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7" r:id="rId3"/>
    <p:sldId id="272" r:id="rId4"/>
    <p:sldId id="257" r:id="rId5"/>
    <p:sldId id="258" r:id="rId6"/>
    <p:sldId id="271" r:id="rId7"/>
    <p:sldId id="259" r:id="rId8"/>
    <p:sldId id="262" r:id="rId9"/>
    <p:sldId id="278" r:id="rId10"/>
    <p:sldId id="261" r:id="rId11"/>
    <p:sldId id="269" r:id="rId12"/>
    <p:sldId id="266" r:id="rId13"/>
    <p:sldId id="276" r:id="rId14"/>
    <p:sldId id="279" r:id="rId15"/>
    <p:sldId id="277" r:id="rId16"/>
    <p:sldId id="274" r:id="rId17"/>
    <p:sldId id="275" r:id="rId18"/>
    <p:sldId id="270"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10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CEC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gif"/><Relationship Id="rId4" Type="http://schemas.openxmlformats.org/officeDocument/2006/relationships/image" Target="../media/image2.gif"/><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gif"/><Relationship Id="rId4" Type="http://schemas.openxmlformats.org/officeDocument/2006/relationships/image" Target="../media/image2.gif"/><Relationship Id="rId9"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4.svg"/><Relationship Id="rId3" Type="http://schemas.microsoft.com/office/2007/relationships/media" Target="../media/media4.mp3"/><Relationship Id="rId7" Type="http://schemas.openxmlformats.org/officeDocument/2006/relationships/image" Target="../media/image3.png"/><Relationship Id="rId12" Type="http://schemas.openxmlformats.org/officeDocument/2006/relationships/image" Target="../media/image2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gif"/><Relationship Id="rId11" Type="http://schemas.openxmlformats.org/officeDocument/2006/relationships/image" Target="../media/image19.png"/><Relationship Id="rId5" Type="http://schemas.openxmlformats.org/officeDocument/2006/relationships/slideLayout" Target="../slideLayouts/slideLayout7.xml"/><Relationship Id="rId10" Type="http://schemas.openxmlformats.org/officeDocument/2006/relationships/image" Target="../media/image7.svg"/><Relationship Id="rId4" Type="http://schemas.openxmlformats.org/officeDocument/2006/relationships/audio" Target="../media/media4.mp3"/><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0D71FE5-CED7-D10F-284D-F00495419002}"/>
              </a:ext>
            </a:extLst>
          </p:cNvPr>
          <p:cNvGrpSpPr/>
          <p:nvPr/>
        </p:nvGrpSpPr>
        <p:grpSpPr>
          <a:xfrm>
            <a:off x="1828800" y="2095496"/>
            <a:ext cx="14859000" cy="5943603"/>
            <a:chOff x="1828800" y="2095496"/>
            <a:chExt cx="14859000" cy="5943603"/>
          </a:xfrm>
        </p:grpSpPr>
        <p:pic>
          <p:nvPicPr>
            <p:cNvPr id="1026" name="Picture 2" descr="Câu đối Hình ảnh PNG | Vector Và Các Tập Tin PSD | Tải Về Miễn Phí Trên  Pngtree">
              <a:extLst>
                <a:ext uri="{FF2B5EF4-FFF2-40B4-BE49-F238E27FC236}">
                  <a16:creationId xmlns:a16="http://schemas.microsoft.com/office/drawing/2014/main" id="{4C6C9BAE-2528-A139-36CA-A2B9E500BB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5000" r="45556">
                          <a14:foregroundMark x1="10000" y1="12500" x2="6111" y2="12778"/>
                          <a14:foregroundMark x1="43056" y1="12222" x2="45556" y2="12222"/>
                          <a14:foregroundMark x1="7222" y1="87500" x2="7222" y2="87500"/>
                          <a14:foregroundMark x1="41944" y1="87222" x2="41944" y2="87222"/>
                        </a14:backgroundRemoval>
                      </a14:imgEffect>
                    </a14:imgLayer>
                  </a14:imgProps>
                </a:ext>
                <a:ext uri="{28A0092B-C50C-407E-A947-70E740481C1C}">
                  <a14:useLocalDpi xmlns:a14="http://schemas.microsoft.com/office/drawing/2010/main" val="0"/>
                </a:ext>
              </a:extLst>
            </a:blip>
            <a:srcRect r="50000"/>
            <a:stretch/>
          </p:blipFill>
          <p:spPr bwMode="auto">
            <a:xfrm rot="16200000">
              <a:off x="6286498" y="-2362202"/>
              <a:ext cx="5943603" cy="14859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5867A9-FEDF-9D48-2495-09375A7EA2A7}"/>
                </a:ext>
              </a:extLst>
            </p:cNvPr>
            <p:cNvSpPr txBox="1"/>
            <p:nvPr/>
          </p:nvSpPr>
          <p:spPr>
            <a:xfrm>
              <a:off x="4286740" y="4533900"/>
              <a:ext cx="9714519" cy="646331"/>
            </a:xfrm>
            <a:prstGeom prst="rect">
              <a:avLst/>
            </a:prstGeom>
            <a:noFill/>
          </p:spPr>
          <p:txBody>
            <a:bodyPr wrap="none" rtlCol="0">
              <a:spAutoFit/>
            </a:bodyPr>
            <a:lstStyle/>
            <a:p>
              <a:r>
                <a:rPr lang="en-US" sz="3600" b="1" dirty="0">
                  <a:solidFill>
                    <a:srgbClr val="FACECE"/>
                  </a:solidFill>
                </a:rPr>
                <a:t>CHÀO MỪNG QUÝ THẦY CÔ ĐÃ ĐẾN VỚI LỚP </a:t>
              </a:r>
              <a:r>
                <a:rPr lang="vi-VN" sz="3600" b="1" dirty="0">
                  <a:solidFill>
                    <a:srgbClr val="FACECE"/>
                  </a:solidFill>
                </a:rPr>
                <a:t>3A1</a:t>
              </a:r>
              <a:endParaRPr lang="en-US" sz="3600" b="1" dirty="0">
                <a:solidFill>
                  <a:srgbClr val="FACECE"/>
                </a:solidFill>
              </a:endParaRPr>
            </a:p>
          </p:txBody>
        </p:sp>
      </p:grpSp>
      <p:pic>
        <p:nvPicPr>
          <p:cNvPr id="2" name="Picture 2"/>
          <p:cNvPicPr>
            <a:picLocks noChangeAspect="1"/>
          </p:cNvPicPr>
          <p:nvPr/>
        </p:nvPicPr>
        <p:blipFill>
          <a:blip r:embed="rId4"/>
          <a:srcRect/>
          <a:stretch>
            <a:fillRect/>
          </a:stretch>
        </p:blipFill>
        <p:spPr>
          <a:xfrm flipH="1">
            <a:off x="-211903" y="36818"/>
            <a:ext cx="6011414" cy="4598732"/>
          </a:xfrm>
          <a:prstGeom prst="rect">
            <a:avLst/>
          </a:prstGeom>
        </p:spPr>
      </p:pic>
      <p:sp>
        <p:nvSpPr>
          <p:cNvPr id="3" name="Freeform 3"/>
          <p:cNvSpPr/>
          <p:nvPr/>
        </p:nvSpPr>
        <p:spPr>
          <a:xfrm>
            <a:off x="0" y="5736114"/>
            <a:ext cx="4592802" cy="4550886"/>
          </a:xfrm>
          <a:custGeom>
            <a:avLst/>
            <a:gdLst/>
            <a:ahLst/>
            <a:cxnLst/>
            <a:rect l="l" t="t" r="r" b="b"/>
            <a:pathLst>
              <a:path w="4592802" h="4550886">
                <a:moveTo>
                  <a:pt x="0" y="0"/>
                </a:moveTo>
                <a:lnTo>
                  <a:pt x="4592802" y="0"/>
                </a:lnTo>
                <a:lnTo>
                  <a:pt x="4592802" y="4550886"/>
                </a:lnTo>
                <a:lnTo>
                  <a:pt x="0" y="45508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 name="Picture 5"/>
          <p:cNvPicPr>
            <a:picLocks noChangeAspect="1"/>
          </p:cNvPicPr>
          <p:nvPr/>
        </p:nvPicPr>
        <p:blipFill>
          <a:blip r:embed="rId7"/>
          <a:srcRect/>
          <a:stretch>
            <a:fillRect/>
          </a:stretch>
        </p:blipFill>
        <p:spPr>
          <a:xfrm>
            <a:off x="1028700" y="1028700"/>
            <a:ext cx="1765104" cy="2614969"/>
          </a:xfrm>
          <a:prstGeom prst="rect">
            <a:avLst/>
          </a:prstGeom>
        </p:spPr>
      </p:pic>
      <p:sp>
        <p:nvSpPr>
          <p:cNvPr id="7" name="Freeform 7"/>
          <p:cNvSpPr/>
          <p:nvPr/>
        </p:nvSpPr>
        <p:spPr>
          <a:xfrm flipH="1" flipV="1">
            <a:off x="14137175" y="-38100"/>
            <a:ext cx="4150825" cy="4114800"/>
          </a:xfrm>
          <a:custGeom>
            <a:avLst/>
            <a:gdLst/>
            <a:ahLst/>
            <a:cxnLst/>
            <a:rect l="l" t="t" r="r" b="b"/>
            <a:pathLst>
              <a:path w="4150825" h="4114800">
                <a:moveTo>
                  <a:pt x="4150825" y="4114800"/>
                </a:moveTo>
                <a:lnTo>
                  <a:pt x="0" y="4114800"/>
                </a:lnTo>
                <a:lnTo>
                  <a:pt x="0" y="0"/>
                </a:lnTo>
                <a:lnTo>
                  <a:pt x="4150825" y="0"/>
                </a:lnTo>
                <a:lnTo>
                  <a:pt x="4150825" y="41148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8" name="Picture 8"/>
          <p:cNvPicPr>
            <a:picLocks noChangeAspect="1"/>
          </p:cNvPicPr>
          <p:nvPr/>
        </p:nvPicPr>
        <p:blipFill>
          <a:blip r:embed="rId10"/>
          <a:srcRect/>
          <a:stretch>
            <a:fillRect/>
          </a:stretch>
        </p:blipFill>
        <p:spPr>
          <a:xfrm flipH="1">
            <a:off x="12009448" y="5947307"/>
            <a:ext cx="6354752" cy="4218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22F0E-35D3-491F-4072-D695C3DABE5A}"/>
              </a:ext>
            </a:extLst>
          </p:cNvPr>
          <p:cNvSpPr txBox="1"/>
          <p:nvPr/>
        </p:nvSpPr>
        <p:spPr>
          <a:xfrm>
            <a:off x="0" y="-6145"/>
            <a:ext cx="18288000" cy="2800767"/>
          </a:xfrm>
          <a:prstGeom prst="rect">
            <a:avLst/>
          </a:prstGeom>
          <a:noFill/>
        </p:spPr>
        <p:txBody>
          <a:bodyPr wrap="square" rtlCol="0">
            <a:spAutoFit/>
          </a:bodyPr>
          <a:lstStyle/>
          <a:p>
            <a:pPr algn="ctr"/>
            <a:r>
              <a:rPr lang="vi-VN" sz="8800" b="1" u="sng" dirty="0">
                <a:solidFill>
                  <a:srgbClr val="C00000"/>
                </a:solidFill>
                <a:latin typeface="+mj-lt"/>
              </a:rPr>
              <a:t>Tiếng Việt</a:t>
            </a:r>
          </a:p>
          <a:p>
            <a:pPr algn="ctr"/>
            <a:r>
              <a:rPr lang="vi-VN" sz="8800" b="1" dirty="0">
                <a:solidFill>
                  <a:srgbClr val="C00000"/>
                </a:solidFill>
                <a:latin typeface="+mj-lt"/>
              </a:rPr>
              <a:t>Đọc: Bầy voi rừng Trường Sơn</a:t>
            </a:r>
            <a:endParaRPr lang="en-US" sz="8800" b="1" dirty="0">
              <a:solidFill>
                <a:srgbClr val="C00000"/>
              </a:solidFill>
              <a:latin typeface="+mj-lt"/>
            </a:endParaRPr>
          </a:p>
        </p:txBody>
      </p:sp>
      <p:cxnSp>
        <p:nvCxnSpPr>
          <p:cNvPr id="4" name="Straight Connector 3">
            <a:extLst>
              <a:ext uri="{FF2B5EF4-FFF2-40B4-BE49-F238E27FC236}">
                <a16:creationId xmlns:a16="http://schemas.microsoft.com/office/drawing/2014/main" id="{2066A230-3B5E-D34C-6269-723408E9A9E5}"/>
              </a:ext>
            </a:extLst>
          </p:cNvPr>
          <p:cNvCxnSpPr>
            <a:cxnSpLocks/>
          </p:cNvCxnSpPr>
          <p:nvPr/>
        </p:nvCxnSpPr>
        <p:spPr>
          <a:xfrm>
            <a:off x="9296400" y="4076700"/>
            <a:ext cx="0" cy="62103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DD361E8-0769-7DFD-4A03-80ADFB3A3306}"/>
              </a:ext>
            </a:extLst>
          </p:cNvPr>
          <p:cNvSpPr txBox="1"/>
          <p:nvPr/>
        </p:nvSpPr>
        <p:spPr>
          <a:xfrm>
            <a:off x="0" y="3390900"/>
            <a:ext cx="8229600" cy="830997"/>
          </a:xfrm>
          <a:prstGeom prst="rect">
            <a:avLst/>
          </a:prstGeom>
          <a:noFill/>
        </p:spPr>
        <p:txBody>
          <a:bodyPr wrap="square" rtlCol="0">
            <a:spAutoFit/>
          </a:bodyPr>
          <a:lstStyle/>
          <a:p>
            <a:pPr algn="ctr"/>
            <a:r>
              <a:rPr lang="vi-VN" sz="4800" b="1" dirty="0">
                <a:solidFill>
                  <a:srgbClr val="C00000"/>
                </a:solidFill>
                <a:latin typeface="+mj-lt"/>
              </a:rPr>
              <a:t>Luyện đọc</a:t>
            </a:r>
            <a:endParaRPr lang="en-US" sz="4800" b="1" dirty="0">
              <a:solidFill>
                <a:srgbClr val="C00000"/>
              </a:solidFill>
              <a:latin typeface="+mj-lt"/>
            </a:endParaRPr>
          </a:p>
        </p:txBody>
      </p:sp>
      <p:sp>
        <p:nvSpPr>
          <p:cNvPr id="7" name="TextBox 6">
            <a:extLst>
              <a:ext uri="{FF2B5EF4-FFF2-40B4-BE49-F238E27FC236}">
                <a16:creationId xmlns:a16="http://schemas.microsoft.com/office/drawing/2014/main" id="{A0F59FA2-7F06-96FB-9999-9AE8795CCDF7}"/>
              </a:ext>
            </a:extLst>
          </p:cNvPr>
          <p:cNvSpPr txBox="1"/>
          <p:nvPr/>
        </p:nvSpPr>
        <p:spPr>
          <a:xfrm>
            <a:off x="9753600" y="3390900"/>
            <a:ext cx="8229600" cy="830997"/>
          </a:xfrm>
          <a:prstGeom prst="rect">
            <a:avLst/>
          </a:prstGeom>
          <a:noFill/>
        </p:spPr>
        <p:txBody>
          <a:bodyPr wrap="square" rtlCol="0">
            <a:spAutoFit/>
          </a:bodyPr>
          <a:lstStyle/>
          <a:p>
            <a:pPr algn="ctr"/>
            <a:r>
              <a:rPr lang="vi-VN" sz="4800" b="1" dirty="0">
                <a:solidFill>
                  <a:srgbClr val="C00000"/>
                </a:solidFill>
                <a:latin typeface="+mj-lt"/>
              </a:rPr>
              <a:t>Tìm hiểu bài</a:t>
            </a:r>
            <a:endParaRPr lang="en-US" sz="4800" b="1" dirty="0">
              <a:solidFill>
                <a:srgbClr val="C00000"/>
              </a:solidFill>
              <a:latin typeface="+mj-lt"/>
            </a:endParaRPr>
          </a:p>
        </p:txBody>
      </p:sp>
      <p:sp>
        <p:nvSpPr>
          <p:cNvPr id="8" name="TextBox 7">
            <a:extLst>
              <a:ext uri="{FF2B5EF4-FFF2-40B4-BE49-F238E27FC236}">
                <a16:creationId xmlns:a16="http://schemas.microsoft.com/office/drawing/2014/main" id="{EB593BAC-64F3-4217-4D1B-C189B171A154}"/>
              </a:ext>
            </a:extLst>
          </p:cNvPr>
          <p:cNvSpPr txBox="1"/>
          <p:nvPr/>
        </p:nvSpPr>
        <p:spPr>
          <a:xfrm>
            <a:off x="-2362200" y="4402676"/>
            <a:ext cx="8229600" cy="830997"/>
          </a:xfrm>
          <a:prstGeom prst="rect">
            <a:avLst/>
          </a:prstGeom>
          <a:noFill/>
        </p:spPr>
        <p:txBody>
          <a:bodyPr wrap="square" rtlCol="0">
            <a:spAutoFit/>
          </a:bodyPr>
          <a:lstStyle/>
          <a:p>
            <a:pPr algn="ctr"/>
            <a:r>
              <a:rPr lang="vi-VN" sz="4800" b="1" dirty="0">
                <a:solidFill>
                  <a:srgbClr val="C00000"/>
                </a:solidFill>
                <a:latin typeface="+mj-lt"/>
              </a:rPr>
              <a:t>Từ khó đọc:</a:t>
            </a:r>
            <a:endParaRPr lang="en-US" sz="4800" b="1" dirty="0">
              <a:solidFill>
                <a:srgbClr val="C00000"/>
              </a:solidFill>
              <a:latin typeface="+mj-lt"/>
            </a:endParaRPr>
          </a:p>
        </p:txBody>
      </p:sp>
      <p:sp>
        <p:nvSpPr>
          <p:cNvPr id="10" name="TextBox 9">
            <a:extLst>
              <a:ext uri="{FF2B5EF4-FFF2-40B4-BE49-F238E27FC236}">
                <a16:creationId xmlns:a16="http://schemas.microsoft.com/office/drawing/2014/main" id="{7730581E-08E7-6946-244A-2B6E78846EEE}"/>
              </a:ext>
            </a:extLst>
          </p:cNvPr>
          <p:cNvSpPr txBox="1"/>
          <p:nvPr/>
        </p:nvSpPr>
        <p:spPr>
          <a:xfrm>
            <a:off x="0" y="6335921"/>
            <a:ext cx="9143996" cy="2123658"/>
          </a:xfrm>
          <a:prstGeom prst="rect">
            <a:avLst/>
          </a:prstGeom>
          <a:noFill/>
        </p:spPr>
        <p:txBody>
          <a:bodyPr wrap="square" rtlCol="0">
            <a:spAutoFit/>
          </a:bodyPr>
          <a:lstStyle/>
          <a:p>
            <a:pPr algn="ctr"/>
            <a:r>
              <a:rPr lang="vi-VN" sz="4400" b="1" dirty="0">
                <a:solidFill>
                  <a:srgbClr val="C00000"/>
                </a:solidFill>
                <a:latin typeface="+mj-lt"/>
              </a:rPr>
              <a:t>Câu dài:</a:t>
            </a:r>
            <a:r>
              <a:rPr lang="vi-VN" sz="4400" dirty="0">
                <a:latin typeface="+mj-lt"/>
              </a:rPr>
              <a:t> Một con sa bẫy thì cả bầy tìm cách cứu giúp, dù có phải chịu đói khát hoặc tạm dừng chuyến đi.</a:t>
            </a:r>
            <a:endParaRPr lang="en-US" sz="4400" dirty="0">
              <a:latin typeface="+mj-lt"/>
            </a:endParaRPr>
          </a:p>
        </p:txBody>
      </p:sp>
      <p:cxnSp>
        <p:nvCxnSpPr>
          <p:cNvPr id="11" name="Straight Connector 10">
            <a:extLst>
              <a:ext uri="{FF2B5EF4-FFF2-40B4-BE49-F238E27FC236}">
                <a16:creationId xmlns:a16="http://schemas.microsoft.com/office/drawing/2014/main" id="{B4FFE12C-8E8C-A1D0-445E-C2BBE59D93E6}"/>
              </a:ext>
            </a:extLst>
          </p:cNvPr>
          <p:cNvCxnSpPr>
            <a:cxnSpLocks/>
          </p:cNvCxnSpPr>
          <p:nvPr/>
        </p:nvCxnSpPr>
        <p:spPr>
          <a:xfrm flipH="1">
            <a:off x="5761892" y="6335921"/>
            <a:ext cx="257908" cy="6054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CB87CA-80CB-D613-7F36-62B6586FD3BF}"/>
              </a:ext>
            </a:extLst>
          </p:cNvPr>
          <p:cNvCxnSpPr>
            <a:cxnSpLocks/>
          </p:cNvCxnSpPr>
          <p:nvPr/>
        </p:nvCxnSpPr>
        <p:spPr>
          <a:xfrm flipH="1">
            <a:off x="3429000" y="7095008"/>
            <a:ext cx="257908" cy="6054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60DCE9-74EA-2CA9-65F7-E54342E5A9C0}"/>
              </a:ext>
            </a:extLst>
          </p:cNvPr>
          <p:cNvCxnSpPr>
            <a:cxnSpLocks/>
          </p:cNvCxnSpPr>
          <p:nvPr/>
        </p:nvCxnSpPr>
        <p:spPr>
          <a:xfrm flipH="1">
            <a:off x="8985736" y="7181850"/>
            <a:ext cx="158260" cy="51864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050C439-3C92-2368-A9CD-DDD70239E1BC}"/>
              </a:ext>
            </a:extLst>
          </p:cNvPr>
          <p:cNvCxnSpPr>
            <a:cxnSpLocks/>
          </p:cNvCxnSpPr>
          <p:nvPr/>
        </p:nvCxnSpPr>
        <p:spPr>
          <a:xfrm flipH="1">
            <a:off x="7696200" y="7697560"/>
            <a:ext cx="304800" cy="664367"/>
          </a:xfrm>
          <a:prstGeom prst="line">
            <a:avLst/>
          </a:prstGeom>
          <a:ln w="206375" cmpd="dbl">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82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25EA15-633E-7A42-4A99-8AE00537A937}"/>
              </a:ext>
            </a:extLst>
          </p:cNvPr>
          <p:cNvPicPr>
            <a:picLocks noChangeAspect="1"/>
          </p:cNvPicPr>
          <p:nvPr/>
        </p:nvPicPr>
        <p:blipFill>
          <a:blip r:embed="rId2"/>
          <a:srcRect r="20018"/>
          <a:stretch/>
        </p:blipFill>
        <p:spPr>
          <a:xfrm>
            <a:off x="0" y="0"/>
            <a:ext cx="18288000" cy="10287000"/>
          </a:xfrm>
          <a:prstGeom prst="rect">
            <a:avLst/>
          </a:prstGeom>
        </p:spPr>
      </p:pic>
    </p:spTree>
    <p:extLst>
      <p:ext uri="{BB962C8B-B14F-4D97-AF65-F5344CB8AC3E}">
        <p14:creationId xmlns:p14="http://schemas.microsoft.com/office/powerpoint/2010/main" val="1791920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BD534-0306-BBF2-A7B8-8D55C04BEF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60D4E2C-4769-EDCF-B328-3020E4E7F392}"/>
              </a:ext>
            </a:extLst>
          </p:cNvPr>
          <p:cNvSpPr txBox="1"/>
          <p:nvPr/>
        </p:nvSpPr>
        <p:spPr>
          <a:xfrm>
            <a:off x="0" y="-6145"/>
            <a:ext cx="18288000" cy="2800767"/>
          </a:xfrm>
          <a:prstGeom prst="rect">
            <a:avLst/>
          </a:prstGeom>
          <a:noFill/>
        </p:spPr>
        <p:txBody>
          <a:bodyPr wrap="square" rtlCol="0">
            <a:spAutoFit/>
          </a:bodyPr>
          <a:lstStyle/>
          <a:p>
            <a:pPr algn="ctr"/>
            <a:r>
              <a:rPr lang="vi-VN" sz="8800" b="1" u="sng" dirty="0">
                <a:solidFill>
                  <a:srgbClr val="C00000"/>
                </a:solidFill>
                <a:latin typeface="+mj-lt"/>
              </a:rPr>
              <a:t>Tiếng Việt</a:t>
            </a:r>
          </a:p>
          <a:p>
            <a:pPr algn="ctr"/>
            <a:r>
              <a:rPr lang="vi-VN" sz="8800" b="1" dirty="0">
                <a:solidFill>
                  <a:srgbClr val="C00000"/>
                </a:solidFill>
                <a:latin typeface="+mj-lt"/>
              </a:rPr>
              <a:t>Đọc: Bầy voi rừng Trường Sơn</a:t>
            </a:r>
            <a:endParaRPr lang="en-US" sz="8800" b="1" dirty="0">
              <a:solidFill>
                <a:srgbClr val="C00000"/>
              </a:solidFill>
              <a:latin typeface="+mj-lt"/>
            </a:endParaRPr>
          </a:p>
        </p:txBody>
      </p:sp>
      <p:cxnSp>
        <p:nvCxnSpPr>
          <p:cNvPr id="4" name="Straight Connector 3">
            <a:extLst>
              <a:ext uri="{FF2B5EF4-FFF2-40B4-BE49-F238E27FC236}">
                <a16:creationId xmlns:a16="http://schemas.microsoft.com/office/drawing/2014/main" id="{F891853A-DB4C-A06B-FEEF-53BB5F564AF6}"/>
              </a:ext>
            </a:extLst>
          </p:cNvPr>
          <p:cNvCxnSpPr>
            <a:cxnSpLocks/>
          </p:cNvCxnSpPr>
          <p:nvPr/>
        </p:nvCxnSpPr>
        <p:spPr>
          <a:xfrm>
            <a:off x="9296400" y="4076700"/>
            <a:ext cx="0" cy="428522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0303247-A177-2A01-30A2-6241C5D58DB4}"/>
              </a:ext>
            </a:extLst>
          </p:cNvPr>
          <p:cNvSpPr txBox="1"/>
          <p:nvPr/>
        </p:nvSpPr>
        <p:spPr>
          <a:xfrm>
            <a:off x="0" y="3390900"/>
            <a:ext cx="8229600" cy="830997"/>
          </a:xfrm>
          <a:prstGeom prst="rect">
            <a:avLst/>
          </a:prstGeom>
          <a:noFill/>
        </p:spPr>
        <p:txBody>
          <a:bodyPr wrap="square" rtlCol="0">
            <a:spAutoFit/>
          </a:bodyPr>
          <a:lstStyle/>
          <a:p>
            <a:pPr algn="ctr"/>
            <a:r>
              <a:rPr lang="vi-VN" sz="4800" b="1" u="sng" dirty="0">
                <a:solidFill>
                  <a:srgbClr val="C00000"/>
                </a:solidFill>
                <a:latin typeface="+mj-lt"/>
              </a:rPr>
              <a:t>Luyện đọc</a:t>
            </a:r>
            <a:endParaRPr lang="en-US" sz="4800" b="1" u="sng" dirty="0">
              <a:solidFill>
                <a:srgbClr val="C00000"/>
              </a:solidFill>
              <a:latin typeface="+mj-lt"/>
            </a:endParaRPr>
          </a:p>
        </p:txBody>
      </p:sp>
      <p:sp>
        <p:nvSpPr>
          <p:cNvPr id="7" name="TextBox 6">
            <a:extLst>
              <a:ext uri="{FF2B5EF4-FFF2-40B4-BE49-F238E27FC236}">
                <a16:creationId xmlns:a16="http://schemas.microsoft.com/office/drawing/2014/main" id="{6ABC6176-CCE3-A8BD-5FBB-7C73E3DF3854}"/>
              </a:ext>
            </a:extLst>
          </p:cNvPr>
          <p:cNvSpPr txBox="1"/>
          <p:nvPr/>
        </p:nvSpPr>
        <p:spPr>
          <a:xfrm>
            <a:off x="9753600" y="3390900"/>
            <a:ext cx="8229600" cy="830997"/>
          </a:xfrm>
          <a:prstGeom prst="rect">
            <a:avLst/>
          </a:prstGeom>
          <a:noFill/>
        </p:spPr>
        <p:txBody>
          <a:bodyPr wrap="square" rtlCol="0">
            <a:spAutoFit/>
          </a:bodyPr>
          <a:lstStyle/>
          <a:p>
            <a:pPr algn="ctr"/>
            <a:r>
              <a:rPr lang="vi-VN" sz="4800" b="1" u="sng" dirty="0">
                <a:solidFill>
                  <a:srgbClr val="C00000"/>
                </a:solidFill>
                <a:latin typeface="+mj-lt"/>
              </a:rPr>
              <a:t>Tìm hiểu bài</a:t>
            </a:r>
            <a:endParaRPr lang="en-US" sz="4800" b="1" u="sng" dirty="0">
              <a:solidFill>
                <a:srgbClr val="C00000"/>
              </a:solidFill>
              <a:latin typeface="+mj-lt"/>
            </a:endParaRPr>
          </a:p>
        </p:txBody>
      </p:sp>
      <p:sp>
        <p:nvSpPr>
          <p:cNvPr id="8" name="TextBox 7">
            <a:extLst>
              <a:ext uri="{FF2B5EF4-FFF2-40B4-BE49-F238E27FC236}">
                <a16:creationId xmlns:a16="http://schemas.microsoft.com/office/drawing/2014/main" id="{89654793-6F8A-B05E-00DF-152C91F0483D}"/>
              </a:ext>
            </a:extLst>
          </p:cNvPr>
          <p:cNvSpPr txBox="1"/>
          <p:nvPr/>
        </p:nvSpPr>
        <p:spPr>
          <a:xfrm>
            <a:off x="-2362200" y="4402676"/>
            <a:ext cx="8229600" cy="830997"/>
          </a:xfrm>
          <a:prstGeom prst="rect">
            <a:avLst/>
          </a:prstGeom>
          <a:noFill/>
        </p:spPr>
        <p:txBody>
          <a:bodyPr wrap="square" rtlCol="0">
            <a:spAutoFit/>
          </a:bodyPr>
          <a:lstStyle/>
          <a:p>
            <a:pPr algn="ctr"/>
            <a:r>
              <a:rPr lang="vi-VN" sz="4800" b="1" dirty="0">
                <a:solidFill>
                  <a:srgbClr val="C00000"/>
                </a:solidFill>
                <a:latin typeface="+mj-lt"/>
              </a:rPr>
              <a:t>Từ khó đọc:</a:t>
            </a:r>
            <a:endParaRPr lang="en-US" sz="4800" b="1" dirty="0">
              <a:solidFill>
                <a:srgbClr val="C00000"/>
              </a:solidFill>
              <a:latin typeface="+mj-lt"/>
            </a:endParaRPr>
          </a:p>
        </p:txBody>
      </p:sp>
      <p:sp>
        <p:nvSpPr>
          <p:cNvPr id="10" name="TextBox 9">
            <a:extLst>
              <a:ext uri="{FF2B5EF4-FFF2-40B4-BE49-F238E27FC236}">
                <a16:creationId xmlns:a16="http://schemas.microsoft.com/office/drawing/2014/main" id="{A0E9E083-FFD3-E6CD-AAB0-6E695B31F9E0}"/>
              </a:ext>
            </a:extLst>
          </p:cNvPr>
          <p:cNvSpPr txBox="1"/>
          <p:nvPr/>
        </p:nvSpPr>
        <p:spPr>
          <a:xfrm>
            <a:off x="0" y="6335921"/>
            <a:ext cx="9143996" cy="2123658"/>
          </a:xfrm>
          <a:prstGeom prst="rect">
            <a:avLst/>
          </a:prstGeom>
          <a:noFill/>
        </p:spPr>
        <p:txBody>
          <a:bodyPr wrap="square" rtlCol="0">
            <a:spAutoFit/>
          </a:bodyPr>
          <a:lstStyle/>
          <a:p>
            <a:pPr algn="ctr"/>
            <a:r>
              <a:rPr lang="vi-VN" sz="4400" b="1" dirty="0">
                <a:solidFill>
                  <a:srgbClr val="C00000"/>
                </a:solidFill>
                <a:latin typeface="+mj-lt"/>
              </a:rPr>
              <a:t>Câu dài:</a:t>
            </a:r>
            <a:r>
              <a:rPr lang="vi-VN" sz="4400" dirty="0">
                <a:latin typeface="+mj-lt"/>
              </a:rPr>
              <a:t> Một con sa bẫy thì cả bầy tìm cách cứu giúp, dù có phải chịu đói khát hoặc tạm dừng chuyến đi.</a:t>
            </a:r>
            <a:endParaRPr lang="en-US" sz="4400" dirty="0">
              <a:latin typeface="+mj-lt"/>
            </a:endParaRPr>
          </a:p>
        </p:txBody>
      </p:sp>
      <p:cxnSp>
        <p:nvCxnSpPr>
          <p:cNvPr id="11" name="Straight Connector 10">
            <a:extLst>
              <a:ext uri="{FF2B5EF4-FFF2-40B4-BE49-F238E27FC236}">
                <a16:creationId xmlns:a16="http://schemas.microsoft.com/office/drawing/2014/main" id="{6018CDDD-1F05-B1A3-91EF-3652012B9D1F}"/>
              </a:ext>
            </a:extLst>
          </p:cNvPr>
          <p:cNvCxnSpPr>
            <a:cxnSpLocks/>
          </p:cNvCxnSpPr>
          <p:nvPr/>
        </p:nvCxnSpPr>
        <p:spPr>
          <a:xfrm flipH="1">
            <a:off x="5761892" y="6335921"/>
            <a:ext cx="257908" cy="6054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3C2FFE-9DA4-868E-5371-5C736FB178CA}"/>
              </a:ext>
            </a:extLst>
          </p:cNvPr>
          <p:cNvCxnSpPr>
            <a:cxnSpLocks/>
          </p:cNvCxnSpPr>
          <p:nvPr/>
        </p:nvCxnSpPr>
        <p:spPr>
          <a:xfrm flipH="1">
            <a:off x="3429000" y="7095008"/>
            <a:ext cx="257908" cy="6054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E52B76B-7DC5-9848-B8FD-0B323CEAC81D}"/>
              </a:ext>
            </a:extLst>
          </p:cNvPr>
          <p:cNvCxnSpPr>
            <a:cxnSpLocks/>
          </p:cNvCxnSpPr>
          <p:nvPr/>
        </p:nvCxnSpPr>
        <p:spPr>
          <a:xfrm flipH="1">
            <a:off x="8985736" y="7181850"/>
            <a:ext cx="158260" cy="51864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BB2DBF-F3A6-2E44-D2A7-52A86E938A17}"/>
              </a:ext>
            </a:extLst>
          </p:cNvPr>
          <p:cNvCxnSpPr>
            <a:cxnSpLocks/>
          </p:cNvCxnSpPr>
          <p:nvPr/>
        </p:nvCxnSpPr>
        <p:spPr>
          <a:xfrm flipH="1">
            <a:off x="7696200" y="7697560"/>
            <a:ext cx="304800" cy="664367"/>
          </a:xfrm>
          <a:prstGeom prst="line">
            <a:avLst/>
          </a:prstGeom>
          <a:ln w="206375"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130E2B-A7D7-7F61-8514-14CC5F037AE5}"/>
              </a:ext>
            </a:extLst>
          </p:cNvPr>
          <p:cNvSpPr txBox="1"/>
          <p:nvPr/>
        </p:nvSpPr>
        <p:spPr>
          <a:xfrm>
            <a:off x="-79134" y="8646542"/>
            <a:ext cx="18446260" cy="1323439"/>
          </a:xfrm>
          <a:prstGeom prst="rect">
            <a:avLst/>
          </a:prstGeom>
          <a:solidFill>
            <a:schemeClr val="accent5">
              <a:lumMod val="60000"/>
              <a:lumOff val="40000"/>
            </a:schemeClr>
          </a:solid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Nội</a:t>
            </a:r>
            <a:r>
              <a:rPr lang="en-US" sz="4000" b="1" dirty="0">
                <a:solidFill>
                  <a:srgbClr val="C00000"/>
                </a:solidFill>
                <a:latin typeface="Times New Roman" panose="02020603050405020304" pitchFamily="18" charset="0"/>
                <a:cs typeface="Times New Roman" panose="02020603050405020304" pitchFamily="18" charset="0"/>
              </a:rPr>
              <a:t> dung: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giúp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thêm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voi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41270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8DF696-1C24-96DF-4E2C-D2E35C49918D}"/>
              </a:ext>
            </a:extLst>
          </p:cNvPr>
          <p:cNvSpPr txBox="1"/>
          <p:nvPr/>
        </p:nvSpPr>
        <p:spPr>
          <a:xfrm>
            <a:off x="228600" y="1943100"/>
            <a:ext cx="17754600" cy="2800767"/>
          </a:xfrm>
          <a:prstGeom prst="rect">
            <a:avLst/>
          </a:prstGeom>
          <a:noFill/>
        </p:spPr>
        <p:txBody>
          <a:bodyPr wrap="square">
            <a:spAutoFit/>
          </a:bodyPr>
          <a:lstStyle/>
          <a:p>
            <a:r>
              <a:rPr lang="vi-VN" sz="4400" dirty="0">
                <a:solidFill>
                  <a:schemeClr val="tx1"/>
                </a:solidFill>
                <a:latin typeface="+mj-lt"/>
              </a:rPr>
              <a:t>   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p:txBody>
      </p:sp>
      <p:grpSp>
        <p:nvGrpSpPr>
          <p:cNvPr id="7" name="Graphic 4">
            <a:extLst>
              <a:ext uri="{FF2B5EF4-FFF2-40B4-BE49-F238E27FC236}">
                <a16:creationId xmlns:a16="http://schemas.microsoft.com/office/drawing/2014/main" id="{66A39EF9-5255-0669-0B4D-BF35525586EF}"/>
              </a:ext>
            </a:extLst>
          </p:cNvPr>
          <p:cNvGrpSpPr/>
          <p:nvPr/>
        </p:nvGrpSpPr>
        <p:grpSpPr>
          <a:xfrm>
            <a:off x="664462" y="5886276"/>
            <a:ext cx="5152716" cy="3912432"/>
            <a:chOff x="827175" y="4406119"/>
            <a:chExt cx="5468541" cy="4421213"/>
          </a:xfrm>
        </p:grpSpPr>
        <p:sp>
          <p:nvSpPr>
            <p:cNvPr id="8" name="Freeform: Shape 7">
              <a:extLst>
                <a:ext uri="{FF2B5EF4-FFF2-40B4-BE49-F238E27FC236}">
                  <a16:creationId xmlns:a16="http://schemas.microsoft.com/office/drawing/2014/main" id="{F2D93BDF-8EC5-ECE2-9D62-4AEA65D8FC3D}"/>
                </a:ext>
              </a:extLst>
            </p:cNvPr>
            <p:cNvSpPr/>
            <p:nvPr/>
          </p:nvSpPr>
          <p:spPr>
            <a:xfrm>
              <a:off x="827175" y="4406119"/>
              <a:ext cx="5468541" cy="4421213"/>
            </a:xfrm>
            <a:custGeom>
              <a:avLst/>
              <a:gdLst>
                <a:gd name="connsiteX0" fmla="*/ 4124718 w 5468541"/>
                <a:gd name="connsiteY0" fmla="*/ 239947 h 4421213"/>
                <a:gd name="connsiteX1" fmla="*/ 2371068 w 5468541"/>
                <a:gd name="connsiteY1" fmla="*/ 130104 h 4421213"/>
                <a:gd name="connsiteX2" fmla="*/ 333245 w 5468541"/>
                <a:gd name="connsiteY2" fmla="*/ 2100179 h 4421213"/>
                <a:gd name="connsiteX3" fmla="*/ 496237 w 5468541"/>
                <a:gd name="connsiteY3" fmla="*/ 4125246 h 4421213"/>
                <a:gd name="connsiteX4" fmla="*/ 2538595 w 5468541"/>
                <a:gd name="connsiteY4" fmla="*/ 4268821 h 4421213"/>
                <a:gd name="connsiteX5" fmla="*/ 4526953 w 5468541"/>
                <a:gd name="connsiteY5" fmla="*/ 4183782 h 4421213"/>
                <a:gd name="connsiteX6" fmla="*/ 5273881 w 5468541"/>
                <a:gd name="connsiteY6" fmla="*/ 1597314 h 4421213"/>
                <a:gd name="connsiteX7" fmla="*/ 4124718 w 5468541"/>
                <a:gd name="connsiteY7" fmla="*/ 239947 h 442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8541" h="4421213">
                  <a:moveTo>
                    <a:pt x="4124718" y="239947"/>
                  </a:moveTo>
                  <a:cubicBezTo>
                    <a:pt x="4124718" y="239947"/>
                    <a:pt x="3307916" y="-216856"/>
                    <a:pt x="2371068" y="130104"/>
                  </a:cubicBezTo>
                  <a:cubicBezTo>
                    <a:pt x="1434219" y="477064"/>
                    <a:pt x="836393" y="1380464"/>
                    <a:pt x="333245" y="2100179"/>
                  </a:cubicBezTo>
                  <a:cubicBezTo>
                    <a:pt x="-169904" y="2819894"/>
                    <a:pt x="-93510" y="3651578"/>
                    <a:pt x="496237" y="4125246"/>
                  </a:cubicBezTo>
                  <a:cubicBezTo>
                    <a:pt x="1085984" y="4598914"/>
                    <a:pt x="1620171" y="4139419"/>
                    <a:pt x="2538595" y="4268821"/>
                  </a:cubicBezTo>
                  <a:cubicBezTo>
                    <a:pt x="3457018" y="4398222"/>
                    <a:pt x="3680530" y="4570568"/>
                    <a:pt x="4526953" y="4183782"/>
                  </a:cubicBezTo>
                  <a:cubicBezTo>
                    <a:pt x="5373377" y="3796995"/>
                    <a:pt x="5718353" y="2600918"/>
                    <a:pt x="5273881" y="1597314"/>
                  </a:cubicBezTo>
                  <a:cubicBezTo>
                    <a:pt x="4829409" y="593710"/>
                    <a:pt x="4124718" y="239947"/>
                    <a:pt x="4124718" y="239947"/>
                  </a:cubicBezTo>
                  <a:close/>
                </a:path>
              </a:pathLst>
            </a:custGeom>
            <a:solidFill>
              <a:srgbClr val="FF725E"/>
            </a:solidFill>
            <a:ln w="1417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7AE10B8-AE68-0C32-0BFE-56C47F6DC3FF}"/>
                </a:ext>
              </a:extLst>
            </p:cNvPr>
            <p:cNvSpPr/>
            <p:nvPr/>
          </p:nvSpPr>
          <p:spPr>
            <a:xfrm>
              <a:off x="827175" y="4406119"/>
              <a:ext cx="5468541" cy="4421213"/>
            </a:xfrm>
            <a:custGeom>
              <a:avLst/>
              <a:gdLst>
                <a:gd name="connsiteX0" fmla="*/ 4124718 w 5468541"/>
                <a:gd name="connsiteY0" fmla="*/ 239947 h 4421213"/>
                <a:gd name="connsiteX1" fmla="*/ 2371068 w 5468541"/>
                <a:gd name="connsiteY1" fmla="*/ 130104 h 4421213"/>
                <a:gd name="connsiteX2" fmla="*/ 333245 w 5468541"/>
                <a:gd name="connsiteY2" fmla="*/ 2100179 h 4421213"/>
                <a:gd name="connsiteX3" fmla="*/ 496237 w 5468541"/>
                <a:gd name="connsiteY3" fmla="*/ 4125246 h 4421213"/>
                <a:gd name="connsiteX4" fmla="*/ 2538595 w 5468541"/>
                <a:gd name="connsiteY4" fmla="*/ 4268821 h 4421213"/>
                <a:gd name="connsiteX5" fmla="*/ 4526953 w 5468541"/>
                <a:gd name="connsiteY5" fmla="*/ 4183782 h 4421213"/>
                <a:gd name="connsiteX6" fmla="*/ 5273881 w 5468541"/>
                <a:gd name="connsiteY6" fmla="*/ 1597314 h 4421213"/>
                <a:gd name="connsiteX7" fmla="*/ 4124718 w 5468541"/>
                <a:gd name="connsiteY7" fmla="*/ 239947 h 442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8541" h="4421213">
                  <a:moveTo>
                    <a:pt x="4124718" y="239947"/>
                  </a:moveTo>
                  <a:cubicBezTo>
                    <a:pt x="4124718" y="239947"/>
                    <a:pt x="3307916" y="-216856"/>
                    <a:pt x="2371068" y="130104"/>
                  </a:cubicBezTo>
                  <a:cubicBezTo>
                    <a:pt x="1434219" y="477064"/>
                    <a:pt x="836393" y="1380464"/>
                    <a:pt x="333245" y="2100179"/>
                  </a:cubicBezTo>
                  <a:cubicBezTo>
                    <a:pt x="-169904" y="2819894"/>
                    <a:pt x="-93510" y="3651578"/>
                    <a:pt x="496237" y="4125246"/>
                  </a:cubicBezTo>
                  <a:cubicBezTo>
                    <a:pt x="1085984" y="4598914"/>
                    <a:pt x="1620171" y="4139419"/>
                    <a:pt x="2538595" y="4268821"/>
                  </a:cubicBezTo>
                  <a:cubicBezTo>
                    <a:pt x="3457018" y="4398222"/>
                    <a:pt x="3680530" y="4570568"/>
                    <a:pt x="4526953" y="4183782"/>
                  </a:cubicBezTo>
                  <a:cubicBezTo>
                    <a:pt x="5373377" y="3796995"/>
                    <a:pt x="5718353" y="2600918"/>
                    <a:pt x="5273881" y="1597314"/>
                  </a:cubicBezTo>
                  <a:cubicBezTo>
                    <a:pt x="4829409" y="593710"/>
                    <a:pt x="4124718" y="239947"/>
                    <a:pt x="4124718" y="239947"/>
                  </a:cubicBezTo>
                  <a:close/>
                </a:path>
              </a:pathLst>
            </a:custGeom>
            <a:solidFill>
              <a:srgbClr val="FFFFFF">
                <a:alpha val="80000"/>
              </a:srgbClr>
            </a:solidFill>
            <a:ln w="14173"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C3FA03B3-BE6B-B06D-FC7B-8FFD1CB49462}"/>
              </a:ext>
            </a:extLst>
          </p:cNvPr>
          <p:cNvGrpSpPr/>
          <p:nvPr/>
        </p:nvGrpSpPr>
        <p:grpSpPr>
          <a:xfrm>
            <a:off x="975297" y="6236276"/>
            <a:ext cx="4294570" cy="3142024"/>
            <a:chOff x="1190608" y="4856305"/>
            <a:chExt cx="4557797" cy="3550619"/>
          </a:xfrm>
        </p:grpSpPr>
        <p:sp>
          <p:nvSpPr>
            <p:cNvPr id="11" name="Freeform: Shape 10">
              <a:extLst>
                <a:ext uri="{FF2B5EF4-FFF2-40B4-BE49-F238E27FC236}">
                  <a16:creationId xmlns:a16="http://schemas.microsoft.com/office/drawing/2014/main" id="{42A51437-6094-90B8-989C-D1771B4A9C13}"/>
                </a:ext>
              </a:extLst>
            </p:cNvPr>
            <p:cNvSpPr/>
            <p:nvPr/>
          </p:nvSpPr>
          <p:spPr>
            <a:xfrm>
              <a:off x="4138067" y="5497997"/>
              <a:ext cx="1610339" cy="514365"/>
            </a:xfrm>
            <a:custGeom>
              <a:avLst/>
              <a:gdLst>
                <a:gd name="connsiteX0" fmla="*/ 1557068 w 1610339"/>
                <a:gd name="connsiteY0" fmla="*/ 419547 h 514365"/>
                <a:gd name="connsiteX1" fmla="*/ 1429509 w 1610339"/>
                <a:gd name="connsiteY1" fmla="*/ 381421 h 514365"/>
                <a:gd name="connsiteX2" fmla="*/ 1308753 w 1610339"/>
                <a:gd name="connsiteY2" fmla="*/ 184413 h 514365"/>
                <a:gd name="connsiteX3" fmla="*/ 1035636 w 1610339"/>
                <a:gd name="connsiteY3" fmla="*/ 162 h 514365"/>
                <a:gd name="connsiteX4" fmla="*/ 775132 w 1610339"/>
                <a:gd name="connsiteY4" fmla="*/ 222539 h 514365"/>
                <a:gd name="connsiteX5" fmla="*/ 616251 w 1610339"/>
                <a:gd name="connsiteY5" fmla="*/ 241673 h 514365"/>
                <a:gd name="connsiteX6" fmla="*/ 521007 w 1610339"/>
                <a:gd name="connsiteY6" fmla="*/ 387799 h 514365"/>
                <a:gd name="connsiteX7" fmla="*/ 317763 w 1610339"/>
                <a:gd name="connsiteY7" fmla="*/ 375043 h 514365"/>
                <a:gd name="connsiteX8" fmla="*/ 215999 w 1610339"/>
                <a:gd name="connsiteY8" fmla="*/ 457672 h 514365"/>
                <a:gd name="connsiteX9" fmla="*/ 82630 w 1610339"/>
                <a:gd name="connsiteY9" fmla="*/ 457672 h 514365"/>
                <a:gd name="connsiteX10" fmla="*/ 0 w 1610339"/>
                <a:gd name="connsiteY10" fmla="*/ 514365 h 514365"/>
                <a:gd name="connsiteX11" fmla="*/ 1607950 w 1610339"/>
                <a:gd name="connsiteY11" fmla="*/ 514365 h 514365"/>
                <a:gd name="connsiteX12" fmla="*/ 1557068 w 1610339"/>
                <a:gd name="connsiteY12" fmla="*/ 419547 h 5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339" h="514365">
                  <a:moveTo>
                    <a:pt x="1557068" y="419547"/>
                  </a:moveTo>
                  <a:cubicBezTo>
                    <a:pt x="1487194" y="381421"/>
                    <a:pt x="1455446" y="413169"/>
                    <a:pt x="1429509" y="381421"/>
                  </a:cubicBezTo>
                  <a:cubicBezTo>
                    <a:pt x="1403572" y="349673"/>
                    <a:pt x="1499383" y="267043"/>
                    <a:pt x="1308753" y="184413"/>
                  </a:cubicBezTo>
                  <a:cubicBezTo>
                    <a:pt x="1308753" y="184413"/>
                    <a:pt x="1296139" y="6540"/>
                    <a:pt x="1035636" y="162"/>
                  </a:cubicBezTo>
                  <a:cubicBezTo>
                    <a:pt x="775132" y="-6216"/>
                    <a:pt x="845998" y="178177"/>
                    <a:pt x="775132" y="222539"/>
                  </a:cubicBezTo>
                  <a:cubicBezTo>
                    <a:pt x="704266" y="266901"/>
                    <a:pt x="686125" y="197169"/>
                    <a:pt x="616251" y="241673"/>
                  </a:cubicBezTo>
                  <a:cubicBezTo>
                    <a:pt x="546377" y="286177"/>
                    <a:pt x="578125" y="375043"/>
                    <a:pt x="521007" y="387799"/>
                  </a:cubicBezTo>
                  <a:cubicBezTo>
                    <a:pt x="463889" y="400554"/>
                    <a:pt x="387637" y="331106"/>
                    <a:pt x="317763" y="375043"/>
                  </a:cubicBezTo>
                  <a:cubicBezTo>
                    <a:pt x="247889" y="418980"/>
                    <a:pt x="247889" y="457672"/>
                    <a:pt x="215999" y="457672"/>
                  </a:cubicBezTo>
                  <a:cubicBezTo>
                    <a:pt x="184110" y="457672"/>
                    <a:pt x="120756" y="432302"/>
                    <a:pt x="82630" y="457672"/>
                  </a:cubicBezTo>
                  <a:cubicBezTo>
                    <a:pt x="44504" y="483043"/>
                    <a:pt x="0" y="514365"/>
                    <a:pt x="0" y="514365"/>
                  </a:cubicBezTo>
                  <a:lnTo>
                    <a:pt x="1607950" y="514365"/>
                  </a:lnTo>
                  <a:cubicBezTo>
                    <a:pt x="1607950" y="514365"/>
                    <a:pt x="1627083" y="457672"/>
                    <a:pt x="1557068" y="419547"/>
                  </a:cubicBezTo>
                  <a:close/>
                </a:path>
              </a:pathLst>
            </a:custGeom>
            <a:solidFill>
              <a:srgbClr val="FF725E"/>
            </a:solidFill>
            <a:ln w="1417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0E13E19-169A-DEE7-CB2C-F92550BA8259}"/>
                </a:ext>
              </a:extLst>
            </p:cNvPr>
            <p:cNvSpPr/>
            <p:nvPr/>
          </p:nvSpPr>
          <p:spPr>
            <a:xfrm>
              <a:off x="4138067" y="5497997"/>
              <a:ext cx="1610339" cy="514365"/>
            </a:xfrm>
            <a:custGeom>
              <a:avLst/>
              <a:gdLst>
                <a:gd name="connsiteX0" fmla="*/ 1557068 w 1610339"/>
                <a:gd name="connsiteY0" fmla="*/ 419547 h 514365"/>
                <a:gd name="connsiteX1" fmla="*/ 1429509 w 1610339"/>
                <a:gd name="connsiteY1" fmla="*/ 381421 h 514365"/>
                <a:gd name="connsiteX2" fmla="*/ 1308753 w 1610339"/>
                <a:gd name="connsiteY2" fmla="*/ 184413 h 514365"/>
                <a:gd name="connsiteX3" fmla="*/ 1035636 w 1610339"/>
                <a:gd name="connsiteY3" fmla="*/ 162 h 514365"/>
                <a:gd name="connsiteX4" fmla="*/ 775132 w 1610339"/>
                <a:gd name="connsiteY4" fmla="*/ 222539 h 514365"/>
                <a:gd name="connsiteX5" fmla="*/ 616251 w 1610339"/>
                <a:gd name="connsiteY5" fmla="*/ 241673 h 514365"/>
                <a:gd name="connsiteX6" fmla="*/ 521007 w 1610339"/>
                <a:gd name="connsiteY6" fmla="*/ 387799 h 514365"/>
                <a:gd name="connsiteX7" fmla="*/ 317763 w 1610339"/>
                <a:gd name="connsiteY7" fmla="*/ 375043 h 514365"/>
                <a:gd name="connsiteX8" fmla="*/ 215999 w 1610339"/>
                <a:gd name="connsiteY8" fmla="*/ 457672 h 514365"/>
                <a:gd name="connsiteX9" fmla="*/ 82630 w 1610339"/>
                <a:gd name="connsiteY9" fmla="*/ 457672 h 514365"/>
                <a:gd name="connsiteX10" fmla="*/ 0 w 1610339"/>
                <a:gd name="connsiteY10" fmla="*/ 514365 h 514365"/>
                <a:gd name="connsiteX11" fmla="*/ 1607950 w 1610339"/>
                <a:gd name="connsiteY11" fmla="*/ 514365 h 514365"/>
                <a:gd name="connsiteX12" fmla="*/ 1557068 w 1610339"/>
                <a:gd name="connsiteY12" fmla="*/ 419547 h 5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339" h="514365">
                  <a:moveTo>
                    <a:pt x="1557068" y="419547"/>
                  </a:moveTo>
                  <a:cubicBezTo>
                    <a:pt x="1487194" y="381421"/>
                    <a:pt x="1455446" y="413169"/>
                    <a:pt x="1429509" y="381421"/>
                  </a:cubicBezTo>
                  <a:cubicBezTo>
                    <a:pt x="1403572" y="349673"/>
                    <a:pt x="1499383" y="267043"/>
                    <a:pt x="1308753" y="184413"/>
                  </a:cubicBezTo>
                  <a:cubicBezTo>
                    <a:pt x="1308753" y="184413"/>
                    <a:pt x="1296139" y="6540"/>
                    <a:pt x="1035636" y="162"/>
                  </a:cubicBezTo>
                  <a:cubicBezTo>
                    <a:pt x="775132" y="-6216"/>
                    <a:pt x="845998" y="178177"/>
                    <a:pt x="775132" y="222539"/>
                  </a:cubicBezTo>
                  <a:cubicBezTo>
                    <a:pt x="704266" y="266901"/>
                    <a:pt x="686125" y="197169"/>
                    <a:pt x="616251" y="241673"/>
                  </a:cubicBezTo>
                  <a:cubicBezTo>
                    <a:pt x="546377" y="286177"/>
                    <a:pt x="578125" y="375043"/>
                    <a:pt x="521007" y="387799"/>
                  </a:cubicBezTo>
                  <a:cubicBezTo>
                    <a:pt x="463889" y="400554"/>
                    <a:pt x="387637" y="331106"/>
                    <a:pt x="317763" y="375043"/>
                  </a:cubicBezTo>
                  <a:cubicBezTo>
                    <a:pt x="247889" y="418980"/>
                    <a:pt x="247889" y="457672"/>
                    <a:pt x="215999" y="457672"/>
                  </a:cubicBezTo>
                  <a:cubicBezTo>
                    <a:pt x="184110" y="457672"/>
                    <a:pt x="120756" y="432302"/>
                    <a:pt x="82630" y="457672"/>
                  </a:cubicBezTo>
                  <a:cubicBezTo>
                    <a:pt x="44504" y="483043"/>
                    <a:pt x="0" y="514365"/>
                    <a:pt x="0" y="514365"/>
                  </a:cubicBezTo>
                  <a:lnTo>
                    <a:pt x="1607950" y="514365"/>
                  </a:lnTo>
                  <a:cubicBezTo>
                    <a:pt x="1607950" y="514365"/>
                    <a:pt x="1627083" y="457672"/>
                    <a:pt x="1557068" y="419547"/>
                  </a:cubicBezTo>
                  <a:close/>
                </a:path>
              </a:pathLst>
            </a:custGeom>
            <a:solidFill>
              <a:srgbClr val="FF725E">
                <a:alpha val="50000"/>
              </a:srgbClr>
            </a:solidFill>
            <a:ln w="1417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6727355-7264-E6BD-3006-659009A76065}"/>
                </a:ext>
              </a:extLst>
            </p:cNvPr>
            <p:cNvSpPr/>
            <p:nvPr/>
          </p:nvSpPr>
          <p:spPr>
            <a:xfrm>
              <a:off x="2339630" y="4856305"/>
              <a:ext cx="953570" cy="305098"/>
            </a:xfrm>
            <a:custGeom>
              <a:avLst/>
              <a:gdLst>
                <a:gd name="connsiteX0" fmla="*/ 921967 w 953570"/>
                <a:gd name="connsiteY0" fmla="*/ 248547 h 305098"/>
                <a:gd name="connsiteX1" fmla="*/ 846707 w 953570"/>
                <a:gd name="connsiteY1" fmla="*/ 226012 h 305098"/>
                <a:gd name="connsiteX2" fmla="*/ 775841 w 953570"/>
                <a:gd name="connsiteY2" fmla="*/ 109225 h 305098"/>
                <a:gd name="connsiteX3" fmla="*/ 613983 w 953570"/>
                <a:gd name="connsiteY3" fmla="*/ 91 h 305098"/>
                <a:gd name="connsiteX4" fmla="*/ 459637 w 953570"/>
                <a:gd name="connsiteY4" fmla="*/ 131902 h 305098"/>
                <a:gd name="connsiteX5" fmla="*/ 365385 w 953570"/>
                <a:gd name="connsiteY5" fmla="*/ 143099 h 305098"/>
                <a:gd name="connsiteX6" fmla="*/ 308692 w 953570"/>
                <a:gd name="connsiteY6" fmla="*/ 229839 h 305098"/>
                <a:gd name="connsiteX7" fmla="*/ 188220 w 953570"/>
                <a:gd name="connsiteY7" fmla="*/ 222185 h 305098"/>
                <a:gd name="connsiteX8" fmla="*/ 127984 w 953570"/>
                <a:gd name="connsiteY8" fmla="*/ 271225 h 305098"/>
                <a:gd name="connsiteX9" fmla="*/ 48897 w 953570"/>
                <a:gd name="connsiteY9" fmla="*/ 271225 h 305098"/>
                <a:gd name="connsiteX10" fmla="*/ 0 w 953570"/>
                <a:gd name="connsiteY10" fmla="*/ 305098 h 305098"/>
                <a:gd name="connsiteX11" fmla="*/ 952156 w 953570"/>
                <a:gd name="connsiteY11" fmla="*/ 305098 h 305098"/>
                <a:gd name="connsiteX12" fmla="*/ 921967 w 953570"/>
                <a:gd name="connsiteY12" fmla="*/ 248547 h 3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3570" h="305098">
                  <a:moveTo>
                    <a:pt x="921967" y="248547"/>
                  </a:moveTo>
                  <a:cubicBezTo>
                    <a:pt x="880581" y="226012"/>
                    <a:pt x="861731" y="244862"/>
                    <a:pt x="846707" y="226012"/>
                  </a:cubicBezTo>
                  <a:cubicBezTo>
                    <a:pt x="831684" y="207162"/>
                    <a:pt x="888093" y="158264"/>
                    <a:pt x="775841" y="109225"/>
                  </a:cubicBezTo>
                  <a:cubicBezTo>
                    <a:pt x="775841" y="109225"/>
                    <a:pt x="768329" y="3776"/>
                    <a:pt x="613983" y="91"/>
                  </a:cubicBezTo>
                  <a:cubicBezTo>
                    <a:pt x="459637" y="-3594"/>
                    <a:pt x="500598" y="105540"/>
                    <a:pt x="459637" y="131902"/>
                  </a:cubicBezTo>
                  <a:cubicBezTo>
                    <a:pt x="418676" y="158264"/>
                    <a:pt x="406913" y="116878"/>
                    <a:pt x="365385" y="143099"/>
                  </a:cubicBezTo>
                  <a:cubicBezTo>
                    <a:pt x="323858" y="169319"/>
                    <a:pt x="342850" y="222185"/>
                    <a:pt x="308692" y="229839"/>
                  </a:cubicBezTo>
                  <a:cubicBezTo>
                    <a:pt x="274535" y="237492"/>
                    <a:pt x="229606" y="195823"/>
                    <a:pt x="188220" y="222185"/>
                  </a:cubicBezTo>
                  <a:cubicBezTo>
                    <a:pt x="146834" y="248547"/>
                    <a:pt x="146834" y="271225"/>
                    <a:pt x="127984" y="271225"/>
                  </a:cubicBezTo>
                  <a:cubicBezTo>
                    <a:pt x="109134" y="271225"/>
                    <a:pt x="71291" y="256059"/>
                    <a:pt x="48897" y="271225"/>
                  </a:cubicBezTo>
                  <a:cubicBezTo>
                    <a:pt x="26504" y="286390"/>
                    <a:pt x="0" y="305098"/>
                    <a:pt x="0" y="305098"/>
                  </a:cubicBezTo>
                  <a:lnTo>
                    <a:pt x="952156" y="305098"/>
                  </a:lnTo>
                  <a:cubicBezTo>
                    <a:pt x="952156" y="305098"/>
                    <a:pt x="963494" y="271650"/>
                    <a:pt x="921967" y="248547"/>
                  </a:cubicBezTo>
                  <a:close/>
                </a:path>
              </a:pathLst>
            </a:custGeom>
            <a:solidFill>
              <a:srgbClr val="FF725E"/>
            </a:solidFill>
            <a:ln w="1417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2B43A78-03D3-0CC4-96E7-B673FCFEB53F}"/>
                </a:ext>
              </a:extLst>
            </p:cNvPr>
            <p:cNvSpPr/>
            <p:nvPr/>
          </p:nvSpPr>
          <p:spPr>
            <a:xfrm>
              <a:off x="2339630" y="4856305"/>
              <a:ext cx="953570" cy="305098"/>
            </a:xfrm>
            <a:custGeom>
              <a:avLst/>
              <a:gdLst>
                <a:gd name="connsiteX0" fmla="*/ 921967 w 953570"/>
                <a:gd name="connsiteY0" fmla="*/ 248547 h 305098"/>
                <a:gd name="connsiteX1" fmla="*/ 846707 w 953570"/>
                <a:gd name="connsiteY1" fmla="*/ 226012 h 305098"/>
                <a:gd name="connsiteX2" fmla="*/ 775841 w 953570"/>
                <a:gd name="connsiteY2" fmla="*/ 109225 h 305098"/>
                <a:gd name="connsiteX3" fmla="*/ 613983 w 953570"/>
                <a:gd name="connsiteY3" fmla="*/ 91 h 305098"/>
                <a:gd name="connsiteX4" fmla="*/ 459637 w 953570"/>
                <a:gd name="connsiteY4" fmla="*/ 131902 h 305098"/>
                <a:gd name="connsiteX5" fmla="*/ 365385 w 953570"/>
                <a:gd name="connsiteY5" fmla="*/ 143099 h 305098"/>
                <a:gd name="connsiteX6" fmla="*/ 308692 w 953570"/>
                <a:gd name="connsiteY6" fmla="*/ 229839 h 305098"/>
                <a:gd name="connsiteX7" fmla="*/ 188220 w 953570"/>
                <a:gd name="connsiteY7" fmla="*/ 222185 h 305098"/>
                <a:gd name="connsiteX8" fmla="*/ 127984 w 953570"/>
                <a:gd name="connsiteY8" fmla="*/ 271225 h 305098"/>
                <a:gd name="connsiteX9" fmla="*/ 48897 w 953570"/>
                <a:gd name="connsiteY9" fmla="*/ 271225 h 305098"/>
                <a:gd name="connsiteX10" fmla="*/ 0 w 953570"/>
                <a:gd name="connsiteY10" fmla="*/ 305098 h 305098"/>
                <a:gd name="connsiteX11" fmla="*/ 952156 w 953570"/>
                <a:gd name="connsiteY11" fmla="*/ 305098 h 305098"/>
                <a:gd name="connsiteX12" fmla="*/ 921967 w 953570"/>
                <a:gd name="connsiteY12" fmla="*/ 248547 h 3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3570" h="305098">
                  <a:moveTo>
                    <a:pt x="921967" y="248547"/>
                  </a:moveTo>
                  <a:cubicBezTo>
                    <a:pt x="880581" y="226012"/>
                    <a:pt x="861731" y="244862"/>
                    <a:pt x="846707" y="226012"/>
                  </a:cubicBezTo>
                  <a:cubicBezTo>
                    <a:pt x="831684" y="207162"/>
                    <a:pt x="888093" y="158264"/>
                    <a:pt x="775841" y="109225"/>
                  </a:cubicBezTo>
                  <a:cubicBezTo>
                    <a:pt x="775841" y="109225"/>
                    <a:pt x="768329" y="3776"/>
                    <a:pt x="613983" y="91"/>
                  </a:cubicBezTo>
                  <a:cubicBezTo>
                    <a:pt x="459637" y="-3594"/>
                    <a:pt x="500598" y="105540"/>
                    <a:pt x="459637" y="131902"/>
                  </a:cubicBezTo>
                  <a:cubicBezTo>
                    <a:pt x="418676" y="158264"/>
                    <a:pt x="406913" y="116878"/>
                    <a:pt x="365385" y="143099"/>
                  </a:cubicBezTo>
                  <a:cubicBezTo>
                    <a:pt x="323858" y="169319"/>
                    <a:pt x="342850" y="222185"/>
                    <a:pt x="308692" y="229839"/>
                  </a:cubicBezTo>
                  <a:cubicBezTo>
                    <a:pt x="274535" y="237492"/>
                    <a:pt x="229606" y="195823"/>
                    <a:pt x="188220" y="222185"/>
                  </a:cubicBezTo>
                  <a:cubicBezTo>
                    <a:pt x="146834" y="248547"/>
                    <a:pt x="146834" y="271225"/>
                    <a:pt x="127984" y="271225"/>
                  </a:cubicBezTo>
                  <a:cubicBezTo>
                    <a:pt x="109134" y="271225"/>
                    <a:pt x="71291" y="256059"/>
                    <a:pt x="48897" y="271225"/>
                  </a:cubicBezTo>
                  <a:cubicBezTo>
                    <a:pt x="26504" y="286390"/>
                    <a:pt x="0" y="305098"/>
                    <a:pt x="0" y="305098"/>
                  </a:cubicBezTo>
                  <a:lnTo>
                    <a:pt x="952156" y="305098"/>
                  </a:lnTo>
                  <a:cubicBezTo>
                    <a:pt x="952156" y="305098"/>
                    <a:pt x="963494" y="271650"/>
                    <a:pt x="921967" y="248547"/>
                  </a:cubicBezTo>
                  <a:close/>
                </a:path>
              </a:pathLst>
            </a:custGeom>
            <a:solidFill>
              <a:srgbClr val="FF725E">
                <a:alpha val="50000"/>
              </a:srgbClr>
            </a:solidFill>
            <a:ln w="1417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DFE39C3-BCB6-D9C2-A511-A9EE57B5E6F3}"/>
                </a:ext>
              </a:extLst>
            </p:cNvPr>
            <p:cNvSpPr/>
            <p:nvPr/>
          </p:nvSpPr>
          <p:spPr>
            <a:xfrm>
              <a:off x="1190608" y="7529900"/>
              <a:ext cx="2742303" cy="877025"/>
            </a:xfrm>
            <a:custGeom>
              <a:avLst/>
              <a:gdLst>
                <a:gd name="connsiteX0" fmla="*/ 2651664 w 2742303"/>
                <a:gd name="connsiteY0" fmla="*/ 714742 h 877025"/>
                <a:gd name="connsiteX1" fmla="*/ 2435098 w 2742303"/>
                <a:gd name="connsiteY1" fmla="*/ 649687 h 877025"/>
                <a:gd name="connsiteX2" fmla="*/ 2229444 w 2742303"/>
                <a:gd name="connsiteY2" fmla="*/ 314207 h 877025"/>
                <a:gd name="connsiteX3" fmla="*/ 1763997 w 2742303"/>
                <a:gd name="connsiteY3" fmla="*/ 271 h 877025"/>
                <a:gd name="connsiteX4" fmla="*/ 1320092 w 2742303"/>
                <a:gd name="connsiteY4" fmla="*/ 379121 h 877025"/>
                <a:gd name="connsiteX5" fmla="*/ 1049525 w 2742303"/>
                <a:gd name="connsiteY5" fmla="*/ 411577 h 877025"/>
                <a:gd name="connsiteX6" fmla="*/ 887101 w 2742303"/>
                <a:gd name="connsiteY6" fmla="*/ 660600 h 877025"/>
                <a:gd name="connsiteX7" fmla="*/ 540708 w 2742303"/>
                <a:gd name="connsiteY7" fmla="*/ 638915 h 877025"/>
                <a:gd name="connsiteX8" fmla="*/ 367511 w 2742303"/>
                <a:gd name="connsiteY8" fmla="*/ 779655 h 877025"/>
                <a:gd name="connsiteX9" fmla="*/ 140740 w 2742303"/>
                <a:gd name="connsiteY9" fmla="*/ 779655 h 877025"/>
                <a:gd name="connsiteX10" fmla="*/ 0 w 2742303"/>
                <a:gd name="connsiteY10" fmla="*/ 877025 h 877025"/>
                <a:gd name="connsiteX11" fmla="*/ 2738262 w 2742303"/>
                <a:gd name="connsiteY11" fmla="*/ 877025 h 877025"/>
                <a:gd name="connsiteX12" fmla="*/ 2651664 w 2742303"/>
                <a:gd name="connsiteY12" fmla="*/ 714742 h 8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2303" h="877025">
                  <a:moveTo>
                    <a:pt x="2651664" y="714742"/>
                  </a:moveTo>
                  <a:cubicBezTo>
                    <a:pt x="2532609" y="649687"/>
                    <a:pt x="2478468" y="703829"/>
                    <a:pt x="2435098" y="649687"/>
                  </a:cubicBezTo>
                  <a:cubicBezTo>
                    <a:pt x="2391728" y="595545"/>
                    <a:pt x="2554152" y="454947"/>
                    <a:pt x="2229444" y="314207"/>
                  </a:cubicBezTo>
                  <a:cubicBezTo>
                    <a:pt x="2229444" y="314207"/>
                    <a:pt x="2207759" y="11042"/>
                    <a:pt x="1763997" y="271"/>
                  </a:cubicBezTo>
                  <a:cubicBezTo>
                    <a:pt x="1320234" y="-10501"/>
                    <a:pt x="1439147" y="303294"/>
                    <a:pt x="1320092" y="379121"/>
                  </a:cubicBezTo>
                  <a:cubicBezTo>
                    <a:pt x="1201037" y="454947"/>
                    <a:pt x="1168580" y="335751"/>
                    <a:pt x="1049525" y="411577"/>
                  </a:cubicBezTo>
                  <a:cubicBezTo>
                    <a:pt x="930471" y="487404"/>
                    <a:pt x="984470" y="638348"/>
                    <a:pt x="887101" y="660600"/>
                  </a:cubicBezTo>
                  <a:cubicBezTo>
                    <a:pt x="789731" y="682852"/>
                    <a:pt x="660329" y="563089"/>
                    <a:pt x="540708" y="638915"/>
                  </a:cubicBezTo>
                  <a:cubicBezTo>
                    <a:pt x="421086" y="714742"/>
                    <a:pt x="421653" y="779655"/>
                    <a:pt x="367511" y="779655"/>
                  </a:cubicBezTo>
                  <a:cubicBezTo>
                    <a:pt x="313369" y="779655"/>
                    <a:pt x="205086" y="736285"/>
                    <a:pt x="140740" y="779655"/>
                  </a:cubicBezTo>
                  <a:cubicBezTo>
                    <a:pt x="76394" y="823025"/>
                    <a:pt x="0" y="877025"/>
                    <a:pt x="0" y="877025"/>
                  </a:cubicBezTo>
                  <a:lnTo>
                    <a:pt x="2738262" y="877025"/>
                  </a:lnTo>
                  <a:cubicBezTo>
                    <a:pt x="2738262" y="877025"/>
                    <a:pt x="2770719" y="779655"/>
                    <a:pt x="2651664" y="714742"/>
                  </a:cubicBezTo>
                  <a:close/>
                </a:path>
              </a:pathLst>
            </a:custGeom>
            <a:solidFill>
              <a:srgbClr val="FF725E"/>
            </a:solidFill>
            <a:ln w="1417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C64CF38-7CBE-DE7F-3477-E08DE32F236F}"/>
                </a:ext>
              </a:extLst>
            </p:cNvPr>
            <p:cNvSpPr/>
            <p:nvPr/>
          </p:nvSpPr>
          <p:spPr>
            <a:xfrm>
              <a:off x="1190608" y="7529900"/>
              <a:ext cx="2742303" cy="877025"/>
            </a:xfrm>
            <a:custGeom>
              <a:avLst/>
              <a:gdLst>
                <a:gd name="connsiteX0" fmla="*/ 2651664 w 2742303"/>
                <a:gd name="connsiteY0" fmla="*/ 714742 h 877025"/>
                <a:gd name="connsiteX1" fmla="*/ 2435098 w 2742303"/>
                <a:gd name="connsiteY1" fmla="*/ 649687 h 877025"/>
                <a:gd name="connsiteX2" fmla="*/ 2229444 w 2742303"/>
                <a:gd name="connsiteY2" fmla="*/ 314207 h 877025"/>
                <a:gd name="connsiteX3" fmla="*/ 1763997 w 2742303"/>
                <a:gd name="connsiteY3" fmla="*/ 271 h 877025"/>
                <a:gd name="connsiteX4" fmla="*/ 1320092 w 2742303"/>
                <a:gd name="connsiteY4" fmla="*/ 379121 h 877025"/>
                <a:gd name="connsiteX5" fmla="*/ 1049525 w 2742303"/>
                <a:gd name="connsiteY5" fmla="*/ 411577 h 877025"/>
                <a:gd name="connsiteX6" fmla="*/ 887101 w 2742303"/>
                <a:gd name="connsiteY6" fmla="*/ 660600 h 877025"/>
                <a:gd name="connsiteX7" fmla="*/ 540708 w 2742303"/>
                <a:gd name="connsiteY7" fmla="*/ 638915 h 877025"/>
                <a:gd name="connsiteX8" fmla="*/ 367511 w 2742303"/>
                <a:gd name="connsiteY8" fmla="*/ 779655 h 877025"/>
                <a:gd name="connsiteX9" fmla="*/ 140740 w 2742303"/>
                <a:gd name="connsiteY9" fmla="*/ 779655 h 877025"/>
                <a:gd name="connsiteX10" fmla="*/ 0 w 2742303"/>
                <a:gd name="connsiteY10" fmla="*/ 877025 h 877025"/>
                <a:gd name="connsiteX11" fmla="*/ 2738262 w 2742303"/>
                <a:gd name="connsiteY11" fmla="*/ 877025 h 877025"/>
                <a:gd name="connsiteX12" fmla="*/ 2651664 w 2742303"/>
                <a:gd name="connsiteY12" fmla="*/ 714742 h 8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2303" h="877025">
                  <a:moveTo>
                    <a:pt x="2651664" y="714742"/>
                  </a:moveTo>
                  <a:cubicBezTo>
                    <a:pt x="2532609" y="649687"/>
                    <a:pt x="2478468" y="703829"/>
                    <a:pt x="2435098" y="649687"/>
                  </a:cubicBezTo>
                  <a:cubicBezTo>
                    <a:pt x="2391728" y="595545"/>
                    <a:pt x="2554152" y="454947"/>
                    <a:pt x="2229444" y="314207"/>
                  </a:cubicBezTo>
                  <a:cubicBezTo>
                    <a:pt x="2229444" y="314207"/>
                    <a:pt x="2207759" y="11042"/>
                    <a:pt x="1763997" y="271"/>
                  </a:cubicBezTo>
                  <a:cubicBezTo>
                    <a:pt x="1320234" y="-10501"/>
                    <a:pt x="1439147" y="303294"/>
                    <a:pt x="1320092" y="379121"/>
                  </a:cubicBezTo>
                  <a:cubicBezTo>
                    <a:pt x="1201037" y="454947"/>
                    <a:pt x="1168580" y="335751"/>
                    <a:pt x="1049525" y="411577"/>
                  </a:cubicBezTo>
                  <a:cubicBezTo>
                    <a:pt x="930471" y="487404"/>
                    <a:pt x="984470" y="638348"/>
                    <a:pt x="887101" y="660600"/>
                  </a:cubicBezTo>
                  <a:cubicBezTo>
                    <a:pt x="789731" y="682852"/>
                    <a:pt x="660329" y="563089"/>
                    <a:pt x="540708" y="638915"/>
                  </a:cubicBezTo>
                  <a:cubicBezTo>
                    <a:pt x="421086" y="714742"/>
                    <a:pt x="421653" y="779655"/>
                    <a:pt x="367511" y="779655"/>
                  </a:cubicBezTo>
                  <a:cubicBezTo>
                    <a:pt x="313369" y="779655"/>
                    <a:pt x="205086" y="736285"/>
                    <a:pt x="140740" y="779655"/>
                  </a:cubicBezTo>
                  <a:cubicBezTo>
                    <a:pt x="76394" y="823025"/>
                    <a:pt x="0" y="877025"/>
                    <a:pt x="0" y="877025"/>
                  </a:cubicBezTo>
                  <a:lnTo>
                    <a:pt x="2738262" y="877025"/>
                  </a:lnTo>
                  <a:cubicBezTo>
                    <a:pt x="2738262" y="877025"/>
                    <a:pt x="2770719" y="779655"/>
                    <a:pt x="2651664" y="714742"/>
                  </a:cubicBezTo>
                  <a:close/>
                </a:path>
              </a:pathLst>
            </a:custGeom>
            <a:solidFill>
              <a:srgbClr val="FF725E">
                <a:alpha val="50000"/>
              </a:srgbClr>
            </a:solidFill>
            <a:ln w="14173" cap="flat">
              <a:noFill/>
              <a:prstDash val="solid"/>
              <a:miter/>
            </a:ln>
          </p:spPr>
          <p:txBody>
            <a:bodyPr rtlCol="0" anchor="ctr"/>
            <a:lstStyle/>
            <a:p>
              <a:endParaRPr lang="en-US"/>
            </a:p>
          </p:txBody>
        </p:sp>
        <p:grpSp>
          <p:nvGrpSpPr>
            <p:cNvPr id="17" name="Graphic 4">
              <a:extLst>
                <a:ext uri="{FF2B5EF4-FFF2-40B4-BE49-F238E27FC236}">
                  <a16:creationId xmlns:a16="http://schemas.microsoft.com/office/drawing/2014/main" id="{6920CC1F-8E48-B7CA-BF10-E326DBD8613F}"/>
                </a:ext>
              </a:extLst>
            </p:cNvPr>
            <p:cNvGrpSpPr/>
            <p:nvPr/>
          </p:nvGrpSpPr>
          <p:grpSpPr>
            <a:xfrm>
              <a:off x="4138067" y="5497997"/>
              <a:ext cx="1610339" cy="514365"/>
              <a:chOff x="4138067" y="5497997"/>
              <a:chExt cx="1610339" cy="514365"/>
            </a:xfrm>
          </p:grpSpPr>
          <p:sp>
            <p:nvSpPr>
              <p:cNvPr id="18" name="Freeform: Shape 17">
                <a:extLst>
                  <a:ext uri="{FF2B5EF4-FFF2-40B4-BE49-F238E27FC236}">
                    <a16:creationId xmlns:a16="http://schemas.microsoft.com/office/drawing/2014/main" id="{C38BB9CC-9D85-97F1-6D0D-181F3A11D0E6}"/>
                  </a:ext>
                </a:extLst>
              </p:cNvPr>
              <p:cNvSpPr/>
              <p:nvPr/>
            </p:nvSpPr>
            <p:spPr>
              <a:xfrm>
                <a:off x="4138067" y="5497997"/>
                <a:ext cx="1610339" cy="514365"/>
              </a:xfrm>
              <a:custGeom>
                <a:avLst/>
                <a:gdLst>
                  <a:gd name="connsiteX0" fmla="*/ 1557068 w 1610339"/>
                  <a:gd name="connsiteY0" fmla="*/ 419547 h 514365"/>
                  <a:gd name="connsiteX1" fmla="*/ 1429509 w 1610339"/>
                  <a:gd name="connsiteY1" fmla="*/ 381421 h 514365"/>
                  <a:gd name="connsiteX2" fmla="*/ 1308753 w 1610339"/>
                  <a:gd name="connsiteY2" fmla="*/ 184413 h 514365"/>
                  <a:gd name="connsiteX3" fmla="*/ 1035636 w 1610339"/>
                  <a:gd name="connsiteY3" fmla="*/ 162 h 514365"/>
                  <a:gd name="connsiteX4" fmla="*/ 775132 w 1610339"/>
                  <a:gd name="connsiteY4" fmla="*/ 222539 h 514365"/>
                  <a:gd name="connsiteX5" fmla="*/ 616251 w 1610339"/>
                  <a:gd name="connsiteY5" fmla="*/ 241673 h 514365"/>
                  <a:gd name="connsiteX6" fmla="*/ 521007 w 1610339"/>
                  <a:gd name="connsiteY6" fmla="*/ 387799 h 514365"/>
                  <a:gd name="connsiteX7" fmla="*/ 317763 w 1610339"/>
                  <a:gd name="connsiteY7" fmla="*/ 375043 h 514365"/>
                  <a:gd name="connsiteX8" fmla="*/ 215999 w 1610339"/>
                  <a:gd name="connsiteY8" fmla="*/ 457672 h 514365"/>
                  <a:gd name="connsiteX9" fmla="*/ 82630 w 1610339"/>
                  <a:gd name="connsiteY9" fmla="*/ 457672 h 514365"/>
                  <a:gd name="connsiteX10" fmla="*/ 0 w 1610339"/>
                  <a:gd name="connsiteY10" fmla="*/ 514365 h 514365"/>
                  <a:gd name="connsiteX11" fmla="*/ 1607950 w 1610339"/>
                  <a:gd name="connsiteY11" fmla="*/ 514365 h 514365"/>
                  <a:gd name="connsiteX12" fmla="*/ 1557068 w 1610339"/>
                  <a:gd name="connsiteY12" fmla="*/ 419547 h 5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339" h="514365">
                    <a:moveTo>
                      <a:pt x="1557068" y="419547"/>
                    </a:moveTo>
                    <a:cubicBezTo>
                      <a:pt x="1487194" y="381421"/>
                      <a:pt x="1455446" y="413169"/>
                      <a:pt x="1429509" y="381421"/>
                    </a:cubicBezTo>
                    <a:cubicBezTo>
                      <a:pt x="1403572" y="349673"/>
                      <a:pt x="1499383" y="267043"/>
                      <a:pt x="1308753" y="184413"/>
                    </a:cubicBezTo>
                    <a:cubicBezTo>
                      <a:pt x="1308753" y="184413"/>
                      <a:pt x="1296139" y="6540"/>
                      <a:pt x="1035636" y="162"/>
                    </a:cubicBezTo>
                    <a:cubicBezTo>
                      <a:pt x="775132" y="-6216"/>
                      <a:pt x="845998" y="178177"/>
                      <a:pt x="775132" y="222539"/>
                    </a:cubicBezTo>
                    <a:cubicBezTo>
                      <a:pt x="704266" y="266901"/>
                      <a:pt x="686125" y="197169"/>
                      <a:pt x="616251" y="241673"/>
                    </a:cubicBezTo>
                    <a:cubicBezTo>
                      <a:pt x="546377" y="286177"/>
                      <a:pt x="578125" y="375043"/>
                      <a:pt x="521007" y="387799"/>
                    </a:cubicBezTo>
                    <a:cubicBezTo>
                      <a:pt x="463889" y="400554"/>
                      <a:pt x="387637" y="331106"/>
                      <a:pt x="317763" y="375043"/>
                    </a:cubicBezTo>
                    <a:cubicBezTo>
                      <a:pt x="247889" y="418980"/>
                      <a:pt x="247889" y="457672"/>
                      <a:pt x="215999" y="457672"/>
                    </a:cubicBezTo>
                    <a:cubicBezTo>
                      <a:pt x="184110" y="457672"/>
                      <a:pt x="120756" y="432302"/>
                      <a:pt x="82630" y="457672"/>
                    </a:cubicBezTo>
                    <a:cubicBezTo>
                      <a:pt x="44504" y="483043"/>
                      <a:pt x="0" y="514365"/>
                      <a:pt x="0" y="514365"/>
                    </a:cubicBezTo>
                    <a:lnTo>
                      <a:pt x="1607950" y="514365"/>
                    </a:lnTo>
                    <a:cubicBezTo>
                      <a:pt x="1607950" y="514365"/>
                      <a:pt x="1627083" y="457672"/>
                      <a:pt x="1557068" y="419547"/>
                    </a:cubicBezTo>
                    <a:close/>
                  </a:path>
                </a:pathLst>
              </a:custGeom>
              <a:solidFill>
                <a:srgbClr val="FFFFFF"/>
              </a:solidFill>
              <a:ln w="1417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863D28A-92EB-9A8B-478C-82A1D7156510}"/>
                  </a:ext>
                </a:extLst>
              </p:cNvPr>
              <p:cNvSpPr/>
              <p:nvPr/>
            </p:nvSpPr>
            <p:spPr>
              <a:xfrm>
                <a:off x="4138067" y="5497997"/>
                <a:ext cx="1610339" cy="514365"/>
              </a:xfrm>
              <a:custGeom>
                <a:avLst/>
                <a:gdLst>
                  <a:gd name="connsiteX0" fmla="*/ 1557068 w 1610339"/>
                  <a:gd name="connsiteY0" fmla="*/ 419547 h 514365"/>
                  <a:gd name="connsiteX1" fmla="*/ 1429509 w 1610339"/>
                  <a:gd name="connsiteY1" fmla="*/ 381421 h 514365"/>
                  <a:gd name="connsiteX2" fmla="*/ 1308753 w 1610339"/>
                  <a:gd name="connsiteY2" fmla="*/ 184413 h 514365"/>
                  <a:gd name="connsiteX3" fmla="*/ 1035636 w 1610339"/>
                  <a:gd name="connsiteY3" fmla="*/ 162 h 514365"/>
                  <a:gd name="connsiteX4" fmla="*/ 775132 w 1610339"/>
                  <a:gd name="connsiteY4" fmla="*/ 222539 h 514365"/>
                  <a:gd name="connsiteX5" fmla="*/ 616251 w 1610339"/>
                  <a:gd name="connsiteY5" fmla="*/ 241673 h 514365"/>
                  <a:gd name="connsiteX6" fmla="*/ 521007 w 1610339"/>
                  <a:gd name="connsiteY6" fmla="*/ 387799 h 514365"/>
                  <a:gd name="connsiteX7" fmla="*/ 317763 w 1610339"/>
                  <a:gd name="connsiteY7" fmla="*/ 375043 h 514365"/>
                  <a:gd name="connsiteX8" fmla="*/ 215999 w 1610339"/>
                  <a:gd name="connsiteY8" fmla="*/ 457672 h 514365"/>
                  <a:gd name="connsiteX9" fmla="*/ 82630 w 1610339"/>
                  <a:gd name="connsiteY9" fmla="*/ 457672 h 514365"/>
                  <a:gd name="connsiteX10" fmla="*/ 0 w 1610339"/>
                  <a:gd name="connsiteY10" fmla="*/ 514365 h 514365"/>
                  <a:gd name="connsiteX11" fmla="*/ 1607950 w 1610339"/>
                  <a:gd name="connsiteY11" fmla="*/ 514365 h 514365"/>
                  <a:gd name="connsiteX12" fmla="*/ 1557068 w 1610339"/>
                  <a:gd name="connsiteY12" fmla="*/ 419547 h 51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339" h="514365">
                    <a:moveTo>
                      <a:pt x="1557068" y="419547"/>
                    </a:moveTo>
                    <a:cubicBezTo>
                      <a:pt x="1487194" y="381421"/>
                      <a:pt x="1455446" y="413169"/>
                      <a:pt x="1429509" y="381421"/>
                    </a:cubicBezTo>
                    <a:cubicBezTo>
                      <a:pt x="1403572" y="349673"/>
                      <a:pt x="1499383" y="267043"/>
                      <a:pt x="1308753" y="184413"/>
                    </a:cubicBezTo>
                    <a:cubicBezTo>
                      <a:pt x="1308753" y="184413"/>
                      <a:pt x="1296139" y="6540"/>
                      <a:pt x="1035636" y="162"/>
                    </a:cubicBezTo>
                    <a:cubicBezTo>
                      <a:pt x="775132" y="-6216"/>
                      <a:pt x="845998" y="178177"/>
                      <a:pt x="775132" y="222539"/>
                    </a:cubicBezTo>
                    <a:cubicBezTo>
                      <a:pt x="704266" y="266901"/>
                      <a:pt x="686125" y="197169"/>
                      <a:pt x="616251" y="241673"/>
                    </a:cubicBezTo>
                    <a:cubicBezTo>
                      <a:pt x="546377" y="286177"/>
                      <a:pt x="578125" y="375043"/>
                      <a:pt x="521007" y="387799"/>
                    </a:cubicBezTo>
                    <a:cubicBezTo>
                      <a:pt x="463889" y="400554"/>
                      <a:pt x="387637" y="331106"/>
                      <a:pt x="317763" y="375043"/>
                    </a:cubicBezTo>
                    <a:cubicBezTo>
                      <a:pt x="247889" y="418980"/>
                      <a:pt x="247889" y="457672"/>
                      <a:pt x="215999" y="457672"/>
                    </a:cubicBezTo>
                    <a:cubicBezTo>
                      <a:pt x="184110" y="457672"/>
                      <a:pt x="120756" y="432302"/>
                      <a:pt x="82630" y="457672"/>
                    </a:cubicBezTo>
                    <a:cubicBezTo>
                      <a:pt x="44504" y="483043"/>
                      <a:pt x="0" y="514365"/>
                      <a:pt x="0" y="514365"/>
                    </a:cubicBezTo>
                    <a:lnTo>
                      <a:pt x="1607950" y="514365"/>
                    </a:lnTo>
                    <a:cubicBezTo>
                      <a:pt x="1607950" y="514365"/>
                      <a:pt x="1627083" y="457672"/>
                      <a:pt x="1557068" y="419547"/>
                    </a:cubicBezTo>
                    <a:close/>
                  </a:path>
                </a:pathLst>
              </a:custGeom>
              <a:solidFill>
                <a:srgbClr val="FFFFFF">
                  <a:alpha val="50000"/>
                </a:srgbClr>
              </a:solidFill>
              <a:ln w="14173" cap="flat">
                <a:noFill/>
                <a:prstDash val="solid"/>
                <a:miter/>
              </a:ln>
            </p:spPr>
            <p:txBody>
              <a:bodyPr rtlCol="0" anchor="ctr"/>
              <a:lstStyle/>
              <a:p>
                <a:endParaRPr lang="en-US"/>
              </a:p>
            </p:txBody>
          </p:sp>
        </p:grpSp>
        <p:grpSp>
          <p:nvGrpSpPr>
            <p:cNvPr id="20" name="Graphic 4">
              <a:extLst>
                <a:ext uri="{FF2B5EF4-FFF2-40B4-BE49-F238E27FC236}">
                  <a16:creationId xmlns:a16="http://schemas.microsoft.com/office/drawing/2014/main" id="{8438B3EA-95E1-A7A1-A100-82E2AF148E15}"/>
                </a:ext>
              </a:extLst>
            </p:cNvPr>
            <p:cNvGrpSpPr/>
            <p:nvPr/>
          </p:nvGrpSpPr>
          <p:grpSpPr>
            <a:xfrm>
              <a:off x="2339630" y="4856305"/>
              <a:ext cx="953570" cy="305098"/>
              <a:chOff x="2339630" y="4856305"/>
              <a:chExt cx="953570" cy="305098"/>
            </a:xfrm>
          </p:grpSpPr>
          <p:sp>
            <p:nvSpPr>
              <p:cNvPr id="21" name="Freeform: Shape 20">
                <a:extLst>
                  <a:ext uri="{FF2B5EF4-FFF2-40B4-BE49-F238E27FC236}">
                    <a16:creationId xmlns:a16="http://schemas.microsoft.com/office/drawing/2014/main" id="{400F8B42-3999-26A1-C8A4-597DC23F9249}"/>
                  </a:ext>
                </a:extLst>
              </p:cNvPr>
              <p:cNvSpPr/>
              <p:nvPr/>
            </p:nvSpPr>
            <p:spPr>
              <a:xfrm>
                <a:off x="2339630" y="4856305"/>
                <a:ext cx="953570" cy="305098"/>
              </a:xfrm>
              <a:custGeom>
                <a:avLst/>
                <a:gdLst>
                  <a:gd name="connsiteX0" fmla="*/ 921967 w 953570"/>
                  <a:gd name="connsiteY0" fmla="*/ 248547 h 305098"/>
                  <a:gd name="connsiteX1" fmla="*/ 846707 w 953570"/>
                  <a:gd name="connsiteY1" fmla="*/ 226012 h 305098"/>
                  <a:gd name="connsiteX2" fmla="*/ 775841 w 953570"/>
                  <a:gd name="connsiteY2" fmla="*/ 109225 h 305098"/>
                  <a:gd name="connsiteX3" fmla="*/ 613983 w 953570"/>
                  <a:gd name="connsiteY3" fmla="*/ 91 h 305098"/>
                  <a:gd name="connsiteX4" fmla="*/ 459637 w 953570"/>
                  <a:gd name="connsiteY4" fmla="*/ 131902 h 305098"/>
                  <a:gd name="connsiteX5" fmla="*/ 365385 w 953570"/>
                  <a:gd name="connsiteY5" fmla="*/ 143099 h 305098"/>
                  <a:gd name="connsiteX6" fmla="*/ 308692 w 953570"/>
                  <a:gd name="connsiteY6" fmla="*/ 229839 h 305098"/>
                  <a:gd name="connsiteX7" fmla="*/ 188220 w 953570"/>
                  <a:gd name="connsiteY7" fmla="*/ 222185 h 305098"/>
                  <a:gd name="connsiteX8" fmla="*/ 127984 w 953570"/>
                  <a:gd name="connsiteY8" fmla="*/ 271225 h 305098"/>
                  <a:gd name="connsiteX9" fmla="*/ 48897 w 953570"/>
                  <a:gd name="connsiteY9" fmla="*/ 271225 h 305098"/>
                  <a:gd name="connsiteX10" fmla="*/ 0 w 953570"/>
                  <a:gd name="connsiteY10" fmla="*/ 305098 h 305098"/>
                  <a:gd name="connsiteX11" fmla="*/ 952156 w 953570"/>
                  <a:gd name="connsiteY11" fmla="*/ 305098 h 305098"/>
                  <a:gd name="connsiteX12" fmla="*/ 921967 w 953570"/>
                  <a:gd name="connsiteY12" fmla="*/ 248547 h 3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3570" h="305098">
                    <a:moveTo>
                      <a:pt x="921967" y="248547"/>
                    </a:moveTo>
                    <a:cubicBezTo>
                      <a:pt x="880581" y="226012"/>
                      <a:pt x="861731" y="244862"/>
                      <a:pt x="846707" y="226012"/>
                    </a:cubicBezTo>
                    <a:cubicBezTo>
                      <a:pt x="831684" y="207162"/>
                      <a:pt x="888093" y="158264"/>
                      <a:pt x="775841" y="109225"/>
                    </a:cubicBezTo>
                    <a:cubicBezTo>
                      <a:pt x="775841" y="109225"/>
                      <a:pt x="768329" y="3776"/>
                      <a:pt x="613983" y="91"/>
                    </a:cubicBezTo>
                    <a:cubicBezTo>
                      <a:pt x="459637" y="-3594"/>
                      <a:pt x="500598" y="105540"/>
                      <a:pt x="459637" y="131902"/>
                    </a:cubicBezTo>
                    <a:cubicBezTo>
                      <a:pt x="418676" y="158264"/>
                      <a:pt x="406913" y="116878"/>
                      <a:pt x="365385" y="143099"/>
                    </a:cubicBezTo>
                    <a:cubicBezTo>
                      <a:pt x="323858" y="169319"/>
                      <a:pt x="342850" y="222185"/>
                      <a:pt x="308692" y="229839"/>
                    </a:cubicBezTo>
                    <a:cubicBezTo>
                      <a:pt x="274535" y="237492"/>
                      <a:pt x="229606" y="195823"/>
                      <a:pt x="188220" y="222185"/>
                    </a:cubicBezTo>
                    <a:cubicBezTo>
                      <a:pt x="146834" y="248547"/>
                      <a:pt x="146834" y="271225"/>
                      <a:pt x="127984" y="271225"/>
                    </a:cubicBezTo>
                    <a:cubicBezTo>
                      <a:pt x="109134" y="271225"/>
                      <a:pt x="71291" y="256059"/>
                      <a:pt x="48897" y="271225"/>
                    </a:cubicBezTo>
                    <a:cubicBezTo>
                      <a:pt x="26504" y="286390"/>
                      <a:pt x="0" y="305098"/>
                      <a:pt x="0" y="305098"/>
                    </a:cubicBezTo>
                    <a:lnTo>
                      <a:pt x="952156" y="305098"/>
                    </a:lnTo>
                    <a:cubicBezTo>
                      <a:pt x="952156" y="305098"/>
                      <a:pt x="963494" y="271650"/>
                      <a:pt x="921967" y="248547"/>
                    </a:cubicBezTo>
                    <a:close/>
                  </a:path>
                </a:pathLst>
              </a:custGeom>
              <a:solidFill>
                <a:srgbClr val="FFFFFF"/>
              </a:solidFill>
              <a:ln w="1417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622257A-9297-6CCC-0005-39E4897B09D4}"/>
                  </a:ext>
                </a:extLst>
              </p:cNvPr>
              <p:cNvSpPr/>
              <p:nvPr/>
            </p:nvSpPr>
            <p:spPr>
              <a:xfrm>
                <a:off x="2339630" y="4856305"/>
                <a:ext cx="953570" cy="305098"/>
              </a:xfrm>
              <a:custGeom>
                <a:avLst/>
                <a:gdLst>
                  <a:gd name="connsiteX0" fmla="*/ 921967 w 953570"/>
                  <a:gd name="connsiteY0" fmla="*/ 248547 h 305098"/>
                  <a:gd name="connsiteX1" fmla="*/ 846707 w 953570"/>
                  <a:gd name="connsiteY1" fmla="*/ 226012 h 305098"/>
                  <a:gd name="connsiteX2" fmla="*/ 775841 w 953570"/>
                  <a:gd name="connsiteY2" fmla="*/ 109225 h 305098"/>
                  <a:gd name="connsiteX3" fmla="*/ 613983 w 953570"/>
                  <a:gd name="connsiteY3" fmla="*/ 91 h 305098"/>
                  <a:gd name="connsiteX4" fmla="*/ 459637 w 953570"/>
                  <a:gd name="connsiteY4" fmla="*/ 131902 h 305098"/>
                  <a:gd name="connsiteX5" fmla="*/ 365385 w 953570"/>
                  <a:gd name="connsiteY5" fmla="*/ 143099 h 305098"/>
                  <a:gd name="connsiteX6" fmla="*/ 308692 w 953570"/>
                  <a:gd name="connsiteY6" fmla="*/ 229839 h 305098"/>
                  <a:gd name="connsiteX7" fmla="*/ 188220 w 953570"/>
                  <a:gd name="connsiteY7" fmla="*/ 222185 h 305098"/>
                  <a:gd name="connsiteX8" fmla="*/ 127984 w 953570"/>
                  <a:gd name="connsiteY8" fmla="*/ 271225 h 305098"/>
                  <a:gd name="connsiteX9" fmla="*/ 48897 w 953570"/>
                  <a:gd name="connsiteY9" fmla="*/ 271225 h 305098"/>
                  <a:gd name="connsiteX10" fmla="*/ 0 w 953570"/>
                  <a:gd name="connsiteY10" fmla="*/ 305098 h 305098"/>
                  <a:gd name="connsiteX11" fmla="*/ 952156 w 953570"/>
                  <a:gd name="connsiteY11" fmla="*/ 305098 h 305098"/>
                  <a:gd name="connsiteX12" fmla="*/ 921967 w 953570"/>
                  <a:gd name="connsiteY12" fmla="*/ 248547 h 3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3570" h="305098">
                    <a:moveTo>
                      <a:pt x="921967" y="248547"/>
                    </a:moveTo>
                    <a:cubicBezTo>
                      <a:pt x="880581" y="226012"/>
                      <a:pt x="861731" y="244862"/>
                      <a:pt x="846707" y="226012"/>
                    </a:cubicBezTo>
                    <a:cubicBezTo>
                      <a:pt x="831684" y="207162"/>
                      <a:pt x="888093" y="158264"/>
                      <a:pt x="775841" y="109225"/>
                    </a:cubicBezTo>
                    <a:cubicBezTo>
                      <a:pt x="775841" y="109225"/>
                      <a:pt x="768329" y="3776"/>
                      <a:pt x="613983" y="91"/>
                    </a:cubicBezTo>
                    <a:cubicBezTo>
                      <a:pt x="459637" y="-3594"/>
                      <a:pt x="500598" y="105540"/>
                      <a:pt x="459637" y="131902"/>
                    </a:cubicBezTo>
                    <a:cubicBezTo>
                      <a:pt x="418676" y="158264"/>
                      <a:pt x="406913" y="116878"/>
                      <a:pt x="365385" y="143099"/>
                    </a:cubicBezTo>
                    <a:cubicBezTo>
                      <a:pt x="323858" y="169319"/>
                      <a:pt x="342850" y="222185"/>
                      <a:pt x="308692" y="229839"/>
                    </a:cubicBezTo>
                    <a:cubicBezTo>
                      <a:pt x="274535" y="237492"/>
                      <a:pt x="229606" y="195823"/>
                      <a:pt x="188220" y="222185"/>
                    </a:cubicBezTo>
                    <a:cubicBezTo>
                      <a:pt x="146834" y="248547"/>
                      <a:pt x="146834" y="271225"/>
                      <a:pt x="127984" y="271225"/>
                    </a:cubicBezTo>
                    <a:cubicBezTo>
                      <a:pt x="109134" y="271225"/>
                      <a:pt x="71291" y="256059"/>
                      <a:pt x="48897" y="271225"/>
                    </a:cubicBezTo>
                    <a:cubicBezTo>
                      <a:pt x="26504" y="286390"/>
                      <a:pt x="0" y="305098"/>
                      <a:pt x="0" y="305098"/>
                    </a:cubicBezTo>
                    <a:lnTo>
                      <a:pt x="952156" y="305098"/>
                    </a:lnTo>
                    <a:cubicBezTo>
                      <a:pt x="952156" y="305098"/>
                      <a:pt x="963494" y="271650"/>
                      <a:pt x="921967" y="248547"/>
                    </a:cubicBezTo>
                    <a:close/>
                  </a:path>
                </a:pathLst>
              </a:custGeom>
              <a:solidFill>
                <a:srgbClr val="FFFFFF">
                  <a:alpha val="50000"/>
                </a:srgbClr>
              </a:solidFill>
              <a:ln w="14173" cap="flat">
                <a:noFill/>
                <a:prstDash val="solid"/>
                <a:miter/>
              </a:ln>
            </p:spPr>
            <p:txBody>
              <a:bodyPr rtlCol="0" anchor="ctr"/>
              <a:lstStyle/>
              <a:p>
                <a:endParaRPr lang="en-US"/>
              </a:p>
            </p:txBody>
          </p:sp>
        </p:grpSp>
        <p:grpSp>
          <p:nvGrpSpPr>
            <p:cNvPr id="23" name="Graphic 4">
              <a:extLst>
                <a:ext uri="{FF2B5EF4-FFF2-40B4-BE49-F238E27FC236}">
                  <a16:creationId xmlns:a16="http://schemas.microsoft.com/office/drawing/2014/main" id="{0528C31D-007E-D82F-EC0B-3FF75E0427B1}"/>
                </a:ext>
              </a:extLst>
            </p:cNvPr>
            <p:cNvGrpSpPr/>
            <p:nvPr/>
          </p:nvGrpSpPr>
          <p:grpSpPr>
            <a:xfrm>
              <a:off x="1190608" y="7529900"/>
              <a:ext cx="2742303" cy="877025"/>
              <a:chOff x="1190608" y="7529900"/>
              <a:chExt cx="2742303" cy="877025"/>
            </a:xfrm>
          </p:grpSpPr>
          <p:sp>
            <p:nvSpPr>
              <p:cNvPr id="24" name="Freeform: Shape 23">
                <a:extLst>
                  <a:ext uri="{FF2B5EF4-FFF2-40B4-BE49-F238E27FC236}">
                    <a16:creationId xmlns:a16="http://schemas.microsoft.com/office/drawing/2014/main" id="{B2FCD8D3-0041-7FCD-7FD0-8E47B9BE6F8F}"/>
                  </a:ext>
                </a:extLst>
              </p:cNvPr>
              <p:cNvSpPr/>
              <p:nvPr/>
            </p:nvSpPr>
            <p:spPr>
              <a:xfrm>
                <a:off x="1190608" y="7529900"/>
                <a:ext cx="2742303" cy="877025"/>
              </a:xfrm>
              <a:custGeom>
                <a:avLst/>
                <a:gdLst>
                  <a:gd name="connsiteX0" fmla="*/ 2651664 w 2742303"/>
                  <a:gd name="connsiteY0" fmla="*/ 714742 h 877025"/>
                  <a:gd name="connsiteX1" fmla="*/ 2435098 w 2742303"/>
                  <a:gd name="connsiteY1" fmla="*/ 649687 h 877025"/>
                  <a:gd name="connsiteX2" fmla="*/ 2229444 w 2742303"/>
                  <a:gd name="connsiteY2" fmla="*/ 314207 h 877025"/>
                  <a:gd name="connsiteX3" fmla="*/ 1763997 w 2742303"/>
                  <a:gd name="connsiteY3" fmla="*/ 271 h 877025"/>
                  <a:gd name="connsiteX4" fmla="*/ 1320092 w 2742303"/>
                  <a:gd name="connsiteY4" fmla="*/ 379121 h 877025"/>
                  <a:gd name="connsiteX5" fmla="*/ 1049525 w 2742303"/>
                  <a:gd name="connsiteY5" fmla="*/ 411577 h 877025"/>
                  <a:gd name="connsiteX6" fmla="*/ 887101 w 2742303"/>
                  <a:gd name="connsiteY6" fmla="*/ 660600 h 877025"/>
                  <a:gd name="connsiteX7" fmla="*/ 540708 w 2742303"/>
                  <a:gd name="connsiteY7" fmla="*/ 638915 h 877025"/>
                  <a:gd name="connsiteX8" fmla="*/ 367511 w 2742303"/>
                  <a:gd name="connsiteY8" fmla="*/ 779655 h 877025"/>
                  <a:gd name="connsiteX9" fmla="*/ 140740 w 2742303"/>
                  <a:gd name="connsiteY9" fmla="*/ 779655 h 877025"/>
                  <a:gd name="connsiteX10" fmla="*/ 0 w 2742303"/>
                  <a:gd name="connsiteY10" fmla="*/ 877025 h 877025"/>
                  <a:gd name="connsiteX11" fmla="*/ 2738262 w 2742303"/>
                  <a:gd name="connsiteY11" fmla="*/ 877025 h 877025"/>
                  <a:gd name="connsiteX12" fmla="*/ 2651664 w 2742303"/>
                  <a:gd name="connsiteY12" fmla="*/ 714742 h 8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2303" h="877025">
                    <a:moveTo>
                      <a:pt x="2651664" y="714742"/>
                    </a:moveTo>
                    <a:cubicBezTo>
                      <a:pt x="2532609" y="649687"/>
                      <a:pt x="2478468" y="703829"/>
                      <a:pt x="2435098" y="649687"/>
                    </a:cubicBezTo>
                    <a:cubicBezTo>
                      <a:pt x="2391728" y="595545"/>
                      <a:pt x="2554152" y="454947"/>
                      <a:pt x="2229444" y="314207"/>
                    </a:cubicBezTo>
                    <a:cubicBezTo>
                      <a:pt x="2229444" y="314207"/>
                      <a:pt x="2207759" y="11042"/>
                      <a:pt x="1763997" y="271"/>
                    </a:cubicBezTo>
                    <a:cubicBezTo>
                      <a:pt x="1320234" y="-10501"/>
                      <a:pt x="1439147" y="303294"/>
                      <a:pt x="1320092" y="379121"/>
                    </a:cubicBezTo>
                    <a:cubicBezTo>
                      <a:pt x="1201037" y="454947"/>
                      <a:pt x="1168580" y="335751"/>
                      <a:pt x="1049525" y="411577"/>
                    </a:cubicBezTo>
                    <a:cubicBezTo>
                      <a:pt x="930471" y="487404"/>
                      <a:pt x="984470" y="638348"/>
                      <a:pt x="887101" y="660600"/>
                    </a:cubicBezTo>
                    <a:cubicBezTo>
                      <a:pt x="789731" y="682852"/>
                      <a:pt x="660329" y="563089"/>
                      <a:pt x="540708" y="638915"/>
                    </a:cubicBezTo>
                    <a:cubicBezTo>
                      <a:pt x="421086" y="714742"/>
                      <a:pt x="421653" y="779655"/>
                      <a:pt x="367511" y="779655"/>
                    </a:cubicBezTo>
                    <a:cubicBezTo>
                      <a:pt x="313369" y="779655"/>
                      <a:pt x="205086" y="736285"/>
                      <a:pt x="140740" y="779655"/>
                    </a:cubicBezTo>
                    <a:cubicBezTo>
                      <a:pt x="76394" y="823025"/>
                      <a:pt x="0" y="877025"/>
                      <a:pt x="0" y="877025"/>
                    </a:cubicBezTo>
                    <a:lnTo>
                      <a:pt x="2738262" y="877025"/>
                    </a:lnTo>
                    <a:cubicBezTo>
                      <a:pt x="2738262" y="877025"/>
                      <a:pt x="2770719" y="779655"/>
                      <a:pt x="2651664" y="714742"/>
                    </a:cubicBezTo>
                    <a:close/>
                  </a:path>
                </a:pathLst>
              </a:custGeom>
              <a:solidFill>
                <a:srgbClr val="FFFFFF"/>
              </a:solidFill>
              <a:ln w="1417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B9CD1A5-1E73-C827-A98A-0CFBC52E53DA}"/>
                  </a:ext>
                </a:extLst>
              </p:cNvPr>
              <p:cNvSpPr/>
              <p:nvPr/>
            </p:nvSpPr>
            <p:spPr>
              <a:xfrm>
                <a:off x="1190608" y="7529900"/>
                <a:ext cx="2742303" cy="877025"/>
              </a:xfrm>
              <a:custGeom>
                <a:avLst/>
                <a:gdLst>
                  <a:gd name="connsiteX0" fmla="*/ 2651664 w 2742303"/>
                  <a:gd name="connsiteY0" fmla="*/ 714742 h 877025"/>
                  <a:gd name="connsiteX1" fmla="*/ 2435098 w 2742303"/>
                  <a:gd name="connsiteY1" fmla="*/ 649687 h 877025"/>
                  <a:gd name="connsiteX2" fmla="*/ 2229444 w 2742303"/>
                  <a:gd name="connsiteY2" fmla="*/ 314207 h 877025"/>
                  <a:gd name="connsiteX3" fmla="*/ 1763997 w 2742303"/>
                  <a:gd name="connsiteY3" fmla="*/ 271 h 877025"/>
                  <a:gd name="connsiteX4" fmla="*/ 1320092 w 2742303"/>
                  <a:gd name="connsiteY4" fmla="*/ 379121 h 877025"/>
                  <a:gd name="connsiteX5" fmla="*/ 1049525 w 2742303"/>
                  <a:gd name="connsiteY5" fmla="*/ 411577 h 877025"/>
                  <a:gd name="connsiteX6" fmla="*/ 887101 w 2742303"/>
                  <a:gd name="connsiteY6" fmla="*/ 660600 h 877025"/>
                  <a:gd name="connsiteX7" fmla="*/ 540708 w 2742303"/>
                  <a:gd name="connsiteY7" fmla="*/ 638915 h 877025"/>
                  <a:gd name="connsiteX8" fmla="*/ 367511 w 2742303"/>
                  <a:gd name="connsiteY8" fmla="*/ 779655 h 877025"/>
                  <a:gd name="connsiteX9" fmla="*/ 140740 w 2742303"/>
                  <a:gd name="connsiteY9" fmla="*/ 779655 h 877025"/>
                  <a:gd name="connsiteX10" fmla="*/ 0 w 2742303"/>
                  <a:gd name="connsiteY10" fmla="*/ 877025 h 877025"/>
                  <a:gd name="connsiteX11" fmla="*/ 2738262 w 2742303"/>
                  <a:gd name="connsiteY11" fmla="*/ 877025 h 877025"/>
                  <a:gd name="connsiteX12" fmla="*/ 2651664 w 2742303"/>
                  <a:gd name="connsiteY12" fmla="*/ 714742 h 87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2303" h="877025">
                    <a:moveTo>
                      <a:pt x="2651664" y="714742"/>
                    </a:moveTo>
                    <a:cubicBezTo>
                      <a:pt x="2532609" y="649687"/>
                      <a:pt x="2478468" y="703829"/>
                      <a:pt x="2435098" y="649687"/>
                    </a:cubicBezTo>
                    <a:cubicBezTo>
                      <a:pt x="2391728" y="595545"/>
                      <a:pt x="2554152" y="454947"/>
                      <a:pt x="2229444" y="314207"/>
                    </a:cubicBezTo>
                    <a:cubicBezTo>
                      <a:pt x="2229444" y="314207"/>
                      <a:pt x="2207759" y="11042"/>
                      <a:pt x="1763997" y="271"/>
                    </a:cubicBezTo>
                    <a:cubicBezTo>
                      <a:pt x="1320234" y="-10501"/>
                      <a:pt x="1439147" y="303294"/>
                      <a:pt x="1320092" y="379121"/>
                    </a:cubicBezTo>
                    <a:cubicBezTo>
                      <a:pt x="1201037" y="454947"/>
                      <a:pt x="1168580" y="335751"/>
                      <a:pt x="1049525" y="411577"/>
                    </a:cubicBezTo>
                    <a:cubicBezTo>
                      <a:pt x="930471" y="487404"/>
                      <a:pt x="984470" y="638348"/>
                      <a:pt x="887101" y="660600"/>
                    </a:cubicBezTo>
                    <a:cubicBezTo>
                      <a:pt x="789731" y="682852"/>
                      <a:pt x="660329" y="563089"/>
                      <a:pt x="540708" y="638915"/>
                    </a:cubicBezTo>
                    <a:cubicBezTo>
                      <a:pt x="421086" y="714742"/>
                      <a:pt x="421653" y="779655"/>
                      <a:pt x="367511" y="779655"/>
                    </a:cubicBezTo>
                    <a:cubicBezTo>
                      <a:pt x="313369" y="779655"/>
                      <a:pt x="205086" y="736285"/>
                      <a:pt x="140740" y="779655"/>
                    </a:cubicBezTo>
                    <a:cubicBezTo>
                      <a:pt x="76394" y="823025"/>
                      <a:pt x="0" y="877025"/>
                      <a:pt x="0" y="877025"/>
                    </a:cubicBezTo>
                    <a:lnTo>
                      <a:pt x="2738262" y="877025"/>
                    </a:lnTo>
                    <a:cubicBezTo>
                      <a:pt x="2738262" y="877025"/>
                      <a:pt x="2770719" y="779655"/>
                      <a:pt x="2651664" y="714742"/>
                    </a:cubicBezTo>
                    <a:close/>
                  </a:path>
                </a:pathLst>
              </a:custGeom>
              <a:solidFill>
                <a:srgbClr val="FFFFFF">
                  <a:alpha val="50000"/>
                </a:srgbClr>
              </a:solidFill>
              <a:ln w="14173" cap="flat">
                <a:noFill/>
                <a:prstDash val="solid"/>
                <a:miter/>
              </a:ln>
            </p:spPr>
            <p:txBody>
              <a:bodyPr rtlCol="0" anchor="ctr"/>
              <a:lstStyle/>
              <a:p>
                <a:endParaRPr lang="en-US"/>
              </a:p>
            </p:txBody>
          </p:sp>
        </p:grpSp>
      </p:grpSp>
      <p:grpSp>
        <p:nvGrpSpPr>
          <p:cNvPr id="26" name="Graphic 4">
            <a:extLst>
              <a:ext uri="{FF2B5EF4-FFF2-40B4-BE49-F238E27FC236}">
                <a16:creationId xmlns:a16="http://schemas.microsoft.com/office/drawing/2014/main" id="{2D0972FD-B5E3-02E1-7AEA-D2285D6C1AF1}"/>
              </a:ext>
            </a:extLst>
          </p:cNvPr>
          <p:cNvGrpSpPr/>
          <p:nvPr/>
        </p:nvGrpSpPr>
        <p:grpSpPr>
          <a:xfrm>
            <a:off x="1085730" y="8614368"/>
            <a:ext cx="3936551" cy="1497536"/>
            <a:chOff x="1322986" y="7448249"/>
            <a:chExt cx="4177834" cy="1692279"/>
          </a:xfrm>
        </p:grpSpPr>
        <p:sp>
          <p:nvSpPr>
            <p:cNvPr id="27" name="Freeform: Shape 26">
              <a:extLst>
                <a:ext uri="{FF2B5EF4-FFF2-40B4-BE49-F238E27FC236}">
                  <a16:creationId xmlns:a16="http://schemas.microsoft.com/office/drawing/2014/main" id="{216E1589-0119-E855-317A-04F12A683DDD}"/>
                </a:ext>
              </a:extLst>
            </p:cNvPr>
            <p:cNvSpPr/>
            <p:nvPr/>
          </p:nvSpPr>
          <p:spPr>
            <a:xfrm>
              <a:off x="1352041" y="7623288"/>
              <a:ext cx="852376" cy="196582"/>
            </a:xfrm>
            <a:custGeom>
              <a:avLst/>
              <a:gdLst>
                <a:gd name="connsiteX0" fmla="*/ 489401 w 852376"/>
                <a:gd name="connsiteY0" fmla="*/ 159732 h 196582"/>
                <a:gd name="connsiteX1" fmla="*/ 346960 w 852376"/>
                <a:gd name="connsiteY1" fmla="*/ 77386 h 196582"/>
                <a:gd name="connsiteX2" fmla="*/ 118913 w 852376"/>
                <a:gd name="connsiteY2" fmla="*/ 36283 h 196582"/>
                <a:gd name="connsiteX3" fmla="*/ 3685 w 852376"/>
                <a:gd name="connsiteY3" fmla="*/ 0 h 196582"/>
                <a:gd name="connsiteX4" fmla="*/ 0 w 852376"/>
                <a:gd name="connsiteY4" fmla="*/ 65197 h 196582"/>
                <a:gd name="connsiteX5" fmla="*/ 486424 w 852376"/>
                <a:gd name="connsiteY5" fmla="*/ 196582 h 196582"/>
                <a:gd name="connsiteX6" fmla="*/ 819211 w 852376"/>
                <a:gd name="connsiteY6" fmla="*/ 104456 h 196582"/>
                <a:gd name="connsiteX7" fmla="*/ 852376 w 852376"/>
                <a:gd name="connsiteY7" fmla="*/ 36850 h 196582"/>
                <a:gd name="connsiteX8" fmla="*/ 738991 w 852376"/>
                <a:gd name="connsiteY8" fmla="*/ 74976 h 196582"/>
                <a:gd name="connsiteX9" fmla="*/ 540566 w 852376"/>
                <a:gd name="connsiteY9" fmla="*/ 109417 h 196582"/>
                <a:gd name="connsiteX10" fmla="*/ 489401 w 852376"/>
                <a:gd name="connsiteY10" fmla="*/ 159732 h 196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2376" h="196582">
                  <a:moveTo>
                    <a:pt x="489401" y="159732"/>
                  </a:moveTo>
                  <a:cubicBezTo>
                    <a:pt x="489401" y="159732"/>
                    <a:pt x="419385" y="98362"/>
                    <a:pt x="346960" y="77386"/>
                  </a:cubicBezTo>
                  <a:cubicBezTo>
                    <a:pt x="274535" y="56409"/>
                    <a:pt x="191055" y="55984"/>
                    <a:pt x="118913" y="36283"/>
                  </a:cubicBezTo>
                  <a:cubicBezTo>
                    <a:pt x="46772" y="16583"/>
                    <a:pt x="3685" y="0"/>
                    <a:pt x="3685" y="0"/>
                  </a:cubicBezTo>
                  <a:lnTo>
                    <a:pt x="0" y="65197"/>
                  </a:lnTo>
                  <a:lnTo>
                    <a:pt x="486424" y="196582"/>
                  </a:lnTo>
                  <a:lnTo>
                    <a:pt x="819211" y="104456"/>
                  </a:lnTo>
                  <a:lnTo>
                    <a:pt x="852376" y="36850"/>
                  </a:lnTo>
                  <a:cubicBezTo>
                    <a:pt x="816114" y="53730"/>
                    <a:pt x="778085" y="66517"/>
                    <a:pt x="738991" y="74976"/>
                  </a:cubicBezTo>
                  <a:cubicBezTo>
                    <a:pt x="666566" y="92126"/>
                    <a:pt x="585495" y="92126"/>
                    <a:pt x="540566" y="109417"/>
                  </a:cubicBezTo>
                  <a:cubicBezTo>
                    <a:pt x="495637" y="126708"/>
                    <a:pt x="489401" y="159732"/>
                    <a:pt x="489401" y="159732"/>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28" name="Freeform: Shape 27">
              <a:extLst>
                <a:ext uri="{FF2B5EF4-FFF2-40B4-BE49-F238E27FC236}">
                  <a16:creationId xmlns:a16="http://schemas.microsoft.com/office/drawing/2014/main" id="{E34A0875-D688-46E2-8687-A49EB490FC12}"/>
                </a:ext>
              </a:extLst>
            </p:cNvPr>
            <p:cNvSpPr/>
            <p:nvPr/>
          </p:nvSpPr>
          <p:spPr>
            <a:xfrm>
              <a:off x="1337868" y="7638029"/>
              <a:ext cx="872077" cy="164125"/>
            </a:xfrm>
            <a:custGeom>
              <a:avLst/>
              <a:gdLst>
                <a:gd name="connsiteX0" fmla="*/ 7370 w 872077"/>
                <a:gd name="connsiteY0" fmla="*/ 0 h 164125"/>
                <a:gd name="connsiteX1" fmla="*/ 298629 w 872077"/>
                <a:gd name="connsiteY1" fmla="*/ 61654 h 164125"/>
                <a:gd name="connsiteX2" fmla="*/ 503574 w 872077"/>
                <a:gd name="connsiteY2" fmla="*/ 144992 h 164125"/>
                <a:gd name="connsiteX3" fmla="*/ 666991 w 872077"/>
                <a:gd name="connsiteY3" fmla="*/ 93401 h 164125"/>
                <a:gd name="connsiteX4" fmla="*/ 872077 w 872077"/>
                <a:gd name="connsiteY4" fmla="*/ 51590 h 164125"/>
                <a:gd name="connsiteX5" fmla="*/ 851242 w 872077"/>
                <a:gd name="connsiteY5" fmla="*/ 94110 h 164125"/>
                <a:gd name="connsiteX6" fmla="*/ 493794 w 872077"/>
                <a:gd name="connsiteY6" fmla="*/ 164125 h 164125"/>
                <a:gd name="connsiteX7" fmla="*/ 0 w 872077"/>
                <a:gd name="connsiteY7" fmla="*/ 35149 h 16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077" h="164125">
                  <a:moveTo>
                    <a:pt x="7370" y="0"/>
                  </a:moveTo>
                  <a:cubicBezTo>
                    <a:pt x="102453" y="29081"/>
                    <a:pt x="199918" y="49713"/>
                    <a:pt x="298629" y="61654"/>
                  </a:cubicBezTo>
                  <a:cubicBezTo>
                    <a:pt x="372873" y="71727"/>
                    <a:pt x="443369" y="100393"/>
                    <a:pt x="503574" y="144992"/>
                  </a:cubicBezTo>
                  <a:cubicBezTo>
                    <a:pt x="552546" y="113691"/>
                    <a:pt x="608923" y="95892"/>
                    <a:pt x="666991" y="93401"/>
                  </a:cubicBezTo>
                  <a:cubicBezTo>
                    <a:pt x="736834" y="88108"/>
                    <a:pt x="805736" y="74062"/>
                    <a:pt x="872077" y="51590"/>
                  </a:cubicBezTo>
                  <a:lnTo>
                    <a:pt x="851242" y="94110"/>
                  </a:lnTo>
                  <a:lnTo>
                    <a:pt x="493794" y="164125"/>
                  </a:lnTo>
                  <a:lnTo>
                    <a:pt x="0" y="35149"/>
                  </a:lnTo>
                  <a:close/>
                </a:path>
              </a:pathLst>
            </a:custGeom>
            <a:solidFill>
              <a:srgbClr val="FFFFFF"/>
            </a:solidFill>
            <a:ln w="14173" cap="rnd">
              <a:solidFill>
                <a:srgbClr val="263238"/>
              </a:solidFill>
              <a:prstDash val="solid"/>
              <a:round/>
            </a:ln>
          </p:spPr>
          <p:txBody>
            <a:bodyPr rtlCol="0" anchor="ctr"/>
            <a:lstStyle/>
            <a:p>
              <a:endParaRPr lang="en-US"/>
            </a:p>
          </p:txBody>
        </p:sp>
        <p:sp>
          <p:nvSpPr>
            <p:cNvPr id="29" name="Freeform: Shape 28">
              <a:extLst>
                <a:ext uri="{FF2B5EF4-FFF2-40B4-BE49-F238E27FC236}">
                  <a16:creationId xmlns:a16="http://schemas.microsoft.com/office/drawing/2014/main" id="{A56B7B4E-CEA5-A2D4-D6E0-2E1BC3DE032B}"/>
                </a:ext>
              </a:extLst>
            </p:cNvPr>
            <p:cNvSpPr/>
            <p:nvPr/>
          </p:nvSpPr>
          <p:spPr>
            <a:xfrm>
              <a:off x="1329222" y="7652769"/>
              <a:ext cx="888092" cy="180566"/>
            </a:xfrm>
            <a:custGeom>
              <a:avLst/>
              <a:gdLst>
                <a:gd name="connsiteX0" fmla="*/ 2551 w 888092"/>
                <a:gd name="connsiteY0" fmla="*/ 0 h 180566"/>
                <a:gd name="connsiteX1" fmla="*/ 237826 w 888092"/>
                <a:gd name="connsiteY1" fmla="*/ 54850 h 180566"/>
                <a:gd name="connsiteX2" fmla="*/ 508534 w 888092"/>
                <a:gd name="connsiteY2" fmla="*/ 130251 h 180566"/>
                <a:gd name="connsiteX3" fmla="*/ 681731 w 888092"/>
                <a:gd name="connsiteY3" fmla="*/ 86031 h 180566"/>
                <a:gd name="connsiteX4" fmla="*/ 881998 w 888092"/>
                <a:gd name="connsiteY4" fmla="*/ 58960 h 180566"/>
                <a:gd name="connsiteX5" fmla="*/ 888093 w 888092"/>
                <a:gd name="connsiteY5" fmla="*/ 99495 h 180566"/>
                <a:gd name="connsiteX6" fmla="*/ 507259 w 888092"/>
                <a:gd name="connsiteY6" fmla="*/ 180566 h 180566"/>
                <a:gd name="connsiteX7" fmla="*/ 0 w 888092"/>
                <a:gd name="connsiteY7" fmla="*/ 33165 h 18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8092" h="180566">
                  <a:moveTo>
                    <a:pt x="2551" y="0"/>
                  </a:moveTo>
                  <a:cubicBezTo>
                    <a:pt x="78100" y="28954"/>
                    <a:pt x="157262" y="47409"/>
                    <a:pt x="237826" y="54850"/>
                  </a:cubicBezTo>
                  <a:cubicBezTo>
                    <a:pt x="369354" y="64771"/>
                    <a:pt x="508534" y="130251"/>
                    <a:pt x="508534" y="130251"/>
                  </a:cubicBezTo>
                  <a:cubicBezTo>
                    <a:pt x="562367" y="103100"/>
                    <a:pt x="621471" y="88010"/>
                    <a:pt x="681731" y="86031"/>
                  </a:cubicBezTo>
                  <a:cubicBezTo>
                    <a:pt x="749358" y="85445"/>
                    <a:pt x="816643" y="76350"/>
                    <a:pt x="881998" y="58960"/>
                  </a:cubicBezTo>
                  <a:cubicBezTo>
                    <a:pt x="877875" y="72704"/>
                    <a:pt x="880110" y="87572"/>
                    <a:pt x="888093" y="99495"/>
                  </a:cubicBezTo>
                  <a:lnTo>
                    <a:pt x="507259" y="180566"/>
                  </a:lnTo>
                  <a:lnTo>
                    <a:pt x="0" y="33165"/>
                  </a:lnTo>
                  <a:close/>
                </a:path>
              </a:pathLst>
            </a:custGeom>
            <a:solidFill>
              <a:srgbClr val="FFFFFF"/>
            </a:solidFill>
            <a:ln w="14173" cap="rnd">
              <a:solidFill>
                <a:srgbClr val="263238"/>
              </a:solidFill>
              <a:prstDash val="solid"/>
              <a:round/>
            </a:ln>
          </p:spPr>
          <p:txBody>
            <a:bodyPr rtlCol="0" anchor="ctr"/>
            <a:lstStyle/>
            <a:p>
              <a:endParaRPr lang="en-US"/>
            </a:p>
          </p:txBody>
        </p:sp>
        <p:sp>
          <p:nvSpPr>
            <p:cNvPr id="30" name="Freeform: Shape 29">
              <a:extLst>
                <a:ext uri="{FF2B5EF4-FFF2-40B4-BE49-F238E27FC236}">
                  <a16:creationId xmlns:a16="http://schemas.microsoft.com/office/drawing/2014/main" id="{812E9D9D-958D-3550-925F-F124F33320AC}"/>
                </a:ext>
              </a:extLst>
            </p:cNvPr>
            <p:cNvSpPr/>
            <p:nvPr/>
          </p:nvSpPr>
          <p:spPr>
            <a:xfrm>
              <a:off x="1322986" y="7679839"/>
              <a:ext cx="913273" cy="329526"/>
            </a:xfrm>
            <a:custGeom>
              <a:avLst/>
              <a:gdLst>
                <a:gd name="connsiteX0" fmla="*/ 2551 w 913273"/>
                <a:gd name="connsiteY0" fmla="*/ 0 h 329526"/>
                <a:gd name="connsiteX1" fmla="*/ 497621 w 913273"/>
                <a:gd name="connsiteY1" fmla="*/ 124016 h 329526"/>
                <a:gd name="connsiteX2" fmla="*/ 497621 w 913273"/>
                <a:gd name="connsiteY2" fmla="*/ 141024 h 329526"/>
                <a:gd name="connsiteX3" fmla="*/ 539290 w 913273"/>
                <a:gd name="connsiteY3" fmla="*/ 142157 h 329526"/>
                <a:gd name="connsiteX4" fmla="*/ 539290 w 913273"/>
                <a:gd name="connsiteY4" fmla="*/ 122599 h 329526"/>
                <a:gd name="connsiteX5" fmla="*/ 905384 w 913273"/>
                <a:gd name="connsiteY5" fmla="*/ 64772 h 329526"/>
                <a:gd name="connsiteX6" fmla="*/ 907794 w 913273"/>
                <a:gd name="connsiteY6" fmla="*/ 78945 h 329526"/>
                <a:gd name="connsiteX7" fmla="*/ 658487 w 913273"/>
                <a:gd name="connsiteY7" fmla="*/ 302598 h 329526"/>
                <a:gd name="connsiteX8" fmla="*/ 396850 w 913273"/>
                <a:gd name="connsiteY8" fmla="*/ 329527 h 329526"/>
                <a:gd name="connsiteX9" fmla="*/ 0 w 913273"/>
                <a:gd name="connsiteY9" fmla="*/ 242362 h 3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273" h="329526">
                  <a:moveTo>
                    <a:pt x="2551" y="0"/>
                  </a:moveTo>
                  <a:lnTo>
                    <a:pt x="497621" y="124016"/>
                  </a:lnTo>
                  <a:lnTo>
                    <a:pt x="497621" y="141024"/>
                  </a:lnTo>
                  <a:lnTo>
                    <a:pt x="539290" y="142157"/>
                  </a:lnTo>
                  <a:lnTo>
                    <a:pt x="539290" y="122599"/>
                  </a:lnTo>
                  <a:lnTo>
                    <a:pt x="905384" y="64772"/>
                  </a:lnTo>
                  <a:cubicBezTo>
                    <a:pt x="905384" y="64772"/>
                    <a:pt x="921400" y="61086"/>
                    <a:pt x="907794" y="78945"/>
                  </a:cubicBezTo>
                  <a:cubicBezTo>
                    <a:pt x="894187" y="96803"/>
                    <a:pt x="658487" y="302598"/>
                    <a:pt x="658487" y="302598"/>
                  </a:cubicBezTo>
                  <a:lnTo>
                    <a:pt x="396850" y="329527"/>
                  </a:lnTo>
                  <a:lnTo>
                    <a:pt x="0" y="242362"/>
                  </a:lnTo>
                  <a:close/>
                </a:path>
              </a:pathLst>
            </a:custGeom>
            <a:solidFill>
              <a:srgbClr val="FF725E"/>
            </a:solidFill>
            <a:ln w="1417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9D7256C-5666-61A3-F39E-A9DA80A1D531}"/>
                </a:ext>
              </a:extLst>
            </p:cNvPr>
            <p:cNvSpPr/>
            <p:nvPr/>
          </p:nvSpPr>
          <p:spPr>
            <a:xfrm>
              <a:off x="1323128" y="7679839"/>
              <a:ext cx="508534" cy="330377"/>
            </a:xfrm>
            <a:custGeom>
              <a:avLst/>
              <a:gdLst>
                <a:gd name="connsiteX0" fmla="*/ 497479 w 508534"/>
                <a:gd name="connsiteY0" fmla="*/ 141307 h 330377"/>
                <a:gd name="connsiteX1" fmla="*/ 497479 w 508534"/>
                <a:gd name="connsiteY1" fmla="*/ 124016 h 330377"/>
                <a:gd name="connsiteX2" fmla="*/ 2410 w 508534"/>
                <a:gd name="connsiteY2" fmla="*/ 0 h 330377"/>
                <a:gd name="connsiteX3" fmla="*/ 0 w 508534"/>
                <a:gd name="connsiteY3" fmla="*/ 243212 h 330377"/>
                <a:gd name="connsiteX4" fmla="*/ 396708 w 508534"/>
                <a:gd name="connsiteY4" fmla="*/ 330377 h 330377"/>
                <a:gd name="connsiteX5" fmla="*/ 403795 w 508534"/>
                <a:gd name="connsiteY5" fmla="*/ 329669 h 330377"/>
                <a:gd name="connsiteX6" fmla="*/ 508535 w 508534"/>
                <a:gd name="connsiteY6" fmla="*/ 141591 h 330377"/>
                <a:gd name="connsiteX7" fmla="*/ 497479 w 508534"/>
                <a:gd name="connsiteY7" fmla="*/ 141307 h 330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534" h="330377">
                  <a:moveTo>
                    <a:pt x="497479" y="141307"/>
                  </a:moveTo>
                  <a:lnTo>
                    <a:pt x="497479" y="124016"/>
                  </a:lnTo>
                  <a:lnTo>
                    <a:pt x="2410" y="0"/>
                  </a:lnTo>
                  <a:lnTo>
                    <a:pt x="0" y="243212"/>
                  </a:lnTo>
                  <a:lnTo>
                    <a:pt x="396708" y="330377"/>
                  </a:lnTo>
                  <a:lnTo>
                    <a:pt x="403795" y="329669"/>
                  </a:lnTo>
                  <a:lnTo>
                    <a:pt x="508535" y="141591"/>
                  </a:lnTo>
                  <a:lnTo>
                    <a:pt x="497479" y="141307"/>
                  </a:lnTo>
                  <a:close/>
                </a:path>
              </a:pathLst>
            </a:custGeom>
            <a:solidFill>
              <a:srgbClr val="000000">
                <a:alpha val="30000"/>
              </a:srgbClr>
            </a:solidFill>
            <a:ln w="1417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4841C4E-D5E0-F782-5174-51B95653CF96}"/>
                </a:ext>
              </a:extLst>
            </p:cNvPr>
            <p:cNvSpPr/>
            <p:nvPr/>
          </p:nvSpPr>
          <p:spPr>
            <a:xfrm>
              <a:off x="1322986" y="7679839"/>
              <a:ext cx="913273" cy="329526"/>
            </a:xfrm>
            <a:custGeom>
              <a:avLst/>
              <a:gdLst>
                <a:gd name="connsiteX0" fmla="*/ 2551 w 913273"/>
                <a:gd name="connsiteY0" fmla="*/ 0 h 329526"/>
                <a:gd name="connsiteX1" fmla="*/ 497621 w 913273"/>
                <a:gd name="connsiteY1" fmla="*/ 124016 h 329526"/>
                <a:gd name="connsiteX2" fmla="*/ 497621 w 913273"/>
                <a:gd name="connsiteY2" fmla="*/ 141024 h 329526"/>
                <a:gd name="connsiteX3" fmla="*/ 539290 w 913273"/>
                <a:gd name="connsiteY3" fmla="*/ 142157 h 329526"/>
                <a:gd name="connsiteX4" fmla="*/ 539290 w 913273"/>
                <a:gd name="connsiteY4" fmla="*/ 122599 h 329526"/>
                <a:gd name="connsiteX5" fmla="*/ 905384 w 913273"/>
                <a:gd name="connsiteY5" fmla="*/ 64772 h 329526"/>
                <a:gd name="connsiteX6" fmla="*/ 907794 w 913273"/>
                <a:gd name="connsiteY6" fmla="*/ 78945 h 329526"/>
                <a:gd name="connsiteX7" fmla="*/ 658487 w 913273"/>
                <a:gd name="connsiteY7" fmla="*/ 302598 h 329526"/>
                <a:gd name="connsiteX8" fmla="*/ 396850 w 913273"/>
                <a:gd name="connsiteY8" fmla="*/ 329527 h 329526"/>
                <a:gd name="connsiteX9" fmla="*/ 0 w 913273"/>
                <a:gd name="connsiteY9" fmla="*/ 242362 h 32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3273" h="329526">
                  <a:moveTo>
                    <a:pt x="2551" y="0"/>
                  </a:moveTo>
                  <a:lnTo>
                    <a:pt x="497621" y="124016"/>
                  </a:lnTo>
                  <a:lnTo>
                    <a:pt x="497621" y="141024"/>
                  </a:lnTo>
                  <a:lnTo>
                    <a:pt x="539290" y="142157"/>
                  </a:lnTo>
                  <a:lnTo>
                    <a:pt x="539290" y="122599"/>
                  </a:lnTo>
                  <a:lnTo>
                    <a:pt x="905384" y="64772"/>
                  </a:lnTo>
                  <a:cubicBezTo>
                    <a:pt x="905384" y="64772"/>
                    <a:pt x="921400" y="61086"/>
                    <a:pt x="907794" y="78945"/>
                  </a:cubicBezTo>
                  <a:cubicBezTo>
                    <a:pt x="894187" y="96803"/>
                    <a:pt x="658487" y="302598"/>
                    <a:pt x="658487" y="302598"/>
                  </a:cubicBezTo>
                  <a:lnTo>
                    <a:pt x="396850" y="329527"/>
                  </a:lnTo>
                  <a:lnTo>
                    <a:pt x="0" y="242362"/>
                  </a:lnTo>
                  <a:close/>
                </a:path>
              </a:pathLst>
            </a:custGeom>
            <a:noFill/>
            <a:ln w="14173" cap="rnd">
              <a:solidFill>
                <a:srgbClr val="263238"/>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1C31D2A3-462D-9D60-8031-09BE302F4805}"/>
                </a:ext>
              </a:extLst>
            </p:cNvPr>
            <p:cNvSpPr/>
            <p:nvPr/>
          </p:nvSpPr>
          <p:spPr>
            <a:xfrm>
              <a:off x="1711190" y="7821146"/>
              <a:ext cx="151086" cy="190346"/>
            </a:xfrm>
            <a:custGeom>
              <a:avLst/>
              <a:gdLst>
                <a:gd name="connsiteX0" fmla="*/ 109417 w 151086"/>
                <a:gd name="connsiteY0" fmla="*/ 0 h 190346"/>
                <a:gd name="connsiteX1" fmla="*/ 0 w 151086"/>
                <a:gd name="connsiteY1" fmla="*/ 189070 h 190346"/>
                <a:gd name="connsiteX2" fmla="*/ 20976 w 151086"/>
                <a:gd name="connsiteY2" fmla="*/ 190346 h 190346"/>
                <a:gd name="connsiteX3" fmla="*/ 151086 w 151086"/>
                <a:gd name="connsiteY3" fmla="*/ 1134 h 190346"/>
                <a:gd name="connsiteX4" fmla="*/ 109417 w 151086"/>
                <a:gd name="connsiteY4" fmla="*/ 0 h 190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86" h="190346">
                  <a:moveTo>
                    <a:pt x="109417" y="0"/>
                  </a:moveTo>
                  <a:lnTo>
                    <a:pt x="0" y="189070"/>
                  </a:lnTo>
                  <a:lnTo>
                    <a:pt x="20976" y="190346"/>
                  </a:lnTo>
                  <a:lnTo>
                    <a:pt x="151086" y="1134"/>
                  </a:lnTo>
                  <a:lnTo>
                    <a:pt x="109417" y="0"/>
                  </a:lnTo>
                  <a:close/>
                </a:path>
              </a:pathLst>
            </a:custGeom>
            <a:solidFill>
              <a:srgbClr val="FF725E"/>
            </a:solidFill>
            <a:ln w="14173" cap="rnd">
              <a:solidFill>
                <a:srgbClr val="263238"/>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AD5002FA-6797-A9D2-95B7-C2813279739A}"/>
                </a:ext>
              </a:extLst>
            </p:cNvPr>
            <p:cNvSpPr/>
            <p:nvPr/>
          </p:nvSpPr>
          <p:spPr>
            <a:xfrm>
              <a:off x="1580513" y="8949333"/>
              <a:ext cx="419951" cy="191196"/>
            </a:xfrm>
            <a:custGeom>
              <a:avLst/>
              <a:gdLst>
                <a:gd name="connsiteX0" fmla="*/ 222519 w 419951"/>
                <a:gd name="connsiteY0" fmla="*/ 24520 h 191196"/>
                <a:gd name="connsiteX1" fmla="*/ 166960 w 419951"/>
                <a:gd name="connsiteY1" fmla="*/ 97228 h 191196"/>
                <a:gd name="connsiteX2" fmla="*/ 62646 w 419951"/>
                <a:gd name="connsiteY2" fmla="*/ 152787 h 191196"/>
                <a:gd name="connsiteX3" fmla="*/ 12756 w 419951"/>
                <a:gd name="connsiteY3" fmla="*/ 191196 h 191196"/>
                <a:gd name="connsiteX4" fmla="*/ 0 w 419951"/>
                <a:gd name="connsiteY4" fmla="*/ 147826 h 191196"/>
                <a:gd name="connsiteX5" fmla="*/ 214582 w 419951"/>
                <a:gd name="connsiteY5" fmla="*/ 0 h 191196"/>
                <a:gd name="connsiteX6" fmla="*/ 392456 w 419951"/>
                <a:gd name="connsiteY6" fmla="*/ 21544 h 191196"/>
                <a:gd name="connsiteX7" fmla="*/ 419952 w 419951"/>
                <a:gd name="connsiteY7" fmla="*/ 62929 h 191196"/>
                <a:gd name="connsiteX8" fmla="*/ 358440 w 419951"/>
                <a:gd name="connsiteY8" fmla="*/ 51024 h 191196"/>
                <a:gd name="connsiteX9" fmla="*/ 255685 w 419951"/>
                <a:gd name="connsiteY9" fmla="*/ 52157 h 191196"/>
                <a:gd name="connsiteX10" fmla="*/ 222519 w 419951"/>
                <a:gd name="connsiteY10" fmla="*/ 24519 h 19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951" h="191196">
                  <a:moveTo>
                    <a:pt x="222519" y="24520"/>
                  </a:moveTo>
                  <a:cubicBezTo>
                    <a:pt x="222519" y="24520"/>
                    <a:pt x="198708" y="74409"/>
                    <a:pt x="166960" y="97228"/>
                  </a:cubicBezTo>
                  <a:cubicBezTo>
                    <a:pt x="135212" y="120047"/>
                    <a:pt x="94677" y="130819"/>
                    <a:pt x="62646" y="152787"/>
                  </a:cubicBezTo>
                  <a:cubicBezTo>
                    <a:pt x="45247" y="164559"/>
                    <a:pt x="28586" y="177386"/>
                    <a:pt x="12756" y="191196"/>
                  </a:cubicBezTo>
                  <a:lnTo>
                    <a:pt x="0" y="147826"/>
                  </a:lnTo>
                  <a:lnTo>
                    <a:pt x="214582" y="0"/>
                  </a:lnTo>
                  <a:lnTo>
                    <a:pt x="392456" y="21544"/>
                  </a:lnTo>
                  <a:lnTo>
                    <a:pt x="419952" y="62929"/>
                  </a:lnTo>
                  <a:cubicBezTo>
                    <a:pt x="400080" y="56199"/>
                    <a:pt x="379388" y="52194"/>
                    <a:pt x="358440" y="51024"/>
                  </a:cubicBezTo>
                  <a:cubicBezTo>
                    <a:pt x="320314" y="48331"/>
                    <a:pt x="280771" y="58252"/>
                    <a:pt x="255685" y="52157"/>
                  </a:cubicBezTo>
                  <a:cubicBezTo>
                    <a:pt x="241047" y="48378"/>
                    <a:pt x="228876" y="38235"/>
                    <a:pt x="222519" y="24519"/>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35" name="Freeform: Shape 34">
              <a:extLst>
                <a:ext uri="{FF2B5EF4-FFF2-40B4-BE49-F238E27FC236}">
                  <a16:creationId xmlns:a16="http://schemas.microsoft.com/office/drawing/2014/main" id="{5068585D-11F7-630D-4673-92AC82578CAB}"/>
                </a:ext>
              </a:extLst>
            </p:cNvPr>
            <p:cNvSpPr/>
            <p:nvPr/>
          </p:nvSpPr>
          <p:spPr>
            <a:xfrm>
              <a:off x="1575978" y="8961805"/>
              <a:ext cx="422503" cy="170078"/>
            </a:xfrm>
            <a:custGeom>
              <a:avLst/>
              <a:gdLst>
                <a:gd name="connsiteX0" fmla="*/ 9496 w 422503"/>
                <a:gd name="connsiteY0" fmla="*/ 170078 h 170078"/>
                <a:gd name="connsiteX1" fmla="*/ 141165 w 422503"/>
                <a:gd name="connsiteY1" fmla="*/ 93118 h 170078"/>
                <a:gd name="connsiteX2" fmla="*/ 227055 w 422503"/>
                <a:gd name="connsiteY2" fmla="*/ 12047 h 170078"/>
                <a:gd name="connsiteX3" fmla="*/ 315495 w 422503"/>
                <a:gd name="connsiteY3" fmla="*/ 26221 h 170078"/>
                <a:gd name="connsiteX4" fmla="*/ 422503 w 422503"/>
                <a:gd name="connsiteY4" fmla="*/ 29339 h 170078"/>
                <a:gd name="connsiteX5" fmla="*/ 405070 w 422503"/>
                <a:gd name="connsiteY5" fmla="*/ 2835 h 170078"/>
                <a:gd name="connsiteX6" fmla="*/ 219118 w 422503"/>
                <a:gd name="connsiteY6" fmla="*/ 0 h 170078"/>
                <a:gd name="connsiteX7" fmla="*/ 0 w 422503"/>
                <a:gd name="connsiteY7" fmla="*/ 146976 h 1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503" h="170078">
                  <a:moveTo>
                    <a:pt x="9496" y="170078"/>
                  </a:moveTo>
                  <a:cubicBezTo>
                    <a:pt x="50262" y="139419"/>
                    <a:pt x="94447" y="113593"/>
                    <a:pt x="141165" y="93118"/>
                  </a:cubicBezTo>
                  <a:cubicBezTo>
                    <a:pt x="177284" y="75328"/>
                    <a:pt x="207212" y="47080"/>
                    <a:pt x="227055" y="12047"/>
                  </a:cubicBezTo>
                  <a:cubicBezTo>
                    <a:pt x="254228" y="26208"/>
                    <a:pt x="285258" y="31180"/>
                    <a:pt x="315495" y="26221"/>
                  </a:cubicBezTo>
                  <a:cubicBezTo>
                    <a:pt x="351091" y="21322"/>
                    <a:pt x="387253" y="22376"/>
                    <a:pt x="422503" y="29339"/>
                  </a:cubicBezTo>
                  <a:lnTo>
                    <a:pt x="405070" y="2835"/>
                  </a:lnTo>
                  <a:lnTo>
                    <a:pt x="219118" y="0"/>
                  </a:lnTo>
                  <a:lnTo>
                    <a:pt x="0" y="146976"/>
                  </a:lnTo>
                  <a:close/>
                </a:path>
              </a:pathLst>
            </a:custGeom>
            <a:solidFill>
              <a:srgbClr val="FFFFFF"/>
            </a:solidFill>
            <a:ln w="14173" cap="rnd">
              <a:solidFill>
                <a:srgbClr val="263238"/>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0B3B3AE-95B2-BAB5-1BA5-15697E8F7183}"/>
                </a:ext>
              </a:extLst>
            </p:cNvPr>
            <p:cNvSpPr/>
            <p:nvPr/>
          </p:nvSpPr>
          <p:spPr>
            <a:xfrm>
              <a:off x="1569600" y="8940546"/>
              <a:ext cx="425763" cy="183117"/>
            </a:xfrm>
            <a:custGeom>
              <a:avLst/>
              <a:gdLst>
                <a:gd name="connsiteX0" fmla="*/ 6803 w 425763"/>
                <a:gd name="connsiteY0" fmla="*/ 183118 h 183117"/>
                <a:gd name="connsiteX1" fmla="*/ 112393 w 425763"/>
                <a:gd name="connsiteY1" fmla="*/ 117496 h 183117"/>
                <a:gd name="connsiteX2" fmla="*/ 231732 w 425763"/>
                <a:gd name="connsiteY2" fmla="*/ 33732 h 183117"/>
                <a:gd name="connsiteX3" fmla="*/ 323574 w 425763"/>
                <a:gd name="connsiteY3" fmla="*/ 42378 h 183117"/>
                <a:gd name="connsiteX4" fmla="*/ 425763 w 425763"/>
                <a:gd name="connsiteY4" fmla="*/ 36283 h 183117"/>
                <a:gd name="connsiteX5" fmla="*/ 421936 w 425763"/>
                <a:gd name="connsiteY5" fmla="*/ 7937 h 183117"/>
                <a:gd name="connsiteX6" fmla="*/ 222661 w 425763"/>
                <a:gd name="connsiteY6" fmla="*/ 0 h 183117"/>
                <a:gd name="connsiteX7" fmla="*/ 0 w 425763"/>
                <a:gd name="connsiteY7" fmla="*/ 161149 h 18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763" h="183117">
                  <a:moveTo>
                    <a:pt x="6803" y="183118"/>
                  </a:moveTo>
                  <a:cubicBezTo>
                    <a:pt x="37821" y="155144"/>
                    <a:pt x="73577" y="132923"/>
                    <a:pt x="112393" y="117496"/>
                  </a:cubicBezTo>
                  <a:cubicBezTo>
                    <a:pt x="174756" y="94819"/>
                    <a:pt x="231732" y="33732"/>
                    <a:pt x="231732" y="33732"/>
                  </a:cubicBezTo>
                  <a:cubicBezTo>
                    <a:pt x="260935" y="45145"/>
                    <a:pt x="292754" y="48140"/>
                    <a:pt x="323574" y="42378"/>
                  </a:cubicBezTo>
                  <a:cubicBezTo>
                    <a:pt x="357041" y="34541"/>
                    <a:pt x="391601" y="32480"/>
                    <a:pt x="425763" y="36283"/>
                  </a:cubicBezTo>
                  <a:cubicBezTo>
                    <a:pt x="421473" y="27492"/>
                    <a:pt x="420131" y="17551"/>
                    <a:pt x="421936" y="7937"/>
                  </a:cubicBezTo>
                  <a:lnTo>
                    <a:pt x="222661" y="0"/>
                  </a:lnTo>
                  <a:lnTo>
                    <a:pt x="0" y="161149"/>
                  </a:lnTo>
                  <a:close/>
                </a:path>
              </a:pathLst>
            </a:custGeom>
            <a:solidFill>
              <a:srgbClr val="FFFFFF"/>
            </a:solidFill>
            <a:ln w="14173" cap="rnd">
              <a:solidFill>
                <a:srgbClr val="263238"/>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4F03A46B-A67C-F213-5E33-4712FD06A6C1}"/>
                </a:ext>
              </a:extLst>
            </p:cNvPr>
            <p:cNvSpPr/>
            <p:nvPr/>
          </p:nvSpPr>
          <p:spPr>
            <a:xfrm>
              <a:off x="1526513" y="8821774"/>
              <a:ext cx="474482" cy="284456"/>
            </a:xfrm>
            <a:custGeom>
              <a:avLst/>
              <a:gdLst>
                <a:gd name="connsiteX0" fmla="*/ 41811 w 474482"/>
                <a:gd name="connsiteY0" fmla="*/ 284456 h 284456"/>
                <a:gd name="connsiteX1" fmla="*/ 262346 w 474482"/>
                <a:gd name="connsiteY1" fmla="*/ 140456 h 284456"/>
                <a:gd name="connsiteX2" fmla="*/ 259370 w 474482"/>
                <a:gd name="connsiteY2" fmla="*/ 128976 h 284456"/>
                <a:gd name="connsiteX3" fmla="*/ 279637 w 474482"/>
                <a:gd name="connsiteY3" fmla="*/ 123023 h 284456"/>
                <a:gd name="connsiteX4" fmla="*/ 282897 w 474482"/>
                <a:gd name="connsiteY4" fmla="*/ 136205 h 284456"/>
                <a:gd name="connsiteX5" fmla="*/ 471117 w 474482"/>
                <a:gd name="connsiteY5" fmla="*/ 130535 h 284456"/>
                <a:gd name="connsiteX6" fmla="*/ 469842 w 474482"/>
                <a:gd name="connsiteY6" fmla="*/ 120330 h 284456"/>
                <a:gd name="connsiteX7" fmla="*/ 311102 w 474482"/>
                <a:gd name="connsiteY7" fmla="*/ 0 h 284456"/>
                <a:gd name="connsiteX8" fmla="*/ 178866 w 474482"/>
                <a:gd name="connsiteY8" fmla="*/ 14173 h 284456"/>
                <a:gd name="connsiteX9" fmla="*/ 0 w 474482"/>
                <a:gd name="connsiteY9" fmla="*/ 121181 h 28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482" h="284456">
                  <a:moveTo>
                    <a:pt x="41811" y="284456"/>
                  </a:moveTo>
                  <a:lnTo>
                    <a:pt x="262346" y="140456"/>
                  </a:lnTo>
                  <a:lnTo>
                    <a:pt x="259370" y="128976"/>
                  </a:lnTo>
                  <a:lnTo>
                    <a:pt x="279637" y="123023"/>
                  </a:lnTo>
                  <a:lnTo>
                    <a:pt x="282897" y="136205"/>
                  </a:lnTo>
                  <a:lnTo>
                    <a:pt x="471117" y="130535"/>
                  </a:lnTo>
                  <a:cubicBezTo>
                    <a:pt x="471117" y="130535"/>
                    <a:pt x="479479" y="130535"/>
                    <a:pt x="469842" y="120330"/>
                  </a:cubicBezTo>
                  <a:cubicBezTo>
                    <a:pt x="460204" y="110126"/>
                    <a:pt x="311102" y="0"/>
                    <a:pt x="311102" y="0"/>
                  </a:cubicBezTo>
                  <a:lnTo>
                    <a:pt x="178866" y="14173"/>
                  </a:lnTo>
                  <a:lnTo>
                    <a:pt x="0" y="121181"/>
                  </a:lnTo>
                  <a:close/>
                </a:path>
              </a:pathLst>
            </a:custGeom>
            <a:solidFill>
              <a:srgbClr val="FF725E"/>
            </a:solidFill>
            <a:ln w="1417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93C27953-C353-2973-9491-2552A74A1D9B}"/>
                </a:ext>
              </a:extLst>
            </p:cNvPr>
            <p:cNvSpPr/>
            <p:nvPr/>
          </p:nvSpPr>
          <p:spPr>
            <a:xfrm>
              <a:off x="1526655" y="8835097"/>
              <a:ext cx="265180" cy="271133"/>
            </a:xfrm>
            <a:custGeom>
              <a:avLst/>
              <a:gdLst>
                <a:gd name="connsiteX0" fmla="*/ 259795 w 265180"/>
                <a:gd name="connsiteY0" fmla="*/ 115653 h 271133"/>
                <a:gd name="connsiteX1" fmla="*/ 262771 w 265180"/>
                <a:gd name="connsiteY1" fmla="*/ 127134 h 271133"/>
                <a:gd name="connsiteX2" fmla="*/ 42236 w 265180"/>
                <a:gd name="connsiteY2" fmla="*/ 271133 h 271133"/>
                <a:gd name="connsiteX3" fmla="*/ 0 w 265180"/>
                <a:gd name="connsiteY3" fmla="*/ 107433 h 271133"/>
                <a:gd name="connsiteX4" fmla="*/ 178866 w 265180"/>
                <a:gd name="connsiteY4" fmla="*/ 425 h 271133"/>
                <a:gd name="connsiteX5" fmla="*/ 182409 w 265180"/>
                <a:gd name="connsiteY5" fmla="*/ 0 h 271133"/>
                <a:gd name="connsiteX6" fmla="*/ 265181 w 265180"/>
                <a:gd name="connsiteY6" fmla="*/ 114094 h 271133"/>
                <a:gd name="connsiteX7" fmla="*/ 259795 w 265180"/>
                <a:gd name="connsiteY7" fmla="*/ 115653 h 27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180" h="271133">
                  <a:moveTo>
                    <a:pt x="259795" y="115653"/>
                  </a:moveTo>
                  <a:lnTo>
                    <a:pt x="262771" y="127134"/>
                  </a:lnTo>
                  <a:lnTo>
                    <a:pt x="42236" y="271133"/>
                  </a:lnTo>
                  <a:lnTo>
                    <a:pt x="0" y="107433"/>
                  </a:lnTo>
                  <a:lnTo>
                    <a:pt x="178866" y="425"/>
                  </a:lnTo>
                  <a:lnTo>
                    <a:pt x="182409" y="0"/>
                  </a:lnTo>
                  <a:lnTo>
                    <a:pt x="265181" y="114094"/>
                  </a:lnTo>
                  <a:lnTo>
                    <a:pt x="259795" y="115653"/>
                  </a:lnTo>
                  <a:close/>
                </a:path>
              </a:pathLst>
            </a:custGeom>
            <a:solidFill>
              <a:srgbClr val="000000">
                <a:alpha val="30000"/>
              </a:srgbClr>
            </a:solidFill>
            <a:ln w="1417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7D42569-5EF4-9516-2093-6E0EE774B70B}"/>
                </a:ext>
              </a:extLst>
            </p:cNvPr>
            <p:cNvSpPr/>
            <p:nvPr/>
          </p:nvSpPr>
          <p:spPr>
            <a:xfrm>
              <a:off x="1526513" y="8821774"/>
              <a:ext cx="474482" cy="284456"/>
            </a:xfrm>
            <a:custGeom>
              <a:avLst/>
              <a:gdLst>
                <a:gd name="connsiteX0" fmla="*/ 41811 w 474482"/>
                <a:gd name="connsiteY0" fmla="*/ 284456 h 284456"/>
                <a:gd name="connsiteX1" fmla="*/ 262346 w 474482"/>
                <a:gd name="connsiteY1" fmla="*/ 140456 h 284456"/>
                <a:gd name="connsiteX2" fmla="*/ 259370 w 474482"/>
                <a:gd name="connsiteY2" fmla="*/ 128976 h 284456"/>
                <a:gd name="connsiteX3" fmla="*/ 279637 w 474482"/>
                <a:gd name="connsiteY3" fmla="*/ 123023 h 284456"/>
                <a:gd name="connsiteX4" fmla="*/ 282897 w 474482"/>
                <a:gd name="connsiteY4" fmla="*/ 136205 h 284456"/>
                <a:gd name="connsiteX5" fmla="*/ 471117 w 474482"/>
                <a:gd name="connsiteY5" fmla="*/ 130535 h 284456"/>
                <a:gd name="connsiteX6" fmla="*/ 469842 w 474482"/>
                <a:gd name="connsiteY6" fmla="*/ 120330 h 284456"/>
                <a:gd name="connsiteX7" fmla="*/ 311102 w 474482"/>
                <a:gd name="connsiteY7" fmla="*/ 0 h 284456"/>
                <a:gd name="connsiteX8" fmla="*/ 178866 w 474482"/>
                <a:gd name="connsiteY8" fmla="*/ 14173 h 284456"/>
                <a:gd name="connsiteX9" fmla="*/ 0 w 474482"/>
                <a:gd name="connsiteY9" fmla="*/ 121181 h 28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482" h="284456">
                  <a:moveTo>
                    <a:pt x="41811" y="284456"/>
                  </a:moveTo>
                  <a:lnTo>
                    <a:pt x="262346" y="140456"/>
                  </a:lnTo>
                  <a:lnTo>
                    <a:pt x="259370" y="128976"/>
                  </a:lnTo>
                  <a:lnTo>
                    <a:pt x="279637" y="123023"/>
                  </a:lnTo>
                  <a:lnTo>
                    <a:pt x="282897" y="136205"/>
                  </a:lnTo>
                  <a:lnTo>
                    <a:pt x="471117" y="130535"/>
                  </a:lnTo>
                  <a:cubicBezTo>
                    <a:pt x="471117" y="130535"/>
                    <a:pt x="479479" y="130535"/>
                    <a:pt x="469842" y="120330"/>
                  </a:cubicBezTo>
                  <a:cubicBezTo>
                    <a:pt x="460204" y="110126"/>
                    <a:pt x="311102" y="0"/>
                    <a:pt x="311102" y="0"/>
                  </a:cubicBezTo>
                  <a:lnTo>
                    <a:pt x="178866" y="14173"/>
                  </a:lnTo>
                  <a:lnTo>
                    <a:pt x="0" y="121181"/>
                  </a:lnTo>
                  <a:close/>
                </a:path>
              </a:pathLst>
            </a:custGeom>
            <a:noFill/>
            <a:ln w="14173" cap="rnd">
              <a:solidFill>
                <a:srgbClr val="263238"/>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92953438-0EAF-0547-47D1-45B26744EC2F}"/>
                </a:ext>
              </a:extLst>
            </p:cNvPr>
            <p:cNvSpPr/>
            <p:nvPr/>
          </p:nvSpPr>
          <p:spPr>
            <a:xfrm>
              <a:off x="1701411" y="8833113"/>
              <a:ext cx="105306" cy="117637"/>
            </a:xfrm>
            <a:custGeom>
              <a:avLst/>
              <a:gdLst>
                <a:gd name="connsiteX0" fmla="*/ 85039 w 105306"/>
                <a:gd name="connsiteY0" fmla="*/ 117637 h 117637"/>
                <a:gd name="connsiteX1" fmla="*/ 0 w 105306"/>
                <a:gd name="connsiteY1" fmla="*/ 3401 h 117637"/>
                <a:gd name="connsiteX2" fmla="*/ 9921 w 105306"/>
                <a:gd name="connsiteY2" fmla="*/ 0 h 117637"/>
                <a:gd name="connsiteX3" fmla="*/ 105307 w 105306"/>
                <a:gd name="connsiteY3" fmla="*/ 111684 h 117637"/>
                <a:gd name="connsiteX4" fmla="*/ 85039 w 105306"/>
                <a:gd name="connsiteY4" fmla="*/ 117637 h 11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06" h="117637">
                  <a:moveTo>
                    <a:pt x="85039" y="117637"/>
                  </a:moveTo>
                  <a:lnTo>
                    <a:pt x="0" y="3401"/>
                  </a:lnTo>
                  <a:lnTo>
                    <a:pt x="9921" y="0"/>
                  </a:lnTo>
                  <a:lnTo>
                    <a:pt x="105307" y="111684"/>
                  </a:lnTo>
                  <a:lnTo>
                    <a:pt x="85039" y="117637"/>
                  </a:lnTo>
                  <a:close/>
                </a:path>
              </a:pathLst>
            </a:custGeom>
            <a:solidFill>
              <a:srgbClr val="FF725E"/>
            </a:solidFill>
            <a:ln w="14173" cap="rnd">
              <a:solidFill>
                <a:srgbClr val="263238"/>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30D033F7-88A1-6669-4C78-5DEB34FC206C}"/>
                </a:ext>
              </a:extLst>
            </p:cNvPr>
            <p:cNvSpPr/>
            <p:nvPr/>
          </p:nvSpPr>
          <p:spPr>
            <a:xfrm>
              <a:off x="4589626" y="7448249"/>
              <a:ext cx="911194" cy="646156"/>
            </a:xfrm>
            <a:custGeom>
              <a:avLst/>
              <a:gdLst>
                <a:gd name="connsiteX0" fmla="*/ 510944 w 911194"/>
                <a:gd name="connsiteY0" fmla="*/ 0 h 646156"/>
                <a:gd name="connsiteX1" fmla="*/ 911195 w 911194"/>
                <a:gd name="connsiteY1" fmla="*/ 405354 h 646156"/>
                <a:gd name="connsiteX2" fmla="*/ 56551 w 911194"/>
                <a:gd name="connsiteY2" fmla="*/ 646156 h 646156"/>
                <a:gd name="connsiteX3" fmla="*/ 0 w 911194"/>
                <a:gd name="connsiteY3" fmla="*/ 239811 h 646156"/>
                <a:gd name="connsiteX4" fmla="*/ 510944 w 911194"/>
                <a:gd name="connsiteY4" fmla="*/ 0 h 64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94" h="646156">
                  <a:moveTo>
                    <a:pt x="510944" y="0"/>
                  </a:moveTo>
                  <a:lnTo>
                    <a:pt x="911195" y="405354"/>
                  </a:lnTo>
                  <a:lnTo>
                    <a:pt x="56551" y="646156"/>
                  </a:lnTo>
                  <a:lnTo>
                    <a:pt x="0" y="239811"/>
                  </a:lnTo>
                  <a:lnTo>
                    <a:pt x="510944" y="0"/>
                  </a:lnTo>
                  <a:close/>
                </a:path>
              </a:pathLst>
            </a:custGeom>
            <a:solidFill>
              <a:srgbClr val="FF725E"/>
            </a:solidFill>
            <a:ln w="14173" cap="rnd">
              <a:solidFill>
                <a:srgbClr val="263238"/>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2EC94989-4BDB-B8BE-3F86-7E3CED80A35B}"/>
                </a:ext>
              </a:extLst>
            </p:cNvPr>
            <p:cNvSpPr/>
            <p:nvPr/>
          </p:nvSpPr>
          <p:spPr>
            <a:xfrm>
              <a:off x="4570775" y="7505792"/>
              <a:ext cx="883982" cy="666140"/>
            </a:xfrm>
            <a:custGeom>
              <a:avLst/>
              <a:gdLst>
                <a:gd name="connsiteX0" fmla="*/ 883982 w 883982"/>
                <a:gd name="connsiteY0" fmla="*/ 406346 h 666140"/>
                <a:gd name="connsiteX1" fmla="*/ 0 w 883982"/>
                <a:gd name="connsiteY1" fmla="*/ 666140 h 666140"/>
                <a:gd name="connsiteX2" fmla="*/ 71291 w 883982"/>
                <a:gd name="connsiteY2" fmla="*/ 198992 h 666140"/>
                <a:gd name="connsiteX3" fmla="*/ 517322 w 883982"/>
                <a:gd name="connsiteY3" fmla="*/ 0 h 666140"/>
                <a:gd name="connsiteX4" fmla="*/ 883982 w 883982"/>
                <a:gd name="connsiteY4" fmla="*/ 406346 h 66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982" h="666140">
                  <a:moveTo>
                    <a:pt x="883982" y="406346"/>
                  </a:moveTo>
                  <a:lnTo>
                    <a:pt x="0" y="666140"/>
                  </a:lnTo>
                  <a:lnTo>
                    <a:pt x="71291" y="198992"/>
                  </a:lnTo>
                  <a:lnTo>
                    <a:pt x="517322" y="0"/>
                  </a:lnTo>
                  <a:lnTo>
                    <a:pt x="883982" y="406346"/>
                  </a:lnTo>
                  <a:close/>
                </a:path>
              </a:pathLst>
            </a:custGeom>
            <a:solidFill>
              <a:srgbClr val="FFFFFF"/>
            </a:solidFill>
            <a:ln w="14173" cap="rnd">
              <a:solidFill>
                <a:srgbClr val="263238"/>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37A37F1F-418A-2DCE-C43F-393E432C8558}"/>
                </a:ext>
              </a:extLst>
            </p:cNvPr>
            <p:cNvSpPr/>
            <p:nvPr/>
          </p:nvSpPr>
          <p:spPr>
            <a:xfrm>
              <a:off x="4608476" y="7531021"/>
              <a:ext cx="829415" cy="665998"/>
            </a:xfrm>
            <a:custGeom>
              <a:avLst/>
              <a:gdLst>
                <a:gd name="connsiteX0" fmla="*/ 500598 w 829415"/>
                <a:gd name="connsiteY0" fmla="*/ 0 h 665998"/>
                <a:gd name="connsiteX1" fmla="*/ 829416 w 829415"/>
                <a:gd name="connsiteY1" fmla="*/ 425196 h 665998"/>
                <a:gd name="connsiteX2" fmla="*/ 0 w 829415"/>
                <a:gd name="connsiteY2" fmla="*/ 665999 h 665998"/>
                <a:gd name="connsiteX3" fmla="*/ 96378 w 829415"/>
                <a:gd name="connsiteY3" fmla="*/ 154913 h 665998"/>
                <a:gd name="connsiteX4" fmla="*/ 500598 w 829415"/>
                <a:gd name="connsiteY4" fmla="*/ 0 h 665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415" h="665998">
                  <a:moveTo>
                    <a:pt x="500598" y="0"/>
                  </a:moveTo>
                  <a:lnTo>
                    <a:pt x="829416" y="425196"/>
                  </a:lnTo>
                  <a:lnTo>
                    <a:pt x="0" y="665999"/>
                  </a:lnTo>
                  <a:lnTo>
                    <a:pt x="96378" y="154913"/>
                  </a:lnTo>
                  <a:lnTo>
                    <a:pt x="500598" y="0"/>
                  </a:lnTo>
                  <a:close/>
                </a:path>
              </a:pathLst>
            </a:custGeom>
            <a:solidFill>
              <a:srgbClr val="FFFFFF"/>
            </a:solidFill>
            <a:ln w="1417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FD53E07-700B-B7D2-BEC0-4080A494A1F5}"/>
                </a:ext>
              </a:extLst>
            </p:cNvPr>
            <p:cNvSpPr/>
            <p:nvPr/>
          </p:nvSpPr>
          <p:spPr>
            <a:xfrm>
              <a:off x="4608476" y="7531021"/>
              <a:ext cx="829415" cy="665998"/>
            </a:xfrm>
            <a:custGeom>
              <a:avLst/>
              <a:gdLst>
                <a:gd name="connsiteX0" fmla="*/ 500598 w 829415"/>
                <a:gd name="connsiteY0" fmla="*/ 0 h 665998"/>
                <a:gd name="connsiteX1" fmla="*/ 829416 w 829415"/>
                <a:gd name="connsiteY1" fmla="*/ 425196 h 665998"/>
                <a:gd name="connsiteX2" fmla="*/ 0 w 829415"/>
                <a:gd name="connsiteY2" fmla="*/ 665999 h 665998"/>
                <a:gd name="connsiteX3" fmla="*/ 96378 w 829415"/>
                <a:gd name="connsiteY3" fmla="*/ 154913 h 665998"/>
                <a:gd name="connsiteX4" fmla="*/ 500598 w 829415"/>
                <a:gd name="connsiteY4" fmla="*/ 0 h 665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415" h="665998">
                  <a:moveTo>
                    <a:pt x="500598" y="0"/>
                  </a:moveTo>
                  <a:lnTo>
                    <a:pt x="829416" y="425196"/>
                  </a:lnTo>
                  <a:lnTo>
                    <a:pt x="0" y="665999"/>
                  </a:lnTo>
                  <a:lnTo>
                    <a:pt x="96378" y="154913"/>
                  </a:lnTo>
                  <a:lnTo>
                    <a:pt x="500598" y="0"/>
                  </a:lnTo>
                  <a:close/>
                </a:path>
              </a:pathLst>
            </a:custGeom>
            <a:solidFill>
              <a:srgbClr val="000000">
                <a:alpha val="17000"/>
              </a:srgbClr>
            </a:solidFill>
            <a:ln w="1417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E25B69C-DFB5-1836-56AB-D7C4E39A6A5C}"/>
                </a:ext>
              </a:extLst>
            </p:cNvPr>
            <p:cNvSpPr/>
            <p:nvPr/>
          </p:nvSpPr>
          <p:spPr>
            <a:xfrm>
              <a:off x="4608476" y="7531021"/>
              <a:ext cx="829415" cy="665998"/>
            </a:xfrm>
            <a:custGeom>
              <a:avLst/>
              <a:gdLst>
                <a:gd name="connsiteX0" fmla="*/ 500598 w 829415"/>
                <a:gd name="connsiteY0" fmla="*/ 0 h 665998"/>
                <a:gd name="connsiteX1" fmla="*/ 829416 w 829415"/>
                <a:gd name="connsiteY1" fmla="*/ 425196 h 665998"/>
                <a:gd name="connsiteX2" fmla="*/ 0 w 829415"/>
                <a:gd name="connsiteY2" fmla="*/ 665999 h 665998"/>
                <a:gd name="connsiteX3" fmla="*/ 96378 w 829415"/>
                <a:gd name="connsiteY3" fmla="*/ 154913 h 665998"/>
                <a:gd name="connsiteX4" fmla="*/ 500598 w 829415"/>
                <a:gd name="connsiteY4" fmla="*/ 0 h 665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415" h="665998">
                  <a:moveTo>
                    <a:pt x="500598" y="0"/>
                  </a:moveTo>
                  <a:lnTo>
                    <a:pt x="829416" y="425196"/>
                  </a:lnTo>
                  <a:lnTo>
                    <a:pt x="0" y="665999"/>
                  </a:lnTo>
                  <a:lnTo>
                    <a:pt x="96378" y="154913"/>
                  </a:lnTo>
                  <a:lnTo>
                    <a:pt x="500598" y="0"/>
                  </a:lnTo>
                  <a:close/>
                </a:path>
              </a:pathLst>
            </a:custGeom>
            <a:noFill/>
            <a:ln w="14173" cap="rnd">
              <a:solidFill>
                <a:srgbClr val="263238"/>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id="{31A9E0BE-B9D5-604C-C979-19D8F1C69509}"/>
                </a:ext>
              </a:extLst>
            </p:cNvPr>
            <p:cNvSpPr/>
            <p:nvPr/>
          </p:nvSpPr>
          <p:spPr>
            <a:xfrm>
              <a:off x="4369657" y="7531021"/>
              <a:ext cx="739416" cy="701715"/>
            </a:xfrm>
            <a:custGeom>
              <a:avLst/>
              <a:gdLst>
                <a:gd name="connsiteX0" fmla="*/ 739416 w 739416"/>
                <a:gd name="connsiteY0" fmla="*/ 0 h 701715"/>
                <a:gd name="connsiteX1" fmla="*/ 588613 w 739416"/>
                <a:gd name="connsiteY1" fmla="*/ 523558 h 701715"/>
                <a:gd name="connsiteX2" fmla="*/ 0 w 739416"/>
                <a:gd name="connsiteY2" fmla="*/ 701715 h 701715"/>
                <a:gd name="connsiteX3" fmla="*/ 226204 w 739416"/>
                <a:gd name="connsiteY3" fmla="*/ 219826 h 701715"/>
                <a:gd name="connsiteX4" fmla="*/ 739416 w 739416"/>
                <a:gd name="connsiteY4" fmla="*/ 0 h 701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416" h="701715">
                  <a:moveTo>
                    <a:pt x="739416" y="0"/>
                  </a:moveTo>
                  <a:lnTo>
                    <a:pt x="588613" y="523558"/>
                  </a:lnTo>
                  <a:lnTo>
                    <a:pt x="0" y="701715"/>
                  </a:lnTo>
                  <a:lnTo>
                    <a:pt x="226204" y="219826"/>
                  </a:lnTo>
                  <a:lnTo>
                    <a:pt x="739416" y="0"/>
                  </a:lnTo>
                  <a:close/>
                </a:path>
              </a:pathLst>
            </a:custGeom>
            <a:solidFill>
              <a:srgbClr val="FFFFFF"/>
            </a:solidFill>
            <a:ln w="14173" cap="rnd">
              <a:solidFill>
                <a:srgbClr val="263238"/>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78032979-455F-833C-33C4-8DC5AD275DF2}"/>
                </a:ext>
              </a:extLst>
            </p:cNvPr>
            <p:cNvSpPr/>
            <p:nvPr/>
          </p:nvSpPr>
          <p:spPr>
            <a:xfrm>
              <a:off x="4331956" y="7935241"/>
              <a:ext cx="584503" cy="268156"/>
            </a:xfrm>
            <a:custGeom>
              <a:avLst/>
              <a:gdLst>
                <a:gd name="connsiteX0" fmla="*/ 584503 w 584503"/>
                <a:gd name="connsiteY0" fmla="*/ 77527 h 268156"/>
                <a:gd name="connsiteX1" fmla="*/ 16866 w 584503"/>
                <a:gd name="connsiteY1" fmla="*/ 268157 h 268156"/>
                <a:gd name="connsiteX2" fmla="*/ 0 w 584503"/>
                <a:gd name="connsiteY2" fmla="*/ 188503 h 268156"/>
                <a:gd name="connsiteX3" fmla="*/ 525826 w 584503"/>
                <a:gd name="connsiteY3" fmla="*/ 0 h 268156"/>
                <a:gd name="connsiteX4" fmla="*/ 584503 w 584503"/>
                <a:gd name="connsiteY4" fmla="*/ 77527 h 268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503" h="268156">
                  <a:moveTo>
                    <a:pt x="584503" y="77527"/>
                  </a:moveTo>
                  <a:lnTo>
                    <a:pt x="16866" y="268157"/>
                  </a:lnTo>
                  <a:lnTo>
                    <a:pt x="0" y="188503"/>
                  </a:lnTo>
                  <a:lnTo>
                    <a:pt x="525826" y="0"/>
                  </a:lnTo>
                  <a:lnTo>
                    <a:pt x="584503" y="77527"/>
                  </a:lnTo>
                  <a:close/>
                </a:path>
              </a:pathLst>
            </a:custGeom>
            <a:solidFill>
              <a:srgbClr val="FFFFFF"/>
            </a:solidFill>
            <a:ln w="14173" cap="rnd">
              <a:solidFill>
                <a:srgbClr val="263238"/>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164DA1CF-540E-19A4-76DD-FBA26547DA95}"/>
                </a:ext>
              </a:extLst>
            </p:cNvPr>
            <p:cNvSpPr/>
            <p:nvPr/>
          </p:nvSpPr>
          <p:spPr>
            <a:xfrm>
              <a:off x="4857782" y="7459729"/>
              <a:ext cx="613699" cy="553038"/>
            </a:xfrm>
            <a:custGeom>
              <a:avLst/>
              <a:gdLst>
                <a:gd name="connsiteX0" fmla="*/ 236693 w 613699"/>
                <a:gd name="connsiteY0" fmla="*/ 0 h 553038"/>
                <a:gd name="connsiteX1" fmla="*/ 613700 w 613699"/>
                <a:gd name="connsiteY1" fmla="*/ 391747 h 553038"/>
                <a:gd name="connsiteX2" fmla="*/ 596975 w 613699"/>
                <a:gd name="connsiteY2" fmla="*/ 452409 h 553038"/>
                <a:gd name="connsiteX3" fmla="*/ 251291 w 613699"/>
                <a:gd name="connsiteY3" fmla="*/ 71291 h 553038"/>
                <a:gd name="connsiteX4" fmla="*/ 58677 w 613699"/>
                <a:gd name="connsiteY4" fmla="*/ 553039 h 553038"/>
                <a:gd name="connsiteX5" fmla="*/ 0 w 613699"/>
                <a:gd name="connsiteY5" fmla="*/ 475511 h 553038"/>
                <a:gd name="connsiteX6" fmla="*/ 236693 w 613699"/>
                <a:gd name="connsiteY6" fmla="*/ 0 h 55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699" h="553038">
                  <a:moveTo>
                    <a:pt x="236693" y="0"/>
                  </a:moveTo>
                  <a:lnTo>
                    <a:pt x="613700" y="391747"/>
                  </a:lnTo>
                  <a:lnTo>
                    <a:pt x="596975" y="452409"/>
                  </a:lnTo>
                  <a:lnTo>
                    <a:pt x="251291" y="71291"/>
                  </a:lnTo>
                  <a:lnTo>
                    <a:pt x="58677" y="553039"/>
                  </a:lnTo>
                  <a:lnTo>
                    <a:pt x="0" y="475511"/>
                  </a:lnTo>
                  <a:lnTo>
                    <a:pt x="236693" y="0"/>
                  </a:lnTo>
                  <a:close/>
                </a:path>
              </a:pathLst>
            </a:custGeom>
            <a:solidFill>
              <a:srgbClr val="FFFFFF"/>
            </a:solidFill>
            <a:ln w="14173" cap="rnd">
              <a:solidFill>
                <a:srgbClr val="263238"/>
              </a:solidFill>
              <a:prstDash val="solid"/>
              <a:round/>
            </a:ln>
          </p:spPr>
          <p:txBody>
            <a:bodyPr rtlCol="0" anchor="ctr"/>
            <a:lstStyle/>
            <a:p>
              <a:endParaRPr lang="en-US"/>
            </a:p>
          </p:txBody>
        </p:sp>
        <p:sp>
          <p:nvSpPr>
            <p:cNvPr id="49" name="Freeform: Shape 48">
              <a:extLst>
                <a:ext uri="{FF2B5EF4-FFF2-40B4-BE49-F238E27FC236}">
                  <a16:creationId xmlns:a16="http://schemas.microsoft.com/office/drawing/2014/main" id="{E5075BDE-ED09-656D-2F75-07C19DEB21AF}"/>
                </a:ext>
              </a:extLst>
            </p:cNvPr>
            <p:cNvSpPr/>
            <p:nvPr/>
          </p:nvSpPr>
          <p:spPr>
            <a:xfrm>
              <a:off x="4304744" y="7448249"/>
              <a:ext cx="795825" cy="690235"/>
            </a:xfrm>
            <a:custGeom>
              <a:avLst/>
              <a:gdLst>
                <a:gd name="connsiteX0" fmla="*/ 795825 w 795825"/>
                <a:gd name="connsiteY0" fmla="*/ 0 h 690235"/>
                <a:gd name="connsiteX1" fmla="*/ 555164 w 795825"/>
                <a:gd name="connsiteY1" fmla="*/ 501731 h 690235"/>
                <a:gd name="connsiteX2" fmla="*/ 0 w 795825"/>
                <a:gd name="connsiteY2" fmla="*/ 690235 h 690235"/>
                <a:gd name="connsiteX3" fmla="*/ 284881 w 795825"/>
                <a:gd name="connsiteY3" fmla="*/ 239811 h 690235"/>
                <a:gd name="connsiteX4" fmla="*/ 795825 w 795825"/>
                <a:gd name="connsiteY4" fmla="*/ 0 h 69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825" h="690235">
                  <a:moveTo>
                    <a:pt x="795825" y="0"/>
                  </a:moveTo>
                  <a:lnTo>
                    <a:pt x="555164" y="501731"/>
                  </a:lnTo>
                  <a:lnTo>
                    <a:pt x="0" y="690235"/>
                  </a:lnTo>
                  <a:lnTo>
                    <a:pt x="284881" y="239811"/>
                  </a:lnTo>
                  <a:lnTo>
                    <a:pt x="795825" y="0"/>
                  </a:lnTo>
                  <a:close/>
                </a:path>
              </a:pathLst>
            </a:custGeom>
            <a:solidFill>
              <a:srgbClr val="FF725E"/>
            </a:solidFill>
            <a:ln w="1417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693DF83-9D35-5925-C9AE-65FC55222AAD}"/>
                </a:ext>
              </a:extLst>
            </p:cNvPr>
            <p:cNvSpPr/>
            <p:nvPr/>
          </p:nvSpPr>
          <p:spPr>
            <a:xfrm>
              <a:off x="4304744" y="7448249"/>
              <a:ext cx="795825" cy="690235"/>
            </a:xfrm>
            <a:custGeom>
              <a:avLst/>
              <a:gdLst>
                <a:gd name="connsiteX0" fmla="*/ 795825 w 795825"/>
                <a:gd name="connsiteY0" fmla="*/ 0 h 690235"/>
                <a:gd name="connsiteX1" fmla="*/ 555164 w 795825"/>
                <a:gd name="connsiteY1" fmla="*/ 501731 h 690235"/>
                <a:gd name="connsiteX2" fmla="*/ 0 w 795825"/>
                <a:gd name="connsiteY2" fmla="*/ 690235 h 690235"/>
                <a:gd name="connsiteX3" fmla="*/ 284881 w 795825"/>
                <a:gd name="connsiteY3" fmla="*/ 239811 h 690235"/>
                <a:gd name="connsiteX4" fmla="*/ 795825 w 795825"/>
                <a:gd name="connsiteY4" fmla="*/ 0 h 69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825" h="690235">
                  <a:moveTo>
                    <a:pt x="795825" y="0"/>
                  </a:moveTo>
                  <a:lnTo>
                    <a:pt x="555164" y="501731"/>
                  </a:lnTo>
                  <a:lnTo>
                    <a:pt x="0" y="690235"/>
                  </a:lnTo>
                  <a:lnTo>
                    <a:pt x="284881" y="239811"/>
                  </a:lnTo>
                  <a:lnTo>
                    <a:pt x="795825" y="0"/>
                  </a:lnTo>
                  <a:close/>
                </a:path>
              </a:pathLst>
            </a:custGeom>
            <a:solidFill>
              <a:srgbClr val="000000">
                <a:alpha val="30000"/>
              </a:srgbClr>
            </a:solidFill>
            <a:ln w="1417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3F2C147-8F27-A191-34BC-544AB0BBEE9A}"/>
                </a:ext>
              </a:extLst>
            </p:cNvPr>
            <p:cNvSpPr/>
            <p:nvPr/>
          </p:nvSpPr>
          <p:spPr>
            <a:xfrm>
              <a:off x="4304744" y="7448249"/>
              <a:ext cx="795825" cy="690235"/>
            </a:xfrm>
            <a:custGeom>
              <a:avLst/>
              <a:gdLst>
                <a:gd name="connsiteX0" fmla="*/ 795825 w 795825"/>
                <a:gd name="connsiteY0" fmla="*/ 0 h 690235"/>
                <a:gd name="connsiteX1" fmla="*/ 555164 w 795825"/>
                <a:gd name="connsiteY1" fmla="*/ 501731 h 690235"/>
                <a:gd name="connsiteX2" fmla="*/ 0 w 795825"/>
                <a:gd name="connsiteY2" fmla="*/ 690235 h 690235"/>
                <a:gd name="connsiteX3" fmla="*/ 284881 w 795825"/>
                <a:gd name="connsiteY3" fmla="*/ 239811 h 690235"/>
                <a:gd name="connsiteX4" fmla="*/ 795825 w 795825"/>
                <a:gd name="connsiteY4" fmla="*/ 0 h 69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825" h="690235">
                  <a:moveTo>
                    <a:pt x="795825" y="0"/>
                  </a:moveTo>
                  <a:lnTo>
                    <a:pt x="555164" y="501731"/>
                  </a:lnTo>
                  <a:lnTo>
                    <a:pt x="0" y="690235"/>
                  </a:lnTo>
                  <a:lnTo>
                    <a:pt x="284881" y="239811"/>
                  </a:lnTo>
                  <a:lnTo>
                    <a:pt x="795825" y="0"/>
                  </a:lnTo>
                  <a:close/>
                </a:path>
              </a:pathLst>
            </a:custGeom>
            <a:noFill/>
            <a:ln w="14173" cap="rnd">
              <a:solidFill>
                <a:srgbClr val="263238"/>
              </a:solidFill>
              <a:prstDash val="solid"/>
              <a:round/>
            </a:ln>
          </p:spPr>
          <p:txBody>
            <a:bodyPr rtlCol="0" anchor="ctr"/>
            <a:lstStyle/>
            <a:p>
              <a:endParaRPr lang="en-US"/>
            </a:p>
          </p:txBody>
        </p:sp>
        <p:sp>
          <p:nvSpPr>
            <p:cNvPr id="52" name="Freeform: Shape 51">
              <a:extLst>
                <a:ext uri="{FF2B5EF4-FFF2-40B4-BE49-F238E27FC236}">
                  <a16:creationId xmlns:a16="http://schemas.microsoft.com/office/drawing/2014/main" id="{6378E567-7B91-78E2-346C-929203E1A586}"/>
                </a:ext>
              </a:extLst>
            </p:cNvPr>
            <p:cNvSpPr/>
            <p:nvPr/>
          </p:nvSpPr>
          <p:spPr>
            <a:xfrm>
              <a:off x="4566665" y="7530454"/>
              <a:ext cx="446597" cy="203810"/>
            </a:xfrm>
            <a:custGeom>
              <a:avLst/>
              <a:gdLst>
                <a:gd name="connsiteX0" fmla="*/ 0 w 446597"/>
                <a:gd name="connsiteY0" fmla="*/ 203811 h 203810"/>
                <a:gd name="connsiteX1" fmla="*/ 446598 w 446597"/>
                <a:gd name="connsiteY1" fmla="*/ 0 h 203810"/>
              </a:gdLst>
              <a:ahLst/>
              <a:cxnLst>
                <a:cxn ang="0">
                  <a:pos x="connsiteX0" y="connsiteY0"/>
                </a:cxn>
                <a:cxn ang="0">
                  <a:pos x="connsiteX1" y="connsiteY1"/>
                </a:cxn>
              </a:cxnLst>
              <a:rect l="l" t="t" r="r" b="b"/>
              <a:pathLst>
                <a:path w="446597" h="203810">
                  <a:moveTo>
                    <a:pt x="0" y="203811"/>
                  </a:moveTo>
                  <a:lnTo>
                    <a:pt x="446598" y="0"/>
                  </a:lnTo>
                </a:path>
              </a:pathLst>
            </a:custGeom>
            <a:ln w="14173" cap="rnd">
              <a:solidFill>
                <a:srgbClr val="263238"/>
              </a:solidFill>
              <a:prstDash val="solid"/>
              <a:round/>
            </a:ln>
          </p:spPr>
          <p:txBody>
            <a:bodyPr rtlCol="0" anchor="ctr"/>
            <a:lstStyle/>
            <a:p>
              <a:endParaRPr lang="en-US"/>
            </a:p>
          </p:txBody>
        </p:sp>
        <p:sp>
          <p:nvSpPr>
            <p:cNvPr id="53" name="Freeform: Shape 52">
              <a:extLst>
                <a:ext uri="{FF2B5EF4-FFF2-40B4-BE49-F238E27FC236}">
                  <a16:creationId xmlns:a16="http://schemas.microsoft.com/office/drawing/2014/main" id="{7E499FBB-F412-3D68-9AE3-A62A7A2EA360}"/>
                </a:ext>
              </a:extLst>
            </p:cNvPr>
            <p:cNvSpPr/>
            <p:nvPr/>
          </p:nvSpPr>
          <p:spPr>
            <a:xfrm>
              <a:off x="2738038" y="8360862"/>
              <a:ext cx="912895" cy="543967"/>
            </a:xfrm>
            <a:custGeom>
              <a:avLst/>
              <a:gdLst>
                <a:gd name="connsiteX0" fmla="*/ 503007 w 912895"/>
                <a:gd name="connsiteY0" fmla="*/ 543968 h 543967"/>
                <a:gd name="connsiteX1" fmla="*/ 912896 w 912895"/>
                <a:gd name="connsiteY1" fmla="*/ 39685 h 543967"/>
                <a:gd name="connsiteX2" fmla="*/ 67323 w 912895"/>
                <a:gd name="connsiteY2" fmla="*/ 0 h 543967"/>
                <a:gd name="connsiteX3" fmla="*/ 0 w 912895"/>
                <a:gd name="connsiteY3" fmla="*/ 423637 h 543967"/>
                <a:gd name="connsiteX4" fmla="*/ 503007 w 912895"/>
                <a:gd name="connsiteY4" fmla="*/ 543968 h 543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95" h="543967">
                  <a:moveTo>
                    <a:pt x="503007" y="543968"/>
                  </a:moveTo>
                  <a:lnTo>
                    <a:pt x="912896" y="39685"/>
                  </a:lnTo>
                  <a:lnTo>
                    <a:pt x="67323" y="0"/>
                  </a:lnTo>
                  <a:lnTo>
                    <a:pt x="0" y="423637"/>
                  </a:lnTo>
                  <a:lnTo>
                    <a:pt x="503007" y="543968"/>
                  </a:lnTo>
                  <a:close/>
                </a:path>
              </a:pathLst>
            </a:custGeom>
            <a:solidFill>
              <a:srgbClr val="FF725E"/>
            </a:solidFill>
            <a:ln w="14173" cap="rnd">
              <a:solidFill>
                <a:srgbClr val="263238"/>
              </a:solidFill>
              <a:prstDash val="solid"/>
              <a:round/>
            </a:ln>
          </p:spPr>
          <p:txBody>
            <a:bodyPr rtlCol="0" anchor="ctr"/>
            <a:lstStyle/>
            <a:p>
              <a:endParaRPr lang="en-US"/>
            </a:p>
          </p:txBody>
        </p:sp>
        <p:sp>
          <p:nvSpPr>
            <p:cNvPr id="54" name="Freeform: Shape 53">
              <a:extLst>
                <a:ext uri="{FF2B5EF4-FFF2-40B4-BE49-F238E27FC236}">
                  <a16:creationId xmlns:a16="http://schemas.microsoft.com/office/drawing/2014/main" id="{F021F30D-4FF4-812B-6BE3-8C8E163F928E}"/>
                </a:ext>
              </a:extLst>
            </p:cNvPr>
            <p:cNvSpPr/>
            <p:nvPr/>
          </p:nvSpPr>
          <p:spPr>
            <a:xfrm>
              <a:off x="2732227" y="8300626"/>
              <a:ext cx="874344" cy="549211"/>
            </a:xfrm>
            <a:custGeom>
              <a:avLst/>
              <a:gdLst>
                <a:gd name="connsiteX0" fmla="*/ 874345 w 874344"/>
                <a:gd name="connsiteY0" fmla="*/ 51732 h 549211"/>
                <a:gd name="connsiteX1" fmla="*/ 0 w 874344"/>
                <a:gd name="connsiteY1" fmla="*/ 0 h 549211"/>
                <a:gd name="connsiteX2" fmla="*/ 58394 w 874344"/>
                <a:gd name="connsiteY2" fmla="*/ 454535 h 549211"/>
                <a:gd name="connsiteX3" fmla="*/ 497905 w 874344"/>
                <a:gd name="connsiteY3" fmla="*/ 549212 h 549211"/>
                <a:gd name="connsiteX4" fmla="*/ 874345 w 874344"/>
                <a:gd name="connsiteY4" fmla="*/ 51732 h 549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344" h="549211">
                  <a:moveTo>
                    <a:pt x="874345" y="51732"/>
                  </a:moveTo>
                  <a:lnTo>
                    <a:pt x="0" y="0"/>
                  </a:lnTo>
                  <a:lnTo>
                    <a:pt x="58394" y="454535"/>
                  </a:lnTo>
                  <a:lnTo>
                    <a:pt x="497905" y="549212"/>
                  </a:lnTo>
                  <a:lnTo>
                    <a:pt x="874345" y="51732"/>
                  </a:lnTo>
                  <a:close/>
                </a:path>
              </a:pathLst>
            </a:custGeom>
            <a:solidFill>
              <a:srgbClr val="FFFFFF"/>
            </a:solidFill>
            <a:ln w="14173" cap="rnd">
              <a:solidFill>
                <a:srgbClr val="263238"/>
              </a:solidFill>
              <a:prstDash val="solid"/>
              <a:round/>
            </a:ln>
          </p:spPr>
          <p:txBody>
            <a:bodyPr rtlCol="0" anchor="ctr"/>
            <a:lstStyle/>
            <a:p>
              <a:endParaRPr lang="en-US"/>
            </a:p>
          </p:txBody>
        </p:sp>
        <p:sp>
          <p:nvSpPr>
            <p:cNvPr id="55" name="Freeform: Shape 54">
              <a:extLst>
                <a:ext uri="{FF2B5EF4-FFF2-40B4-BE49-F238E27FC236}">
                  <a16:creationId xmlns:a16="http://schemas.microsoft.com/office/drawing/2014/main" id="{28D760BB-41ED-424E-37DF-D491A36283FF}"/>
                </a:ext>
              </a:extLst>
            </p:cNvPr>
            <p:cNvSpPr/>
            <p:nvPr/>
          </p:nvSpPr>
          <p:spPr>
            <a:xfrm>
              <a:off x="2770495" y="8266185"/>
              <a:ext cx="820486" cy="553179"/>
            </a:xfrm>
            <a:custGeom>
              <a:avLst/>
              <a:gdLst>
                <a:gd name="connsiteX0" fmla="*/ 481180 w 820486"/>
                <a:gd name="connsiteY0" fmla="*/ 553180 h 553179"/>
                <a:gd name="connsiteX1" fmla="*/ 820487 w 820486"/>
                <a:gd name="connsiteY1" fmla="*/ 45638 h 553179"/>
                <a:gd name="connsiteX2" fmla="*/ 0 w 820486"/>
                <a:gd name="connsiteY2" fmla="*/ 0 h 553179"/>
                <a:gd name="connsiteX3" fmla="*/ 82346 w 820486"/>
                <a:gd name="connsiteY3" fmla="*/ 492944 h 553179"/>
                <a:gd name="connsiteX4" fmla="*/ 481180 w 820486"/>
                <a:gd name="connsiteY4" fmla="*/ 553180 h 55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86" h="553179">
                  <a:moveTo>
                    <a:pt x="481180" y="553180"/>
                  </a:moveTo>
                  <a:lnTo>
                    <a:pt x="820487" y="45638"/>
                  </a:lnTo>
                  <a:lnTo>
                    <a:pt x="0" y="0"/>
                  </a:lnTo>
                  <a:lnTo>
                    <a:pt x="82346" y="492944"/>
                  </a:lnTo>
                  <a:lnTo>
                    <a:pt x="481180" y="553180"/>
                  </a:lnTo>
                  <a:close/>
                </a:path>
              </a:pathLst>
            </a:custGeom>
            <a:solidFill>
              <a:srgbClr val="FFFFFF"/>
            </a:solidFill>
            <a:ln w="1417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A32A530-14F4-5C73-4AED-DAE6EFD6D4C5}"/>
                </a:ext>
              </a:extLst>
            </p:cNvPr>
            <p:cNvSpPr/>
            <p:nvPr/>
          </p:nvSpPr>
          <p:spPr>
            <a:xfrm>
              <a:off x="2770495" y="8266185"/>
              <a:ext cx="820486" cy="553179"/>
            </a:xfrm>
            <a:custGeom>
              <a:avLst/>
              <a:gdLst>
                <a:gd name="connsiteX0" fmla="*/ 481180 w 820486"/>
                <a:gd name="connsiteY0" fmla="*/ 553180 h 553179"/>
                <a:gd name="connsiteX1" fmla="*/ 820487 w 820486"/>
                <a:gd name="connsiteY1" fmla="*/ 45638 h 553179"/>
                <a:gd name="connsiteX2" fmla="*/ 0 w 820486"/>
                <a:gd name="connsiteY2" fmla="*/ 0 h 553179"/>
                <a:gd name="connsiteX3" fmla="*/ 82346 w 820486"/>
                <a:gd name="connsiteY3" fmla="*/ 492944 h 553179"/>
                <a:gd name="connsiteX4" fmla="*/ 481180 w 820486"/>
                <a:gd name="connsiteY4" fmla="*/ 553180 h 55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86" h="553179">
                  <a:moveTo>
                    <a:pt x="481180" y="553180"/>
                  </a:moveTo>
                  <a:lnTo>
                    <a:pt x="820487" y="45638"/>
                  </a:lnTo>
                  <a:lnTo>
                    <a:pt x="0" y="0"/>
                  </a:lnTo>
                  <a:lnTo>
                    <a:pt x="82346" y="492944"/>
                  </a:lnTo>
                  <a:lnTo>
                    <a:pt x="481180" y="553180"/>
                  </a:lnTo>
                  <a:close/>
                </a:path>
              </a:pathLst>
            </a:custGeom>
            <a:solidFill>
              <a:srgbClr val="000000">
                <a:alpha val="17000"/>
              </a:srgbClr>
            </a:solidFill>
            <a:ln w="1417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2EA31E8-8408-AE84-1DED-7686EF2605A3}"/>
                </a:ext>
              </a:extLst>
            </p:cNvPr>
            <p:cNvSpPr/>
            <p:nvPr/>
          </p:nvSpPr>
          <p:spPr>
            <a:xfrm>
              <a:off x="2770495" y="8266185"/>
              <a:ext cx="820486" cy="553179"/>
            </a:xfrm>
            <a:custGeom>
              <a:avLst/>
              <a:gdLst>
                <a:gd name="connsiteX0" fmla="*/ 481180 w 820486"/>
                <a:gd name="connsiteY0" fmla="*/ 553180 h 553179"/>
                <a:gd name="connsiteX1" fmla="*/ 820487 w 820486"/>
                <a:gd name="connsiteY1" fmla="*/ 45638 h 553179"/>
                <a:gd name="connsiteX2" fmla="*/ 0 w 820486"/>
                <a:gd name="connsiteY2" fmla="*/ 0 h 553179"/>
                <a:gd name="connsiteX3" fmla="*/ 82346 w 820486"/>
                <a:gd name="connsiteY3" fmla="*/ 492944 h 553179"/>
                <a:gd name="connsiteX4" fmla="*/ 481180 w 820486"/>
                <a:gd name="connsiteY4" fmla="*/ 553180 h 55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486" h="553179">
                  <a:moveTo>
                    <a:pt x="481180" y="553180"/>
                  </a:moveTo>
                  <a:lnTo>
                    <a:pt x="820487" y="45638"/>
                  </a:lnTo>
                  <a:lnTo>
                    <a:pt x="0" y="0"/>
                  </a:lnTo>
                  <a:lnTo>
                    <a:pt x="82346" y="492944"/>
                  </a:lnTo>
                  <a:lnTo>
                    <a:pt x="481180" y="553180"/>
                  </a:lnTo>
                  <a:close/>
                </a:path>
              </a:pathLst>
            </a:custGeom>
            <a:noFill/>
            <a:ln w="14173" cap="rnd">
              <a:solidFill>
                <a:srgbClr val="263238"/>
              </a:solidFill>
              <a:prstDash val="solid"/>
              <a:round/>
            </a:ln>
          </p:spPr>
          <p:txBody>
            <a:bodyPr rtlCol="0" anchor="ctr"/>
            <a:lstStyle/>
            <a:p>
              <a:endParaRPr lang="en-US"/>
            </a:p>
          </p:txBody>
        </p:sp>
        <p:sp>
          <p:nvSpPr>
            <p:cNvPr id="58" name="Freeform: Shape 57">
              <a:extLst>
                <a:ext uri="{FF2B5EF4-FFF2-40B4-BE49-F238E27FC236}">
                  <a16:creationId xmlns:a16="http://schemas.microsoft.com/office/drawing/2014/main" id="{0D04AD67-EE7B-12DA-626D-AC89F4D85071}"/>
                </a:ext>
              </a:extLst>
            </p:cNvPr>
            <p:cNvSpPr/>
            <p:nvPr/>
          </p:nvSpPr>
          <p:spPr>
            <a:xfrm>
              <a:off x="2533377" y="8287161"/>
              <a:ext cx="718297" cy="532203"/>
            </a:xfrm>
            <a:custGeom>
              <a:avLst/>
              <a:gdLst>
                <a:gd name="connsiteX0" fmla="*/ 718298 w 718297"/>
                <a:gd name="connsiteY0" fmla="*/ 532204 h 532203"/>
                <a:gd name="connsiteX1" fmla="*/ 582093 w 718297"/>
                <a:gd name="connsiteY1" fmla="*/ 39543 h 532203"/>
                <a:gd name="connsiteX2" fmla="*/ 0 w 718297"/>
                <a:gd name="connsiteY2" fmla="*/ 0 h 532203"/>
                <a:gd name="connsiteX3" fmla="*/ 212598 w 718297"/>
                <a:gd name="connsiteY3" fmla="*/ 432424 h 532203"/>
                <a:gd name="connsiteX4" fmla="*/ 718298 w 718297"/>
                <a:gd name="connsiteY4" fmla="*/ 532204 h 532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297" h="532203">
                  <a:moveTo>
                    <a:pt x="718298" y="532204"/>
                  </a:moveTo>
                  <a:lnTo>
                    <a:pt x="582093" y="39543"/>
                  </a:lnTo>
                  <a:lnTo>
                    <a:pt x="0" y="0"/>
                  </a:lnTo>
                  <a:lnTo>
                    <a:pt x="212598" y="432424"/>
                  </a:lnTo>
                  <a:lnTo>
                    <a:pt x="718298" y="532204"/>
                  </a:lnTo>
                  <a:close/>
                </a:path>
              </a:pathLst>
            </a:custGeom>
            <a:solidFill>
              <a:srgbClr val="FFFFFF"/>
            </a:solidFill>
            <a:ln w="14173" cap="rnd">
              <a:solidFill>
                <a:srgbClr val="263238"/>
              </a:solidFill>
              <a:prstDash val="solid"/>
              <a:round/>
            </a:ln>
          </p:spPr>
          <p:txBody>
            <a:bodyPr rtlCol="0" anchor="ctr"/>
            <a:lstStyle/>
            <a:p>
              <a:endParaRPr lang="en-US"/>
            </a:p>
          </p:txBody>
        </p:sp>
        <p:sp>
          <p:nvSpPr>
            <p:cNvPr id="59" name="Freeform: Shape 58">
              <a:extLst>
                <a:ext uri="{FF2B5EF4-FFF2-40B4-BE49-F238E27FC236}">
                  <a16:creationId xmlns:a16="http://schemas.microsoft.com/office/drawing/2014/main" id="{B36C128E-66DA-7A1B-1B05-9FBB0B013992}"/>
                </a:ext>
              </a:extLst>
            </p:cNvPr>
            <p:cNvSpPr/>
            <p:nvPr/>
          </p:nvSpPr>
          <p:spPr>
            <a:xfrm>
              <a:off x="2492842" y="8321744"/>
              <a:ext cx="579684" cy="149385"/>
            </a:xfrm>
            <a:custGeom>
              <a:avLst/>
              <a:gdLst>
                <a:gd name="connsiteX0" fmla="*/ 579684 w 579684"/>
                <a:gd name="connsiteY0" fmla="*/ 57260 h 149385"/>
                <a:gd name="connsiteX1" fmla="*/ 18850 w 579684"/>
                <a:gd name="connsiteY1" fmla="*/ 0 h 149385"/>
                <a:gd name="connsiteX2" fmla="*/ 0 w 579684"/>
                <a:gd name="connsiteY2" fmla="*/ 84331 h 149385"/>
                <a:gd name="connsiteX3" fmla="*/ 519164 w 579684"/>
                <a:gd name="connsiteY3" fmla="*/ 149386 h 149385"/>
                <a:gd name="connsiteX4" fmla="*/ 579684 w 579684"/>
                <a:gd name="connsiteY4" fmla="*/ 57260 h 149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684" h="149385">
                  <a:moveTo>
                    <a:pt x="579684" y="57260"/>
                  </a:moveTo>
                  <a:lnTo>
                    <a:pt x="18850" y="0"/>
                  </a:lnTo>
                  <a:lnTo>
                    <a:pt x="0" y="84331"/>
                  </a:lnTo>
                  <a:lnTo>
                    <a:pt x="519164" y="149386"/>
                  </a:lnTo>
                  <a:lnTo>
                    <a:pt x="579684" y="57260"/>
                  </a:lnTo>
                  <a:close/>
                </a:path>
              </a:pathLst>
            </a:custGeom>
            <a:solidFill>
              <a:srgbClr val="FFFFFF"/>
            </a:solidFill>
            <a:ln w="14173" cap="rnd">
              <a:solidFill>
                <a:srgbClr val="263238"/>
              </a:solidFill>
              <a:prstDash val="solid"/>
              <a:round/>
            </a:ln>
          </p:spPr>
          <p:txBody>
            <a:bodyPr rtlCol="0" anchor="ctr"/>
            <a:lstStyle/>
            <a:p>
              <a:endParaRPr lang="en-US"/>
            </a:p>
          </p:txBody>
        </p:sp>
        <p:sp>
          <p:nvSpPr>
            <p:cNvPr id="60" name="Freeform: Shape 59">
              <a:extLst>
                <a:ext uri="{FF2B5EF4-FFF2-40B4-BE49-F238E27FC236}">
                  <a16:creationId xmlns:a16="http://schemas.microsoft.com/office/drawing/2014/main" id="{21BE5D6E-5F19-54D4-B7C4-4A8D03DE1545}"/>
                </a:ext>
              </a:extLst>
            </p:cNvPr>
            <p:cNvSpPr/>
            <p:nvPr/>
          </p:nvSpPr>
          <p:spPr>
            <a:xfrm>
              <a:off x="3012006" y="8352358"/>
              <a:ext cx="609589" cy="542408"/>
            </a:xfrm>
            <a:custGeom>
              <a:avLst/>
              <a:gdLst>
                <a:gd name="connsiteX0" fmla="*/ 223086 w 609589"/>
                <a:gd name="connsiteY0" fmla="*/ 542408 h 542408"/>
                <a:gd name="connsiteX1" fmla="*/ 609589 w 609589"/>
                <a:gd name="connsiteY1" fmla="*/ 57260 h 542408"/>
                <a:gd name="connsiteX2" fmla="*/ 594566 w 609589"/>
                <a:gd name="connsiteY2" fmla="*/ 0 h 542408"/>
                <a:gd name="connsiteX3" fmla="*/ 239669 w 609589"/>
                <a:gd name="connsiteY3" fmla="*/ 467007 h 542408"/>
                <a:gd name="connsiteX4" fmla="*/ 60520 w 609589"/>
                <a:gd name="connsiteY4" fmla="*/ 26646 h 542408"/>
                <a:gd name="connsiteX5" fmla="*/ 0 w 609589"/>
                <a:gd name="connsiteY5" fmla="*/ 118771 h 542408"/>
                <a:gd name="connsiteX6" fmla="*/ 223086 w 609589"/>
                <a:gd name="connsiteY6" fmla="*/ 542408 h 5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9" h="542408">
                  <a:moveTo>
                    <a:pt x="223086" y="542408"/>
                  </a:moveTo>
                  <a:lnTo>
                    <a:pt x="609589" y="57260"/>
                  </a:lnTo>
                  <a:lnTo>
                    <a:pt x="594566" y="0"/>
                  </a:lnTo>
                  <a:lnTo>
                    <a:pt x="239669" y="467007"/>
                  </a:lnTo>
                  <a:lnTo>
                    <a:pt x="60520" y="26646"/>
                  </a:lnTo>
                  <a:lnTo>
                    <a:pt x="0" y="118771"/>
                  </a:lnTo>
                  <a:lnTo>
                    <a:pt x="223086" y="542408"/>
                  </a:lnTo>
                  <a:close/>
                </a:path>
              </a:pathLst>
            </a:custGeom>
            <a:solidFill>
              <a:srgbClr val="FFFFFF"/>
            </a:solidFill>
            <a:ln w="14173" cap="rnd">
              <a:solidFill>
                <a:srgbClr val="263238"/>
              </a:solidFill>
              <a:prstDash val="solid"/>
              <a:round/>
            </a:ln>
          </p:spPr>
          <p:txBody>
            <a:bodyPr rtlCol="0" anchor="ctr"/>
            <a:lstStyle/>
            <a:p>
              <a:endParaRPr lang="en-US"/>
            </a:p>
          </p:txBody>
        </p:sp>
        <p:sp>
          <p:nvSpPr>
            <p:cNvPr id="61" name="Freeform: Shape 60">
              <a:extLst>
                <a:ext uri="{FF2B5EF4-FFF2-40B4-BE49-F238E27FC236}">
                  <a16:creationId xmlns:a16="http://schemas.microsoft.com/office/drawing/2014/main" id="{09F873B9-5F95-6AB6-14DC-784F370C016D}"/>
                </a:ext>
              </a:extLst>
            </p:cNvPr>
            <p:cNvSpPr/>
            <p:nvPr/>
          </p:nvSpPr>
          <p:spPr>
            <a:xfrm>
              <a:off x="2466055" y="8397712"/>
              <a:ext cx="774990" cy="507117"/>
            </a:xfrm>
            <a:custGeom>
              <a:avLst/>
              <a:gdLst>
                <a:gd name="connsiteX0" fmla="*/ 774991 w 774990"/>
                <a:gd name="connsiteY0" fmla="*/ 507117 h 507117"/>
                <a:gd name="connsiteX1" fmla="*/ 548361 w 774990"/>
                <a:gd name="connsiteY1" fmla="*/ 58110 h 507117"/>
                <a:gd name="connsiteX2" fmla="*/ 0 w 774990"/>
                <a:gd name="connsiteY2" fmla="*/ 0 h 507117"/>
                <a:gd name="connsiteX3" fmla="*/ 271984 w 774990"/>
                <a:gd name="connsiteY3" fmla="*/ 386786 h 507117"/>
                <a:gd name="connsiteX4" fmla="*/ 774991 w 774990"/>
                <a:gd name="connsiteY4" fmla="*/ 507117 h 50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990" h="507117">
                  <a:moveTo>
                    <a:pt x="774991" y="507117"/>
                  </a:moveTo>
                  <a:lnTo>
                    <a:pt x="548361" y="58110"/>
                  </a:lnTo>
                  <a:lnTo>
                    <a:pt x="0" y="0"/>
                  </a:lnTo>
                  <a:lnTo>
                    <a:pt x="271984" y="386786"/>
                  </a:lnTo>
                  <a:lnTo>
                    <a:pt x="774991" y="507117"/>
                  </a:lnTo>
                  <a:close/>
                </a:path>
              </a:pathLst>
            </a:custGeom>
            <a:solidFill>
              <a:srgbClr val="FF725E"/>
            </a:solidFill>
            <a:ln w="1417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B626D98-08FB-B8B0-9FF0-8708C5DE83B5}"/>
                </a:ext>
              </a:extLst>
            </p:cNvPr>
            <p:cNvSpPr/>
            <p:nvPr/>
          </p:nvSpPr>
          <p:spPr>
            <a:xfrm>
              <a:off x="2466055" y="8397712"/>
              <a:ext cx="774990" cy="507117"/>
            </a:xfrm>
            <a:custGeom>
              <a:avLst/>
              <a:gdLst>
                <a:gd name="connsiteX0" fmla="*/ 774991 w 774990"/>
                <a:gd name="connsiteY0" fmla="*/ 507117 h 507117"/>
                <a:gd name="connsiteX1" fmla="*/ 548361 w 774990"/>
                <a:gd name="connsiteY1" fmla="*/ 58110 h 507117"/>
                <a:gd name="connsiteX2" fmla="*/ 0 w 774990"/>
                <a:gd name="connsiteY2" fmla="*/ 0 h 507117"/>
                <a:gd name="connsiteX3" fmla="*/ 271984 w 774990"/>
                <a:gd name="connsiteY3" fmla="*/ 386786 h 507117"/>
                <a:gd name="connsiteX4" fmla="*/ 774991 w 774990"/>
                <a:gd name="connsiteY4" fmla="*/ 507117 h 50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990" h="507117">
                  <a:moveTo>
                    <a:pt x="774991" y="507117"/>
                  </a:moveTo>
                  <a:lnTo>
                    <a:pt x="548361" y="58110"/>
                  </a:lnTo>
                  <a:lnTo>
                    <a:pt x="0" y="0"/>
                  </a:lnTo>
                  <a:lnTo>
                    <a:pt x="271984" y="386786"/>
                  </a:lnTo>
                  <a:lnTo>
                    <a:pt x="774991" y="507117"/>
                  </a:lnTo>
                  <a:close/>
                </a:path>
              </a:pathLst>
            </a:custGeom>
            <a:solidFill>
              <a:srgbClr val="000000">
                <a:alpha val="30000"/>
              </a:srgbClr>
            </a:solidFill>
            <a:ln w="1417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F5C431D-76A0-813B-28B6-C3C8B1D268F5}"/>
                </a:ext>
              </a:extLst>
            </p:cNvPr>
            <p:cNvSpPr/>
            <p:nvPr/>
          </p:nvSpPr>
          <p:spPr>
            <a:xfrm>
              <a:off x="2466055" y="8397712"/>
              <a:ext cx="774990" cy="507117"/>
            </a:xfrm>
            <a:custGeom>
              <a:avLst/>
              <a:gdLst>
                <a:gd name="connsiteX0" fmla="*/ 774991 w 774990"/>
                <a:gd name="connsiteY0" fmla="*/ 507117 h 507117"/>
                <a:gd name="connsiteX1" fmla="*/ 548361 w 774990"/>
                <a:gd name="connsiteY1" fmla="*/ 58110 h 507117"/>
                <a:gd name="connsiteX2" fmla="*/ 0 w 774990"/>
                <a:gd name="connsiteY2" fmla="*/ 0 h 507117"/>
                <a:gd name="connsiteX3" fmla="*/ 271984 w 774990"/>
                <a:gd name="connsiteY3" fmla="*/ 386786 h 507117"/>
                <a:gd name="connsiteX4" fmla="*/ 774991 w 774990"/>
                <a:gd name="connsiteY4" fmla="*/ 507117 h 50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990" h="507117">
                  <a:moveTo>
                    <a:pt x="774991" y="507117"/>
                  </a:moveTo>
                  <a:lnTo>
                    <a:pt x="548361" y="58110"/>
                  </a:lnTo>
                  <a:lnTo>
                    <a:pt x="0" y="0"/>
                  </a:lnTo>
                  <a:lnTo>
                    <a:pt x="271984" y="386786"/>
                  </a:lnTo>
                  <a:lnTo>
                    <a:pt x="774991" y="507117"/>
                  </a:lnTo>
                  <a:close/>
                </a:path>
              </a:pathLst>
            </a:custGeom>
            <a:noFill/>
            <a:ln w="14173" cap="rnd">
              <a:solidFill>
                <a:srgbClr val="263238"/>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54997C8D-7F3C-1E22-123C-87A79FEC2BFB}"/>
                </a:ext>
              </a:extLst>
            </p:cNvPr>
            <p:cNvSpPr/>
            <p:nvPr/>
          </p:nvSpPr>
          <p:spPr>
            <a:xfrm>
              <a:off x="2696228" y="8728656"/>
              <a:ext cx="446597" cy="93968"/>
            </a:xfrm>
            <a:custGeom>
              <a:avLst/>
              <a:gdLst>
                <a:gd name="connsiteX0" fmla="*/ 0 w 446597"/>
                <a:gd name="connsiteY0" fmla="*/ 0 h 93968"/>
                <a:gd name="connsiteX1" fmla="*/ 446597 w 446597"/>
                <a:gd name="connsiteY1" fmla="*/ 93968 h 93968"/>
              </a:gdLst>
              <a:ahLst/>
              <a:cxnLst>
                <a:cxn ang="0">
                  <a:pos x="connsiteX0" y="connsiteY0"/>
                </a:cxn>
                <a:cxn ang="0">
                  <a:pos x="connsiteX1" y="connsiteY1"/>
                </a:cxn>
              </a:cxnLst>
              <a:rect l="l" t="t" r="r" b="b"/>
              <a:pathLst>
                <a:path w="446597" h="93968">
                  <a:moveTo>
                    <a:pt x="0" y="0"/>
                  </a:moveTo>
                  <a:lnTo>
                    <a:pt x="446597" y="93968"/>
                  </a:lnTo>
                </a:path>
              </a:pathLst>
            </a:custGeom>
            <a:ln w="14173" cap="rnd">
              <a:solidFill>
                <a:srgbClr val="263238"/>
              </a:solidFill>
              <a:prstDash val="solid"/>
              <a:round/>
            </a:ln>
          </p:spPr>
          <p:txBody>
            <a:bodyPr rtlCol="0" anchor="ctr"/>
            <a:lstStyle/>
            <a:p>
              <a:endParaRPr lang="en-US"/>
            </a:p>
          </p:txBody>
        </p:sp>
      </p:grpSp>
      <p:grpSp>
        <p:nvGrpSpPr>
          <p:cNvPr id="65" name="Graphic 4">
            <a:extLst>
              <a:ext uri="{FF2B5EF4-FFF2-40B4-BE49-F238E27FC236}">
                <a16:creationId xmlns:a16="http://schemas.microsoft.com/office/drawing/2014/main" id="{9D7F894F-850B-0392-D558-61E022C6784A}"/>
              </a:ext>
            </a:extLst>
          </p:cNvPr>
          <p:cNvGrpSpPr/>
          <p:nvPr/>
        </p:nvGrpSpPr>
        <p:grpSpPr>
          <a:xfrm>
            <a:off x="1781908" y="5685371"/>
            <a:ext cx="3661205" cy="2592238"/>
            <a:chOff x="2036040" y="4376895"/>
            <a:chExt cx="3885611" cy="2929338"/>
          </a:xfrm>
        </p:grpSpPr>
        <p:sp>
          <p:nvSpPr>
            <p:cNvPr id="66" name="Freeform: Shape 65">
              <a:extLst>
                <a:ext uri="{FF2B5EF4-FFF2-40B4-BE49-F238E27FC236}">
                  <a16:creationId xmlns:a16="http://schemas.microsoft.com/office/drawing/2014/main" id="{0B0743CA-4F15-699A-BC9D-7CB61BCA6E51}"/>
                </a:ext>
              </a:extLst>
            </p:cNvPr>
            <p:cNvSpPr/>
            <p:nvPr/>
          </p:nvSpPr>
          <p:spPr>
            <a:xfrm>
              <a:off x="3270167" y="5500863"/>
              <a:ext cx="1107921" cy="858360"/>
            </a:xfrm>
            <a:custGeom>
              <a:avLst/>
              <a:gdLst>
                <a:gd name="connsiteX0" fmla="*/ 303240 w 1107921"/>
                <a:gd name="connsiteY0" fmla="*/ 13027 h 858360"/>
                <a:gd name="connsiteX1" fmla="*/ 43303 w 1107921"/>
                <a:gd name="connsiteY1" fmla="*/ 211452 h 858360"/>
                <a:gd name="connsiteX2" fmla="*/ 105099 w 1107921"/>
                <a:gd name="connsiteY2" fmla="*/ 585767 h 858360"/>
                <a:gd name="connsiteX3" fmla="*/ 900357 w 1107921"/>
                <a:gd name="connsiteY3" fmla="*/ 855057 h 858360"/>
                <a:gd name="connsiteX4" fmla="*/ 996309 w 1107921"/>
                <a:gd name="connsiteY4" fmla="*/ 418665 h 858360"/>
                <a:gd name="connsiteX5" fmla="*/ 662105 w 1107921"/>
                <a:gd name="connsiteY5" fmla="*/ 202098 h 858360"/>
                <a:gd name="connsiteX6" fmla="*/ 640420 w 1107921"/>
                <a:gd name="connsiteY6" fmla="*/ 118618 h 858360"/>
                <a:gd name="connsiteX7" fmla="*/ 303240 w 1107921"/>
                <a:gd name="connsiteY7" fmla="*/ 13027 h 85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7921" h="858360">
                  <a:moveTo>
                    <a:pt x="303240" y="13027"/>
                  </a:moveTo>
                  <a:cubicBezTo>
                    <a:pt x="303240" y="13027"/>
                    <a:pt x="117571" y="102744"/>
                    <a:pt x="43303" y="211452"/>
                  </a:cubicBezTo>
                  <a:cubicBezTo>
                    <a:pt x="-30964" y="320161"/>
                    <a:pt x="-9279" y="520853"/>
                    <a:pt x="105099" y="585767"/>
                  </a:cubicBezTo>
                  <a:cubicBezTo>
                    <a:pt x="219476" y="650680"/>
                    <a:pt x="618735" y="889073"/>
                    <a:pt x="900357" y="855057"/>
                  </a:cubicBezTo>
                  <a:cubicBezTo>
                    <a:pt x="1181978" y="821042"/>
                    <a:pt x="1138608" y="533184"/>
                    <a:pt x="996309" y="418665"/>
                  </a:cubicBezTo>
                  <a:cubicBezTo>
                    <a:pt x="854010" y="304145"/>
                    <a:pt x="662105" y="202098"/>
                    <a:pt x="662105" y="202098"/>
                  </a:cubicBezTo>
                  <a:cubicBezTo>
                    <a:pt x="662105" y="202098"/>
                    <a:pt x="652893" y="140303"/>
                    <a:pt x="640420" y="118618"/>
                  </a:cubicBezTo>
                  <a:cubicBezTo>
                    <a:pt x="627948" y="96933"/>
                    <a:pt x="485791" y="-42673"/>
                    <a:pt x="303240" y="13027"/>
                  </a:cubicBezTo>
                  <a:close/>
                </a:path>
              </a:pathLst>
            </a:custGeom>
            <a:solidFill>
              <a:srgbClr val="263238"/>
            </a:solidFill>
            <a:ln w="14173" cap="rnd">
              <a:solidFill>
                <a:srgbClr val="263238"/>
              </a:solidFill>
              <a:prstDash val="solid"/>
              <a:round/>
            </a:ln>
          </p:spPr>
          <p:txBody>
            <a:bodyPr rtlCol="0" anchor="ctr"/>
            <a:lstStyle/>
            <a:p>
              <a:endParaRPr lang="en-US"/>
            </a:p>
          </p:txBody>
        </p:sp>
        <p:sp>
          <p:nvSpPr>
            <p:cNvPr id="67" name="Freeform: Shape 66">
              <a:extLst>
                <a:ext uri="{FF2B5EF4-FFF2-40B4-BE49-F238E27FC236}">
                  <a16:creationId xmlns:a16="http://schemas.microsoft.com/office/drawing/2014/main" id="{9EE6036A-79CD-9D51-4F2F-FA3CBFE5FF0D}"/>
                </a:ext>
              </a:extLst>
            </p:cNvPr>
            <p:cNvSpPr/>
            <p:nvPr/>
          </p:nvSpPr>
          <p:spPr>
            <a:xfrm>
              <a:off x="3540950" y="5948978"/>
              <a:ext cx="837031" cy="409817"/>
            </a:xfrm>
            <a:custGeom>
              <a:avLst/>
              <a:gdLst>
                <a:gd name="connsiteX0" fmla="*/ 786187 w 837031"/>
                <a:gd name="connsiteY0" fmla="*/ 38298 h 409817"/>
                <a:gd name="connsiteX1" fmla="*/ 0 w 837031"/>
                <a:gd name="connsiteY1" fmla="*/ 228644 h 409817"/>
                <a:gd name="connsiteX2" fmla="*/ 629574 w 837031"/>
                <a:gd name="connsiteY2" fmla="*/ 406517 h 409817"/>
                <a:gd name="connsiteX3" fmla="*/ 786187 w 837031"/>
                <a:gd name="connsiteY3" fmla="*/ 38298 h 409817"/>
              </a:gdLst>
              <a:ahLst/>
              <a:cxnLst>
                <a:cxn ang="0">
                  <a:pos x="connsiteX0" y="connsiteY0"/>
                </a:cxn>
                <a:cxn ang="0">
                  <a:pos x="connsiteX1" y="connsiteY1"/>
                </a:cxn>
                <a:cxn ang="0">
                  <a:pos x="connsiteX2" y="connsiteY2"/>
                </a:cxn>
                <a:cxn ang="0">
                  <a:pos x="connsiteX3" y="connsiteY3"/>
                </a:cxn>
              </a:cxnLst>
              <a:rect l="l" t="t" r="r" b="b"/>
              <a:pathLst>
                <a:path w="837031" h="409817">
                  <a:moveTo>
                    <a:pt x="786187" y="38298"/>
                  </a:moveTo>
                  <a:cubicBezTo>
                    <a:pt x="364677" y="-90679"/>
                    <a:pt x="87024" y="140203"/>
                    <a:pt x="0" y="228644"/>
                  </a:cubicBezTo>
                  <a:cubicBezTo>
                    <a:pt x="174331" y="319210"/>
                    <a:pt x="431149" y="430470"/>
                    <a:pt x="629574" y="406517"/>
                  </a:cubicBezTo>
                  <a:cubicBezTo>
                    <a:pt x="865132" y="378029"/>
                    <a:pt x="873211" y="171809"/>
                    <a:pt x="786187" y="38298"/>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68" name="Freeform: Shape 67">
              <a:extLst>
                <a:ext uri="{FF2B5EF4-FFF2-40B4-BE49-F238E27FC236}">
                  <a16:creationId xmlns:a16="http://schemas.microsoft.com/office/drawing/2014/main" id="{BA27CD26-1827-81B1-4A00-FE5C14E715F5}"/>
                </a:ext>
              </a:extLst>
            </p:cNvPr>
            <p:cNvSpPr/>
            <p:nvPr/>
          </p:nvSpPr>
          <p:spPr>
            <a:xfrm>
              <a:off x="4040555" y="5953260"/>
              <a:ext cx="179295" cy="395999"/>
            </a:xfrm>
            <a:custGeom>
              <a:avLst/>
              <a:gdLst>
                <a:gd name="connsiteX0" fmla="*/ 0 w 179295"/>
                <a:gd name="connsiteY0" fmla="*/ 0 h 395999"/>
                <a:gd name="connsiteX1" fmla="*/ 160866 w 179295"/>
                <a:gd name="connsiteY1" fmla="*/ 395999 h 395999"/>
              </a:gdLst>
              <a:ahLst/>
              <a:cxnLst>
                <a:cxn ang="0">
                  <a:pos x="connsiteX0" y="connsiteY0"/>
                </a:cxn>
                <a:cxn ang="0">
                  <a:pos x="connsiteX1" y="connsiteY1"/>
                </a:cxn>
              </a:cxnLst>
              <a:rect l="l" t="t" r="r" b="b"/>
              <a:pathLst>
                <a:path w="179295" h="395999">
                  <a:moveTo>
                    <a:pt x="0" y="0"/>
                  </a:moveTo>
                  <a:cubicBezTo>
                    <a:pt x="0" y="0"/>
                    <a:pt x="247606" y="198425"/>
                    <a:pt x="160866" y="395999"/>
                  </a:cubicBezTo>
                </a:path>
              </a:pathLst>
            </a:custGeom>
            <a:noFill/>
            <a:ln w="14173" cap="rnd">
              <a:solidFill>
                <a:srgbClr val="263238"/>
              </a:solidFill>
              <a:prstDash val="solid"/>
              <a:round/>
            </a:ln>
          </p:spPr>
          <p:txBody>
            <a:bodyPr rtlCol="0" anchor="ctr"/>
            <a:lstStyle/>
            <a:p>
              <a:endParaRPr lang="en-US"/>
            </a:p>
          </p:txBody>
        </p:sp>
        <p:sp>
          <p:nvSpPr>
            <p:cNvPr id="69" name="Freeform: Shape 68">
              <a:extLst>
                <a:ext uri="{FF2B5EF4-FFF2-40B4-BE49-F238E27FC236}">
                  <a16:creationId xmlns:a16="http://schemas.microsoft.com/office/drawing/2014/main" id="{DD8D50DB-4C9F-C5F3-7CBA-46083073D838}"/>
                </a:ext>
              </a:extLst>
            </p:cNvPr>
            <p:cNvSpPr/>
            <p:nvPr/>
          </p:nvSpPr>
          <p:spPr>
            <a:xfrm>
              <a:off x="3128652" y="5425378"/>
              <a:ext cx="276519" cy="464811"/>
            </a:xfrm>
            <a:custGeom>
              <a:avLst/>
              <a:gdLst>
                <a:gd name="connsiteX0" fmla="*/ 99212 w 276519"/>
                <a:gd name="connsiteY0" fmla="*/ 2057 h 464811"/>
                <a:gd name="connsiteX1" fmla="*/ 0 w 276519"/>
                <a:gd name="connsiteY1" fmla="*/ 464812 h 464811"/>
                <a:gd name="connsiteX2" fmla="*/ 79795 w 276519"/>
                <a:gd name="connsiteY2" fmla="*/ 464812 h 464811"/>
                <a:gd name="connsiteX3" fmla="*/ 276519 w 276519"/>
                <a:gd name="connsiteY3" fmla="*/ 100135 h 464811"/>
                <a:gd name="connsiteX4" fmla="*/ 99212 w 276519"/>
                <a:gd name="connsiteY4" fmla="*/ 2057 h 464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19" h="464811">
                  <a:moveTo>
                    <a:pt x="99212" y="2057"/>
                  </a:moveTo>
                  <a:lnTo>
                    <a:pt x="0" y="464812"/>
                  </a:lnTo>
                  <a:lnTo>
                    <a:pt x="79795" y="464812"/>
                  </a:lnTo>
                  <a:lnTo>
                    <a:pt x="276519" y="100135"/>
                  </a:lnTo>
                  <a:cubicBezTo>
                    <a:pt x="276519" y="100135"/>
                    <a:pt x="238110" y="-16794"/>
                    <a:pt x="99212" y="2057"/>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70" name="Freeform: Shape 69">
              <a:extLst>
                <a:ext uri="{FF2B5EF4-FFF2-40B4-BE49-F238E27FC236}">
                  <a16:creationId xmlns:a16="http://schemas.microsoft.com/office/drawing/2014/main" id="{584E6FBF-7000-B38C-67B2-F8A2D41F2CF9}"/>
                </a:ext>
              </a:extLst>
            </p:cNvPr>
            <p:cNvSpPr/>
            <p:nvPr/>
          </p:nvSpPr>
          <p:spPr>
            <a:xfrm>
              <a:off x="3227864" y="4995952"/>
              <a:ext cx="1490170" cy="696972"/>
            </a:xfrm>
            <a:custGeom>
              <a:avLst/>
              <a:gdLst>
                <a:gd name="connsiteX0" fmla="*/ 1246958 w 1490170"/>
                <a:gd name="connsiteY0" fmla="*/ 206979 h 696972"/>
                <a:gd name="connsiteX1" fmla="*/ 861872 w 1490170"/>
                <a:gd name="connsiteY1" fmla="*/ 50 h 696972"/>
                <a:gd name="connsiteX2" fmla="*/ 466440 w 1490170"/>
                <a:gd name="connsiteY2" fmla="*/ 91751 h 696972"/>
                <a:gd name="connsiteX3" fmla="*/ 0 w 1490170"/>
                <a:gd name="connsiteY3" fmla="*/ 431907 h 696972"/>
                <a:gd name="connsiteX4" fmla="*/ 177449 w 1490170"/>
                <a:gd name="connsiteY4" fmla="*/ 529986 h 696972"/>
                <a:gd name="connsiteX5" fmla="*/ 275102 w 1490170"/>
                <a:gd name="connsiteY5" fmla="*/ 440553 h 696972"/>
                <a:gd name="connsiteX6" fmla="*/ 482172 w 1490170"/>
                <a:gd name="connsiteY6" fmla="*/ 314837 h 696972"/>
                <a:gd name="connsiteX7" fmla="*/ 322299 w 1490170"/>
                <a:gd name="connsiteY7" fmla="*/ 545293 h 696972"/>
                <a:gd name="connsiteX8" fmla="*/ 453259 w 1490170"/>
                <a:gd name="connsiteY8" fmla="*/ 689434 h 696972"/>
                <a:gd name="connsiteX9" fmla="*/ 681164 w 1490170"/>
                <a:gd name="connsiteY9" fmla="*/ 652726 h 696972"/>
                <a:gd name="connsiteX10" fmla="*/ 830550 w 1490170"/>
                <a:gd name="connsiteY10" fmla="*/ 592490 h 696972"/>
                <a:gd name="connsiteX11" fmla="*/ 977242 w 1490170"/>
                <a:gd name="connsiteY11" fmla="*/ 549970 h 696972"/>
                <a:gd name="connsiteX12" fmla="*/ 1097715 w 1490170"/>
                <a:gd name="connsiteY12" fmla="*/ 358774 h 696972"/>
                <a:gd name="connsiteX13" fmla="*/ 1368281 w 1490170"/>
                <a:gd name="connsiteY13" fmla="*/ 678096 h 696972"/>
                <a:gd name="connsiteX14" fmla="*/ 1377919 w 1490170"/>
                <a:gd name="connsiteY14" fmla="*/ 673135 h 696972"/>
                <a:gd name="connsiteX15" fmla="*/ 1490171 w 1490170"/>
                <a:gd name="connsiteY15" fmla="*/ 552521 h 696972"/>
                <a:gd name="connsiteX16" fmla="*/ 1246958 w 1490170"/>
                <a:gd name="connsiteY16" fmla="*/ 206979 h 69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0170" h="696972">
                  <a:moveTo>
                    <a:pt x="1246958" y="206979"/>
                  </a:moveTo>
                  <a:cubicBezTo>
                    <a:pt x="1165746" y="107766"/>
                    <a:pt x="1058455" y="15782"/>
                    <a:pt x="861872" y="50"/>
                  </a:cubicBezTo>
                  <a:cubicBezTo>
                    <a:pt x="861872" y="50"/>
                    <a:pt x="694345" y="-5194"/>
                    <a:pt x="466440" y="91751"/>
                  </a:cubicBezTo>
                  <a:cubicBezTo>
                    <a:pt x="288283" y="167435"/>
                    <a:pt x="97937" y="332695"/>
                    <a:pt x="0" y="431907"/>
                  </a:cubicBezTo>
                  <a:cubicBezTo>
                    <a:pt x="87590" y="454159"/>
                    <a:pt x="139748" y="490017"/>
                    <a:pt x="177449" y="529986"/>
                  </a:cubicBezTo>
                  <a:cubicBezTo>
                    <a:pt x="216283" y="492994"/>
                    <a:pt x="250157" y="460821"/>
                    <a:pt x="275102" y="440553"/>
                  </a:cubicBezTo>
                  <a:cubicBezTo>
                    <a:pt x="359007" y="372380"/>
                    <a:pt x="482172" y="314837"/>
                    <a:pt x="482172" y="314837"/>
                  </a:cubicBezTo>
                  <a:cubicBezTo>
                    <a:pt x="482172" y="314837"/>
                    <a:pt x="348519" y="498096"/>
                    <a:pt x="322299" y="545293"/>
                  </a:cubicBezTo>
                  <a:cubicBezTo>
                    <a:pt x="296078" y="592490"/>
                    <a:pt x="314503" y="668458"/>
                    <a:pt x="453259" y="689434"/>
                  </a:cubicBezTo>
                  <a:cubicBezTo>
                    <a:pt x="592014" y="710411"/>
                    <a:pt x="626172" y="684190"/>
                    <a:pt x="681164" y="652726"/>
                  </a:cubicBezTo>
                  <a:cubicBezTo>
                    <a:pt x="736156" y="621261"/>
                    <a:pt x="804329" y="592490"/>
                    <a:pt x="830550" y="592490"/>
                  </a:cubicBezTo>
                  <a:cubicBezTo>
                    <a:pt x="882947" y="596204"/>
                    <a:pt x="934953" y="581129"/>
                    <a:pt x="977242" y="549970"/>
                  </a:cubicBezTo>
                  <a:cubicBezTo>
                    <a:pt x="1045274" y="502773"/>
                    <a:pt x="1074187" y="369262"/>
                    <a:pt x="1097715" y="358774"/>
                  </a:cubicBezTo>
                  <a:cubicBezTo>
                    <a:pt x="1113872" y="351545"/>
                    <a:pt x="1256879" y="538065"/>
                    <a:pt x="1368281" y="678096"/>
                  </a:cubicBezTo>
                  <a:lnTo>
                    <a:pt x="1377919" y="673135"/>
                  </a:lnTo>
                  <a:cubicBezTo>
                    <a:pt x="1426391" y="648190"/>
                    <a:pt x="1464233" y="597309"/>
                    <a:pt x="1490171" y="552521"/>
                  </a:cubicBezTo>
                  <a:cubicBezTo>
                    <a:pt x="1400029" y="420852"/>
                    <a:pt x="1299541" y="271325"/>
                    <a:pt x="1246958" y="206979"/>
                  </a:cubicBezTo>
                  <a:close/>
                </a:path>
              </a:pathLst>
            </a:custGeom>
            <a:solidFill>
              <a:srgbClr val="FF725E"/>
            </a:solidFill>
            <a:ln w="14173" cap="rnd">
              <a:solidFill>
                <a:srgbClr val="263238"/>
              </a:solidFill>
              <a:prstDash val="solid"/>
              <a:round/>
            </a:ln>
          </p:spPr>
          <p:txBody>
            <a:bodyPr rtlCol="0" anchor="ctr"/>
            <a:lstStyle/>
            <a:p>
              <a:endParaRPr lang="en-US"/>
            </a:p>
          </p:txBody>
        </p:sp>
        <p:sp>
          <p:nvSpPr>
            <p:cNvPr id="71" name="Freeform: Shape 70">
              <a:extLst>
                <a:ext uri="{FF2B5EF4-FFF2-40B4-BE49-F238E27FC236}">
                  <a16:creationId xmlns:a16="http://schemas.microsoft.com/office/drawing/2014/main" id="{92277861-0CAE-B326-1421-716AFAF534C8}"/>
                </a:ext>
              </a:extLst>
            </p:cNvPr>
            <p:cNvSpPr/>
            <p:nvPr/>
          </p:nvSpPr>
          <p:spPr>
            <a:xfrm>
              <a:off x="3991392" y="5084018"/>
              <a:ext cx="69572" cy="184251"/>
            </a:xfrm>
            <a:custGeom>
              <a:avLst/>
              <a:gdLst>
                <a:gd name="connsiteX0" fmla="*/ 13872 w 69572"/>
                <a:gd name="connsiteY0" fmla="*/ 0 h 184251"/>
                <a:gd name="connsiteX1" fmla="*/ 69573 w 69572"/>
                <a:gd name="connsiteY1" fmla="*/ 184252 h 184251"/>
              </a:gdLst>
              <a:ahLst/>
              <a:cxnLst>
                <a:cxn ang="0">
                  <a:pos x="connsiteX0" y="connsiteY0"/>
                </a:cxn>
                <a:cxn ang="0">
                  <a:pos x="connsiteX1" y="connsiteY1"/>
                </a:cxn>
              </a:cxnLst>
              <a:rect l="l" t="t" r="r" b="b"/>
              <a:pathLst>
                <a:path w="69572" h="184251">
                  <a:moveTo>
                    <a:pt x="13872" y="0"/>
                  </a:moveTo>
                  <a:cubicBezTo>
                    <a:pt x="13872" y="0"/>
                    <a:pt x="-41687" y="133653"/>
                    <a:pt x="69573" y="184252"/>
                  </a:cubicBezTo>
                </a:path>
              </a:pathLst>
            </a:custGeom>
            <a:noFill/>
            <a:ln w="14173" cap="rnd">
              <a:solidFill>
                <a:srgbClr val="263238"/>
              </a:solidFill>
              <a:prstDash val="solid"/>
              <a:round/>
            </a:ln>
          </p:spPr>
          <p:txBody>
            <a:bodyPr rtlCol="0" anchor="ctr"/>
            <a:lstStyle/>
            <a:p>
              <a:endParaRPr lang="en-US"/>
            </a:p>
          </p:txBody>
        </p:sp>
        <p:sp>
          <p:nvSpPr>
            <p:cNvPr id="72" name="Freeform: Shape 71">
              <a:extLst>
                <a:ext uri="{FF2B5EF4-FFF2-40B4-BE49-F238E27FC236}">
                  <a16:creationId xmlns:a16="http://schemas.microsoft.com/office/drawing/2014/main" id="{A5E49BDC-319F-50CE-AD6D-B17DA89C44D8}"/>
                </a:ext>
              </a:extLst>
            </p:cNvPr>
            <p:cNvSpPr/>
            <p:nvPr/>
          </p:nvSpPr>
          <p:spPr>
            <a:xfrm>
              <a:off x="3710037" y="5274647"/>
              <a:ext cx="120755" cy="35716"/>
            </a:xfrm>
            <a:custGeom>
              <a:avLst/>
              <a:gdLst>
                <a:gd name="connsiteX0" fmla="*/ 0 w 120755"/>
                <a:gd name="connsiteY0" fmla="*/ 35716 h 35716"/>
                <a:gd name="connsiteX1" fmla="*/ 120756 w 120755"/>
                <a:gd name="connsiteY1" fmla="*/ 0 h 35716"/>
              </a:gdLst>
              <a:ahLst/>
              <a:cxnLst>
                <a:cxn ang="0">
                  <a:pos x="connsiteX0" y="connsiteY0"/>
                </a:cxn>
                <a:cxn ang="0">
                  <a:pos x="connsiteX1" y="connsiteY1"/>
                </a:cxn>
              </a:cxnLst>
              <a:rect l="l" t="t" r="r" b="b"/>
              <a:pathLst>
                <a:path w="120755" h="35716">
                  <a:moveTo>
                    <a:pt x="0" y="35716"/>
                  </a:moveTo>
                  <a:lnTo>
                    <a:pt x="120756" y="0"/>
                  </a:lnTo>
                </a:path>
              </a:pathLst>
            </a:custGeom>
            <a:ln w="14173" cap="rnd">
              <a:solidFill>
                <a:srgbClr val="263238"/>
              </a:solidFill>
              <a:prstDash val="solid"/>
              <a:round/>
            </a:ln>
          </p:spPr>
          <p:txBody>
            <a:bodyPr rtlCol="0" anchor="ctr"/>
            <a:lstStyle/>
            <a:p>
              <a:endParaRPr lang="en-US"/>
            </a:p>
          </p:txBody>
        </p:sp>
        <p:sp>
          <p:nvSpPr>
            <p:cNvPr id="73" name="Freeform: Shape 72">
              <a:extLst>
                <a:ext uri="{FF2B5EF4-FFF2-40B4-BE49-F238E27FC236}">
                  <a16:creationId xmlns:a16="http://schemas.microsoft.com/office/drawing/2014/main" id="{1D727CB6-BA8E-6451-33CF-23CFF4D760F0}"/>
                </a:ext>
              </a:extLst>
            </p:cNvPr>
            <p:cNvSpPr/>
            <p:nvPr/>
          </p:nvSpPr>
          <p:spPr>
            <a:xfrm>
              <a:off x="3708478" y="5534725"/>
              <a:ext cx="254267" cy="36202"/>
            </a:xfrm>
            <a:custGeom>
              <a:avLst/>
              <a:gdLst>
                <a:gd name="connsiteX0" fmla="*/ 0 w 254267"/>
                <a:gd name="connsiteY0" fmla="*/ 8788 h 36202"/>
                <a:gd name="connsiteX1" fmla="*/ 254267 w 254267"/>
                <a:gd name="connsiteY1" fmla="*/ 0 h 36202"/>
              </a:gdLst>
              <a:ahLst/>
              <a:cxnLst>
                <a:cxn ang="0">
                  <a:pos x="connsiteX0" y="connsiteY0"/>
                </a:cxn>
                <a:cxn ang="0">
                  <a:pos x="connsiteX1" y="connsiteY1"/>
                </a:cxn>
              </a:cxnLst>
              <a:rect l="l" t="t" r="r" b="b"/>
              <a:pathLst>
                <a:path w="254267" h="36202">
                  <a:moveTo>
                    <a:pt x="0" y="8788"/>
                  </a:moveTo>
                  <a:cubicBezTo>
                    <a:pt x="0" y="8788"/>
                    <a:pt x="76110" y="75968"/>
                    <a:pt x="254267" y="0"/>
                  </a:cubicBezTo>
                </a:path>
              </a:pathLst>
            </a:custGeom>
            <a:noFill/>
            <a:ln w="14173" cap="rnd">
              <a:solidFill>
                <a:srgbClr val="263238"/>
              </a:solidFill>
              <a:prstDash val="solid"/>
              <a:round/>
            </a:ln>
          </p:spPr>
          <p:txBody>
            <a:bodyPr rtlCol="0" anchor="ctr"/>
            <a:lstStyle/>
            <a:p>
              <a:endParaRPr lang="en-US"/>
            </a:p>
          </p:txBody>
        </p:sp>
        <p:sp>
          <p:nvSpPr>
            <p:cNvPr id="74" name="Freeform: Shape 73">
              <a:extLst>
                <a:ext uri="{FF2B5EF4-FFF2-40B4-BE49-F238E27FC236}">
                  <a16:creationId xmlns:a16="http://schemas.microsoft.com/office/drawing/2014/main" id="{6ABC85CD-48D8-0FE4-4F62-BD3E05BB9B60}"/>
                </a:ext>
              </a:extLst>
            </p:cNvPr>
            <p:cNvSpPr/>
            <p:nvPr/>
          </p:nvSpPr>
          <p:spPr>
            <a:xfrm>
              <a:off x="4325579" y="5303844"/>
              <a:ext cx="154062" cy="51023"/>
            </a:xfrm>
            <a:custGeom>
              <a:avLst/>
              <a:gdLst>
                <a:gd name="connsiteX0" fmla="*/ 78094 w 154062"/>
                <a:gd name="connsiteY0" fmla="*/ 0 h 51023"/>
                <a:gd name="connsiteX1" fmla="*/ 0 w 154062"/>
                <a:gd name="connsiteY1" fmla="*/ 51023 h 51023"/>
                <a:gd name="connsiteX2" fmla="*/ 154063 w 154062"/>
                <a:gd name="connsiteY2" fmla="*/ 32173 h 51023"/>
              </a:gdLst>
              <a:ahLst/>
              <a:cxnLst>
                <a:cxn ang="0">
                  <a:pos x="connsiteX0" y="connsiteY0"/>
                </a:cxn>
                <a:cxn ang="0">
                  <a:pos x="connsiteX1" y="connsiteY1"/>
                </a:cxn>
                <a:cxn ang="0">
                  <a:pos x="connsiteX2" y="connsiteY2"/>
                </a:cxn>
              </a:cxnLst>
              <a:rect l="l" t="t" r="r" b="b"/>
              <a:pathLst>
                <a:path w="154062" h="51023">
                  <a:moveTo>
                    <a:pt x="78094" y="0"/>
                  </a:moveTo>
                  <a:cubicBezTo>
                    <a:pt x="34157" y="5811"/>
                    <a:pt x="0" y="51023"/>
                    <a:pt x="0" y="51023"/>
                  </a:cubicBezTo>
                  <a:cubicBezTo>
                    <a:pt x="50700" y="40223"/>
                    <a:pt x="102254" y="33915"/>
                    <a:pt x="154063" y="32173"/>
                  </a:cubicBezTo>
                </a:path>
              </a:pathLst>
            </a:custGeom>
            <a:noFill/>
            <a:ln w="14173" cap="rnd">
              <a:solidFill>
                <a:srgbClr val="263238"/>
              </a:solidFill>
              <a:prstDash val="solid"/>
              <a:round/>
            </a:ln>
          </p:spPr>
          <p:txBody>
            <a:bodyPr rtlCol="0" anchor="ctr"/>
            <a:lstStyle/>
            <a:p>
              <a:endParaRPr lang="en-US"/>
            </a:p>
          </p:txBody>
        </p:sp>
        <p:sp>
          <p:nvSpPr>
            <p:cNvPr id="75" name="Freeform: Shape 74">
              <a:extLst>
                <a:ext uri="{FF2B5EF4-FFF2-40B4-BE49-F238E27FC236}">
                  <a16:creationId xmlns:a16="http://schemas.microsoft.com/office/drawing/2014/main" id="{5E2264DF-D4A1-609C-C621-1CCAEE1D3BEC}"/>
                </a:ext>
              </a:extLst>
            </p:cNvPr>
            <p:cNvSpPr/>
            <p:nvPr/>
          </p:nvSpPr>
          <p:spPr>
            <a:xfrm>
              <a:off x="3714005" y="5318443"/>
              <a:ext cx="160724" cy="2976"/>
            </a:xfrm>
            <a:custGeom>
              <a:avLst/>
              <a:gdLst>
                <a:gd name="connsiteX0" fmla="*/ 0 w 160724"/>
                <a:gd name="connsiteY0" fmla="*/ 2976 h 2976"/>
                <a:gd name="connsiteX1" fmla="*/ 160724 w 160724"/>
                <a:gd name="connsiteY1" fmla="*/ 0 h 2976"/>
              </a:gdLst>
              <a:ahLst/>
              <a:cxnLst>
                <a:cxn ang="0">
                  <a:pos x="connsiteX0" y="connsiteY0"/>
                </a:cxn>
                <a:cxn ang="0">
                  <a:pos x="connsiteX1" y="connsiteY1"/>
                </a:cxn>
              </a:cxnLst>
              <a:rect l="l" t="t" r="r" b="b"/>
              <a:pathLst>
                <a:path w="160724" h="2976">
                  <a:moveTo>
                    <a:pt x="0" y="2976"/>
                  </a:moveTo>
                  <a:cubicBezTo>
                    <a:pt x="0" y="2976"/>
                    <a:pt x="81779" y="2976"/>
                    <a:pt x="160724" y="0"/>
                  </a:cubicBezTo>
                </a:path>
              </a:pathLst>
            </a:custGeom>
            <a:noFill/>
            <a:ln w="14173" cap="rnd">
              <a:solidFill>
                <a:srgbClr val="263238"/>
              </a:solidFill>
              <a:prstDash val="solid"/>
              <a:round/>
            </a:ln>
          </p:spPr>
          <p:txBody>
            <a:bodyPr rtlCol="0" anchor="ctr"/>
            <a:lstStyle/>
            <a:p>
              <a:endParaRPr lang="en-US"/>
            </a:p>
          </p:txBody>
        </p:sp>
        <p:sp>
          <p:nvSpPr>
            <p:cNvPr id="76" name="Freeform: Shape 75">
              <a:extLst>
                <a:ext uri="{FF2B5EF4-FFF2-40B4-BE49-F238E27FC236}">
                  <a16:creationId xmlns:a16="http://schemas.microsoft.com/office/drawing/2014/main" id="{A6A86D2C-B25A-7335-FD5E-402DC531DF81}"/>
                </a:ext>
              </a:extLst>
            </p:cNvPr>
            <p:cNvSpPr/>
            <p:nvPr/>
          </p:nvSpPr>
          <p:spPr>
            <a:xfrm>
              <a:off x="3757800" y="5508363"/>
              <a:ext cx="122739" cy="47240"/>
            </a:xfrm>
            <a:custGeom>
              <a:avLst/>
              <a:gdLst>
                <a:gd name="connsiteX0" fmla="*/ 0 w 122739"/>
                <a:gd name="connsiteY0" fmla="*/ 0 h 47240"/>
                <a:gd name="connsiteX1" fmla="*/ 122740 w 122739"/>
                <a:gd name="connsiteY1" fmla="*/ 46772 h 47240"/>
              </a:gdLst>
              <a:ahLst/>
              <a:cxnLst>
                <a:cxn ang="0">
                  <a:pos x="connsiteX0" y="connsiteY0"/>
                </a:cxn>
                <a:cxn ang="0">
                  <a:pos x="connsiteX1" y="connsiteY1"/>
                </a:cxn>
              </a:cxnLst>
              <a:rect l="l" t="t" r="r" b="b"/>
              <a:pathLst>
                <a:path w="122739" h="47240">
                  <a:moveTo>
                    <a:pt x="0" y="0"/>
                  </a:moveTo>
                  <a:cubicBezTo>
                    <a:pt x="0" y="0"/>
                    <a:pt x="8787" y="52724"/>
                    <a:pt x="122740" y="46772"/>
                  </a:cubicBezTo>
                </a:path>
              </a:pathLst>
            </a:custGeom>
            <a:noFill/>
            <a:ln w="14173" cap="rnd">
              <a:solidFill>
                <a:srgbClr val="263238"/>
              </a:solidFill>
              <a:prstDash val="solid"/>
              <a:round/>
            </a:ln>
          </p:spPr>
          <p:txBody>
            <a:bodyPr rtlCol="0" anchor="ctr"/>
            <a:lstStyle/>
            <a:p>
              <a:endParaRPr lang="en-US"/>
            </a:p>
          </p:txBody>
        </p:sp>
        <p:sp>
          <p:nvSpPr>
            <p:cNvPr id="77" name="Freeform: Shape 76">
              <a:extLst>
                <a:ext uri="{FF2B5EF4-FFF2-40B4-BE49-F238E27FC236}">
                  <a16:creationId xmlns:a16="http://schemas.microsoft.com/office/drawing/2014/main" id="{F913BBCE-0928-F6F4-92AE-55E8F47BF74D}"/>
                </a:ext>
              </a:extLst>
            </p:cNvPr>
            <p:cNvSpPr/>
            <p:nvPr/>
          </p:nvSpPr>
          <p:spPr>
            <a:xfrm>
              <a:off x="4051030" y="5014631"/>
              <a:ext cx="151383" cy="242849"/>
            </a:xfrm>
            <a:custGeom>
              <a:avLst/>
              <a:gdLst>
                <a:gd name="connsiteX0" fmla="*/ 9935 w 151383"/>
                <a:gd name="connsiteY0" fmla="*/ 25875 h 242849"/>
                <a:gd name="connsiteX1" fmla="*/ 4691 w 151383"/>
                <a:gd name="connsiteY1" fmla="*/ 169874 h 242849"/>
                <a:gd name="connsiteX2" fmla="*/ 99084 w 151383"/>
                <a:gd name="connsiteY2" fmla="*/ 217071 h 242849"/>
                <a:gd name="connsiteX3" fmla="*/ 151384 w 151383"/>
                <a:gd name="connsiteY3" fmla="*/ 57339 h 242849"/>
                <a:gd name="connsiteX4" fmla="*/ 9935 w 151383"/>
                <a:gd name="connsiteY4" fmla="*/ 25875 h 242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83" h="242849">
                  <a:moveTo>
                    <a:pt x="9935" y="25875"/>
                  </a:moveTo>
                  <a:cubicBezTo>
                    <a:pt x="9935" y="25875"/>
                    <a:pt x="-8349" y="120126"/>
                    <a:pt x="4691" y="169874"/>
                  </a:cubicBezTo>
                  <a:cubicBezTo>
                    <a:pt x="17730" y="219622"/>
                    <a:pt x="64927" y="277307"/>
                    <a:pt x="99084" y="217071"/>
                  </a:cubicBezTo>
                  <a:cubicBezTo>
                    <a:pt x="133242" y="156835"/>
                    <a:pt x="151384" y="89512"/>
                    <a:pt x="151384" y="57339"/>
                  </a:cubicBezTo>
                  <a:cubicBezTo>
                    <a:pt x="151384" y="25166"/>
                    <a:pt x="33462" y="-34361"/>
                    <a:pt x="9935" y="25875"/>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78" name="Freeform: Shape 77">
              <a:extLst>
                <a:ext uri="{FF2B5EF4-FFF2-40B4-BE49-F238E27FC236}">
                  <a16:creationId xmlns:a16="http://schemas.microsoft.com/office/drawing/2014/main" id="{83B7EE0C-3C8A-0E12-1A7B-A198627A82B3}"/>
                </a:ext>
              </a:extLst>
            </p:cNvPr>
            <p:cNvSpPr/>
            <p:nvPr/>
          </p:nvSpPr>
          <p:spPr>
            <a:xfrm>
              <a:off x="3374788" y="4376895"/>
              <a:ext cx="1110364" cy="706471"/>
            </a:xfrm>
            <a:custGeom>
              <a:avLst/>
              <a:gdLst>
                <a:gd name="connsiteX0" fmla="*/ 950791 w 1110364"/>
                <a:gd name="connsiteY0" fmla="*/ 545690 h 706471"/>
                <a:gd name="connsiteX1" fmla="*/ 1086995 w 1110364"/>
                <a:gd name="connsiteY1" fmla="*/ 448745 h 706471"/>
                <a:gd name="connsiteX2" fmla="*/ 1042492 w 1110364"/>
                <a:gd name="connsiteY2" fmla="*/ 278667 h 706471"/>
                <a:gd name="connsiteX3" fmla="*/ 975027 w 1110364"/>
                <a:gd name="connsiteY3" fmla="*/ 90021 h 706471"/>
                <a:gd name="connsiteX4" fmla="*/ 521485 w 1110364"/>
                <a:gd name="connsiteY4" fmla="*/ 45517 h 706471"/>
                <a:gd name="connsiteX5" fmla="*/ 348713 w 1110364"/>
                <a:gd name="connsiteY5" fmla="*/ 249895 h 706471"/>
                <a:gd name="connsiteX6" fmla="*/ 154824 w 1110364"/>
                <a:gd name="connsiteY6" fmla="*/ 189659 h 706471"/>
                <a:gd name="connsiteX7" fmla="*/ 8131 w 1110364"/>
                <a:gd name="connsiteY7" fmla="*/ 362430 h 706471"/>
                <a:gd name="connsiteX8" fmla="*/ 120808 w 1110364"/>
                <a:gd name="connsiteY8" fmla="*/ 393895 h 706471"/>
                <a:gd name="connsiteX9" fmla="*/ 81407 w 1110364"/>
                <a:gd name="connsiteY9" fmla="*/ 357186 h 706471"/>
                <a:gd name="connsiteX10" fmla="*/ 204572 w 1110364"/>
                <a:gd name="connsiteY10" fmla="*/ 391344 h 706471"/>
                <a:gd name="connsiteX11" fmla="*/ 186430 w 1110364"/>
                <a:gd name="connsiteY11" fmla="*/ 538887 h 706471"/>
                <a:gd name="connsiteX12" fmla="*/ 369548 w 1110364"/>
                <a:gd name="connsiteY12" fmla="*/ 698052 h 706471"/>
                <a:gd name="connsiteX13" fmla="*/ 666477 w 1110364"/>
                <a:gd name="connsiteY13" fmla="*/ 661626 h 706471"/>
                <a:gd name="connsiteX14" fmla="*/ 801122 w 1110364"/>
                <a:gd name="connsiteY14" fmla="*/ 451580 h 706471"/>
                <a:gd name="connsiteX15" fmla="*/ 919043 w 1110364"/>
                <a:gd name="connsiteY15" fmla="*/ 467312 h 70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0364" h="706471">
                  <a:moveTo>
                    <a:pt x="950791" y="545690"/>
                  </a:moveTo>
                  <a:cubicBezTo>
                    <a:pt x="950791" y="545690"/>
                    <a:pt x="1024066" y="529957"/>
                    <a:pt x="1086995" y="448745"/>
                  </a:cubicBezTo>
                  <a:cubicBezTo>
                    <a:pt x="1149924" y="367533"/>
                    <a:pt x="1068712" y="357186"/>
                    <a:pt x="1042492" y="278667"/>
                  </a:cubicBezTo>
                  <a:cubicBezTo>
                    <a:pt x="1016271" y="200147"/>
                    <a:pt x="1108539" y="226226"/>
                    <a:pt x="975027" y="90021"/>
                  </a:cubicBezTo>
                  <a:cubicBezTo>
                    <a:pt x="841515" y="-46183"/>
                    <a:pt x="623957" y="1014"/>
                    <a:pt x="521485" y="45517"/>
                  </a:cubicBezTo>
                  <a:cubicBezTo>
                    <a:pt x="419012" y="90021"/>
                    <a:pt x="422272" y="239407"/>
                    <a:pt x="348713" y="249895"/>
                  </a:cubicBezTo>
                  <a:cubicBezTo>
                    <a:pt x="275155" y="260383"/>
                    <a:pt x="243832" y="189659"/>
                    <a:pt x="154824" y="189659"/>
                  </a:cubicBezTo>
                  <a:cubicBezTo>
                    <a:pt x="65816" y="189659"/>
                    <a:pt x="-28577" y="283911"/>
                    <a:pt x="8131" y="362430"/>
                  </a:cubicBezTo>
                  <a:cubicBezTo>
                    <a:pt x="44840" y="440950"/>
                    <a:pt x="115564" y="407076"/>
                    <a:pt x="120808" y="393895"/>
                  </a:cubicBezTo>
                  <a:cubicBezTo>
                    <a:pt x="126053" y="380714"/>
                    <a:pt x="84100" y="396588"/>
                    <a:pt x="81407" y="357186"/>
                  </a:cubicBezTo>
                  <a:cubicBezTo>
                    <a:pt x="78714" y="317785"/>
                    <a:pt x="175659" y="338903"/>
                    <a:pt x="204572" y="391344"/>
                  </a:cubicBezTo>
                  <a:cubicBezTo>
                    <a:pt x="227958" y="433863"/>
                    <a:pt x="185013" y="494241"/>
                    <a:pt x="186430" y="538887"/>
                  </a:cubicBezTo>
                  <a:cubicBezTo>
                    <a:pt x="189407" y="628461"/>
                    <a:pt x="299107" y="685721"/>
                    <a:pt x="369548" y="698052"/>
                  </a:cubicBezTo>
                  <a:cubicBezTo>
                    <a:pt x="464650" y="714634"/>
                    <a:pt x="580304" y="708823"/>
                    <a:pt x="666477" y="661626"/>
                  </a:cubicBezTo>
                  <a:cubicBezTo>
                    <a:pt x="772351" y="603516"/>
                    <a:pt x="723170" y="483044"/>
                    <a:pt x="801122" y="451580"/>
                  </a:cubicBezTo>
                  <a:cubicBezTo>
                    <a:pt x="879075" y="420115"/>
                    <a:pt x="919043" y="467312"/>
                    <a:pt x="919043" y="467312"/>
                  </a:cubicBezTo>
                  <a:close/>
                </a:path>
              </a:pathLst>
            </a:custGeom>
            <a:solidFill>
              <a:srgbClr val="263238"/>
            </a:solidFill>
            <a:ln w="14173" cap="rnd">
              <a:solidFill>
                <a:srgbClr val="263238"/>
              </a:solidFill>
              <a:prstDash val="solid"/>
              <a:round/>
            </a:ln>
          </p:spPr>
          <p:txBody>
            <a:bodyPr rtlCol="0" anchor="ctr"/>
            <a:lstStyle/>
            <a:p>
              <a:endParaRPr lang="en-US"/>
            </a:p>
          </p:txBody>
        </p:sp>
        <p:sp>
          <p:nvSpPr>
            <p:cNvPr id="79" name="Freeform: Shape 78">
              <a:extLst>
                <a:ext uri="{FF2B5EF4-FFF2-40B4-BE49-F238E27FC236}">
                  <a16:creationId xmlns:a16="http://schemas.microsoft.com/office/drawing/2014/main" id="{0D706FCE-23CD-DC61-EB9B-58E3BD1B926A}"/>
                </a:ext>
              </a:extLst>
            </p:cNvPr>
            <p:cNvSpPr/>
            <p:nvPr/>
          </p:nvSpPr>
          <p:spPr>
            <a:xfrm>
              <a:off x="3442305" y="4608536"/>
              <a:ext cx="82629" cy="18112"/>
            </a:xfrm>
            <a:custGeom>
              <a:avLst/>
              <a:gdLst>
                <a:gd name="connsiteX0" fmla="*/ 82630 w 82629"/>
                <a:gd name="connsiteY0" fmla="*/ 6633 h 18112"/>
                <a:gd name="connsiteX1" fmla="*/ 0 w 82629"/>
                <a:gd name="connsiteY1" fmla="*/ 18113 h 18112"/>
              </a:gdLst>
              <a:ahLst/>
              <a:cxnLst>
                <a:cxn ang="0">
                  <a:pos x="connsiteX0" y="connsiteY0"/>
                </a:cxn>
                <a:cxn ang="0">
                  <a:pos x="connsiteX1" y="connsiteY1"/>
                </a:cxn>
              </a:cxnLst>
              <a:rect l="l" t="t" r="r" b="b"/>
              <a:pathLst>
                <a:path w="82629" h="18112">
                  <a:moveTo>
                    <a:pt x="82630" y="6633"/>
                  </a:moveTo>
                  <a:cubicBezTo>
                    <a:pt x="55111" y="-5323"/>
                    <a:pt x="23218" y="-892"/>
                    <a:pt x="0" y="18113"/>
                  </a:cubicBezTo>
                </a:path>
              </a:pathLst>
            </a:custGeom>
            <a:noFill/>
            <a:ln w="14173" cap="rnd">
              <a:solidFill>
                <a:srgbClr val="FFFFFF"/>
              </a:solidFill>
              <a:prstDash val="solid"/>
              <a:round/>
            </a:ln>
          </p:spPr>
          <p:txBody>
            <a:bodyPr rtlCol="0" anchor="ctr"/>
            <a:lstStyle/>
            <a:p>
              <a:endParaRPr lang="en-US"/>
            </a:p>
          </p:txBody>
        </p:sp>
        <p:sp>
          <p:nvSpPr>
            <p:cNvPr id="80" name="Freeform: Shape 79">
              <a:extLst>
                <a:ext uri="{FF2B5EF4-FFF2-40B4-BE49-F238E27FC236}">
                  <a16:creationId xmlns:a16="http://schemas.microsoft.com/office/drawing/2014/main" id="{BBCB7127-E47C-037E-6693-BA9FB0A080ED}"/>
                </a:ext>
              </a:extLst>
            </p:cNvPr>
            <p:cNvSpPr/>
            <p:nvPr/>
          </p:nvSpPr>
          <p:spPr>
            <a:xfrm>
              <a:off x="3571564" y="4496369"/>
              <a:ext cx="652392" cy="259651"/>
            </a:xfrm>
            <a:custGeom>
              <a:avLst/>
              <a:gdLst>
                <a:gd name="connsiteX0" fmla="*/ 652392 w 652392"/>
                <a:gd name="connsiteY0" fmla="*/ 192217 h 259651"/>
                <a:gd name="connsiteX1" fmla="*/ 542975 w 652392"/>
                <a:gd name="connsiteY1" fmla="*/ 4564 h 259651"/>
                <a:gd name="connsiteX2" fmla="*/ 245338 w 652392"/>
                <a:gd name="connsiteY2" fmla="*/ 202989 h 259651"/>
                <a:gd name="connsiteX3" fmla="*/ 21260 w 652392"/>
                <a:gd name="connsiteY3" fmla="*/ 176910 h 259651"/>
                <a:gd name="connsiteX4" fmla="*/ 0 w 652392"/>
                <a:gd name="connsiteY4" fmla="*/ 151398 h 259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392" h="259651">
                  <a:moveTo>
                    <a:pt x="652392" y="192217"/>
                  </a:moveTo>
                  <a:cubicBezTo>
                    <a:pt x="652392" y="192217"/>
                    <a:pt x="652392" y="36312"/>
                    <a:pt x="542975" y="4564"/>
                  </a:cubicBezTo>
                  <a:cubicBezTo>
                    <a:pt x="433558" y="-27184"/>
                    <a:pt x="308550" y="113981"/>
                    <a:pt x="245338" y="202989"/>
                  </a:cubicBezTo>
                  <a:cubicBezTo>
                    <a:pt x="182126" y="291996"/>
                    <a:pt x="89433" y="270736"/>
                    <a:pt x="21260" y="176910"/>
                  </a:cubicBezTo>
                  <a:cubicBezTo>
                    <a:pt x="14849" y="167865"/>
                    <a:pt x="7741" y="159335"/>
                    <a:pt x="0" y="151398"/>
                  </a:cubicBezTo>
                </a:path>
              </a:pathLst>
            </a:custGeom>
            <a:noFill/>
            <a:ln w="14173" cap="rnd">
              <a:solidFill>
                <a:srgbClr val="FFFFFF"/>
              </a:solidFill>
              <a:prstDash val="solid"/>
              <a:round/>
            </a:ln>
          </p:spPr>
          <p:txBody>
            <a:bodyPr rtlCol="0" anchor="ctr"/>
            <a:lstStyle/>
            <a:p>
              <a:endParaRPr lang="en-US"/>
            </a:p>
          </p:txBody>
        </p:sp>
        <p:sp>
          <p:nvSpPr>
            <p:cNvPr id="81" name="Freeform: Shape 80">
              <a:extLst>
                <a:ext uri="{FF2B5EF4-FFF2-40B4-BE49-F238E27FC236}">
                  <a16:creationId xmlns:a16="http://schemas.microsoft.com/office/drawing/2014/main" id="{ED705CD6-8E05-D1DF-C70B-B80827F2033A}"/>
                </a:ext>
              </a:extLst>
            </p:cNvPr>
            <p:cNvSpPr/>
            <p:nvPr/>
          </p:nvSpPr>
          <p:spPr>
            <a:xfrm>
              <a:off x="3603879" y="4687168"/>
              <a:ext cx="531495" cy="329118"/>
            </a:xfrm>
            <a:custGeom>
              <a:avLst/>
              <a:gdLst>
                <a:gd name="connsiteX0" fmla="*/ 0 w 531495"/>
                <a:gd name="connsiteY0" fmla="*/ 293811 h 329118"/>
                <a:gd name="connsiteX1" fmla="*/ 182409 w 531495"/>
                <a:gd name="connsiteY1" fmla="*/ 314646 h 329118"/>
                <a:gd name="connsiteX2" fmla="*/ 328251 w 531495"/>
                <a:gd name="connsiteY2" fmla="*/ 80221 h 329118"/>
                <a:gd name="connsiteX3" fmla="*/ 531495 w 531495"/>
                <a:gd name="connsiteY3" fmla="*/ 33308 h 329118"/>
                <a:gd name="connsiteX4" fmla="*/ 270992 w 531495"/>
                <a:gd name="connsiteY4" fmla="*/ 38410 h 329118"/>
                <a:gd name="connsiteX5" fmla="*/ 62504 w 531495"/>
                <a:gd name="connsiteY5" fmla="*/ 288567 h 32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495" h="329118">
                  <a:moveTo>
                    <a:pt x="0" y="293811"/>
                  </a:moveTo>
                  <a:cubicBezTo>
                    <a:pt x="56693" y="330236"/>
                    <a:pt x="99212" y="340724"/>
                    <a:pt x="182409" y="314646"/>
                  </a:cubicBezTo>
                  <a:cubicBezTo>
                    <a:pt x="265606" y="288567"/>
                    <a:pt x="255401" y="153071"/>
                    <a:pt x="328251" y="80221"/>
                  </a:cubicBezTo>
                  <a:cubicBezTo>
                    <a:pt x="401102" y="7371"/>
                    <a:pt x="531495" y="33308"/>
                    <a:pt x="531495" y="33308"/>
                  </a:cubicBezTo>
                  <a:cubicBezTo>
                    <a:pt x="531495" y="33308"/>
                    <a:pt x="385653" y="-44928"/>
                    <a:pt x="270992" y="38410"/>
                  </a:cubicBezTo>
                  <a:cubicBezTo>
                    <a:pt x="156330" y="121748"/>
                    <a:pt x="166677" y="262488"/>
                    <a:pt x="62504" y="288567"/>
                  </a:cubicBezTo>
                </a:path>
              </a:pathLst>
            </a:custGeom>
            <a:noFill/>
            <a:ln w="14173" cap="rnd">
              <a:solidFill>
                <a:srgbClr val="FFFFFF"/>
              </a:solidFill>
              <a:prstDash val="solid"/>
              <a:round/>
            </a:ln>
          </p:spPr>
          <p:txBody>
            <a:bodyPr rtlCol="0" anchor="ctr"/>
            <a:lstStyle/>
            <a:p>
              <a:endParaRPr lang="en-US"/>
            </a:p>
          </p:txBody>
        </p:sp>
        <p:sp>
          <p:nvSpPr>
            <p:cNvPr id="82" name="Freeform: Shape 81">
              <a:extLst>
                <a:ext uri="{FF2B5EF4-FFF2-40B4-BE49-F238E27FC236}">
                  <a16:creationId xmlns:a16="http://schemas.microsoft.com/office/drawing/2014/main" id="{DD3C81C2-3979-3544-E78F-982649D0C7B4}"/>
                </a:ext>
              </a:extLst>
            </p:cNvPr>
            <p:cNvSpPr/>
            <p:nvPr/>
          </p:nvSpPr>
          <p:spPr>
            <a:xfrm>
              <a:off x="4296949" y="4590082"/>
              <a:ext cx="94038" cy="114661"/>
            </a:xfrm>
            <a:custGeom>
              <a:avLst/>
              <a:gdLst>
                <a:gd name="connsiteX0" fmla="*/ 0 w 94038"/>
                <a:gd name="connsiteY0" fmla="*/ 114661 h 114661"/>
                <a:gd name="connsiteX1" fmla="*/ 93827 w 94038"/>
                <a:gd name="connsiteY1" fmla="*/ 0 h 114661"/>
              </a:gdLst>
              <a:ahLst/>
              <a:cxnLst>
                <a:cxn ang="0">
                  <a:pos x="connsiteX0" y="connsiteY0"/>
                </a:cxn>
                <a:cxn ang="0">
                  <a:pos x="connsiteX1" y="connsiteY1"/>
                </a:cxn>
              </a:cxnLst>
              <a:rect l="l" t="t" r="r" b="b"/>
              <a:pathLst>
                <a:path w="94038" h="114661">
                  <a:moveTo>
                    <a:pt x="0" y="114661"/>
                  </a:moveTo>
                  <a:cubicBezTo>
                    <a:pt x="0" y="114661"/>
                    <a:pt x="99212" y="88583"/>
                    <a:pt x="93827" y="0"/>
                  </a:cubicBezTo>
                </a:path>
              </a:pathLst>
            </a:custGeom>
            <a:noFill/>
            <a:ln w="14173" cap="rnd">
              <a:solidFill>
                <a:srgbClr val="FFFFFF"/>
              </a:solidFill>
              <a:prstDash val="solid"/>
              <a:round/>
            </a:ln>
          </p:spPr>
          <p:txBody>
            <a:bodyPr rtlCol="0" anchor="ctr"/>
            <a:lstStyle/>
            <a:p>
              <a:endParaRPr lang="en-US"/>
            </a:p>
          </p:txBody>
        </p:sp>
        <p:sp>
          <p:nvSpPr>
            <p:cNvPr id="83" name="Freeform: Shape 82">
              <a:extLst>
                <a:ext uri="{FF2B5EF4-FFF2-40B4-BE49-F238E27FC236}">
                  <a16:creationId xmlns:a16="http://schemas.microsoft.com/office/drawing/2014/main" id="{C2F3A906-A3A3-7B20-3B34-589223002D73}"/>
                </a:ext>
              </a:extLst>
            </p:cNvPr>
            <p:cNvSpPr/>
            <p:nvPr/>
          </p:nvSpPr>
          <p:spPr>
            <a:xfrm>
              <a:off x="3480572" y="5709056"/>
              <a:ext cx="405353" cy="127558"/>
            </a:xfrm>
            <a:custGeom>
              <a:avLst/>
              <a:gdLst>
                <a:gd name="connsiteX0" fmla="*/ 0 w 405353"/>
                <a:gd name="connsiteY0" fmla="*/ 0 h 127558"/>
                <a:gd name="connsiteX1" fmla="*/ 405353 w 405353"/>
                <a:gd name="connsiteY1" fmla="*/ 127559 h 127558"/>
              </a:gdLst>
              <a:ahLst/>
              <a:cxnLst>
                <a:cxn ang="0">
                  <a:pos x="connsiteX0" y="connsiteY0"/>
                </a:cxn>
                <a:cxn ang="0">
                  <a:pos x="connsiteX1" y="connsiteY1"/>
                </a:cxn>
              </a:cxnLst>
              <a:rect l="l" t="t" r="r" b="b"/>
              <a:pathLst>
                <a:path w="405353" h="127558">
                  <a:moveTo>
                    <a:pt x="0" y="0"/>
                  </a:moveTo>
                  <a:cubicBezTo>
                    <a:pt x="0" y="0"/>
                    <a:pt x="269291" y="34016"/>
                    <a:pt x="405353" y="127559"/>
                  </a:cubicBezTo>
                </a:path>
              </a:pathLst>
            </a:custGeom>
            <a:noFill/>
            <a:ln w="14173" cap="rnd">
              <a:solidFill>
                <a:srgbClr val="FFFFFF"/>
              </a:solidFill>
              <a:prstDash val="solid"/>
              <a:round/>
            </a:ln>
          </p:spPr>
          <p:txBody>
            <a:bodyPr rtlCol="0" anchor="ctr"/>
            <a:lstStyle/>
            <a:p>
              <a:endParaRPr lang="en-US"/>
            </a:p>
          </p:txBody>
        </p:sp>
        <p:sp>
          <p:nvSpPr>
            <p:cNvPr id="84" name="Freeform: Shape 83">
              <a:extLst>
                <a:ext uri="{FF2B5EF4-FFF2-40B4-BE49-F238E27FC236}">
                  <a16:creationId xmlns:a16="http://schemas.microsoft.com/office/drawing/2014/main" id="{090EF516-31EA-FD24-8FC4-A1D8B214B62A}"/>
                </a:ext>
              </a:extLst>
            </p:cNvPr>
            <p:cNvSpPr/>
            <p:nvPr/>
          </p:nvSpPr>
          <p:spPr>
            <a:xfrm>
              <a:off x="3945350" y="4718277"/>
              <a:ext cx="398511" cy="451819"/>
            </a:xfrm>
            <a:custGeom>
              <a:avLst/>
              <a:gdLst>
                <a:gd name="connsiteX0" fmla="*/ 294764 w 398511"/>
                <a:gd name="connsiteY0" fmla="*/ 20199 h 451819"/>
                <a:gd name="connsiteX1" fmla="*/ 200512 w 398511"/>
                <a:gd name="connsiteY1" fmla="*/ 48545 h 451819"/>
                <a:gd name="connsiteX2" fmla="*/ 120858 w 398511"/>
                <a:gd name="connsiteY2" fmla="*/ 148749 h 451819"/>
                <a:gd name="connsiteX3" fmla="*/ 39646 w 398511"/>
                <a:gd name="connsiteY3" fmla="*/ 153994 h 451819"/>
                <a:gd name="connsiteX4" fmla="*/ 386 w 398511"/>
                <a:gd name="connsiteY4" fmla="*/ 188009 h 451819"/>
                <a:gd name="connsiteX5" fmla="*/ 52827 w 398511"/>
                <a:gd name="connsiteY5" fmla="*/ 253490 h 451819"/>
                <a:gd name="connsiteX6" fmla="*/ 76355 w 398511"/>
                <a:gd name="connsiteY6" fmla="*/ 256182 h 451819"/>
                <a:gd name="connsiteX7" fmla="*/ 120858 w 398511"/>
                <a:gd name="connsiteY7" fmla="*/ 360922 h 451819"/>
                <a:gd name="connsiteX8" fmla="*/ 314748 w 398511"/>
                <a:gd name="connsiteY8" fmla="*/ 450072 h 451819"/>
                <a:gd name="connsiteX9" fmla="*/ 398511 w 398511"/>
                <a:gd name="connsiteY9" fmla="*/ 227411 h 451819"/>
                <a:gd name="connsiteX10" fmla="*/ 356700 w 398511"/>
                <a:gd name="connsiteY10" fmla="*/ 17789 h 451819"/>
                <a:gd name="connsiteX11" fmla="*/ 294764 w 398511"/>
                <a:gd name="connsiteY11" fmla="*/ 20199 h 45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8511" h="451819">
                  <a:moveTo>
                    <a:pt x="294764" y="20199"/>
                  </a:moveTo>
                  <a:cubicBezTo>
                    <a:pt x="260507" y="10375"/>
                    <a:pt x="223667" y="21454"/>
                    <a:pt x="200512" y="48545"/>
                  </a:cubicBezTo>
                  <a:cubicBezTo>
                    <a:pt x="156008" y="95600"/>
                    <a:pt x="157992" y="119411"/>
                    <a:pt x="120858" y="148749"/>
                  </a:cubicBezTo>
                  <a:cubicBezTo>
                    <a:pt x="98086" y="168656"/>
                    <a:pt x="64789" y="170806"/>
                    <a:pt x="39646" y="153994"/>
                  </a:cubicBezTo>
                  <a:cubicBezTo>
                    <a:pt x="23914" y="146198"/>
                    <a:pt x="5630" y="151442"/>
                    <a:pt x="386" y="188009"/>
                  </a:cubicBezTo>
                  <a:cubicBezTo>
                    <a:pt x="-4858" y="224576"/>
                    <a:pt x="44890" y="253490"/>
                    <a:pt x="52827" y="253490"/>
                  </a:cubicBezTo>
                  <a:cubicBezTo>
                    <a:pt x="60716" y="253918"/>
                    <a:pt x="68573" y="254817"/>
                    <a:pt x="76355" y="256182"/>
                  </a:cubicBezTo>
                  <a:cubicBezTo>
                    <a:pt x="76355" y="256182"/>
                    <a:pt x="76355" y="321662"/>
                    <a:pt x="120858" y="360922"/>
                  </a:cubicBezTo>
                  <a:cubicBezTo>
                    <a:pt x="165363" y="400182"/>
                    <a:pt x="254512" y="463111"/>
                    <a:pt x="314748" y="450072"/>
                  </a:cubicBezTo>
                  <a:cubicBezTo>
                    <a:pt x="374984" y="437032"/>
                    <a:pt x="398511" y="298135"/>
                    <a:pt x="398511" y="227411"/>
                  </a:cubicBezTo>
                  <a:cubicBezTo>
                    <a:pt x="396309" y="155700"/>
                    <a:pt x="382178" y="84857"/>
                    <a:pt x="356700" y="17789"/>
                  </a:cubicBezTo>
                  <a:cubicBezTo>
                    <a:pt x="338275" y="-23597"/>
                    <a:pt x="294764" y="20199"/>
                    <a:pt x="294764" y="20199"/>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85" name="Freeform: Shape 84">
              <a:extLst>
                <a:ext uri="{FF2B5EF4-FFF2-40B4-BE49-F238E27FC236}">
                  <a16:creationId xmlns:a16="http://schemas.microsoft.com/office/drawing/2014/main" id="{1788CCBA-F260-5B05-0D15-C6ABDFDE9101}"/>
                </a:ext>
              </a:extLst>
            </p:cNvPr>
            <p:cNvSpPr/>
            <p:nvPr/>
          </p:nvSpPr>
          <p:spPr>
            <a:xfrm>
              <a:off x="4166981" y="4871420"/>
              <a:ext cx="23385" cy="52582"/>
            </a:xfrm>
            <a:custGeom>
              <a:avLst/>
              <a:gdLst>
                <a:gd name="connsiteX0" fmla="*/ 23386 w 23385"/>
                <a:gd name="connsiteY0" fmla="*/ 26220 h 52582"/>
                <a:gd name="connsiteX1" fmla="*/ 11764 w 23385"/>
                <a:gd name="connsiteY1" fmla="*/ 52583 h 52582"/>
                <a:gd name="connsiteX2" fmla="*/ 0 w 23385"/>
                <a:gd name="connsiteY2" fmla="*/ 26220 h 52582"/>
                <a:gd name="connsiteX3" fmla="*/ 11764 w 23385"/>
                <a:gd name="connsiteY3" fmla="*/ 0 h 52582"/>
                <a:gd name="connsiteX4" fmla="*/ 23386 w 23385"/>
                <a:gd name="connsiteY4" fmla="*/ 26220 h 5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5" h="52582">
                  <a:moveTo>
                    <a:pt x="23386" y="26220"/>
                  </a:moveTo>
                  <a:cubicBezTo>
                    <a:pt x="23386" y="40394"/>
                    <a:pt x="18284" y="52583"/>
                    <a:pt x="11764" y="52583"/>
                  </a:cubicBezTo>
                  <a:cubicBezTo>
                    <a:pt x="5244" y="52583"/>
                    <a:pt x="0" y="40819"/>
                    <a:pt x="0" y="26220"/>
                  </a:cubicBezTo>
                  <a:cubicBezTo>
                    <a:pt x="0" y="11622"/>
                    <a:pt x="5244" y="0"/>
                    <a:pt x="11764" y="0"/>
                  </a:cubicBezTo>
                  <a:cubicBezTo>
                    <a:pt x="18284" y="0"/>
                    <a:pt x="23386" y="11764"/>
                    <a:pt x="23386" y="26220"/>
                  </a:cubicBezTo>
                  <a:close/>
                </a:path>
              </a:pathLst>
            </a:custGeom>
            <a:solidFill>
              <a:srgbClr val="263238"/>
            </a:solidFill>
            <a:ln w="14173"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40D7BF9B-C430-6A6E-C121-9A39303B355F}"/>
                </a:ext>
              </a:extLst>
            </p:cNvPr>
            <p:cNvSpPr/>
            <p:nvPr/>
          </p:nvSpPr>
          <p:spPr>
            <a:xfrm>
              <a:off x="4260382" y="4862632"/>
              <a:ext cx="23385" cy="52582"/>
            </a:xfrm>
            <a:custGeom>
              <a:avLst/>
              <a:gdLst>
                <a:gd name="connsiteX0" fmla="*/ 23386 w 23385"/>
                <a:gd name="connsiteY0" fmla="*/ 26220 h 52582"/>
                <a:gd name="connsiteX1" fmla="*/ 11764 w 23385"/>
                <a:gd name="connsiteY1" fmla="*/ 52583 h 52582"/>
                <a:gd name="connsiteX2" fmla="*/ 0 w 23385"/>
                <a:gd name="connsiteY2" fmla="*/ 26220 h 52582"/>
                <a:gd name="connsiteX3" fmla="*/ 11764 w 23385"/>
                <a:gd name="connsiteY3" fmla="*/ 0 h 52582"/>
                <a:gd name="connsiteX4" fmla="*/ 23386 w 23385"/>
                <a:gd name="connsiteY4" fmla="*/ 26220 h 52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85" h="52582">
                  <a:moveTo>
                    <a:pt x="23386" y="26220"/>
                  </a:moveTo>
                  <a:cubicBezTo>
                    <a:pt x="23386" y="40394"/>
                    <a:pt x="18142" y="52583"/>
                    <a:pt x="11764" y="52583"/>
                  </a:cubicBezTo>
                  <a:cubicBezTo>
                    <a:pt x="5386" y="52583"/>
                    <a:pt x="0" y="40819"/>
                    <a:pt x="0" y="26220"/>
                  </a:cubicBezTo>
                  <a:cubicBezTo>
                    <a:pt x="0" y="11622"/>
                    <a:pt x="5244" y="0"/>
                    <a:pt x="11764" y="0"/>
                  </a:cubicBezTo>
                  <a:cubicBezTo>
                    <a:pt x="18284" y="0"/>
                    <a:pt x="23386" y="11764"/>
                    <a:pt x="23386" y="26220"/>
                  </a:cubicBezTo>
                  <a:close/>
                </a:path>
              </a:pathLst>
            </a:custGeom>
            <a:solidFill>
              <a:srgbClr val="263238"/>
            </a:solidFill>
            <a:ln w="14173"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760FBC9-43D0-6103-1F06-BE14FF857986}"/>
                </a:ext>
              </a:extLst>
            </p:cNvPr>
            <p:cNvSpPr/>
            <p:nvPr/>
          </p:nvSpPr>
          <p:spPr>
            <a:xfrm>
              <a:off x="4134807" y="4827152"/>
              <a:ext cx="61370" cy="17338"/>
            </a:xfrm>
            <a:custGeom>
              <a:avLst/>
              <a:gdLst>
                <a:gd name="connsiteX0" fmla="*/ 0 w 61370"/>
                <a:gd name="connsiteY0" fmla="*/ 17339 h 17338"/>
                <a:gd name="connsiteX1" fmla="*/ 61370 w 61370"/>
                <a:gd name="connsiteY1" fmla="*/ 3166 h 17338"/>
              </a:gdLst>
              <a:ahLst/>
              <a:cxnLst>
                <a:cxn ang="0">
                  <a:pos x="connsiteX0" y="connsiteY0"/>
                </a:cxn>
                <a:cxn ang="0">
                  <a:pos x="connsiteX1" y="connsiteY1"/>
                </a:cxn>
              </a:cxnLst>
              <a:rect l="l" t="t" r="r" b="b"/>
              <a:pathLst>
                <a:path w="61370" h="17338">
                  <a:moveTo>
                    <a:pt x="0" y="17339"/>
                  </a:moveTo>
                  <a:cubicBezTo>
                    <a:pt x="0" y="17339"/>
                    <a:pt x="17433" y="-8882"/>
                    <a:pt x="61370" y="3166"/>
                  </a:cubicBezTo>
                </a:path>
              </a:pathLst>
            </a:custGeom>
            <a:noFill/>
            <a:ln w="14173" cap="rnd">
              <a:solidFill>
                <a:srgbClr val="263238"/>
              </a:solidFill>
              <a:prstDash val="solid"/>
              <a:round/>
            </a:ln>
          </p:spPr>
          <p:txBody>
            <a:bodyPr rtlCol="0" anchor="ctr"/>
            <a:lstStyle/>
            <a:p>
              <a:endParaRPr lang="en-US"/>
            </a:p>
          </p:txBody>
        </p:sp>
        <p:sp>
          <p:nvSpPr>
            <p:cNvPr id="88" name="Freeform: Shape 87">
              <a:extLst>
                <a:ext uri="{FF2B5EF4-FFF2-40B4-BE49-F238E27FC236}">
                  <a16:creationId xmlns:a16="http://schemas.microsoft.com/office/drawing/2014/main" id="{5C934084-2C86-BBC7-EB25-F3E0A88D1398}"/>
                </a:ext>
              </a:extLst>
            </p:cNvPr>
            <p:cNvSpPr/>
            <p:nvPr/>
          </p:nvSpPr>
          <p:spPr>
            <a:xfrm>
              <a:off x="4245784" y="4816018"/>
              <a:ext cx="55558" cy="14299"/>
            </a:xfrm>
            <a:custGeom>
              <a:avLst/>
              <a:gdLst>
                <a:gd name="connsiteX0" fmla="*/ 0 w 55558"/>
                <a:gd name="connsiteY0" fmla="*/ 14299 h 14299"/>
                <a:gd name="connsiteX1" fmla="*/ 55559 w 55558"/>
                <a:gd name="connsiteY1" fmla="*/ 14299 h 14299"/>
              </a:gdLst>
              <a:ahLst/>
              <a:cxnLst>
                <a:cxn ang="0">
                  <a:pos x="connsiteX0" y="connsiteY0"/>
                </a:cxn>
                <a:cxn ang="0">
                  <a:pos x="connsiteX1" y="connsiteY1"/>
                </a:cxn>
              </a:cxnLst>
              <a:rect l="l" t="t" r="r" b="b"/>
              <a:pathLst>
                <a:path w="55558" h="14299">
                  <a:moveTo>
                    <a:pt x="0" y="14299"/>
                  </a:moveTo>
                  <a:cubicBezTo>
                    <a:pt x="0" y="14299"/>
                    <a:pt x="29197" y="-17874"/>
                    <a:pt x="55559" y="14299"/>
                  </a:cubicBezTo>
                </a:path>
              </a:pathLst>
            </a:custGeom>
            <a:noFill/>
            <a:ln w="14173" cap="rnd">
              <a:solidFill>
                <a:srgbClr val="263238"/>
              </a:solidFill>
              <a:prstDash val="solid"/>
              <a:round/>
            </a:ln>
          </p:spPr>
          <p:txBody>
            <a:bodyPr rtlCol="0" anchor="ctr"/>
            <a:lstStyle/>
            <a:p>
              <a:endParaRPr lang="en-US"/>
            </a:p>
          </p:txBody>
        </p:sp>
        <p:sp>
          <p:nvSpPr>
            <p:cNvPr id="89" name="Freeform: Shape 88">
              <a:extLst>
                <a:ext uri="{FF2B5EF4-FFF2-40B4-BE49-F238E27FC236}">
                  <a16:creationId xmlns:a16="http://schemas.microsoft.com/office/drawing/2014/main" id="{4C8D8689-36B9-E2C4-5376-853FDBAD4326}"/>
                </a:ext>
              </a:extLst>
            </p:cNvPr>
            <p:cNvSpPr/>
            <p:nvPr/>
          </p:nvSpPr>
          <p:spPr>
            <a:xfrm>
              <a:off x="4242949" y="4888853"/>
              <a:ext cx="30598" cy="93543"/>
            </a:xfrm>
            <a:custGeom>
              <a:avLst/>
              <a:gdLst>
                <a:gd name="connsiteX0" fmla="*/ 0 w 30598"/>
                <a:gd name="connsiteY0" fmla="*/ 0 h 93543"/>
                <a:gd name="connsiteX1" fmla="*/ 20409 w 30598"/>
                <a:gd name="connsiteY1" fmla="*/ 58535 h 93543"/>
                <a:gd name="connsiteX2" fmla="*/ 8646 w 30598"/>
                <a:gd name="connsiteY2" fmla="*/ 93543 h 93543"/>
              </a:gdLst>
              <a:ahLst/>
              <a:cxnLst>
                <a:cxn ang="0">
                  <a:pos x="connsiteX0" y="connsiteY0"/>
                </a:cxn>
                <a:cxn ang="0">
                  <a:pos x="connsiteX1" y="connsiteY1"/>
                </a:cxn>
                <a:cxn ang="0">
                  <a:pos x="connsiteX2" y="connsiteY2"/>
                </a:cxn>
              </a:cxnLst>
              <a:rect l="l" t="t" r="r" b="b"/>
              <a:pathLst>
                <a:path w="30598" h="93543">
                  <a:moveTo>
                    <a:pt x="0" y="0"/>
                  </a:moveTo>
                  <a:cubicBezTo>
                    <a:pt x="0" y="0"/>
                    <a:pt x="2835" y="58535"/>
                    <a:pt x="20409" y="58535"/>
                  </a:cubicBezTo>
                  <a:cubicBezTo>
                    <a:pt x="37985" y="58535"/>
                    <a:pt x="32032" y="84756"/>
                    <a:pt x="8646" y="93543"/>
                  </a:cubicBezTo>
                </a:path>
              </a:pathLst>
            </a:custGeom>
            <a:noFill/>
            <a:ln w="14173" cap="rnd">
              <a:solidFill>
                <a:srgbClr val="263238"/>
              </a:solidFill>
              <a:prstDash val="solid"/>
              <a:round/>
            </a:ln>
          </p:spPr>
          <p:txBody>
            <a:bodyPr rtlCol="0" anchor="ctr"/>
            <a:lstStyle/>
            <a:p>
              <a:endParaRPr lang="en-US"/>
            </a:p>
          </p:txBody>
        </p:sp>
        <p:sp>
          <p:nvSpPr>
            <p:cNvPr id="90" name="Freeform: Shape 89">
              <a:extLst>
                <a:ext uri="{FF2B5EF4-FFF2-40B4-BE49-F238E27FC236}">
                  <a16:creationId xmlns:a16="http://schemas.microsoft.com/office/drawing/2014/main" id="{BBB3D8CB-5B7E-1B45-11B8-AA45F5822BD0}"/>
                </a:ext>
              </a:extLst>
            </p:cNvPr>
            <p:cNvSpPr/>
            <p:nvPr/>
          </p:nvSpPr>
          <p:spPr>
            <a:xfrm>
              <a:off x="4155217" y="5011593"/>
              <a:ext cx="72992" cy="34506"/>
            </a:xfrm>
            <a:custGeom>
              <a:avLst/>
              <a:gdLst>
                <a:gd name="connsiteX0" fmla="*/ 72992 w 72992"/>
                <a:gd name="connsiteY0" fmla="*/ 29339 h 34506"/>
                <a:gd name="connsiteX1" fmla="*/ 0 w 72992"/>
                <a:gd name="connsiteY1" fmla="*/ 0 h 34506"/>
              </a:gdLst>
              <a:ahLst/>
              <a:cxnLst>
                <a:cxn ang="0">
                  <a:pos x="connsiteX0" y="connsiteY0"/>
                </a:cxn>
                <a:cxn ang="0">
                  <a:pos x="connsiteX1" y="connsiteY1"/>
                </a:cxn>
              </a:cxnLst>
              <a:rect l="l" t="t" r="r" b="b"/>
              <a:pathLst>
                <a:path w="72992" h="34506">
                  <a:moveTo>
                    <a:pt x="72992" y="29339"/>
                  </a:moveTo>
                  <a:cubicBezTo>
                    <a:pt x="72992" y="29339"/>
                    <a:pt x="20409" y="52724"/>
                    <a:pt x="0" y="0"/>
                  </a:cubicBezTo>
                </a:path>
              </a:pathLst>
            </a:custGeom>
            <a:noFill/>
            <a:ln w="14173" cap="rnd">
              <a:solidFill>
                <a:srgbClr val="263238"/>
              </a:solidFill>
              <a:prstDash val="solid"/>
              <a:round/>
            </a:ln>
          </p:spPr>
          <p:txBody>
            <a:bodyPr rtlCol="0" anchor="ctr"/>
            <a:lstStyle/>
            <a:p>
              <a:endParaRPr lang="en-US"/>
            </a:p>
          </p:txBody>
        </p:sp>
        <p:sp>
          <p:nvSpPr>
            <p:cNvPr id="91" name="Freeform: Shape 90">
              <a:extLst>
                <a:ext uri="{FF2B5EF4-FFF2-40B4-BE49-F238E27FC236}">
                  <a16:creationId xmlns:a16="http://schemas.microsoft.com/office/drawing/2014/main" id="{F0BAFB57-1BFE-23CB-9662-2307FA62235F}"/>
                </a:ext>
              </a:extLst>
            </p:cNvPr>
            <p:cNvSpPr/>
            <p:nvPr/>
          </p:nvSpPr>
          <p:spPr>
            <a:xfrm>
              <a:off x="2161473" y="5655765"/>
              <a:ext cx="3625929" cy="835793"/>
            </a:xfrm>
            <a:custGeom>
              <a:avLst/>
              <a:gdLst>
                <a:gd name="connsiteX0" fmla="*/ 2079067 w 3625929"/>
                <a:gd name="connsiteY0" fmla="*/ 678896 h 835793"/>
                <a:gd name="connsiteX1" fmla="*/ 1473021 w 3625929"/>
                <a:gd name="connsiteY1" fmla="*/ 328960 h 835793"/>
                <a:gd name="connsiteX2" fmla="*/ 501448 w 3625929"/>
                <a:gd name="connsiteY2" fmla="*/ 198425 h 835793"/>
                <a:gd name="connsiteX3" fmla="*/ 15732 w 3625929"/>
                <a:gd name="connsiteY3" fmla="*/ 0 h 835793"/>
                <a:gd name="connsiteX4" fmla="*/ 0 w 3625929"/>
                <a:gd name="connsiteY4" fmla="*/ 276803 h 835793"/>
                <a:gd name="connsiteX5" fmla="*/ 2069287 w 3625929"/>
                <a:gd name="connsiteY5" fmla="*/ 835794 h 835793"/>
                <a:gd name="connsiteX6" fmla="*/ 3484907 w 3625929"/>
                <a:gd name="connsiteY6" fmla="*/ 444046 h 835793"/>
                <a:gd name="connsiteX7" fmla="*/ 3625930 w 3625929"/>
                <a:gd name="connsiteY7" fmla="*/ 156756 h 835793"/>
                <a:gd name="connsiteX8" fmla="*/ 3145316 w 3625929"/>
                <a:gd name="connsiteY8" fmla="*/ 318613 h 835793"/>
                <a:gd name="connsiteX9" fmla="*/ 2298184 w 3625929"/>
                <a:gd name="connsiteY9" fmla="*/ 464314 h 835793"/>
                <a:gd name="connsiteX10" fmla="*/ 2079067 w 3625929"/>
                <a:gd name="connsiteY10" fmla="*/ 678896 h 8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25929" h="835793">
                  <a:moveTo>
                    <a:pt x="2079067" y="678896"/>
                  </a:moveTo>
                  <a:cubicBezTo>
                    <a:pt x="2079067" y="678896"/>
                    <a:pt x="1781430" y="417826"/>
                    <a:pt x="1473021" y="328960"/>
                  </a:cubicBezTo>
                  <a:cubicBezTo>
                    <a:pt x="1164612" y="240094"/>
                    <a:pt x="809715" y="281905"/>
                    <a:pt x="501448" y="198425"/>
                  </a:cubicBezTo>
                  <a:cubicBezTo>
                    <a:pt x="193181" y="114945"/>
                    <a:pt x="15732" y="0"/>
                    <a:pt x="15732" y="0"/>
                  </a:cubicBezTo>
                  <a:lnTo>
                    <a:pt x="0" y="276803"/>
                  </a:lnTo>
                  <a:lnTo>
                    <a:pt x="2069287" y="835794"/>
                  </a:lnTo>
                  <a:lnTo>
                    <a:pt x="3484907" y="444046"/>
                  </a:lnTo>
                  <a:lnTo>
                    <a:pt x="3625930" y="156756"/>
                  </a:lnTo>
                  <a:cubicBezTo>
                    <a:pt x="3625930" y="156756"/>
                    <a:pt x="3453584" y="245480"/>
                    <a:pt x="3145316" y="318613"/>
                  </a:cubicBezTo>
                  <a:cubicBezTo>
                    <a:pt x="2837049" y="391747"/>
                    <a:pt x="2491649" y="391605"/>
                    <a:pt x="2298184" y="464314"/>
                  </a:cubicBezTo>
                  <a:cubicBezTo>
                    <a:pt x="2104720" y="537023"/>
                    <a:pt x="2079067" y="678896"/>
                    <a:pt x="2079067" y="678896"/>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92" name="Freeform: Shape 91">
              <a:extLst>
                <a:ext uri="{FF2B5EF4-FFF2-40B4-BE49-F238E27FC236}">
                  <a16:creationId xmlns:a16="http://schemas.microsoft.com/office/drawing/2014/main" id="{079C4B6E-4BDF-6D06-FD42-1CC0C0429488}"/>
                </a:ext>
              </a:extLst>
            </p:cNvPr>
            <p:cNvSpPr/>
            <p:nvPr/>
          </p:nvSpPr>
          <p:spPr>
            <a:xfrm>
              <a:off x="2098827" y="5718268"/>
              <a:ext cx="3708559" cy="699447"/>
            </a:xfrm>
            <a:custGeom>
              <a:avLst/>
              <a:gdLst>
                <a:gd name="connsiteX0" fmla="*/ 31323 w 3708559"/>
                <a:gd name="connsiteY0" fmla="*/ 0 h 699447"/>
                <a:gd name="connsiteX1" fmla="*/ 1154407 w 3708559"/>
                <a:gd name="connsiteY1" fmla="*/ 282188 h 699447"/>
                <a:gd name="connsiteX2" fmla="*/ 2141713 w 3708559"/>
                <a:gd name="connsiteY2" fmla="*/ 616393 h 699447"/>
                <a:gd name="connsiteX3" fmla="*/ 2836199 w 3708559"/>
                <a:gd name="connsiteY3" fmla="*/ 396991 h 699447"/>
                <a:gd name="connsiteX4" fmla="*/ 3708560 w 3708559"/>
                <a:gd name="connsiteY4" fmla="*/ 219401 h 699447"/>
                <a:gd name="connsiteX5" fmla="*/ 3619977 w 3708559"/>
                <a:gd name="connsiteY5" fmla="*/ 401810 h 699447"/>
                <a:gd name="connsiteX6" fmla="*/ 2099901 w 3708559"/>
                <a:gd name="connsiteY6" fmla="*/ 699448 h 699447"/>
                <a:gd name="connsiteX7" fmla="*/ 0 w 3708559"/>
                <a:gd name="connsiteY7" fmla="*/ 150945 h 69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8559" h="699447">
                  <a:moveTo>
                    <a:pt x="31323" y="0"/>
                  </a:moveTo>
                  <a:cubicBezTo>
                    <a:pt x="31323" y="0"/>
                    <a:pt x="376582" y="209055"/>
                    <a:pt x="1154407" y="282188"/>
                  </a:cubicBezTo>
                  <a:cubicBezTo>
                    <a:pt x="1666768" y="330236"/>
                    <a:pt x="2141713" y="616393"/>
                    <a:pt x="2141713" y="616393"/>
                  </a:cubicBezTo>
                  <a:cubicBezTo>
                    <a:pt x="2349827" y="483333"/>
                    <a:pt x="2589414" y="407643"/>
                    <a:pt x="2836199" y="396991"/>
                  </a:cubicBezTo>
                  <a:cubicBezTo>
                    <a:pt x="3243679" y="381401"/>
                    <a:pt x="3708560" y="219401"/>
                    <a:pt x="3708560" y="219401"/>
                  </a:cubicBezTo>
                  <a:lnTo>
                    <a:pt x="3619977" y="401810"/>
                  </a:lnTo>
                  <a:lnTo>
                    <a:pt x="2099901" y="699448"/>
                  </a:lnTo>
                  <a:lnTo>
                    <a:pt x="0" y="150945"/>
                  </a:lnTo>
                  <a:close/>
                </a:path>
              </a:pathLst>
            </a:custGeom>
            <a:solidFill>
              <a:srgbClr val="FFFFFF"/>
            </a:solidFill>
            <a:ln w="14173" cap="rnd">
              <a:solidFill>
                <a:srgbClr val="263238"/>
              </a:solidFill>
              <a:prstDash val="solid"/>
              <a:round/>
            </a:ln>
          </p:spPr>
          <p:txBody>
            <a:bodyPr rtlCol="0" anchor="ctr"/>
            <a:lstStyle/>
            <a:p>
              <a:endParaRPr lang="en-US"/>
            </a:p>
          </p:txBody>
        </p:sp>
        <p:sp>
          <p:nvSpPr>
            <p:cNvPr id="93" name="Freeform: Shape 92">
              <a:extLst>
                <a:ext uri="{FF2B5EF4-FFF2-40B4-BE49-F238E27FC236}">
                  <a16:creationId xmlns:a16="http://schemas.microsoft.com/office/drawing/2014/main" id="{BD2819DD-9CAD-75E0-48EF-DA10551AFB2A}"/>
                </a:ext>
              </a:extLst>
            </p:cNvPr>
            <p:cNvSpPr/>
            <p:nvPr/>
          </p:nvSpPr>
          <p:spPr>
            <a:xfrm>
              <a:off x="2062260" y="5781056"/>
              <a:ext cx="3777015" cy="767762"/>
            </a:xfrm>
            <a:custGeom>
              <a:avLst/>
              <a:gdLst>
                <a:gd name="connsiteX0" fmla="*/ 10488 w 3777015"/>
                <a:gd name="connsiteY0" fmla="*/ 0 h 767762"/>
                <a:gd name="connsiteX1" fmla="*/ 940250 w 3777015"/>
                <a:gd name="connsiteY1" fmla="*/ 239811 h 767762"/>
                <a:gd name="connsiteX2" fmla="*/ 2162547 w 3777015"/>
                <a:gd name="connsiteY2" fmla="*/ 553180 h 767762"/>
                <a:gd name="connsiteX3" fmla="*/ 2899553 w 3777015"/>
                <a:gd name="connsiteY3" fmla="*/ 365243 h 767762"/>
                <a:gd name="connsiteX4" fmla="*/ 3750937 w 3777015"/>
                <a:gd name="connsiteY4" fmla="*/ 250299 h 767762"/>
                <a:gd name="connsiteX5" fmla="*/ 3777016 w 3777015"/>
                <a:gd name="connsiteY5" fmla="*/ 422645 h 767762"/>
                <a:gd name="connsiteX6" fmla="*/ 2157303 w 3777015"/>
                <a:gd name="connsiteY6" fmla="*/ 767762 h 767762"/>
                <a:gd name="connsiteX7" fmla="*/ 0 w 3777015"/>
                <a:gd name="connsiteY7" fmla="*/ 140598 h 76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7015" h="767762">
                  <a:moveTo>
                    <a:pt x="10488" y="0"/>
                  </a:moveTo>
                  <a:cubicBezTo>
                    <a:pt x="304343" y="132723"/>
                    <a:pt x="618860" y="213845"/>
                    <a:pt x="940250" y="239811"/>
                  </a:cubicBezTo>
                  <a:cubicBezTo>
                    <a:pt x="1499099" y="281621"/>
                    <a:pt x="2162547" y="553180"/>
                    <a:pt x="2162547" y="553180"/>
                  </a:cubicBezTo>
                  <a:cubicBezTo>
                    <a:pt x="2162547" y="553180"/>
                    <a:pt x="2512483" y="365243"/>
                    <a:pt x="2899553" y="365243"/>
                  </a:cubicBezTo>
                  <a:cubicBezTo>
                    <a:pt x="3187046" y="362791"/>
                    <a:pt x="3473087" y="324172"/>
                    <a:pt x="3750937" y="250299"/>
                  </a:cubicBezTo>
                  <a:cubicBezTo>
                    <a:pt x="3733448" y="308759"/>
                    <a:pt x="3743013" y="371977"/>
                    <a:pt x="3777016" y="422645"/>
                  </a:cubicBezTo>
                  <a:lnTo>
                    <a:pt x="2157303" y="767762"/>
                  </a:lnTo>
                  <a:lnTo>
                    <a:pt x="0" y="140598"/>
                  </a:lnTo>
                  <a:close/>
                </a:path>
              </a:pathLst>
            </a:custGeom>
            <a:solidFill>
              <a:srgbClr val="FFFFFF"/>
            </a:solidFill>
            <a:ln w="14173" cap="rnd">
              <a:solidFill>
                <a:srgbClr val="263238"/>
              </a:solidFill>
              <a:prstDash val="solid"/>
              <a:round/>
            </a:ln>
          </p:spPr>
          <p:txBody>
            <a:bodyPr rtlCol="0" anchor="ctr"/>
            <a:lstStyle/>
            <a:p>
              <a:endParaRPr lang="en-US"/>
            </a:p>
          </p:txBody>
        </p:sp>
        <p:sp>
          <p:nvSpPr>
            <p:cNvPr id="94" name="Freeform: Shape 93">
              <a:extLst>
                <a:ext uri="{FF2B5EF4-FFF2-40B4-BE49-F238E27FC236}">
                  <a16:creationId xmlns:a16="http://schemas.microsoft.com/office/drawing/2014/main" id="{C3164491-5641-AE8B-0A60-61D8182F04D8}"/>
                </a:ext>
              </a:extLst>
            </p:cNvPr>
            <p:cNvSpPr/>
            <p:nvPr/>
          </p:nvSpPr>
          <p:spPr>
            <a:xfrm>
              <a:off x="2036040" y="5904144"/>
              <a:ext cx="3883404" cy="1396420"/>
            </a:xfrm>
            <a:custGeom>
              <a:avLst/>
              <a:gdLst>
                <a:gd name="connsiteX0" fmla="*/ 47197 w 3883404"/>
                <a:gd name="connsiteY0" fmla="*/ 927 h 1396420"/>
                <a:gd name="connsiteX1" fmla="*/ 2115634 w 3883404"/>
                <a:gd name="connsiteY1" fmla="*/ 519383 h 1396420"/>
                <a:gd name="connsiteX2" fmla="*/ 2115634 w 3883404"/>
                <a:gd name="connsiteY2" fmla="*/ 592516 h 1396420"/>
                <a:gd name="connsiteX3" fmla="*/ 2293224 w 3883404"/>
                <a:gd name="connsiteY3" fmla="*/ 597760 h 1396420"/>
                <a:gd name="connsiteX4" fmla="*/ 2293224 w 3883404"/>
                <a:gd name="connsiteY4" fmla="*/ 513572 h 1396420"/>
                <a:gd name="connsiteX5" fmla="*/ 3849867 w 3883404"/>
                <a:gd name="connsiteY5" fmla="*/ 268092 h 1396420"/>
                <a:gd name="connsiteX6" fmla="*/ 3860355 w 3883404"/>
                <a:gd name="connsiteY6" fmla="*/ 330737 h 1396420"/>
                <a:gd name="connsiteX7" fmla="*/ 2799916 w 3883404"/>
                <a:gd name="connsiteY7" fmla="*/ 1281476 h 1396420"/>
                <a:gd name="connsiteX8" fmla="*/ 1687319 w 3883404"/>
                <a:gd name="connsiteY8" fmla="*/ 1396420 h 1396420"/>
                <a:gd name="connsiteX9" fmla="*/ 0 w 3883404"/>
                <a:gd name="connsiteY9" fmla="*/ 1026075 h 1396420"/>
                <a:gd name="connsiteX10" fmla="*/ 10063 w 3883404"/>
                <a:gd name="connsiteY10" fmla="*/ 29557 h 1396420"/>
                <a:gd name="connsiteX11" fmla="*/ 40033 w 3883404"/>
                <a:gd name="connsiteY11" fmla="*/ 1 h 1396420"/>
                <a:gd name="connsiteX12" fmla="*/ 47197 w 3883404"/>
                <a:gd name="connsiteY12" fmla="*/ 927 h 1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3404" h="1396420">
                  <a:moveTo>
                    <a:pt x="47197" y="927"/>
                  </a:moveTo>
                  <a:lnTo>
                    <a:pt x="2115634" y="519383"/>
                  </a:lnTo>
                  <a:lnTo>
                    <a:pt x="2115634" y="592516"/>
                  </a:lnTo>
                  <a:lnTo>
                    <a:pt x="2293224" y="597760"/>
                  </a:lnTo>
                  <a:lnTo>
                    <a:pt x="2293224" y="513572"/>
                  </a:lnTo>
                  <a:lnTo>
                    <a:pt x="3849867" y="268092"/>
                  </a:lnTo>
                  <a:cubicBezTo>
                    <a:pt x="3849867" y="268092"/>
                    <a:pt x="3917756" y="252360"/>
                    <a:pt x="3860355" y="330737"/>
                  </a:cubicBezTo>
                  <a:cubicBezTo>
                    <a:pt x="3802953" y="409115"/>
                    <a:pt x="2799916" y="1281476"/>
                    <a:pt x="2799916" y="1281476"/>
                  </a:cubicBezTo>
                  <a:lnTo>
                    <a:pt x="1687319" y="1396420"/>
                  </a:lnTo>
                  <a:lnTo>
                    <a:pt x="0" y="1026075"/>
                  </a:lnTo>
                  <a:lnTo>
                    <a:pt x="10063" y="29557"/>
                  </a:lnTo>
                  <a:cubicBezTo>
                    <a:pt x="10177" y="13119"/>
                    <a:pt x="23595" y="-113"/>
                    <a:pt x="40033" y="1"/>
                  </a:cubicBezTo>
                  <a:cubicBezTo>
                    <a:pt x="42450" y="18"/>
                    <a:pt x="44855" y="329"/>
                    <a:pt x="47197" y="927"/>
                  </a:cubicBezTo>
                  <a:close/>
                </a:path>
              </a:pathLst>
            </a:custGeom>
            <a:solidFill>
              <a:srgbClr val="FF725E"/>
            </a:solidFill>
            <a:ln w="14173"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06F3925-1991-C79B-8E6D-1B55C249EB26}"/>
                </a:ext>
              </a:extLst>
            </p:cNvPr>
            <p:cNvSpPr/>
            <p:nvPr/>
          </p:nvSpPr>
          <p:spPr>
            <a:xfrm>
              <a:off x="2036182" y="5896000"/>
              <a:ext cx="2162688" cy="1405130"/>
            </a:xfrm>
            <a:custGeom>
              <a:avLst/>
              <a:gdLst>
                <a:gd name="connsiteX0" fmla="*/ 2115492 w 2162688"/>
                <a:gd name="connsiteY0" fmla="*/ 600660 h 1405130"/>
                <a:gd name="connsiteX1" fmla="*/ 2115492 w 2162688"/>
                <a:gd name="connsiteY1" fmla="*/ 527527 h 1405130"/>
                <a:gd name="connsiteX2" fmla="*/ 10347 w 2162688"/>
                <a:gd name="connsiteY2" fmla="*/ 0 h 1405130"/>
                <a:gd name="connsiteX3" fmla="*/ 0 w 2162688"/>
                <a:gd name="connsiteY3" fmla="*/ 1034218 h 1405130"/>
                <a:gd name="connsiteX4" fmla="*/ 1687178 w 2162688"/>
                <a:gd name="connsiteY4" fmla="*/ 1405131 h 1405130"/>
                <a:gd name="connsiteX5" fmla="*/ 1717367 w 2162688"/>
                <a:gd name="connsiteY5" fmla="*/ 1402013 h 1405130"/>
                <a:gd name="connsiteX6" fmla="*/ 2162689 w 2162688"/>
                <a:gd name="connsiteY6" fmla="*/ 602078 h 1405130"/>
                <a:gd name="connsiteX7" fmla="*/ 2115492 w 2162688"/>
                <a:gd name="connsiteY7" fmla="*/ 600660 h 140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2688" h="1405130">
                  <a:moveTo>
                    <a:pt x="2115492" y="600660"/>
                  </a:moveTo>
                  <a:lnTo>
                    <a:pt x="2115492" y="527527"/>
                  </a:lnTo>
                  <a:lnTo>
                    <a:pt x="10347" y="0"/>
                  </a:lnTo>
                  <a:lnTo>
                    <a:pt x="0" y="1034218"/>
                  </a:lnTo>
                  <a:lnTo>
                    <a:pt x="1687178" y="1405131"/>
                  </a:lnTo>
                  <a:lnTo>
                    <a:pt x="1717367" y="1402013"/>
                  </a:lnTo>
                  <a:lnTo>
                    <a:pt x="2162689" y="602078"/>
                  </a:lnTo>
                  <a:lnTo>
                    <a:pt x="2115492" y="600660"/>
                  </a:lnTo>
                  <a:close/>
                </a:path>
              </a:pathLst>
            </a:custGeom>
            <a:solidFill>
              <a:srgbClr val="000000">
                <a:alpha val="30000"/>
              </a:srgbClr>
            </a:solidFill>
            <a:ln w="14173"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2A38F2F8-0B71-E709-68D6-D2E312E4161D}"/>
                </a:ext>
              </a:extLst>
            </p:cNvPr>
            <p:cNvSpPr/>
            <p:nvPr/>
          </p:nvSpPr>
          <p:spPr>
            <a:xfrm>
              <a:off x="2036040" y="5904144"/>
              <a:ext cx="3883404" cy="1396420"/>
            </a:xfrm>
            <a:custGeom>
              <a:avLst/>
              <a:gdLst>
                <a:gd name="connsiteX0" fmla="*/ 47197 w 3883404"/>
                <a:gd name="connsiteY0" fmla="*/ 927 h 1396420"/>
                <a:gd name="connsiteX1" fmla="*/ 2115634 w 3883404"/>
                <a:gd name="connsiteY1" fmla="*/ 519383 h 1396420"/>
                <a:gd name="connsiteX2" fmla="*/ 2115634 w 3883404"/>
                <a:gd name="connsiteY2" fmla="*/ 592516 h 1396420"/>
                <a:gd name="connsiteX3" fmla="*/ 2293224 w 3883404"/>
                <a:gd name="connsiteY3" fmla="*/ 597760 h 1396420"/>
                <a:gd name="connsiteX4" fmla="*/ 2293224 w 3883404"/>
                <a:gd name="connsiteY4" fmla="*/ 513572 h 1396420"/>
                <a:gd name="connsiteX5" fmla="*/ 3849867 w 3883404"/>
                <a:gd name="connsiteY5" fmla="*/ 268092 h 1396420"/>
                <a:gd name="connsiteX6" fmla="*/ 3860355 w 3883404"/>
                <a:gd name="connsiteY6" fmla="*/ 330737 h 1396420"/>
                <a:gd name="connsiteX7" fmla="*/ 2799916 w 3883404"/>
                <a:gd name="connsiteY7" fmla="*/ 1281476 h 1396420"/>
                <a:gd name="connsiteX8" fmla="*/ 1687319 w 3883404"/>
                <a:gd name="connsiteY8" fmla="*/ 1396420 h 1396420"/>
                <a:gd name="connsiteX9" fmla="*/ 0 w 3883404"/>
                <a:gd name="connsiteY9" fmla="*/ 1026075 h 1396420"/>
                <a:gd name="connsiteX10" fmla="*/ 10063 w 3883404"/>
                <a:gd name="connsiteY10" fmla="*/ 29557 h 1396420"/>
                <a:gd name="connsiteX11" fmla="*/ 40033 w 3883404"/>
                <a:gd name="connsiteY11" fmla="*/ 1 h 1396420"/>
                <a:gd name="connsiteX12" fmla="*/ 47197 w 3883404"/>
                <a:gd name="connsiteY12" fmla="*/ 927 h 1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3404" h="1396420">
                  <a:moveTo>
                    <a:pt x="47197" y="927"/>
                  </a:moveTo>
                  <a:lnTo>
                    <a:pt x="2115634" y="519383"/>
                  </a:lnTo>
                  <a:lnTo>
                    <a:pt x="2115634" y="592516"/>
                  </a:lnTo>
                  <a:lnTo>
                    <a:pt x="2293224" y="597760"/>
                  </a:lnTo>
                  <a:lnTo>
                    <a:pt x="2293224" y="513572"/>
                  </a:lnTo>
                  <a:lnTo>
                    <a:pt x="3849867" y="268092"/>
                  </a:lnTo>
                  <a:cubicBezTo>
                    <a:pt x="3849867" y="268092"/>
                    <a:pt x="3917756" y="252360"/>
                    <a:pt x="3860355" y="330737"/>
                  </a:cubicBezTo>
                  <a:cubicBezTo>
                    <a:pt x="3802953" y="409115"/>
                    <a:pt x="2799916" y="1281476"/>
                    <a:pt x="2799916" y="1281476"/>
                  </a:cubicBezTo>
                  <a:lnTo>
                    <a:pt x="1687319" y="1396420"/>
                  </a:lnTo>
                  <a:lnTo>
                    <a:pt x="0" y="1026075"/>
                  </a:lnTo>
                  <a:lnTo>
                    <a:pt x="10063" y="29557"/>
                  </a:lnTo>
                  <a:cubicBezTo>
                    <a:pt x="10177" y="13119"/>
                    <a:pt x="23595" y="-113"/>
                    <a:pt x="40033" y="1"/>
                  </a:cubicBezTo>
                  <a:cubicBezTo>
                    <a:pt x="42450" y="18"/>
                    <a:pt x="44855" y="329"/>
                    <a:pt x="47197" y="927"/>
                  </a:cubicBezTo>
                  <a:close/>
                </a:path>
              </a:pathLst>
            </a:custGeom>
            <a:noFill/>
            <a:ln w="14173" cap="rnd">
              <a:solidFill>
                <a:srgbClr val="263238"/>
              </a:solidFill>
              <a:prstDash val="solid"/>
              <a:round/>
            </a:ln>
          </p:spPr>
          <p:txBody>
            <a:bodyPr rtlCol="0" anchor="ctr"/>
            <a:lstStyle/>
            <a:p>
              <a:endParaRPr lang="en-US"/>
            </a:p>
          </p:txBody>
        </p:sp>
        <p:sp>
          <p:nvSpPr>
            <p:cNvPr id="97" name="Freeform: Shape 96">
              <a:extLst>
                <a:ext uri="{FF2B5EF4-FFF2-40B4-BE49-F238E27FC236}">
                  <a16:creationId xmlns:a16="http://schemas.microsoft.com/office/drawing/2014/main" id="{697DC1DB-B134-F4DF-24A7-D936C0C5F55D}"/>
                </a:ext>
              </a:extLst>
            </p:cNvPr>
            <p:cNvSpPr/>
            <p:nvPr/>
          </p:nvSpPr>
          <p:spPr>
            <a:xfrm>
              <a:off x="3686793" y="6496661"/>
              <a:ext cx="642470" cy="809573"/>
            </a:xfrm>
            <a:custGeom>
              <a:avLst/>
              <a:gdLst>
                <a:gd name="connsiteX0" fmla="*/ 464881 w 642470"/>
                <a:gd name="connsiteY0" fmla="*/ 0 h 809573"/>
                <a:gd name="connsiteX1" fmla="*/ 0 w 642470"/>
                <a:gd name="connsiteY1" fmla="*/ 804471 h 809573"/>
                <a:gd name="connsiteX2" fmla="*/ 88866 w 642470"/>
                <a:gd name="connsiteY2" fmla="*/ 809573 h 809573"/>
                <a:gd name="connsiteX3" fmla="*/ 642471 w 642470"/>
                <a:gd name="connsiteY3" fmla="*/ 5244 h 809573"/>
                <a:gd name="connsiteX4" fmla="*/ 464881 w 642470"/>
                <a:gd name="connsiteY4" fmla="*/ 0 h 80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70" h="809573">
                  <a:moveTo>
                    <a:pt x="464881" y="0"/>
                  </a:moveTo>
                  <a:lnTo>
                    <a:pt x="0" y="804471"/>
                  </a:lnTo>
                  <a:lnTo>
                    <a:pt x="88866" y="809573"/>
                  </a:lnTo>
                  <a:lnTo>
                    <a:pt x="642471" y="5244"/>
                  </a:lnTo>
                  <a:lnTo>
                    <a:pt x="464881" y="0"/>
                  </a:lnTo>
                  <a:close/>
                </a:path>
              </a:pathLst>
            </a:custGeom>
            <a:solidFill>
              <a:srgbClr val="FF725E"/>
            </a:solidFill>
            <a:ln w="14173" cap="rnd">
              <a:solidFill>
                <a:srgbClr val="263238"/>
              </a:solidFill>
              <a:prstDash val="solid"/>
              <a:round/>
            </a:ln>
          </p:spPr>
          <p:txBody>
            <a:bodyPr rtlCol="0" anchor="ctr"/>
            <a:lstStyle/>
            <a:p>
              <a:endParaRPr lang="en-US"/>
            </a:p>
          </p:txBody>
        </p:sp>
        <p:sp>
          <p:nvSpPr>
            <p:cNvPr id="98" name="Freeform: Shape 97">
              <a:extLst>
                <a:ext uri="{FF2B5EF4-FFF2-40B4-BE49-F238E27FC236}">
                  <a16:creationId xmlns:a16="http://schemas.microsoft.com/office/drawing/2014/main" id="{E9B50FA9-C10D-5FFD-F8C6-1B9BC5DE0BE2}"/>
                </a:ext>
              </a:extLst>
            </p:cNvPr>
            <p:cNvSpPr/>
            <p:nvPr/>
          </p:nvSpPr>
          <p:spPr>
            <a:xfrm>
              <a:off x="5703214" y="6176959"/>
              <a:ext cx="218437" cy="146647"/>
            </a:xfrm>
            <a:custGeom>
              <a:avLst/>
              <a:gdLst>
                <a:gd name="connsiteX0" fmla="*/ 0 w 218437"/>
                <a:gd name="connsiteY0" fmla="*/ 28159 h 146647"/>
                <a:gd name="connsiteX1" fmla="*/ 109842 w 218437"/>
                <a:gd name="connsiteY1" fmla="*/ 146647 h 146647"/>
                <a:gd name="connsiteX2" fmla="*/ 193181 w 218437"/>
                <a:gd name="connsiteY2" fmla="*/ 58206 h 146647"/>
                <a:gd name="connsiteX3" fmla="*/ 213874 w 218437"/>
                <a:gd name="connsiteY3" fmla="*/ 1513 h 146647"/>
                <a:gd name="connsiteX4" fmla="*/ 0 w 218437"/>
                <a:gd name="connsiteY4" fmla="*/ 28159 h 146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37" h="146647">
                  <a:moveTo>
                    <a:pt x="0" y="28159"/>
                  </a:moveTo>
                  <a:cubicBezTo>
                    <a:pt x="0" y="28159"/>
                    <a:pt x="138756" y="54096"/>
                    <a:pt x="109842" y="146647"/>
                  </a:cubicBezTo>
                  <a:lnTo>
                    <a:pt x="193181" y="58206"/>
                  </a:lnTo>
                  <a:cubicBezTo>
                    <a:pt x="193181" y="58206"/>
                    <a:pt x="231307" y="10726"/>
                    <a:pt x="213874" y="1513"/>
                  </a:cubicBezTo>
                  <a:cubicBezTo>
                    <a:pt x="196441" y="-7699"/>
                    <a:pt x="0" y="28159"/>
                    <a:pt x="0" y="28159"/>
                  </a:cubicBezTo>
                  <a:close/>
                </a:path>
              </a:pathLst>
            </a:custGeom>
            <a:solidFill>
              <a:srgbClr val="263238"/>
            </a:solidFill>
            <a:ln w="14173"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BDD5462-85BC-BD5C-778D-1223F2966984}"/>
                </a:ext>
              </a:extLst>
            </p:cNvPr>
            <p:cNvSpPr/>
            <p:nvPr/>
          </p:nvSpPr>
          <p:spPr>
            <a:xfrm>
              <a:off x="2046528" y="5904745"/>
              <a:ext cx="228471" cy="253884"/>
            </a:xfrm>
            <a:custGeom>
              <a:avLst/>
              <a:gdLst>
                <a:gd name="connsiteX0" fmla="*/ 228472 w 228471"/>
                <a:gd name="connsiteY0" fmla="*/ 52909 h 253884"/>
                <a:gd name="connsiteX1" fmla="*/ 1701 w 228471"/>
                <a:gd name="connsiteY1" fmla="*/ 253885 h 253884"/>
                <a:gd name="connsiteX2" fmla="*/ 0 w 228471"/>
                <a:gd name="connsiteY2" fmla="*/ 28956 h 253884"/>
                <a:gd name="connsiteX3" fmla="*/ 36992 w 228471"/>
                <a:gd name="connsiteY3" fmla="*/ 610 h 253884"/>
                <a:gd name="connsiteX4" fmla="*/ 228472 w 228471"/>
                <a:gd name="connsiteY4" fmla="*/ 52909 h 25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71" h="253884">
                  <a:moveTo>
                    <a:pt x="228472" y="52909"/>
                  </a:moveTo>
                  <a:cubicBezTo>
                    <a:pt x="228472" y="52909"/>
                    <a:pt x="32173" y="107192"/>
                    <a:pt x="1701" y="253885"/>
                  </a:cubicBezTo>
                  <a:lnTo>
                    <a:pt x="0" y="28956"/>
                  </a:lnTo>
                  <a:cubicBezTo>
                    <a:pt x="0" y="28956"/>
                    <a:pt x="5953" y="-4918"/>
                    <a:pt x="36992" y="610"/>
                  </a:cubicBezTo>
                  <a:cubicBezTo>
                    <a:pt x="68031" y="6137"/>
                    <a:pt x="228472" y="52909"/>
                    <a:pt x="228472" y="52909"/>
                  </a:cubicBezTo>
                  <a:close/>
                </a:path>
              </a:pathLst>
            </a:custGeom>
            <a:solidFill>
              <a:srgbClr val="263238"/>
            </a:solidFill>
            <a:ln w="14173"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52C4CFE6-946F-31B3-9926-4C096F71C040}"/>
                </a:ext>
              </a:extLst>
            </p:cNvPr>
            <p:cNvSpPr/>
            <p:nvPr/>
          </p:nvSpPr>
          <p:spPr>
            <a:xfrm>
              <a:off x="2036182" y="6861337"/>
              <a:ext cx="100488" cy="93968"/>
            </a:xfrm>
            <a:custGeom>
              <a:avLst/>
              <a:gdLst>
                <a:gd name="connsiteX0" fmla="*/ 1843 w 100488"/>
                <a:gd name="connsiteY0" fmla="*/ 0 h 93968"/>
                <a:gd name="connsiteX1" fmla="*/ 100488 w 100488"/>
                <a:gd name="connsiteY1" fmla="*/ 93968 h 93968"/>
                <a:gd name="connsiteX2" fmla="*/ 0 w 100488"/>
                <a:gd name="connsiteY2" fmla="*/ 68882 h 93968"/>
                <a:gd name="connsiteX3" fmla="*/ 1843 w 100488"/>
                <a:gd name="connsiteY3" fmla="*/ 0 h 93968"/>
              </a:gdLst>
              <a:ahLst/>
              <a:cxnLst>
                <a:cxn ang="0">
                  <a:pos x="connsiteX0" y="connsiteY0"/>
                </a:cxn>
                <a:cxn ang="0">
                  <a:pos x="connsiteX1" y="connsiteY1"/>
                </a:cxn>
                <a:cxn ang="0">
                  <a:pos x="connsiteX2" y="connsiteY2"/>
                </a:cxn>
                <a:cxn ang="0">
                  <a:pos x="connsiteX3" y="connsiteY3"/>
                </a:cxn>
              </a:cxnLst>
              <a:rect l="l" t="t" r="r" b="b"/>
              <a:pathLst>
                <a:path w="100488" h="93968">
                  <a:moveTo>
                    <a:pt x="1843" y="0"/>
                  </a:moveTo>
                  <a:lnTo>
                    <a:pt x="100488" y="93968"/>
                  </a:lnTo>
                  <a:lnTo>
                    <a:pt x="0" y="68882"/>
                  </a:lnTo>
                  <a:lnTo>
                    <a:pt x="1843" y="0"/>
                  </a:lnTo>
                  <a:close/>
                </a:path>
              </a:pathLst>
            </a:custGeom>
            <a:solidFill>
              <a:srgbClr val="263238"/>
            </a:solidFill>
            <a:ln w="14173"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198EAAF0-FD9F-5C36-2CA3-ACC6C8F1681B}"/>
                </a:ext>
              </a:extLst>
            </p:cNvPr>
            <p:cNvSpPr/>
            <p:nvPr/>
          </p:nvSpPr>
          <p:spPr>
            <a:xfrm>
              <a:off x="4764948" y="7126518"/>
              <a:ext cx="133795" cy="65763"/>
            </a:xfrm>
            <a:custGeom>
              <a:avLst/>
              <a:gdLst>
                <a:gd name="connsiteX0" fmla="*/ 0 w 133795"/>
                <a:gd name="connsiteY0" fmla="*/ 65763 h 65763"/>
                <a:gd name="connsiteX1" fmla="*/ 133795 w 133795"/>
                <a:gd name="connsiteY1" fmla="*/ 0 h 65763"/>
                <a:gd name="connsiteX2" fmla="*/ 63354 w 133795"/>
                <a:gd name="connsiteY2" fmla="*/ 61086 h 65763"/>
                <a:gd name="connsiteX3" fmla="*/ 0 w 133795"/>
                <a:gd name="connsiteY3" fmla="*/ 65763 h 65763"/>
              </a:gdLst>
              <a:ahLst/>
              <a:cxnLst>
                <a:cxn ang="0">
                  <a:pos x="connsiteX0" y="connsiteY0"/>
                </a:cxn>
                <a:cxn ang="0">
                  <a:pos x="connsiteX1" y="connsiteY1"/>
                </a:cxn>
                <a:cxn ang="0">
                  <a:pos x="connsiteX2" y="connsiteY2"/>
                </a:cxn>
                <a:cxn ang="0">
                  <a:pos x="connsiteX3" y="connsiteY3"/>
                </a:cxn>
              </a:cxnLst>
              <a:rect l="l" t="t" r="r" b="b"/>
              <a:pathLst>
                <a:path w="133795" h="65763">
                  <a:moveTo>
                    <a:pt x="0" y="65763"/>
                  </a:moveTo>
                  <a:lnTo>
                    <a:pt x="133795" y="0"/>
                  </a:lnTo>
                  <a:lnTo>
                    <a:pt x="63354" y="61086"/>
                  </a:lnTo>
                  <a:lnTo>
                    <a:pt x="0" y="65763"/>
                  </a:lnTo>
                  <a:close/>
                </a:path>
              </a:pathLst>
            </a:custGeom>
            <a:solidFill>
              <a:srgbClr val="263238"/>
            </a:solidFill>
            <a:ln w="14173"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B557A00-A4F1-6681-63D6-644189B0E181}"/>
                </a:ext>
              </a:extLst>
            </p:cNvPr>
            <p:cNvSpPr/>
            <p:nvPr/>
          </p:nvSpPr>
          <p:spPr>
            <a:xfrm>
              <a:off x="4596145" y="5548615"/>
              <a:ext cx="498329" cy="466298"/>
            </a:xfrm>
            <a:custGeom>
              <a:avLst/>
              <a:gdLst>
                <a:gd name="connsiteX0" fmla="*/ 121890 w 498329"/>
                <a:gd name="connsiteY0" fmla="*/ 0 h 466298"/>
                <a:gd name="connsiteX1" fmla="*/ 498330 w 498329"/>
                <a:gd name="connsiteY1" fmla="*/ 451275 h 466298"/>
                <a:gd name="connsiteX2" fmla="*/ 403511 w 498329"/>
                <a:gd name="connsiteY2" fmla="*/ 466298 h 466298"/>
                <a:gd name="connsiteX3" fmla="*/ 0 w 498329"/>
                <a:gd name="connsiteY3" fmla="*/ 126142 h 466298"/>
                <a:gd name="connsiteX4" fmla="*/ 121890 w 498329"/>
                <a:gd name="connsiteY4" fmla="*/ 0 h 46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329" h="466298">
                  <a:moveTo>
                    <a:pt x="121890" y="0"/>
                  </a:moveTo>
                  <a:lnTo>
                    <a:pt x="498330" y="451275"/>
                  </a:lnTo>
                  <a:lnTo>
                    <a:pt x="403511" y="466298"/>
                  </a:lnTo>
                  <a:lnTo>
                    <a:pt x="0" y="126142"/>
                  </a:lnTo>
                  <a:cubicBezTo>
                    <a:pt x="0" y="126142"/>
                    <a:pt x="104456" y="57685"/>
                    <a:pt x="121890" y="0"/>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103" name="Freeform: Shape 102">
              <a:extLst>
                <a:ext uri="{FF2B5EF4-FFF2-40B4-BE49-F238E27FC236}">
                  <a16:creationId xmlns:a16="http://schemas.microsoft.com/office/drawing/2014/main" id="{C78CD360-84CE-757C-C6EC-71A7A888F244}"/>
                </a:ext>
              </a:extLst>
            </p:cNvPr>
            <p:cNvSpPr/>
            <p:nvPr/>
          </p:nvSpPr>
          <p:spPr>
            <a:xfrm>
              <a:off x="2998262" y="5837909"/>
              <a:ext cx="64767" cy="104940"/>
            </a:xfrm>
            <a:custGeom>
              <a:avLst/>
              <a:gdLst>
                <a:gd name="connsiteX0" fmla="*/ 50453 w 64767"/>
                <a:gd name="connsiteY0" fmla="*/ 10895 h 104940"/>
                <a:gd name="connsiteX1" fmla="*/ 26783 w 64767"/>
                <a:gd name="connsiteY1" fmla="*/ 8486 h 104940"/>
                <a:gd name="connsiteX2" fmla="*/ 12610 w 64767"/>
                <a:gd name="connsiteY2" fmla="*/ 104722 h 104940"/>
                <a:gd name="connsiteX3" fmla="*/ 64768 w 64767"/>
                <a:gd name="connsiteY3" fmla="*/ 28753 h 104940"/>
              </a:gdLst>
              <a:ahLst/>
              <a:cxnLst>
                <a:cxn ang="0">
                  <a:pos x="connsiteX0" y="connsiteY0"/>
                </a:cxn>
                <a:cxn ang="0">
                  <a:pos x="connsiteX1" y="connsiteY1"/>
                </a:cxn>
                <a:cxn ang="0">
                  <a:pos x="connsiteX2" y="connsiteY2"/>
                </a:cxn>
                <a:cxn ang="0">
                  <a:pos x="connsiteX3" y="connsiteY3"/>
                </a:cxn>
              </a:cxnLst>
              <a:rect l="l" t="t" r="r" b="b"/>
              <a:pathLst>
                <a:path w="64767" h="104940">
                  <a:moveTo>
                    <a:pt x="50453" y="10895"/>
                  </a:moveTo>
                  <a:cubicBezTo>
                    <a:pt x="50453" y="10895"/>
                    <a:pt x="31602" y="-11924"/>
                    <a:pt x="26783" y="8486"/>
                  </a:cubicBezTo>
                  <a:cubicBezTo>
                    <a:pt x="21965" y="28895"/>
                    <a:pt x="-20697" y="99761"/>
                    <a:pt x="12610" y="104722"/>
                  </a:cubicBezTo>
                  <a:cubicBezTo>
                    <a:pt x="45917" y="109682"/>
                    <a:pt x="64768" y="28753"/>
                    <a:pt x="64768" y="28753"/>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104" name="Freeform: Shape 103">
              <a:extLst>
                <a:ext uri="{FF2B5EF4-FFF2-40B4-BE49-F238E27FC236}">
                  <a16:creationId xmlns:a16="http://schemas.microsoft.com/office/drawing/2014/main" id="{12941B83-6C6E-6DD4-8830-E7F48E58A1AD}"/>
                </a:ext>
              </a:extLst>
            </p:cNvPr>
            <p:cNvSpPr/>
            <p:nvPr/>
          </p:nvSpPr>
          <p:spPr>
            <a:xfrm>
              <a:off x="3043357" y="5835169"/>
              <a:ext cx="64885" cy="104999"/>
            </a:xfrm>
            <a:custGeom>
              <a:avLst/>
              <a:gdLst>
                <a:gd name="connsiteX0" fmla="*/ 50429 w 64885"/>
                <a:gd name="connsiteY0" fmla="*/ 10942 h 104999"/>
                <a:gd name="connsiteX1" fmla="*/ 26760 w 64885"/>
                <a:gd name="connsiteY1" fmla="*/ 8391 h 104999"/>
                <a:gd name="connsiteX2" fmla="*/ 12587 w 64885"/>
                <a:gd name="connsiteY2" fmla="*/ 104769 h 104999"/>
                <a:gd name="connsiteX3" fmla="*/ 64886 w 64885"/>
                <a:gd name="connsiteY3" fmla="*/ 28659 h 104999"/>
              </a:gdLst>
              <a:ahLst/>
              <a:cxnLst>
                <a:cxn ang="0">
                  <a:pos x="connsiteX0" y="connsiteY0"/>
                </a:cxn>
                <a:cxn ang="0">
                  <a:pos x="connsiteX1" y="connsiteY1"/>
                </a:cxn>
                <a:cxn ang="0">
                  <a:pos x="connsiteX2" y="connsiteY2"/>
                </a:cxn>
                <a:cxn ang="0">
                  <a:pos x="connsiteX3" y="connsiteY3"/>
                </a:cxn>
              </a:cxnLst>
              <a:rect l="l" t="t" r="r" b="b"/>
              <a:pathLst>
                <a:path w="64885" h="104999">
                  <a:moveTo>
                    <a:pt x="50429" y="10942"/>
                  </a:moveTo>
                  <a:cubicBezTo>
                    <a:pt x="50429" y="10942"/>
                    <a:pt x="31437" y="-11877"/>
                    <a:pt x="26760" y="8391"/>
                  </a:cubicBezTo>
                  <a:cubicBezTo>
                    <a:pt x="22083" y="28659"/>
                    <a:pt x="-20720" y="99666"/>
                    <a:pt x="12587" y="104769"/>
                  </a:cubicBezTo>
                  <a:cubicBezTo>
                    <a:pt x="45894" y="109871"/>
                    <a:pt x="64886" y="28659"/>
                    <a:pt x="64886" y="28659"/>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A3701176-F004-D857-81DB-996B0E7A7E65}"/>
                </a:ext>
              </a:extLst>
            </p:cNvPr>
            <p:cNvSpPr/>
            <p:nvPr/>
          </p:nvSpPr>
          <p:spPr>
            <a:xfrm>
              <a:off x="3078684" y="5832245"/>
              <a:ext cx="77038" cy="116592"/>
            </a:xfrm>
            <a:custGeom>
              <a:avLst/>
              <a:gdLst>
                <a:gd name="connsiteX0" fmla="*/ 60314 w 77038"/>
                <a:gd name="connsiteY0" fmla="*/ 12165 h 116592"/>
                <a:gd name="connsiteX1" fmla="*/ 31968 w 77038"/>
                <a:gd name="connsiteY1" fmla="*/ 9330 h 116592"/>
                <a:gd name="connsiteX2" fmla="*/ 15102 w 77038"/>
                <a:gd name="connsiteY2" fmla="*/ 116338 h 116592"/>
                <a:gd name="connsiteX3" fmla="*/ 77039 w 77038"/>
                <a:gd name="connsiteY3" fmla="*/ 31299 h 116592"/>
              </a:gdLst>
              <a:ahLst/>
              <a:cxnLst>
                <a:cxn ang="0">
                  <a:pos x="connsiteX0" y="connsiteY0"/>
                </a:cxn>
                <a:cxn ang="0">
                  <a:pos x="connsiteX1" y="connsiteY1"/>
                </a:cxn>
                <a:cxn ang="0">
                  <a:pos x="connsiteX2" y="connsiteY2"/>
                </a:cxn>
                <a:cxn ang="0">
                  <a:pos x="connsiteX3" y="connsiteY3"/>
                </a:cxn>
              </a:cxnLst>
              <a:rect l="l" t="t" r="r" b="b"/>
              <a:pathLst>
                <a:path w="77038" h="116592">
                  <a:moveTo>
                    <a:pt x="60314" y="12165"/>
                  </a:moveTo>
                  <a:cubicBezTo>
                    <a:pt x="60314" y="12165"/>
                    <a:pt x="37779" y="-13205"/>
                    <a:pt x="31968" y="9330"/>
                  </a:cubicBezTo>
                  <a:cubicBezTo>
                    <a:pt x="26157" y="31866"/>
                    <a:pt x="-24725" y="110669"/>
                    <a:pt x="15102" y="116338"/>
                  </a:cubicBezTo>
                  <a:cubicBezTo>
                    <a:pt x="54929" y="122007"/>
                    <a:pt x="77039" y="31299"/>
                    <a:pt x="77039" y="31299"/>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F6CFF00A-0E3A-692E-0981-91E3BFCD30C1}"/>
                </a:ext>
              </a:extLst>
            </p:cNvPr>
            <p:cNvSpPr/>
            <p:nvPr/>
          </p:nvSpPr>
          <p:spPr>
            <a:xfrm>
              <a:off x="3164368" y="5852914"/>
              <a:ext cx="89999" cy="73133"/>
            </a:xfrm>
            <a:custGeom>
              <a:avLst/>
              <a:gdLst>
                <a:gd name="connsiteX0" fmla="*/ 14032 w 89999"/>
                <a:gd name="connsiteY0" fmla="*/ 0 h 73133"/>
                <a:gd name="connsiteX1" fmla="*/ 90000 w 89999"/>
                <a:gd name="connsiteY1" fmla="*/ 73134 h 73133"/>
                <a:gd name="connsiteX2" fmla="*/ 0 w 89999"/>
                <a:gd name="connsiteY2" fmla="*/ 73134 h 73133"/>
                <a:gd name="connsiteX3" fmla="*/ 14032 w 89999"/>
                <a:gd name="connsiteY3" fmla="*/ 0 h 73133"/>
              </a:gdLst>
              <a:ahLst/>
              <a:cxnLst>
                <a:cxn ang="0">
                  <a:pos x="connsiteX0" y="connsiteY0"/>
                </a:cxn>
                <a:cxn ang="0">
                  <a:pos x="connsiteX1" y="connsiteY1"/>
                </a:cxn>
                <a:cxn ang="0">
                  <a:pos x="connsiteX2" y="connsiteY2"/>
                </a:cxn>
                <a:cxn ang="0">
                  <a:pos x="connsiteX3" y="connsiteY3"/>
                </a:cxn>
              </a:cxnLst>
              <a:rect l="l" t="t" r="r" b="b"/>
              <a:pathLst>
                <a:path w="89999" h="73133">
                  <a:moveTo>
                    <a:pt x="14032" y="0"/>
                  </a:moveTo>
                  <a:lnTo>
                    <a:pt x="90000" y="73134"/>
                  </a:lnTo>
                  <a:lnTo>
                    <a:pt x="0" y="73134"/>
                  </a:lnTo>
                  <a:lnTo>
                    <a:pt x="14032" y="0"/>
                  </a:lnTo>
                  <a:close/>
                </a:path>
              </a:pathLst>
            </a:custGeom>
            <a:solidFill>
              <a:srgbClr val="FFFFFF"/>
            </a:solidFill>
            <a:ln w="14173" cap="rnd">
              <a:solidFill>
                <a:srgbClr val="263238"/>
              </a:solidFill>
              <a:prstDash val="solid"/>
              <a:round/>
            </a:ln>
          </p:spPr>
          <p:txBody>
            <a:bodyPr rtlCol="0" anchor="ctr"/>
            <a:lstStyle/>
            <a:p>
              <a:endParaRPr lang="en-US"/>
            </a:p>
          </p:txBody>
        </p:sp>
        <p:sp>
          <p:nvSpPr>
            <p:cNvPr id="107" name="Freeform: Shape 106">
              <a:extLst>
                <a:ext uri="{FF2B5EF4-FFF2-40B4-BE49-F238E27FC236}">
                  <a16:creationId xmlns:a16="http://schemas.microsoft.com/office/drawing/2014/main" id="{D14642ED-CAD2-1E8B-90C9-603BB8580B5E}"/>
                </a:ext>
              </a:extLst>
            </p:cNvPr>
            <p:cNvSpPr/>
            <p:nvPr/>
          </p:nvSpPr>
          <p:spPr>
            <a:xfrm>
              <a:off x="3118085" y="5840749"/>
              <a:ext cx="77038" cy="116439"/>
            </a:xfrm>
            <a:custGeom>
              <a:avLst/>
              <a:gdLst>
                <a:gd name="connsiteX0" fmla="*/ 60314 w 77038"/>
                <a:gd name="connsiteY0" fmla="*/ 12165 h 116439"/>
                <a:gd name="connsiteX1" fmla="*/ 31968 w 77038"/>
                <a:gd name="connsiteY1" fmla="*/ 9330 h 116439"/>
                <a:gd name="connsiteX2" fmla="*/ 15102 w 77038"/>
                <a:gd name="connsiteY2" fmla="*/ 116196 h 116439"/>
                <a:gd name="connsiteX3" fmla="*/ 77039 w 77038"/>
                <a:gd name="connsiteY3" fmla="*/ 31157 h 116439"/>
              </a:gdLst>
              <a:ahLst/>
              <a:cxnLst>
                <a:cxn ang="0">
                  <a:pos x="connsiteX0" y="connsiteY0"/>
                </a:cxn>
                <a:cxn ang="0">
                  <a:pos x="connsiteX1" y="connsiteY1"/>
                </a:cxn>
                <a:cxn ang="0">
                  <a:pos x="connsiteX2" y="connsiteY2"/>
                </a:cxn>
                <a:cxn ang="0">
                  <a:pos x="connsiteX3" y="connsiteY3"/>
                </a:cxn>
              </a:cxnLst>
              <a:rect l="l" t="t" r="r" b="b"/>
              <a:pathLst>
                <a:path w="77038" h="116439">
                  <a:moveTo>
                    <a:pt x="60314" y="12165"/>
                  </a:moveTo>
                  <a:cubicBezTo>
                    <a:pt x="60314" y="12165"/>
                    <a:pt x="37779" y="-13205"/>
                    <a:pt x="31968" y="9330"/>
                  </a:cubicBezTo>
                  <a:cubicBezTo>
                    <a:pt x="26157" y="31866"/>
                    <a:pt x="-24725" y="110669"/>
                    <a:pt x="15102" y="116196"/>
                  </a:cubicBezTo>
                  <a:cubicBezTo>
                    <a:pt x="54929" y="121724"/>
                    <a:pt x="77039" y="31157"/>
                    <a:pt x="77039" y="31157"/>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108" name="Freeform: Shape 107">
              <a:extLst>
                <a:ext uri="{FF2B5EF4-FFF2-40B4-BE49-F238E27FC236}">
                  <a16:creationId xmlns:a16="http://schemas.microsoft.com/office/drawing/2014/main" id="{B0832BE0-417E-9AD8-933A-FB91B0FDC269}"/>
                </a:ext>
              </a:extLst>
            </p:cNvPr>
            <p:cNvSpPr/>
            <p:nvPr/>
          </p:nvSpPr>
          <p:spPr>
            <a:xfrm>
              <a:off x="5185467" y="5905096"/>
              <a:ext cx="73590" cy="101109"/>
            </a:xfrm>
            <a:custGeom>
              <a:avLst/>
              <a:gdLst>
                <a:gd name="connsiteX0" fmla="*/ 11197 w 73590"/>
                <a:gd name="connsiteY0" fmla="*/ 13440 h 101109"/>
                <a:gd name="connsiteX1" fmla="*/ 34299 w 73590"/>
                <a:gd name="connsiteY1" fmla="*/ 7203 h 101109"/>
                <a:gd name="connsiteX2" fmla="*/ 63496 w 73590"/>
                <a:gd name="connsiteY2" fmla="*/ 100179 h 101109"/>
                <a:gd name="connsiteX3" fmla="*/ 0 w 73590"/>
                <a:gd name="connsiteY3" fmla="*/ 33282 h 101109"/>
              </a:gdLst>
              <a:ahLst/>
              <a:cxnLst>
                <a:cxn ang="0">
                  <a:pos x="connsiteX0" y="connsiteY0"/>
                </a:cxn>
                <a:cxn ang="0">
                  <a:pos x="connsiteX1" y="connsiteY1"/>
                </a:cxn>
                <a:cxn ang="0">
                  <a:pos x="connsiteX2" y="connsiteY2"/>
                </a:cxn>
                <a:cxn ang="0">
                  <a:pos x="connsiteX3" y="connsiteY3"/>
                </a:cxn>
              </a:cxnLst>
              <a:rect l="l" t="t" r="r" b="b"/>
              <a:pathLst>
                <a:path w="73590" h="101109">
                  <a:moveTo>
                    <a:pt x="11197" y="13440"/>
                  </a:moveTo>
                  <a:cubicBezTo>
                    <a:pt x="11197" y="13440"/>
                    <a:pt x="26362" y="-12072"/>
                    <a:pt x="34299" y="7203"/>
                  </a:cubicBezTo>
                  <a:cubicBezTo>
                    <a:pt x="42236" y="26479"/>
                    <a:pt x="95386" y="89975"/>
                    <a:pt x="63496" y="100179"/>
                  </a:cubicBezTo>
                  <a:cubicBezTo>
                    <a:pt x="31606" y="110384"/>
                    <a:pt x="0" y="33282"/>
                    <a:pt x="0" y="33282"/>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109" name="Freeform: Shape 108">
              <a:extLst>
                <a:ext uri="{FF2B5EF4-FFF2-40B4-BE49-F238E27FC236}">
                  <a16:creationId xmlns:a16="http://schemas.microsoft.com/office/drawing/2014/main" id="{7B04EA50-309A-3A15-5FD9-E0BC7CF66A0E}"/>
                </a:ext>
              </a:extLst>
            </p:cNvPr>
            <p:cNvSpPr/>
            <p:nvPr/>
          </p:nvSpPr>
          <p:spPr>
            <a:xfrm>
              <a:off x="5140963" y="5909348"/>
              <a:ext cx="73647" cy="101109"/>
            </a:xfrm>
            <a:custGeom>
              <a:avLst/>
              <a:gdLst>
                <a:gd name="connsiteX0" fmla="*/ 11197 w 73647"/>
                <a:gd name="connsiteY0" fmla="*/ 13440 h 101109"/>
                <a:gd name="connsiteX1" fmla="*/ 34299 w 73647"/>
                <a:gd name="connsiteY1" fmla="*/ 7203 h 101109"/>
                <a:gd name="connsiteX2" fmla="*/ 63496 w 73647"/>
                <a:gd name="connsiteY2" fmla="*/ 100179 h 101109"/>
                <a:gd name="connsiteX3" fmla="*/ 0 w 73647"/>
                <a:gd name="connsiteY3" fmla="*/ 33282 h 101109"/>
              </a:gdLst>
              <a:ahLst/>
              <a:cxnLst>
                <a:cxn ang="0">
                  <a:pos x="connsiteX0" y="connsiteY0"/>
                </a:cxn>
                <a:cxn ang="0">
                  <a:pos x="connsiteX1" y="connsiteY1"/>
                </a:cxn>
                <a:cxn ang="0">
                  <a:pos x="connsiteX2" y="connsiteY2"/>
                </a:cxn>
                <a:cxn ang="0">
                  <a:pos x="connsiteX3" y="connsiteY3"/>
                </a:cxn>
              </a:cxnLst>
              <a:rect l="l" t="t" r="r" b="b"/>
              <a:pathLst>
                <a:path w="73647" h="101109">
                  <a:moveTo>
                    <a:pt x="11197" y="13440"/>
                  </a:moveTo>
                  <a:cubicBezTo>
                    <a:pt x="11197" y="13440"/>
                    <a:pt x="26362" y="-12072"/>
                    <a:pt x="34299" y="7203"/>
                  </a:cubicBezTo>
                  <a:cubicBezTo>
                    <a:pt x="42236" y="26479"/>
                    <a:pt x="95527" y="89975"/>
                    <a:pt x="63496" y="100179"/>
                  </a:cubicBezTo>
                  <a:cubicBezTo>
                    <a:pt x="31465" y="110384"/>
                    <a:pt x="0" y="33282"/>
                    <a:pt x="0" y="33282"/>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110" name="Freeform: Shape 109">
              <a:extLst>
                <a:ext uri="{FF2B5EF4-FFF2-40B4-BE49-F238E27FC236}">
                  <a16:creationId xmlns:a16="http://schemas.microsoft.com/office/drawing/2014/main" id="{CAC5CEF9-69F3-26F4-AA07-E4DB7BA6496B}"/>
                </a:ext>
              </a:extLst>
            </p:cNvPr>
            <p:cNvSpPr/>
            <p:nvPr/>
          </p:nvSpPr>
          <p:spPr>
            <a:xfrm>
              <a:off x="5093766" y="5913268"/>
              <a:ext cx="86331" cy="111970"/>
            </a:xfrm>
            <a:custGeom>
              <a:avLst/>
              <a:gdLst>
                <a:gd name="connsiteX0" fmla="*/ 13607 w 86331"/>
                <a:gd name="connsiteY0" fmla="*/ 15048 h 111970"/>
                <a:gd name="connsiteX1" fmla="*/ 40961 w 86331"/>
                <a:gd name="connsiteY1" fmla="*/ 7820 h 111970"/>
                <a:gd name="connsiteX2" fmla="*/ 74409 w 86331"/>
                <a:gd name="connsiteY2" fmla="*/ 110859 h 111970"/>
                <a:gd name="connsiteX3" fmla="*/ 0 w 86331"/>
                <a:gd name="connsiteY3" fmla="*/ 37158 h 111970"/>
              </a:gdLst>
              <a:ahLst/>
              <a:cxnLst>
                <a:cxn ang="0">
                  <a:pos x="connsiteX0" y="connsiteY0"/>
                </a:cxn>
                <a:cxn ang="0">
                  <a:pos x="connsiteX1" y="connsiteY1"/>
                </a:cxn>
                <a:cxn ang="0">
                  <a:pos x="connsiteX2" y="connsiteY2"/>
                </a:cxn>
                <a:cxn ang="0">
                  <a:pos x="connsiteX3" y="connsiteY3"/>
                </a:cxn>
              </a:cxnLst>
              <a:rect l="l" t="t" r="r" b="b"/>
              <a:pathLst>
                <a:path w="86331" h="111970">
                  <a:moveTo>
                    <a:pt x="13607" y="15048"/>
                  </a:moveTo>
                  <a:cubicBezTo>
                    <a:pt x="13607" y="15048"/>
                    <a:pt x="31890" y="-13299"/>
                    <a:pt x="40961" y="7820"/>
                  </a:cubicBezTo>
                  <a:cubicBezTo>
                    <a:pt x="50031" y="28937"/>
                    <a:pt x="111827" y="99095"/>
                    <a:pt x="74409" y="110859"/>
                  </a:cubicBezTo>
                  <a:cubicBezTo>
                    <a:pt x="36992" y="122622"/>
                    <a:pt x="0" y="37158"/>
                    <a:pt x="0" y="37158"/>
                  </a:cubicBezTo>
                  <a:close/>
                </a:path>
              </a:pathLst>
            </a:custGeom>
            <a:solidFill>
              <a:srgbClr val="FFFFFF"/>
            </a:solidFill>
            <a:ln w="14173" cap="rnd">
              <a:solidFill>
                <a:srgbClr val="263238"/>
              </a:solidFill>
              <a:prstDash val="solid"/>
              <a:round/>
            </a:ln>
          </p:spPr>
          <p:txBody>
            <a:bodyPr rtlCol="0" anchor="ctr"/>
            <a:lstStyle/>
            <a:p>
              <a:endParaRPr lang="en-US"/>
            </a:p>
          </p:txBody>
        </p:sp>
        <p:sp>
          <p:nvSpPr>
            <p:cNvPr id="111" name="Freeform: Shape 110">
              <a:extLst>
                <a:ext uri="{FF2B5EF4-FFF2-40B4-BE49-F238E27FC236}">
                  <a16:creationId xmlns:a16="http://schemas.microsoft.com/office/drawing/2014/main" id="{CCC23CAF-8FFB-4FED-082B-625C284F3465}"/>
                </a:ext>
              </a:extLst>
            </p:cNvPr>
            <p:cNvSpPr/>
            <p:nvPr/>
          </p:nvSpPr>
          <p:spPr>
            <a:xfrm>
              <a:off x="5006176" y="5942914"/>
              <a:ext cx="89007" cy="84188"/>
            </a:xfrm>
            <a:custGeom>
              <a:avLst/>
              <a:gdLst>
                <a:gd name="connsiteX0" fmla="*/ 63638 w 89007"/>
                <a:gd name="connsiteY0" fmla="*/ 0 h 84188"/>
                <a:gd name="connsiteX1" fmla="*/ 0 w 89007"/>
                <a:gd name="connsiteY1" fmla="*/ 84189 h 84188"/>
                <a:gd name="connsiteX2" fmla="*/ 89008 w 89007"/>
                <a:gd name="connsiteY2" fmla="*/ 70016 h 84188"/>
                <a:gd name="connsiteX3" fmla="*/ 63638 w 89007"/>
                <a:gd name="connsiteY3" fmla="*/ 0 h 84188"/>
              </a:gdLst>
              <a:ahLst/>
              <a:cxnLst>
                <a:cxn ang="0">
                  <a:pos x="connsiteX0" y="connsiteY0"/>
                </a:cxn>
                <a:cxn ang="0">
                  <a:pos x="connsiteX1" y="connsiteY1"/>
                </a:cxn>
                <a:cxn ang="0">
                  <a:pos x="connsiteX2" y="connsiteY2"/>
                </a:cxn>
                <a:cxn ang="0">
                  <a:pos x="connsiteX3" y="connsiteY3"/>
                </a:cxn>
              </a:cxnLst>
              <a:rect l="l" t="t" r="r" b="b"/>
              <a:pathLst>
                <a:path w="89007" h="84188">
                  <a:moveTo>
                    <a:pt x="63638" y="0"/>
                  </a:moveTo>
                  <a:lnTo>
                    <a:pt x="0" y="84189"/>
                  </a:lnTo>
                  <a:lnTo>
                    <a:pt x="89008" y="70016"/>
                  </a:lnTo>
                  <a:lnTo>
                    <a:pt x="63638" y="0"/>
                  </a:lnTo>
                  <a:close/>
                </a:path>
              </a:pathLst>
            </a:custGeom>
            <a:solidFill>
              <a:srgbClr val="FFFFFF"/>
            </a:solidFill>
            <a:ln w="14173" cap="rnd">
              <a:solidFill>
                <a:srgbClr val="263238"/>
              </a:solidFill>
              <a:prstDash val="solid"/>
              <a:round/>
            </a:ln>
          </p:spPr>
          <p:txBody>
            <a:bodyPr rtlCol="0" anchor="ctr"/>
            <a:lstStyle/>
            <a:p>
              <a:endParaRPr lang="en-US"/>
            </a:p>
          </p:txBody>
        </p:sp>
        <p:sp>
          <p:nvSpPr>
            <p:cNvPr id="112" name="Freeform: Shape 111">
              <a:extLst>
                <a:ext uri="{FF2B5EF4-FFF2-40B4-BE49-F238E27FC236}">
                  <a16:creationId xmlns:a16="http://schemas.microsoft.com/office/drawing/2014/main" id="{15F2D59D-44D3-D084-B0E4-046016985DD7}"/>
                </a:ext>
              </a:extLst>
            </p:cNvPr>
            <p:cNvSpPr/>
            <p:nvPr/>
          </p:nvSpPr>
          <p:spPr>
            <a:xfrm>
              <a:off x="5056207" y="5927866"/>
              <a:ext cx="86348" cy="111830"/>
            </a:xfrm>
            <a:custGeom>
              <a:avLst/>
              <a:gdLst>
                <a:gd name="connsiteX0" fmla="*/ 13606 w 86348"/>
                <a:gd name="connsiteY0" fmla="*/ 15048 h 111830"/>
                <a:gd name="connsiteX1" fmla="*/ 40961 w 86348"/>
                <a:gd name="connsiteY1" fmla="*/ 7820 h 111830"/>
                <a:gd name="connsiteX2" fmla="*/ 74409 w 86348"/>
                <a:gd name="connsiteY2" fmla="*/ 110717 h 111830"/>
                <a:gd name="connsiteX3" fmla="*/ 0 w 86348"/>
                <a:gd name="connsiteY3" fmla="*/ 37158 h 111830"/>
              </a:gdLst>
              <a:ahLst/>
              <a:cxnLst>
                <a:cxn ang="0">
                  <a:pos x="connsiteX0" y="connsiteY0"/>
                </a:cxn>
                <a:cxn ang="0">
                  <a:pos x="connsiteX1" y="connsiteY1"/>
                </a:cxn>
                <a:cxn ang="0">
                  <a:pos x="connsiteX2" y="connsiteY2"/>
                </a:cxn>
                <a:cxn ang="0">
                  <a:pos x="connsiteX3" y="connsiteY3"/>
                </a:cxn>
              </a:cxnLst>
              <a:rect l="l" t="t" r="r" b="b"/>
              <a:pathLst>
                <a:path w="86348" h="111830">
                  <a:moveTo>
                    <a:pt x="13606" y="15048"/>
                  </a:moveTo>
                  <a:cubicBezTo>
                    <a:pt x="13606" y="15048"/>
                    <a:pt x="31748" y="-13299"/>
                    <a:pt x="40961" y="7820"/>
                  </a:cubicBezTo>
                  <a:cubicBezTo>
                    <a:pt x="50173" y="28937"/>
                    <a:pt x="111827" y="98953"/>
                    <a:pt x="74409" y="110717"/>
                  </a:cubicBezTo>
                  <a:cubicBezTo>
                    <a:pt x="36992" y="122481"/>
                    <a:pt x="0" y="37158"/>
                    <a:pt x="0" y="37158"/>
                  </a:cubicBezTo>
                  <a:close/>
                </a:path>
              </a:pathLst>
            </a:custGeom>
            <a:solidFill>
              <a:srgbClr val="FFFFFF"/>
            </a:solidFill>
            <a:ln w="14173" cap="rnd">
              <a:solidFill>
                <a:srgbClr val="263238"/>
              </a:solidFill>
              <a:prstDash val="solid"/>
              <a:round/>
            </a:ln>
          </p:spPr>
          <p:txBody>
            <a:bodyPr rtlCol="0" anchor="ctr"/>
            <a:lstStyle/>
            <a:p>
              <a:endParaRPr lang="en-US"/>
            </a:p>
          </p:txBody>
        </p:sp>
      </p:grpSp>
      <p:grpSp>
        <p:nvGrpSpPr>
          <p:cNvPr id="113" name="Graphic 4">
            <a:extLst>
              <a:ext uri="{FF2B5EF4-FFF2-40B4-BE49-F238E27FC236}">
                <a16:creationId xmlns:a16="http://schemas.microsoft.com/office/drawing/2014/main" id="{ACE2033D-7152-210D-4DED-21861A8781F1}"/>
              </a:ext>
            </a:extLst>
          </p:cNvPr>
          <p:cNvGrpSpPr/>
          <p:nvPr/>
        </p:nvGrpSpPr>
        <p:grpSpPr>
          <a:xfrm>
            <a:off x="1330065" y="7505422"/>
            <a:ext cx="3843870" cy="1282564"/>
            <a:chOff x="1573001" y="6367259"/>
            <a:chExt cx="4079472" cy="1449351"/>
          </a:xfrm>
        </p:grpSpPr>
        <p:sp>
          <p:nvSpPr>
            <p:cNvPr id="114" name="Freeform: Shape 113">
              <a:extLst>
                <a:ext uri="{FF2B5EF4-FFF2-40B4-BE49-F238E27FC236}">
                  <a16:creationId xmlns:a16="http://schemas.microsoft.com/office/drawing/2014/main" id="{5B3356EC-C60D-BF7F-37E1-84B6013008B2}"/>
                </a:ext>
              </a:extLst>
            </p:cNvPr>
            <p:cNvSpPr/>
            <p:nvPr/>
          </p:nvSpPr>
          <p:spPr>
            <a:xfrm>
              <a:off x="2305189" y="6548960"/>
              <a:ext cx="273259" cy="273542"/>
            </a:xfrm>
            <a:custGeom>
              <a:avLst/>
              <a:gdLst>
                <a:gd name="connsiteX0" fmla="*/ 182551 w 273259"/>
                <a:gd name="connsiteY0" fmla="*/ 150945 h 273542"/>
                <a:gd name="connsiteX1" fmla="*/ 273259 w 273259"/>
                <a:gd name="connsiteY1" fmla="*/ 136772 h 273542"/>
                <a:gd name="connsiteX2" fmla="*/ 182551 w 273259"/>
                <a:gd name="connsiteY2" fmla="*/ 122598 h 273542"/>
                <a:gd name="connsiteX3" fmla="*/ 150803 w 273259"/>
                <a:gd name="connsiteY3" fmla="*/ 90850 h 273542"/>
                <a:gd name="connsiteX4" fmla="*/ 136630 w 273259"/>
                <a:gd name="connsiteY4" fmla="*/ 0 h 273542"/>
                <a:gd name="connsiteX5" fmla="*/ 122456 w 273259"/>
                <a:gd name="connsiteY5" fmla="*/ 90850 h 273542"/>
                <a:gd name="connsiteX6" fmla="*/ 90850 w 273259"/>
                <a:gd name="connsiteY6" fmla="*/ 122598 h 273542"/>
                <a:gd name="connsiteX7" fmla="*/ 0 w 273259"/>
                <a:gd name="connsiteY7" fmla="*/ 136772 h 273542"/>
                <a:gd name="connsiteX8" fmla="*/ 90850 w 273259"/>
                <a:gd name="connsiteY8" fmla="*/ 150945 h 273542"/>
                <a:gd name="connsiteX9" fmla="*/ 122456 w 273259"/>
                <a:gd name="connsiteY9" fmla="*/ 182693 h 273542"/>
                <a:gd name="connsiteX10" fmla="*/ 136630 w 273259"/>
                <a:gd name="connsiteY10" fmla="*/ 273543 h 273542"/>
                <a:gd name="connsiteX11" fmla="*/ 150803 w 273259"/>
                <a:gd name="connsiteY11" fmla="*/ 182693 h 273542"/>
                <a:gd name="connsiteX12" fmla="*/ 182551 w 273259"/>
                <a:gd name="connsiteY12" fmla="*/ 150945 h 27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259" h="273542">
                  <a:moveTo>
                    <a:pt x="182551" y="150945"/>
                  </a:moveTo>
                  <a:lnTo>
                    <a:pt x="273259" y="136772"/>
                  </a:lnTo>
                  <a:lnTo>
                    <a:pt x="182551" y="122598"/>
                  </a:lnTo>
                  <a:cubicBezTo>
                    <a:pt x="166155" y="120115"/>
                    <a:pt x="153286" y="107246"/>
                    <a:pt x="150803" y="90850"/>
                  </a:cubicBezTo>
                  <a:lnTo>
                    <a:pt x="136630" y="0"/>
                  </a:lnTo>
                  <a:lnTo>
                    <a:pt x="122456" y="90850"/>
                  </a:lnTo>
                  <a:cubicBezTo>
                    <a:pt x="119989" y="107202"/>
                    <a:pt x="107191" y="120058"/>
                    <a:pt x="90850" y="122598"/>
                  </a:cubicBezTo>
                  <a:lnTo>
                    <a:pt x="0" y="136772"/>
                  </a:lnTo>
                  <a:lnTo>
                    <a:pt x="90850" y="150945"/>
                  </a:lnTo>
                  <a:cubicBezTo>
                    <a:pt x="107126" y="153611"/>
                    <a:pt x="119863" y="166405"/>
                    <a:pt x="122456" y="182693"/>
                  </a:cubicBezTo>
                  <a:lnTo>
                    <a:pt x="136630" y="273543"/>
                  </a:lnTo>
                  <a:lnTo>
                    <a:pt x="150803" y="182693"/>
                  </a:lnTo>
                  <a:cubicBezTo>
                    <a:pt x="153413" y="166361"/>
                    <a:pt x="166220" y="153555"/>
                    <a:pt x="182551" y="150945"/>
                  </a:cubicBezTo>
                  <a:close/>
                </a:path>
              </a:pathLst>
            </a:custGeom>
            <a:solidFill>
              <a:srgbClr val="FFFFFF"/>
            </a:solidFill>
            <a:ln w="14173"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DAF45CF7-671C-FC9D-47D0-7FB24DC0A57A}"/>
                </a:ext>
              </a:extLst>
            </p:cNvPr>
            <p:cNvSpPr/>
            <p:nvPr/>
          </p:nvSpPr>
          <p:spPr>
            <a:xfrm>
              <a:off x="1627427" y="7164360"/>
              <a:ext cx="273542" cy="273543"/>
            </a:xfrm>
            <a:custGeom>
              <a:avLst/>
              <a:gdLst>
                <a:gd name="connsiteX0" fmla="*/ 182693 w 273542"/>
                <a:gd name="connsiteY0" fmla="*/ 150945 h 273543"/>
                <a:gd name="connsiteX1" fmla="*/ 273543 w 273542"/>
                <a:gd name="connsiteY1" fmla="*/ 136771 h 273543"/>
                <a:gd name="connsiteX2" fmla="*/ 182693 w 273542"/>
                <a:gd name="connsiteY2" fmla="*/ 122598 h 273543"/>
                <a:gd name="connsiteX3" fmla="*/ 150945 w 273542"/>
                <a:gd name="connsiteY3" fmla="*/ 90850 h 273543"/>
                <a:gd name="connsiteX4" fmla="*/ 136771 w 273542"/>
                <a:gd name="connsiteY4" fmla="*/ 0 h 273543"/>
                <a:gd name="connsiteX5" fmla="*/ 122598 w 273542"/>
                <a:gd name="connsiteY5" fmla="*/ 90850 h 273543"/>
                <a:gd name="connsiteX6" fmla="*/ 90850 w 273542"/>
                <a:gd name="connsiteY6" fmla="*/ 122598 h 273543"/>
                <a:gd name="connsiteX7" fmla="*/ 0 w 273542"/>
                <a:gd name="connsiteY7" fmla="*/ 136771 h 273543"/>
                <a:gd name="connsiteX8" fmla="*/ 90850 w 273542"/>
                <a:gd name="connsiteY8" fmla="*/ 150945 h 273543"/>
                <a:gd name="connsiteX9" fmla="*/ 122598 w 273542"/>
                <a:gd name="connsiteY9" fmla="*/ 182692 h 273543"/>
                <a:gd name="connsiteX10" fmla="*/ 136771 w 273542"/>
                <a:gd name="connsiteY10" fmla="*/ 273543 h 273543"/>
                <a:gd name="connsiteX11" fmla="*/ 150945 w 273542"/>
                <a:gd name="connsiteY11" fmla="*/ 182693 h 273543"/>
                <a:gd name="connsiteX12" fmla="*/ 182693 w 273542"/>
                <a:gd name="connsiteY12" fmla="*/ 150945 h 27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542" h="273543">
                  <a:moveTo>
                    <a:pt x="182693" y="150945"/>
                  </a:moveTo>
                  <a:lnTo>
                    <a:pt x="273543" y="136771"/>
                  </a:lnTo>
                  <a:lnTo>
                    <a:pt x="182693" y="122598"/>
                  </a:lnTo>
                  <a:cubicBezTo>
                    <a:pt x="166382" y="119946"/>
                    <a:pt x="153596" y="107160"/>
                    <a:pt x="150945" y="90850"/>
                  </a:cubicBezTo>
                  <a:lnTo>
                    <a:pt x="136771" y="0"/>
                  </a:lnTo>
                  <a:lnTo>
                    <a:pt x="122598" y="90850"/>
                  </a:lnTo>
                  <a:cubicBezTo>
                    <a:pt x="120072" y="107224"/>
                    <a:pt x="107224" y="120072"/>
                    <a:pt x="90850" y="122598"/>
                  </a:cubicBezTo>
                  <a:lnTo>
                    <a:pt x="0" y="136771"/>
                  </a:lnTo>
                  <a:lnTo>
                    <a:pt x="90850" y="150945"/>
                  </a:lnTo>
                  <a:cubicBezTo>
                    <a:pt x="107224" y="153471"/>
                    <a:pt x="120072" y="166318"/>
                    <a:pt x="122598" y="182692"/>
                  </a:cubicBezTo>
                  <a:lnTo>
                    <a:pt x="136771" y="273543"/>
                  </a:lnTo>
                  <a:lnTo>
                    <a:pt x="150945" y="182693"/>
                  </a:lnTo>
                  <a:cubicBezTo>
                    <a:pt x="153596" y="166383"/>
                    <a:pt x="166382" y="153596"/>
                    <a:pt x="182693" y="150945"/>
                  </a:cubicBezTo>
                  <a:close/>
                </a:path>
              </a:pathLst>
            </a:custGeom>
            <a:solidFill>
              <a:srgbClr val="FF725E"/>
            </a:solidFill>
            <a:ln w="14173"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76B7952-4A27-8AEA-2DF3-1BF460AC26DC}"/>
                </a:ext>
              </a:extLst>
            </p:cNvPr>
            <p:cNvSpPr/>
            <p:nvPr/>
          </p:nvSpPr>
          <p:spPr>
            <a:xfrm>
              <a:off x="1627427" y="7164360"/>
              <a:ext cx="273542" cy="273543"/>
            </a:xfrm>
            <a:custGeom>
              <a:avLst/>
              <a:gdLst>
                <a:gd name="connsiteX0" fmla="*/ 182693 w 273542"/>
                <a:gd name="connsiteY0" fmla="*/ 150945 h 273543"/>
                <a:gd name="connsiteX1" fmla="*/ 273543 w 273542"/>
                <a:gd name="connsiteY1" fmla="*/ 136771 h 273543"/>
                <a:gd name="connsiteX2" fmla="*/ 182693 w 273542"/>
                <a:gd name="connsiteY2" fmla="*/ 122598 h 273543"/>
                <a:gd name="connsiteX3" fmla="*/ 150945 w 273542"/>
                <a:gd name="connsiteY3" fmla="*/ 90850 h 273543"/>
                <a:gd name="connsiteX4" fmla="*/ 136771 w 273542"/>
                <a:gd name="connsiteY4" fmla="*/ 0 h 273543"/>
                <a:gd name="connsiteX5" fmla="*/ 122598 w 273542"/>
                <a:gd name="connsiteY5" fmla="*/ 90850 h 273543"/>
                <a:gd name="connsiteX6" fmla="*/ 90850 w 273542"/>
                <a:gd name="connsiteY6" fmla="*/ 122598 h 273543"/>
                <a:gd name="connsiteX7" fmla="*/ 0 w 273542"/>
                <a:gd name="connsiteY7" fmla="*/ 136771 h 273543"/>
                <a:gd name="connsiteX8" fmla="*/ 90850 w 273542"/>
                <a:gd name="connsiteY8" fmla="*/ 150945 h 273543"/>
                <a:gd name="connsiteX9" fmla="*/ 122598 w 273542"/>
                <a:gd name="connsiteY9" fmla="*/ 182692 h 273543"/>
                <a:gd name="connsiteX10" fmla="*/ 136771 w 273542"/>
                <a:gd name="connsiteY10" fmla="*/ 273543 h 273543"/>
                <a:gd name="connsiteX11" fmla="*/ 150945 w 273542"/>
                <a:gd name="connsiteY11" fmla="*/ 182693 h 273543"/>
                <a:gd name="connsiteX12" fmla="*/ 182693 w 273542"/>
                <a:gd name="connsiteY12" fmla="*/ 150945 h 27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542" h="273543">
                  <a:moveTo>
                    <a:pt x="182693" y="150945"/>
                  </a:moveTo>
                  <a:lnTo>
                    <a:pt x="273543" y="136771"/>
                  </a:lnTo>
                  <a:lnTo>
                    <a:pt x="182693" y="122598"/>
                  </a:lnTo>
                  <a:cubicBezTo>
                    <a:pt x="166382" y="119946"/>
                    <a:pt x="153596" y="107160"/>
                    <a:pt x="150945" y="90850"/>
                  </a:cubicBezTo>
                  <a:lnTo>
                    <a:pt x="136771" y="0"/>
                  </a:lnTo>
                  <a:lnTo>
                    <a:pt x="122598" y="90850"/>
                  </a:lnTo>
                  <a:cubicBezTo>
                    <a:pt x="120072" y="107224"/>
                    <a:pt x="107224" y="120072"/>
                    <a:pt x="90850" y="122598"/>
                  </a:cubicBezTo>
                  <a:lnTo>
                    <a:pt x="0" y="136771"/>
                  </a:lnTo>
                  <a:lnTo>
                    <a:pt x="90850" y="150945"/>
                  </a:lnTo>
                  <a:cubicBezTo>
                    <a:pt x="107224" y="153471"/>
                    <a:pt x="120072" y="166318"/>
                    <a:pt x="122598" y="182692"/>
                  </a:cubicBezTo>
                  <a:lnTo>
                    <a:pt x="136771" y="273543"/>
                  </a:lnTo>
                  <a:lnTo>
                    <a:pt x="150945" y="182693"/>
                  </a:lnTo>
                  <a:cubicBezTo>
                    <a:pt x="153596" y="166383"/>
                    <a:pt x="166382" y="153596"/>
                    <a:pt x="182693" y="150945"/>
                  </a:cubicBezTo>
                  <a:close/>
                </a:path>
              </a:pathLst>
            </a:custGeom>
            <a:solidFill>
              <a:srgbClr val="FFFFFF">
                <a:alpha val="50000"/>
              </a:srgbClr>
            </a:solidFill>
            <a:ln w="14173"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0B29CBA2-230F-3EA6-9A3D-B0053214C51A}"/>
                </a:ext>
              </a:extLst>
            </p:cNvPr>
            <p:cNvSpPr/>
            <p:nvPr/>
          </p:nvSpPr>
          <p:spPr>
            <a:xfrm>
              <a:off x="3889469" y="7543352"/>
              <a:ext cx="273543" cy="273259"/>
            </a:xfrm>
            <a:custGeom>
              <a:avLst/>
              <a:gdLst>
                <a:gd name="connsiteX0" fmla="*/ 182693 w 273543"/>
                <a:gd name="connsiteY0" fmla="*/ 150803 h 273259"/>
                <a:gd name="connsiteX1" fmla="*/ 273543 w 273543"/>
                <a:gd name="connsiteY1" fmla="*/ 136629 h 273259"/>
                <a:gd name="connsiteX2" fmla="*/ 182693 w 273543"/>
                <a:gd name="connsiteY2" fmla="*/ 122456 h 273259"/>
                <a:gd name="connsiteX3" fmla="*/ 150945 w 273543"/>
                <a:gd name="connsiteY3" fmla="*/ 90850 h 273259"/>
                <a:gd name="connsiteX4" fmla="*/ 136772 w 273543"/>
                <a:gd name="connsiteY4" fmla="*/ 0 h 273259"/>
                <a:gd name="connsiteX5" fmla="*/ 122599 w 273543"/>
                <a:gd name="connsiteY5" fmla="*/ 90850 h 273259"/>
                <a:gd name="connsiteX6" fmla="*/ 90851 w 273543"/>
                <a:gd name="connsiteY6" fmla="*/ 122456 h 273259"/>
                <a:gd name="connsiteX7" fmla="*/ 0 w 273543"/>
                <a:gd name="connsiteY7" fmla="*/ 136629 h 273259"/>
                <a:gd name="connsiteX8" fmla="*/ 90850 w 273543"/>
                <a:gd name="connsiteY8" fmla="*/ 150803 h 273259"/>
                <a:gd name="connsiteX9" fmla="*/ 122598 w 273543"/>
                <a:gd name="connsiteY9" fmla="*/ 182409 h 273259"/>
                <a:gd name="connsiteX10" fmla="*/ 136772 w 273543"/>
                <a:gd name="connsiteY10" fmla="*/ 273259 h 273259"/>
                <a:gd name="connsiteX11" fmla="*/ 150945 w 273543"/>
                <a:gd name="connsiteY11" fmla="*/ 182409 h 273259"/>
                <a:gd name="connsiteX12" fmla="*/ 182693 w 273543"/>
                <a:gd name="connsiteY12" fmla="*/ 150803 h 27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543" h="273259">
                  <a:moveTo>
                    <a:pt x="182693" y="150803"/>
                  </a:moveTo>
                  <a:lnTo>
                    <a:pt x="273543" y="136629"/>
                  </a:lnTo>
                  <a:lnTo>
                    <a:pt x="182693" y="122456"/>
                  </a:lnTo>
                  <a:cubicBezTo>
                    <a:pt x="166363" y="119947"/>
                    <a:pt x="153527" y="107169"/>
                    <a:pt x="150945" y="90850"/>
                  </a:cubicBezTo>
                  <a:lnTo>
                    <a:pt x="136772" y="0"/>
                  </a:lnTo>
                  <a:lnTo>
                    <a:pt x="122599" y="90850"/>
                  </a:lnTo>
                  <a:cubicBezTo>
                    <a:pt x="120016" y="107169"/>
                    <a:pt x="107181" y="119947"/>
                    <a:pt x="90851" y="122456"/>
                  </a:cubicBezTo>
                  <a:lnTo>
                    <a:pt x="0" y="136629"/>
                  </a:lnTo>
                  <a:lnTo>
                    <a:pt x="90850" y="150803"/>
                  </a:lnTo>
                  <a:cubicBezTo>
                    <a:pt x="107181" y="153312"/>
                    <a:pt x="120016" y="166090"/>
                    <a:pt x="122598" y="182409"/>
                  </a:cubicBezTo>
                  <a:lnTo>
                    <a:pt x="136772" y="273259"/>
                  </a:lnTo>
                  <a:lnTo>
                    <a:pt x="150945" y="182409"/>
                  </a:lnTo>
                  <a:cubicBezTo>
                    <a:pt x="153528" y="166090"/>
                    <a:pt x="166363" y="153312"/>
                    <a:pt x="182693" y="150803"/>
                  </a:cubicBezTo>
                  <a:close/>
                </a:path>
              </a:pathLst>
            </a:custGeom>
            <a:solidFill>
              <a:srgbClr val="FF725E"/>
            </a:solidFill>
            <a:ln w="14173"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E560957-110C-58E1-8F1D-55C7F5EB9F88}"/>
                </a:ext>
              </a:extLst>
            </p:cNvPr>
            <p:cNvSpPr/>
            <p:nvPr/>
          </p:nvSpPr>
          <p:spPr>
            <a:xfrm>
              <a:off x="3889469" y="7543352"/>
              <a:ext cx="273543" cy="273259"/>
            </a:xfrm>
            <a:custGeom>
              <a:avLst/>
              <a:gdLst>
                <a:gd name="connsiteX0" fmla="*/ 182693 w 273543"/>
                <a:gd name="connsiteY0" fmla="*/ 150803 h 273259"/>
                <a:gd name="connsiteX1" fmla="*/ 273543 w 273543"/>
                <a:gd name="connsiteY1" fmla="*/ 136629 h 273259"/>
                <a:gd name="connsiteX2" fmla="*/ 182693 w 273543"/>
                <a:gd name="connsiteY2" fmla="*/ 122456 h 273259"/>
                <a:gd name="connsiteX3" fmla="*/ 150945 w 273543"/>
                <a:gd name="connsiteY3" fmla="*/ 90850 h 273259"/>
                <a:gd name="connsiteX4" fmla="*/ 136772 w 273543"/>
                <a:gd name="connsiteY4" fmla="*/ 0 h 273259"/>
                <a:gd name="connsiteX5" fmla="*/ 122599 w 273543"/>
                <a:gd name="connsiteY5" fmla="*/ 90850 h 273259"/>
                <a:gd name="connsiteX6" fmla="*/ 90851 w 273543"/>
                <a:gd name="connsiteY6" fmla="*/ 122456 h 273259"/>
                <a:gd name="connsiteX7" fmla="*/ 0 w 273543"/>
                <a:gd name="connsiteY7" fmla="*/ 136629 h 273259"/>
                <a:gd name="connsiteX8" fmla="*/ 90850 w 273543"/>
                <a:gd name="connsiteY8" fmla="*/ 150803 h 273259"/>
                <a:gd name="connsiteX9" fmla="*/ 122598 w 273543"/>
                <a:gd name="connsiteY9" fmla="*/ 182409 h 273259"/>
                <a:gd name="connsiteX10" fmla="*/ 136772 w 273543"/>
                <a:gd name="connsiteY10" fmla="*/ 273259 h 273259"/>
                <a:gd name="connsiteX11" fmla="*/ 150945 w 273543"/>
                <a:gd name="connsiteY11" fmla="*/ 182409 h 273259"/>
                <a:gd name="connsiteX12" fmla="*/ 182693 w 273543"/>
                <a:gd name="connsiteY12" fmla="*/ 150803 h 27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543" h="273259">
                  <a:moveTo>
                    <a:pt x="182693" y="150803"/>
                  </a:moveTo>
                  <a:lnTo>
                    <a:pt x="273543" y="136629"/>
                  </a:lnTo>
                  <a:lnTo>
                    <a:pt x="182693" y="122456"/>
                  </a:lnTo>
                  <a:cubicBezTo>
                    <a:pt x="166363" y="119947"/>
                    <a:pt x="153527" y="107169"/>
                    <a:pt x="150945" y="90850"/>
                  </a:cubicBezTo>
                  <a:lnTo>
                    <a:pt x="136772" y="0"/>
                  </a:lnTo>
                  <a:lnTo>
                    <a:pt x="122599" y="90850"/>
                  </a:lnTo>
                  <a:cubicBezTo>
                    <a:pt x="120016" y="107169"/>
                    <a:pt x="107181" y="119947"/>
                    <a:pt x="90851" y="122456"/>
                  </a:cubicBezTo>
                  <a:lnTo>
                    <a:pt x="0" y="136629"/>
                  </a:lnTo>
                  <a:lnTo>
                    <a:pt x="90850" y="150803"/>
                  </a:lnTo>
                  <a:cubicBezTo>
                    <a:pt x="107181" y="153312"/>
                    <a:pt x="120016" y="166090"/>
                    <a:pt x="122598" y="182409"/>
                  </a:cubicBezTo>
                  <a:lnTo>
                    <a:pt x="136772" y="273259"/>
                  </a:lnTo>
                  <a:lnTo>
                    <a:pt x="150945" y="182409"/>
                  </a:lnTo>
                  <a:cubicBezTo>
                    <a:pt x="153528" y="166090"/>
                    <a:pt x="166363" y="153312"/>
                    <a:pt x="182693" y="150803"/>
                  </a:cubicBezTo>
                  <a:close/>
                </a:path>
              </a:pathLst>
            </a:custGeom>
            <a:solidFill>
              <a:srgbClr val="FFFFFF">
                <a:alpha val="50000"/>
              </a:srgbClr>
            </a:solidFill>
            <a:ln w="14173"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5B835769-F52E-0F5F-A4E3-FE9BA6D01B5E}"/>
                </a:ext>
              </a:extLst>
            </p:cNvPr>
            <p:cNvSpPr/>
            <p:nvPr/>
          </p:nvSpPr>
          <p:spPr>
            <a:xfrm>
              <a:off x="1573001" y="6732077"/>
              <a:ext cx="180991" cy="180850"/>
            </a:xfrm>
            <a:custGeom>
              <a:avLst/>
              <a:gdLst>
                <a:gd name="connsiteX0" fmla="*/ 120897 w 180991"/>
                <a:gd name="connsiteY0" fmla="*/ 99921 h 180850"/>
                <a:gd name="connsiteX1" fmla="*/ 180992 w 180991"/>
                <a:gd name="connsiteY1" fmla="*/ 90425 h 180850"/>
                <a:gd name="connsiteX2" fmla="*/ 120897 w 180991"/>
                <a:gd name="connsiteY2" fmla="*/ 80929 h 180850"/>
                <a:gd name="connsiteX3" fmla="*/ 99921 w 180991"/>
                <a:gd name="connsiteY3" fmla="*/ 59953 h 180850"/>
                <a:gd name="connsiteX4" fmla="*/ 90567 w 180991"/>
                <a:gd name="connsiteY4" fmla="*/ 0 h 180850"/>
                <a:gd name="connsiteX5" fmla="*/ 81071 w 180991"/>
                <a:gd name="connsiteY5" fmla="*/ 59953 h 180850"/>
                <a:gd name="connsiteX6" fmla="*/ 60094 w 180991"/>
                <a:gd name="connsiteY6" fmla="*/ 80929 h 180850"/>
                <a:gd name="connsiteX7" fmla="*/ 0 w 180991"/>
                <a:gd name="connsiteY7" fmla="*/ 90425 h 180850"/>
                <a:gd name="connsiteX8" fmla="*/ 60094 w 180991"/>
                <a:gd name="connsiteY8" fmla="*/ 99921 h 180850"/>
                <a:gd name="connsiteX9" fmla="*/ 81071 w 180991"/>
                <a:gd name="connsiteY9" fmla="*/ 120898 h 180850"/>
                <a:gd name="connsiteX10" fmla="*/ 90567 w 180991"/>
                <a:gd name="connsiteY10" fmla="*/ 180850 h 180850"/>
                <a:gd name="connsiteX11" fmla="*/ 99921 w 180991"/>
                <a:gd name="connsiteY11" fmla="*/ 120897 h 180850"/>
                <a:gd name="connsiteX12" fmla="*/ 120897 w 180991"/>
                <a:gd name="connsiteY12" fmla="*/ 99921 h 18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91" h="180850">
                  <a:moveTo>
                    <a:pt x="120897" y="99921"/>
                  </a:moveTo>
                  <a:lnTo>
                    <a:pt x="180992" y="90425"/>
                  </a:lnTo>
                  <a:lnTo>
                    <a:pt x="120897" y="80929"/>
                  </a:lnTo>
                  <a:cubicBezTo>
                    <a:pt x="110077" y="79263"/>
                    <a:pt x="101587" y="70773"/>
                    <a:pt x="99921" y="59953"/>
                  </a:cubicBezTo>
                  <a:lnTo>
                    <a:pt x="90567" y="0"/>
                  </a:lnTo>
                  <a:lnTo>
                    <a:pt x="81071" y="59953"/>
                  </a:lnTo>
                  <a:cubicBezTo>
                    <a:pt x="79405" y="70773"/>
                    <a:pt x="70914" y="79263"/>
                    <a:pt x="60094" y="80929"/>
                  </a:cubicBezTo>
                  <a:lnTo>
                    <a:pt x="0" y="90425"/>
                  </a:lnTo>
                  <a:lnTo>
                    <a:pt x="60094" y="99921"/>
                  </a:lnTo>
                  <a:cubicBezTo>
                    <a:pt x="70914" y="101587"/>
                    <a:pt x="79405" y="110078"/>
                    <a:pt x="81071" y="120898"/>
                  </a:cubicBezTo>
                  <a:lnTo>
                    <a:pt x="90567" y="180850"/>
                  </a:lnTo>
                  <a:lnTo>
                    <a:pt x="99921" y="120897"/>
                  </a:lnTo>
                  <a:cubicBezTo>
                    <a:pt x="101587" y="110077"/>
                    <a:pt x="110077" y="101587"/>
                    <a:pt x="120897" y="99921"/>
                  </a:cubicBezTo>
                  <a:close/>
                </a:path>
              </a:pathLst>
            </a:custGeom>
            <a:solidFill>
              <a:srgbClr val="FF725E"/>
            </a:solidFill>
            <a:ln w="14173"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45F019D1-CC80-6788-F4FF-9B5279B1F116}"/>
                </a:ext>
              </a:extLst>
            </p:cNvPr>
            <p:cNvSpPr/>
            <p:nvPr/>
          </p:nvSpPr>
          <p:spPr>
            <a:xfrm>
              <a:off x="1573001" y="6732077"/>
              <a:ext cx="180991" cy="180850"/>
            </a:xfrm>
            <a:custGeom>
              <a:avLst/>
              <a:gdLst>
                <a:gd name="connsiteX0" fmla="*/ 120897 w 180991"/>
                <a:gd name="connsiteY0" fmla="*/ 99921 h 180850"/>
                <a:gd name="connsiteX1" fmla="*/ 180992 w 180991"/>
                <a:gd name="connsiteY1" fmla="*/ 90425 h 180850"/>
                <a:gd name="connsiteX2" fmla="*/ 120897 w 180991"/>
                <a:gd name="connsiteY2" fmla="*/ 80929 h 180850"/>
                <a:gd name="connsiteX3" fmla="*/ 99921 w 180991"/>
                <a:gd name="connsiteY3" fmla="*/ 59953 h 180850"/>
                <a:gd name="connsiteX4" fmla="*/ 90567 w 180991"/>
                <a:gd name="connsiteY4" fmla="*/ 0 h 180850"/>
                <a:gd name="connsiteX5" fmla="*/ 81071 w 180991"/>
                <a:gd name="connsiteY5" fmla="*/ 59953 h 180850"/>
                <a:gd name="connsiteX6" fmla="*/ 60094 w 180991"/>
                <a:gd name="connsiteY6" fmla="*/ 80929 h 180850"/>
                <a:gd name="connsiteX7" fmla="*/ 0 w 180991"/>
                <a:gd name="connsiteY7" fmla="*/ 90425 h 180850"/>
                <a:gd name="connsiteX8" fmla="*/ 60094 w 180991"/>
                <a:gd name="connsiteY8" fmla="*/ 99921 h 180850"/>
                <a:gd name="connsiteX9" fmla="*/ 81071 w 180991"/>
                <a:gd name="connsiteY9" fmla="*/ 120898 h 180850"/>
                <a:gd name="connsiteX10" fmla="*/ 90567 w 180991"/>
                <a:gd name="connsiteY10" fmla="*/ 180850 h 180850"/>
                <a:gd name="connsiteX11" fmla="*/ 99921 w 180991"/>
                <a:gd name="connsiteY11" fmla="*/ 120897 h 180850"/>
                <a:gd name="connsiteX12" fmla="*/ 120897 w 180991"/>
                <a:gd name="connsiteY12" fmla="*/ 99921 h 18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91" h="180850">
                  <a:moveTo>
                    <a:pt x="120897" y="99921"/>
                  </a:moveTo>
                  <a:lnTo>
                    <a:pt x="180992" y="90425"/>
                  </a:lnTo>
                  <a:lnTo>
                    <a:pt x="120897" y="80929"/>
                  </a:lnTo>
                  <a:cubicBezTo>
                    <a:pt x="110077" y="79263"/>
                    <a:pt x="101587" y="70773"/>
                    <a:pt x="99921" y="59953"/>
                  </a:cubicBezTo>
                  <a:lnTo>
                    <a:pt x="90567" y="0"/>
                  </a:lnTo>
                  <a:lnTo>
                    <a:pt x="81071" y="59953"/>
                  </a:lnTo>
                  <a:cubicBezTo>
                    <a:pt x="79405" y="70773"/>
                    <a:pt x="70914" y="79263"/>
                    <a:pt x="60094" y="80929"/>
                  </a:cubicBezTo>
                  <a:lnTo>
                    <a:pt x="0" y="90425"/>
                  </a:lnTo>
                  <a:lnTo>
                    <a:pt x="60094" y="99921"/>
                  </a:lnTo>
                  <a:cubicBezTo>
                    <a:pt x="70914" y="101587"/>
                    <a:pt x="79405" y="110078"/>
                    <a:pt x="81071" y="120898"/>
                  </a:cubicBezTo>
                  <a:lnTo>
                    <a:pt x="90567" y="180850"/>
                  </a:lnTo>
                  <a:lnTo>
                    <a:pt x="99921" y="120897"/>
                  </a:lnTo>
                  <a:cubicBezTo>
                    <a:pt x="101587" y="110077"/>
                    <a:pt x="110077" y="101587"/>
                    <a:pt x="120897" y="99921"/>
                  </a:cubicBezTo>
                  <a:close/>
                </a:path>
              </a:pathLst>
            </a:custGeom>
            <a:solidFill>
              <a:srgbClr val="FFFFFF">
                <a:alpha val="50000"/>
              </a:srgbClr>
            </a:solidFill>
            <a:ln w="14173"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FFA3829-B07A-3F3D-1DEC-B81B95029AFC}"/>
                </a:ext>
              </a:extLst>
            </p:cNvPr>
            <p:cNvSpPr/>
            <p:nvPr/>
          </p:nvSpPr>
          <p:spPr>
            <a:xfrm>
              <a:off x="5471482" y="6864739"/>
              <a:ext cx="180991" cy="180991"/>
            </a:xfrm>
            <a:custGeom>
              <a:avLst/>
              <a:gdLst>
                <a:gd name="connsiteX0" fmla="*/ 120897 w 180991"/>
                <a:gd name="connsiteY0" fmla="*/ 99921 h 180991"/>
                <a:gd name="connsiteX1" fmla="*/ 180992 w 180991"/>
                <a:gd name="connsiteY1" fmla="*/ 90567 h 180991"/>
                <a:gd name="connsiteX2" fmla="*/ 120897 w 180991"/>
                <a:gd name="connsiteY2" fmla="*/ 81071 h 180991"/>
                <a:gd name="connsiteX3" fmla="*/ 99921 w 180991"/>
                <a:gd name="connsiteY3" fmla="*/ 60094 h 180991"/>
                <a:gd name="connsiteX4" fmla="*/ 90425 w 180991"/>
                <a:gd name="connsiteY4" fmla="*/ 0 h 180991"/>
                <a:gd name="connsiteX5" fmla="*/ 81070 w 180991"/>
                <a:gd name="connsiteY5" fmla="*/ 60094 h 180991"/>
                <a:gd name="connsiteX6" fmla="*/ 60094 w 180991"/>
                <a:gd name="connsiteY6" fmla="*/ 81071 h 180991"/>
                <a:gd name="connsiteX7" fmla="*/ 0 w 180991"/>
                <a:gd name="connsiteY7" fmla="*/ 90567 h 180991"/>
                <a:gd name="connsiteX8" fmla="*/ 60094 w 180991"/>
                <a:gd name="connsiteY8" fmla="*/ 99921 h 180991"/>
                <a:gd name="connsiteX9" fmla="*/ 81071 w 180991"/>
                <a:gd name="connsiteY9" fmla="*/ 120897 h 180991"/>
                <a:gd name="connsiteX10" fmla="*/ 90425 w 180991"/>
                <a:gd name="connsiteY10" fmla="*/ 180992 h 180991"/>
                <a:gd name="connsiteX11" fmla="*/ 99921 w 180991"/>
                <a:gd name="connsiteY11" fmla="*/ 120897 h 180991"/>
                <a:gd name="connsiteX12" fmla="*/ 120897 w 180991"/>
                <a:gd name="connsiteY12" fmla="*/ 99921 h 1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91" h="180991">
                  <a:moveTo>
                    <a:pt x="120897" y="99921"/>
                  </a:moveTo>
                  <a:lnTo>
                    <a:pt x="180992" y="90567"/>
                  </a:lnTo>
                  <a:lnTo>
                    <a:pt x="120897" y="81071"/>
                  </a:lnTo>
                  <a:cubicBezTo>
                    <a:pt x="110099" y="79362"/>
                    <a:pt x="101629" y="70893"/>
                    <a:pt x="99921" y="60094"/>
                  </a:cubicBezTo>
                  <a:lnTo>
                    <a:pt x="90425" y="0"/>
                  </a:lnTo>
                  <a:lnTo>
                    <a:pt x="81070" y="60094"/>
                  </a:lnTo>
                  <a:cubicBezTo>
                    <a:pt x="79362" y="70893"/>
                    <a:pt x="70892" y="79362"/>
                    <a:pt x="60094" y="81071"/>
                  </a:cubicBezTo>
                  <a:lnTo>
                    <a:pt x="0" y="90567"/>
                  </a:lnTo>
                  <a:lnTo>
                    <a:pt x="60094" y="99921"/>
                  </a:lnTo>
                  <a:cubicBezTo>
                    <a:pt x="70893" y="101629"/>
                    <a:pt x="79362" y="110099"/>
                    <a:pt x="81071" y="120897"/>
                  </a:cubicBezTo>
                  <a:lnTo>
                    <a:pt x="90425" y="180992"/>
                  </a:lnTo>
                  <a:lnTo>
                    <a:pt x="99921" y="120897"/>
                  </a:lnTo>
                  <a:cubicBezTo>
                    <a:pt x="101629" y="110099"/>
                    <a:pt x="110099" y="101629"/>
                    <a:pt x="120897" y="99921"/>
                  </a:cubicBezTo>
                  <a:close/>
                </a:path>
              </a:pathLst>
            </a:custGeom>
            <a:solidFill>
              <a:srgbClr val="FF725E"/>
            </a:solidFill>
            <a:ln w="14173"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DFA7F08B-E29C-F74D-AA91-E7F18438ACC8}"/>
                </a:ext>
              </a:extLst>
            </p:cNvPr>
            <p:cNvSpPr/>
            <p:nvPr/>
          </p:nvSpPr>
          <p:spPr>
            <a:xfrm>
              <a:off x="5471482" y="6864739"/>
              <a:ext cx="180991" cy="180991"/>
            </a:xfrm>
            <a:custGeom>
              <a:avLst/>
              <a:gdLst>
                <a:gd name="connsiteX0" fmla="*/ 120897 w 180991"/>
                <a:gd name="connsiteY0" fmla="*/ 99921 h 180991"/>
                <a:gd name="connsiteX1" fmla="*/ 180992 w 180991"/>
                <a:gd name="connsiteY1" fmla="*/ 90567 h 180991"/>
                <a:gd name="connsiteX2" fmla="*/ 120897 w 180991"/>
                <a:gd name="connsiteY2" fmla="*/ 81071 h 180991"/>
                <a:gd name="connsiteX3" fmla="*/ 99921 w 180991"/>
                <a:gd name="connsiteY3" fmla="*/ 60094 h 180991"/>
                <a:gd name="connsiteX4" fmla="*/ 90425 w 180991"/>
                <a:gd name="connsiteY4" fmla="*/ 0 h 180991"/>
                <a:gd name="connsiteX5" fmla="*/ 81070 w 180991"/>
                <a:gd name="connsiteY5" fmla="*/ 60094 h 180991"/>
                <a:gd name="connsiteX6" fmla="*/ 60094 w 180991"/>
                <a:gd name="connsiteY6" fmla="*/ 81071 h 180991"/>
                <a:gd name="connsiteX7" fmla="*/ 0 w 180991"/>
                <a:gd name="connsiteY7" fmla="*/ 90567 h 180991"/>
                <a:gd name="connsiteX8" fmla="*/ 60094 w 180991"/>
                <a:gd name="connsiteY8" fmla="*/ 99921 h 180991"/>
                <a:gd name="connsiteX9" fmla="*/ 81071 w 180991"/>
                <a:gd name="connsiteY9" fmla="*/ 120897 h 180991"/>
                <a:gd name="connsiteX10" fmla="*/ 90425 w 180991"/>
                <a:gd name="connsiteY10" fmla="*/ 180992 h 180991"/>
                <a:gd name="connsiteX11" fmla="*/ 99921 w 180991"/>
                <a:gd name="connsiteY11" fmla="*/ 120897 h 180991"/>
                <a:gd name="connsiteX12" fmla="*/ 120897 w 180991"/>
                <a:gd name="connsiteY12" fmla="*/ 99921 h 18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91" h="180991">
                  <a:moveTo>
                    <a:pt x="120897" y="99921"/>
                  </a:moveTo>
                  <a:lnTo>
                    <a:pt x="180992" y="90567"/>
                  </a:lnTo>
                  <a:lnTo>
                    <a:pt x="120897" y="81071"/>
                  </a:lnTo>
                  <a:cubicBezTo>
                    <a:pt x="110099" y="79362"/>
                    <a:pt x="101629" y="70893"/>
                    <a:pt x="99921" y="60094"/>
                  </a:cubicBezTo>
                  <a:lnTo>
                    <a:pt x="90425" y="0"/>
                  </a:lnTo>
                  <a:lnTo>
                    <a:pt x="81070" y="60094"/>
                  </a:lnTo>
                  <a:cubicBezTo>
                    <a:pt x="79362" y="70893"/>
                    <a:pt x="70892" y="79362"/>
                    <a:pt x="60094" y="81071"/>
                  </a:cubicBezTo>
                  <a:lnTo>
                    <a:pt x="0" y="90567"/>
                  </a:lnTo>
                  <a:lnTo>
                    <a:pt x="60094" y="99921"/>
                  </a:lnTo>
                  <a:cubicBezTo>
                    <a:pt x="70893" y="101629"/>
                    <a:pt x="79362" y="110099"/>
                    <a:pt x="81071" y="120897"/>
                  </a:cubicBezTo>
                  <a:lnTo>
                    <a:pt x="90425" y="180992"/>
                  </a:lnTo>
                  <a:lnTo>
                    <a:pt x="99921" y="120897"/>
                  </a:lnTo>
                  <a:cubicBezTo>
                    <a:pt x="101629" y="110099"/>
                    <a:pt x="110099" y="101629"/>
                    <a:pt x="120897" y="99921"/>
                  </a:cubicBezTo>
                  <a:close/>
                </a:path>
              </a:pathLst>
            </a:custGeom>
            <a:solidFill>
              <a:srgbClr val="FFFFFF">
                <a:alpha val="50000"/>
              </a:srgbClr>
            </a:solidFill>
            <a:ln w="14173"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30642386-0177-202F-0782-AE1DD3EC4F5D}"/>
                </a:ext>
              </a:extLst>
            </p:cNvPr>
            <p:cNvSpPr/>
            <p:nvPr/>
          </p:nvSpPr>
          <p:spPr>
            <a:xfrm>
              <a:off x="2727409" y="6367259"/>
              <a:ext cx="177448" cy="178015"/>
            </a:xfrm>
            <a:custGeom>
              <a:avLst/>
              <a:gdLst>
                <a:gd name="connsiteX0" fmla="*/ 118630 w 177448"/>
                <a:gd name="connsiteY0" fmla="*/ 97937 h 178015"/>
                <a:gd name="connsiteX1" fmla="*/ 177449 w 177448"/>
                <a:gd name="connsiteY1" fmla="*/ 88724 h 178015"/>
                <a:gd name="connsiteX2" fmla="*/ 118630 w 177448"/>
                <a:gd name="connsiteY2" fmla="*/ 79512 h 178015"/>
                <a:gd name="connsiteX3" fmla="*/ 98079 w 177448"/>
                <a:gd name="connsiteY3" fmla="*/ 58961 h 178015"/>
                <a:gd name="connsiteX4" fmla="*/ 88724 w 177448"/>
                <a:gd name="connsiteY4" fmla="*/ 0 h 178015"/>
                <a:gd name="connsiteX5" fmla="*/ 79512 w 177448"/>
                <a:gd name="connsiteY5" fmla="*/ 58961 h 178015"/>
                <a:gd name="connsiteX6" fmla="*/ 58961 w 177448"/>
                <a:gd name="connsiteY6" fmla="*/ 79512 h 178015"/>
                <a:gd name="connsiteX7" fmla="*/ 0 w 177448"/>
                <a:gd name="connsiteY7" fmla="*/ 88724 h 178015"/>
                <a:gd name="connsiteX8" fmla="*/ 58961 w 177448"/>
                <a:gd name="connsiteY8" fmla="*/ 97937 h 178015"/>
                <a:gd name="connsiteX9" fmla="*/ 79512 w 177448"/>
                <a:gd name="connsiteY9" fmla="*/ 118488 h 178015"/>
                <a:gd name="connsiteX10" fmla="*/ 88157 w 177448"/>
                <a:gd name="connsiteY10" fmla="*/ 178015 h 178015"/>
                <a:gd name="connsiteX11" fmla="*/ 97512 w 177448"/>
                <a:gd name="connsiteY11" fmla="*/ 119055 h 178015"/>
                <a:gd name="connsiteX12" fmla="*/ 118630 w 177448"/>
                <a:gd name="connsiteY12" fmla="*/ 97937 h 17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448" h="178015">
                  <a:moveTo>
                    <a:pt x="118630" y="97937"/>
                  </a:moveTo>
                  <a:lnTo>
                    <a:pt x="177449" y="88724"/>
                  </a:lnTo>
                  <a:lnTo>
                    <a:pt x="118630" y="79512"/>
                  </a:lnTo>
                  <a:cubicBezTo>
                    <a:pt x="108041" y="77854"/>
                    <a:pt x="99736" y="69549"/>
                    <a:pt x="98079" y="58961"/>
                  </a:cubicBezTo>
                  <a:lnTo>
                    <a:pt x="88724" y="0"/>
                  </a:lnTo>
                  <a:lnTo>
                    <a:pt x="79512" y="58961"/>
                  </a:lnTo>
                  <a:cubicBezTo>
                    <a:pt x="77813" y="69527"/>
                    <a:pt x="69527" y="77813"/>
                    <a:pt x="58961" y="79512"/>
                  </a:cubicBezTo>
                  <a:lnTo>
                    <a:pt x="0" y="88724"/>
                  </a:lnTo>
                  <a:lnTo>
                    <a:pt x="58961" y="97937"/>
                  </a:lnTo>
                  <a:cubicBezTo>
                    <a:pt x="69527" y="99636"/>
                    <a:pt x="77813" y="107921"/>
                    <a:pt x="79512" y="118488"/>
                  </a:cubicBezTo>
                  <a:lnTo>
                    <a:pt x="88157" y="178015"/>
                  </a:lnTo>
                  <a:lnTo>
                    <a:pt x="97512" y="119055"/>
                  </a:lnTo>
                  <a:cubicBezTo>
                    <a:pt x="99004" y="108069"/>
                    <a:pt x="107644" y="99429"/>
                    <a:pt x="118630" y="97937"/>
                  </a:cubicBezTo>
                  <a:close/>
                </a:path>
              </a:pathLst>
            </a:custGeom>
            <a:solidFill>
              <a:srgbClr val="FFFFFF"/>
            </a:solidFill>
            <a:ln w="14173"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464696B9-310F-7EEA-62BA-3B15E64CD792}"/>
                </a:ext>
              </a:extLst>
            </p:cNvPr>
            <p:cNvSpPr/>
            <p:nvPr/>
          </p:nvSpPr>
          <p:spPr>
            <a:xfrm>
              <a:off x="4676224" y="6949069"/>
              <a:ext cx="177448" cy="177448"/>
            </a:xfrm>
            <a:custGeom>
              <a:avLst/>
              <a:gdLst>
                <a:gd name="connsiteX0" fmla="*/ 118488 w 177448"/>
                <a:gd name="connsiteY0" fmla="*/ 98079 h 177448"/>
                <a:gd name="connsiteX1" fmla="*/ 177448 w 177448"/>
                <a:gd name="connsiteY1" fmla="*/ 88724 h 177448"/>
                <a:gd name="connsiteX2" fmla="*/ 118488 w 177448"/>
                <a:gd name="connsiteY2" fmla="*/ 79512 h 177448"/>
                <a:gd name="connsiteX3" fmla="*/ 97937 w 177448"/>
                <a:gd name="connsiteY3" fmla="*/ 58961 h 177448"/>
                <a:gd name="connsiteX4" fmla="*/ 88724 w 177448"/>
                <a:gd name="connsiteY4" fmla="*/ 0 h 177448"/>
                <a:gd name="connsiteX5" fmla="*/ 79512 w 177448"/>
                <a:gd name="connsiteY5" fmla="*/ 58961 h 177448"/>
                <a:gd name="connsiteX6" fmla="*/ 58961 w 177448"/>
                <a:gd name="connsiteY6" fmla="*/ 79512 h 177448"/>
                <a:gd name="connsiteX7" fmla="*/ 0 w 177448"/>
                <a:gd name="connsiteY7" fmla="*/ 88724 h 177448"/>
                <a:gd name="connsiteX8" fmla="*/ 58961 w 177448"/>
                <a:gd name="connsiteY8" fmla="*/ 98079 h 177448"/>
                <a:gd name="connsiteX9" fmla="*/ 79512 w 177448"/>
                <a:gd name="connsiteY9" fmla="*/ 118630 h 177448"/>
                <a:gd name="connsiteX10" fmla="*/ 88724 w 177448"/>
                <a:gd name="connsiteY10" fmla="*/ 177449 h 177448"/>
                <a:gd name="connsiteX11" fmla="*/ 97937 w 177448"/>
                <a:gd name="connsiteY11" fmla="*/ 118630 h 177448"/>
                <a:gd name="connsiteX12" fmla="*/ 118488 w 177448"/>
                <a:gd name="connsiteY12" fmla="*/ 98078 h 17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448" h="177448">
                  <a:moveTo>
                    <a:pt x="118488" y="98079"/>
                  </a:moveTo>
                  <a:lnTo>
                    <a:pt x="177448" y="88724"/>
                  </a:lnTo>
                  <a:lnTo>
                    <a:pt x="118488" y="79512"/>
                  </a:lnTo>
                  <a:cubicBezTo>
                    <a:pt x="107921" y="77813"/>
                    <a:pt x="99636" y="69528"/>
                    <a:pt x="97937" y="58961"/>
                  </a:cubicBezTo>
                  <a:lnTo>
                    <a:pt x="88724" y="0"/>
                  </a:lnTo>
                  <a:lnTo>
                    <a:pt x="79512" y="58961"/>
                  </a:lnTo>
                  <a:cubicBezTo>
                    <a:pt x="77813" y="69527"/>
                    <a:pt x="69528" y="77813"/>
                    <a:pt x="58961" y="79512"/>
                  </a:cubicBezTo>
                  <a:lnTo>
                    <a:pt x="0" y="88724"/>
                  </a:lnTo>
                  <a:lnTo>
                    <a:pt x="58961" y="98079"/>
                  </a:lnTo>
                  <a:cubicBezTo>
                    <a:pt x="69549" y="99736"/>
                    <a:pt x="77854" y="108042"/>
                    <a:pt x="79512" y="118630"/>
                  </a:cubicBezTo>
                  <a:lnTo>
                    <a:pt x="88724" y="177449"/>
                  </a:lnTo>
                  <a:lnTo>
                    <a:pt x="97937" y="118630"/>
                  </a:lnTo>
                  <a:cubicBezTo>
                    <a:pt x="99594" y="108042"/>
                    <a:pt x="107900" y="99736"/>
                    <a:pt x="118488" y="98078"/>
                  </a:cubicBezTo>
                  <a:close/>
                </a:path>
              </a:pathLst>
            </a:custGeom>
            <a:solidFill>
              <a:srgbClr val="FFFFFF"/>
            </a:solidFill>
            <a:ln w="14173" cap="flat">
              <a:noFill/>
              <a:prstDash val="solid"/>
              <a:miter/>
            </a:ln>
          </p:spPr>
          <p:txBody>
            <a:bodyPr rtlCol="0" anchor="ctr"/>
            <a:lstStyle/>
            <a:p>
              <a:endParaRPr lang="en-US"/>
            </a:p>
          </p:txBody>
        </p:sp>
      </p:grpSp>
      <p:sp>
        <p:nvSpPr>
          <p:cNvPr id="125" name="TextBox 124">
            <a:extLst>
              <a:ext uri="{FF2B5EF4-FFF2-40B4-BE49-F238E27FC236}">
                <a16:creationId xmlns:a16="http://schemas.microsoft.com/office/drawing/2014/main" id="{B88AF7B1-9752-AE67-700E-6EBA3F38DFEB}"/>
              </a:ext>
            </a:extLst>
          </p:cNvPr>
          <p:cNvSpPr txBox="1"/>
          <p:nvPr/>
        </p:nvSpPr>
        <p:spPr>
          <a:xfrm>
            <a:off x="0" y="-6145"/>
            <a:ext cx="18288000" cy="1446550"/>
          </a:xfrm>
          <a:prstGeom prst="rect">
            <a:avLst/>
          </a:prstGeom>
          <a:noFill/>
        </p:spPr>
        <p:txBody>
          <a:bodyPr wrap="square" rtlCol="0">
            <a:spAutoFit/>
          </a:bodyPr>
          <a:lstStyle/>
          <a:p>
            <a:pPr algn="ctr"/>
            <a:r>
              <a:rPr lang="en-US" sz="8800" b="1" dirty="0" err="1">
                <a:solidFill>
                  <a:srgbClr val="C00000"/>
                </a:solidFill>
                <a:latin typeface="+mj-lt"/>
              </a:rPr>
              <a:t>Luyện</a:t>
            </a:r>
            <a:r>
              <a:rPr lang="en-US" sz="8800" b="1" dirty="0">
                <a:solidFill>
                  <a:srgbClr val="C00000"/>
                </a:solidFill>
                <a:latin typeface="+mj-lt"/>
              </a:rPr>
              <a:t> </a:t>
            </a:r>
            <a:r>
              <a:rPr lang="en-US" sz="8800" b="1" dirty="0" err="1">
                <a:solidFill>
                  <a:srgbClr val="C00000"/>
                </a:solidFill>
                <a:latin typeface="+mj-lt"/>
              </a:rPr>
              <a:t>đọc</a:t>
            </a:r>
            <a:r>
              <a:rPr lang="en-US" sz="8800" b="1" dirty="0">
                <a:solidFill>
                  <a:srgbClr val="C00000"/>
                </a:solidFill>
                <a:latin typeface="+mj-lt"/>
              </a:rPr>
              <a:t> </a:t>
            </a:r>
            <a:r>
              <a:rPr lang="en-US" sz="8800" b="1" dirty="0" err="1">
                <a:solidFill>
                  <a:srgbClr val="C00000"/>
                </a:solidFill>
                <a:latin typeface="+mj-lt"/>
              </a:rPr>
              <a:t>lại</a:t>
            </a:r>
            <a:endParaRPr lang="en-US" sz="8800" b="1" dirty="0">
              <a:solidFill>
                <a:srgbClr val="C00000"/>
              </a:solidFill>
              <a:latin typeface="+mj-lt"/>
            </a:endParaRPr>
          </a:p>
        </p:txBody>
      </p:sp>
    </p:spTree>
    <p:extLst>
      <p:ext uri="{BB962C8B-B14F-4D97-AF65-F5344CB8AC3E}">
        <p14:creationId xmlns:p14="http://schemas.microsoft.com/office/powerpoint/2010/main" val="21946134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9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90000">
                                          <p:cBhvr additive="base">
                                            <p:cTn id="7" dur="2000" fill="hold"/>
                                            <p:tgtEl>
                                              <p:spTgt spid="7"/>
                                            </p:tgtEl>
                                            <p:attrNameLst>
                                              <p:attrName>ppt_x</p:attrName>
                                            </p:attrNameLst>
                                          </p:cBhvr>
                                          <p:tavLst>
                                            <p:tav tm="0">
                                              <p:val>
                                                <p:strVal val="#ppt_x"/>
                                              </p:val>
                                            </p:tav>
                                            <p:tav tm="100000">
                                              <p:val>
                                                <p:strVal val="#ppt_x"/>
                                              </p:val>
                                            </p:tav>
                                          </p:tavLst>
                                        </p:anim>
                                        <p:anim calcmode="lin" valueType="num" p14:bounceEnd="90000">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9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90000">
                                          <p:cBhvr additive="base">
                                            <p:cTn id="11" dur="2000" fill="hold"/>
                                            <p:tgtEl>
                                              <p:spTgt spid="10"/>
                                            </p:tgtEl>
                                            <p:attrNameLst>
                                              <p:attrName>ppt_x</p:attrName>
                                            </p:attrNameLst>
                                          </p:cBhvr>
                                          <p:tavLst>
                                            <p:tav tm="0">
                                              <p:val>
                                                <p:strVal val="#ppt_x"/>
                                              </p:val>
                                            </p:tav>
                                            <p:tav tm="100000">
                                              <p:val>
                                                <p:strVal val="#ppt_x"/>
                                              </p:val>
                                            </p:tav>
                                          </p:tavLst>
                                        </p:anim>
                                        <p:anim calcmode="lin" valueType="num" p14:bounceEnd="90000">
                                          <p:cBhvr additive="base">
                                            <p:cTn id="12" dur="2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90000">
                                      <p:stCondLst>
                                        <p:cond delay="800"/>
                                      </p:stCondLst>
                                      <p:childTnLst>
                                        <p:set>
                                          <p:cBhvr>
                                            <p:cTn id="14" dur="1" fill="hold">
                                              <p:stCondLst>
                                                <p:cond delay="0"/>
                                              </p:stCondLst>
                                            </p:cTn>
                                            <p:tgtEl>
                                              <p:spTgt spid="26"/>
                                            </p:tgtEl>
                                            <p:attrNameLst>
                                              <p:attrName>style.visibility</p:attrName>
                                            </p:attrNameLst>
                                          </p:cBhvr>
                                          <p:to>
                                            <p:strVal val="visible"/>
                                          </p:to>
                                        </p:set>
                                        <p:anim calcmode="lin" valueType="num" p14:bounceEnd="90000">
                                          <p:cBhvr additive="base">
                                            <p:cTn id="15" dur="2000" fill="hold"/>
                                            <p:tgtEl>
                                              <p:spTgt spid="26"/>
                                            </p:tgtEl>
                                            <p:attrNameLst>
                                              <p:attrName>ppt_x</p:attrName>
                                            </p:attrNameLst>
                                          </p:cBhvr>
                                          <p:tavLst>
                                            <p:tav tm="0">
                                              <p:val>
                                                <p:strVal val="#ppt_x"/>
                                              </p:val>
                                            </p:tav>
                                            <p:tav tm="100000">
                                              <p:val>
                                                <p:strVal val="#ppt_x"/>
                                              </p:val>
                                            </p:tav>
                                          </p:tavLst>
                                        </p:anim>
                                        <p:anim calcmode="lin" valueType="num" p14:bounceEnd="90000">
                                          <p:cBhvr additive="base">
                                            <p:cTn id="16" dur="20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90000">
                                      <p:stCondLst>
                                        <p:cond delay="900"/>
                                      </p:stCondLst>
                                      <p:childTnLst>
                                        <p:set>
                                          <p:cBhvr>
                                            <p:cTn id="18" dur="1" fill="hold">
                                              <p:stCondLst>
                                                <p:cond delay="0"/>
                                              </p:stCondLst>
                                            </p:cTn>
                                            <p:tgtEl>
                                              <p:spTgt spid="65"/>
                                            </p:tgtEl>
                                            <p:attrNameLst>
                                              <p:attrName>style.visibility</p:attrName>
                                            </p:attrNameLst>
                                          </p:cBhvr>
                                          <p:to>
                                            <p:strVal val="visible"/>
                                          </p:to>
                                        </p:set>
                                        <p:anim calcmode="lin" valueType="num" p14:bounceEnd="90000">
                                          <p:cBhvr additive="base">
                                            <p:cTn id="19" dur="2000" fill="hold"/>
                                            <p:tgtEl>
                                              <p:spTgt spid="65"/>
                                            </p:tgtEl>
                                            <p:attrNameLst>
                                              <p:attrName>ppt_x</p:attrName>
                                            </p:attrNameLst>
                                          </p:cBhvr>
                                          <p:tavLst>
                                            <p:tav tm="0">
                                              <p:val>
                                                <p:strVal val="#ppt_x"/>
                                              </p:val>
                                            </p:tav>
                                            <p:tav tm="100000">
                                              <p:val>
                                                <p:strVal val="#ppt_x"/>
                                              </p:val>
                                            </p:tav>
                                          </p:tavLst>
                                        </p:anim>
                                        <p:anim calcmode="lin" valueType="num" p14:bounceEnd="90000">
                                          <p:cBhvr additive="base">
                                            <p:cTn id="20" dur="2000" fill="hold"/>
                                            <p:tgtEl>
                                              <p:spTgt spid="6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90000">
                                      <p:stCondLst>
                                        <p:cond delay="1000"/>
                                      </p:stCondLst>
                                      <p:childTnLst>
                                        <p:set>
                                          <p:cBhvr>
                                            <p:cTn id="22" dur="1" fill="hold">
                                              <p:stCondLst>
                                                <p:cond delay="0"/>
                                              </p:stCondLst>
                                            </p:cTn>
                                            <p:tgtEl>
                                              <p:spTgt spid="113"/>
                                            </p:tgtEl>
                                            <p:attrNameLst>
                                              <p:attrName>style.visibility</p:attrName>
                                            </p:attrNameLst>
                                          </p:cBhvr>
                                          <p:to>
                                            <p:strVal val="visible"/>
                                          </p:to>
                                        </p:set>
                                        <p:anim calcmode="lin" valueType="num" p14:bounceEnd="90000">
                                          <p:cBhvr additive="base">
                                            <p:cTn id="23" dur="2000" fill="hold"/>
                                            <p:tgtEl>
                                              <p:spTgt spid="113"/>
                                            </p:tgtEl>
                                            <p:attrNameLst>
                                              <p:attrName>ppt_x</p:attrName>
                                            </p:attrNameLst>
                                          </p:cBhvr>
                                          <p:tavLst>
                                            <p:tav tm="0">
                                              <p:val>
                                                <p:strVal val="#ppt_x"/>
                                              </p:val>
                                            </p:tav>
                                            <p:tav tm="100000">
                                              <p:val>
                                                <p:strVal val="#ppt_x"/>
                                              </p:val>
                                            </p:tav>
                                          </p:tavLst>
                                        </p:anim>
                                        <p:anim calcmode="lin" valueType="num" p14:bounceEnd="90000">
                                          <p:cBhvr additive="base">
                                            <p:cTn id="24" dur="2000" fill="hold"/>
                                            <p:tgtEl>
                                              <p:spTgt spid="113"/>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1000"/>
                                      </p:stCondLst>
                                      <p:iterate type="lt">
                                        <p:tmPct val="10000"/>
                                      </p:iterate>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ppt_x"/>
                                              </p:val>
                                            </p:tav>
                                            <p:tav tm="100000">
                                              <p:val>
                                                <p:strVal val="#ppt_x"/>
                                              </p:val>
                                            </p:tav>
                                          </p:tavLst>
                                        </p:anim>
                                        <p:anim calcmode="lin" valueType="num">
                                          <p:cBhvr additive="base">
                                            <p:cTn id="8" dur="2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 fill="hold"/>
                                            <p:tgtEl>
                                              <p:spTgt spid="10"/>
                                            </p:tgtEl>
                                            <p:attrNameLst>
                                              <p:attrName>ppt_x</p:attrName>
                                            </p:attrNameLst>
                                          </p:cBhvr>
                                          <p:tavLst>
                                            <p:tav tm="0">
                                              <p:val>
                                                <p:strVal val="#ppt_x"/>
                                              </p:val>
                                            </p:tav>
                                            <p:tav tm="100000">
                                              <p:val>
                                                <p:strVal val="#ppt_x"/>
                                              </p:val>
                                            </p:tav>
                                          </p:tavLst>
                                        </p:anim>
                                        <p:anim calcmode="lin" valueType="num">
                                          <p:cBhvr additive="base">
                                            <p:cTn id="12" dur="2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8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000" fill="hold"/>
                                            <p:tgtEl>
                                              <p:spTgt spid="26"/>
                                            </p:tgtEl>
                                            <p:attrNameLst>
                                              <p:attrName>ppt_x</p:attrName>
                                            </p:attrNameLst>
                                          </p:cBhvr>
                                          <p:tavLst>
                                            <p:tav tm="0">
                                              <p:val>
                                                <p:strVal val="#ppt_x"/>
                                              </p:val>
                                            </p:tav>
                                            <p:tav tm="100000">
                                              <p:val>
                                                <p:strVal val="#ppt_x"/>
                                              </p:val>
                                            </p:tav>
                                          </p:tavLst>
                                        </p:anim>
                                        <p:anim calcmode="lin" valueType="num">
                                          <p:cBhvr additive="base">
                                            <p:cTn id="16" dur="20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90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2000" fill="hold"/>
                                            <p:tgtEl>
                                              <p:spTgt spid="65"/>
                                            </p:tgtEl>
                                            <p:attrNameLst>
                                              <p:attrName>ppt_x</p:attrName>
                                            </p:attrNameLst>
                                          </p:cBhvr>
                                          <p:tavLst>
                                            <p:tav tm="0">
                                              <p:val>
                                                <p:strVal val="#ppt_x"/>
                                              </p:val>
                                            </p:tav>
                                            <p:tav tm="100000">
                                              <p:val>
                                                <p:strVal val="#ppt_x"/>
                                              </p:val>
                                            </p:tav>
                                          </p:tavLst>
                                        </p:anim>
                                        <p:anim calcmode="lin" valueType="num">
                                          <p:cBhvr additive="base">
                                            <p:cTn id="20" dur="2000" fill="hold"/>
                                            <p:tgtEl>
                                              <p:spTgt spid="6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100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2000" fill="hold"/>
                                            <p:tgtEl>
                                              <p:spTgt spid="113"/>
                                            </p:tgtEl>
                                            <p:attrNameLst>
                                              <p:attrName>ppt_x</p:attrName>
                                            </p:attrNameLst>
                                          </p:cBhvr>
                                          <p:tavLst>
                                            <p:tav tm="0">
                                              <p:val>
                                                <p:strVal val="#ppt_x"/>
                                              </p:val>
                                            </p:tav>
                                            <p:tav tm="100000">
                                              <p:val>
                                                <p:strVal val="#ppt_x"/>
                                              </p:val>
                                            </p:tav>
                                          </p:tavLst>
                                        </p:anim>
                                        <p:anim calcmode="lin" valueType="num">
                                          <p:cBhvr additive="base">
                                            <p:cTn id="24" dur="2000" fill="hold"/>
                                            <p:tgtEl>
                                              <p:spTgt spid="113"/>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1000"/>
                                      </p:stCondLst>
                                      <p:iterate type="lt">
                                        <p:tmPct val="10000"/>
                                      </p:iterate>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 presetClass="mediacall" presetSubtype="0" fill="hold" nodeType="withEffect">
                                      <p:stCondLst>
                                        <p:cond delay="0"/>
                                      </p:stCondLst>
                                      <p:childTnLst>
                                        <p:cmd type="call" cmd="playFrom(0.0)">
                                          <p:cBhvr>
                                            <p:cTn id="34" dur="60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5" fill="hold" display="0">
                      <p:stCondLst>
                        <p:cond delay="indefinite"/>
                      </p:stCondLst>
                    </p:cTn>
                    <p:tgtEl>
                      <p:spTgt spid="4"/>
                    </p:tgtEl>
                  </p:cMediaNode>
                </p:video>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45340700034519047">
            <a:hlinkClick r:id="" action="ppaction://media"/>
            <a:extLst>
              <a:ext uri="{FF2B5EF4-FFF2-40B4-BE49-F238E27FC236}">
                <a16:creationId xmlns:a16="http://schemas.microsoft.com/office/drawing/2014/main" id="{59F8C6C2-BD23-01B8-043E-BECFB6F631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24200" y="3429000"/>
            <a:ext cx="11887200" cy="6858000"/>
          </a:xfrm>
          <a:prstGeom prst="rect">
            <a:avLst/>
          </a:prstGeom>
        </p:spPr>
      </p:pic>
      <p:sp>
        <p:nvSpPr>
          <p:cNvPr id="3" name="TextBox 2">
            <a:extLst>
              <a:ext uri="{FF2B5EF4-FFF2-40B4-BE49-F238E27FC236}">
                <a16:creationId xmlns:a16="http://schemas.microsoft.com/office/drawing/2014/main" id="{BECBF347-D5FA-0762-E685-4E9C85139047}"/>
              </a:ext>
            </a:extLst>
          </p:cNvPr>
          <p:cNvSpPr txBox="1"/>
          <p:nvPr/>
        </p:nvSpPr>
        <p:spPr>
          <a:xfrm>
            <a:off x="-457200" y="952500"/>
            <a:ext cx="18288000" cy="1862048"/>
          </a:xfrm>
          <a:prstGeom prst="rect">
            <a:avLst/>
          </a:prstGeom>
          <a:noFill/>
        </p:spPr>
        <p:txBody>
          <a:bodyPr wrap="square" rtlCol="0">
            <a:spAutoFit/>
          </a:bodyPr>
          <a:lstStyle/>
          <a:p>
            <a:pPr algn="ctr"/>
            <a:r>
              <a:rPr lang="en-US" sz="11500" b="1" dirty="0" err="1">
                <a:solidFill>
                  <a:srgbClr val="C00000"/>
                </a:solidFill>
                <a:latin typeface="+mj-lt"/>
              </a:rPr>
              <a:t>Thi</a:t>
            </a:r>
            <a:r>
              <a:rPr lang="en-US" sz="11500" b="1" dirty="0">
                <a:solidFill>
                  <a:srgbClr val="C00000"/>
                </a:solidFill>
                <a:latin typeface="+mj-lt"/>
              </a:rPr>
              <a:t> </a:t>
            </a:r>
            <a:r>
              <a:rPr lang="en-US" sz="11500" b="1" dirty="0" err="1">
                <a:solidFill>
                  <a:srgbClr val="C00000"/>
                </a:solidFill>
                <a:latin typeface="+mj-lt"/>
              </a:rPr>
              <a:t>đọc</a:t>
            </a:r>
            <a:endParaRPr lang="en-US" sz="11500" b="1" dirty="0">
              <a:solidFill>
                <a:srgbClr val="C00000"/>
              </a:solidFill>
              <a:latin typeface="+mj-lt"/>
            </a:endParaRPr>
          </a:p>
        </p:txBody>
      </p:sp>
    </p:spTree>
    <p:extLst>
      <p:ext uri="{BB962C8B-B14F-4D97-AF65-F5344CB8AC3E}">
        <p14:creationId xmlns:p14="http://schemas.microsoft.com/office/powerpoint/2010/main" val="242363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F29C83-27B0-5AFA-3979-CB1BF4BD0A4E}"/>
              </a:ext>
            </a:extLst>
          </p:cNvPr>
          <p:cNvSpPr txBox="1"/>
          <p:nvPr/>
        </p:nvSpPr>
        <p:spPr>
          <a:xfrm>
            <a:off x="5410200" y="1257300"/>
            <a:ext cx="7847020" cy="1323439"/>
          </a:xfrm>
          <a:prstGeom prst="rect">
            <a:avLst/>
          </a:prstGeom>
          <a:noFill/>
        </p:spPr>
        <p:txBody>
          <a:bodyPr wrap="none" rtlCol="0">
            <a:spAutoFit/>
          </a:bodyPr>
          <a:lstStyle/>
          <a:p>
            <a:r>
              <a:rPr lang="vi-VN" sz="8000" b="1" dirty="0">
                <a:solidFill>
                  <a:srgbClr val="C00000"/>
                </a:solidFill>
              </a:rPr>
              <a:t>ĐỌC MỞ RỘNG</a:t>
            </a:r>
            <a:endParaRPr lang="en-US" sz="8000" b="1" dirty="0">
              <a:solidFill>
                <a:srgbClr val="C00000"/>
              </a:solidFill>
            </a:endParaRPr>
          </a:p>
        </p:txBody>
      </p:sp>
      <p:grpSp>
        <p:nvGrpSpPr>
          <p:cNvPr id="3" name="Graphic 2">
            <a:extLst>
              <a:ext uri="{FF2B5EF4-FFF2-40B4-BE49-F238E27FC236}">
                <a16:creationId xmlns:a16="http://schemas.microsoft.com/office/drawing/2014/main" id="{BC660E88-F42F-8E96-CAD4-4E1CC39D3FC6}"/>
              </a:ext>
            </a:extLst>
          </p:cNvPr>
          <p:cNvGrpSpPr/>
          <p:nvPr/>
        </p:nvGrpSpPr>
        <p:grpSpPr>
          <a:xfrm>
            <a:off x="757027" y="5283386"/>
            <a:ext cx="4943241" cy="4693583"/>
            <a:chOff x="757027" y="5283386"/>
            <a:chExt cx="4943241" cy="4693583"/>
          </a:xfrm>
        </p:grpSpPr>
        <p:sp>
          <p:nvSpPr>
            <p:cNvPr id="4" name="Freeform: Shape 3">
              <a:extLst>
                <a:ext uri="{FF2B5EF4-FFF2-40B4-BE49-F238E27FC236}">
                  <a16:creationId xmlns:a16="http://schemas.microsoft.com/office/drawing/2014/main" id="{B83B6BED-0DB7-ECB8-7BFA-D161ACD757BE}"/>
                </a:ext>
              </a:extLst>
            </p:cNvPr>
            <p:cNvSpPr/>
            <p:nvPr/>
          </p:nvSpPr>
          <p:spPr>
            <a:xfrm rot="10800000">
              <a:off x="1843660" y="8343191"/>
              <a:ext cx="3278684" cy="646911"/>
            </a:xfrm>
            <a:custGeom>
              <a:avLst/>
              <a:gdLst>
                <a:gd name="connsiteX0" fmla="*/ 0 w 3278684"/>
                <a:gd name="connsiteY0" fmla="*/ 0 h 646911"/>
                <a:gd name="connsiteX1" fmla="*/ 3278685 w 3278684"/>
                <a:gd name="connsiteY1" fmla="*/ 0 h 646911"/>
                <a:gd name="connsiteX2" fmla="*/ 3278685 w 3278684"/>
                <a:gd name="connsiteY2" fmla="*/ 646912 h 646911"/>
                <a:gd name="connsiteX3" fmla="*/ 0 w 3278684"/>
                <a:gd name="connsiteY3" fmla="*/ 646912 h 646911"/>
              </a:gdLst>
              <a:ahLst/>
              <a:cxnLst>
                <a:cxn ang="0">
                  <a:pos x="connsiteX0" y="connsiteY0"/>
                </a:cxn>
                <a:cxn ang="0">
                  <a:pos x="connsiteX1" y="connsiteY1"/>
                </a:cxn>
                <a:cxn ang="0">
                  <a:pos x="connsiteX2" y="connsiteY2"/>
                </a:cxn>
                <a:cxn ang="0">
                  <a:pos x="connsiteX3" y="connsiteY3"/>
                </a:cxn>
              </a:cxnLst>
              <a:rect l="l" t="t" r="r" b="b"/>
              <a:pathLst>
                <a:path w="3278684" h="646911">
                  <a:moveTo>
                    <a:pt x="0" y="0"/>
                  </a:moveTo>
                  <a:lnTo>
                    <a:pt x="3278685" y="0"/>
                  </a:lnTo>
                  <a:lnTo>
                    <a:pt x="3278685" y="646912"/>
                  </a:lnTo>
                  <a:lnTo>
                    <a:pt x="0" y="646912"/>
                  </a:lnTo>
                  <a:close/>
                </a:path>
              </a:pathLst>
            </a:custGeom>
            <a:solidFill>
              <a:srgbClr val="FF725E"/>
            </a:solidFill>
            <a:ln w="12783"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F8AD9017-3928-CE38-57AD-0AE8B26021BD}"/>
                </a:ext>
              </a:extLst>
            </p:cNvPr>
            <p:cNvSpPr/>
            <p:nvPr/>
          </p:nvSpPr>
          <p:spPr>
            <a:xfrm rot="10800000">
              <a:off x="1843660" y="8343191"/>
              <a:ext cx="3278684" cy="646911"/>
            </a:xfrm>
            <a:custGeom>
              <a:avLst/>
              <a:gdLst>
                <a:gd name="connsiteX0" fmla="*/ 0 w 3278684"/>
                <a:gd name="connsiteY0" fmla="*/ 0 h 646911"/>
                <a:gd name="connsiteX1" fmla="*/ 3278685 w 3278684"/>
                <a:gd name="connsiteY1" fmla="*/ 0 h 646911"/>
                <a:gd name="connsiteX2" fmla="*/ 3278685 w 3278684"/>
                <a:gd name="connsiteY2" fmla="*/ 646912 h 646911"/>
                <a:gd name="connsiteX3" fmla="*/ 0 w 3278684"/>
                <a:gd name="connsiteY3" fmla="*/ 646912 h 646911"/>
              </a:gdLst>
              <a:ahLst/>
              <a:cxnLst>
                <a:cxn ang="0">
                  <a:pos x="connsiteX0" y="connsiteY0"/>
                </a:cxn>
                <a:cxn ang="0">
                  <a:pos x="connsiteX1" y="connsiteY1"/>
                </a:cxn>
                <a:cxn ang="0">
                  <a:pos x="connsiteX2" y="connsiteY2"/>
                </a:cxn>
                <a:cxn ang="0">
                  <a:pos x="connsiteX3" y="connsiteY3"/>
                </a:cxn>
              </a:cxnLst>
              <a:rect l="l" t="t" r="r" b="b"/>
              <a:pathLst>
                <a:path w="3278684" h="646911">
                  <a:moveTo>
                    <a:pt x="0" y="0"/>
                  </a:moveTo>
                  <a:lnTo>
                    <a:pt x="3278685" y="0"/>
                  </a:lnTo>
                  <a:lnTo>
                    <a:pt x="3278685" y="646912"/>
                  </a:lnTo>
                  <a:lnTo>
                    <a:pt x="0" y="646912"/>
                  </a:lnTo>
                  <a:close/>
                </a:path>
              </a:pathLst>
            </a:custGeom>
            <a:solidFill>
              <a:srgbClr val="000000">
                <a:alpha val="20000"/>
              </a:srgbClr>
            </a:solidFill>
            <a:ln w="12783"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7FB8E4E-45C9-26B4-F565-76CC10C8F732}"/>
                </a:ext>
              </a:extLst>
            </p:cNvPr>
            <p:cNvSpPr/>
            <p:nvPr/>
          </p:nvSpPr>
          <p:spPr>
            <a:xfrm rot="10800000">
              <a:off x="4510221" y="8343191"/>
              <a:ext cx="320386" cy="646911"/>
            </a:xfrm>
            <a:custGeom>
              <a:avLst/>
              <a:gdLst>
                <a:gd name="connsiteX0" fmla="*/ 0 w 320386"/>
                <a:gd name="connsiteY0" fmla="*/ 0 h 646911"/>
                <a:gd name="connsiteX1" fmla="*/ 320386 w 320386"/>
                <a:gd name="connsiteY1" fmla="*/ 0 h 646911"/>
                <a:gd name="connsiteX2" fmla="*/ 320386 w 320386"/>
                <a:gd name="connsiteY2" fmla="*/ 646912 h 646911"/>
                <a:gd name="connsiteX3" fmla="*/ 0 w 320386"/>
                <a:gd name="connsiteY3" fmla="*/ 646912 h 646911"/>
              </a:gdLst>
              <a:ahLst/>
              <a:cxnLst>
                <a:cxn ang="0">
                  <a:pos x="connsiteX0" y="connsiteY0"/>
                </a:cxn>
                <a:cxn ang="0">
                  <a:pos x="connsiteX1" y="connsiteY1"/>
                </a:cxn>
                <a:cxn ang="0">
                  <a:pos x="connsiteX2" y="connsiteY2"/>
                </a:cxn>
                <a:cxn ang="0">
                  <a:pos x="connsiteX3" y="connsiteY3"/>
                </a:cxn>
              </a:cxnLst>
              <a:rect l="l" t="t" r="r" b="b"/>
              <a:pathLst>
                <a:path w="320386" h="646911">
                  <a:moveTo>
                    <a:pt x="0" y="0"/>
                  </a:moveTo>
                  <a:lnTo>
                    <a:pt x="320386" y="0"/>
                  </a:lnTo>
                  <a:lnTo>
                    <a:pt x="320386" y="646912"/>
                  </a:lnTo>
                  <a:lnTo>
                    <a:pt x="0" y="646912"/>
                  </a:lnTo>
                  <a:close/>
                </a:path>
              </a:pathLst>
            </a:custGeom>
            <a:solidFill>
              <a:srgbClr val="FF725E"/>
            </a:solidFill>
            <a:ln w="12783"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2E8688A-22B8-113C-7889-F34CD604786F}"/>
                </a:ext>
              </a:extLst>
            </p:cNvPr>
            <p:cNvSpPr/>
            <p:nvPr/>
          </p:nvSpPr>
          <p:spPr>
            <a:xfrm rot="10800000">
              <a:off x="4257749" y="8343191"/>
              <a:ext cx="133654" cy="646911"/>
            </a:xfrm>
            <a:custGeom>
              <a:avLst/>
              <a:gdLst>
                <a:gd name="connsiteX0" fmla="*/ 0 w 133654"/>
                <a:gd name="connsiteY0" fmla="*/ 0 h 646911"/>
                <a:gd name="connsiteX1" fmla="*/ 133654 w 133654"/>
                <a:gd name="connsiteY1" fmla="*/ 0 h 646911"/>
                <a:gd name="connsiteX2" fmla="*/ 133654 w 133654"/>
                <a:gd name="connsiteY2" fmla="*/ 646912 h 646911"/>
                <a:gd name="connsiteX3" fmla="*/ 0 w 133654"/>
                <a:gd name="connsiteY3" fmla="*/ 646912 h 646911"/>
              </a:gdLst>
              <a:ahLst/>
              <a:cxnLst>
                <a:cxn ang="0">
                  <a:pos x="connsiteX0" y="connsiteY0"/>
                </a:cxn>
                <a:cxn ang="0">
                  <a:pos x="connsiteX1" y="connsiteY1"/>
                </a:cxn>
                <a:cxn ang="0">
                  <a:pos x="connsiteX2" y="connsiteY2"/>
                </a:cxn>
                <a:cxn ang="0">
                  <a:pos x="connsiteX3" y="connsiteY3"/>
                </a:cxn>
              </a:cxnLst>
              <a:rect l="l" t="t" r="r" b="b"/>
              <a:pathLst>
                <a:path w="133654" h="646911">
                  <a:moveTo>
                    <a:pt x="0" y="0"/>
                  </a:moveTo>
                  <a:lnTo>
                    <a:pt x="133654" y="0"/>
                  </a:lnTo>
                  <a:lnTo>
                    <a:pt x="133654" y="646912"/>
                  </a:lnTo>
                  <a:lnTo>
                    <a:pt x="0" y="646912"/>
                  </a:lnTo>
                  <a:close/>
                </a:path>
              </a:pathLst>
            </a:custGeom>
            <a:solidFill>
              <a:srgbClr val="FF725E"/>
            </a:solidFill>
            <a:ln w="1278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DF89FEC8-44BF-9842-C590-23AE81381704}"/>
                </a:ext>
              </a:extLst>
            </p:cNvPr>
            <p:cNvSpPr/>
            <p:nvPr/>
          </p:nvSpPr>
          <p:spPr>
            <a:xfrm rot="10800000">
              <a:off x="2141664" y="8343191"/>
              <a:ext cx="320386" cy="646911"/>
            </a:xfrm>
            <a:custGeom>
              <a:avLst/>
              <a:gdLst>
                <a:gd name="connsiteX0" fmla="*/ 0 w 320386"/>
                <a:gd name="connsiteY0" fmla="*/ 0 h 646911"/>
                <a:gd name="connsiteX1" fmla="*/ 320387 w 320386"/>
                <a:gd name="connsiteY1" fmla="*/ 0 h 646911"/>
                <a:gd name="connsiteX2" fmla="*/ 320387 w 320386"/>
                <a:gd name="connsiteY2" fmla="*/ 646912 h 646911"/>
                <a:gd name="connsiteX3" fmla="*/ 0 w 320386"/>
                <a:gd name="connsiteY3" fmla="*/ 646912 h 646911"/>
              </a:gdLst>
              <a:ahLst/>
              <a:cxnLst>
                <a:cxn ang="0">
                  <a:pos x="connsiteX0" y="connsiteY0"/>
                </a:cxn>
                <a:cxn ang="0">
                  <a:pos x="connsiteX1" y="connsiteY1"/>
                </a:cxn>
                <a:cxn ang="0">
                  <a:pos x="connsiteX2" y="connsiteY2"/>
                </a:cxn>
                <a:cxn ang="0">
                  <a:pos x="connsiteX3" y="connsiteY3"/>
                </a:cxn>
              </a:cxnLst>
              <a:rect l="l" t="t" r="r" b="b"/>
              <a:pathLst>
                <a:path w="320386" h="646911">
                  <a:moveTo>
                    <a:pt x="0" y="0"/>
                  </a:moveTo>
                  <a:lnTo>
                    <a:pt x="320387" y="0"/>
                  </a:lnTo>
                  <a:lnTo>
                    <a:pt x="320387" y="646912"/>
                  </a:lnTo>
                  <a:lnTo>
                    <a:pt x="0" y="646912"/>
                  </a:lnTo>
                  <a:close/>
                </a:path>
              </a:pathLst>
            </a:custGeom>
            <a:solidFill>
              <a:srgbClr val="FF725E"/>
            </a:solidFill>
            <a:ln w="1278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45F1F4A-CF13-4032-4459-8FF364B9F7B4}"/>
                </a:ext>
              </a:extLst>
            </p:cNvPr>
            <p:cNvSpPr/>
            <p:nvPr/>
          </p:nvSpPr>
          <p:spPr>
            <a:xfrm rot="-4507200">
              <a:off x="-228952" y="8089878"/>
              <a:ext cx="3278684" cy="480899"/>
            </a:xfrm>
            <a:custGeom>
              <a:avLst/>
              <a:gdLst>
                <a:gd name="connsiteX0" fmla="*/ 0 w 3278684"/>
                <a:gd name="connsiteY0" fmla="*/ 0 h 480899"/>
                <a:gd name="connsiteX1" fmla="*/ 3278685 w 3278684"/>
                <a:gd name="connsiteY1" fmla="*/ 0 h 480899"/>
                <a:gd name="connsiteX2" fmla="*/ 3278685 w 3278684"/>
                <a:gd name="connsiteY2" fmla="*/ 480899 h 480899"/>
                <a:gd name="connsiteX3" fmla="*/ 0 w 3278684"/>
                <a:gd name="connsiteY3" fmla="*/ 480899 h 480899"/>
              </a:gdLst>
              <a:ahLst/>
              <a:cxnLst>
                <a:cxn ang="0">
                  <a:pos x="connsiteX0" y="connsiteY0"/>
                </a:cxn>
                <a:cxn ang="0">
                  <a:pos x="connsiteX1" y="connsiteY1"/>
                </a:cxn>
                <a:cxn ang="0">
                  <a:pos x="connsiteX2" y="connsiteY2"/>
                </a:cxn>
                <a:cxn ang="0">
                  <a:pos x="connsiteX3" y="connsiteY3"/>
                </a:cxn>
              </a:cxnLst>
              <a:rect l="l" t="t" r="r" b="b"/>
              <a:pathLst>
                <a:path w="3278684" h="480899">
                  <a:moveTo>
                    <a:pt x="0" y="0"/>
                  </a:moveTo>
                  <a:lnTo>
                    <a:pt x="3278685" y="0"/>
                  </a:lnTo>
                  <a:lnTo>
                    <a:pt x="3278685" y="480899"/>
                  </a:lnTo>
                  <a:lnTo>
                    <a:pt x="0" y="480899"/>
                  </a:lnTo>
                  <a:close/>
                </a:path>
              </a:pathLst>
            </a:custGeom>
            <a:solidFill>
              <a:srgbClr val="FF725E"/>
            </a:solidFill>
            <a:ln w="1278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3C5B8F9-C87E-94EF-039D-625B46567618}"/>
                </a:ext>
              </a:extLst>
            </p:cNvPr>
            <p:cNvSpPr/>
            <p:nvPr/>
          </p:nvSpPr>
          <p:spPr>
            <a:xfrm rot="-4507200">
              <a:off x="945243" y="9237384"/>
              <a:ext cx="320386" cy="480899"/>
            </a:xfrm>
            <a:custGeom>
              <a:avLst/>
              <a:gdLst>
                <a:gd name="connsiteX0" fmla="*/ 0 w 320386"/>
                <a:gd name="connsiteY0" fmla="*/ 0 h 480899"/>
                <a:gd name="connsiteX1" fmla="*/ 320386 w 320386"/>
                <a:gd name="connsiteY1" fmla="*/ 0 h 480899"/>
                <a:gd name="connsiteX2" fmla="*/ 320386 w 320386"/>
                <a:gd name="connsiteY2" fmla="*/ 480899 h 480899"/>
                <a:gd name="connsiteX3" fmla="*/ 0 w 320386"/>
                <a:gd name="connsiteY3" fmla="*/ 480899 h 480899"/>
              </a:gdLst>
              <a:ahLst/>
              <a:cxnLst>
                <a:cxn ang="0">
                  <a:pos x="connsiteX0" y="connsiteY0"/>
                </a:cxn>
                <a:cxn ang="0">
                  <a:pos x="connsiteX1" y="connsiteY1"/>
                </a:cxn>
                <a:cxn ang="0">
                  <a:pos x="connsiteX2" y="connsiteY2"/>
                </a:cxn>
                <a:cxn ang="0">
                  <a:pos x="connsiteX3" y="connsiteY3"/>
                </a:cxn>
              </a:cxnLst>
              <a:rect l="l" t="t" r="r" b="b"/>
              <a:pathLst>
                <a:path w="320386" h="480899">
                  <a:moveTo>
                    <a:pt x="0" y="0"/>
                  </a:moveTo>
                  <a:lnTo>
                    <a:pt x="320386" y="0"/>
                  </a:lnTo>
                  <a:lnTo>
                    <a:pt x="320386" y="480899"/>
                  </a:lnTo>
                  <a:lnTo>
                    <a:pt x="0" y="480899"/>
                  </a:lnTo>
                  <a:close/>
                </a:path>
              </a:pathLst>
            </a:custGeom>
            <a:solidFill>
              <a:srgbClr val="37474F"/>
            </a:solidFill>
            <a:ln w="1278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980187F-920A-7E13-521E-A48D9F436AEB}"/>
                </a:ext>
              </a:extLst>
            </p:cNvPr>
            <p:cNvSpPr/>
            <p:nvPr/>
          </p:nvSpPr>
          <p:spPr>
            <a:xfrm rot="-4499705">
              <a:off x="1568501" y="6950629"/>
              <a:ext cx="321745" cy="482938"/>
            </a:xfrm>
            <a:custGeom>
              <a:avLst/>
              <a:gdLst>
                <a:gd name="connsiteX0" fmla="*/ 1 w 321745"/>
                <a:gd name="connsiteY0" fmla="*/ 0 h 482938"/>
                <a:gd name="connsiteX1" fmla="*/ 321746 w 321745"/>
                <a:gd name="connsiteY1" fmla="*/ 0 h 482938"/>
                <a:gd name="connsiteX2" fmla="*/ 321746 w 321745"/>
                <a:gd name="connsiteY2" fmla="*/ 482939 h 482938"/>
                <a:gd name="connsiteX3" fmla="*/ 1 w 321745"/>
                <a:gd name="connsiteY3" fmla="*/ 482939 h 482938"/>
              </a:gdLst>
              <a:ahLst/>
              <a:cxnLst>
                <a:cxn ang="0">
                  <a:pos x="connsiteX0" y="connsiteY0"/>
                </a:cxn>
                <a:cxn ang="0">
                  <a:pos x="connsiteX1" y="connsiteY1"/>
                </a:cxn>
                <a:cxn ang="0">
                  <a:pos x="connsiteX2" y="connsiteY2"/>
                </a:cxn>
                <a:cxn ang="0">
                  <a:pos x="connsiteX3" y="connsiteY3"/>
                </a:cxn>
              </a:cxnLst>
              <a:rect l="l" t="t" r="r" b="b"/>
              <a:pathLst>
                <a:path w="321745" h="482938">
                  <a:moveTo>
                    <a:pt x="1" y="0"/>
                  </a:moveTo>
                  <a:lnTo>
                    <a:pt x="321746" y="0"/>
                  </a:lnTo>
                  <a:lnTo>
                    <a:pt x="321746" y="482939"/>
                  </a:lnTo>
                  <a:lnTo>
                    <a:pt x="1" y="482939"/>
                  </a:lnTo>
                  <a:close/>
                </a:path>
              </a:pathLst>
            </a:custGeom>
            <a:solidFill>
              <a:srgbClr val="37474F"/>
            </a:solidFill>
            <a:ln w="12837"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2FB7503-A1A8-737B-284A-3DFE386CD6AE}"/>
                </a:ext>
              </a:extLst>
            </p:cNvPr>
            <p:cNvSpPr/>
            <p:nvPr/>
          </p:nvSpPr>
          <p:spPr>
            <a:xfrm rot="10800000">
              <a:off x="1485544" y="9653514"/>
              <a:ext cx="3797186" cy="323455"/>
            </a:xfrm>
            <a:custGeom>
              <a:avLst/>
              <a:gdLst>
                <a:gd name="connsiteX0" fmla="*/ 0 w 3797186"/>
                <a:gd name="connsiteY0" fmla="*/ 0 h 323455"/>
                <a:gd name="connsiteX1" fmla="*/ 3797187 w 3797186"/>
                <a:gd name="connsiteY1" fmla="*/ 0 h 323455"/>
                <a:gd name="connsiteX2" fmla="*/ 3797187 w 3797186"/>
                <a:gd name="connsiteY2" fmla="*/ 323456 h 323455"/>
                <a:gd name="connsiteX3" fmla="*/ 0 w 3797186"/>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3797186" h="323455">
                  <a:moveTo>
                    <a:pt x="0" y="0"/>
                  </a:moveTo>
                  <a:lnTo>
                    <a:pt x="3797187" y="0"/>
                  </a:lnTo>
                  <a:lnTo>
                    <a:pt x="3797187" y="323456"/>
                  </a:lnTo>
                  <a:lnTo>
                    <a:pt x="0" y="323456"/>
                  </a:lnTo>
                  <a:close/>
                </a:path>
              </a:pathLst>
            </a:custGeom>
            <a:solidFill>
              <a:srgbClr val="FF725E"/>
            </a:solidFill>
            <a:ln w="12783" cap="flat">
              <a:noFill/>
              <a:prstDash val="solid"/>
              <a:miter/>
            </a:ln>
          </p:spPr>
          <p:txBody>
            <a:bodyPr rtlCol="0" anchor="ctr"/>
            <a:lstStyle/>
            <a:p>
              <a:endParaRPr lang="en-US"/>
            </a:p>
          </p:txBody>
        </p:sp>
        <p:grpSp>
          <p:nvGrpSpPr>
            <p:cNvPr id="13" name="Graphic 2">
              <a:extLst>
                <a:ext uri="{FF2B5EF4-FFF2-40B4-BE49-F238E27FC236}">
                  <a16:creationId xmlns:a16="http://schemas.microsoft.com/office/drawing/2014/main" id="{820955CB-6C0F-B96B-0E35-FF00EA6854CF}"/>
                </a:ext>
              </a:extLst>
            </p:cNvPr>
            <p:cNvGrpSpPr/>
            <p:nvPr/>
          </p:nvGrpSpPr>
          <p:grpSpPr>
            <a:xfrm>
              <a:off x="1740446" y="9653514"/>
              <a:ext cx="3222792" cy="323455"/>
              <a:chOff x="1740446" y="9653514"/>
              <a:chExt cx="3222792" cy="323455"/>
            </a:xfrm>
            <a:solidFill>
              <a:srgbClr val="000000"/>
            </a:solidFill>
          </p:grpSpPr>
          <p:sp>
            <p:nvSpPr>
              <p:cNvPr id="105" name="Freeform: Shape 104">
                <a:extLst>
                  <a:ext uri="{FF2B5EF4-FFF2-40B4-BE49-F238E27FC236}">
                    <a16:creationId xmlns:a16="http://schemas.microsoft.com/office/drawing/2014/main" id="{63B035CF-0007-9899-DBC8-B3B675C51FE0}"/>
                  </a:ext>
                </a:extLst>
              </p:cNvPr>
              <p:cNvSpPr/>
              <p:nvPr/>
            </p:nvSpPr>
            <p:spPr>
              <a:xfrm rot="10800000">
                <a:off x="1864380" y="9653514"/>
                <a:ext cx="154885" cy="323455"/>
              </a:xfrm>
              <a:custGeom>
                <a:avLst/>
                <a:gdLst>
                  <a:gd name="connsiteX0" fmla="*/ 0 w 154885"/>
                  <a:gd name="connsiteY0" fmla="*/ 0 h 323455"/>
                  <a:gd name="connsiteX1" fmla="*/ 154885 w 154885"/>
                  <a:gd name="connsiteY1" fmla="*/ 0 h 323455"/>
                  <a:gd name="connsiteX2" fmla="*/ 154885 w 154885"/>
                  <a:gd name="connsiteY2" fmla="*/ 323456 h 323455"/>
                  <a:gd name="connsiteX3" fmla="*/ 0 w 15488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154885" h="323455">
                    <a:moveTo>
                      <a:pt x="0" y="0"/>
                    </a:moveTo>
                    <a:lnTo>
                      <a:pt x="154885" y="0"/>
                    </a:lnTo>
                    <a:lnTo>
                      <a:pt x="154885"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B77B303-D4A5-B7C4-6E1E-A0831F8C8926}"/>
                  </a:ext>
                </a:extLst>
              </p:cNvPr>
              <p:cNvSpPr/>
              <p:nvPr/>
            </p:nvSpPr>
            <p:spPr>
              <a:xfrm rot="10800000">
                <a:off x="2122991" y="9653514"/>
                <a:ext cx="20335" cy="323455"/>
              </a:xfrm>
              <a:custGeom>
                <a:avLst/>
                <a:gdLst>
                  <a:gd name="connsiteX0" fmla="*/ 0 w 20335"/>
                  <a:gd name="connsiteY0" fmla="*/ 0 h 323455"/>
                  <a:gd name="connsiteX1" fmla="*/ 20336 w 20335"/>
                  <a:gd name="connsiteY1" fmla="*/ 0 h 323455"/>
                  <a:gd name="connsiteX2" fmla="*/ 20336 w 20335"/>
                  <a:gd name="connsiteY2" fmla="*/ 323456 h 323455"/>
                  <a:gd name="connsiteX3" fmla="*/ 0 w 2033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20335" h="323455">
                    <a:moveTo>
                      <a:pt x="0" y="0"/>
                    </a:moveTo>
                    <a:lnTo>
                      <a:pt x="20336" y="0"/>
                    </a:lnTo>
                    <a:lnTo>
                      <a:pt x="20336"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F78A69B-A089-43A4-7290-39EF8CCA32AB}"/>
                  </a:ext>
                </a:extLst>
              </p:cNvPr>
              <p:cNvSpPr/>
              <p:nvPr/>
            </p:nvSpPr>
            <p:spPr>
              <a:xfrm rot="10800000">
                <a:off x="1740446" y="9653514"/>
                <a:ext cx="20335" cy="323455"/>
              </a:xfrm>
              <a:custGeom>
                <a:avLst/>
                <a:gdLst>
                  <a:gd name="connsiteX0" fmla="*/ 0 w 20335"/>
                  <a:gd name="connsiteY0" fmla="*/ 0 h 323455"/>
                  <a:gd name="connsiteX1" fmla="*/ 20336 w 20335"/>
                  <a:gd name="connsiteY1" fmla="*/ 0 h 323455"/>
                  <a:gd name="connsiteX2" fmla="*/ 20336 w 20335"/>
                  <a:gd name="connsiteY2" fmla="*/ 323456 h 323455"/>
                  <a:gd name="connsiteX3" fmla="*/ 0 w 2033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20335" h="323455">
                    <a:moveTo>
                      <a:pt x="0" y="0"/>
                    </a:moveTo>
                    <a:lnTo>
                      <a:pt x="20336" y="0"/>
                    </a:lnTo>
                    <a:lnTo>
                      <a:pt x="20336"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FDC93CE1-BAC9-842B-AFA9-E3CB3A34B0BF}"/>
                  </a:ext>
                </a:extLst>
              </p:cNvPr>
              <p:cNvSpPr/>
              <p:nvPr/>
            </p:nvSpPr>
            <p:spPr>
              <a:xfrm rot="10800000">
                <a:off x="4506257" y="9653514"/>
                <a:ext cx="154885" cy="323455"/>
              </a:xfrm>
              <a:custGeom>
                <a:avLst/>
                <a:gdLst>
                  <a:gd name="connsiteX0" fmla="*/ 0 w 154885"/>
                  <a:gd name="connsiteY0" fmla="*/ 0 h 323455"/>
                  <a:gd name="connsiteX1" fmla="*/ 154885 w 154885"/>
                  <a:gd name="connsiteY1" fmla="*/ 0 h 323455"/>
                  <a:gd name="connsiteX2" fmla="*/ 154885 w 154885"/>
                  <a:gd name="connsiteY2" fmla="*/ 323456 h 323455"/>
                  <a:gd name="connsiteX3" fmla="*/ 0 w 15488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154885" h="323455">
                    <a:moveTo>
                      <a:pt x="0" y="0"/>
                    </a:moveTo>
                    <a:lnTo>
                      <a:pt x="154885" y="0"/>
                    </a:lnTo>
                    <a:lnTo>
                      <a:pt x="154885"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41C6348-7E1B-CAFB-0E51-CCFEAB5CF2A4}"/>
                  </a:ext>
                </a:extLst>
              </p:cNvPr>
              <p:cNvSpPr/>
              <p:nvPr/>
            </p:nvSpPr>
            <p:spPr>
              <a:xfrm rot="10800000">
                <a:off x="4764868" y="9653514"/>
                <a:ext cx="20335" cy="323455"/>
              </a:xfrm>
              <a:custGeom>
                <a:avLst/>
                <a:gdLst>
                  <a:gd name="connsiteX0" fmla="*/ 0 w 20335"/>
                  <a:gd name="connsiteY0" fmla="*/ 0 h 323455"/>
                  <a:gd name="connsiteX1" fmla="*/ 20336 w 20335"/>
                  <a:gd name="connsiteY1" fmla="*/ 0 h 323455"/>
                  <a:gd name="connsiteX2" fmla="*/ 20336 w 20335"/>
                  <a:gd name="connsiteY2" fmla="*/ 323456 h 323455"/>
                  <a:gd name="connsiteX3" fmla="*/ 0 w 2033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20335" h="323455">
                    <a:moveTo>
                      <a:pt x="0" y="0"/>
                    </a:moveTo>
                    <a:lnTo>
                      <a:pt x="20336" y="0"/>
                    </a:lnTo>
                    <a:lnTo>
                      <a:pt x="20336"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78E37C-A857-E847-CABB-6E956D55A285}"/>
                  </a:ext>
                </a:extLst>
              </p:cNvPr>
              <p:cNvSpPr/>
              <p:nvPr/>
            </p:nvSpPr>
            <p:spPr>
              <a:xfrm rot="10800000">
                <a:off x="4853885" y="9653514"/>
                <a:ext cx="20335" cy="323455"/>
              </a:xfrm>
              <a:custGeom>
                <a:avLst/>
                <a:gdLst>
                  <a:gd name="connsiteX0" fmla="*/ 0 w 20335"/>
                  <a:gd name="connsiteY0" fmla="*/ 0 h 323455"/>
                  <a:gd name="connsiteX1" fmla="*/ 20336 w 20335"/>
                  <a:gd name="connsiteY1" fmla="*/ 0 h 323455"/>
                  <a:gd name="connsiteX2" fmla="*/ 20336 w 20335"/>
                  <a:gd name="connsiteY2" fmla="*/ 323456 h 323455"/>
                  <a:gd name="connsiteX3" fmla="*/ 0 w 2033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20335" h="323455">
                    <a:moveTo>
                      <a:pt x="0" y="0"/>
                    </a:moveTo>
                    <a:lnTo>
                      <a:pt x="20336" y="0"/>
                    </a:lnTo>
                    <a:lnTo>
                      <a:pt x="20336"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6A328C6C-CD16-8588-D912-3DEF33844F30}"/>
                  </a:ext>
                </a:extLst>
              </p:cNvPr>
              <p:cNvSpPr/>
              <p:nvPr/>
            </p:nvSpPr>
            <p:spPr>
              <a:xfrm rot="10800000">
                <a:off x="4942903" y="9653514"/>
                <a:ext cx="20335" cy="323455"/>
              </a:xfrm>
              <a:custGeom>
                <a:avLst/>
                <a:gdLst>
                  <a:gd name="connsiteX0" fmla="*/ 0 w 20335"/>
                  <a:gd name="connsiteY0" fmla="*/ 0 h 323455"/>
                  <a:gd name="connsiteX1" fmla="*/ 20336 w 20335"/>
                  <a:gd name="connsiteY1" fmla="*/ 0 h 323455"/>
                  <a:gd name="connsiteX2" fmla="*/ 20336 w 20335"/>
                  <a:gd name="connsiteY2" fmla="*/ 323456 h 323455"/>
                  <a:gd name="connsiteX3" fmla="*/ 0 w 2033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20335" h="323455">
                    <a:moveTo>
                      <a:pt x="0" y="0"/>
                    </a:moveTo>
                    <a:lnTo>
                      <a:pt x="20336" y="0"/>
                    </a:lnTo>
                    <a:lnTo>
                      <a:pt x="20336"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1410B7B0-924E-00D6-9F1C-FA925A3BBBC4}"/>
                  </a:ext>
                </a:extLst>
              </p:cNvPr>
              <p:cNvSpPr/>
              <p:nvPr/>
            </p:nvSpPr>
            <p:spPr>
              <a:xfrm rot="10800000">
                <a:off x="4382323" y="9653514"/>
                <a:ext cx="20335" cy="323455"/>
              </a:xfrm>
              <a:custGeom>
                <a:avLst/>
                <a:gdLst>
                  <a:gd name="connsiteX0" fmla="*/ 0 w 20335"/>
                  <a:gd name="connsiteY0" fmla="*/ 0 h 323455"/>
                  <a:gd name="connsiteX1" fmla="*/ 20336 w 20335"/>
                  <a:gd name="connsiteY1" fmla="*/ 0 h 323455"/>
                  <a:gd name="connsiteX2" fmla="*/ 20336 w 20335"/>
                  <a:gd name="connsiteY2" fmla="*/ 323456 h 323455"/>
                  <a:gd name="connsiteX3" fmla="*/ 0 w 2033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20335" h="323455">
                    <a:moveTo>
                      <a:pt x="0" y="0"/>
                    </a:moveTo>
                    <a:lnTo>
                      <a:pt x="20336" y="0"/>
                    </a:lnTo>
                    <a:lnTo>
                      <a:pt x="20336" y="323456"/>
                    </a:lnTo>
                    <a:lnTo>
                      <a:pt x="0" y="323456"/>
                    </a:lnTo>
                    <a:close/>
                  </a:path>
                </a:pathLst>
              </a:custGeom>
              <a:solidFill>
                <a:srgbClr val="000000"/>
              </a:solidFill>
              <a:ln w="12783" cap="flat">
                <a:noFill/>
                <a:prstDash val="solid"/>
                <a:miter/>
              </a:ln>
            </p:spPr>
            <p:txBody>
              <a:bodyPr rtlCol="0" anchor="ctr"/>
              <a:lstStyle/>
              <a:p>
                <a:endParaRPr lang="en-US"/>
              </a:p>
            </p:txBody>
          </p:sp>
        </p:grpSp>
        <p:sp>
          <p:nvSpPr>
            <p:cNvPr id="14" name="Freeform: Shape 13">
              <a:extLst>
                <a:ext uri="{FF2B5EF4-FFF2-40B4-BE49-F238E27FC236}">
                  <a16:creationId xmlns:a16="http://schemas.microsoft.com/office/drawing/2014/main" id="{361B0A1C-9725-8384-4A15-A7AEFD788BF8}"/>
                </a:ext>
              </a:extLst>
            </p:cNvPr>
            <p:cNvSpPr/>
            <p:nvPr/>
          </p:nvSpPr>
          <p:spPr>
            <a:xfrm>
              <a:off x="1788664" y="7860501"/>
              <a:ext cx="2274295" cy="482689"/>
            </a:xfrm>
            <a:custGeom>
              <a:avLst/>
              <a:gdLst>
                <a:gd name="connsiteX0" fmla="*/ 0 w 2274295"/>
                <a:gd name="connsiteY0" fmla="*/ 0 h 482689"/>
                <a:gd name="connsiteX1" fmla="*/ 2274296 w 2274295"/>
                <a:gd name="connsiteY1" fmla="*/ 0 h 482689"/>
                <a:gd name="connsiteX2" fmla="*/ 2274296 w 2274295"/>
                <a:gd name="connsiteY2" fmla="*/ 482690 h 482689"/>
                <a:gd name="connsiteX3" fmla="*/ 0 w 2274295"/>
                <a:gd name="connsiteY3" fmla="*/ 482690 h 482689"/>
              </a:gdLst>
              <a:ahLst/>
              <a:cxnLst>
                <a:cxn ang="0">
                  <a:pos x="connsiteX0" y="connsiteY0"/>
                </a:cxn>
                <a:cxn ang="0">
                  <a:pos x="connsiteX1" y="connsiteY1"/>
                </a:cxn>
                <a:cxn ang="0">
                  <a:pos x="connsiteX2" y="connsiteY2"/>
                </a:cxn>
                <a:cxn ang="0">
                  <a:pos x="connsiteX3" y="connsiteY3"/>
                </a:cxn>
              </a:cxnLst>
              <a:rect l="l" t="t" r="r" b="b"/>
              <a:pathLst>
                <a:path w="2274295" h="482689">
                  <a:moveTo>
                    <a:pt x="0" y="0"/>
                  </a:moveTo>
                  <a:lnTo>
                    <a:pt x="2274296" y="0"/>
                  </a:lnTo>
                  <a:lnTo>
                    <a:pt x="2274296" y="482690"/>
                  </a:lnTo>
                  <a:lnTo>
                    <a:pt x="0" y="482690"/>
                  </a:lnTo>
                  <a:close/>
                </a:path>
              </a:pathLst>
            </a:custGeom>
            <a:solidFill>
              <a:srgbClr val="A6A6A6"/>
            </a:solidFill>
            <a:ln w="1278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0EDDF2E-1DDF-B358-B394-C03BB7BB264D}"/>
                </a:ext>
              </a:extLst>
            </p:cNvPr>
            <p:cNvSpPr/>
            <p:nvPr/>
          </p:nvSpPr>
          <p:spPr>
            <a:xfrm>
              <a:off x="4062959" y="7860501"/>
              <a:ext cx="1296637" cy="482689"/>
            </a:xfrm>
            <a:custGeom>
              <a:avLst/>
              <a:gdLst>
                <a:gd name="connsiteX0" fmla="*/ 0 w 1296637"/>
                <a:gd name="connsiteY0" fmla="*/ 0 h 482689"/>
                <a:gd name="connsiteX1" fmla="*/ 1296638 w 1296637"/>
                <a:gd name="connsiteY1" fmla="*/ 0 h 482689"/>
                <a:gd name="connsiteX2" fmla="*/ 1296638 w 1296637"/>
                <a:gd name="connsiteY2" fmla="*/ 482690 h 482689"/>
                <a:gd name="connsiteX3" fmla="*/ 0 w 1296637"/>
                <a:gd name="connsiteY3" fmla="*/ 482690 h 482689"/>
              </a:gdLst>
              <a:ahLst/>
              <a:cxnLst>
                <a:cxn ang="0">
                  <a:pos x="connsiteX0" y="connsiteY0"/>
                </a:cxn>
                <a:cxn ang="0">
                  <a:pos x="connsiteX1" y="connsiteY1"/>
                </a:cxn>
                <a:cxn ang="0">
                  <a:pos x="connsiteX2" y="connsiteY2"/>
                </a:cxn>
                <a:cxn ang="0">
                  <a:pos x="connsiteX3" y="connsiteY3"/>
                </a:cxn>
              </a:cxnLst>
              <a:rect l="l" t="t" r="r" b="b"/>
              <a:pathLst>
                <a:path w="1296637" h="482689">
                  <a:moveTo>
                    <a:pt x="0" y="0"/>
                  </a:moveTo>
                  <a:lnTo>
                    <a:pt x="1296638" y="0"/>
                  </a:lnTo>
                  <a:lnTo>
                    <a:pt x="1296638" y="482690"/>
                  </a:lnTo>
                  <a:lnTo>
                    <a:pt x="0" y="482690"/>
                  </a:lnTo>
                  <a:close/>
                </a:path>
              </a:pathLst>
            </a:custGeom>
            <a:solidFill>
              <a:srgbClr val="A6A6A6"/>
            </a:solidFill>
            <a:ln w="1278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94162DA-8448-CA2A-D0FB-DF78937418C9}"/>
                </a:ext>
              </a:extLst>
            </p:cNvPr>
            <p:cNvSpPr/>
            <p:nvPr/>
          </p:nvSpPr>
          <p:spPr>
            <a:xfrm>
              <a:off x="1788664" y="7910638"/>
              <a:ext cx="2274295" cy="382545"/>
            </a:xfrm>
            <a:custGeom>
              <a:avLst/>
              <a:gdLst>
                <a:gd name="connsiteX0" fmla="*/ 0 w 2274295"/>
                <a:gd name="connsiteY0" fmla="*/ 0 h 382545"/>
                <a:gd name="connsiteX1" fmla="*/ 2274296 w 2274295"/>
                <a:gd name="connsiteY1" fmla="*/ 0 h 382545"/>
                <a:gd name="connsiteX2" fmla="*/ 2274296 w 2274295"/>
                <a:gd name="connsiteY2" fmla="*/ 382545 h 382545"/>
                <a:gd name="connsiteX3" fmla="*/ 0 w 2274295"/>
                <a:gd name="connsiteY3" fmla="*/ 382545 h 382545"/>
              </a:gdLst>
              <a:ahLst/>
              <a:cxnLst>
                <a:cxn ang="0">
                  <a:pos x="connsiteX0" y="connsiteY0"/>
                </a:cxn>
                <a:cxn ang="0">
                  <a:pos x="connsiteX1" y="connsiteY1"/>
                </a:cxn>
                <a:cxn ang="0">
                  <a:pos x="connsiteX2" y="connsiteY2"/>
                </a:cxn>
                <a:cxn ang="0">
                  <a:pos x="connsiteX3" y="connsiteY3"/>
                </a:cxn>
              </a:cxnLst>
              <a:rect l="l" t="t" r="r" b="b"/>
              <a:pathLst>
                <a:path w="2274295" h="382545">
                  <a:moveTo>
                    <a:pt x="0" y="0"/>
                  </a:moveTo>
                  <a:lnTo>
                    <a:pt x="2274296" y="0"/>
                  </a:lnTo>
                  <a:lnTo>
                    <a:pt x="2274296" y="382545"/>
                  </a:lnTo>
                  <a:lnTo>
                    <a:pt x="0" y="382545"/>
                  </a:lnTo>
                  <a:close/>
                </a:path>
              </a:pathLst>
            </a:custGeom>
            <a:solidFill>
              <a:srgbClr val="FFFFFF"/>
            </a:solidFill>
            <a:ln w="1278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8009544-1C65-8DB6-B8D2-8A4C519CCF73}"/>
                </a:ext>
              </a:extLst>
            </p:cNvPr>
            <p:cNvSpPr/>
            <p:nvPr/>
          </p:nvSpPr>
          <p:spPr>
            <a:xfrm>
              <a:off x="1935875" y="7981493"/>
              <a:ext cx="2127084" cy="14708"/>
            </a:xfrm>
            <a:custGeom>
              <a:avLst/>
              <a:gdLst>
                <a:gd name="connsiteX0" fmla="*/ 0 w 2127084"/>
                <a:gd name="connsiteY0" fmla="*/ 7290 h 14708"/>
                <a:gd name="connsiteX1" fmla="*/ 531803 w 2127084"/>
                <a:gd name="connsiteY1" fmla="*/ 1663 h 14708"/>
                <a:gd name="connsiteX2" fmla="*/ 1063606 w 2127084"/>
                <a:gd name="connsiteY2" fmla="*/ 0 h 14708"/>
                <a:gd name="connsiteX3" fmla="*/ 1595281 w 2127084"/>
                <a:gd name="connsiteY3" fmla="*/ 1663 h 14708"/>
                <a:gd name="connsiteX4" fmla="*/ 2127085 w 2127084"/>
                <a:gd name="connsiteY4" fmla="*/ 7290 h 14708"/>
                <a:gd name="connsiteX5" fmla="*/ 1595281 w 2127084"/>
                <a:gd name="connsiteY5" fmla="*/ 13046 h 14708"/>
                <a:gd name="connsiteX6" fmla="*/ 1063606 w 2127084"/>
                <a:gd name="connsiteY6" fmla="*/ 14708 h 14708"/>
                <a:gd name="connsiteX7" fmla="*/ 531803 w 2127084"/>
                <a:gd name="connsiteY7" fmla="*/ 12918 h 14708"/>
                <a:gd name="connsiteX8" fmla="*/ 0 w 2127084"/>
                <a:gd name="connsiteY8" fmla="*/ 7290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084" h="14708">
                  <a:moveTo>
                    <a:pt x="0" y="7290"/>
                  </a:moveTo>
                  <a:cubicBezTo>
                    <a:pt x="177268" y="4562"/>
                    <a:pt x="354535" y="2686"/>
                    <a:pt x="531803" y="1663"/>
                  </a:cubicBezTo>
                  <a:lnTo>
                    <a:pt x="1063606" y="0"/>
                  </a:lnTo>
                  <a:lnTo>
                    <a:pt x="1595281" y="1663"/>
                  </a:lnTo>
                  <a:cubicBezTo>
                    <a:pt x="1772549" y="2686"/>
                    <a:pt x="1949817" y="4562"/>
                    <a:pt x="2127085" y="7290"/>
                  </a:cubicBezTo>
                  <a:cubicBezTo>
                    <a:pt x="1949817" y="9934"/>
                    <a:pt x="1772549" y="11852"/>
                    <a:pt x="1595281" y="13046"/>
                  </a:cubicBezTo>
                  <a:lnTo>
                    <a:pt x="1063606" y="14708"/>
                  </a:lnTo>
                  <a:lnTo>
                    <a:pt x="531803" y="12918"/>
                  </a:lnTo>
                  <a:cubicBezTo>
                    <a:pt x="354535" y="12406"/>
                    <a:pt x="177268" y="10530"/>
                    <a:pt x="0" y="7290"/>
                  </a:cubicBezTo>
                  <a:close/>
                </a:path>
              </a:pathLst>
            </a:custGeom>
            <a:solidFill>
              <a:srgbClr val="DBDBDB"/>
            </a:solidFill>
            <a:ln w="1278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6C12BC4-FD0B-8323-A6D8-45C05F7B375B}"/>
                </a:ext>
              </a:extLst>
            </p:cNvPr>
            <p:cNvSpPr/>
            <p:nvPr/>
          </p:nvSpPr>
          <p:spPr>
            <a:xfrm>
              <a:off x="1935875" y="8056954"/>
              <a:ext cx="2127084" cy="14708"/>
            </a:xfrm>
            <a:custGeom>
              <a:avLst/>
              <a:gdLst>
                <a:gd name="connsiteX0" fmla="*/ 0 w 2127084"/>
                <a:gd name="connsiteY0" fmla="*/ 7418 h 14708"/>
                <a:gd name="connsiteX1" fmla="*/ 531803 w 2127084"/>
                <a:gd name="connsiteY1" fmla="*/ 1791 h 14708"/>
                <a:gd name="connsiteX2" fmla="*/ 1063606 w 2127084"/>
                <a:gd name="connsiteY2" fmla="*/ 0 h 14708"/>
                <a:gd name="connsiteX3" fmla="*/ 1595281 w 2127084"/>
                <a:gd name="connsiteY3" fmla="*/ 1791 h 14708"/>
                <a:gd name="connsiteX4" fmla="*/ 2127085 w 2127084"/>
                <a:gd name="connsiteY4" fmla="*/ 7418 h 14708"/>
                <a:gd name="connsiteX5" fmla="*/ 1595281 w 2127084"/>
                <a:gd name="connsiteY5" fmla="*/ 13046 h 14708"/>
                <a:gd name="connsiteX6" fmla="*/ 1063606 w 2127084"/>
                <a:gd name="connsiteY6" fmla="*/ 14709 h 14708"/>
                <a:gd name="connsiteX7" fmla="*/ 531803 w 2127084"/>
                <a:gd name="connsiteY7" fmla="*/ 13046 h 14708"/>
                <a:gd name="connsiteX8" fmla="*/ 0 w 2127084"/>
                <a:gd name="connsiteY8" fmla="*/ 7418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084" h="14708">
                  <a:moveTo>
                    <a:pt x="0" y="7418"/>
                  </a:moveTo>
                  <a:cubicBezTo>
                    <a:pt x="177268" y="4690"/>
                    <a:pt x="354535" y="2814"/>
                    <a:pt x="531803" y="1791"/>
                  </a:cubicBezTo>
                  <a:lnTo>
                    <a:pt x="1063606" y="0"/>
                  </a:lnTo>
                  <a:lnTo>
                    <a:pt x="1595281" y="1791"/>
                  </a:lnTo>
                  <a:cubicBezTo>
                    <a:pt x="1772549" y="2729"/>
                    <a:pt x="1949817" y="4605"/>
                    <a:pt x="2127085" y="7418"/>
                  </a:cubicBezTo>
                  <a:cubicBezTo>
                    <a:pt x="1949817" y="10062"/>
                    <a:pt x="1772549" y="11937"/>
                    <a:pt x="1595281" y="13046"/>
                  </a:cubicBezTo>
                  <a:lnTo>
                    <a:pt x="1063606" y="14709"/>
                  </a:lnTo>
                  <a:lnTo>
                    <a:pt x="531803" y="13046"/>
                  </a:lnTo>
                  <a:cubicBezTo>
                    <a:pt x="354535" y="12023"/>
                    <a:pt x="177268" y="10147"/>
                    <a:pt x="0" y="7418"/>
                  </a:cubicBezTo>
                  <a:close/>
                </a:path>
              </a:pathLst>
            </a:custGeom>
            <a:solidFill>
              <a:srgbClr val="DBDBDB"/>
            </a:solidFill>
            <a:ln w="1278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BEBB06ED-ADB2-A4BD-2B39-D07E303FE31E}"/>
                </a:ext>
              </a:extLst>
            </p:cNvPr>
            <p:cNvSpPr/>
            <p:nvPr/>
          </p:nvSpPr>
          <p:spPr>
            <a:xfrm>
              <a:off x="1935875" y="8132031"/>
              <a:ext cx="2127084" cy="14708"/>
            </a:xfrm>
            <a:custGeom>
              <a:avLst/>
              <a:gdLst>
                <a:gd name="connsiteX0" fmla="*/ 0 w 2127084"/>
                <a:gd name="connsiteY0" fmla="*/ 7418 h 14708"/>
                <a:gd name="connsiteX1" fmla="*/ 531803 w 2127084"/>
                <a:gd name="connsiteY1" fmla="*/ 1662 h 14708"/>
                <a:gd name="connsiteX2" fmla="*/ 1063606 w 2127084"/>
                <a:gd name="connsiteY2" fmla="*/ 0 h 14708"/>
                <a:gd name="connsiteX3" fmla="*/ 1595281 w 2127084"/>
                <a:gd name="connsiteY3" fmla="*/ 1662 h 14708"/>
                <a:gd name="connsiteX4" fmla="*/ 2127085 w 2127084"/>
                <a:gd name="connsiteY4" fmla="*/ 7418 h 14708"/>
                <a:gd name="connsiteX5" fmla="*/ 1595281 w 2127084"/>
                <a:gd name="connsiteY5" fmla="*/ 13046 h 14708"/>
                <a:gd name="connsiteX6" fmla="*/ 1063606 w 2127084"/>
                <a:gd name="connsiteY6" fmla="*/ 14708 h 14708"/>
                <a:gd name="connsiteX7" fmla="*/ 531803 w 2127084"/>
                <a:gd name="connsiteY7" fmla="*/ 13046 h 14708"/>
                <a:gd name="connsiteX8" fmla="*/ 0 w 2127084"/>
                <a:gd name="connsiteY8" fmla="*/ 7418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084" h="14708">
                  <a:moveTo>
                    <a:pt x="0" y="7418"/>
                  </a:moveTo>
                  <a:cubicBezTo>
                    <a:pt x="177268" y="4604"/>
                    <a:pt x="354535" y="2686"/>
                    <a:pt x="531803" y="1662"/>
                  </a:cubicBezTo>
                  <a:lnTo>
                    <a:pt x="1063606" y="0"/>
                  </a:lnTo>
                  <a:lnTo>
                    <a:pt x="1595281" y="1662"/>
                  </a:lnTo>
                  <a:cubicBezTo>
                    <a:pt x="1772549" y="2686"/>
                    <a:pt x="1949817" y="4604"/>
                    <a:pt x="2127085" y="7418"/>
                  </a:cubicBezTo>
                  <a:cubicBezTo>
                    <a:pt x="1949817" y="10147"/>
                    <a:pt x="1772549" y="12023"/>
                    <a:pt x="1595281" y="13046"/>
                  </a:cubicBezTo>
                  <a:lnTo>
                    <a:pt x="1063606" y="14708"/>
                  </a:lnTo>
                  <a:lnTo>
                    <a:pt x="531803" y="13046"/>
                  </a:lnTo>
                  <a:cubicBezTo>
                    <a:pt x="354535" y="12023"/>
                    <a:pt x="177268" y="10147"/>
                    <a:pt x="0" y="7418"/>
                  </a:cubicBezTo>
                  <a:close/>
                </a:path>
              </a:pathLst>
            </a:custGeom>
            <a:solidFill>
              <a:srgbClr val="DBDBDB"/>
            </a:solidFill>
            <a:ln w="1278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BA317E2-96E9-F417-83D3-C4ACAECA1859}"/>
                </a:ext>
              </a:extLst>
            </p:cNvPr>
            <p:cNvSpPr/>
            <p:nvPr/>
          </p:nvSpPr>
          <p:spPr>
            <a:xfrm>
              <a:off x="1935875" y="8207107"/>
              <a:ext cx="2127084" cy="14708"/>
            </a:xfrm>
            <a:custGeom>
              <a:avLst/>
              <a:gdLst>
                <a:gd name="connsiteX0" fmla="*/ 0 w 2127084"/>
                <a:gd name="connsiteY0" fmla="*/ 7290 h 14708"/>
                <a:gd name="connsiteX1" fmla="*/ 531803 w 2127084"/>
                <a:gd name="connsiteY1" fmla="*/ 1663 h 14708"/>
                <a:gd name="connsiteX2" fmla="*/ 1063606 w 2127084"/>
                <a:gd name="connsiteY2" fmla="*/ 0 h 14708"/>
                <a:gd name="connsiteX3" fmla="*/ 1595281 w 2127084"/>
                <a:gd name="connsiteY3" fmla="*/ 1663 h 14708"/>
                <a:gd name="connsiteX4" fmla="*/ 2127085 w 2127084"/>
                <a:gd name="connsiteY4" fmla="*/ 7290 h 14708"/>
                <a:gd name="connsiteX5" fmla="*/ 1595281 w 2127084"/>
                <a:gd name="connsiteY5" fmla="*/ 13046 h 14708"/>
                <a:gd name="connsiteX6" fmla="*/ 1063606 w 2127084"/>
                <a:gd name="connsiteY6" fmla="*/ 14708 h 14708"/>
                <a:gd name="connsiteX7" fmla="*/ 531803 w 2127084"/>
                <a:gd name="connsiteY7" fmla="*/ 12918 h 14708"/>
                <a:gd name="connsiteX8" fmla="*/ 0 w 2127084"/>
                <a:gd name="connsiteY8" fmla="*/ 7290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084" h="14708">
                  <a:moveTo>
                    <a:pt x="0" y="7290"/>
                  </a:moveTo>
                  <a:cubicBezTo>
                    <a:pt x="177268" y="4647"/>
                    <a:pt x="354535" y="2771"/>
                    <a:pt x="531803" y="1663"/>
                  </a:cubicBezTo>
                  <a:lnTo>
                    <a:pt x="1063606" y="0"/>
                  </a:lnTo>
                  <a:lnTo>
                    <a:pt x="1595281" y="1663"/>
                  </a:lnTo>
                  <a:cubicBezTo>
                    <a:pt x="1772549" y="2686"/>
                    <a:pt x="1949817" y="4562"/>
                    <a:pt x="2127085" y="7290"/>
                  </a:cubicBezTo>
                  <a:cubicBezTo>
                    <a:pt x="1949817" y="10104"/>
                    <a:pt x="1772549" y="12023"/>
                    <a:pt x="1595281" y="13046"/>
                  </a:cubicBezTo>
                  <a:lnTo>
                    <a:pt x="1063606" y="14708"/>
                  </a:lnTo>
                  <a:lnTo>
                    <a:pt x="531803" y="12918"/>
                  </a:lnTo>
                  <a:cubicBezTo>
                    <a:pt x="354535" y="12236"/>
                    <a:pt x="177268" y="10360"/>
                    <a:pt x="0" y="7290"/>
                  </a:cubicBezTo>
                  <a:close/>
                </a:path>
              </a:pathLst>
            </a:custGeom>
            <a:solidFill>
              <a:srgbClr val="DBDBDB"/>
            </a:solidFill>
            <a:ln w="1278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377FFD4B-BE7C-AE5C-AB48-49A132C081B6}"/>
                </a:ext>
              </a:extLst>
            </p:cNvPr>
            <p:cNvSpPr/>
            <p:nvPr/>
          </p:nvSpPr>
          <p:spPr>
            <a:xfrm rot="10800000">
              <a:off x="3087348" y="8989975"/>
              <a:ext cx="2544801" cy="663410"/>
            </a:xfrm>
            <a:custGeom>
              <a:avLst/>
              <a:gdLst>
                <a:gd name="connsiteX0" fmla="*/ 0 w 2544801"/>
                <a:gd name="connsiteY0" fmla="*/ 0 h 663410"/>
                <a:gd name="connsiteX1" fmla="*/ 2544802 w 2544801"/>
                <a:gd name="connsiteY1" fmla="*/ 0 h 663410"/>
                <a:gd name="connsiteX2" fmla="*/ 2544802 w 2544801"/>
                <a:gd name="connsiteY2" fmla="*/ 663411 h 663410"/>
                <a:gd name="connsiteX3" fmla="*/ 0 w 2544801"/>
                <a:gd name="connsiteY3" fmla="*/ 663411 h 663410"/>
              </a:gdLst>
              <a:ahLst/>
              <a:cxnLst>
                <a:cxn ang="0">
                  <a:pos x="connsiteX0" y="connsiteY0"/>
                </a:cxn>
                <a:cxn ang="0">
                  <a:pos x="connsiteX1" y="connsiteY1"/>
                </a:cxn>
                <a:cxn ang="0">
                  <a:pos x="connsiteX2" y="connsiteY2"/>
                </a:cxn>
                <a:cxn ang="0">
                  <a:pos x="connsiteX3" y="connsiteY3"/>
                </a:cxn>
              </a:cxnLst>
              <a:rect l="l" t="t" r="r" b="b"/>
              <a:pathLst>
                <a:path w="2544801" h="663410">
                  <a:moveTo>
                    <a:pt x="0" y="0"/>
                  </a:moveTo>
                  <a:lnTo>
                    <a:pt x="2544802" y="0"/>
                  </a:lnTo>
                  <a:lnTo>
                    <a:pt x="2544802" y="663411"/>
                  </a:lnTo>
                  <a:lnTo>
                    <a:pt x="0" y="663411"/>
                  </a:lnTo>
                  <a:close/>
                </a:path>
              </a:pathLst>
            </a:custGeom>
            <a:solidFill>
              <a:srgbClr val="455A64"/>
            </a:solidFill>
            <a:ln w="1278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55EF076-ABEA-0DE4-36E0-D6A13EB55A77}"/>
                </a:ext>
              </a:extLst>
            </p:cNvPr>
            <p:cNvSpPr/>
            <p:nvPr/>
          </p:nvSpPr>
          <p:spPr>
            <a:xfrm rot="10800000">
              <a:off x="1749015" y="8989975"/>
              <a:ext cx="1338332" cy="663410"/>
            </a:xfrm>
            <a:custGeom>
              <a:avLst/>
              <a:gdLst>
                <a:gd name="connsiteX0" fmla="*/ 0 w 1338332"/>
                <a:gd name="connsiteY0" fmla="*/ 0 h 663410"/>
                <a:gd name="connsiteX1" fmla="*/ 1338333 w 1338332"/>
                <a:gd name="connsiteY1" fmla="*/ 0 h 663410"/>
                <a:gd name="connsiteX2" fmla="*/ 1338333 w 1338332"/>
                <a:gd name="connsiteY2" fmla="*/ 663411 h 663410"/>
                <a:gd name="connsiteX3" fmla="*/ 0 w 1338332"/>
                <a:gd name="connsiteY3" fmla="*/ 663411 h 663410"/>
              </a:gdLst>
              <a:ahLst/>
              <a:cxnLst>
                <a:cxn ang="0">
                  <a:pos x="connsiteX0" y="connsiteY0"/>
                </a:cxn>
                <a:cxn ang="0">
                  <a:pos x="connsiteX1" y="connsiteY1"/>
                </a:cxn>
                <a:cxn ang="0">
                  <a:pos x="connsiteX2" y="connsiteY2"/>
                </a:cxn>
                <a:cxn ang="0">
                  <a:pos x="connsiteX3" y="connsiteY3"/>
                </a:cxn>
              </a:cxnLst>
              <a:rect l="l" t="t" r="r" b="b"/>
              <a:pathLst>
                <a:path w="1338332" h="663410">
                  <a:moveTo>
                    <a:pt x="0" y="0"/>
                  </a:moveTo>
                  <a:lnTo>
                    <a:pt x="1338333" y="0"/>
                  </a:lnTo>
                  <a:lnTo>
                    <a:pt x="1338333" y="663411"/>
                  </a:lnTo>
                  <a:lnTo>
                    <a:pt x="0" y="663411"/>
                  </a:lnTo>
                  <a:close/>
                </a:path>
              </a:pathLst>
            </a:custGeom>
            <a:solidFill>
              <a:srgbClr val="455A64"/>
            </a:solidFill>
            <a:ln w="1278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E0F279-5468-4255-5EF5-31824F75FE2C}"/>
                </a:ext>
              </a:extLst>
            </p:cNvPr>
            <p:cNvSpPr/>
            <p:nvPr/>
          </p:nvSpPr>
          <p:spPr>
            <a:xfrm rot="10800000">
              <a:off x="3087348" y="9058913"/>
              <a:ext cx="2544801" cy="525663"/>
            </a:xfrm>
            <a:custGeom>
              <a:avLst/>
              <a:gdLst>
                <a:gd name="connsiteX0" fmla="*/ 0 w 2544801"/>
                <a:gd name="connsiteY0" fmla="*/ 0 h 525663"/>
                <a:gd name="connsiteX1" fmla="*/ 2544802 w 2544801"/>
                <a:gd name="connsiteY1" fmla="*/ 0 h 525663"/>
                <a:gd name="connsiteX2" fmla="*/ 2544802 w 2544801"/>
                <a:gd name="connsiteY2" fmla="*/ 525664 h 525663"/>
                <a:gd name="connsiteX3" fmla="*/ 0 w 2544801"/>
                <a:gd name="connsiteY3" fmla="*/ 525664 h 525663"/>
              </a:gdLst>
              <a:ahLst/>
              <a:cxnLst>
                <a:cxn ang="0">
                  <a:pos x="connsiteX0" y="connsiteY0"/>
                </a:cxn>
                <a:cxn ang="0">
                  <a:pos x="connsiteX1" y="connsiteY1"/>
                </a:cxn>
                <a:cxn ang="0">
                  <a:pos x="connsiteX2" y="connsiteY2"/>
                </a:cxn>
                <a:cxn ang="0">
                  <a:pos x="connsiteX3" y="connsiteY3"/>
                </a:cxn>
              </a:cxnLst>
              <a:rect l="l" t="t" r="r" b="b"/>
              <a:pathLst>
                <a:path w="2544801" h="525663">
                  <a:moveTo>
                    <a:pt x="0" y="0"/>
                  </a:moveTo>
                  <a:lnTo>
                    <a:pt x="2544802" y="0"/>
                  </a:lnTo>
                  <a:lnTo>
                    <a:pt x="2544802" y="525664"/>
                  </a:lnTo>
                  <a:lnTo>
                    <a:pt x="0" y="525664"/>
                  </a:lnTo>
                  <a:close/>
                </a:path>
              </a:pathLst>
            </a:custGeom>
            <a:solidFill>
              <a:srgbClr val="FFFFFF"/>
            </a:solidFill>
            <a:ln w="1278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39BBBA9-2C6D-DEFE-02C8-633DEB9FD783}"/>
                </a:ext>
              </a:extLst>
            </p:cNvPr>
            <p:cNvSpPr/>
            <p:nvPr/>
          </p:nvSpPr>
          <p:spPr>
            <a:xfrm>
              <a:off x="3087475" y="9469084"/>
              <a:ext cx="2421507" cy="14708"/>
            </a:xfrm>
            <a:custGeom>
              <a:avLst/>
              <a:gdLst>
                <a:gd name="connsiteX0" fmla="*/ 2421508 w 2421507"/>
                <a:gd name="connsiteY0" fmla="*/ 7418 h 14708"/>
                <a:gd name="connsiteX1" fmla="*/ 1975908 w 2421507"/>
                <a:gd name="connsiteY1" fmla="*/ 13046 h 14708"/>
                <a:gd name="connsiteX2" fmla="*/ 890943 w 2421507"/>
                <a:gd name="connsiteY2" fmla="*/ 14709 h 14708"/>
                <a:gd name="connsiteX3" fmla="*/ 445472 w 2421507"/>
                <a:gd name="connsiteY3" fmla="*/ 13046 h 14708"/>
                <a:gd name="connsiteX4" fmla="*/ 0 w 2421507"/>
                <a:gd name="connsiteY4" fmla="*/ 7418 h 14708"/>
                <a:gd name="connsiteX5" fmla="*/ 445472 w 2421507"/>
                <a:gd name="connsiteY5" fmla="*/ 1663 h 14708"/>
                <a:gd name="connsiteX6" fmla="*/ 890943 w 2421507"/>
                <a:gd name="connsiteY6" fmla="*/ 0 h 14708"/>
                <a:gd name="connsiteX7" fmla="*/ 1975908 w 2421507"/>
                <a:gd name="connsiteY7" fmla="*/ 1663 h 14708"/>
                <a:gd name="connsiteX8" fmla="*/ 2421508 w 2421507"/>
                <a:gd name="connsiteY8" fmla="*/ 7418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507" h="14708">
                  <a:moveTo>
                    <a:pt x="2421508" y="7418"/>
                  </a:moveTo>
                  <a:cubicBezTo>
                    <a:pt x="2272889" y="10062"/>
                    <a:pt x="2124356" y="11937"/>
                    <a:pt x="1975908" y="13046"/>
                  </a:cubicBezTo>
                  <a:lnTo>
                    <a:pt x="890943" y="14709"/>
                  </a:lnTo>
                  <a:lnTo>
                    <a:pt x="445472" y="13046"/>
                  </a:lnTo>
                  <a:cubicBezTo>
                    <a:pt x="296938" y="12023"/>
                    <a:pt x="148448" y="10147"/>
                    <a:pt x="0" y="7418"/>
                  </a:cubicBezTo>
                  <a:cubicBezTo>
                    <a:pt x="148448" y="4605"/>
                    <a:pt x="296938" y="2686"/>
                    <a:pt x="445472" y="1663"/>
                  </a:cubicBezTo>
                  <a:lnTo>
                    <a:pt x="890943" y="0"/>
                  </a:lnTo>
                  <a:lnTo>
                    <a:pt x="1975908" y="1663"/>
                  </a:lnTo>
                  <a:cubicBezTo>
                    <a:pt x="2124441" y="2771"/>
                    <a:pt x="2272974" y="4690"/>
                    <a:pt x="2421508" y="7418"/>
                  </a:cubicBezTo>
                  <a:close/>
                </a:path>
              </a:pathLst>
            </a:custGeom>
            <a:solidFill>
              <a:srgbClr val="DBDBDB"/>
            </a:solidFill>
            <a:ln w="1278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0612D92-89E6-EAF6-DB89-3D53E0851EA5}"/>
                </a:ext>
              </a:extLst>
            </p:cNvPr>
            <p:cNvSpPr/>
            <p:nvPr/>
          </p:nvSpPr>
          <p:spPr>
            <a:xfrm>
              <a:off x="3087475" y="9365998"/>
              <a:ext cx="2421507" cy="14708"/>
            </a:xfrm>
            <a:custGeom>
              <a:avLst/>
              <a:gdLst>
                <a:gd name="connsiteX0" fmla="*/ 2421508 w 2421507"/>
                <a:gd name="connsiteY0" fmla="*/ 7290 h 14708"/>
                <a:gd name="connsiteX1" fmla="*/ 1975908 w 2421507"/>
                <a:gd name="connsiteY1" fmla="*/ 12918 h 14708"/>
                <a:gd name="connsiteX2" fmla="*/ 890943 w 2421507"/>
                <a:gd name="connsiteY2" fmla="*/ 14708 h 14708"/>
                <a:gd name="connsiteX3" fmla="*/ 445472 w 2421507"/>
                <a:gd name="connsiteY3" fmla="*/ 13046 h 14708"/>
                <a:gd name="connsiteX4" fmla="*/ 0 w 2421507"/>
                <a:gd name="connsiteY4" fmla="*/ 7290 h 14708"/>
                <a:gd name="connsiteX5" fmla="*/ 445472 w 2421507"/>
                <a:gd name="connsiteY5" fmla="*/ 1663 h 14708"/>
                <a:gd name="connsiteX6" fmla="*/ 890943 w 2421507"/>
                <a:gd name="connsiteY6" fmla="*/ 0 h 14708"/>
                <a:gd name="connsiteX7" fmla="*/ 1975908 w 2421507"/>
                <a:gd name="connsiteY7" fmla="*/ 1663 h 14708"/>
                <a:gd name="connsiteX8" fmla="*/ 2421508 w 2421507"/>
                <a:gd name="connsiteY8" fmla="*/ 7290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507" h="14708">
                  <a:moveTo>
                    <a:pt x="2421508" y="7290"/>
                  </a:moveTo>
                  <a:cubicBezTo>
                    <a:pt x="2272889" y="9934"/>
                    <a:pt x="2124356" y="11809"/>
                    <a:pt x="1975908" y="12918"/>
                  </a:cubicBezTo>
                  <a:lnTo>
                    <a:pt x="890943" y="14708"/>
                  </a:lnTo>
                  <a:lnTo>
                    <a:pt x="445472" y="13046"/>
                  </a:lnTo>
                  <a:cubicBezTo>
                    <a:pt x="296938" y="12023"/>
                    <a:pt x="148448" y="10104"/>
                    <a:pt x="0" y="7290"/>
                  </a:cubicBezTo>
                  <a:cubicBezTo>
                    <a:pt x="148448" y="4647"/>
                    <a:pt x="296938" y="2771"/>
                    <a:pt x="445472" y="1663"/>
                  </a:cubicBezTo>
                  <a:lnTo>
                    <a:pt x="890943" y="0"/>
                  </a:lnTo>
                  <a:lnTo>
                    <a:pt x="1975908" y="1663"/>
                  </a:lnTo>
                  <a:cubicBezTo>
                    <a:pt x="2124441" y="2686"/>
                    <a:pt x="2272974" y="4562"/>
                    <a:pt x="2421508" y="7290"/>
                  </a:cubicBezTo>
                  <a:close/>
                </a:path>
              </a:pathLst>
            </a:custGeom>
            <a:solidFill>
              <a:srgbClr val="DBDBDB"/>
            </a:solidFill>
            <a:ln w="1278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7A5EDE2-DF4A-E5D0-D124-67B2E6DDFAC8}"/>
                </a:ext>
              </a:extLst>
            </p:cNvPr>
            <p:cNvSpPr/>
            <p:nvPr/>
          </p:nvSpPr>
          <p:spPr>
            <a:xfrm>
              <a:off x="3087475" y="9262783"/>
              <a:ext cx="2421507" cy="14708"/>
            </a:xfrm>
            <a:custGeom>
              <a:avLst/>
              <a:gdLst>
                <a:gd name="connsiteX0" fmla="*/ 2421508 w 2421507"/>
                <a:gd name="connsiteY0" fmla="*/ 7418 h 14708"/>
                <a:gd name="connsiteX1" fmla="*/ 1975908 w 2421507"/>
                <a:gd name="connsiteY1" fmla="*/ 13046 h 14708"/>
                <a:gd name="connsiteX2" fmla="*/ 890943 w 2421507"/>
                <a:gd name="connsiteY2" fmla="*/ 14709 h 14708"/>
                <a:gd name="connsiteX3" fmla="*/ 445472 w 2421507"/>
                <a:gd name="connsiteY3" fmla="*/ 13046 h 14708"/>
                <a:gd name="connsiteX4" fmla="*/ 0 w 2421507"/>
                <a:gd name="connsiteY4" fmla="*/ 7418 h 14708"/>
                <a:gd name="connsiteX5" fmla="*/ 445472 w 2421507"/>
                <a:gd name="connsiteY5" fmla="*/ 1791 h 14708"/>
                <a:gd name="connsiteX6" fmla="*/ 890943 w 2421507"/>
                <a:gd name="connsiteY6" fmla="*/ 0 h 14708"/>
                <a:gd name="connsiteX7" fmla="*/ 1975908 w 2421507"/>
                <a:gd name="connsiteY7" fmla="*/ 1791 h 14708"/>
                <a:gd name="connsiteX8" fmla="*/ 2421508 w 2421507"/>
                <a:gd name="connsiteY8" fmla="*/ 7418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507" h="14708">
                  <a:moveTo>
                    <a:pt x="2421508" y="7418"/>
                  </a:moveTo>
                  <a:cubicBezTo>
                    <a:pt x="2272889" y="10062"/>
                    <a:pt x="2124356" y="11937"/>
                    <a:pt x="1975908" y="13046"/>
                  </a:cubicBezTo>
                  <a:lnTo>
                    <a:pt x="890943" y="14709"/>
                  </a:lnTo>
                  <a:lnTo>
                    <a:pt x="445472" y="13046"/>
                  </a:lnTo>
                  <a:cubicBezTo>
                    <a:pt x="296938" y="12023"/>
                    <a:pt x="148448" y="10147"/>
                    <a:pt x="0" y="7418"/>
                  </a:cubicBezTo>
                  <a:cubicBezTo>
                    <a:pt x="148448" y="4775"/>
                    <a:pt x="296938" y="2899"/>
                    <a:pt x="445472" y="1791"/>
                  </a:cubicBezTo>
                  <a:lnTo>
                    <a:pt x="890943" y="0"/>
                  </a:lnTo>
                  <a:lnTo>
                    <a:pt x="1975908" y="1791"/>
                  </a:lnTo>
                  <a:cubicBezTo>
                    <a:pt x="2124441" y="2729"/>
                    <a:pt x="2272974" y="4605"/>
                    <a:pt x="2421508" y="7418"/>
                  </a:cubicBezTo>
                  <a:close/>
                </a:path>
              </a:pathLst>
            </a:custGeom>
            <a:solidFill>
              <a:srgbClr val="DBDBDB"/>
            </a:solidFill>
            <a:ln w="1278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44665D8-E29E-246C-9AC8-23FFA0A05F36}"/>
                </a:ext>
              </a:extLst>
            </p:cNvPr>
            <p:cNvSpPr/>
            <p:nvPr/>
          </p:nvSpPr>
          <p:spPr>
            <a:xfrm>
              <a:off x="3087475" y="9159697"/>
              <a:ext cx="2421507" cy="14708"/>
            </a:xfrm>
            <a:custGeom>
              <a:avLst/>
              <a:gdLst>
                <a:gd name="connsiteX0" fmla="*/ 2421508 w 2421507"/>
                <a:gd name="connsiteY0" fmla="*/ 7418 h 14708"/>
                <a:gd name="connsiteX1" fmla="*/ 1975908 w 2421507"/>
                <a:gd name="connsiteY1" fmla="*/ 13046 h 14708"/>
                <a:gd name="connsiteX2" fmla="*/ 890943 w 2421507"/>
                <a:gd name="connsiteY2" fmla="*/ 14709 h 14708"/>
                <a:gd name="connsiteX3" fmla="*/ 445472 w 2421507"/>
                <a:gd name="connsiteY3" fmla="*/ 13046 h 14708"/>
                <a:gd name="connsiteX4" fmla="*/ 0 w 2421507"/>
                <a:gd name="connsiteY4" fmla="*/ 7418 h 14708"/>
                <a:gd name="connsiteX5" fmla="*/ 445472 w 2421507"/>
                <a:gd name="connsiteY5" fmla="*/ 1663 h 14708"/>
                <a:gd name="connsiteX6" fmla="*/ 890943 w 2421507"/>
                <a:gd name="connsiteY6" fmla="*/ 0 h 14708"/>
                <a:gd name="connsiteX7" fmla="*/ 1975908 w 2421507"/>
                <a:gd name="connsiteY7" fmla="*/ 1663 h 14708"/>
                <a:gd name="connsiteX8" fmla="*/ 2421508 w 2421507"/>
                <a:gd name="connsiteY8" fmla="*/ 7418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507" h="14708">
                  <a:moveTo>
                    <a:pt x="2421508" y="7418"/>
                  </a:moveTo>
                  <a:cubicBezTo>
                    <a:pt x="2272889" y="10062"/>
                    <a:pt x="2124356" y="11937"/>
                    <a:pt x="1975908" y="13046"/>
                  </a:cubicBezTo>
                  <a:lnTo>
                    <a:pt x="890943" y="14709"/>
                  </a:lnTo>
                  <a:lnTo>
                    <a:pt x="445472" y="13046"/>
                  </a:lnTo>
                  <a:cubicBezTo>
                    <a:pt x="296938" y="12023"/>
                    <a:pt x="148448" y="10147"/>
                    <a:pt x="0" y="7418"/>
                  </a:cubicBezTo>
                  <a:cubicBezTo>
                    <a:pt x="148448" y="4605"/>
                    <a:pt x="296938" y="2686"/>
                    <a:pt x="445472" y="1663"/>
                  </a:cubicBezTo>
                  <a:lnTo>
                    <a:pt x="890943" y="0"/>
                  </a:lnTo>
                  <a:lnTo>
                    <a:pt x="1975908" y="1663"/>
                  </a:lnTo>
                  <a:cubicBezTo>
                    <a:pt x="2124441" y="2686"/>
                    <a:pt x="2272974" y="4605"/>
                    <a:pt x="2421508" y="7418"/>
                  </a:cubicBezTo>
                  <a:close/>
                </a:path>
              </a:pathLst>
            </a:custGeom>
            <a:solidFill>
              <a:srgbClr val="DBDBDB"/>
            </a:solidFill>
            <a:ln w="1278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F62CE13-15BF-FBF5-EDA0-BB4D66C62A8B}"/>
                </a:ext>
              </a:extLst>
            </p:cNvPr>
            <p:cNvSpPr/>
            <p:nvPr/>
          </p:nvSpPr>
          <p:spPr>
            <a:xfrm>
              <a:off x="2383760" y="5283386"/>
              <a:ext cx="3231790" cy="2448205"/>
            </a:xfrm>
            <a:custGeom>
              <a:avLst/>
              <a:gdLst>
                <a:gd name="connsiteX0" fmla="*/ 3209764 w 3231790"/>
                <a:gd name="connsiteY0" fmla="*/ 41394 h 2448205"/>
                <a:gd name="connsiteX1" fmla="*/ 3090306 w 3231790"/>
                <a:gd name="connsiteY1" fmla="*/ 145120 h 2448205"/>
                <a:gd name="connsiteX2" fmla="*/ 3077517 w 3231790"/>
                <a:gd name="connsiteY2" fmla="*/ 143074 h 2448205"/>
                <a:gd name="connsiteX3" fmla="*/ 3077517 w 3231790"/>
                <a:gd name="connsiteY3" fmla="*/ 143074 h 2448205"/>
                <a:gd name="connsiteX4" fmla="*/ 2824661 w 3231790"/>
                <a:gd name="connsiteY4" fmla="*/ 45615 h 2448205"/>
                <a:gd name="connsiteX5" fmla="*/ 2624755 w 3231790"/>
                <a:gd name="connsiteY5" fmla="*/ 339 h 2448205"/>
                <a:gd name="connsiteX6" fmla="*/ 2434953 w 3231790"/>
                <a:gd name="connsiteY6" fmla="*/ 34360 h 2448205"/>
                <a:gd name="connsiteX7" fmla="*/ 2227502 w 3231790"/>
                <a:gd name="connsiteY7" fmla="*/ 183490 h 2448205"/>
                <a:gd name="connsiteX8" fmla="*/ 2132345 w 3231790"/>
                <a:gd name="connsiteY8" fmla="*/ 291309 h 2448205"/>
                <a:gd name="connsiteX9" fmla="*/ 1893302 w 3231790"/>
                <a:gd name="connsiteY9" fmla="*/ 298343 h 2448205"/>
                <a:gd name="connsiteX10" fmla="*/ 1622412 w 3231790"/>
                <a:gd name="connsiteY10" fmla="*/ 197687 h 2448205"/>
                <a:gd name="connsiteX11" fmla="*/ 1453202 w 3231790"/>
                <a:gd name="connsiteY11" fmla="*/ 247184 h 2448205"/>
                <a:gd name="connsiteX12" fmla="*/ 1446552 w 3231790"/>
                <a:gd name="connsiteY12" fmla="*/ 251148 h 2448205"/>
                <a:gd name="connsiteX13" fmla="*/ 1450772 w 3231790"/>
                <a:gd name="connsiteY13" fmla="*/ 247951 h 2448205"/>
                <a:gd name="connsiteX14" fmla="*/ 1643771 w 3231790"/>
                <a:gd name="connsiteY14" fmla="*/ 173642 h 2448205"/>
                <a:gd name="connsiteX15" fmla="*/ 1843805 w 3231790"/>
                <a:gd name="connsiteY15" fmla="*/ 229406 h 2448205"/>
                <a:gd name="connsiteX16" fmla="*/ 1843805 w 3231790"/>
                <a:gd name="connsiteY16" fmla="*/ 229406 h 2448205"/>
                <a:gd name="connsiteX17" fmla="*/ 1656561 w 3231790"/>
                <a:gd name="connsiteY17" fmla="*/ 167375 h 2448205"/>
                <a:gd name="connsiteX18" fmla="*/ 1476736 w 3231790"/>
                <a:gd name="connsiteY18" fmla="*/ 221604 h 2448205"/>
                <a:gd name="connsiteX19" fmla="*/ 1374417 w 3231790"/>
                <a:gd name="connsiteY19" fmla="*/ 297448 h 2448205"/>
                <a:gd name="connsiteX20" fmla="*/ 1281051 w 3231790"/>
                <a:gd name="connsiteY20" fmla="*/ 357177 h 2448205"/>
                <a:gd name="connsiteX21" fmla="*/ 1084470 w 3231790"/>
                <a:gd name="connsiteY21" fmla="*/ 402581 h 2448205"/>
                <a:gd name="connsiteX22" fmla="*/ 261825 w 3231790"/>
                <a:gd name="connsiteY22" fmla="*/ 115959 h 2448205"/>
                <a:gd name="connsiteX23" fmla="*/ 261283 w 3231790"/>
                <a:gd name="connsiteY23" fmla="*/ 114425 h 2448205"/>
                <a:gd name="connsiteX24" fmla="*/ 260291 w 3231790"/>
                <a:gd name="connsiteY24" fmla="*/ 114425 h 2448205"/>
                <a:gd name="connsiteX25" fmla="*/ 656 w 3231790"/>
                <a:gd name="connsiteY25" fmla="*/ 438264 h 2448205"/>
                <a:gd name="connsiteX26" fmla="*/ 315543 w 3231790"/>
                <a:gd name="connsiteY26" fmla="*/ 1091955 h 2448205"/>
                <a:gd name="connsiteX27" fmla="*/ 300834 w 3231790"/>
                <a:gd name="connsiteY27" fmla="*/ 1379088 h 2448205"/>
                <a:gd name="connsiteX28" fmla="*/ 310299 w 3231790"/>
                <a:gd name="connsiteY28" fmla="*/ 1588330 h 2448205"/>
                <a:gd name="connsiteX29" fmla="*/ 526064 w 3231790"/>
                <a:gd name="connsiteY29" fmla="*/ 1811386 h 2448205"/>
                <a:gd name="connsiteX30" fmla="*/ 526704 w 3231790"/>
                <a:gd name="connsiteY30" fmla="*/ 1808188 h 2448205"/>
                <a:gd name="connsiteX31" fmla="*/ 365807 w 3231790"/>
                <a:gd name="connsiteY31" fmla="*/ 1688731 h 2448205"/>
                <a:gd name="connsiteX32" fmla="*/ 305439 w 3231790"/>
                <a:gd name="connsiteY32" fmla="*/ 1456978 h 2448205"/>
                <a:gd name="connsiteX33" fmla="*/ 306206 w 3231790"/>
                <a:gd name="connsiteY33" fmla="*/ 1463757 h 2448205"/>
                <a:gd name="connsiteX34" fmla="*/ 679543 w 3231790"/>
                <a:gd name="connsiteY34" fmla="*/ 1811002 h 2448205"/>
                <a:gd name="connsiteX35" fmla="*/ 651277 w 3231790"/>
                <a:gd name="connsiteY35" fmla="*/ 1964480 h 2448205"/>
                <a:gd name="connsiteX36" fmla="*/ 792861 w 3231790"/>
                <a:gd name="connsiteY36" fmla="*/ 2256729 h 2448205"/>
                <a:gd name="connsiteX37" fmla="*/ 1006708 w 3231790"/>
                <a:gd name="connsiteY37" fmla="*/ 2276042 h 2448205"/>
                <a:gd name="connsiteX38" fmla="*/ 1091249 w 3231790"/>
                <a:gd name="connsiteY38" fmla="*/ 2407266 h 2448205"/>
                <a:gd name="connsiteX39" fmla="*/ 1211473 w 3231790"/>
                <a:gd name="connsiteY39" fmla="*/ 2426962 h 2448205"/>
                <a:gd name="connsiteX40" fmla="*/ 1845084 w 3231790"/>
                <a:gd name="connsiteY40" fmla="*/ 2015768 h 2448205"/>
                <a:gd name="connsiteX41" fmla="*/ 2268173 w 3231790"/>
                <a:gd name="connsiteY41" fmla="*/ 1588586 h 2448205"/>
                <a:gd name="connsiteX42" fmla="*/ 2968163 w 3231790"/>
                <a:gd name="connsiteY42" fmla="*/ 578186 h 2448205"/>
                <a:gd name="connsiteX43" fmla="*/ 3209764 w 3231790"/>
                <a:gd name="connsiteY43" fmla="*/ 41394 h 2448205"/>
                <a:gd name="connsiteX44" fmla="*/ 2331611 w 3231790"/>
                <a:gd name="connsiteY44" fmla="*/ 100739 h 2448205"/>
                <a:gd name="connsiteX45" fmla="*/ 2673868 w 3231790"/>
                <a:gd name="connsiteY45" fmla="*/ 12617 h 2448205"/>
                <a:gd name="connsiteX46" fmla="*/ 3074575 w 3231790"/>
                <a:gd name="connsiteY46" fmla="*/ 142562 h 2448205"/>
                <a:gd name="connsiteX47" fmla="*/ 2922887 w 3231790"/>
                <a:gd name="connsiteY47" fmla="*/ 97414 h 2448205"/>
                <a:gd name="connsiteX48" fmla="*/ 2727458 w 3231790"/>
                <a:gd name="connsiteY48" fmla="*/ 46255 h 2448205"/>
                <a:gd name="connsiteX49" fmla="*/ 2397735 w 3231790"/>
                <a:gd name="connsiteY49" fmla="*/ 64800 h 2448205"/>
                <a:gd name="connsiteX50" fmla="*/ 2331611 w 3231790"/>
                <a:gd name="connsiteY50" fmla="*/ 100739 h 2448205"/>
                <a:gd name="connsiteX51" fmla="*/ 1010033 w 3231790"/>
                <a:gd name="connsiteY51" fmla="*/ 2277321 h 2448205"/>
                <a:gd name="connsiteX52" fmla="*/ 1188452 w 3231790"/>
                <a:gd name="connsiteY52" fmla="*/ 2418009 h 2448205"/>
                <a:gd name="connsiteX53" fmla="*/ 1102248 w 3231790"/>
                <a:gd name="connsiteY53" fmla="*/ 2402406 h 2448205"/>
                <a:gd name="connsiteX54" fmla="*/ 1010033 w 3231790"/>
                <a:gd name="connsiteY54" fmla="*/ 2277321 h 244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231790" h="2448205">
                  <a:moveTo>
                    <a:pt x="3209764" y="41394"/>
                  </a:moveTo>
                  <a:cubicBezTo>
                    <a:pt x="3209764" y="41394"/>
                    <a:pt x="3148245" y="152539"/>
                    <a:pt x="3090306" y="145120"/>
                  </a:cubicBezTo>
                  <a:lnTo>
                    <a:pt x="3077517" y="143074"/>
                  </a:lnTo>
                  <a:cubicBezTo>
                    <a:pt x="3077517" y="143074"/>
                    <a:pt x="3077517" y="143074"/>
                    <a:pt x="3077517" y="143074"/>
                  </a:cubicBezTo>
                  <a:cubicBezTo>
                    <a:pt x="2990801" y="117494"/>
                    <a:pt x="2909330" y="76439"/>
                    <a:pt x="2824661" y="45615"/>
                  </a:cubicBezTo>
                  <a:cubicBezTo>
                    <a:pt x="2760712" y="20457"/>
                    <a:pt x="2693303" y="5189"/>
                    <a:pt x="2624755" y="339"/>
                  </a:cubicBezTo>
                  <a:cubicBezTo>
                    <a:pt x="2559771" y="-2186"/>
                    <a:pt x="2495014" y="9421"/>
                    <a:pt x="2434953" y="34360"/>
                  </a:cubicBezTo>
                  <a:cubicBezTo>
                    <a:pt x="2355514" y="67919"/>
                    <a:pt x="2284621" y="118882"/>
                    <a:pt x="2227502" y="183490"/>
                  </a:cubicBezTo>
                  <a:cubicBezTo>
                    <a:pt x="2192845" y="216726"/>
                    <a:pt x="2161016" y="252790"/>
                    <a:pt x="2132345" y="291309"/>
                  </a:cubicBezTo>
                  <a:cubicBezTo>
                    <a:pt x="2056885" y="251660"/>
                    <a:pt x="1958786" y="246544"/>
                    <a:pt x="1893302" y="298343"/>
                  </a:cubicBezTo>
                  <a:cubicBezTo>
                    <a:pt x="1819675" y="230604"/>
                    <a:pt x="1722408" y="194461"/>
                    <a:pt x="1622412" y="197687"/>
                  </a:cubicBezTo>
                  <a:cubicBezTo>
                    <a:pt x="1562879" y="200514"/>
                    <a:pt x="1504875" y="217481"/>
                    <a:pt x="1453202" y="247184"/>
                  </a:cubicBezTo>
                  <a:lnTo>
                    <a:pt x="1446552" y="251148"/>
                  </a:lnTo>
                  <a:lnTo>
                    <a:pt x="1450772" y="247951"/>
                  </a:lnTo>
                  <a:cubicBezTo>
                    <a:pt x="1508071" y="207663"/>
                    <a:pt x="1572404" y="175177"/>
                    <a:pt x="1643771" y="173642"/>
                  </a:cubicBezTo>
                  <a:cubicBezTo>
                    <a:pt x="1715139" y="172107"/>
                    <a:pt x="1783693" y="196024"/>
                    <a:pt x="1843805" y="229406"/>
                  </a:cubicBezTo>
                  <a:cubicBezTo>
                    <a:pt x="1843805" y="229406"/>
                    <a:pt x="1843805" y="229406"/>
                    <a:pt x="1843805" y="229406"/>
                  </a:cubicBezTo>
                  <a:cubicBezTo>
                    <a:pt x="1785867" y="195896"/>
                    <a:pt x="1724475" y="169677"/>
                    <a:pt x="1656561" y="167375"/>
                  </a:cubicBezTo>
                  <a:cubicBezTo>
                    <a:pt x="1591716" y="165200"/>
                    <a:pt x="1531221" y="187839"/>
                    <a:pt x="1476736" y="221604"/>
                  </a:cubicBezTo>
                  <a:cubicBezTo>
                    <a:pt x="1441168" y="244852"/>
                    <a:pt x="1407002" y="270177"/>
                    <a:pt x="1374417" y="297448"/>
                  </a:cubicBezTo>
                  <a:cubicBezTo>
                    <a:pt x="1343849" y="318167"/>
                    <a:pt x="1313281" y="339015"/>
                    <a:pt x="1281051" y="357177"/>
                  </a:cubicBezTo>
                  <a:cubicBezTo>
                    <a:pt x="1221705" y="390302"/>
                    <a:pt x="1151361" y="422661"/>
                    <a:pt x="1084470" y="402581"/>
                  </a:cubicBezTo>
                  <a:cubicBezTo>
                    <a:pt x="876123" y="340038"/>
                    <a:pt x="527215" y="-114003"/>
                    <a:pt x="261825" y="115959"/>
                  </a:cubicBezTo>
                  <a:cubicBezTo>
                    <a:pt x="262099" y="115386"/>
                    <a:pt x="261856" y="114699"/>
                    <a:pt x="261283" y="114425"/>
                  </a:cubicBezTo>
                  <a:cubicBezTo>
                    <a:pt x="260969" y="114275"/>
                    <a:pt x="260604" y="114275"/>
                    <a:pt x="260291" y="114425"/>
                  </a:cubicBezTo>
                  <a:cubicBezTo>
                    <a:pt x="130729" y="154713"/>
                    <a:pt x="8586" y="297320"/>
                    <a:pt x="656" y="438264"/>
                  </a:cubicBezTo>
                  <a:cubicBezTo>
                    <a:pt x="-16610" y="742152"/>
                    <a:pt x="312729" y="1023529"/>
                    <a:pt x="315543" y="1091955"/>
                  </a:cubicBezTo>
                  <a:cubicBezTo>
                    <a:pt x="319508" y="1187879"/>
                    <a:pt x="301218" y="1283803"/>
                    <a:pt x="300834" y="1379088"/>
                  </a:cubicBezTo>
                  <a:cubicBezTo>
                    <a:pt x="293928" y="1449176"/>
                    <a:pt x="292265" y="1519776"/>
                    <a:pt x="310299" y="1588330"/>
                  </a:cubicBezTo>
                  <a:cubicBezTo>
                    <a:pt x="338476" y="1695179"/>
                    <a:pt x="420210" y="1779674"/>
                    <a:pt x="526064" y="1811386"/>
                  </a:cubicBezTo>
                  <a:cubicBezTo>
                    <a:pt x="528110" y="1811386"/>
                    <a:pt x="528622" y="1808827"/>
                    <a:pt x="526704" y="1808188"/>
                  </a:cubicBezTo>
                  <a:cubicBezTo>
                    <a:pt x="461610" y="1786728"/>
                    <a:pt x="405181" y="1744832"/>
                    <a:pt x="365807" y="1688731"/>
                  </a:cubicBezTo>
                  <a:cubicBezTo>
                    <a:pt x="317845" y="1619665"/>
                    <a:pt x="304671" y="1538577"/>
                    <a:pt x="305439" y="1456978"/>
                  </a:cubicBezTo>
                  <a:lnTo>
                    <a:pt x="306206" y="1463757"/>
                  </a:lnTo>
                  <a:cubicBezTo>
                    <a:pt x="344576" y="1762528"/>
                    <a:pt x="624930" y="1800003"/>
                    <a:pt x="679543" y="1811002"/>
                  </a:cubicBezTo>
                  <a:cubicBezTo>
                    <a:pt x="664545" y="1860976"/>
                    <a:pt x="655066" y="1912442"/>
                    <a:pt x="651277" y="1964480"/>
                  </a:cubicBezTo>
                  <a:cubicBezTo>
                    <a:pt x="644370" y="2084705"/>
                    <a:pt x="692077" y="2189071"/>
                    <a:pt x="792861" y="2256729"/>
                  </a:cubicBezTo>
                  <a:cubicBezTo>
                    <a:pt x="898633" y="2327585"/>
                    <a:pt x="1000441" y="2274763"/>
                    <a:pt x="1006708" y="2276042"/>
                  </a:cubicBezTo>
                  <a:cubicBezTo>
                    <a:pt x="1010094" y="2331527"/>
                    <a:pt x="1042126" y="2381246"/>
                    <a:pt x="1091249" y="2407266"/>
                  </a:cubicBezTo>
                  <a:cubicBezTo>
                    <a:pt x="1128311" y="2426139"/>
                    <a:pt x="1170325" y="2433022"/>
                    <a:pt x="1211473" y="2426962"/>
                  </a:cubicBezTo>
                  <a:cubicBezTo>
                    <a:pt x="1475201" y="2512782"/>
                    <a:pt x="1744684" y="2331166"/>
                    <a:pt x="1845084" y="2015768"/>
                  </a:cubicBezTo>
                  <a:cubicBezTo>
                    <a:pt x="1845084" y="2015768"/>
                    <a:pt x="2210491" y="2040068"/>
                    <a:pt x="2268173" y="1588586"/>
                  </a:cubicBezTo>
                  <a:cubicBezTo>
                    <a:pt x="2268173" y="1588586"/>
                    <a:pt x="2940537" y="1342636"/>
                    <a:pt x="2968163" y="578186"/>
                  </a:cubicBezTo>
                  <a:cubicBezTo>
                    <a:pt x="2967652" y="578058"/>
                    <a:pt x="3322187" y="380198"/>
                    <a:pt x="3209764" y="41394"/>
                  </a:cubicBezTo>
                  <a:close/>
                  <a:moveTo>
                    <a:pt x="2331611" y="100739"/>
                  </a:moveTo>
                  <a:cubicBezTo>
                    <a:pt x="2429889" y="27959"/>
                    <a:pt x="2552662" y="-3652"/>
                    <a:pt x="2673868" y="12617"/>
                  </a:cubicBezTo>
                  <a:cubicBezTo>
                    <a:pt x="2813278" y="33337"/>
                    <a:pt x="2939897" y="103937"/>
                    <a:pt x="3074575" y="142562"/>
                  </a:cubicBezTo>
                  <a:cubicBezTo>
                    <a:pt x="3022896" y="131554"/>
                    <a:pt x="2972174" y="116457"/>
                    <a:pt x="2922887" y="97414"/>
                  </a:cubicBezTo>
                  <a:cubicBezTo>
                    <a:pt x="2859025" y="75797"/>
                    <a:pt x="2793721" y="58702"/>
                    <a:pt x="2727458" y="46255"/>
                  </a:cubicBezTo>
                  <a:cubicBezTo>
                    <a:pt x="2618744" y="25791"/>
                    <a:pt x="2500821" y="17605"/>
                    <a:pt x="2397735" y="64800"/>
                  </a:cubicBezTo>
                  <a:cubicBezTo>
                    <a:pt x="2374869" y="75197"/>
                    <a:pt x="2352772" y="87207"/>
                    <a:pt x="2331611" y="100739"/>
                  </a:cubicBezTo>
                  <a:close/>
                  <a:moveTo>
                    <a:pt x="1010033" y="2277321"/>
                  </a:moveTo>
                  <a:cubicBezTo>
                    <a:pt x="1042858" y="2350621"/>
                    <a:pt x="1109518" y="2403184"/>
                    <a:pt x="1188452" y="2418009"/>
                  </a:cubicBezTo>
                  <a:cubicBezTo>
                    <a:pt x="1158875" y="2419920"/>
                    <a:pt x="1129279" y="2414563"/>
                    <a:pt x="1102248" y="2402406"/>
                  </a:cubicBezTo>
                  <a:cubicBezTo>
                    <a:pt x="1051838" y="2379599"/>
                    <a:pt x="1016910" y="2332222"/>
                    <a:pt x="1010033" y="2277321"/>
                  </a:cubicBezTo>
                  <a:close/>
                </a:path>
              </a:pathLst>
            </a:custGeom>
            <a:solidFill>
              <a:srgbClr val="263238"/>
            </a:solidFill>
            <a:ln w="1278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4A6368D-231C-C0DA-2028-FBF000987B79}"/>
                </a:ext>
              </a:extLst>
            </p:cNvPr>
            <p:cNvSpPr/>
            <p:nvPr/>
          </p:nvSpPr>
          <p:spPr>
            <a:xfrm>
              <a:off x="4207868" y="7123165"/>
              <a:ext cx="375894" cy="196360"/>
            </a:xfrm>
            <a:custGeom>
              <a:avLst/>
              <a:gdLst>
                <a:gd name="connsiteX0" fmla="*/ 0 w 375894"/>
                <a:gd name="connsiteY0" fmla="*/ 171512 h 196360"/>
                <a:gd name="connsiteX1" fmla="*/ 111272 w 375894"/>
                <a:gd name="connsiteY1" fmla="*/ 183279 h 196360"/>
                <a:gd name="connsiteX2" fmla="*/ 217428 w 375894"/>
                <a:gd name="connsiteY2" fmla="*/ 154502 h 196360"/>
                <a:gd name="connsiteX3" fmla="*/ 306062 w 375894"/>
                <a:gd name="connsiteY3" fmla="*/ 88634 h 196360"/>
                <a:gd name="connsiteX4" fmla="*/ 375895 w 375894"/>
                <a:gd name="connsiteY4" fmla="*/ 0 h 196360"/>
                <a:gd name="connsiteX5" fmla="*/ 315782 w 375894"/>
                <a:gd name="connsiteY5" fmla="*/ 97459 h 196360"/>
                <a:gd name="connsiteX6" fmla="*/ 274215 w 375894"/>
                <a:gd name="connsiteY6" fmla="*/ 138003 h 196360"/>
                <a:gd name="connsiteX7" fmla="*/ 224974 w 375894"/>
                <a:gd name="connsiteY7" fmla="*/ 169594 h 196360"/>
                <a:gd name="connsiteX8" fmla="*/ 112039 w 375894"/>
                <a:gd name="connsiteY8" fmla="*/ 196324 h 196360"/>
                <a:gd name="connsiteX9" fmla="*/ 0 w 375894"/>
                <a:gd name="connsiteY9" fmla="*/ 171512 h 19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894" h="196360">
                  <a:moveTo>
                    <a:pt x="0" y="171512"/>
                  </a:moveTo>
                  <a:cubicBezTo>
                    <a:pt x="36111" y="181944"/>
                    <a:pt x="73778" y="185927"/>
                    <a:pt x="111272" y="183279"/>
                  </a:cubicBezTo>
                  <a:cubicBezTo>
                    <a:pt x="148206" y="180763"/>
                    <a:pt x="184281" y="170984"/>
                    <a:pt x="217428" y="154502"/>
                  </a:cubicBezTo>
                  <a:cubicBezTo>
                    <a:pt x="250464" y="137682"/>
                    <a:pt x="280429" y="115414"/>
                    <a:pt x="306062" y="88634"/>
                  </a:cubicBezTo>
                  <a:cubicBezTo>
                    <a:pt x="332079" y="61354"/>
                    <a:pt x="355460" y="31678"/>
                    <a:pt x="375895" y="0"/>
                  </a:cubicBezTo>
                  <a:cubicBezTo>
                    <a:pt x="361023" y="35402"/>
                    <a:pt x="340744" y="68280"/>
                    <a:pt x="315782" y="97459"/>
                  </a:cubicBezTo>
                  <a:cubicBezTo>
                    <a:pt x="303185" y="112206"/>
                    <a:pt x="289272" y="125777"/>
                    <a:pt x="274215" y="138003"/>
                  </a:cubicBezTo>
                  <a:cubicBezTo>
                    <a:pt x="258834" y="150062"/>
                    <a:pt x="242347" y="160639"/>
                    <a:pt x="224974" y="169594"/>
                  </a:cubicBezTo>
                  <a:cubicBezTo>
                    <a:pt x="189836" y="186932"/>
                    <a:pt x="151221" y="196072"/>
                    <a:pt x="112039" y="196324"/>
                  </a:cubicBezTo>
                  <a:cubicBezTo>
                    <a:pt x="73261" y="196984"/>
                    <a:pt x="34874" y="188483"/>
                    <a:pt x="0" y="171512"/>
                  </a:cubicBezTo>
                  <a:close/>
                </a:path>
              </a:pathLst>
            </a:custGeom>
            <a:solidFill>
              <a:srgbClr val="263238"/>
            </a:solidFill>
            <a:ln w="1278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B65D400-9F3A-1ADD-89C3-8DCDD170D304}"/>
                </a:ext>
              </a:extLst>
            </p:cNvPr>
            <p:cNvSpPr/>
            <p:nvPr/>
          </p:nvSpPr>
          <p:spPr>
            <a:xfrm>
              <a:off x="2446939" y="5420449"/>
              <a:ext cx="578889" cy="1695042"/>
            </a:xfrm>
            <a:custGeom>
              <a:avLst/>
              <a:gdLst>
                <a:gd name="connsiteX0" fmla="*/ 160917 w 578889"/>
                <a:gd name="connsiteY0" fmla="*/ 0 h 1695042"/>
                <a:gd name="connsiteX1" fmla="*/ 82387 w 578889"/>
                <a:gd name="connsiteY1" fmla="*/ 94389 h 1695042"/>
                <a:gd name="connsiteX2" fmla="*/ 25728 w 578889"/>
                <a:gd name="connsiteY2" fmla="*/ 202720 h 1695042"/>
                <a:gd name="connsiteX3" fmla="*/ 4880 w 578889"/>
                <a:gd name="connsiteY3" fmla="*/ 322433 h 1695042"/>
                <a:gd name="connsiteX4" fmla="*/ 19588 w 578889"/>
                <a:gd name="connsiteY4" fmla="*/ 443681 h 1695042"/>
                <a:gd name="connsiteX5" fmla="*/ 124721 w 578889"/>
                <a:gd name="connsiteY5" fmla="*/ 662643 h 1695042"/>
                <a:gd name="connsiteX6" fmla="*/ 197624 w 578889"/>
                <a:gd name="connsiteY6" fmla="*/ 761765 h 1695042"/>
                <a:gd name="connsiteX7" fmla="*/ 263364 w 578889"/>
                <a:gd name="connsiteY7" fmla="*/ 866386 h 1695042"/>
                <a:gd name="connsiteX8" fmla="*/ 269503 w 578889"/>
                <a:gd name="connsiteY8" fmla="*/ 880711 h 1695042"/>
                <a:gd name="connsiteX9" fmla="*/ 274747 w 578889"/>
                <a:gd name="connsiteY9" fmla="*/ 895419 h 1695042"/>
                <a:gd name="connsiteX10" fmla="*/ 279735 w 578889"/>
                <a:gd name="connsiteY10" fmla="*/ 926754 h 1695042"/>
                <a:gd name="connsiteX11" fmla="*/ 278584 w 578889"/>
                <a:gd name="connsiteY11" fmla="*/ 988657 h 1695042"/>
                <a:gd name="connsiteX12" fmla="*/ 266689 w 578889"/>
                <a:gd name="connsiteY12" fmla="*/ 1111312 h 1695042"/>
                <a:gd name="connsiteX13" fmla="*/ 259271 w 578889"/>
                <a:gd name="connsiteY13" fmla="*/ 1355983 h 1695042"/>
                <a:gd name="connsiteX14" fmla="*/ 293420 w 578889"/>
                <a:gd name="connsiteY14" fmla="*/ 1472115 h 1695042"/>
                <a:gd name="connsiteX15" fmla="*/ 370159 w 578889"/>
                <a:gd name="connsiteY15" fmla="*/ 1566248 h 1695042"/>
                <a:gd name="connsiteX16" fmla="*/ 469153 w 578889"/>
                <a:gd name="connsiteY16" fmla="*/ 1639790 h 1695042"/>
                <a:gd name="connsiteX17" fmla="*/ 578890 w 578889"/>
                <a:gd name="connsiteY17" fmla="*/ 1695043 h 1695042"/>
                <a:gd name="connsiteX18" fmla="*/ 468129 w 578889"/>
                <a:gd name="connsiteY18" fmla="*/ 1641453 h 1695042"/>
                <a:gd name="connsiteX19" fmla="*/ 368241 w 578889"/>
                <a:gd name="connsiteY19" fmla="*/ 1569574 h 1695042"/>
                <a:gd name="connsiteX20" fmla="*/ 289199 w 578889"/>
                <a:gd name="connsiteY20" fmla="*/ 1475057 h 1695042"/>
                <a:gd name="connsiteX21" fmla="*/ 253387 w 578889"/>
                <a:gd name="connsiteY21" fmla="*/ 1357134 h 1695042"/>
                <a:gd name="connsiteX22" fmla="*/ 250190 w 578889"/>
                <a:gd name="connsiteY22" fmla="*/ 1233712 h 1695042"/>
                <a:gd name="connsiteX23" fmla="*/ 259654 w 578889"/>
                <a:gd name="connsiteY23" fmla="*/ 1110929 h 1695042"/>
                <a:gd name="connsiteX24" fmla="*/ 271165 w 578889"/>
                <a:gd name="connsiteY24" fmla="*/ 988529 h 1695042"/>
                <a:gd name="connsiteX25" fmla="*/ 272061 w 578889"/>
                <a:gd name="connsiteY25" fmla="*/ 927650 h 1695042"/>
                <a:gd name="connsiteX26" fmla="*/ 267329 w 578889"/>
                <a:gd name="connsiteY26" fmla="*/ 898233 h 1695042"/>
                <a:gd name="connsiteX27" fmla="*/ 262213 w 578889"/>
                <a:gd name="connsiteY27" fmla="*/ 884036 h 1695042"/>
                <a:gd name="connsiteX28" fmla="*/ 256329 w 578889"/>
                <a:gd name="connsiteY28" fmla="*/ 870095 h 1695042"/>
                <a:gd name="connsiteX29" fmla="*/ 191612 w 578889"/>
                <a:gd name="connsiteY29" fmla="*/ 766625 h 1695042"/>
                <a:gd name="connsiteX30" fmla="*/ 118966 w 578889"/>
                <a:gd name="connsiteY30" fmla="*/ 667248 h 1695042"/>
                <a:gd name="connsiteX31" fmla="*/ 13833 w 578889"/>
                <a:gd name="connsiteY31" fmla="*/ 445088 h 1695042"/>
                <a:gd name="connsiteX32" fmla="*/ 20 w 578889"/>
                <a:gd name="connsiteY32" fmla="*/ 322433 h 1695042"/>
                <a:gd name="connsiteX33" fmla="*/ 22274 w 578889"/>
                <a:gd name="connsiteY33" fmla="*/ 201441 h 1695042"/>
                <a:gd name="connsiteX34" fmla="*/ 81108 w 578889"/>
                <a:gd name="connsiteY34" fmla="*/ 93238 h 1695042"/>
                <a:gd name="connsiteX35" fmla="*/ 160917 w 578889"/>
                <a:gd name="connsiteY35" fmla="*/ 0 h 169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8889" h="1695042">
                  <a:moveTo>
                    <a:pt x="160917" y="0"/>
                  </a:moveTo>
                  <a:cubicBezTo>
                    <a:pt x="131695" y="28799"/>
                    <a:pt x="105390" y="60416"/>
                    <a:pt x="82387" y="94389"/>
                  </a:cubicBezTo>
                  <a:cubicBezTo>
                    <a:pt x="59163" y="128059"/>
                    <a:pt x="40136" y="164439"/>
                    <a:pt x="25728" y="202720"/>
                  </a:cubicBezTo>
                  <a:cubicBezTo>
                    <a:pt x="11128" y="240907"/>
                    <a:pt x="4049" y="281558"/>
                    <a:pt x="4880" y="322433"/>
                  </a:cubicBezTo>
                  <a:cubicBezTo>
                    <a:pt x="4906" y="363292"/>
                    <a:pt x="9845" y="404000"/>
                    <a:pt x="19588" y="443681"/>
                  </a:cubicBezTo>
                  <a:cubicBezTo>
                    <a:pt x="40589" y="522617"/>
                    <a:pt x="76253" y="596896"/>
                    <a:pt x="124721" y="662643"/>
                  </a:cubicBezTo>
                  <a:cubicBezTo>
                    <a:pt x="147999" y="696281"/>
                    <a:pt x="173195" y="728639"/>
                    <a:pt x="197624" y="761765"/>
                  </a:cubicBezTo>
                  <a:cubicBezTo>
                    <a:pt x="222930" y="794388"/>
                    <a:pt x="244950" y="829432"/>
                    <a:pt x="263364" y="866386"/>
                  </a:cubicBezTo>
                  <a:lnTo>
                    <a:pt x="269503" y="880711"/>
                  </a:lnTo>
                  <a:lnTo>
                    <a:pt x="274747" y="895419"/>
                  </a:lnTo>
                  <a:cubicBezTo>
                    <a:pt x="277661" y="905626"/>
                    <a:pt x="279336" y="916147"/>
                    <a:pt x="279735" y="926754"/>
                  </a:cubicBezTo>
                  <a:cubicBezTo>
                    <a:pt x="280696" y="947392"/>
                    <a:pt x="280311" y="968070"/>
                    <a:pt x="278584" y="988657"/>
                  </a:cubicBezTo>
                  <a:cubicBezTo>
                    <a:pt x="275770" y="1029713"/>
                    <a:pt x="270910" y="1070513"/>
                    <a:pt x="266689" y="1111312"/>
                  </a:cubicBezTo>
                  <a:cubicBezTo>
                    <a:pt x="258503" y="1192656"/>
                    <a:pt x="251085" y="1274767"/>
                    <a:pt x="259271" y="1355983"/>
                  </a:cubicBezTo>
                  <a:cubicBezTo>
                    <a:pt x="262341" y="1396668"/>
                    <a:pt x="273979" y="1436244"/>
                    <a:pt x="293420" y="1472115"/>
                  </a:cubicBezTo>
                  <a:cubicBezTo>
                    <a:pt x="313957" y="1507286"/>
                    <a:pt x="339847" y="1539045"/>
                    <a:pt x="370159" y="1566248"/>
                  </a:cubicBezTo>
                  <a:cubicBezTo>
                    <a:pt x="400652" y="1593965"/>
                    <a:pt x="433811" y="1618599"/>
                    <a:pt x="469153" y="1639790"/>
                  </a:cubicBezTo>
                  <a:cubicBezTo>
                    <a:pt x="504152" y="1661190"/>
                    <a:pt x="540855" y="1679670"/>
                    <a:pt x="578890" y="1695043"/>
                  </a:cubicBezTo>
                  <a:cubicBezTo>
                    <a:pt x="540551" y="1680274"/>
                    <a:pt x="503504" y="1662349"/>
                    <a:pt x="468129" y="1641453"/>
                  </a:cubicBezTo>
                  <a:cubicBezTo>
                    <a:pt x="432524" y="1620878"/>
                    <a:pt x="399061" y="1596799"/>
                    <a:pt x="368241" y="1569574"/>
                  </a:cubicBezTo>
                  <a:cubicBezTo>
                    <a:pt x="337112" y="1542396"/>
                    <a:pt x="310441" y="1510502"/>
                    <a:pt x="289199" y="1475057"/>
                  </a:cubicBezTo>
                  <a:cubicBezTo>
                    <a:pt x="269109" y="1438702"/>
                    <a:pt x="256906" y="1398521"/>
                    <a:pt x="253387" y="1357134"/>
                  </a:cubicBezTo>
                  <a:cubicBezTo>
                    <a:pt x="249000" y="1316147"/>
                    <a:pt x="247931" y="1274871"/>
                    <a:pt x="250190" y="1233712"/>
                  </a:cubicBezTo>
                  <a:cubicBezTo>
                    <a:pt x="251853" y="1192656"/>
                    <a:pt x="255562" y="1151728"/>
                    <a:pt x="259654" y="1110929"/>
                  </a:cubicBezTo>
                  <a:cubicBezTo>
                    <a:pt x="263747" y="1070129"/>
                    <a:pt x="268352" y="1029329"/>
                    <a:pt x="271165" y="988529"/>
                  </a:cubicBezTo>
                  <a:cubicBezTo>
                    <a:pt x="272740" y="968275"/>
                    <a:pt x="273039" y="947942"/>
                    <a:pt x="272061" y="927650"/>
                  </a:cubicBezTo>
                  <a:cubicBezTo>
                    <a:pt x="271609" y="917696"/>
                    <a:pt x="270021" y="907826"/>
                    <a:pt x="267329" y="898233"/>
                  </a:cubicBezTo>
                  <a:lnTo>
                    <a:pt x="262213" y="884036"/>
                  </a:lnTo>
                  <a:lnTo>
                    <a:pt x="256329" y="870095"/>
                  </a:lnTo>
                  <a:cubicBezTo>
                    <a:pt x="238170" y="833584"/>
                    <a:pt x="216495" y="798930"/>
                    <a:pt x="191612" y="766625"/>
                  </a:cubicBezTo>
                  <a:cubicBezTo>
                    <a:pt x="167440" y="733627"/>
                    <a:pt x="142371" y="701141"/>
                    <a:pt x="118966" y="667248"/>
                  </a:cubicBezTo>
                  <a:cubicBezTo>
                    <a:pt x="72283" y="599845"/>
                    <a:pt x="32123" y="525920"/>
                    <a:pt x="13833" y="445088"/>
                  </a:cubicBezTo>
                  <a:cubicBezTo>
                    <a:pt x="4326" y="404905"/>
                    <a:pt x="-312" y="363724"/>
                    <a:pt x="20" y="322433"/>
                  </a:cubicBezTo>
                  <a:cubicBezTo>
                    <a:pt x="-441" y="281044"/>
                    <a:pt x="7116" y="239957"/>
                    <a:pt x="22274" y="201441"/>
                  </a:cubicBezTo>
                  <a:cubicBezTo>
                    <a:pt x="37437" y="163126"/>
                    <a:pt x="57193" y="126793"/>
                    <a:pt x="81108" y="93238"/>
                  </a:cubicBezTo>
                  <a:cubicBezTo>
                    <a:pt x="104555" y="59591"/>
                    <a:pt x="131290" y="28358"/>
                    <a:pt x="160917" y="0"/>
                  </a:cubicBezTo>
                  <a:close/>
                </a:path>
              </a:pathLst>
            </a:custGeom>
            <a:solidFill>
              <a:srgbClr val="37474F"/>
            </a:solidFill>
            <a:ln w="1278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F7C92C2-E456-AF66-EA0E-0975546DEA9D}"/>
                </a:ext>
              </a:extLst>
            </p:cNvPr>
            <p:cNvSpPr/>
            <p:nvPr/>
          </p:nvSpPr>
          <p:spPr>
            <a:xfrm>
              <a:off x="2654282" y="5380967"/>
              <a:ext cx="1585304" cy="399402"/>
            </a:xfrm>
            <a:custGeom>
              <a:avLst/>
              <a:gdLst>
                <a:gd name="connsiteX0" fmla="*/ 0 w 1585304"/>
                <a:gd name="connsiteY0" fmla="*/ 6484 h 399402"/>
                <a:gd name="connsiteX1" fmla="*/ 55380 w 1585304"/>
                <a:gd name="connsiteY1" fmla="*/ 345 h 399402"/>
                <a:gd name="connsiteX2" fmla="*/ 111144 w 1585304"/>
                <a:gd name="connsiteY2" fmla="*/ 1880 h 399402"/>
                <a:gd name="connsiteX3" fmla="*/ 219730 w 1585304"/>
                <a:gd name="connsiteY3" fmla="*/ 27459 h 399402"/>
                <a:gd name="connsiteX4" fmla="*/ 316550 w 1585304"/>
                <a:gd name="connsiteY4" fmla="*/ 83223 h 399402"/>
                <a:gd name="connsiteX5" fmla="*/ 403265 w 1585304"/>
                <a:gd name="connsiteY5" fmla="*/ 153312 h 399402"/>
                <a:gd name="connsiteX6" fmla="*/ 580660 w 1585304"/>
                <a:gd name="connsiteY6" fmla="*/ 287605 h 399402"/>
                <a:gd name="connsiteX7" fmla="*/ 675945 w 1585304"/>
                <a:gd name="connsiteY7" fmla="*/ 344648 h 399402"/>
                <a:gd name="connsiteX8" fmla="*/ 778264 w 1585304"/>
                <a:gd name="connsiteY8" fmla="*/ 384553 h 399402"/>
                <a:gd name="connsiteX9" fmla="*/ 832493 w 1585304"/>
                <a:gd name="connsiteY9" fmla="*/ 391459 h 399402"/>
                <a:gd name="connsiteX10" fmla="*/ 885699 w 1585304"/>
                <a:gd name="connsiteY10" fmla="*/ 382250 h 399402"/>
                <a:gd name="connsiteX11" fmla="*/ 979832 w 1585304"/>
                <a:gd name="connsiteY11" fmla="*/ 325336 h 399402"/>
                <a:gd name="connsiteX12" fmla="*/ 1162216 w 1585304"/>
                <a:gd name="connsiteY12" fmla="*/ 196669 h 399402"/>
                <a:gd name="connsiteX13" fmla="*/ 1266070 w 1585304"/>
                <a:gd name="connsiteY13" fmla="*/ 155230 h 399402"/>
                <a:gd name="connsiteX14" fmla="*/ 1377342 w 1585304"/>
                <a:gd name="connsiteY14" fmla="*/ 145766 h 399402"/>
                <a:gd name="connsiteX15" fmla="*/ 1485928 w 1585304"/>
                <a:gd name="connsiteY15" fmla="*/ 171346 h 399402"/>
                <a:gd name="connsiteX16" fmla="*/ 1585305 w 1585304"/>
                <a:gd name="connsiteY16" fmla="*/ 221610 h 399402"/>
                <a:gd name="connsiteX17" fmla="*/ 1485288 w 1585304"/>
                <a:gd name="connsiteY17" fmla="*/ 173136 h 399402"/>
                <a:gd name="connsiteX18" fmla="*/ 1377086 w 1585304"/>
                <a:gd name="connsiteY18" fmla="*/ 149731 h 399402"/>
                <a:gd name="connsiteX19" fmla="*/ 1267349 w 1585304"/>
                <a:gd name="connsiteY19" fmla="*/ 160218 h 399402"/>
                <a:gd name="connsiteX20" fmla="*/ 1165030 w 1585304"/>
                <a:gd name="connsiteY20" fmla="*/ 202169 h 399402"/>
                <a:gd name="connsiteX21" fmla="*/ 1072559 w 1585304"/>
                <a:gd name="connsiteY21" fmla="*/ 263433 h 399402"/>
                <a:gd name="connsiteX22" fmla="*/ 984181 w 1585304"/>
                <a:gd name="connsiteY22" fmla="*/ 331219 h 399402"/>
                <a:gd name="connsiteX23" fmla="*/ 888257 w 1585304"/>
                <a:gd name="connsiteY23" fmla="*/ 389541 h 399402"/>
                <a:gd name="connsiteX24" fmla="*/ 832365 w 1585304"/>
                <a:gd name="connsiteY24" fmla="*/ 399389 h 399402"/>
                <a:gd name="connsiteX25" fmla="*/ 776218 w 1585304"/>
                <a:gd name="connsiteY25" fmla="*/ 392354 h 399402"/>
                <a:gd name="connsiteX26" fmla="*/ 671852 w 1585304"/>
                <a:gd name="connsiteY26" fmla="*/ 351427 h 399402"/>
                <a:gd name="connsiteX27" fmla="*/ 576056 w 1585304"/>
                <a:gd name="connsiteY27" fmla="*/ 293617 h 399402"/>
                <a:gd name="connsiteX28" fmla="*/ 398788 w 1585304"/>
                <a:gd name="connsiteY28" fmla="*/ 158172 h 399402"/>
                <a:gd name="connsiteX29" fmla="*/ 312840 w 1585304"/>
                <a:gd name="connsiteY29" fmla="*/ 87188 h 399402"/>
                <a:gd name="connsiteX30" fmla="*/ 217684 w 1585304"/>
                <a:gd name="connsiteY30" fmla="*/ 31168 h 399402"/>
                <a:gd name="connsiteX31" fmla="*/ 110377 w 1585304"/>
                <a:gd name="connsiteY31" fmla="*/ 4054 h 399402"/>
                <a:gd name="connsiteX32" fmla="*/ 54869 w 1585304"/>
                <a:gd name="connsiteY32" fmla="*/ 1496 h 399402"/>
                <a:gd name="connsiteX33" fmla="*/ 0 w 1585304"/>
                <a:gd name="connsiteY33" fmla="*/ 6484 h 39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85304" h="399402">
                  <a:moveTo>
                    <a:pt x="0" y="6484"/>
                  </a:moveTo>
                  <a:cubicBezTo>
                    <a:pt x="18258" y="2904"/>
                    <a:pt x="36782" y="850"/>
                    <a:pt x="55380" y="345"/>
                  </a:cubicBezTo>
                  <a:cubicBezTo>
                    <a:pt x="73981" y="-422"/>
                    <a:pt x="92613" y="91"/>
                    <a:pt x="111144" y="1880"/>
                  </a:cubicBezTo>
                  <a:cubicBezTo>
                    <a:pt x="148353" y="5316"/>
                    <a:pt x="184900" y="13926"/>
                    <a:pt x="219730" y="27459"/>
                  </a:cubicBezTo>
                  <a:cubicBezTo>
                    <a:pt x="254509" y="41312"/>
                    <a:pt x="287115" y="60092"/>
                    <a:pt x="316550" y="83223"/>
                  </a:cubicBezTo>
                  <a:cubicBezTo>
                    <a:pt x="345710" y="106245"/>
                    <a:pt x="374360" y="129906"/>
                    <a:pt x="403265" y="153312"/>
                  </a:cubicBezTo>
                  <a:cubicBezTo>
                    <a:pt x="461075" y="199995"/>
                    <a:pt x="519141" y="246294"/>
                    <a:pt x="580660" y="287605"/>
                  </a:cubicBezTo>
                  <a:cubicBezTo>
                    <a:pt x="611338" y="308374"/>
                    <a:pt x="643149" y="327418"/>
                    <a:pt x="675945" y="344648"/>
                  </a:cubicBezTo>
                  <a:cubicBezTo>
                    <a:pt x="708373" y="361907"/>
                    <a:pt x="742714" y="375300"/>
                    <a:pt x="778264" y="384553"/>
                  </a:cubicBezTo>
                  <a:cubicBezTo>
                    <a:pt x="796012" y="388948"/>
                    <a:pt x="814210" y="391266"/>
                    <a:pt x="832493" y="391459"/>
                  </a:cubicBezTo>
                  <a:cubicBezTo>
                    <a:pt x="850654" y="391815"/>
                    <a:pt x="868714" y="388690"/>
                    <a:pt x="885699" y="382250"/>
                  </a:cubicBezTo>
                  <a:cubicBezTo>
                    <a:pt x="919432" y="367480"/>
                    <a:pt x="951080" y="348345"/>
                    <a:pt x="979832" y="325336"/>
                  </a:cubicBezTo>
                  <a:cubicBezTo>
                    <a:pt x="1039049" y="280955"/>
                    <a:pt x="1096220" y="232353"/>
                    <a:pt x="1162216" y="196669"/>
                  </a:cubicBezTo>
                  <a:cubicBezTo>
                    <a:pt x="1194928" y="178489"/>
                    <a:pt x="1229828" y="164564"/>
                    <a:pt x="1266070" y="155230"/>
                  </a:cubicBezTo>
                  <a:cubicBezTo>
                    <a:pt x="1302407" y="146091"/>
                    <a:pt x="1339983" y="142894"/>
                    <a:pt x="1377342" y="145766"/>
                  </a:cubicBezTo>
                  <a:cubicBezTo>
                    <a:pt x="1414587" y="148979"/>
                    <a:pt x="1451165" y="157596"/>
                    <a:pt x="1485928" y="171346"/>
                  </a:cubicBezTo>
                  <a:cubicBezTo>
                    <a:pt x="1520520" y="185028"/>
                    <a:pt x="1553785" y="201853"/>
                    <a:pt x="1585305" y="221610"/>
                  </a:cubicBezTo>
                  <a:cubicBezTo>
                    <a:pt x="1553480" y="202498"/>
                    <a:pt x="1520007" y="186276"/>
                    <a:pt x="1485288" y="173136"/>
                  </a:cubicBezTo>
                  <a:cubicBezTo>
                    <a:pt x="1450525" y="160201"/>
                    <a:pt x="1414087" y="152319"/>
                    <a:pt x="1377086" y="149731"/>
                  </a:cubicBezTo>
                  <a:cubicBezTo>
                    <a:pt x="1340180" y="147256"/>
                    <a:pt x="1303117" y="150798"/>
                    <a:pt x="1267349" y="160218"/>
                  </a:cubicBezTo>
                  <a:cubicBezTo>
                    <a:pt x="1231564" y="169695"/>
                    <a:pt x="1197167" y="183797"/>
                    <a:pt x="1165030" y="202169"/>
                  </a:cubicBezTo>
                  <a:cubicBezTo>
                    <a:pt x="1132879" y="220512"/>
                    <a:pt x="1101987" y="240979"/>
                    <a:pt x="1072559" y="263433"/>
                  </a:cubicBezTo>
                  <a:cubicBezTo>
                    <a:pt x="1042759" y="285559"/>
                    <a:pt x="1013981" y="308837"/>
                    <a:pt x="984181" y="331219"/>
                  </a:cubicBezTo>
                  <a:cubicBezTo>
                    <a:pt x="954872" y="354739"/>
                    <a:pt x="922627" y="374344"/>
                    <a:pt x="888257" y="389541"/>
                  </a:cubicBezTo>
                  <a:cubicBezTo>
                    <a:pt x="870410" y="396305"/>
                    <a:pt x="851449" y="399646"/>
                    <a:pt x="832365" y="399389"/>
                  </a:cubicBezTo>
                  <a:cubicBezTo>
                    <a:pt x="813432" y="399362"/>
                    <a:pt x="794573" y="396999"/>
                    <a:pt x="776218" y="392354"/>
                  </a:cubicBezTo>
                  <a:cubicBezTo>
                    <a:pt x="739930" y="382895"/>
                    <a:pt x="704896" y="369156"/>
                    <a:pt x="671852" y="351427"/>
                  </a:cubicBezTo>
                  <a:cubicBezTo>
                    <a:pt x="638863" y="333965"/>
                    <a:pt x="606881" y="314665"/>
                    <a:pt x="576056" y="293617"/>
                  </a:cubicBezTo>
                  <a:cubicBezTo>
                    <a:pt x="514409" y="251794"/>
                    <a:pt x="456087" y="205494"/>
                    <a:pt x="398788" y="158172"/>
                  </a:cubicBezTo>
                  <a:cubicBezTo>
                    <a:pt x="370139" y="134511"/>
                    <a:pt x="341746" y="110466"/>
                    <a:pt x="312840" y="87188"/>
                  </a:cubicBezTo>
                  <a:cubicBezTo>
                    <a:pt x="283961" y="64064"/>
                    <a:pt x="251916" y="45199"/>
                    <a:pt x="217684" y="31168"/>
                  </a:cubicBezTo>
                  <a:cubicBezTo>
                    <a:pt x="183355" y="17167"/>
                    <a:pt x="147236" y="8041"/>
                    <a:pt x="110377" y="4054"/>
                  </a:cubicBezTo>
                  <a:cubicBezTo>
                    <a:pt x="91950" y="1987"/>
                    <a:pt x="73407" y="1132"/>
                    <a:pt x="54869" y="1496"/>
                  </a:cubicBezTo>
                  <a:cubicBezTo>
                    <a:pt x="36476" y="1714"/>
                    <a:pt x="18130" y="3382"/>
                    <a:pt x="0" y="6484"/>
                  </a:cubicBezTo>
                  <a:close/>
                </a:path>
              </a:pathLst>
            </a:custGeom>
            <a:solidFill>
              <a:srgbClr val="37474F"/>
            </a:solidFill>
            <a:ln w="1278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93A3D27-C528-7032-EB33-EB9DC77284F5}"/>
                </a:ext>
              </a:extLst>
            </p:cNvPr>
            <p:cNvSpPr/>
            <p:nvPr/>
          </p:nvSpPr>
          <p:spPr>
            <a:xfrm>
              <a:off x="3077088" y="7083772"/>
              <a:ext cx="279486" cy="498165"/>
            </a:xfrm>
            <a:custGeom>
              <a:avLst/>
              <a:gdLst>
                <a:gd name="connsiteX0" fmla="*/ 38525 w 279486"/>
                <a:gd name="connsiteY0" fmla="*/ 0 h 498165"/>
                <a:gd name="connsiteX1" fmla="*/ 16526 w 279486"/>
                <a:gd name="connsiteY1" fmla="*/ 76739 h 498165"/>
                <a:gd name="connsiteX2" fmla="*/ 7062 w 279486"/>
                <a:gd name="connsiteY2" fmla="*/ 155653 h 498165"/>
                <a:gd name="connsiteX3" fmla="*/ 35583 w 279486"/>
                <a:gd name="connsiteY3" fmla="*/ 309771 h 498165"/>
                <a:gd name="connsiteX4" fmla="*/ 78173 w 279486"/>
                <a:gd name="connsiteY4" fmla="*/ 375894 h 498165"/>
                <a:gd name="connsiteX5" fmla="*/ 105672 w 279486"/>
                <a:gd name="connsiteY5" fmla="*/ 404288 h 498165"/>
                <a:gd name="connsiteX6" fmla="*/ 120892 w 279486"/>
                <a:gd name="connsiteY6" fmla="*/ 417078 h 498165"/>
                <a:gd name="connsiteX7" fmla="*/ 128438 w 279486"/>
                <a:gd name="connsiteY7" fmla="*/ 423345 h 498165"/>
                <a:gd name="connsiteX8" fmla="*/ 136623 w 279486"/>
                <a:gd name="connsiteY8" fmla="*/ 429100 h 498165"/>
                <a:gd name="connsiteX9" fmla="*/ 279486 w 279486"/>
                <a:gd name="connsiteY9" fmla="*/ 498166 h 498165"/>
                <a:gd name="connsiteX10" fmla="*/ 241116 w 279486"/>
                <a:gd name="connsiteY10" fmla="*/ 486910 h 498165"/>
                <a:gd name="connsiteX11" fmla="*/ 203514 w 279486"/>
                <a:gd name="connsiteY11" fmla="*/ 472586 h 498165"/>
                <a:gd name="connsiteX12" fmla="*/ 167447 w 279486"/>
                <a:gd name="connsiteY12" fmla="*/ 455064 h 498165"/>
                <a:gd name="connsiteX13" fmla="*/ 149797 w 279486"/>
                <a:gd name="connsiteY13" fmla="*/ 444576 h 498165"/>
                <a:gd name="connsiteX14" fmla="*/ 133042 w 279486"/>
                <a:gd name="connsiteY14" fmla="*/ 433449 h 498165"/>
                <a:gd name="connsiteX15" fmla="*/ 124601 w 279486"/>
                <a:gd name="connsiteY15" fmla="*/ 427949 h 498165"/>
                <a:gd name="connsiteX16" fmla="*/ 116671 w 279486"/>
                <a:gd name="connsiteY16" fmla="*/ 421682 h 498165"/>
                <a:gd name="connsiteX17" fmla="*/ 100939 w 279486"/>
                <a:gd name="connsiteY17" fmla="*/ 408892 h 498165"/>
                <a:gd name="connsiteX18" fmla="*/ 72546 w 279486"/>
                <a:gd name="connsiteY18" fmla="*/ 380115 h 498165"/>
                <a:gd name="connsiteX19" fmla="*/ 28293 w 279486"/>
                <a:gd name="connsiteY19" fmla="*/ 312457 h 498165"/>
                <a:gd name="connsiteX20" fmla="*/ 795 w 279486"/>
                <a:gd name="connsiteY20" fmla="*/ 154758 h 498165"/>
                <a:gd name="connsiteX21" fmla="*/ 38525 w 279486"/>
                <a:gd name="connsiteY21" fmla="*/ 0 h 49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9486" h="498165">
                  <a:moveTo>
                    <a:pt x="38525" y="0"/>
                  </a:moveTo>
                  <a:cubicBezTo>
                    <a:pt x="29044" y="24914"/>
                    <a:pt x="21685" y="50586"/>
                    <a:pt x="16526" y="76739"/>
                  </a:cubicBezTo>
                  <a:cubicBezTo>
                    <a:pt x="11141" y="102728"/>
                    <a:pt x="7974" y="129128"/>
                    <a:pt x="7062" y="155653"/>
                  </a:cubicBezTo>
                  <a:cubicBezTo>
                    <a:pt x="4252" y="208558"/>
                    <a:pt x="14026" y="261375"/>
                    <a:pt x="35583" y="309771"/>
                  </a:cubicBezTo>
                  <a:cubicBezTo>
                    <a:pt x="46592" y="333710"/>
                    <a:pt x="60930" y="355971"/>
                    <a:pt x="78173" y="375894"/>
                  </a:cubicBezTo>
                  <a:cubicBezTo>
                    <a:pt x="86779" y="385886"/>
                    <a:pt x="95961" y="395367"/>
                    <a:pt x="105672" y="404288"/>
                  </a:cubicBezTo>
                  <a:cubicBezTo>
                    <a:pt x="110532" y="408637"/>
                    <a:pt x="115776" y="412601"/>
                    <a:pt x="120892" y="417078"/>
                  </a:cubicBezTo>
                  <a:lnTo>
                    <a:pt x="128438" y="423345"/>
                  </a:lnTo>
                  <a:lnTo>
                    <a:pt x="136623" y="429100"/>
                  </a:lnTo>
                  <a:cubicBezTo>
                    <a:pt x="180430" y="459296"/>
                    <a:pt x="228612" y="482589"/>
                    <a:pt x="279486" y="498166"/>
                  </a:cubicBezTo>
                  <a:cubicBezTo>
                    <a:pt x="266696" y="494456"/>
                    <a:pt x="253906" y="490875"/>
                    <a:pt x="241116" y="486910"/>
                  </a:cubicBezTo>
                  <a:cubicBezTo>
                    <a:pt x="228327" y="482946"/>
                    <a:pt x="215537" y="477958"/>
                    <a:pt x="203514" y="472586"/>
                  </a:cubicBezTo>
                  <a:cubicBezTo>
                    <a:pt x="191492" y="467214"/>
                    <a:pt x="178958" y="461970"/>
                    <a:pt x="167447" y="455064"/>
                  </a:cubicBezTo>
                  <a:lnTo>
                    <a:pt x="149797" y="444576"/>
                  </a:lnTo>
                  <a:lnTo>
                    <a:pt x="133042" y="433449"/>
                  </a:lnTo>
                  <a:lnTo>
                    <a:pt x="124601" y="427949"/>
                  </a:lnTo>
                  <a:lnTo>
                    <a:pt x="116671" y="421682"/>
                  </a:lnTo>
                  <a:cubicBezTo>
                    <a:pt x="111427" y="417462"/>
                    <a:pt x="106055" y="413369"/>
                    <a:pt x="100939" y="408892"/>
                  </a:cubicBezTo>
                  <a:cubicBezTo>
                    <a:pt x="90935" y="399848"/>
                    <a:pt x="81455" y="390240"/>
                    <a:pt x="72546" y="380115"/>
                  </a:cubicBezTo>
                  <a:cubicBezTo>
                    <a:pt x="54663" y="359774"/>
                    <a:pt x="39763" y="336993"/>
                    <a:pt x="28293" y="312457"/>
                  </a:cubicBezTo>
                  <a:cubicBezTo>
                    <a:pt x="6501" y="262890"/>
                    <a:pt x="-2935" y="208775"/>
                    <a:pt x="795" y="154758"/>
                  </a:cubicBezTo>
                  <a:cubicBezTo>
                    <a:pt x="4018" y="101331"/>
                    <a:pt x="16797" y="48915"/>
                    <a:pt x="38525" y="0"/>
                  </a:cubicBezTo>
                  <a:close/>
                </a:path>
              </a:pathLst>
            </a:custGeom>
            <a:solidFill>
              <a:srgbClr val="37474F"/>
            </a:solidFill>
            <a:ln w="12783"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896EAB0-C978-6578-FC54-A702DCE23AE5}"/>
                </a:ext>
              </a:extLst>
            </p:cNvPr>
            <p:cNvSpPr/>
            <p:nvPr/>
          </p:nvSpPr>
          <p:spPr>
            <a:xfrm>
              <a:off x="3686809" y="5884210"/>
              <a:ext cx="1626232" cy="1359951"/>
            </a:xfrm>
            <a:custGeom>
              <a:avLst/>
              <a:gdLst>
                <a:gd name="connsiteX0" fmla="*/ 0 w 1626232"/>
                <a:gd name="connsiteY0" fmla="*/ 1237421 h 1359951"/>
                <a:gd name="connsiteX1" fmla="*/ 254263 w 1626232"/>
                <a:gd name="connsiteY1" fmla="*/ 1334240 h 1359951"/>
                <a:gd name="connsiteX2" fmla="*/ 524001 w 1626232"/>
                <a:gd name="connsiteY2" fmla="*/ 1349076 h 1359951"/>
                <a:gd name="connsiteX3" fmla="*/ 651900 w 1626232"/>
                <a:gd name="connsiteY3" fmla="*/ 1305079 h 1359951"/>
                <a:gd name="connsiteX4" fmla="*/ 666864 w 1626232"/>
                <a:gd name="connsiteY4" fmla="*/ 1297021 h 1359951"/>
                <a:gd name="connsiteX5" fmla="*/ 680933 w 1626232"/>
                <a:gd name="connsiteY5" fmla="*/ 1287685 h 1359951"/>
                <a:gd name="connsiteX6" fmla="*/ 708431 w 1626232"/>
                <a:gd name="connsiteY6" fmla="*/ 1267989 h 1359951"/>
                <a:gd name="connsiteX7" fmla="*/ 734011 w 1626232"/>
                <a:gd name="connsiteY7" fmla="*/ 1246246 h 1359951"/>
                <a:gd name="connsiteX8" fmla="*/ 757800 w 1626232"/>
                <a:gd name="connsiteY8" fmla="*/ 1222073 h 1359951"/>
                <a:gd name="connsiteX9" fmla="*/ 768799 w 1626232"/>
                <a:gd name="connsiteY9" fmla="*/ 1209283 h 1359951"/>
                <a:gd name="connsiteX10" fmla="*/ 779415 w 1626232"/>
                <a:gd name="connsiteY10" fmla="*/ 1196493 h 1359951"/>
                <a:gd name="connsiteX11" fmla="*/ 790031 w 1626232"/>
                <a:gd name="connsiteY11" fmla="*/ 1183703 h 1359951"/>
                <a:gd name="connsiteX12" fmla="*/ 799367 w 1626232"/>
                <a:gd name="connsiteY12" fmla="*/ 1169634 h 1359951"/>
                <a:gd name="connsiteX13" fmla="*/ 817912 w 1626232"/>
                <a:gd name="connsiteY13" fmla="*/ 1141113 h 1359951"/>
                <a:gd name="connsiteX14" fmla="*/ 833772 w 1626232"/>
                <a:gd name="connsiteY14" fmla="*/ 1111185 h 1359951"/>
                <a:gd name="connsiteX15" fmla="*/ 841702 w 1626232"/>
                <a:gd name="connsiteY15" fmla="*/ 1096220 h 1359951"/>
                <a:gd name="connsiteX16" fmla="*/ 848352 w 1626232"/>
                <a:gd name="connsiteY16" fmla="*/ 1080617 h 1359951"/>
                <a:gd name="connsiteX17" fmla="*/ 861142 w 1626232"/>
                <a:gd name="connsiteY17" fmla="*/ 1049282 h 1359951"/>
                <a:gd name="connsiteX18" fmla="*/ 867025 w 1626232"/>
                <a:gd name="connsiteY18" fmla="*/ 1033422 h 1359951"/>
                <a:gd name="connsiteX19" fmla="*/ 872397 w 1626232"/>
                <a:gd name="connsiteY19" fmla="*/ 1017307 h 1359951"/>
                <a:gd name="connsiteX20" fmla="*/ 883141 w 1626232"/>
                <a:gd name="connsiteY20" fmla="*/ 985076 h 1359951"/>
                <a:gd name="connsiteX21" fmla="*/ 883141 w 1626232"/>
                <a:gd name="connsiteY21" fmla="*/ 983286 h 1359951"/>
                <a:gd name="connsiteX22" fmla="*/ 884804 w 1626232"/>
                <a:gd name="connsiteY22" fmla="*/ 983286 h 1359951"/>
                <a:gd name="connsiteX23" fmla="*/ 1027539 w 1626232"/>
                <a:gd name="connsiteY23" fmla="*/ 909232 h 1359951"/>
                <a:gd name="connsiteX24" fmla="*/ 1160298 w 1626232"/>
                <a:gd name="connsiteY24" fmla="*/ 818041 h 1359951"/>
                <a:gd name="connsiteX25" fmla="*/ 1477870 w 1626232"/>
                <a:gd name="connsiteY25" fmla="*/ 457366 h 1359951"/>
                <a:gd name="connsiteX26" fmla="*/ 1547959 w 1626232"/>
                <a:gd name="connsiteY26" fmla="*/ 312201 h 1359951"/>
                <a:gd name="connsiteX27" fmla="*/ 1626233 w 1626232"/>
                <a:gd name="connsiteY27" fmla="*/ 0 h 1359951"/>
                <a:gd name="connsiteX28" fmla="*/ 1551924 w 1626232"/>
                <a:gd name="connsiteY28" fmla="*/ 313736 h 1359951"/>
                <a:gd name="connsiteX29" fmla="*/ 1482091 w 1626232"/>
                <a:gd name="connsiteY29" fmla="*/ 459668 h 1359951"/>
                <a:gd name="connsiteX30" fmla="*/ 1392562 w 1626232"/>
                <a:gd name="connsiteY30" fmla="*/ 594601 h 1359951"/>
                <a:gd name="connsiteX31" fmla="*/ 1164646 w 1626232"/>
                <a:gd name="connsiteY31" fmla="*/ 823668 h 1359951"/>
                <a:gd name="connsiteX32" fmla="*/ 1032654 w 1626232"/>
                <a:gd name="connsiteY32" fmla="*/ 914348 h 1359951"/>
                <a:gd name="connsiteX33" fmla="*/ 888768 w 1626232"/>
                <a:gd name="connsiteY33" fmla="*/ 988786 h 1359951"/>
                <a:gd name="connsiteX34" fmla="*/ 890943 w 1626232"/>
                <a:gd name="connsiteY34" fmla="*/ 986355 h 1359951"/>
                <a:gd name="connsiteX35" fmla="*/ 879943 w 1626232"/>
                <a:gd name="connsiteY35" fmla="*/ 1018842 h 1359951"/>
                <a:gd name="connsiteX36" fmla="*/ 874444 w 1626232"/>
                <a:gd name="connsiteY36" fmla="*/ 1035085 h 1359951"/>
                <a:gd name="connsiteX37" fmla="*/ 868433 w 1626232"/>
                <a:gd name="connsiteY37" fmla="*/ 1051072 h 1359951"/>
                <a:gd name="connsiteX38" fmla="*/ 854875 w 1626232"/>
                <a:gd name="connsiteY38" fmla="*/ 1082663 h 1359951"/>
                <a:gd name="connsiteX39" fmla="*/ 848097 w 1626232"/>
                <a:gd name="connsiteY39" fmla="*/ 1098395 h 1359951"/>
                <a:gd name="connsiteX40" fmla="*/ 840039 w 1626232"/>
                <a:gd name="connsiteY40" fmla="*/ 1113487 h 1359951"/>
                <a:gd name="connsiteX41" fmla="*/ 823796 w 1626232"/>
                <a:gd name="connsiteY41" fmla="*/ 1143799 h 1359951"/>
                <a:gd name="connsiteX42" fmla="*/ 804995 w 1626232"/>
                <a:gd name="connsiteY42" fmla="*/ 1172448 h 1359951"/>
                <a:gd name="connsiteX43" fmla="*/ 795402 w 1626232"/>
                <a:gd name="connsiteY43" fmla="*/ 1186773 h 1359951"/>
                <a:gd name="connsiteX44" fmla="*/ 784531 w 1626232"/>
                <a:gd name="connsiteY44" fmla="*/ 1199563 h 1359951"/>
                <a:gd name="connsiteX45" fmla="*/ 773788 w 1626232"/>
                <a:gd name="connsiteY45" fmla="*/ 1212353 h 1359951"/>
                <a:gd name="connsiteX46" fmla="*/ 762532 w 1626232"/>
                <a:gd name="connsiteY46" fmla="*/ 1225142 h 1359951"/>
                <a:gd name="connsiteX47" fmla="*/ 738232 w 1626232"/>
                <a:gd name="connsiteY47" fmla="*/ 1249443 h 1359951"/>
                <a:gd name="connsiteX48" fmla="*/ 711885 w 1626232"/>
                <a:gd name="connsiteY48" fmla="*/ 1271570 h 1359951"/>
                <a:gd name="connsiteX49" fmla="*/ 683875 w 1626232"/>
                <a:gd name="connsiteY49" fmla="*/ 1291394 h 1359951"/>
                <a:gd name="connsiteX50" fmla="*/ 669550 w 1626232"/>
                <a:gd name="connsiteY50" fmla="*/ 1300858 h 1359951"/>
                <a:gd name="connsiteX51" fmla="*/ 654330 w 1626232"/>
                <a:gd name="connsiteY51" fmla="*/ 1308916 h 1359951"/>
                <a:gd name="connsiteX52" fmla="*/ 524897 w 1626232"/>
                <a:gd name="connsiteY52" fmla="*/ 1352785 h 1359951"/>
                <a:gd name="connsiteX53" fmla="*/ 253367 w 1626232"/>
                <a:gd name="connsiteY53" fmla="*/ 1337181 h 1359951"/>
                <a:gd name="connsiteX54" fmla="*/ 0 w 1626232"/>
                <a:gd name="connsiteY54" fmla="*/ 1236909 h 135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26232" h="1359951">
                  <a:moveTo>
                    <a:pt x="0" y="1237421"/>
                  </a:moveTo>
                  <a:cubicBezTo>
                    <a:pt x="80381" y="1280180"/>
                    <a:pt x="165799" y="1312707"/>
                    <a:pt x="254263" y="1334240"/>
                  </a:cubicBezTo>
                  <a:cubicBezTo>
                    <a:pt x="342262" y="1357282"/>
                    <a:pt x="434006" y="1362328"/>
                    <a:pt x="524001" y="1349076"/>
                  </a:cubicBezTo>
                  <a:cubicBezTo>
                    <a:pt x="568741" y="1341456"/>
                    <a:pt x="611940" y="1326595"/>
                    <a:pt x="651900" y="1305079"/>
                  </a:cubicBezTo>
                  <a:cubicBezTo>
                    <a:pt x="656888" y="1302393"/>
                    <a:pt x="662004" y="1299963"/>
                    <a:pt x="666864" y="1297021"/>
                  </a:cubicBezTo>
                  <a:lnTo>
                    <a:pt x="680933" y="1287685"/>
                  </a:lnTo>
                  <a:cubicBezTo>
                    <a:pt x="690571" y="1281805"/>
                    <a:pt x="699763" y="1275222"/>
                    <a:pt x="708431" y="1267989"/>
                  </a:cubicBezTo>
                  <a:cubicBezTo>
                    <a:pt x="717000" y="1260698"/>
                    <a:pt x="726081" y="1253920"/>
                    <a:pt x="734011" y="1246246"/>
                  </a:cubicBezTo>
                  <a:lnTo>
                    <a:pt x="757800" y="1222073"/>
                  </a:lnTo>
                  <a:cubicBezTo>
                    <a:pt x="761772" y="1218082"/>
                    <a:pt x="765448" y="1213807"/>
                    <a:pt x="768799" y="1209283"/>
                  </a:cubicBezTo>
                  <a:lnTo>
                    <a:pt x="779415" y="1196493"/>
                  </a:lnTo>
                  <a:lnTo>
                    <a:pt x="790031" y="1183703"/>
                  </a:lnTo>
                  <a:cubicBezTo>
                    <a:pt x="793356" y="1179099"/>
                    <a:pt x="796297" y="1174239"/>
                    <a:pt x="799367" y="1169634"/>
                  </a:cubicBezTo>
                  <a:lnTo>
                    <a:pt x="817912" y="1141113"/>
                  </a:lnTo>
                  <a:lnTo>
                    <a:pt x="833772" y="1111185"/>
                  </a:lnTo>
                  <a:lnTo>
                    <a:pt x="841702" y="1096220"/>
                  </a:lnTo>
                  <a:cubicBezTo>
                    <a:pt x="844132" y="1091104"/>
                    <a:pt x="846178" y="1085733"/>
                    <a:pt x="848352" y="1080617"/>
                  </a:cubicBezTo>
                  <a:lnTo>
                    <a:pt x="861142" y="1049282"/>
                  </a:lnTo>
                  <a:cubicBezTo>
                    <a:pt x="863424" y="1044120"/>
                    <a:pt x="865389" y="1038823"/>
                    <a:pt x="867025" y="1033422"/>
                  </a:cubicBezTo>
                  <a:lnTo>
                    <a:pt x="872397" y="1017307"/>
                  </a:lnTo>
                  <a:lnTo>
                    <a:pt x="883141" y="985076"/>
                  </a:lnTo>
                  <a:lnTo>
                    <a:pt x="883141" y="983286"/>
                  </a:lnTo>
                  <a:lnTo>
                    <a:pt x="884804" y="983286"/>
                  </a:lnTo>
                  <a:cubicBezTo>
                    <a:pt x="934049" y="961955"/>
                    <a:pt x="981743" y="937211"/>
                    <a:pt x="1027539" y="909232"/>
                  </a:cubicBezTo>
                  <a:cubicBezTo>
                    <a:pt x="1073531" y="881448"/>
                    <a:pt x="1117860" y="850999"/>
                    <a:pt x="1160298" y="818041"/>
                  </a:cubicBezTo>
                  <a:cubicBezTo>
                    <a:pt x="1288803" y="719826"/>
                    <a:pt x="1396713" y="597270"/>
                    <a:pt x="1477870" y="457366"/>
                  </a:cubicBezTo>
                  <a:cubicBezTo>
                    <a:pt x="1504350" y="410546"/>
                    <a:pt x="1527763" y="362055"/>
                    <a:pt x="1547959" y="312201"/>
                  </a:cubicBezTo>
                  <a:cubicBezTo>
                    <a:pt x="1587716" y="212045"/>
                    <a:pt x="1614036" y="107066"/>
                    <a:pt x="1626233" y="0"/>
                  </a:cubicBezTo>
                  <a:cubicBezTo>
                    <a:pt x="1615490" y="107412"/>
                    <a:pt x="1590501" y="212917"/>
                    <a:pt x="1551924" y="313736"/>
                  </a:cubicBezTo>
                  <a:cubicBezTo>
                    <a:pt x="1531896" y="363869"/>
                    <a:pt x="1508567" y="412620"/>
                    <a:pt x="1482091" y="459668"/>
                  </a:cubicBezTo>
                  <a:cubicBezTo>
                    <a:pt x="1455115" y="506484"/>
                    <a:pt x="1425213" y="551551"/>
                    <a:pt x="1392562" y="594601"/>
                  </a:cubicBezTo>
                  <a:cubicBezTo>
                    <a:pt x="1326303" y="680043"/>
                    <a:pt x="1249753" y="756980"/>
                    <a:pt x="1164646" y="823668"/>
                  </a:cubicBezTo>
                  <a:cubicBezTo>
                    <a:pt x="1122465" y="856456"/>
                    <a:pt x="1078392" y="886736"/>
                    <a:pt x="1032654" y="914348"/>
                  </a:cubicBezTo>
                  <a:cubicBezTo>
                    <a:pt x="986683" y="942833"/>
                    <a:pt x="938578" y="967720"/>
                    <a:pt x="888768" y="988786"/>
                  </a:cubicBezTo>
                  <a:lnTo>
                    <a:pt x="890943" y="986355"/>
                  </a:lnTo>
                  <a:lnTo>
                    <a:pt x="879943" y="1018842"/>
                  </a:lnTo>
                  <a:lnTo>
                    <a:pt x="874444" y="1035085"/>
                  </a:lnTo>
                  <a:cubicBezTo>
                    <a:pt x="872764" y="1040530"/>
                    <a:pt x="870757" y="1045869"/>
                    <a:pt x="868433" y="1051072"/>
                  </a:cubicBezTo>
                  <a:lnTo>
                    <a:pt x="854875" y="1082663"/>
                  </a:lnTo>
                  <a:cubicBezTo>
                    <a:pt x="852701" y="1087907"/>
                    <a:pt x="850527" y="1093151"/>
                    <a:pt x="848097" y="1098395"/>
                  </a:cubicBezTo>
                  <a:lnTo>
                    <a:pt x="840039" y="1113487"/>
                  </a:lnTo>
                  <a:lnTo>
                    <a:pt x="823796" y="1143799"/>
                  </a:lnTo>
                  <a:lnTo>
                    <a:pt x="804995" y="1172448"/>
                  </a:lnTo>
                  <a:cubicBezTo>
                    <a:pt x="801797" y="1177180"/>
                    <a:pt x="798728" y="1182040"/>
                    <a:pt x="795402" y="1186773"/>
                  </a:cubicBezTo>
                  <a:lnTo>
                    <a:pt x="784531" y="1199563"/>
                  </a:lnTo>
                  <a:lnTo>
                    <a:pt x="773788" y="1212353"/>
                  </a:lnTo>
                  <a:cubicBezTo>
                    <a:pt x="770341" y="1216875"/>
                    <a:pt x="766580" y="1221148"/>
                    <a:pt x="762532" y="1225142"/>
                  </a:cubicBezTo>
                  <a:lnTo>
                    <a:pt x="738232" y="1249443"/>
                  </a:lnTo>
                  <a:cubicBezTo>
                    <a:pt x="729918" y="1257245"/>
                    <a:pt x="720709" y="1264151"/>
                    <a:pt x="711885" y="1271570"/>
                  </a:cubicBezTo>
                  <a:cubicBezTo>
                    <a:pt x="703032" y="1278837"/>
                    <a:pt x="693672" y="1285462"/>
                    <a:pt x="683875" y="1291394"/>
                  </a:cubicBezTo>
                  <a:lnTo>
                    <a:pt x="669550" y="1300858"/>
                  </a:lnTo>
                  <a:cubicBezTo>
                    <a:pt x="664562" y="1303672"/>
                    <a:pt x="659446" y="1306230"/>
                    <a:pt x="654330" y="1308916"/>
                  </a:cubicBezTo>
                  <a:cubicBezTo>
                    <a:pt x="613855" y="1330473"/>
                    <a:pt x="570138" y="1345291"/>
                    <a:pt x="524897" y="1352785"/>
                  </a:cubicBezTo>
                  <a:cubicBezTo>
                    <a:pt x="434268" y="1366117"/>
                    <a:pt x="341872" y="1360808"/>
                    <a:pt x="253367" y="1337181"/>
                  </a:cubicBezTo>
                  <a:cubicBezTo>
                    <a:pt x="165040" y="1314516"/>
                    <a:pt x="79916" y="1280827"/>
                    <a:pt x="0" y="1236909"/>
                  </a:cubicBezTo>
                  <a:close/>
                </a:path>
              </a:pathLst>
            </a:custGeom>
            <a:solidFill>
              <a:srgbClr val="37474F"/>
            </a:solidFill>
            <a:ln w="1278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67E412E-0D26-513E-87E7-6A85A67EC3E9}"/>
                </a:ext>
              </a:extLst>
            </p:cNvPr>
            <p:cNvSpPr/>
            <p:nvPr/>
          </p:nvSpPr>
          <p:spPr>
            <a:xfrm>
              <a:off x="2567439" y="6002516"/>
              <a:ext cx="308108" cy="997226"/>
            </a:xfrm>
            <a:custGeom>
              <a:avLst/>
              <a:gdLst>
                <a:gd name="connsiteX0" fmla="*/ 0 w 308108"/>
                <a:gd name="connsiteY0" fmla="*/ 0 h 997226"/>
                <a:gd name="connsiteX1" fmla="*/ 90680 w 308108"/>
                <a:gd name="connsiteY1" fmla="*/ 108970 h 997226"/>
                <a:gd name="connsiteX2" fmla="*/ 188651 w 308108"/>
                <a:gd name="connsiteY2" fmla="*/ 212696 h 997226"/>
                <a:gd name="connsiteX3" fmla="*/ 228555 w 308108"/>
                <a:gd name="connsiteY3" fmla="*/ 272424 h 997226"/>
                <a:gd name="connsiteX4" fmla="*/ 235718 w 308108"/>
                <a:gd name="connsiteY4" fmla="*/ 289179 h 997226"/>
                <a:gd name="connsiteX5" fmla="*/ 241089 w 308108"/>
                <a:gd name="connsiteY5" fmla="*/ 306573 h 997226"/>
                <a:gd name="connsiteX6" fmla="*/ 244031 w 308108"/>
                <a:gd name="connsiteY6" fmla="*/ 342769 h 997226"/>
                <a:gd name="connsiteX7" fmla="*/ 221776 w 308108"/>
                <a:gd name="connsiteY7" fmla="*/ 484097 h 997226"/>
                <a:gd name="connsiteX8" fmla="*/ 188779 w 308108"/>
                <a:gd name="connsiteY8" fmla="*/ 622611 h 997226"/>
                <a:gd name="connsiteX9" fmla="*/ 169338 w 308108"/>
                <a:gd name="connsiteY9" fmla="*/ 763300 h 997226"/>
                <a:gd name="connsiteX10" fmla="*/ 171640 w 308108"/>
                <a:gd name="connsiteY10" fmla="*/ 798344 h 997226"/>
                <a:gd name="connsiteX11" fmla="*/ 180337 w 308108"/>
                <a:gd name="connsiteY11" fmla="*/ 832365 h 997226"/>
                <a:gd name="connsiteX12" fmla="*/ 210010 w 308108"/>
                <a:gd name="connsiteY12" fmla="*/ 896315 h 997226"/>
                <a:gd name="connsiteX13" fmla="*/ 308108 w 308108"/>
                <a:gd name="connsiteY13" fmla="*/ 997227 h 997226"/>
                <a:gd name="connsiteX14" fmla="*/ 206684 w 308108"/>
                <a:gd name="connsiteY14" fmla="*/ 898361 h 997226"/>
                <a:gd name="connsiteX15" fmla="*/ 175477 w 308108"/>
                <a:gd name="connsiteY15" fmla="*/ 834412 h 997226"/>
                <a:gd name="connsiteX16" fmla="*/ 166013 w 308108"/>
                <a:gd name="connsiteY16" fmla="*/ 799623 h 997226"/>
                <a:gd name="connsiteX17" fmla="*/ 163071 w 308108"/>
                <a:gd name="connsiteY17" fmla="*/ 763684 h 997226"/>
                <a:gd name="connsiteX18" fmla="*/ 168570 w 308108"/>
                <a:gd name="connsiteY18" fmla="*/ 692316 h 997226"/>
                <a:gd name="connsiteX19" fmla="*/ 181361 w 308108"/>
                <a:gd name="connsiteY19" fmla="*/ 622100 h 997226"/>
                <a:gd name="connsiteX20" fmla="*/ 213719 w 308108"/>
                <a:gd name="connsiteY20" fmla="*/ 483330 h 997226"/>
                <a:gd name="connsiteX21" fmla="*/ 236485 w 308108"/>
                <a:gd name="connsiteY21" fmla="*/ 343664 h 997226"/>
                <a:gd name="connsiteX22" fmla="*/ 233927 w 308108"/>
                <a:gd name="connsiteY22" fmla="*/ 309003 h 997226"/>
                <a:gd name="connsiteX23" fmla="*/ 228811 w 308108"/>
                <a:gd name="connsiteY23" fmla="*/ 292632 h 997226"/>
                <a:gd name="connsiteX24" fmla="*/ 222032 w 308108"/>
                <a:gd name="connsiteY24" fmla="*/ 276517 h 997226"/>
                <a:gd name="connsiteX25" fmla="*/ 183663 w 308108"/>
                <a:gd name="connsiteY25" fmla="*/ 217556 h 997226"/>
                <a:gd name="connsiteX26" fmla="*/ 87611 w 308108"/>
                <a:gd name="connsiteY26" fmla="*/ 112807 h 997226"/>
                <a:gd name="connsiteX27" fmla="*/ 40032 w 308108"/>
                <a:gd name="connsiteY27" fmla="*/ 59729 h 997226"/>
                <a:gd name="connsiteX28" fmla="*/ 0 w 308108"/>
                <a:gd name="connsiteY28" fmla="*/ 0 h 99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108" h="997226">
                  <a:moveTo>
                    <a:pt x="0" y="0"/>
                  </a:moveTo>
                  <a:cubicBezTo>
                    <a:pt x="25459" y="40040"/>
                    <a:pt x="55933" y="76660"/>
                    <a:pt x="90680" y="108970"/>
                  </a:cubicBezTo>
                  <a:cubicBezTo>
                    <a:pt x="124062" y="142735"/>
                    <a:pt x="158339" y="175733"/>
                    <a:pt x="188651" y="212696"/>
                  </a:cubicBezTo>
                  <a:cubicBezTo>
                    <a:pt x="204194" y="231012"/>
                    <a:pt x="217583" y="251053"/>
                    <a:pt x="228555" y="272424"/>
                  </a:cubicBezTo>
                  <a:cubicBezTo>
                    <a:pt x="231280" y="277859"/>
                    <a:pt x="233672" y="283454"/>
                    <a:pt x="235718" y="289179"/>
                  </a:cubicBezTo>
                  <a:cubicBezTo>
                    <a:pt x="238043" y="294798"/>
                    <a:pt x="239842" y="300621"/>
                    <a:pt x="241089" y="306573"/>
                  </a:cubicBezTo>
                  <a:cubicBezTo>
                    <a:pt x="243274" y="318510"/>
                    <a:pt x="244260" y="330636"/>
                    <a:pt x="244031" y="342769"/>
                  </a:cubicBezTo>
                  <a:cubicBezTo>
                    <a:pt x="241199" y="390487"/>
                    <a:pt x="233746" y="437818"/>
                    <a:pt x="221776" y="484097"/>
                  </a:cubicBezTo>
                  <a:cubicBezTo>
                    <a:pt x="210905" y="530396"/>
                    <a:pt x="199011" y="576312"/>
                    <a:pt x="188779" y="622611"/>
                  </a:cubicBezTo>
                  <a:cubicBezTo>
                    <a:pt x="177506" y="668720"/>
                    <a:pt x="170992" y="715862"/>
                    <a:pt x="169338" y="763300"/>
                  </a:cubicBezTo>
                  <a:cubicBezTo>
                    <a:pt x="169208" y="775023"/>
                    <a:pt x="169978" y="786739"/>
                    <a:pt x="171640" y="798344"/>
                  </a:cubicBezTo>
                  <a:cubicBezTo>
                    <a:pt x="173906" y="809837"/>
                    <a:pt x="176809" y="821195"/>
                    <a:pt x="180337" y="832365"/>
                  </a:cubicBezTo>
                  <a:cubicBezTo>
                    <a:pt x="187841" y="854710"/>
                    <a:pt x="197792" y="876157"/>
                    <a:pt x="210010" y="896315"/>
                  </a:cubicBezTo>
                  <a:cubicBezTo>
                    <a:pt x="234595" y="936985"/>
                    <a:pt x="268149" y="971501"/>
                    <a:pt x="308108" y="997227"/>
                  </a:cubicBezTo>
                  <a:cubicBezTo>
                    <a:pt x="267029" y="972663"/>
                    <a:pt x="232289" y="938799"/>
                    <a:pt x="206684" y="898361"/>
                  </a:cubicBezTo>
                  <a:cubicBezTo>
                    <a:pt x="193979" y="878248"/>
                    <a:pt x="183514" y="856803"/>
                    <a:pt x="175477" y="834412"/>
                  </a:cubicBezTo>
                  <a:cubicBezTo>
                    <a:pt x="171665" y="823005"/>
                    <a:pt x="168505" y="811390"/>
                    <a:pt x="166013" y="799623"/>
                  </a:cubicBezTo>
                  <a:cubicBezTo>
                    <a:pt x="164202" y="787726"/>
                    <a:pt x="163219" y="775717"/>
                    <a:pt x="163071" y="763684"/>
                  </a:cubicBezTo>
                  <a:cubicBezTo>
                    <a:pt x="162979" y="739785"/>
                    <a:pt x="164818" y="715918"/>
                    <a:pt x="168570" y="692316"/>
                  </a:cubicBezTo>
                  <a:cubicBezTo>
                    <a:pt x="172024" y="668655"/>
                    <a:pt x="176628" y="645249"/>
                    <a:pt x="181361" y="622100"/>
                  </a:cubicBezTo>
                  <a:cubicBezTo>
                    <a:pt x="191337" y="575544"/>
                    <a:pt x="203103" y="529501"/>
                    <a:pt x="213719" y="483330"/>
                  </a:cubicBezTo>
                  <a:cubicBezTo>
                    <a:pt x="225712" y="437600"/>
                    <a:pt x="233335" y="390835"/>
                    <a:pt x="236485" y="343664"/>
                  </a:cubicBezTo>
                  <a:cubicBezTo>
                    <a:pt x="236661" y="332058"/>
                    <a:pt x="235805" y="320458"/>
                    <a:pt x="233927" y="309003"/>
                  </a:cubicBezTo>
                  <a:cubicBezTo>
                    <a:pt x="232650" y="303422"/>
                    <a:pt x="230940" y="297948"/>
                    <a:pt x="228811" y="292632"/>
                  </a:cubicBezTo>
                  <a:cubicBezTo>
                    <a:pt x="226871" y="287132"/>
                    <a:pt x="224607" y="281751"/>
                    <a:pt x="222032" y="276517"/>
                  </a:cubicBezTo>
                  <a:cubicBezTo>
                    <a:pt x="211363" y="255562"/>
                    <a:pt x="198501" y="235798"/>
                    <a:pt x="183663" y="217556"/>
                  </a:cubicBezTo>
                  <a:cubicBezTo>
                    <a:pt x="154246" y="180593"/>
                    <a:pt x="120481" y="147084"/>
                    <a:pt x="87611" y="112807"/>
                  </a:cubicBezTo>
                  <a:cubicBezTo>
                    <a:pt x="71368" y="95413"/>
                    <a:pt x="54997" y="78146"/>
                    <a:pt x="40032" y="59729"/>
                  </a:cubicBezTo>
                  <a:cubicBezTo>
                    <a:pt x="24608" y="41295"/>
                    <a:pt x="11189" y="21273"/>
                    <a:pt x="0" y="0"/>
                  </a:cubicBezTo>
                  <a:close/>
                </a:path>
              </a:pathLst>
            </a:custGeom>
            <a:solidFill>
              <a:srgbClr val="37474F"/>
            </a:solidFill>
            <a:ln w="1278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9F5036F-8B5A-9704-A3F5-43B9729DD195}"/>
                </a:ext>
              </a:extLst>
            </p:cNvPr>
            <p:cNvSpPr/>
            <p:nvPr/>
          </p:nvSpPr>
          <p:spPr>
            <a:xfrm>
              <a:off x="4402531" y="6014666"/>
              <a:ext cx="855258" cy="765857"/>
            </a:xfrm>
            <a:custGeom>
              <a:avLst/>
              <a:gdLst>
                <a:gd name="connsiteX0" fmla="*/ 0 w 855258"/>
                <a:gd name="connsiteY0" fmla="*/ 765858 h 765857"/>
                <a:gd name="connsiteX1" fmla="*/ 142095 w 855258"/>
                <a:gd name="connsiteY1" fmla="*/ 719559 h 765857"/>
                <a:gd name="connsiteX2" fmla="*/ 277668 w 855258"/>
                <a:gd name="connsiteY2" fmla="*/ 657016 h 765857"/>
                <a:gd name="connsiteX3" fmla="*/ 523106 w 855258"/>
                <a:gd name="connsiteY3" fmla="*/ 488573 h 765857"/>
                <a:gd name="connsiteX4" fmla="*/ 629006 w 855258"/>
                <a:gd name="connsiteY4" fmla="*/ 383696 h 765857"/>
                <a:gd name="connsiteX5" fmla="*/ 720454 w 855258"/>
                <a:gd name="connsiteY5" fmla="*/ 265902 h 765857"/>
                <a:gd name="connsiteX6" fmla="*/ 795786 w 855258"/>
                <a:gd name="connsiteY6" fmla="*/ 137107 h 765857"/>
                <a:gd name="connsiteX7" fmla="*/ 827505 w 855258"/>
                <a:gd name="connsiteY7" fmla="*/ 69449 h 765857"/>
                <a:gd name="connsiteX8" fmla="*/ 841574 w 855258"/>
                <a:gd name="connsiteY8" fmla="*/ 34917 h 765857"/>
                <a:gd name="connsiteX9" fmla="*/ 855259 w 855258"/>
                <a:gd name="connsiteY9" fmla="*/ 0 h 765857"/>
                <a:gd name="connsiteX10" fmla="*/ 726209 w 855258"/>
                <a:gd name="connsiteY10" fmla="*/ 269355 h 765857"/>
                <a:gd name="connsiteX11" fmla="*/ 682596 w 855258"/>
                <a:gd name="connsiteY11" fmla="*/ 330363 h 765857"/>
                <a:gd name="connsiteX12" fmla="*/ 635145 w 855258"/>
                <a:gd name="connsiteY12" fmla="*/ 388557 h 765857"/>
                <a:gd name="connsiteX13" fmla="*/ 529117 w 855258"/>
                <a:gd name="connsiteY13" fmla="*/ 494713 h 765857"/>
                <a:gd name="connsiteX14" fmla="*/ 281121 w 855258"/>
                <a:gd name="connsiteY14" fmla="*/ 662516 h 765857"/>
                <a:gd name="connsiteX15" fmla="*/ 144142 w 855258"/>
                <a:gd name="connsiteY15" fmla="*/ 723268 h 765857"/>
                <a:gd name="connsiteX16" fmla="*/ 0 w 855258"/>
                <a:gd name="connsiteY16" fmla="*/ 765858 h 76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5258" h="765857">
                  <a:moveTo>
                    <a:pt x="0" y="765858"/>
                  </a:moveTo>
                  <a:cubicBezTo>
                    <a:pt x="48407" y="753829"/>
                    <a:pt x="95894" y="738356"/>
                    <a:pt x="142095" y="719559"/>
                  </a:cubicBezTo>
                  <a:cubicBezTo>
                    <a:pt x="188448" y="701328"/>
                    <a:pt x="233714" y="680446"/>
                    <a:pt x="277668" y="657016"/>
                  </a:cubicBezTo>
                  <a:cubicBezTo>
                    <a:pt x="365758" y="610613"/>
                    <a:pt x="448128" y="554083"/>
                    <a:pt x="523106" y="488573"/>
                  </a:cubicBezTo>
                  <a:cubicBezTo>
                    <a:pt x="560474" y="455767"/>
                    <a:pt x="595838" y="420745"/>
                    <a:pt x="629006" y="383696"/>
                  </a:cubicBezTo>
                  <a:cubicBezTo>
                    <a:pt x="661727" y="346222"/>
                    <a:pt x="692260" y="306891"/>
                    <a:pt x="720454" y="265902"/>
                  </a:cubicBezTo>
                  <a:cubicBezTo>
                    <a:pt x="748284" y="224620"/>
                    <a:pt x="773446" y="181601"/>
                    <a:pt x="795786" y="137107"/>
                  </a:cubicBezTo>
                  <a:cubicBezTo>
                    <a:pt x="807553" y="115109"/>
                    <a:pt x="817273" y="92215"/>
                    <a:pt x="827505" y="69449"/>
                  </a:cubicBezTo>
                  <a:cubicBezTo>
                    <a:pt x="832877" y="58194"/>
                    <a:pt x="836970" y="46427"/>
                    <a:pt x="841574" y="34917"/>
                  </a:cubicBezTo>
                  <a:lnTo>
                    <a:pt x="855259" y="0"/>
                  </a:lnTo>
                  <a:cubicBezTo>
                    <a:pt x="824141" y="95016"/>
                    <a:pt x="780759" y="185565"/>
                    <a:pt x="726209" y="269355"/>
                  </a:cubicBezTo>
                  <a:cubicBezTo>
                    <a:pt x="712013" y="289947"/>
                    <a:pt x="698327" y="310922"/>
                    <a:pt x="682596" y="330363"/>
                  </a:cubicBezTo>
                  <a:cubicBezTo>
                    <a:pt x="666864" y="349803"/>
                    <a:pt x="651261" y="369372"/>
                    <a:pt x="635145" y="388557"/>
                  </a:cubicBezTo>
                  <a:cubicBezTo>
                    <a:pt x="601946" y="426019"/>
                    <a:pt x="566540" y="461468"/>
                    <a:pt x="529117" y="494713"/>
                  </a:cubicBezTo>
                  <a:cubicBezTo>
                    <a:pt x="453380" y="560259"/>
                    <a:pt x="370133" y="616587"/>
                    <a:pt x="281121" y="662516"/>
                  </a:cubicBezTo>
                  <a:cubicBezTo>
                    <a:pt x="236685" y="685420"/>
                    <a:pt x="190947" y="705705"/>
                    <a:pt x="144142" y="723268"/>
                  </a:cubicBezTo>
                  <a:cubicBezTo>
                    <a:pt x="97246" y="741104"/>
                    <a:pt x="49059" y="755342"/>
                    <a:pt x="0" y="765858"/>
                  </a:cubicBezTo>
                  <a:close/>
                </a:path>
              </a:pathLst>
            </a:custGeom>
            <a:solidFill>
              <a:srgbClr val="37474F"/>
            </a:solidFill>
            <a:ln w="1278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D59FC0E-C65B-C346-2F6F-DE24C725E2EB}"/>
                </a:ext>
              </a:extLst>
            </p:cNvPr>
            <p:cNvSpPr/>
            <p:nvPr/>
          </p:nvSpPr>
          <p:spPr>
            <a:xfrm>
              <a:off x="4396136" y="5345500"/>
              <a:ext cx="1160041" cy="490491"/>
            </a:xfrm>
            <a:custGeom>
              <a:avLst/>
              <a:gdLst>
                <a:gd name="connsiteX0" fmla="*/ 0 w 1160041"/>
                <a:gd name="connsiteY0" fmla="*/ 490492 h 490491"/>
                <a:gd name="connsiteX1" fmla="*/ 23917 w 1160041"/>
                <a:gd name="connsiteY1" fmla="*/ 453785 h 490491"/>
                <a:gd name="connsiteX2" fmla="*/ 49497 w 1160041"/>
                <a:gd name="connsiteY2" fmla="*/ 418485 h 490491"/>
                <a:gd name="connsiteX3" fmla="*/ 104237 w 1160041"/>
                <a:gd name="connsiteY3" fmla="*/ 350315 h 490491"/>
                <a:gd name="connsiteX4" fmla="*/ 226637 w 1160041"/>
                <a:gd name="connsiteY4" fmla="*/ 225230 h 490491"/>
                <a:gd name="connsiteX5" fmla="*/ 368732 w 1160041"/>
                <a:gd name="connsiteY5" fmla="*/ 122911 h 490491"/>
                <a:gd name="connsiteX6" fmla="*/ 534105 w 1160041"/>
                <a:gd name="connsiteY6" fmla="*/ 65228 h 490491"/>
                <a:gd name="connsiteX7" fmla="*/ 709070 w 1160041"/>
                <a:gd name="connsiteY7" fmla="*/ 76228 h 490491"/>
                <a:gd name="connsiteX8" fmla="*/ 879560 w 1160041"/>
                <a:gd name="connsiteY8" fmla="*/ 114597 h 490491"/>
                <a:gd name="connsiteX9" fmla="*/ 965252 w 1160041"/>
                <a:gd name="connsiteY9" fmla="*/ 129306 h 490491"/>
                <a:gd name="connsiteX10" fmla="*/ 1051200 w 1160041"/>
                <a:gd name="connsiteY10" fmla="*/ 124445 h 490491"/>
                <a:gd name="connsiteX11" fmla="*/ 1122312 w 1160041"/>
                <a:gd name="connsiteY11" fmla="*/ 78018 h 490491"/>
                <a:gd name="connsiteX12" fmla="*/ 1160042 w 1160041"/>
                <a:gd name="connsiteY12" fmla="*/ 0 h 490491"/>
                <a:gd name="connsiteX13" fmla="*/ 1123847 w 1160041"/>
                <a:gd name="connsiteY13" fmla="*/ 79169 h 490491"/>
                <a:gd name="connsiteX14" fmla="*/ 1052351 w 1160041"/>
                <a:gd name="connsiteY14" fmla="*/ 128666 h 490491"/>
                <a:gd name="connsiteX15" fmla="*/ 964869 w 1160041"/>
                <a:gd name="connsiteY15" fmla="*/ 134805 h 490491"/>
                <a:gd name="connsiteX16" fmla="*/ 878281 w 1160041"/>
                <a:gd name="connsiteY16" fmla="*/ 120992 h 490491"/>
                <a:gd name="connsiteX17" fmla="*/ 707664 w 1160041"/>
                <a:gd name="connsiteY17" fmla="*/ 83518 h 490491"/>
                <a:gd name="connsiteX18" fmla="*/ 535128 w 1160041"/>
                <a:gd name="connsiteY18" fmla="*/ 73286 h 490491"/>
                <a:gd name="connsiteX19" fmla="*/ 372313 w 1160041"/>
                <a:gd name="connsiteY19" fmla="*/ 129305 h 490491"/>
                <a:gd name="connsiteX20" fmla="*/ 230729 w 1160041"/>
                <a:gd name="connsiteY20" fmla="*/ 229962 h 490491"/>
                <a:gd name="connsiteX21" fmla="*/ 107179 w 1160041"/>
                <a:gd name="connsiteY21" fmla="*/ 352873 h 490491"/>
                <a:gd name="connsiteX22" fmla="*/ 51031 w 1160041"/>
                <a:gd name="connsiteY22" fmla="*/ 419764 h 490491"/>
                <a:gd name="connsiteX23" fmla="*/ 24557 w 1160041"/>
                <a:gd name="connsiteY23" fmla="*/ 454424 h 490491"/>
                <a:gd name="connsiteX24" fmla="*/ 0 w 1160041"/>
                <a:gd name="connsiteY24" fmla="*/ 490492 h 49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60041" h="490491">
                  <a:moveTo>
                    <a:pt x="0" y="490492"/>
                  </a:moveTo>
                  <a:cubicBezTo>
                    <a:pt x="7343" y="477857"/>
                    <a:pt x="15325" y="465605"/>
                    <a:pt x="23917" y="453785"/>
                  </a:cubicBezTo>
                  <a:cubicBezTo>
                    <a:pt x="32443" y="441847"/>
                    <a:pt x="40970" y="430081"/>
                    <a:pt x="49497" y="418485"/>
                  </a:cubicBezTo>
                  <a:cubicBezTo>
                    <a:pt x="67061" y="395207"/>
                    <a:pt x="85309" y="372484"/>
                    <a:pt x="104237" y="350315"/>
                  </a:cubicBezTo>
                  <a:cubicBezTo>
                    <a:pt x="142078" y="305823"/>
                    <a:pt x="182977" y="264027"/>
                    <a:pt x="226637" y="225230"/>
                  </a:cubicBezTo>
                  <a:cubicBezTo>
                    <a:pt x="270144" y="186063"/>
                    <a:pt x="317791" y="151754"/>
                    <a:pt x="368732" y="122911"/>
                  </a:cubicBezTo>
                  <a:cubicBezTo>
                    <a:pt x="419709" y="93391"/>
                    <a:pt x="475827" y="73817"/>
                    <a:pt x="534105" y="65228"/>
                  </a:cubicBezTo>
                  <a:cubicBezTo>
                    <a:pt x="592651" y="60360"/>
                    <a:pt x="651595" y="64065"/>
                    <a:pt x="709070" y="76228"/>
                  </a:cubicBezTo>
                  <a:cubicBezTo>
                    <a:pt x="766497" y="87099"/>
                    <a:pt x="822901" y="101807"/>
                    <a:pt x="879560" y="114597"/>
                  </a:cubicBezTo>
                  <a:cubicBezTo>
                    <a:pt x="907805" y="121205"/>
                    <a:pt x="936420" y="126116"/>
                    <a:pt x="965252" y="129306"/>
                  </a:cubicBezTo>
                  <a:cubicBezTo>
                    <a:pt x="993960" y="132891"/>
                    <a:pt x="1023080" y="131245"/>
                    <a:pt x="1051200" y="124445"/>
                  </a:cubicBezTo>
                  <a:cubicBezTo>
                    <a:pt x="1079356" y="117191"/>
                    <a:pt x="1104343" y="100877"/>
                    <a:pt x="1122312" y="78018"/>
                  </a:cubicBezTo>
                  <a:cubicBezTo>
                    <a:pt x="1139790" y="54681"/>
                    <a:pt x="1152601" y="28191"/>
                    <a:pt x="1160042" y="0"/>
                  </a:cubicBezTo>
                  <a:cubicBezTo>
                    <a:pt x="1153218" y="28485"/>
                    <a:pt x="1140925" y="55373"/>
                    <a:pt x="1123847" y="79169"/>
                  </a:cubicBezTo>
                  <a:cubicBezTo>
                    <a:pt x="1106144" y="103120"/>
                    <a:pt x="1081001" y="120526"/>
                    <a:pt x="1052351" y="128666"/>
                  </a:cubicBezTo>
                  <a:cubicBezTo>
                    <a:pt x="1023804" y="136001"/>
                    <a:pt x="994161" y="138081"/>
                    <a:pt x="964869" y="134805"/>
                  </a:cubicBezTo>
                  <a:cubicBezTo>
                    <a:pt x="935756" y="131939"/>
                    <a:pt x="906841" y="127326"/>
                    <a:pt x="878281" y="120992"/>
                  </a:cubicBezTo>
                  <a:cubicBezTo>
                    <a:pt x="821110" y="109098"/>
                    <a:pt x="764834" y="93878"/>
                    <a:pt x="707664" y="83518"/>
                  </a:cubicBezTo>
                  <a:cubicBezTo>
                    <a:pt x="650952" y="71765"/>
                    <a:pt x="592832" y="68319"/>
                    <a:pt x="535128" y="73286"/>
                  </a:cubicBezTo>
                  <a:cubicBezTo>
                    <a:pt x="477785" y="81425"/>
                    <a:pt x="422524" y="100439"/>
                    <a:pt x="372313" y="129305"/>
                  </a:cubicBezTo>
                  <a:cubicBezTo>
                    <a:pt x="321753" y="157853"/>
                    <a:pt x="274302" y="191587"/>
                    <a:pt x="230729" y="229962"/>
                  </a:cubicBezTo>
                  <a:cubicBezTo>
                    <a:pt x="186787" y="268063"/>
                    <a:pt x="145507" y="309129"/>
                    <a:pt x="107179" y="352873"/>
                  </a:cubicBezTo>
                  <a:cubicBezTo>
                    <a:pt x="87866" y="374615"/>
                    <a:pt x="68810" y="396870"/>
                    <a:pt x="51031" y="419764"/>
                  </a:cubicBezTo>
                  <a:cubicBezTo>
                    <a:pt x="41951" y="431147"/>
                    <a:pt x="33126" y="442658"/>
                    <a:pt x="24557" y="454424"/>
                  </a:cubicBezTo>
                  <a:cubicBezTo>
                    <a:pt x="15987" y="466191"/>
                    <a:pt x="7418" y="477830"/>
                    <a:pt x="0" y="490492"/>
                  </a:cubicBezTo>
                  <a:close/>
                </a:path>
              </a:pathLst>
            </a:custGeom>
            <a:solidFill>
              <a:srgbClr val="37474F"/>
            </a:solidFill>
            <a:ln w="1278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4DA7AAA-7259-5C34-FECB-7467852FE30C}"/>
                </a:ext>
              </a:extLst>
            </p:cNvPr>
            <p:cNvSpPr/>
            <p:nvPr/>
          </p:nvSpPr>
          <p:spPr>
            <a:xfrm>
              <a:off x="3081081" y="6505158"/>
              <a:ext cx="988529" cy="827516"/>
            </a:xfrm>
            <a:custGeom>
              <a:avLst/>
              <a:gdLst>
                <a:gd name="connsiteX0" fmla="*/ 988530 w 988529"/>
                <a:gd name="connsiteY0" fmla="*/ 795274 h 827516"/>
                <a:gd name="connsiteX1" fmla="*/ 901686 w 988529"/>
                <a:gd name="connsiteY1" fmla="*/ 818552 h 827516"/>
                <a:gd name="connsiteX2" fmla="*/ 812157 w 988529"/>
                <a:gd name="connsiteY2" fmla="*/ 827377 h 827516"/>
                <a:gd name="connsiteX3" fmla="*/ 633099 w 988529"/>
                <a:gd name="connsiteY3" fmla="*/ 806402 h 827516"/>
                <a:gd name="connsiteX4" fmla="*/ 319363 w 988529"/>
                <a:gd name="connsiteY4" fmla="*/ 633738 h 827516"/>
                <a:gd name="connsiteX5" fmla="*/ 200418 w 988529"/>
                <a:gd name="connsiteY5" fmla="*/ 498166 h 827516"/>
                <a:gd name="connsiteX6" fmla="*/ 151176 w 988529"/>
                <a:gd name="connsiteY6" fmla="*/ 422450 h 827516"/>
                <a:gd name="connsiteX7" fmla="*/ 108970 w 988529"/>
                <a:gd name="connsiteY7" fmla="*/ 342897 h 827516"/>
                <a:gd name="connsiteX8" fmla="*/ 0 w 988529"/>
                <a:gd name="connsiteY8" fmla="*/ 0 h 827516"/>
                <a:gd name="connsiteX9" fmla="*/ 46171 w 988529"/>
                <a:gd name="connsiteY9" fmla="*/ 173687 h 827516"/>
                <a:gd name="connsiteX10" fmla="*/ 114597 w 988529"/>
                <a:gd name="connsiteY10" fmla="*/ 339955 h 827516"/>
                <a:gd name="connsiteX11" fmla="*/ 324991 w 988529"/>
                <a:gd name="connsiteY11" fmla="*/ 627599 h 827516"/>
                <a:gd name="connsiteX12" fmla="*/ 634890 w 988529"/>
                <a:gd name="connsiteY12" fmla="*/ 800263 h 827516"/>
                <a:gd name="connsiteX13" fmla="*/ 812030 w 988529"/>
                <a:gd name="connsiteY13" fmla="*/ 823412 h 827516"/>
                <a:gd name="connsiteX14" fmla="*/ 901559 w 988529"/>
                <a:gd name="connsiteY14" fmla="*/ 816506 h 827516"/>
                <a:gd name="connsiteX15" fmla="*/ 988530 w 988529"/>
                <a:gd name="connsiteY15" fmla="*/ 795275 h 8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8529" h="827516">
                  <a:moveTo>
                    <a:pt x="988530" y="795274"/>
                  </a:moveTo>
                  <a:cubicBezTo>
                    <a:pt x="960411" y="805848"/>
                    <a:pt x="931324" y="813644"/>
                    <a:pt x="901686" y="818552"/>
                  </a:cubicBezTo>
                  <a:cubicBezTo>
                    <a:pt x="872105" y="823726"/>
                    <a:pt x="842179" y="826676"/>
                    <a:pt x="812157" y="827377"/>
                  </a:cubicBezTo>
                  <a:cubicBezTo>
                    <a:pt x="751792" y="828620"/>
                    <a:pt x="691542" y="821562"/>
                    <a:pt x="633099" y="806402"/>
                  </a:cubicBezTo>
                  <a:cubicBezTo>
                    <a:pt x="516312" y="774532"/>
                    <a:pt x="408776" y="715350"/>
                    <a:pt x="319363" y="633738"/>
                  </a:cubicBezTo>
                  <a:cubicBezTo>
                    <a:pt x="275056" y="592857"/>
                    <a:pt x="235187" y="547415"/>
                    <a:pt x="200418" y="498166"/>
                  </a:cubicBezTo>
                  <a:cubicBezTo>
                    <a:pt x="182639" y="473865"/>
                    <a:pt x="166780" y="448285"/>
                    <a:pt x="151176" y="422450"/>
                  </a:cubicBezTo>
                  <a:cubicBezTo>
                    <a:pt x="135573" y="396614"/>
                    <a:pt x="121760" y="370011"/>
                    <a:pt x="108970" y="342897"/>
                  </a:cubicBezTo>
                  <a:cubicBezTo>
                    <a:pt x="56699" y="234292"/>
                    <a:pt x="20015" y="118855"/>
                    <a:pt x="0" y="0"/>
                  </a:cubicBezTo>
                  <a:cubicBezTo>
                    <a:pt x="11142" y="58942"/>
                    <a:pt x="26574" y="116992"/>
                    <a:pt x="46171" y="173687"/>
                  </a:cubicBezTo>
                  <a:cubicBezTo>
                    <a:pt x="65222" y="230582"/>
                    <a:pt x="88083" y="286131"/>
                    <a:pt x="114597" y="339955"/>
                  </a:cubicBezTo>
                  <a:cubicBezTo>
                    <a:pt x="166241" y="448079"/>
                    <a:pt x="237592" y="545628"/>
                    <a:pt x="324991" y="627599"/>
                  </a:cubicBezTo>
                  <a:cubicBezTo>
                    <a:pt x="413317" y="708666"/>
                    <a:pt x="519476" y="767814"/>
                    <a:pt x="634890" y="800263"/>
                  </a:cubicBezTo>
                  <a:cubicBezTo>
                    <a:pt x="692606" y="816013"/>
                    <a:pt x="752204" y="823801"/>
                    <a:pt x="812030" y="823412"/>
                  </a:cubicBezTo>
                  <a:cubicBezTo>
                    <a:pt x="842001" y="823285"/>
                    <a:pt x="871923" y="820977"/>
                    <a:pt x="901559" y="816506"/>
                  </a:cubicBezTo>
                  <a:cubicBezTo>
                    <a:pt x="931167" y="812255"/>
                    <a:pt x="960293" y="805145"/>
                    <a:pt x="988530" y="795275"/>
                  </a:cubicBezTo>
                  <a:close/>
                </a:path>
              </a:pathLst>
            </a:custGeom>
            <a:solidFill>
              <a:srgbClr val="37474F"/>
            </a:solidFill>
            <a:ln w="1278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1A6DB81-72B1-A18A-DDF0-B62B45404EA9}"/>
                </a:ext>
              </a:extLst>
            </p:cNvPr>
            <p:cNvSpPr/>
            <p:nvPr/>
          </p:nvSpPr>
          <p:spPr>
            <a:xfrm>
              <a:off x="4298677" y="7751148"/>
              <a:ext cx="1401591" cy="1486361"/>
            </a:xfrm>
            <a:custGeom>
              <a:avLst/>
              <a:gdLst>
                <a:gd name="connsiteX0" fmla="*/ 1361866 w 1401591"/>
                <a:gd name="connsiteY0" fmla="*/ 1486311 h 1486361"/>
                <a:gd name="connsiteX1" fmla="*/ 263599 w 1401591"/>
                <a:gd name="connsiteY1" fmla="*/ 1018714 h 1486361"/>
                <a:gd name="connsiteX2" fmla="*/ 321026 w 1401591"/>
                <a:gd name="connsiteY2" fmla="*/ 848480 h 1486361"/>
                <a:gd name="connsiteX3" fmla="*/ 288028 w 1401591"/>
                <a:gd name="connsiteY3" fmla="*/ 763811 h 1486361"/>
                <a:gd name="connsiteX4" fmla="*/ 0 w 1401591"/>
                <a:gd name="connsiteY4" fmla="*/ 202847 h 1486361"/>
                <a:gd name="connsiteX5" fmla="*/ 706001 w 1401591"/>
                <a:gd name="connsiteY5" fmla="*/ 0 h 1486361"/>
                <a:gd name="connsiteX6" fmla="*/ 970752 w 1401591"/>
                <a:gd name="connsiteY6" fmla="*/ 705489 h 1486361"/>
                <a:gd name="connsiteX7" fmla="*/ 1039561 w 1401591"/>
                <a:gd name="connsiteY7" fmla="*/ 889024 h 1486361"/>
                <a:gd name="connsiteX8" fmla="*/ 1386806 w 1401591"/>
                <a:gd name="connsiteY8" fmla="*/ 1324775 h 1486361"/>
                <a:gd name="connsiteX9" fmla="*/ 1361866 w 1401591"/>
                <a:gd name="connsiteY9" fmla="*/ 1486311 h 148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91" h="1486361">
                  <a:moveTo>
                    <a:pt x="1361866" y="1486311"/>
                  </a:moveTo>
                  <a:cubicBezTo>
                    <a:pt x="1320938" y="1483498"/>
                    <a:pt x="292632" y="1059641"/>
                    <a:pt x="263599" y="1018714"/>
                  </a:cubicBezTo>
                  <a:cubicBezTo>
                    <a:pt x="260530" y="1014237"/>
                    <a:pt x="282400" y="970368"/>
                    <a:pt x="321026" y="848480"/>
                  </a:cubicBezTo>
                  <a:cubicBezTo>
                    <a:pt x="322944" y="842597"/>
                    <a:pt x="309898" y="810111"/>
                    <a:pt x="288028" y="763811"/>
                  </a:cubicBezTo>
                  <a:cubicBezTo>
                    <a:pt x="205789" y="588206"/>
                    <a:pt x="0" y="202847"/>
                    <a:pt x="0" y="202847"/>
                  </a:cubicBezTo>
                  <a:lnTo>
                    <a:pt x="706001" y="0"/>
                  </a:lnTo>
                  <a:lnTo>
                    <a:pt x="970752" y="705489"/>
                  </a:lnTo>
                  <a:lnTo>
                    <a:pt x="1039561" y="889024"/>
                  </a:lnTo>
                  <a:cubicBezTo>
                    <a:pt x="1039561" y="889024"/>
                    <a:pt x="1359692" y="1276174"/>
                    <a:pt x="1386806" y="1324775"/>
                  </a:cubicBezTo>
                  <a:cubicBezTo>
                    <a:pt x="1413921" y="1373377"/>
                    <a:pt x="1402666" y="1489125"/>
                    <a:pt x="1361866" y="1486311"/>
                  </a:cubicBezTo>
                  <a:close/>
                </a:path>
              </a:pathLst>
            </a:custGeom>
            <a:solidFill>
              <a:srgbClr val="FFC4C0"/>
            </a:solidFill>
            <a:ln w="1278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A8A6826-8CC1-B4BE-F2CE-62D08310B123}"/>
                </a:ext>
              </a:extLst>
            </p:cNvPr>
            <p:cNvSpPr/>
            <p:nvPr/>
          </p:nvSpPr>
          <p:spPr>
            <a:xfrm>
              <a:off x="4561991" y="8599628"/>
              <a:ext cx="1138103" cy="637881"/>
            </a:xfrm>
            <a:custGeom>
              <a:avLst/>
              <a:gdLst>
                <a:gd name="connsiteX0" fmla="*/ 1098424 w 1138103"/>
                <a:gd name="connsiteY0" fmla="*/ 637831 h 637881"/>
                <a:gd name="connsiteX1" fmla="*/ 285 w 1138103"/>
                <a:gd name="connsiteY1" fmla="*/ 170233 h 637881"/>
                <a:gd name="connsiteX2" fmla="*/ 57840 w 1138103"/>
                <a:gd name="connsiteY2" fmla="*/ 0 h 637881"/>
                <a:gd name="connsiteX3" fmla="*/ 57840 w 1138103"/>
                <a:gd name="connsiteY3" fmla="*/ 0 h 637881"/>
                <a:gd name="connsiteX4" fmla="*/ 995210 w 1138103"/>
                <a:gd name="connsiteY4" fmla="*/ 425263 h 637881"/>
                <a:gd name="connsiteX5" fmla="*/ 980502 w 1138103"/>
                <a:gd name="connsiteY5" fmla="*/ 291353 h 637881"/>
                <a:gd name="connsiteX6" fmla="*/ 1123364 w 1138103"/>
                <a:gd name="connsiteY6" fmla="*/ 476423 h 637881"/>
                <a:gd name="connsiteX7" fmla="*/ 1098424 w 1138103"/>
                <a:gd name="connsiteY7" fmla="*/ 637831 h 63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8103" h="637881">
                  <a:moveTo>
                    <a:pt x="1098424" y="637831"/>
                  </a:moveTo>
                  <a:cubicBezTo>
                    <a:pt x="1057625" y="635017"/>
                    <a:pt x="29190" y="211161"/>
                    <a:pt x="285" y="170233"/>
                  </a:cubicBezTo>
                  <a:cubicBezTo>
                    <a:pt x="-2784" y="165757"/>
                    <a:pt x="19086" y="121759"/>
                    <a:pt x="57840" y="0"/>
                  </a:cubicBezTo>
                  <a:lnTo>
                    <a:pt x="57840" y="0"/>
                  </a:lnTo>
                  <a:cubicBezTo>
                    <a:pt x="227562" y="88634"/>
                    <a:pt x="940341" y="457622"/>
                    <a:pt x="995210" y="425263"/>
                  </a:cubicBezTo>
                  <a:cubicBezTo>
                    <a:pt x="1027952" y="405951"/>
                    <a:pt x="1008000" y="345071"/>
                    <a:pt x="980502" y="291353"/>
                  </a:cubicBezTo>
                  <a:cubicBezTo>
                    <a:pt x="1049439" y="376918"/>
                    <a:pt x="1112110" y="456215"/>
                    <a:pt x="1123364" y="476423"/>
                  </a:cubicBezTo>
                  <a:cubicBezTo>
                    <a:pt x="1150223" y="524385"/>
                    <a:pt x="1139480" y="640645"/>
                    <a:pt x="1098424" y="637831"/>
                  </a:cubicBezTo>
                  <a:close/>
                </a:path>
              </a:pathLst>
            </a:custGeom>
            <a:solidFill>
              <a:srgbClr val="263238"/>
            </a:solidFill>
            <a:ln w="1278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FF9D2BE-7521-2655-6553-22C23AADA4B5}"/>
                </a:ext>
              </a:extLst>
            </p:cNvPr>
            <p:cNvSpPr/>
            <p:nvPr/>
          </p:nvSpPr>
          <p:spPr>
            <a:xfrm>
              <a:off x="2489932" y="6856056"/>
              <a:ext cx="2705442" cy="1609023"/>
            </a:xfrm>
            <a:custGeom>
              <a:avLst/>
              <a:gdLst>
                <a:gd name="connsiteX0" fmla="*/ 2705443 w 2705442"/>
                <a:gd name="connsiteY0" fmla="*/ 1294392 h 1609023"/>
                <a:gd name="connsiteX1" fmla="*/ 2586625 w 2705442"/>
                <a:gd name="connsiteY1" fmla="*/ 1346831 h 1609023"/>
                <a:gd name="connsiteX2" fmla="*/ 2203952 w 2705442"/>
                <a:gd name="connsiteY2" fmla="*/ 1516425 h 1609023"/>
                <a:gd name="connsiteX3" fmla="*/ 1994709 w 2705442"/>
                <a:gd name="connsiteY3" fmla="*/ 1609023 h 1609023"/>
                <a:gd name="connsiteX4" fmla="*/ 1565353 w 2705442"/>
                <a:gd name="connsiteY4" fmla="*/ 691861 h 1609023"/>
                <a:gd name="connsiteX5" fmla="*/ 1565353 w 2705442"/>
                <a:gd name="connsiteY5" fmla="*/ 691861 h 1609023"/>
                <a:gd name="connsiteX6" fmla="*/ 1537727 w 2705442"/>
                <a:gd name="connsiteY6" fmla="*/ 659631 h 1609023"/>
                <a:gd name="connsiteX7" fmla="*/ 1537727 w 2705442"/>
                <a:gd name="connsiteY7" fmla="*/ 659631 h 1609023"/>
                <a:gd name="connsiteX8" fmla="*/ 1484905 w 2705442"/>
                <a:gd name="connsiteY8" fmla="*/ 641085 h 1609023"/>
                <a:gd name="connsiteX9" fmla="*/ 1484905 w 2705442"/>
                <a:gd name="connsiteY9" fmla="*/ 641085 h 1609023"/>
                <a:gd name="connsiteX10" fmla="*/ 0 w 2705442"/>
                <a:gd name="connsiteY10" fmla="*/ 517791 h 1609023"/>
                <a:gd name="connsiteX11" fmla="*/ 76739 w 2705442"/>
                <a:gd name="connsiteY11" fmla="*/ 63111 h 1609023"/>
                <a:gd name="connsiteX12" fmla="*/ 383696 w 2705442"/>
                <a:gd name="connsiteY12" fmla="*/ 52623 h 1609023"/>
                <a:gd name="connsiteX13" fmla="*/ 456982 w 2705442"/>
                <a:gd name="connsiteY13" fmla="*/ 109282 h 1609023"/>
                <a:gd name="connsiteX14" fmla="*/ 2019138 w 2705442"/>
                <a:gd name="connsiteY14" fmla="*/ 90097 h 1609023"/>
                <a:gd name="connsiteX15" fmla="*/ 2705443 w 2705442"/>
                <a:gd name="connsiteY15" fmla="*/ 1294392 h 160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5442" h="1609023">
                  <a:moveTo>
                    <a:pt x="2705443" y="1294392"/>
                  </a:moveTo>
                  <a:lnTo>
                    <a:pt x="2586625" y="1346831"/>
                  </a:lnTo>
                  <a:lnTo>
                    <a:pt x="2203952" y="1516425"/>
                  </a:lnTo>
                  <a:lnTo>
                    <a:pt x="1994709" y="1609023"/>
                  </a:lnTo>
                  <a:cubicBezTo>
                    <a:pt x="1994709" y="1609023"/>
                    <a:pt x="1713332" y="891895"/>
                    <a:pt x="1565353" y="691861"/>
                  </a:cubicBezTo>
                  <a:lnTo>
                    <a:pt x="1565353" y="691861"/>
                  </a:lnTo>
                  <a:cubicBezTo>
                    <a:pt x="1557034" y="680386"/>
                    <a:pt x="1547795" y="669607"/>
                    <a:pt x="1537727" y="659631"/>
                  </a:cubicBezTo>
                  <a:lnTo>
                    <a:pt x="1537727" y="659631"/>
                  </a:lnTo>
                  <a:cubicBezTo>
                    <a:pt x="1521406" y="650263"/>
                    <a:pt x="1503500" y="643976"/>
                    <a:pt x="1484905" y="641085"/>
                  </a:cubicBezTo>
                  <a:lnTo>
                    <a:pt x="1484905" y="641085"/>
                  </a:lnTo>
                  <a:cubicBezTo>
                    <a:pt x="1265686" y="593891"/>
                    <a:pt x="512874" y="598239"/>
                    <a:pt x="0" y="517791"/>
                  </a:cubicBezTo>
                  <a:lnTo>
                    <a:pt x="76739" y="63111"/>
                  </a:lnTo>
                  <a:lnTo>
                    <a:pt x="383696" y="52623"/>
                  </a:lnTo>
                  <a:cubicBezTo>
                    <a:pt x="396486" y="68738"/>
                    <a:pt x="439588" y="111456"/>
                    <a:pt x="456982" y="109282"/>
                  </a:cubicBezTo>
                  <a:cubicBezTo>
                    <a:pt x="1015132" y="39577"/>
                    <a:pt x="1734435" y="-86914"/>
                    <a:pt x="2019138" y="90097"/>
                  </a:cubicBezTo>
                  <a:cubicBezTo>
                    <a:pt x="2350907" y="296142"/>
                    <a:pt x="2705443" y="1294392"/>
                    <a:pt x="2705443" y="1294392"/>
                  </a:cubicBezTo>
                  <a:close/>
                </a:path>
              </a:pathLst>
            </a:custGeom>
            <a:solidFill>
              <a:srgbClr val="37474F"/>
            </a:solidFill>
            <a:ln w="1278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E236ABC-D04D-13B8-0D12-110891D22695}"/>
                </a:ext>
              </a:extLst>
            </p:cNvPr>
            <p:cNvSpPr/>
            <p:nvPr/>
          </p:nvSpPr>
          <p:spPr>
            <a:xfrm>
              <a:off x="4482368" y="8061550"/>
              <a:ext cx="608300" cy="265064"/>
            </a:xfrm>
            <a:custGeom>
              <a:avLst/>
              <a:gdLst>
                <a:gd name="connsiteX0" fmla="*/ 606340 w 608300"/>
                <a:gd name="connsiteY0" fmla="*/ 8 h 265064"/>
                <a:gd name="connsiteX1" fmla="*/ 401702 w 608300"/>
                <a:gd name="connsiteY1" fmla="*/ 83654 h 265064"/>
                <a:gd name="connsiteX2" fmla="*/ 483 w 608300"/>
                <a:gd name="connsiteY2" fmla="*/ 262712 h 265064"/>
                <a:gd name="connsiteX3" fmla="*/ 1379 w 608300"/>
                <a:gd name="connsiteY3" fmla="*/ 265014 h 265064"/>
                <a:gd name="connsiteX4" fmla="*/ 406946 w 608300"/>
                <a:gd name="connsiteY4" fmla="*/ 95164 h 265064"/>
                <a:gd name="connsiteX5" fmla="*/ 607875 w 608300"/>
                <a:gd name="connsiteY5" fmla="*/ 2950 h 265064"/>
                <a:gd name="connsiteX6" fmla="*/ 607669 w 608300"/>
                <a:gd name="connsiteY6" fmla="*/ 426 h 265064"/>
                <a:gd name="connsiteX7" fmla="*/ 606339 w 608300"/>
                <a:gd name="connsiteY7" fmla="*/ 8 h 2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300" h="265064">
                  <a:moveTo>
                    <a:pt x="606340" y="8"/>
                  </a:moveTo>
                  <a:cubicBezTo>
                    <a:pt x="486882" y="48993"/>
                    <a:pt x="520520" y="33389"/>
                    <a:pt x="401702" y="83654"/>
                  </a:cubicBezTo>
                  <a:cubicBezTo>
                    <a:pt x="343636" y="108210"/>
                    <a:pt x="50876" y="231121"/>
                    <a:pt x="483" y="262712"/>
                  </a:cubicBezTo>
                  <a:cubicBezTo>
                    <a:pt x="-668" y="263479"/>
                    <a:pt x="483" y="265398"/>
                    <a:pt x="1379" y="265014"/>
                  </a:cubicBezTo>
                  <a:cubicBezTo>
                    <a:pt x="59317" y="250050"/>
                    <a:pt x="349263" y="120872"/>
                    <a:pt x="406946" y="95164"/>
                  </a:cubicBezTo>
                  <a:cubicBezTo>
                    <a:pt x="524868" y="42726"/>
                    <a:pt x="490464" y="56795"/>
                    <a:pt x="607875" y="2950"/>
                  </a:cubicBezTo>
                  <a:cubicBezTo>
                    <a:pt x="608515" y="2196"/>
                    <a:pt x="608423" y="1066"/>
                    <a:pt x="607669" y="426"/>
                  </a:cubicBezTo>
                  <a:cubicBezTo>
                    <a:pt x="607300" y="113"/>
                    <a:pt x="606821" y="-38"/>
                    <a:pt x="606339" y="8"/>
                  </a:cubicBezTo>
                  <a:close/>
                </a:path>
              </a:pathLst>
            </a:custGeom>
            <a:solidFill>
              <a:srgbClr val="263238"/>
            </a:solidFill>
            <a:ln w="1278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E8D452F-0582-FC2E-909A-44CD988806A0}"/>
                </a:ext>
              </a:extLst>
            </p:cNvPr>
            <p:cNvSpPr/>
            <p:nvPr/>
          </p:nvSpPr>
          <p:spPr>
            <a:xfrm>
              <a:off x="4055286" y="7547917"/>
              <a:ext cx="638598" cy="917161"/>
            </a:xfrm>
            <a:custGeom>
              <a:avLst/>
              <a:gdLst>
                <a:gd name="connsiteX0" fmla="*/ 638598 w 638598"/>
                <a:gd name="connsiteY0" fmla="*/ 824563 h 917161"/>
                <a:gd name="connsiteX1" fmla="*/ 429356 w 638598"/>
                <a:gd name="connsiteY1" fmla="*/ 917162 h 917161"/>
                <a:gd name="connsiteX2" fmla="*/ 0 w 638598"/>
                <a:gd name="connsiteY2" fmla="*/ 0 h 917161"/>
              </a:gdLst>
              <a:ahLst/>
              <a:cxnLst>
                <a:cxn ang="0">
                  <a:pos x="connsiteX0" y="connsiteY0"/>
                </a:cxn>
                <a:cxn ang="0">
                  <a:pos x="connsiteX1" y="connsiteY1"/>
                </a:cxn>
                <a:cxn ang="0">
                  <a:pos x="connsiteX2" y="connsiteY2"/>
                </a:cxn>
              </a:cxnLst>
              <a:rect l="l" t="t" r="r" b="b"/>
              <a:pathLst>
                <a:path w="638598" h="917161">
                  <a:moveTo>
                    <a:pt x="638598" y="824563"/>
                  </a:moveTo>
                  <a:lnTo>
                    <a:pt x="429356" y="917162"/>
                  </a:lnTo>
                  <a:cubicBezTo>
                    <a:pt x="429356" y="917162"/>
                    <a:pt x="147979" y="200034"/>
                    <a:pt x="0" y="0"/>
                  </a:cubicBezTo>
                  <a:close/>
                </a:path>
              </a:pathLst>
            </a:custGeom>
            <a:solidFill>
              <a:srgbClr val="263238"/>
            </a:solidFill>
            <a:ln w="1278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19257E8-BFF0-2CD4-1E1B-53BC79ABAE9F}"/>
                </a:ext>
              </a:extLst>
            </p:cNvPr>
            <p:cNvSpPr/>
            <p:nvPr/>
          </p:nvSpPr>
          <p:spPr>
            <a:xfrm>
              <a:off x="2600513" y="7324606"/>
              <a:ext cx="1962220" cy="1058034"/>
            </a:xfrm>
            <a:custGeom>
              <a:avLst/>
              <a:gdLst>
                <a:gd name="connsiteX0" fmla="*/ 1961763 w 1962220"/>
                <a:gd name="connsiteY0" fmla="*/ 1052223 h 1058034"/>
                <a:gd name="connsiteX1" fmla="*/ 1493015 w 1962220"/>
                <a:gd name="connsiteY1" fmla="*/ 132247 h 1058034"/>
                <a:gd name="connsiteX2" fmla="*/ 1203 w 1962220"/>
                <a:gd name="connsiteY2" fmla="*/ 0 h 1058034"/>
                <a:gd name="connsiteX3" fmla="*/ 1203 w 1962220"/>
                <a:gd name="connsiteY3" fmla="*/ 2302 h 1058034"/>
                <a:gd name="connsiteX4" fmla="*/ 1483166 w 1962220"/>
                <a:gd name="connsiteY4" fmla="*/ 145677 h 1058034"/>
                <a:gd name="connsiteX5" fmla="*/ 1953834 w 1962220"/>
                <a:gd name="connsiteY5" fmla="*/ 1055292 h 1058034"/>
                <a:gd name="connsiteX6" fmla="*/ 1961763 w 1962220"/>
                <a:gd name="connsiteY6" fmla="*/ 1052223 h 105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2220" h="1058034">
                  <a:moveTo>
                    <a:pt x="1961763" y="1052223"/>
                  </a:moveTo>
                  <a:cubicBezTo>
                    <a:pt x="1889884" y="902582"/>
                    <a:pt x="1567452" y="166780"/>
                    <a:pt x="1493015" y="132247"/>
                  </a:cubicBezTo>
                  <a:cubicBezTo>
                    <a:pt x="1425356" y="100784"/>
                    <a:pt x="22179" y="1791"/>
                    <a:pt x="1203" y="0"/>
                  </a:cubicBezTo>
                  <a:cubicBezTo>
                    <a:pt x="-204" y="0"/>
                    <a:pt x="-587" y="2174"/>
                    <a:pt x="1203" y="2302"/>
                  </a:cubicBezTo>
                  <a:cubicBezTo>
                    <a:pt x="167472" y="15092"/>
                    <a:pt x="1447866" y="127899"/>
                    <a:pt x="1483166" y="145677"/>
                  </a:cubicBezTo>
                  <a:cubicBezTo>
                    <a:pt x="1556325" y="182639"/>
                    <a:pt x="1943602" y="1037387"/>
                    <a:pt x="1953834" y="1055292"/>
                  </a:cubicBezTo>
                  <a:cubicBezTo>
                    <a:pt x="1956264" y="1060664"/>
                    <a:pt x="1964194" y="1057339"/>
                    <a:pt x="1961763" y="1052223"/>
                  </a:cubicBezTo>
                  <a:close/>
                </a:path>
              </a:pathLst>
            </a:custGeom>
            <a:solidFill>
              <a:srgbClr val="263238"/>
            </a:solidFill>
            <a:ln w="1278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AE65DD2-6E64-314A-A44D-84A4F644B36E}"/>
                </a:ext>
              </a:extLst>
            </p:cNvPr>
            <p:cNvSpPr/>
            <p:nvPr/>
          </p:nvSpPr>
          <p:spPr>
            <a:xfrm>
              <a:off x="1963205" y="6913411"/>
              <a:ext cx="2585797" cy="993601"/>
            </a:xfrm>
            <a:custGeom>
              <a:avLst/>
              <a:gdLst>
                <a:gd name="connsiteX0" fmla="*/ 20121 w 2585797"/>
                <a:gd name="connsiteY0" fmla="*/ 24429 h 993601"/>
                <a:gd name="connsiteX1" fmla="*/ 123335 w 2585797"/>
                <a:gd name="connsiteY1" fmla="*/ 760102 h 993601"/>
                <a:gd name="connsiteX2" fmla="*/ 2387144 w 2585797"/>
                <a:gd name="connsiteY2" fmla="*/ 914604 h 993601"/>
                <a:gd name="connsiteX3" fmla="*/ 2370900 w 2585797"/>
                <a:gd name="connsiteY3" fmla="*/ 305934 h 993601"/>
                <a:gd name="connsiteX4" fmla="*/ 853765 w 2585797"/>
                <a:gd name="connsiteY4" fmla="*/ 146956 h 993601"/>
                <a:gd name="connsiteX5" fmla="*/ 736354 w 2585797"/>
                <a:gd name="connsiteY5" fmla="*/ 0 h 99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5797" h="993601">
                  <a:moveTo>
                    <a:pt x="20121" y="24429"/>
                  </a:moveTo>
                  <a:cubicBezTo>
                    <a:pt x="20121" y="24429"/>
                    <a:pt x="-67618" y="526943"/>
                    <a:pt x="123335" y="760102"/>
                  </a:cubicBezTo>
                  <a:cubicBezTo>
                    <a:pt x="392562" y="1088930"/>
                    <a:pt x="2123672" y="999785"/>
                    <a:pt x="2387144" y="914604"/>
                  </a:cubicBezTo>
                  <a:cubicBezTo>
                    <a:pt x="2650615" y="829423"/>
                    <a:pt x="2658800" y="404416"/>
                    <a:pt x="2370900" y="305934"/>
                  </a:cubicBezTo>
                  <a:cubicBezTo>
                    <a:pt x="2096941" y="212312"/>
                    <a:pt x="882414" y="158467"/>
                    <a:pt x="853765" y="146956"/>
                  </a:cubicBezTo>
                  <a:cubicBezTo>
                    <a:pt x="825116" y="135445"/>
                    <a:pt x="736354" y="0"/>
                    <a:pt x="736354" y="0"/>
                  </a:cubicBezTo>
                  <a:close/>
                </a:path>
              </a:pathLst>
            </a:custGeom>
            <a:solidFill>
              <a:srgbClr val="37474F"/>
            </a:solidFill>
            <a:ln w="1278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F15AC8D-18F5-8945-331B-DE886D4F3BE8}"/>
                </a:ext>
              </a:extLst>
            </p:cNvPr>
            <p:cNvSpPr/>
            <p:nvPr/>
          </p:nvSpPr>
          <p:spPr>
            <a:xfrm>
              <a:off x="2104412" y="7076199"/>
              <a:ext cx="216814" cy="261036"/>
            </a:xfrm>
            <a:custGeom>
              <a:avLst/>
              <a:gdLst>
                <a:gd name="connsiteX0" fmla="*/ 214136 w 216814"/>
                <a:gd name="connsiteY0" fmla="*/ 1306 h 261036"/>
                <a:gd name="connsiteX1" fmla="*/ 210682 w 216814"/>
                <a:gd name="connsiteY1" fmla="*/ 1306 h 261036"/>
                <a:gd name="connsiteX2" fmla="*/ 155942 w 216814"/>
                <a:gd name="connsiteY2" fmla="*/ 151843 h 261036"/>
                <a:gd name="connsiteX3" fmla="*/ 2463 w 216814"/>
                <a:gd name="connsiteY3" fmla="*/ 251732 h 261036"/>
                <a:gd name="connsiteX4" fmla="*/ 6556 w 216814"/>
                <a:gd name="connsiteY4" fmla="*/ 260812 h 261036"/>
                <a:gd name="connsiteX5" fmla="*/ 101713 w 216814"/>
                <a:gd name="connsiteY5" fmla="*/ 219885 h 261036"/>
                <a:gd name="connsiteX6" fmla="*/ 173336 w 216814"/>
                <a:gd name="connsiteY6" fmla="*/ 160412 h 261036"/>
                <a:gd name="connsiteX7" fmla="*/ 214136 w 216814"/>
                <a:gd name="connsiteY7" fmla="*/ 1306 h 26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14" h="261036">
                  <a:moveTo>
                    <a:pt x="214136" y="1306"/>
                  </a:moveTo>
                  <a:cubicBezTo>
                    <a:pt x="214136" y="-741"/>
                    <a:pt x="210682" y="-101"/>
                    <a:pt x="210682" y="1306"/>
                  </a:cubicBezTo>
                  <a:cubicBezTo>
                    <a:pt x="210665" y="56354"/>
                    <a:pt x="191287" y="109641"/>
                    <a:pt x="155942" y="151843"/>
                  </a:cubicBezTo>
                  <a:cubicBezTo>
                    <a:pt x="115526" y="198398"/>
                    <a:pt x="56053" y="224489"/>
                    <a:pt x="2463" y="251732"/>
                  </a:cubicBezTo>
                  <a:cubicBezTo>
                    <a:pt x="-2780" y="254417"/>
                    <a:pt x="1184" y="262475"/>
                    <a:pt x="6556" y="260812"/>
                  </a:cubicBezTo>
                  <a:cubicBezTo>
                    <a:pt x="39664" y="250658"/>
                    <a:pt x="71571" y="236935"/>
                    <a:pt x="101713" y="219885"/>
                  </a:cubicBezTo>
                  <a:cubicBezTo>
                    <a:pt x="129346" y="205083"/>
                    <a:pt x="153707" y="184854"/>
                    <a:pt x="173336" y="160412"/>
                  </a:cubicBezTo>
                  <a:cubicBezTo>
                    <a:pt x="208558" y="115401"/>
                    <a:pt x="223351" y="57712"/>
                    <a:pt x="214136" y="1306"/>
                  </a:cubicBezTo>
                  <a:close/>
                </a:path>
              </a:pathLst>
            </a:custGeom>
            <a:solidFill>
              <a:srgbClr val="263238"/>
            </a:solidFill>
            <a:ln w="1278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AA3640F-6B69-CF2A-3C78-95BCA032F641}"/>
                </a:ext>
              </a:extLst>
            </p:cNvPr>
            <p:cNvSpPr/>
            <p:nvPr/>
          </p:nvSpPr>
          <p:spPr>
            <a:xfrm>
              <a:off x="2598746" y="6883102"/>
              <a:ext cx="217852" cy="213569"/>
            </a:xfrm>
            <a:custGeom>
              <a:avLst/>
              <a:gdLst>
                <a:gd name="connsiteX0" fmla="*/ 206457 w 217852"/>
                <a:gd name="connsiteY0" fmla="*/ 150917 h 213569"/>
                <a:gd name="connsiteX1" fmla="*/ 168087 w 217852"/>
                <a:gd name="connsiteY1" fmla="*/ 105897 h 213569"/>
                <a:gd name="connsiteX2" fmla="*/ 77535 w 217852"/>
                <a:gd name="connsiteY2" fmla="*/ 1148 h 213569"/>
                <a:gd name="connsiteX3" fmla="*/ 71523 w 217852"/>
                <a:gd name="connsiteY3" fmla="*/ 6008 h 213569"/>
                <a:gd name="connsiteX4" fmla="*/ 136496 w 217852"/>
                <a:gd name="connsiteY4" fmla="*/ 86584 h 213569"/>
                <a:gd name="connsiteX5" fmla="*/ 170134 w 217852"/>
                <a:gd name="connsiteY5" fmla="*/ 127512 h 213569"/>
                <a:gd name="connsiteX6" fmla="*/ 201597 w 217852"/>
                <a:gd name="connsiteY6" fmla="*/ 167416 h 213569"/>
                <a:gd name="connsiteX7" fmla="*/ 183307 w 217852"/>
                <a:gd name="connsiteY7" fmla="*/ 197217 h 213569"/>
                <a:gd name="connsiteX8" fmla="*/ 144937 w 217852"/>
                <a:gd name="connsiteY8" fmla="*/ 183276 h 213569"/>
                <a:gd name="connsiteX9" fmla="*/ 80988 w 217852"/>
                <a:gd name="connsiteY9" fmla="*/ 114594 h 213569"/>
                <a:gd name="connsiteX10" fmla="*/ 43386 w 217852"/>
                <a:gd name="connsiteY10" fmla="*/ 72643 h 213569"/>
                <a:gd name="connsiteX11" fmla="*/ 2075 w 217852"/>
                <a:gd name="connsiteY11" fmla="*/ 29030 h 213569"/>
                <a:gd name="connsiteX12" fmla="*/ 412 w 217852"/>
                <a:gd name="connsiteY12" fmla="*/ 28902 h 213569"/>
                <a:gd name="connsiteX13" fmla="*/ 284 w 217852"/>
                <a:gd name="connsiteY13" fmla="*/ 30565 h 213569"/>
                <a:gd name="connsiteX14" fmla="*/ 34689 w 217852"/>
                <a:gd name="connsiteY14" fmla="*/ 79678 h 213569"/>
                <a:gd name="connsiteX15" fmla="*/ 70500 w 217852"/>
                <a:gd name="connsiteY15" fmla="*/ 127640 h 213569"/>
                <a:gd name="connsiteX16" fmla="*/ 106184 w 217852"/>
                <a:gd name="connsiteY16" fmla="*/ 171765 h 213569"/>
                <a:gd name="connsiteX17" fmla="*/ 142380 w 217852"/>
                <a:gd name="connsiteY17" fmla="*/ 204123 h 213569"/>
                <a:gd name="connsiteX18" fmla="*/ 216049 w 217852"/>
                <a:gd name="connsiteY18" fmla="*/ 191333 h 213569"/>
                <a:gd name="connsiteX19" fmla="*/ 206457 w 217852"/>
                <a:gd name="connsiteY19" fmla="*/ 150917 h 21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7852" h="213569">
                  <a:moveTo>
                    <a:pt x="206457" y="150917"/>
                  </a:moveTo>
                  <a:cubicBezTo>
                    <a:pt x="194434" y="135442"/>
                    <a:pt x="180877" y="120861"/>
                    <a:pt x="168087" y="105897"/>
                  </a:cubicBezTo>
                  <a:cubicBezTo>
                    <a:pt x="138414" y="70597"/>
                    <a:pt x="108614" y="35169"/>
                    <a:pt x="77535" y="1148"/>
                  </a:cubicBezTo>
                  <a:cubicBezTo>
                    <a:pt x="74593" y="-2177"/>
                    <a:pt x="68838" y="2427"/>
                    <a:pt x="71523" y="6008"/>
                  </a:cubicBezTo>
                  <a:cubicBezTo>
                    <a:pt x="92499" y="33378"/>
                    <a:pt x="114625" y="59853"/>
                    <a:pt x="136496" y="86584"/>
                  </a:cubicBezTo>
                  <a:cubicBezTo>
                    <a:pt x="147623" y="100269"/>
                    <a:pt x="158878" y="113955"/>
                    <a:pt x="170134" y="127512"/>
                  </a:cubicBezTo>
                  <a:cubicBezTo>
                    <a:pt x="181929" y="139728"/>
                    <a:pt x="192469" y="153097"/>
                    <a:pt x="201597" y="167416"/>
                  </a:cubicBezTo>
                  <a:cubicBezTo>
                    <a:pt x="209782" y="182636"/>
                    <a:pt x="199039" y="195554"/>
                    <a:pt x="183307" y="197217"/>
                  </a:cubicBezTo>
                  <a:cubicBezTo>
                    <a:pt x="169187" y="197759"/>
                    <a:pt x="155416" y="192755"/>
                    <a:pt x="144937" y="183276"/>
                  </a:cubicBezTo>
                  <a:cubicBezTo>
                    <a:pt x="120381" y="164475"/>
                    <a:pt x="101068" y="137488"/>
                    <a:pt x="80988" y="114594"/>
                  </a:cubicBezTo>
                  <a:cubicBezTo>
                    <a:pt x="68198" y="100525"/>
                    <a:pt x="55408" y="86456"/>
                    <a:pt x="43386" y="72643"/>
                  </a:cubicBezTo>
                  <a:cubicBezTo>
                    <a:pt x="31363" y="58830"/>
                    <a:pt x="15504" y="43866"/>
                    <a:pt x="2075" y="29030"/>
                  </a:cubicBezTo>
                  <a:cubicBezTo>
                    <a:pt x="1651" y="28535"/>
                    <a:pt x="906" y="28478"/>
                    <a:pt x="412" y="28902"/>
                  </a:cubicBezTo>
                  <a:cubicBezTo>
                    <a:pt x="-83" y="29326"/>
                    <a:pt x="-140" y="30070"/>
                    <a:pt x="284" y="30565"/>
                  </a:cubicBezTo>
                  <a:cubicBezTo>
                    <a:pt x="12051" y="46552"/>
                    <a:pt x="22922" y="63435"/>
                    <a:pt x="34689" y="79678"/>
                  </a:cubicBezTo>
                  <a:cubicBezTo>
                    <a:pt x="46455" y="95921"/>
                    <a:pt x="58350" y="111780"/>
                    <a:pt x="70500" y="127640"/>
                  </a:cubicBezTo>
                  <a:cubicBezTo>
                    <a:pt x="82651" y="143499"/>
                    <a:pt x="93906" y="157312"/>
                    <a:pt x="106184" y="171765"/>
                  </a:cubicBezTo>
                  <a:cubicBezTo>
                    <a:pt x="116352" y="184501"/>
                    <a:pt x="128588" y="195440"/>
                    <a:pt x="142380" y="204123"/>
                  </a:cubicBezTo>
                  <a:cubicBezTo>
                    <a:pt x="164890" y="216913"/>
                    <a:pt x="204027" y="220239"/>
                    <a:pt x="216049" y="191333"/>
                  </a:cubicBezTo>
                  <a:cubicBezTo>
                    <a:pt x="220406" y="177118"/>
                    <a:pt x="216736" y="161659"/>
                    <a:pt x="206457" y="150917"/>
                  </a:cubicBezTo>
                  <a:close/>
                </a:path>
              </a:pathLst>
            </a:custGeom>
            <a:solidFill>
              <a:srgbClr val="263238"/>
            </a:solidFill>
            <a:ln w="1278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C5C944E-22CF-C59D-9097-B7F3FC7AB9EF}"/>
                </a:ext>
              </a:extLst>
            </p:cNvPr>
            <p:cNvSpPr/>
            <p:nvPr/>
          </p:nvSpPr>
          <p:spPr>
            <a:xfrm>
              <a:off x="2016191" y="7112645"/>
              <a:ext cx="2299397" cy="733522"/>
            </a:xfrm>
            <a:custGeom>
              <a:avLst/>
              <a:gdLst>
                <a:gd name="connsiteX0" fmla="*/ 2297962 w 2299397"/>
                <a:gd name="connsiteY0" fmla="*/ 717032 h 733522"/>
                <a:gd name="connsiteX1" fmla="*/ 2026049 w 2299397"/>
                <a:gd name="connsiteY1" fmla="*/ 725857 h 733522"/>
                <a:gd name="connsiteX2" fmla="*/ 1756055 w 2299397"/>
                <a:gd name="connsiteY2" fmla="*/ 727520 h 733522"/>
                <a:gd name="connsiteX3" fmla="*/ 1214404 w 2299397"/>
                <a:gd name="connsiteY3" fmla="*/ 706417 h 733522"/>
                <a:gd name="connsiteX4" fmla="*/ 654719 w 2299397"/>
                <a:gd name="connsiteY4" fmla="*/ 650653 h 733522"/>
                <a:gd name="connsiteX5" fmla="*/ 394700 w 2299397"/>
                <a:gd name="connsiteY5" fmla="*/ 610237 h 733522"/>
                <a:gd name="connsiteX6" fmla="*/ 190062 w 2299397"/>
                <a:gd name="connsiteY6" fmla="*/ 505488 h 733522"/>
                <a:gd name="connsiteX7" fmla="*/ 8574 w 2299397"/>
                <a:gd name="connsiteY7" fmla="*/ 65005 h 733522"/>
                <a:gd name="connsiteX8" fmla="*/ 2307 w 2299397"/>
                <a:gd name="connsiteY8" fmla="*/ 1055 h 733522"/>
                <a:gd name="connsiteX9" fmla="*/ 5 w 2299397"/>
                <a:gd name="connsiteY9" fmla="*/ 1055 h 733522"/>
                <a:gd name="connsiteX10" fmla="*/ 139031 w 2299397"/>
                <a:gd name="connsiteY10" fmla="*/ 467246 h 733522"/>
                <a:gd name="connsiteX11" fmla="*/ 306834 w 2299397"/>
                <a:gd name="connsiteY11" fmla="*/ 597447 h 733522"/>
                <a:gd name="connsiteX12" fmla="*/ 563399 w 2299397"/>
                <a:gd name="connsiteY12" fmla="*/ 649246 h 733522"/>
                <a:gd name="connsiteX13" fmla="*/ 1125130 w 2299397"/>
                <a:gd name="connsiteY13" fmla="*/ 707056 h 733522"/>
                <a:gd name="connsiteX14" fmla="*/ 1677909 w 2299397"/>
                <a:gd name="connsiteY14" fmla="*/ 732636 h 733522"/>
                <a:gd name="connsiteX15" fmla="*/ 2231071 w 2299397"/>
                <a:gd name="connsiteY15" fmla="*/ 723683 h 733522"/>
                <a:gd name="connsiteX16" fmla="*/ 2298474 w 2299397"/>
                <a:gd name="connsiteY16" fmla="*/ 719334 h 733522"/>
                <a:gd name="connsiteX17" fmla="*/ 2299369 w 2299397"/>
                <a:gd name="connsiteY17" fmla="*/ 717928 h 733522"/>
                <a:gd name="connsiteX18" fmla="*/ 2297962 w 2299397"/>
                <a:gd name="connsiteY18" fmla="*/ 717032 h 73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397" h="733522">
                  <a:moveTo>
                    <a:pt x="2297962" y="717032"/>
                  </a:moveTo>
                  <a:cubicBezTo>
                    <a:pt x="2207282" y="718695"/>
                    <a:pt x="2116730" y="723939"/>
                    <a:pt x="2026049" y="725857"/>
                  </a:cubicBezTo>
                  <a:cubicBezTo>
                    <a:pt x="1935369" y="727776"/>
                    <a:pt x="1846096" y="728288"/>
                    <a:pt x="1756055" y="727520"/>
                  </a:cubicBezTo>
                  <a:cubicBezTo>
                    <a:pt x="1575376" y="725729"/>
                    <a:pt x="1394826" y="718695"/>
                    <a:pt x="1214404" y="706417"/>
                  </a:cubicBezTo>
                  <a:cubicBezTo>
                    <a:pt x="1032148" y="693627"/>
                    <a:pt x="835695" y="675721"/>
                    <a:pt x="654719" y="650653"/>
                  </a:cubicBezTo>
                  <a:cubicBezTo>
                    <a:pt x="568131" y="638630"/>
                    <a:pt x="480265" y="628654"/>
                    <a:pt x="394700" y="610237"/>
                  </a:cubicBezTo>
                  <a:cubicBezTo>
                    <a:pt x="317902" y="595527"/>
                    <a:pt x="246904" y="559185"/>
                    <a:pt x="190062" y="505488"/>
                  </a:cubicBezTo>
                  <a:cubicBezTo>
                    <a:pt x="72907" y="391786"/>
                    <a:pt x="27247" y="224111"/>
                    <a:pt x="8574" y="65005"/>
                  </a:cubicBezTo>
                  <a:cubicBezTo>
                    <a:pt x="6016" y="43517"/>
                    <a:pt x="3970" y="22031"/>
                    <a:pt x="2307" y="1055"/>
                  </a:cubicBezTo>
                  <a:cubicBezTo>
                    <a:pt x="2307" y="-352"/>
                    <a:pt x="-123" y="-352"/>
                    <a:pt x="5" y="1055"/>
                  </a:cubicBezTo>
                  <a:cubicBezTo>
                    <a:pt x="10620" y="164893"/>
                    <a:pt x="36072" y="335638"/>
                    <a:pt x="139031" y="467246"/>
                  </a:cubicBezTo>
                  <a:cubicBezTo>
                    <a:pt x="182533" y="524657"/>
                    <a:pt x="240417" y="569569"/>
                    <a:pt x="306834" y="597447"/>
                  </a:cubicBezTo>
                  <a:cubicBezTo>
                    <a:pt x="387922" y="629933"/>
                    <a:pt x="477835" y="637607"/>
                    <a:pt x="563399" y="649246"/>
                  </a:cubicBezTo>
                  <a:cubicBezTo>
                    <a:pt x="745143" y="673803"/>
                    <a:pt x="942363" y="692860"/>
                    <a:pt x="1125130" y="707056"/>
                  </a:cubicBezTo>
                  <a:cubicBezTo>
                    <a:pt x="1307898" y="721253"/>
                    <a:pt x="1493479" y="730206"/>
                    <a:pt x="1677909" y="732636"/>
                  </a:cubicBezTo>
                  <a:cubicBezTo>
                    <a:pt x="1862339" y="735066"/>
                    <a:pt x="2046897" y="732636"/>
                    <a:pt x="2231071" y="723683"/>
                  </a:cubicBezTo>
                  <a:cubicBezTo>
                    <a:pt x="2253581" y="722660"/>
                    <a:pt x="2275963" y="721253"/>
                    <a:pt x="2298474" y="719334"/>
                  </a:cubicBezTo>
                  <a:cubicBezTo>
                    <a:pt x="2299110" y="719193"/>
                    <a:pt x="2299510" y="718563"/>
                    <a:pt x="2299369" y="717928"/>
                  </a:cubicBezTo>
                  <a:cubicBezTo>
                    <a:pt x="2299228" y="717292"/>
                    <a:pt x="2298598" y="716891"/>
                    <a:pt x="2297962" y="717032"/>
                  </a:cubicBezTo>
                  <a:close/>
                </a:path>
              </a:pathLst>
            </a:custGeom>
            <a:solidFill>
              <a:srgbClr val="263238"/>
            </a:solidFill>
            <a:ln w="1278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76DBA5C-232F-5E05-447E-7B5F02C05853}"/>
                </a:ext>
              </a:extLst>
            </p:cNvPr>
            <p:cNvSpPr/>
            <p:nvPr/>
          </p:nvSpPr>
          <p:spPr>
            <a:xfrm>
              <a:off x="2815767" y="7061262"/>
              <a:ext cx="1749816" cy="791394"/>
            </a:xfrm>
            <a:custGeom>
              <a:avLst/>
              <a:gdLst>
                <a:gd name="connsiteX0" fmla="*/ 1740625 w 1749816"/>
                <a:gd name="connsiteY0" fmla="*/ 372058 h 791394"/>
                <a:gd name="connsiteX1" fmla="*/ 1619122 w 1749816"/>
                <a:gd name="connsiteY1" fmla="*/ 198243 h 791394"/>
                <a:gd name="connsiteX2" fmla="*/ 1398496 w 1749816"/>
                <a:gd name="connsiteY2" fmla="*/ 122143 h 791394"/>
                <a:gd name="connsiteX3" fmla="*/ 1134513 w 1749816"/>
                <a:gd name="connsiteY3" fmla="*/ 94389 h 791394"/>
                <a:gd name="connsiteX4" fmla="*/ 592862 w 1749816"/>
                <a:gd name="connsiteY4" fmla="*/ 45916 h 791394"/>
                <a:gd name="connsiteX5" fmla="*/ 1586 w 1749816"/>
                <a:gd name="connsiteY5" fmla="*/ 0 h 791394"/>
                <a:gd name="connsiteX6" fmla="*/ 1586 w 1749816"/>
                <a:gd name="connsiteY6" fmla="*/ 3325 h 791394"/>
                <a:gd name="connsiteX7" fmla="*/ 509088 w 1749816"/>
                <a:gd name="connsiteY7" fmla="*/ 55252 h 791394"/>
                <a:gd name="connsiteX8" fmla="*/ 1035391 w 1749816"/>
                <a:gd name="connsiteY8" fmla="*/ 105261 h 791394"/>
                <a:gd name="connsiteX9" fmla="*/ 1297456 w 1749816"/>
                <a:gd name="connsiteY9" fmla="*/ 131608 h 791394"/>
                <a:gd name="connsiteX10" fmla="*/ 1537650 w 1749816"/>
                <a:gd name="connsiteY10" fmla="*/ 179442 h 791394"/>
                <a:gd name="connsiteX11" fmla="*/ 1694454 w 1749816"/>
                <a:gd name="connsiteY11" fmla="*/ 312840 h 791394"/>
                <a:gd name="connsiteX12" fmla="*/ 1720034 w 1749816"/>
                <a:gd name="connsiteY12" fmla="*/ 514409 h 791394"/>
                <a:gd name="connsiteX13" fmla="*/ 1635877 w 1749816"/>
                <a:gd name="connsiteY13" fmla="*/ 684514 h 791394"/>
                <a:gd name="connsiteX14" fmla="*/ 1478050 w 1749816"/>
                <a:gd name="connsiteY14" fmla="*/ 779927 h 791394"/>
                <a:gd name="connsiteX15" fmla="*/ 1428041 w 1749816"/>
                <a:gd name="connsiteY15" fmla="*/ 788752 h 791394"/>
                <a:gd name="connsiteX16" fmla="*/ 1426890 w 1749816"/>
                <a:gd name="connsiteY16" fmla="*/ 791310 h 791394"/>
                <a:gd name="connsiteX17" fmla="*/ 1725405 w 1749816"/>
                <a:gd name="connsiteY17" fmla="*/ 580021 h 791394"/>
                <a:gd name="connsiteX18" fmla="*/ 1740625 w 1749816"/>
                <a:gd name="connsiteY18" fmla="*/ 372057 h 79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9816" h="791394">
                  <a:moveTo>
                    <a:pt x="1740625" y="372058"/>
                  </a:moveTo>
                  <a:cubicBezTo>
                    <a:pt x="1723270" y="300971"/>
                    <a:pt x="1679922" y="238960"/>
                    <a:pt x="1619122" y="198243"/>
                  </a:cubicBezTo>
                  <a:cubicBezTo>
                    <a:pt x="1553893" y="153734"/>
                    <a:pt x="1475747" y="133399"/>
                    <a:pt x="1398496" y="122143"/>
                  </a:cubicBezTo>
                  <a:cubicBezTo>
                    <a:pt x="1311014" y="109353"/>
                    <a:pt x="1222507" y="102959"/>
                    <a:pt x="1134513" y="94389"/>
                  </a:cubicBezTo>
                  <a:cubicBezTo>
                    <a:pt x="954006" y="76825"/>
                    <a:pt x="773455" y="60667"/>
                    <a:pt x="592862" y="45916"/>
                  </a:cubicBezTo>
                  <a:cubicBezTo>
                    <a:pt x="412269" y="31080"/>
                    <a:pt x="23457" y="767"/>
                    <a:pt x="1586" y="0"/>
                  </a:cubicBezTo>
                  <a:cubicBezTo>
                    <a:pt x="-332" y="0"/>
                    <a:pt x="-716" y="3197"/>
                    <a:pt x="1586" y="3325"/>
                  </a:cubicBezTo>
                  <a:cubicBezTo>
                    <a:pt x="175912" y="22766"/>
                    <a:pt x="334123" y="39393"/>
                    <a:pt x="509088" y="55252"/>
                  </a:cubicBezTo>
                  <a:cubicBezTo>
                    <a:pt x="684054" y="71112"/>
                    <a:pt x="860042" y="87867"/>
                    <a:pt x="1035391" y="105261"/>
                  </a:cubicBezTo>
                  <a:cubicBezTo>
                    <a:pt x="1122789" y="113787"/>
                    <a:pt x="1210144" y="122570"/>
                    <a:pt x="1297456" y="131608"/>
                  </a:cubicBezTo>
                  <a:cubicBezTo>
                    <a:pt x="1378416" y="139921"/>
                    <a:pt x="1461678" y="148235"/>
                    <a:pt x="1537650" y="179442"/>
                  </a:cubicBezTo>
                  <a:cubicBezTo>
                    <a:pt x="1602751" y="206301"/>
                    <a:pt x="1661328" y="249403"/>
                    <a:pt x="1694454" y="312840"/>
                  </a:cubicBezTo>
                  <a:cubicBezTo>
                    <a:pt x="1725199" y="375304"/>
                    <a:pt x="1734202" y="446246"/>
                    <a:pt x="1720034" y="514409"/>
                  </a:cubicBezTo>
                  <a:cubicBezTo>
                    <a:pt x="1707998" y="577718"/>
                    <a:pt x="1678899" y="636536"/>
                    <a:pt x="1635877" y="684514"/>
                  </a:cubicBezTo>
                  <a:cubicBezTo>
                    <a:pt x="1594449" y="731933"/>
                    <a:pt x="1539288" y="765279"/>
                    <a:pt x="1478050" y="779927"/>
                  </a:cubicBezTo>
                  <a:cubicBezTo>
                    <a:pt x="1462062" y="783252"/>
                    <a:pt x="1442749" y="785810"/>
                    <a:pt x="1428041" y="788752"/>
                  </a:cubicBezTo>
                  <a:cubicBezTo>
                    <a:pt x="1426890" y="788752"/>
                    <a:pt x="1425739" y="791310"/>
                    <a:pt x="1426890" y="791310"/>
                  </a:cubicBezTo>
                  <a:cubicBezTo>
                    <a:pt x="1557474" y="794635"/>
                    <a:pt x="1678211" y="699351"/>
                    <a:pt x="1725405" y="580021"/>
                  </a:cubicBezTo>
                  <a:cubicBezTo>
                    <a:pt x="1751519" y="513863"/>
                    <a:pt x="1756828" y="441313"/>
                    <a:pt x="1740625" y="372057"/>
                  </a:cubicBezTo>
                  <a:close/>
                </a:path>
              </a:pathLst>
            </a:custGeom>
            <a:solidFill>
              <a:srgbClr val="263238"/>
            </a:solidFill>
            <a:ln w="1278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0E7CFFD-283B-58C6-48CC-7B0CF61CE59A}"/>
                </a:ext>
              </a:extLst>
            </p:cNvPr>
            <p:cNvSpPr/>
            <p:nvPr/>
          </p:nvSpPr>
          <p:spPr>
            <a:xfrm>
              <a:off x="2590720" y="6039654"/>
              <a:ext cx="1276693" cy="980595"/>
            </a:xfrm>
            <a:custGeom>
              <a:avLst/>
              <a:gdLst>
                <a:gd name="connsiteX0" fmla="*/ 43099 w 1276693"/>
                <a:gd name="connsiteY0" fmla="*/ 241042 h 980595"/>
                <a:gd name="connsiteX1" fmla="*/ 561984 w 1276693"/>
                <a:gd name="connsiteY1" fmla="*/ 970065 h 980595"/>
                <a:gd name="connsiteX2" fmla="*/ 1271822 w 1276693"/>
                <a:gd name="connsiteY2" fmla="*/ 884500 h 980595"/>
                <a:gd name="connsiteX3" fmla="*/ 1118344 w 1276693"/>
                <a:gd name="connsiteY3" fmla="*/ 508606 h 980595"/>
                <a:gd name="connsiteX4" fmla="*/ 621713 w 1276693"/>
                <a:gd name="connsiteY4" fmla="*/ 518198 h 980595"/>
                <a:gd name="connsiteX5" fmla="*/ 160254 w 1276693"/>
                <a:gd name="connsiteY5" fmla="*/ 67355 h 980595"/>
                <a:gd name="connsiteX6" fmla="*/ 43099 w 1276693"/>
                <a:gd name="connsiteY6" fmla="*/ 241042 h 98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693" h="980595">
                  <a:moveTo>
                    <a:pt x="43099" y="241042"/>
                  </a:moveTo>
                  <a:cubicBezTo>
                    <a:pt x="111013" y="415879"/>
                    <a:pt x="385740" y="944485"/>
                    <a:pt x="561984" y="970065"/>
                  </a:cubicBezTo>
                  <a:cubicBezTo>
                    <a:pt x="677732" y="986308"/>
                    <a:pt x="1200583" y="999225"/>
                    <a:pt x="1271822" y="884500"/>
                  </a:cubicBezTo>
                  <a:cubicBezTo>
                    <a:pt x="1302774" y="834492"/>
                    <a:pt x="1178456" y="490956"/>
                    <a:pt x="1118344" y="508606"/>
                  </a:cubicBezTo>
                  <a:cubicBezTo>
                    <a:pt x="1058231" y="526256"/>
                    <a:pt x="668012" y="527919"/>
                    <a:pt x="621713" y="518198"/>
                  </a:cubicBezTo>
                  <a:cubicBezTo>
                    <a:pt x="575413" y="508478"/>
                    <a:pt x="297617" y="182464"/>
                    <a:pt x="160254" y="67355"/>
                  </a:cubicBezTo>
                  <a:cubicBezTo>
                    <a:pt x="-51930" y="-110040"/>
                    <a:pt x="-10235" y="103678"/>
                    <a:pt x="43099" y="241042"/>
                  </a:cubicBezTo>
                  <a:close/>
                </a:path>
              </a:pathLst>
            </a:custGeom>
            <a:solidFill>
              <a:srgbClr val="FFC4C0"/>
            </a:solidFill>
            <a:ln w="1278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94765EA-7340-1598-7FD3-67094BFC5943}"/>
                </a:ext>
              </a:extLst>
            </p:cNvPr>
            <p:cNvSpPr/>
            <p:nvPr/>
          </p:nvSpPr>
          <p:spPr>
            <a:xfrm>
              <a:off x="2580142" y="6031527"/>
              <a:ext cx="469475" cy="671618"/>
            </a:xfrm>
            <a:custGeom>
              <a:avLst/>
              <a:gdLst>
                <a:gd name="connsiteX0" fmla="*/ 210992 w 469475"/>
                <a:gd name="connsiteY0" fmla="*/ 671618 h 671618"/>
                <a:gd name="connsiteX1" fmla="*/ 469475 w 469475"/>
                <a:gd name="connsiteY1" fmla="*/ 325141 h 671618"/>
                <a:gd name="connsiteX2" fmla="*/ 141671 w 469475"/>
                <a:gd name="connsiteY2" fmla="*/ 30974 h 671618"/>
                <a:gd name="connsiteX3" fmla="*/ 3540 w 469475"/>
                <a:gd name="connsiteY3" fmla="*/ 101446 h 671618"/>
                <a:gd name="connsiteX4" fmla="*/ 210992 w 469475"/>
                <a:gd name="connsiteY4" fmla="*/ 671618 h 671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75" h="671618">
                  <a:moveTo>
                    <a:pt x="210992" y="671618"/>
                  </a:moveTo>
                  <a:lnTo>
                    <a:pt x="469475" y="325141"/>
                  </a:lnTo>
                  <a:cubicBezTo>
                    <a:pt x="469475" y="325141"/>
                    <a:pt x="284022" y="121654"/>
                    <a:pt x="141671" y="30974"/>
                  </a:cubicBezTo>
                  <a:cubicBezTo>
                    <a:pt x="32957" y="-37964"/>
                    <a:pt x="-13854" y="18184"/>
                    <a:pt x="3540" y="101446"/>
                  </a:cubicBezTo>
                  <a:cubicBezTo>
                    <a:pt x="61734" y="380393"/>
                    <a:pt x="210992" y="671618"/>
                    <a:pt x="210992" y="671618"/>
                  </a:cubicBezTo>
                  <a:close/>
                </a:path>
              </a:pathLst>
            </a:custGeom>
            <a:solidFill>
              <a:srgbClr val="FF725E"/>
            </a:solidFill>
            <a:ln w="1278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B39981B-EB28-3BF6-5DA5-45B73B41FFAF}"/>
                </a:ext>
              </a:extLst>
            </p:cNvPr>
            <p:cNvSpPr/>
            <p:nvPr/>
          </p:nvSpPr>
          <p:spPr>
            <a:xfrm>
              <a:off x="2764147" y="6326624"/>
              <a:ext cx="223429" cy="293995"/>
            </a:xfrm>
            <a:custGeom>
              <a:avLst/>
              <a:gdLst>
                <a:gd name="connsiteX0" fmla="*/ 220114 w 223429"/>
                <a:gd name="connsiteY0" fmla="*/ 116 h 293995"/>
                <a:gd name="connsiteX1" fmla="*/ 0 w 223429"/>
                <a:gd name="connsiteY1" fmla="*/ 292109 h 293995"/>
                <a:gd name="connsiteX2" fmla="*/ 2302 w 223429"/>
                <a:gd name="connsiteY2" fmla="*/ 293899 h 293995"/>
                <a:gd name="connsiteX3" fmla="*/ 223311 w 223429"/>
                <a:gd name="connsiteY3" fmla="*/ 2674 h 293995"/>
                <a:gd name="connsiteX4" fmla="*/ 220114 w 223429"/>
                <a:gd name="connsiteY4" fmla="*/ 116 h 29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29" h="293995">
                  <a:moveTo>
                    <a:pt x="220114" y="116"/>
                  </a:moveTo>
                  <a:cubicBezTo>
                    <a:pt x="176500" y="50636"/>
                    <a:pt x="62415" y="191324"/>
                    <a:pt x="0" y="292109"/>
                  </a:cubicBezTo>
                  <a:cubicBezTo>
                    <a:pt x="0" y="292748"/>
                    <a:pt x="1791" y="294411"/>
                    <a:pt x="2302" y="293899"/>
                  </a:cubicBezTo>
                  <a:cubicBezTo>
                    <a:pt x="66252" y="217160"/>
                    <a:pt x="184302" y="56775"/>
                    <a:pt x="223311" y="2674"/>
                  </a:cubicBezTo>
                  <a:cubicBezTo>
                    <a:pt x="224079" y="1650"/>
                    <a:pt x="220881" y="-524"/>
                    <a:pt x="220114" y="116"/>
                  </a:cubicBezTo>
                  <a:close/>
                </a:path>
              </a:pathLst>
            </a:custGeom>
            <a:solidFill>
              <a:srgbClr val="263238"/>
            </a:solidFill>
            <a:ln w="1278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CD9F483-99A1-0C2E-8550-8552BF5BA59E}"/>
                </a:ext>
              </a:extLst>
            </p:cNvPr>
            <p:cNvSpPr/>
            <p:nvPr/>
          </p:nvSpPr>
          <p:spPr>
            <a:xfrm>
              <a:off x="2662596" y="6165714"/>
              <a:ext cx="186604" cy="292632"/>
            </a:xfrm>
            <a:custGeom>
              <a:avLst/>
              <a:gdLst>
                <a:gd name="connsiteX0" fmla="*/ 29928 w 186604"/>
                <a:gd name="connsiteY0" fmla="*/ 14965 h 292632"/>
                <a:gd name="connsiteX1" fmla="*/ 14964 w 186604"/>
                <a:gd name="connsiteY1" fmla="*/ 29928 h 292632"/>
                <a:gd name="connsiteX2" fmla="*/ 0 w 186604"/>
                <a:gd name="connsiteY2" fmla="*/ 14964 h 292632"/>
                <a:gd name="connsiteX3" fmla="*/ 14965 w 186604"/>
                <a:gd name="connsiteY3" fmla="*/ 0 h 292632"/>
                <a:gd name="connsiteX4" fmla="*/ 15092 w 186604"/>
                <a:gd name="connsiteY4" fmla="*/ 1 h 292632"/>
                <a:gd name="connsiteX5" fmla="*/ 29929 w 186604"/>
                <a:gd name="connsiteY5" fmla="*/ 14836 h 292632"/>
                <a:gd name="connsiteX6" fmla="*/ 29928 w 186604"/>
                <a:gd name="connsiteY6" fmla="*/ 14965 h 292632"/>
                <a:gd name="connsiteX7" fmla="*/ 171640 w 186604"/>
                <a:gd name="connsiteY7" fmla="*/ 262705 h 292632"/>
                <a:gd name="connsiteX8" fmla="*/ 156677 w 186604"/>
                <a:gd name="connsiteY8" fmla="*/ 277669 h 292632"/>
                <a:gd name="connsiteX9" fmla="*/ 171641 w 186604"/>
                <a:gd name="connsiteY9" fmla="*/ 292633 h 292632"/>
                <a:gd name="connsiteX10" fmla="*/ 186605 w 186604"/>
                <a:gd name="connsiteY10" fmla="*/ 277668 h 292632"/>
                <a:gd name="connsiteX11" fmla="*/ 186604 w 186604"/>
                <a:gd name="connsiteY11" fmla="*/ 277541 h 292632"/>
                <a:gd name="connsiteX12" fmla="*/ 171769 w 186604"/>
                <a:gd name="connsiteY12" fmla="*/ 262704 h 292632"/>
                <a:gd name="connsiteX13" fmla="*/ 171640 w 186604"/>
                <a:gd name="connsiteY13" fmla="*/ 262704 h 29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604" h="292632">
                  <a:moveTo>
                    <a:pt x="29928" y="14965"/>
                  </a:moveTo>
                  <a:cubicBezTo>
                    <a:pt x="29928" y="23229"/>
                    <a:pt x="23228" y="29929"/>
                    <a:pt x="14964" y="29928"/>
                  </a:cubicBezTo>
                  <a:cubicBezTo>
                    <a:pt x="6699" y="29928"/>
                    <a:pt x="0" y="23228"/>
                    <a:pt x="0" y="14964"/>
                  </a:cubicBezTo>
                  <a:cubicBezTo>
                    <a:pt x="0" y="6699"/>
                    <a:pt x="6700" y="0"/>
                    <a:pt x="14965" y="0"/>
                  </a:cubicBezTo>
                  <a:cubicBezTo>
                    <a:pt x="15007" y="0"/>
                    <a:pt x="15050" y="0"/>
                    <a:pt x="15092" y="1"/>
                  </a:cubicBezTo>
                  <a:cubicBezTo>
                    <a:pt x="23286" y="0"/>
                    <a:pt x="29929" y="6642"/>
                    <a:pt x="29929" y="14836"/>
                  </a:cubicBezTo>
                  <a:cubicBezTo>
                    <a:pt x="29929" y="14879"/>
                    <a:pt x="29929" y="14922"/>
                    <a:pt x="29928" y="14965"/>
                  </a:cubicBezTo>
                  <a:close/>
                  <a:moveTo>
                    <a:pt x="171640" y="262705"/>
                  </a:moveTo>
                  <a:cubicBezTo>
                    <a:pt x="163376" y="262705"/>
                    <a:pt x="156676" y="269405"/>
                    <a:pt x="156677" y="277669"/>
                  </a:cubicBezTo>
                  <a:cubicBezTo>
                    <a:pt x="156677" y="285934"/>
                    <a:pt x="163377" y="292633"/>
                    <a:pt x="171641" y="292633"/>
                  </a:cubicBezTo>
                  <a:cubicBezTo>
                    <a:pt x="179906" y="292632"/>
                    <a:pt x="186605" y="285933"/>
                    <a:pt x="186605" y="277668"/>
                  </a:cubicBezTo>
                  <a:cubicBezTo>
                    <a:pt x="186605" y="277626"/>
                    <a:pt x="186605" y="277583"/>
                    <a:pt x="186604" y="277541"/>
                  </a:cubicBezTo>
                  <a:cubicBezTo>
                    <a:pt x="186605" y="269347"/>
                    <a:pt x="179962" y="262704"/>
                    <a:pt x="171769" y="262704"/>
                  </a:cubicBezTo>
                  <a:cubicBezTo>
                    <a:pt x="171726" y="262704"/>
                    <a:pt x="171683" y="262704"/>
                    <a:pt x="171640" y="262704"/>
                  </a:cubicBezTo>
                  <a:close/>
                </a:path>
              </a:pathLst>
            </a:custGeom>
            <a:solidFill>
              <a:srgbClr val="FFFFFF"/>
            </a:solidFill>
            <a:ln w="1278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70CA43E-90F4-EB5F-CA5D-5EA98A83804A}"/>
                </a:ext>
              </a:extLst>
            </p:cNvPr>
            <p:cNvSpPr/>
            <p:nvPr/>
          </p:nvSpPr>
          <p:spPr>
            <a:xfrm>
              <a:off x="2579954" y="6034747"/>
              <a:ext cx="389342" cy="668398"/>
            </a:xfrm>
            <a:custGeom>
              <a:avLst/>
              <a:gdLst>
                <a:gd name="connsiteX0" fmla="*/ 389343 w 389342"/>
                <a:gd name="connsiteY0" fmla="*/ 429484 h 668398"/>
                <a:gd name="connsiteX1" fmla="*/ 211180 w 389342"/>
                <a:gd name="connsiteY1" fmla="*/ 668399 h 668398"/>
                <a:gd name="connsiteX2" fmla="*/ 3600 w 389342"/>
                <a:gd name="connsiteY2" fmla="*/ 98354 h 668398"/>
                <a:gd name="connsiteX3" fmla="*/ 37749 w 389342"/>
                <a:gd name="connsiteY3" fmla="*/ 0 h 668398"/>
              </a:gdLst>
              <a:ahLst/>
              <a:cxnLst>
                <a:cxn ang="0">
                  <a:pos x="connsiteX0" y="connsiteY0"/>
                </a:cxn>
                <a:cxn ang="0">
                  <a:pos x="connsiteX1" y="connsiteY1"/>
                </a:cxn>
                <a:cxn ang="0">
                  <a:pos x="connsiteX2" y="connsiteY2"/>
                </a:cxn>
                <a:cxn ang="0">
                  <a:pos x="connsiteX3" y="connsiteY3"/>
                </a:cxn>
              </a:cxnLst>
              <a:rect l="l" t="t" r="r" b="b"/>
              <a:pathLst>
                <a:path w="389342" h="668398">
                  <a:moveTo>
                    <a:pt x="389343" y="429484"/>
                  </a:moveTo>
                  <a:lnTo>
                    <a:pt x="211180" y="668399"/>
                  </a:lnTo>
                  <a:cubicBezTo>
                    <a:pt x="211180" y="668399"/>
                    <a:pt x="62050" y="377174"/>
                    <a:pt x="3600" y="98354"/>
                  </a:cubicBezTo>
                  <a:cubicBezTo>
                    <a:pt x="-6632" y="49880"/>
                    <a:pt x="5007" y="10743"/>
                    <a:pt x="37749" y="0"/>
                  </a:cubicBezTo>
                  <a:close/>
                </a:path>
              </a:pathLst>
            </a:custGeom>
            <a:solidFill>
              <a:srgbClr val="000000">
                <a:alpha val="10000"/>
              </a:srgbClr>
            </a:solidFill>
            <a:ln w="1278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F2144C0-A5B7-2898-B22A-21580CFC4AFF}"/>
                </a:ext>
              </a:extLst>
            </p:cNvPr>
            <p:cNvSpPr/>
            <p:nvPr/>
          </p:nvSpPr>
          <p:spPr>
            <a:xfrm>
              <a:off x="1983326" y="5989695"/>
              <a:ext cx="928777" cy="948656"/>
            </a:xfrm>
            <a:custGeom>
              <a:avLst/>
              <a:gdLst>
                <a:gd name="connsiteX0" fmla="*/ 859096 w 928777"/>
                <a:gd name="connsiteY0" fmla="*/ 752076 h 948656"/>
                <a:gd name="connsiteX1" fmla="*/ 888641 w 928777"/>
                <a:gd name="connsiteY1" fmla="*/ 918344 h 948656"/>
                <a:gd name="connsiteX2" fmla="*/ 0 w 928777"/>
                <a:gd name="connsiteY2" fmla="*/ 948656 h 948656"/>
                <a:gd name="connsiteX3" fmla="*/ 356198 w 928777"/>
                <a:gd name="connsiteY3" fmla="*/ 86746 h 948656"/>
                <a:gd name="connsiteX4" fmla="*/ 685281 w 928777"/>
                <a:gd name="connsiteY4" fmla="*/ 68201 h 948656"/>
                <a:gd name="connsiteX5" fmla="*/ 925859 w 928777"/>
                <a:gd name="connsiteY5" fmla="*/ 511882 h 948656"/>
                <a:gd name="connsiteX6" fmla="*/ 859096 w 928777"/>
                <a:gd name="connsiteY6" fmla="*/ 752076 h 94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777" h="948656">
                  <a:moveTo>
                    <a:pt x="859096" y="752076"/>
                  </a:moveTo>
                  <a:lnTo>
                    <a:pt x="888641" y="918344"/>
                  </a:lnTo>
                  <a:lnTo>
                    <a:pt x="0" y="948656"/>
                  </a:lnTo>
                  <a:cubicBezTo>
                    <a:pt x="0" y="948656"/>
                    <a:pt x="185197" y="262479"/>
                    <a:pt x="356198" y="86746"/>
                  </a:cubicBezTo>
                  <a:cubicBezTo>
                    <a:pt x="471946" y="-32199"/>
                    <a:pt x="603554" y="-19410"/>
                    <a:pt x="685281" y="68201"/>
                  </a:cubicBezTo>
                  <a:cubicBezTo>
                    <a:pt x="706001" y="90328"/>
                    <a:pt x="902709" y="382960"/>
                    <a:pt x="925859" y="511882"/>
                  </a:cubicBezTo>
                  <a:cubicBezTo>
                    <a:pt x="945555" y="625072"/>
                    <a:pt x="859096" y="752076"/>
                    <a:pt x="859096" y="752076"/>
                  </a:cubicBezTo>
                  <a:close/>
                </a:path>
              </a:pathLst>
            </a:custGeom>
            <a:solidFill>
              <a:srgbClr val="FFC4C0"/>
            </a:solidFill>
            <a:ln w="1278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C2872D7-040B-1E7C-F13C-8D87EF3A8DC5}"/>
                </a:ext>
              </a:extLst>
            </p:cNvPr>
            <p:cNvSpPr/>
            <p:nvPr/>
          </p:nvSpPr>
          <p:spPr>
            <a:xfrm>
              <a:off x="2017986" y="5989165"/>
              <a:ext cx="894212" cy="833437"/>
            </a:xfrm>
            <a:custGeom>
              <a:avLst/>
              <a:gdLst>
                <a:gd name="connsiteX0" fmla="*/ 0 w 894212"/>
                <a:gd name="connsiteY0" fmla="*/ 766674 h 833437"/>
                <a:gd name="connsiteX1" fmla="*/ 617367 w 894212"/>
                <a:gd name="connsiteY1" fmla="*/ 762965 h 833437"/>
                <a:gd name="connsiteX2" fmla="*/ 850783 w 894212"/>
                <a:gd name="connsiteY2" fmla="*/ 833438 h 833437"/>
                <a:gd name="connsiteX3" fmla="*/ 824436 w 894212"/>
                <a:gd name="connsiteY3" fmla="*/ 752605 h 833437"/>
                <a:gd name="connsiteX4" fmla="*/ 891199 w 894212"/>
                <a:gd name="connsiteY4" fmla="*/ 511900 h 833437"/>
                <a:gd name="connsiteX5" fmla="*/ 650621 w 894212"/>
                <a:gd name="connsiteY5" fmla="*/ 68091 h 833437"/>
                <a:gd name="connsiteX6" fmla="*/ 321537 w 894212"/>
                <a:gd name="connsiteY6" fmla="*/ 86765 h 833437"/>
                <a:gd name="connsiteX7" fmla="*/ 0 w 894212"/>
                <a:gd name="connsiteY7" fmla="*/ 766674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4212" h="833437">
                  <a:moveTo>
                    <a:pt x="0" y="766674"/>
                  </a:moveTo>
                  <a:lnTo>
                    <a:pt x="617367" y="762965"/>
                  </a:lnTo>
                  <a:lnTo>
                    <a:pt x="850783" y="833438"/>
                  </a:lnTo>
                  <a:lnTo>
                    <a:pt x="824436" y="752605"/>
                  </a:lnTo>
                  <a:cubicBezTo>
                    <a:pt x="824436" y="752605"/>
                    <a:pt x="911279" y="625730"/>
                    <a:pt x="891199" y="511900"/>
                  </a:cubicBezTo>
                  <a:cubicBezTo>
                    <a:pt x="867921" y="382978"/>
                    <a:pt x="671213" y="89834"/>
                    <a:pt x="650621" y="68091"/>
                  </a:cubicBezTo>
                  <a:cubicBezTo>
                    <a:pt x="568894" y="-19519"/>
                    <a:pt x="437158" y="-32054"/>
                    <a:pt x="321537" y="86765"/>
                  </a:cubicBezTo>
                  <a:cubicBezTo>
                    <a:pt x="202975" y="209036"/>
                    <a:pt x="63949" y="561141"/>
                    <a:pt x="0" y="766674"/>
                  </a:cubicBezTo>
                  <a:close/>
                </a:path>
              </a:pathLst>
            </a:custGeom>
            <a:solidFill>
              <a:srgbClr val="FF725E"/>
            </a:solidFill>
            <a:ln w="1278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2B655DF-7DA1-BDFC-4C5D-0E6DE38FD793}"/>
                </a:ext>
              </a:extLst>
            </p:cNvPr>
            <p:cNvSpPr/>
            <p:nvPr/>
          </p:nvSpPr>
          <p:spPr>
            <a:xfrm>
              <a:off x="2035508" y="6165714"/>
              <a:ext cx="813692" cy="551627"/>
            </a:xfrm>
            <a:custGeom>
              <a:avLst/>
              <a:gdLst>
                <a:gd name="connsiteX0" fmla="*/ 343408 w 813692"/>
                <a:gd name="connsiteY0" fmla="*/ 14965 h 551627"/>
                <a:gd name="connsiteX1" fmla="*/ 328444 w 813692"/>
                <a:gd name="connsiteY1" fmla="*/ 29929 h 551627"/>
                <a:gd name="connsiteX2" fmla="*/ 313480 w 813692"/>
                <a:gd name="connsiteY2" fmla="*/ 14965 h 551627"/>
                <a:gd name="connsiteX3" fmla="*/ 328444 w 813692"/>
                <a:gd name="connsiteY3" fmla="*/ 1 h 551627"/>
                <a:gd name="connsiteX4" fmla="*/ 343408 w 813692"/>
                <a:gd name="connsiteY4" fmla="*/ 14965 h 551627"/>
                <a:gd name="connsiteX5" fmla="*/ 641668 w 813692"/>
                <a:gd name="connsiteY5" fmla="*/ 1 h 551627"/>
                <a:gd name="connsiteX6" fmla="*/ 626577 w 813692"/>
                <a:gd name="connsiteY6" fmla="*/ 14836 h 551627"/>
                <a:gd name="connsiteX7" fmla="*/ 641412 w 813692"/>
                <a:gd name="connsiteY7" fmla="*/ 29928 h 551627"/>
                <a:gd name="connsiteX8" fmla="*/ 656504 w 813692"/>
                <a:gd name="connsiteY8" fmla="*/ 15092 h 551627"/>
                <a:gd name="connsiteX9" fmla="*/ 656504 w 813692"/>
                <a:gd name="connsiteY9" fmla="*/ 14965 h 551627"/>
                <a:gd name="connsiteX10" fmla="*/ 642180 w 813692"/>
                <a:gd name="connsiteY10" fmla="*/ 1 h 551627"/>
                <a:gd name="connsiteX11" fmla="*/ 14964 w 813692"/>
                <a:gd name="connsiteY11" fmla="*/ 521700 h 551627"/>
                <a:gd name="connsiteX12" fmla="*/ 0 w 813692"/>
                <a:gd name="connsiteY12" fmla="*/ 536664 h 551627"/>
                <a:gd name="connsiteX13" fmla="*/ 14964 w 813692"/>
                <a:gd name="connsiteY13" fmla="*/ 551628 h 551627"/>
                <a:gd name="connsiteX14" fmla="*/ 29928 w 813692"/>
                <a:gd name="connsiteY14" fmla="*/ 536664 h 551627"/>
                <a:gd name="connsiteX15" fmla="*/ 15731 w 813692"/>
                <a:gd name="connsiteY15" fmla="*/ 521700 h 551627"/>
                <a:gd name="connsiteX16" fmla="*/ 328188 w 813692"/>
                <a:gd name="connsiteY16" fmla="*/ 521700 h 551627"/>
                <a:gd name="connsiteX17" fmla="*/ 313224 w 813692"/>
                <a:gd name="connsiteY17" fmla="*/ 536664 h 551627"/>
                <a:gd name="connsiteX18" fmla="*/ 328188 w 813692"/>
                <a:gd name="connsiteY18" fmla="*/ 551628 h 551627"/>
                <a:gd name="connsiteX19" fmla="*/ 343152 w 813692"/>
                <a:gd name="connsiteY19" fmla="*/ 536664 h 551627"/>
                <a:gd name="connsiteX20" fmla="*/ 328955 w 813692"/>
                <a:gd name="connsiteY20" fmla="*/ 521700 h 551627"/>
                <a:gd name="connsiteX21" fmla="*/ 641412 w 813692"/>
                <a:gd name="connsiteY21" fmla="*/ 521700 h 551627"/>
                <a:gd name="connsiteX22" fmla="*/ 626321 w 813692"/>
                <a:gd name="connsiteY22" fmla="*/ 536535 h 551627"/>
                <a:gd name="connsiteX23" fmla="*/ 641156 w 813692"/>
                <a:gd name="connsiteY23" fmla="*/ 551627 h 551627"/>
                <a:gd name="connsiteX24" fmla="*/ 656248 w 813692"/>
                <a:gd name="connsiteY24" fmla="*/ 536791 h 551627"/>
                <a:gd name="connsiteX25" fmla="*/ 656249 w 813692"/>
                <a:gd name="connsiteY25" fmla="*/ 536664 h 551627"/>
                <a:gd name="connsiteX26" fmla="*/ 642180 w 813692"/>
                <a:gd name="connsiteY26" fmla="*/ 521700 h 551627"/>
                <a:gd name="connsiteX27" fmla="*/ 172407 w 813692"/>
                <a:gd name="connsiteY27" fmla="*/ 262705 h 551627"/>
                <a:gd name="connsiteX28" fmla="*/ 157316 w 813692"/>
                <a:gd name="connsiteY28" fmla="*/ 277541 h 551627"/>
                <a:gd name="connsiteX29" fmla="*/ 172153 w 813692"/>
                <a:gd name="connsiteY29" fmla="*/ 292632 h 551627"/>
                <a:gd name="connsiteX30" fmla="*/ 187244 w 813692"/>
                <a:gd name="connsiteY30" fmla="*/ 277796 h 551627"/>
                <a:gd name="connsiteX31" fmla="*/ 187244 w 813692"/>
                <a:gd name="connsiteY31" fmla="*/ 277541 h 551627"/>
                <a:gd name="connsiteX32" fmla="*/ 172407 w 813692"/>
                <a:gd name="connsiteY32" fmla="*/ 262705 h 551627"/>
                <a:gd name="connsiteX33" fmla="*/ 485504 w 813692"/>
                <a:gd name="connsiteY33" fmla="*/ 262705 h 551627"/>
                <a:gd name="connsiteX34" fmla="*/ 470540 w 813692"/>
                <a:gd name="connsiteY34" fmla="*/ 277669 h 551627"/>
                <a:gd name="connsiteX35" fmla="*/ 485505 w 813692"/>
                <a:gd name="connsiteY35" fmla="*/ 292633 h 551627"/>
                <a:gd name="connsiteX36" fmla="*/ 500468 w 813692"/>
                <a:gd name="connsiteY36" fmla="*/ 277668 h 551627"/>
                <a:gd name="connsiteX37" fmla="*/ 500468 w 813692"/>
                <a:gd name="connsiteY37" fmla="*/ 277541 h 551627"/>
                <a:gd name="connsiteX38" fmla="*/ 485632 w 813692"/>
                <a:gd name="connsiteY38" fmla="*/ 262704 h 551627"/>
                <a:gd name="connsiteX39" fmla="*/ 485504 w 813692"/>
                <a:gd name="connsiteY39" fmla="*/ 262704 h 551627"/>
                <a:gd name="connsiteX40" fmla="*/ 798728 w 813692"/>
                <a:gd name="connsiteY40" fmla="*/ 262705 h 551627"/>
                <a:gd name="connsiteX41" fmla="*/ 783764 w 813692"/>
                <a:gd name="connsiteY41" fmla="*/ 277669 h 551627"/>
                <a:gd name="connsiteX42" fmla="*/ 798729 w 813692"/>
                <a:gd name="connsiteY42" fmla="*/ 292633 h 551627"/>
                <a:gd name="connsiteX43" fmla="*/ 813692 w 813692"/>
                <a:gd name="connsiteY43" fmla="*/ 277668 h 551627"/>
                <a:gd name="connsiteX44" fmla="*/ 813692 w 813692"/>
                <a:gd name="connsiteY44" fmla="*/ 277541 h 551627"/>
                <a:gd name="connsiteX45" fmla="*/ 798856 w 813692"/>
                <a:gd name="connsiteY45" fmla="*/ 262704 h 551627"/>
                <a:gd name="connsiteX46" fmla="*/ 798728 w 813692"/>
                <a:gd name="connsiteY46" fmla="*/ 262704 h 5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13692" h="551627">
                  <a:moveTo>
                    <a:pt x="343408" y="14965"/>
                  </a:moveTo>
                  <a:cubicBezTo>
                    <a:pt x="343408" y="23229"/>
                    <a:pt x="336708" y="29929"/>
                    <a:pt x="328444" y="29929"/>
                  </a:cubicBezTo>
                  <a:cubicBezTo>
                    <a:pt x="320179" y="29929"/>
                    <a:pt x="313480" y="23229"/>
                    <a:pt x="313480" y="14965"/>
                  </a:cubicBezTo>
                  <a:cubicBezTo>
                    <a:pt x="313480" y="6700"/>
                    <a:pt x="320180" y="1"/>
                    <a:pt x="328444" y="1"/>
                  </a:cubicBezTo>
                  <a:cubicBezTo>
                    <a:pt x="336708" y="1"/>
                    <a:pt x="343408" y="6700"/>
                    <a:pt x="343408" y="14965"/>
                  </a:cubicBezTo>
                  <a:close/>
                  <a:moveTo>
                    <a:pt x="641668" y="1"/>
                  </a:moveTo>
                  <a:cubicBezTo>
                    <a:pt x="633404" y="-70"/>
                    <a:pt x="626647" y="6572"/>
                    <a:pt x="626577" y="14836"/>
                  </a:cubicBezTo>
                  <a:cubicBezTo>
                    <a:pt x="626506" y="23100"/>
                    <a:pt x="633148" y="29857"/>
                    <a:pt x="641412" y="29928"/>
                  </a:cubicBezTo>
                  <a:cubicBezTo>
                    <a:pt x="649676" y="29998"/>
                    <a:pt x="656433" y="23356"/>
                    <a:pt x="656504" y="15092"/>
                  </a:cubicBezTo>
                  <a:cubicBezTo>
                    <a:pt x="656504" y="15050"/>
                    <a:pt x="656504" y="15007"/>
                    <a:pt x="656504" y="14965"/>
                  </a:cubicBezTo>
                  <a:cubicBezTo>
                    <a:pt x="656512" y="6944"/>
                    <a:pt x="650193" y="343"/>
                    <a:pt x="642180" y="1"/>
                  </a:cubicBezTo>
                  <a:close/>
                  <a:moveTo>
                    <a:pt x="14964" y="521700"/>
                  </a:moveTo>
                  <a:cubicBezTo>
                    <a:pt x="6700" y="521700"/>
                    <a:pt x="0" y="528399"/>
                    <a:pt x="0" y="536664"/>
                  </a:cubicBezTo>
                  <a:cubicBezTo>
                    <a:pt x="0" y="544928"/>
                    <a:pt x="6700" y="551628"/>
                    <a:pt x="14964" y="551628"/>
                  </a:cubicBezTo>
                  <a:cubicBezTo>
                    <a:pt x="23229" y="551628"/>
                    <a:pt x="29928" y="544928"/>
                    <a:pt x="29928" y="536664"/>
                  </a:cubicBezTo>
                  <a:cubicBezTo>
                    <a:pt x="30005" y="528664"/>
                    <a:pt x="23724" y="522044"/>
                    <a:pt x="15731" y="521700"/>
                  </a:cubicBezTo>
                  <a:close/>
                  <a:moveTo>
                    <a:pt x="328188" y="521700"/>
                  </a:moveTo>
                  <a:cubicBezTo>
                    <a:pt x="319924" y="521700"/>
                    <a:pt x="313224" y="528399"/>
                    <a:pt x="313224" y="536664"/>
                  </a:cubicBezTo>
                  <a:cubicBezTo>
                    <a:pt x="313224" y="544928"/>
                    <a:pt x="319924" y="551628"/>
                    <a:pt x="328188" y="551628"/>
                  </a:cubicBezTo>
                  <a:cubicBezTo>
                    <a:pt x="336453" y="551628"/>
                    <a:pt x="343152" y="544928"/>
                    <a:pt x="343152" y="536664"/>
                  </a:cubicBezTo>
                  <a:cubicBezTo>
                    <a:pt x="343229" y="528664"/>
                    <a:pt x="336948" y="522044"/>
                    <a:pt x="328955" y="521700"/>
                  </a:cubicBezTo>
                  <a:close/>
                  <a:moveTo>
                    <a:pt x="641412" y="521700"/>
                  </a:moveTo>
                  <a:cubicBezTo>
                    <a:pt x="633148" y="521629"/>
                    <a:pt x="626391" y="528271"/>
                    <a:pt x="626321" y="536535"/>
                  </a:cubicBezTo>
                  <a:cubicBezTo>
                    <a:pt x="626250" y="544799"/>
                    <a:pt x="632892" y="551556"/>
                    <a:pt x="641156" y="551627"/>
                  </a:cubicBezTo>
                  <a:cubicBezTo>
                    <a:pt x="649421" y="551697"/>
                    <a:pt x="656177" y="545055"/>
                    <a:pt x="656248" y="536791"/>
                  </a:cubicBezTo>
                  <a:cubicBezTo>
                    <a:pt x="656248" y="536749"/>
                    <a:pt x="656249" y="536706"/>
                    <a:pt x="656249" y="536664"/>
                  </a:cubicBezTo>
                  <a:cubicBezTo>
                    <a:pt x="656263" y="528737"/>
                    <a:pt x="650093" y="522174"/>
                    <a:pt x="642180" y="521700"/>
                  </a:cubicBezTo>
                  <a:close/>
                  <a:moveTo>
                    <a:pt x="172407" y="262705"/>
                  </a:moveTo>
                  <a:cubicBezTo>
                    <a:pt x="164143" y="262634"/>
                    <a:pt x="157387" y="269277"/>
                    <a:pt x="157316" y="277541"/>
                  </a:cubicBezTo>
                  <a:cubicBezTo>
                    <a:pt x="157246" y="285805"/>
                    <a:pt x="163889" y="292562"/>
                    <a:pt x="172153" y="292632"/>
                  </a:cubicBezTo>
                  <a:cubicBezTo>
                    <a:pt x="180417" y="292702"/>
                    <a:pt x="187174" y="286060"/>
                    <a:pt x="187244" y="277796"/>
                  </a:cubicBezTo>
                  <a:cubicBezTo>
                    <a:pt x="187245" y="277711"/>
                    <a:pt x="187245" y="277626"/>
                    <a:pt x="187244" y="277541"/>
                  </a:cubicBezTo>
                  <a:cubicBezTo>
                    <a:pt x="187244" y="269347"/>
                    <a:pt x="180601" y="262705"/>
                    <a:pt x="172407" y="262705"/>
                  </a:cubicBezTo>
                  <a:close/>
                  <a:moveTo>
                    <a:pt x="485504" y="262705"/>
                  </a:moveTo>
                  <a:cubicBezTo>
                    <a:pt x="477239" y="262705"/>
                    <a:pt x="470540" y="269405"/>
                    <a:pt x="470540" y="277669"/>
                  </a:cubicBezTo>
                  <a:cubicBezTo>
                    <a:pt x="470540" y="285934"/>
                    <a:pt x="477240" y="292633"/>
                    <a:pt x="485505" y="292633"/>
                  </a:cubicBezTo>
                  <a:cubicBezTo>
                    <a:pt x="493769" y="292632"/>
                    <a:pt x="500469" y="285933"/>
                    <a:pt x="500468" y="277668"/>
                  </a:cubicBezTo>
                  <a:cubicBezTo>
                    <a:pt x="500468" y="277626"/>
                    <a:pt x="500468" y="277583"/>
                    <a:pt x="500468" y="277541"/>
                  </a:cubicBezTo>
                  <a:cubicBezTo>
                    <a:pt x="500468" y="269347"/>
                    <a:pt x="493826" y="262704"/>
                    <a:pt x="485632" y="262704"/>
                  </a:cubicBezTo>
                  <a:cubicBezTo>
                    <a:pt x="485589" y="262704"/>
                    <a:pt x="485546" y="262704"/>
                    <a:pt x="485504" y="262704"/>
                  </a:cubicBezTo>
                  <a:close/>
                  <a:moveTo>
                    <a:pt x="798728" y="262705"/>
                  </a:moveTo>
                  <a:cubicBezTo>
                    <a:pt x="790463" y="262705"/>
                    <a:pt x="783764" y="269405"/>
                    <a:pt x="783764" y="277669"/>
                  </a:cubicBezTo>
                  <a:cubicBezTo>
                    <a:pt x="783765" y="285934"/>
                    <a:pt x="790464" y="292633"/>
                    <a:pt x="798729" y="292633"/>
                  </a:cubicBezTo>
                  <a:cubicBezTo>
                    <a:pt x="806993" y="292632"/>
                    <a:pt x="813693" y="285933"/>
                    <a:pt x="813692" y="277668"/>
                  </a:cubicBezTo>
                  <a:cubicBezTo>
                    <a:pt x="813692" y="277626"/>
                    <a:pt x="813692" y="277583"/>
                    <a:pt x="813692" y="277541"/>
                  </a:cubicBezTo>
                  <a:cubicBezTo>
                    <a:pt x="813692" y="269347"/>
                    <a:pt x="807050" y="262704"/>
                    <a:pt x="798856" y="262704"/>
                  </a:cubicBezTo>
                  <a:cubicBezTo>
                    <a:pt x="798813" y="262704"/>
                    <a:pt x="798770" y="262704"/>
                    <a:pt x="798728" y="262704"/>
                  </a:cubicBezTo>
                  <a:close/>
                </a:path>
              </a:pathLst>
            </a:custGeom>
            <a:solidFill>
              <a:srgbClr val="FFFFFF"/>
            </a:solidFill>
            <a:ln w="1278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8EDB60E-C532-953D-F0E0-7D1AA5A4BA56}"/>
                </a:ext>
              </a:extLst>
            </p:cNvPr>
            <p:cNvSpPr/>
            <p:nvPr/>
          </p:nvSpPr>
          <p:spPr>
            <a:xfrm>
              <a:off x="2545527" y="6666042"/>
              <a:ext cx="228117" cy="63194"/>
            </a:xfrm>
            <a:custGeom>
              <a:avLst/>
              <a:gdLst>
                <a:gd name="connsiteX0" fmla="*/ 1577 w 228117"/>
                <a:gd name="connsiteY0" fmla="*/ 13 h 63194"/>
                <a:gd name="connsiteX1" fmla="*/ 115662 w 228117"/>
                <a:gd name="connsiteY1" fmla="*/ 23674 h 63194"/>
                <a:gd name="connsiteX2" fmla="*/ 170659 w 228117"/>
                <a:gd name="connsiteY2" fmla="*/ 44010 h 63194"/>
                <a:gd name="connsiteX3" fmla="*/ 198029 w 228117"/>
                <a:gd name="connsiteY3" fmla="*/ 54242 h 63194"/>
                <a:gd name="connsiteX4" fmla="*/ 227446 w 228117"/>
                <a:gd name="connsiteY4" fmla="*/ 61276 h 63194"/>
                <a:gd name="connsiteX5" fmla="*/ 227446 w 228117"/>
                <a:gd name="connsiteY5" fmla="*/ 62939 h 63194"/>
                <a:gd name="connsiteX6" fmla="*/ 199052 w 228117"/>
                <a:gd name="connsiteY6" fmla="*/ 62043 h 63194"/>
                <a:gd name="connsiteX7" fmla="*/ 172194 w 228117"/>
                <a:gd name="connsiteY7" fmla="*/ 55648 h 63194"/>
                <a:gd name="connsiteX8" fmla="*/ 115790 w 228117"/>
                <a:gd name="connsiteY8" fmla="*/ 36975 h 63194"/>
                <a:gd name="connsiteX9" fmla="*/ 681 w 228117"/>
                <a:gd name="connsiteY9" fmla="*/ 3850 h 63194"/>
                <a:gd name="connsiteX10" fmla="*/ 1577 w 228117"/>
                <a:gd name="connsiteY10" fmla="*/ 13 h 6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117" h="63194">
                  <a:moveTo>
                    <a:pt x="1577" y="13"/>
                  </a:moveTo>
                  <a:cubicBezTo>
                    <a:pt x="40228" y="4520"/>
                    <a:pt x="78406" y="12438"/>
                    <a:pt x="115662" y="23674"/>
                  </a:cubicBezTo>
                  <a:cubicBezTo>
                    <a:pt x="134336" y="29685"/>
                    <a:pt x="152497" y="36464"/>
                    <a:pt x="170659" y="44010"/>
                  </a:cubicBezTo>
                  <a:cubicBezTo>
                    <a:pt x="179740" y="47719"/>
                    <a:pt x="188948" y="51044"/>
                    <a:pt x="198029" y="54242"/>
                  </a:cubicBezTo>
                  <a:cubicBezTo>
                    <a:pt x="207439" y="58010"/>
                    <a:pt x="217350" y="60380"/>
                    <a:pt x="227446" y="61276"/>
                  </a:cubicBezTo>
                  <a:cubicBezTo>
                    <a:pt x="228341" y="61276"/>
                    <a:pt x="228341" y="62939"/>
                    <a:pt x="227446" y="62939"/>
                  </a:cubicBezTo>
                  <a:cubicBezTo>
                    <a:pt x="217974" y="63471"/>
                    <a:pt x="208472" y="63172"/>
                    <a:pt x="199052" y="62043"/>
                  </a:cubicBezTo>
                  <a:cubicBezTo>
                    <a:pt x="189924" y="60732"/>
                    <a:pt x="180934" y="58591"/>
                    <a:pt x="172194" y="55648"/>
                  </a:cubicBezTo>
                  <a:cubicBezTo>
                    <a:pt x="153265" y="49893"/>
                    <a:pt x="134591" y="42859"/>
                    <a:pt x="115790" y="36975"/>
                  </a:cubicBezTo>
                  <a:cubicBezTo>
                    <a:pt x="77421" y="24825"/>
                    <a:pt x="39818" y="12675"/>
                    <a:pt x="681" y="3850"/>
                  </a:cubicBezTo>
                  <a:cubicBezTo>
                    <a:pt x="-342" y="3466"/>
                    <a:pt x="-342" y="-243"/>
                    <a:pt x="1577" y="13"/>
                  </a:cubicBezTo>
                  <a:close/>
                </a:path>
              </a:pathLst>
            </a:custGeom>
            <a:solidFill>
              <a:srgbClr val="263238"/>
            </a:solidFill>
            <a:ln w="1278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424F0A6-5D77-DB4E-F567-327636DB79FB}"/>
                </a:ext>
              </a:extLst>
            </p:cNvPr>
            <p:cNvSpPr/>
            <p:nvPr/>
          </p:nvSpPr>
          <p:spPr>
            <a:xfrm>
              <a:off x="2450651" y="6701867"/>
              <a:ext cx="192408" cy="14075"/>
            </a:xfrm>
            <a:custGeom>
              <a:avLst/>
              <a:gdLst>
                <a:gd name="connsiteX0" fmla="*/ 1295 w 192408"/>
                <a:gd name="connsiteY0" fmla="*/ 4988 h 14075"/>
                <a:gd name="connsiteX1" fmla="*/ 96708 w 192408"/>
                <a:gd name="connsiteY1" fmla="*/ 128 h 14075"/>
                <a:gd name="connsiteX2" fmla="*/ 144286 w 192408"/>
                <a:gd name="connsiteY2" fmla="*/ 3837 h 14075"/>
                <a:gd name="connsiteX3" fmla="*/ 167052 w 192408"/>
                <a:gd name="connsiteY3" fmla="*/ 7162 h 14075"/>
                <a:gd name="connsiteX4" fmla="*/ 191737 w 192408"/>
                <a:gd name="connsiteY4" fmla="*/ 12406 h 14075"/>
                <a:gd name="connsiteX5" fmla="*/ 191737 w 192408"/>
                <a:gd name="connsiteY5" fmla="*/ 14069 h 14075"/>
                <a:gd name="connsiteX6" fmla="*/ 167948 w 192408"/>
                <a:gd name="connsiteY6" fmla="*/ 14069 h 14075"/>
                <a:gd name="connsiteX7" fmla="*/ 144158 w 192408"/>
                <a:gd name="connsiteY7" fmla="*/ 13173 h 14075"/>
                <a:gd name="connsiteX8" fmla="*/ 96580 w 192408"/>
                <a:gd name="connsiteY8" fmla="*/ 11383 h 14075"/>
                <a:gd name="connsiteX9" fmla="*/ 1295 w 192408"/>
                <a:gd name="connsiteY9" fmla="*/ 8569 h 14075"/>
                <a:gd name="connsiteX10" fmla="*/ 1295 w 192408"/>
                <a:gd name="connsiteY10" fmla="*/ 4988 h 1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408" h="14075">
                  <a:moveTo>
                    <a:pt x="1295" y="4988"/>
                  </a:moveTo>
                  <a:cubicBezTo>
                    <a:pt x="32946" y="1134"/>
                    <a:pt x="64829" y="-490"/>
                    <a:pt x="96708" y="128"/>
                  </a:cubicBezTo>
                  <a:cubicBezTo>
                    <a:pt x="112621" y="532"/>
                    <a:pt x="128503" y="1770"/>
                    <a:pt x="144286" y="3837"/>
                  </a:cubicBezTo>
                  <a:cubicBezTo>
                    <a:pt x="151832" y="4860"/>
                    <a:pt x="159506" y="5883"/>
                    <a:pt x="167052" y="7162"/>
                  </a:cubicBezTo>
                  <a:cubicBezTo>
                    <a:pt x="174598" y="8441"/>
                    <a:pt x="183423" y="11255"/>
                    <a:pt x="191737" y="12406"/>
                  </a:cubicBezTo>
                  <a:cubicBezTo>
                    <a:pt x="192632" y="12406"/>
                    <a:pt x="192632" y="14197"/>
                    <a:pt x="191737" y="14069"/>
                  </a:cubicBezTo>
                  <a:cubicBezTo>
                    <a:pt x="183935" y="13173"/>
                    <a:pt x="175877" y="14069"/>
                    <a:pt x="167948" y="14069"/>
                  </a:cubicBezTo>
                  <a:lnTo>
                    <a:pt x="144158" y="13173"/>
                  </a:lnTo>
                  <a:cubicBezTo>
                    <a:pt x="128299" y="13173"/>
                    <a:pt x="112439" y="12150"/>
                    <a:pt x="96580" y="11383"/>
                  </a:cubicBezTo>
                  <a:cubicBezTo>
                    <a:pt x="64733" y="9848"/>
                    <a:pt x="32631" y="8697"/>
                    <a:pt x="1295" y="8569"/>
                  </a:cubicBezTo>
                  <a:cubicBezTo>
                    <a:pt x="-495" y="7929"/>
                    <a:pt x="-367" y="5116"/>
                    <a:pt x="1295" y="4988"/>
                  </a:cubicBezTo>
                  <a:close/>
                </a:path>
              </a:pathLst>
            </a:custGeom>
            <a:solidFill>
              <a:srgbClr val="263238"/>
            </a:solidFill>
            <a:ln w="1278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542B4A4-B60A-A038-110B-5DD889546490}"/>
                </a:ext>
              </a:extLst>
            </p:cNvPr>
            <p:cNvSpPr/>
            <p:nvPr/>
          </p:nvSpPr>
          <p:spPr>
            <a:xfrm>
              <a:off x="2626224" y="6788198"/>
              <a:ext cx="30488" cy="71622"/>
            </a:xfrm>
            <a:custGeom>
              <a:avLst/>
              <a:gdLst>
                <a:gd name="connsiteX0" fmla="*/ 30488 w 30488"/>
                <a:gd name="connsiteY0" fmla="*/ 0 h 71622"/>
                <a:gd name="connsiteX1" fmla="*/ 18466 w 30488"/>
                <a:gd name="connsiteY1" fmla="*/ 10616 h 71622"/>
                <a:gd name="connsiteX2" fmla="*/ 10920 w 30488"/>
                <a:gd name="connsiteY2" fmla="*/ 24557 h 71622"/>
                <a:gd name="connsiteX3" fmla="*/ 6571 w 30488"/>
                <a:gd name="connsiteY3" fmla="*/ 55508 h 71622"/>
                <a:gd name="connsiteX4" fmla="*/ 12966 w 30488"/>
                <a:gd name="connsiteY4" fmla="*/ 65612 h 71622"/>
                <a:gd name="connsiteX5" fmla="*/ 22047 w 30488"/>
                <a:gd name="connsiteY5" fmla="*/ 58706 h 71622"/>
                <a:gd name="connsiteX6" fmla="*/ 24349 w 30488"/>
                <a:gd name="connsiteY6" fmla="*/ 43230 h 71622"/>
                <a:gd name="connsiteX7" fmla="*/ 20768 w 30488"/>
                <a:gd name="connsiteY7" fmla="*/ 27626 h 71622"/>
                <a:gd name="connsiteX8" fmla="*/ 26523 w 30488"/>
                <a:gd name="connsiteY8" fmla="*/ 60240 h 71622"/>
                <a:gd name="connsiteX9" fmla="*/ 21919 w 30488"/>
                <a:gd name="connsiteY9" fmla="*/ 68554 h 71622"/>
                <a:gd name="connsiteX10" fmla="*/ 11687 w 30488"/>
                <a:gd name="connsiteY10" fmla="*/ 71368 h 71622"/>
                <a:gd name="connsiteX11" fmla="*/ 3246 w 30488"/>
                <a:gd name="connsiteY11" fmla="*/ 65356 h 71622"/>
                <a:gd name="connsiteX12" fmla="*/ 304 w 30488"/>
                <a:gd name="connsiteY12" fmla="*/ 56275 h 71622"/>
                <a:gd name="connsiteX13" fmla="*/ 1071 w 30488"/>
                <a:gd name="connsiteY13" fmla="*/ 38881 h 71622"/>
                <a:gd name="connsiteX14" fmla="*/ 5932 w 30488"/>
                <a:gd name="connsiteY14" fmla="*/ 22382 h 71622"/>
                <a:gd name="connsiteX15" fmla="*/ 30488 w 30488"/>
                <a:gd name="connsiteY15" fmla="*/ 0 h 7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8" h="71622">
                  <a:moveTo>
                    <a:pt x="30488" y="0"/>
                  </a:moveTo>
                  <a:cubicBezTo>
                    <a:pt x="25701" y="2542"/>
                    <a:pt x="21581" y="6179"/>
                    <a:pt x="18466" y="10616"/>
                  </a:cubicBezTo>
                  <a:cubicBezTo>
                    <a:pt x="15260" y="14855"/>
                    <a:pt x="12716" y="19555"/>
                    <a:pt x="10920" y="24557"/>
                  </a:cubicBezTo>
                  <a:cubicBezTo>
                    <a:pt x="7319" y="34456"/>
                    <a:pt x="5837" y="45000"/>
                    <a:pt x="6571" y="55508"/>
                  </a:cubicBezTo>
                  <a:cubicBezTo>
                    <a:pt x="6571" y="60496"/>
                    <a:pt x="9257" y="64845"/>
                    <a:pt x="12966" y="65612"/>
                  </a:cubicBezTo>
                  <a:cubicBezTo>
                    <a:pt x="16675" y="66380"/>
                    <a:pt x="20129" y="63438"/>
                    <a:pt x="22047" y="58706"/>
                  </a:cubicBezTo>
                  <a:cubicBezTo>
                    <a:pt x="23793" y="53741"/>
                    <a:pt x="24575" y="48488"/>
                    <a:pt x="24349" y="43230"/>
                  </a:cubicBezTo>
                  <a:cubicBezTo>
                    <a:pt x="24521" y="37807"/>
                    <a:pt x="23287" y="32432"/>
                    <a:pt x="20768" y="27626"/>
                  </a:cubicBezTo>
                  <a:cubicBezTo>
                    <a:pt x="27703" y="36990"/>
                    <a:pt x="29834" y="49068"/>
                    <a:pt x="26523" y="60240"/>
                  </a:cubicBezTo>
                  <a:cubicBezTo>
                    <a:pt x="25731" y="63362"/>
                    <a:pt x="24145" y="66226"/>
                    <a:pt x="21919" y="68554"/>
                  </a:cubicBezTo>
                  <a:cubicBezTo>
                    <a:pt x="19170" y="71102"/>
                    <a:pt x="15353" y="72151"/>
                    <a:pt x="11687" y="71368"/>
                  </a:cubicBezTo>
                  <a:cubicBezTo>
                    <a:pt x="8151" y="70644"/>
                    <a:pt x="5086" y="68461"/>
                    <a:pt x="3246" y="65356"/>
                  </a:cubicBezTo>
                  <a:cubicBezTo>
                    <a:pt x="1638" y="62570"/>
                    <a:pt x="636" y="59475"/>
                    <a:pt x="304" y="56275"/>
                  </a:cubicBezTo>
                  <a:cubicBezTo>
                    <a:pt x="-280" y="50471"/>
                    <a:pt x="-22" y="44612"/>
                    <a:pt x="1071" y="38881"/>
                  </a:cubicBezTo>
                  <a:cubicBezTo>
                    <a:pt x="1884" y="33175"/>
                    <a:pt x="3521" y="27617"/>
                    <a:pt x="5932" y="22382"/>
                  </a:cubicBezTo>
                  <a:cubicBezTo>
                    <a:pt x="10558" y="11766"/>
                    <a:pt x="19490" y="3624"/>
                    <a:pt x="30488" y="0"/>
                  </a:cubicBezTo>
                  <a:close/>
                </a:path>
              </a:pathLst>
            </a:custGeom>
            <a:solidFill>
              <a:srgbClr val="263238"/>
            </a:solidFill>
            <a:ln w="1278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C4C9AC76-4338-31E4-1EC4-79B3A089426B}"/>
                </a:ext>
              </a:extLst>
            </p:cNvPr>
            <p:cNvSpPr/>
            <p:nvPr/>
          </p:nvSpPr>
          <p:spPr>
            <a:xfrm>
              <a:off x="2492098" y="5773194"/>
              <a:ext cx="240586" cy="419318"/>
            </a:xfrm>
            <a:custGeom>
              <a:avLst/>
              <a:gdLst>
                <a:gd name="connsiteX0" fmla="*/ 136 w 240586"/>
                <a:gd name="connsiteY0" fmla="*/ 251833 h 419318"/>
                <a:gd name="connsiteX1" fmla="*/ 98107 w 240586"/>
                <a:gd name="connsiteY1" fmla="*/ 418869 h 419318"/>
                <a:gd name="connsiteX2" fmla="*/ 172928 w 240586"/>
                <a:gd name="connsiteY2" fmla="*/ 296725 h 419318"/>
                <a:gd name="connsiteX3" fmla="*/ 177404 w 240586"/>
                <a:gd name="connsiteY3" fmla="*/ 287644 h 419318"/>
                <a:gd name="connsiteX4" fmla="*/ 240586 w 240586"/>
                <a:gd name="connsiteY4" fmla="*/ 159746 h 419318"/>
                <a:gd name="connsiteX5" fmla="*/ 87108 w 240586"/>
                <a:gd name="connsiteY5" fmla="*/ 0 h 419318"/>
                <a:gd name="connsiteX6" fmla="*/ 136 w 240586"/>
                <a:gd name="connsiteY6" fmla="*/ 251833 h 41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586" h="419318">
                  <a:moveTo>
                    <a:pt x="136" y="251833"/>
                  </a:moveTo>
                  <a:cubicBezTo>
                    <a:pt x="-2166" y="277413"/>
                    <a:pt x="24437" y="401091"/>
                    <a:pt x="98107" y="418869"/>
                  </a:cubicBezTo>
                  <a:cubicBezTo>
                    <a:pt x="136477" y="427949"/>
                    <a:pt x="172928" y="296725"/>
                    <a:pt x="172928" y="296725"/>
                  </a:cubicBezTo>
                  <a:lnTo>
                    <a:pt x="177404" y="287644"/>
                  </a:lnTo>
                  <a:lnTo>
                    <a:pt x="240586" y="159746"/>
                  </a:lnTo>
                  <a:lnTo>
                    <a:pt x="87108" y="0"/>
                  </a:lnTo>
                  <a:cubicBezTo>
                    <a:pt x="87108" y="0"/>
                    <a:pt x="776" y="244670"/>
                    <a:pt x="136" y="251833"/>
                  </a:cubicBezTo>
                  <a:close/>
                </a:path>
              </a:pathLst>
            </a:custGeom>
            <a:solidFill>
              <a:srgbClr val="FFC4C0"/>
            </a:solidFill>
            <a:ln w="1278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E882CCA-C9F1-525F-9454-01EAE1AF5993}"/>
                </a:ext>
              </a:extLst>
            </p:cNvPr>
            <p:cNvSpPr/>
            <p:nvPr/>
          </p:nvSpPr>
          <p:spPr>
            <a:xfrm>
              <a:off x="2546848" y="5773066"/>
              <a:ext cx="185964" cy="287772"/>
            </a:xfrm>
            <a:custGeom>
              <a:avLst/>
              <a:gdLst>
                <a:gd name="connsiteX0" fmla="*/ 0 w 185964"/>
                <a:gd name="connsiteY0" fmla="*/ 91320 h 287772"/>
                <a:gd name="connsiteX1" fmla="*/ 122783 w 185964"/>
                <a:gd name="connsiteY1" fmla="*/ 287772 h 287772"/>
                <a:gd name="connsiteX2" fmla="*/ 185965 w 185964"/>
                <a:gd name="connsiteY2" fmla="*/ 159873 h 287772"/>
                <a:gd name="connsiteX3" fmla="*/ 32486 w 185964"/>
                <a:gd name="connsiteY3" fmla="*/ 0 h 287772"/>
                <a:gd name="connsiteX4" fmla="*/ 0 w 185964"/>
                <a:gd name="connsiteY4" fmla="*/ 91320 h 28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4" h="287772">
                  <a:moveTo>
                    <a:pt x="0" y="91320"/>
                  </a:moveTo>
                  <a:cubicBezTo>
                    <a:pt x="11507" y="171147"/>
                    <a:pt x="56070" y="242449"/>
                    <a:pt x="122783" y="287772"/>
                  </a:cubicBezTo>
                  <a:lnTo>
                    <a:pt x="185965" y="159873"/>
                  </a:lnTo>
                  <a:lnTo>
                    <a:pt x="32486" y="0"/>
                  </a:lnTo>
                  <a:cubicBezTo>
                    <a:pt x="32486" y="0"/>
                    <a:pt x="17138" y="41439"/>
                    <a:pt x="0" y="91320"/>
                  </a:cubicBezTo>
                  <a:close/>
                </a:path>
              </a:pathLst>
            </a:custGeom>
            <a:solidFill>
              <a:srgbClr val="263238"/>
            </a:solidFill>
            <a:ln w="1278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793EDD3-4046-E3F7-1C61-ED1827F06D35}"/>
                </a:ext>
              </a:extLst>
            </p:cNvPr>
            <p:cNvSpPr/>
            <p:nvPr/>
          </p:nvSpPr>
          <p:spPr>
            <a:xfrm>
              <a:off x="2535378" y="5425341"/>
              <a:ext cx="454565" cy="592660"/>
            </a:xfrm>
            <a:custGeom>
              <a:avLst/>
              <a:gdLst>
                <a:gd name="connsiteX0" fmla="*/ 444663 w 454565"/>
                <a:gd name="connsiteY0" fmla="*/ 352329 h 592660"/>
                <a:gd name="connsiteX1" fmla="*/ 193470 w 454565"/>
                <a:gd name="connsiteY1" fmla="*/ 589709 h 592660"/>
                <a:gd name="connsiteX2" fmla="*/ 1621 w 454565"/>
                <a:gd name="connsiteY2" fmla="*/ 294391 h 592660"/>
                <a:gd name="connsiteX3" fmla="*/ 261512 w 454565"/>
                <a:gd name="connsiteY3" fmla="*/ 2142 h 592660"/>
                <a:gd name="connsiteX4" fmla="*/ 444663 w 454565"/>
                <a:gd name="connsiteY4" fmla="*/ 352329 h 59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65" h="592660">
                  <a:moveTo>
                    <a:pt x="444663" y="352329"/>
                  </a:moveTo>
                  <a:cubicBezTo>
                    <a:pt x="399259" y="598790"/>
                    <a:pt x="246548" y="599557"/>
                    <a:pt x="193470" y="589709"/>
                  </a:cubicBezTo>
                  <a:cubicBezTo>
                    <a:pt x="145124" y="580756"/>
                    <a:pt x="-17947" y="544177"/>
                    <a:pt x="1621" y="294391"/>
                  </a:cubicBezTo>
                  <a:cubicBezTo>
                    <a:pt x="21190" y="44605"/>
                    <a:pt x="150112" y="-12566"/>
                    <a:pt x="261512" y="2142"/>
                  </a:cubicBezTo>
                  <a:cubicBezTo>
                    <a:pt x="372912" y="16851"/>
                    <a:pt x="489683" y="105740"/>
                    <a:pt x="444663" y="352329"/>
                  </a:cubicBezTo>
                  <a:close/>
                </a:path>
              </a:pathLst>
            </a:custGeom>
            <a:solidFill>
              <a:srgbClr val="FFC4C0"/>
            </a:solidFill>
            <a:ln w="1278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4FF592B-5B20-CC20-1D19-98E7CC89D775}"/>
                </a:ext>
              </a:extLst>
            </p:cNvPr>
            <p:cNvSpPr/>
            <p:nvPr/>
          </p:nvSpPr>
          <p:spPr>
            <a:xfrm>
              <a:off x="2526408" y="5396043"/>
              <a:ext cx="471318" cy="323016"/>
            </a:xfrm>
            <a:custGeom>
              <a:avLst/>
              <a:gdLst>
                <a:gd name="connsiteX0" fmla="*/ 25683 w 471318"/>
                <a:gd name="connsiteY0" fmla="*/ 320619 h 323016"/>
                <a:gd name="connsiteX1" fmla="*/ 110736 w 471318"/>
                <a:gd name="connsiteY1" fmla="*/ 240171 h 323016"/>
                <a:gd name="connsiteX2" fmla="*/ 373440 w 471318"/>
                <a:gd name="connsiteY2" fmla="*/ 113040 h 323016"/>
                <a:gd name="connsiteX3" fmla="*/ 463992 w 471318"/>
                <a:gd name="connsiteY3" fmla="*/ 296319 h 323016"/>
                <a:gd name="connsiteX4" fmla="*/ 382009 w 471318"/>
                <a:gd name="connsiteY4" fmla="*/ 50625 h 323016"/>
                <a:gd name="connsiteX5" fmla="*/ 98330 w 471318"/>
                <a:gd name="connsiteY5" fmla="*/ 45637 h 323016"/>
                <a:gd name="connsiteX6" fmla="*/ 25683 w 471318"/>
                <a:gd name="connsiteY6" fmla="*/ 320619 h 32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318" h="323016">
                  <a:moveTo>
                    <a:pt x="25683" y="320619"/>
                  </a:moveTo>
                  <a:cubicBezTo>
                    <a:pt x="68913" y="339548"/>
                    <a:pt x="110736" y="240171"/>
                    <a:pt x="110736" y="240171"/>
                  </a:cubicBezTo>
                  <a:cubicBezTo>
                    <a:pt x="110736" y="240171"/>
                    <a:pt x="311409" y="263960"/>
                    <a:pt x="373440" y="113040"/>
                  </a:cubicBezTo>
                  <a:cubicBezTo>
                    <a:pt x="378924" y="183506"/>
                    <a:pt x="411356" y="249149"/>
                    <a:pt x="463992" y="296319"/>
                  </a:cubicBezTo>
                  <a:cubicBezTo>
                    <a:pt x="463992" y="296319"/>
                    <a:pt x="507606" y="123527"/>
                    <a:pt x="382009" y="50625"/>
                  </a:cubicBezTo>
                  <a:cubicBezTo>
                    <a:pt x="382009" y="50625"/>
                    <a:pt x="231984" y="-59879"/>
                    <a:pt x="98330" y="45637"/>
                  </a:cubicBezTo>
                  <a:cubicBezTo>
                    <a:pt x="-35324" y="151154"/>
                    <a:pt x="-3350" y="307957"/>
                    <a:pt x="25683" y="320619"/>
                  </a:cubicBezTo>
                  <a:close/>
                </a:path>
              </a:pathLst>
            </a:custGeom>
            <a:solidFill>
              <a:srgbClr val="263238"/>
            </a:solidFill>
            <a:ln w="12783"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17773A4-C58B-F404-D926-FA5A80CEA3DF}"/>
                </a:ext>
              </a:extLst>
            </p:cNvPr>
            <p:cNvSpPr/>
            <p:nvPr/>
          </p:nvSpPr>
          <p:spPr>
            <a:xfrm>
              <a:off x="2674746" y="5497700"/>
              <a:ext cx="229194" cy="151815"/>
            </a:xfrm>
            <a:custGeom>
              <a:avLst/>
              <a:gdLst>
                <a:gd name="connsiteX0" fmla="*/ 229195 w 229194"/>
                <a:gd name="connsiteY0" fmla="*/ 0 h 151815"/>
                <a:gd name="connsiteX1" fmla="*/ 199778 w 229194"/>
                <a:gd name="connsiteY1" fmla="*/ 68554 h 151815"/>
                <a:gd name="connsiteX2" fmla="*/ 145165 w 229194"/>
                <a:gd name="connsiteY2" fmla="*/ 120864 h 151815"/>
                <a:gd name="connsiteX3" fmla="*/ 128410 w 229194"/>
                <a:gd name="connsiteY3" fmla="*/ 129945 h 151815"/>
                <a:gd name="connsiteX4" fmla="*/ 119969 w 229194"/>
                <a:gd name="connsiteY4" fmla="*/ 134294 h 151815"/>
                <a:gd name="connsiteX5" fmla="*/ 111016 w 229194"/>
                <a:gd name="connsiteY5" fmla="*/ 137619 h 151815"/>
                <a:gd name="connsiteX6" fmla="*/ 93110 w 229194"/>
                <a:gd name="connsiteY6" fmla="*/ 143758 h 151815"/>
                <a:gd name="connsiteX7" fmla="*/ 74565 w 229194"/>
                <a:gd name="connsiteY7" fmla="*/ 147723 h 151815"/>
                <a:gd name="connsiteX8" fmla="*/ 65356 w 229194"/>
                <a:gd name="connsiteY8" fmla="*/ 149514 h 151815"/>
                <a:gd name="connsiteX9" fmla="*/ 56020 w 229194"/>
                <a:gd name="connsiteY9" fmla="*/ 150281 h 151815"/>
                <a:gd name="connsiteX10" fmla="*/ 37218 w 229194"/>
                <a:gd name="connsiteY10" fmla="*/ 151816 h 151815"/>
                <a:gd name="connsiteX11" fmla="*/ 0 w 229194"/>
                <a:gd name="connsiteY11" fmla="*/ 149769 h 151815"/>
                <a:gd name="connsiteX12" fmla="*/ 36835 w 229194"/>
                <a:gd name="connsiteY12" fmla="*/ 146316 h 151815"/>
                <a:gd name="connsiteX13" fmla="*/ 54996 w 229194"/>
                <a:gd name="connsiteY13" fmla="*/ 143247 h 151815"/>
                <a:gd name="connsiteX14" fmla="*/ 63949 w 229194"/>
                <a:gd name="connsiteY14" fmla="*/ 141712 h 151815"/>
                <a:gd name="connsiteX15" fmla="*/ 72774 w 229194"/>
                <a:gd name="connsiteY15" fmla="*/ 139282 h 151815"/>
                <a:gd name="connsiteX16" fmla="*/ 90296 w 229194"/>
                <a:gd name="connsiteY16" fmla="*/ 134294 h 151815"/>
                <a:gd name="connsiteX17" fmla="*/ 107051 w 229194"/>
                <a:gd name="connsiteY17" fmla="*/ 127643 h 151815"/>
                <a:gd name="connsiteX18" fmla="*/ 115493 w 229194"/>
                <a:gd name="connsiteY18" fmla="*/ 124318 h 151815"/>
                <a:gd name="connsiteX19" fmla="*/ 123422 w 229194"/>
                <a:gd name="connsiteY19" fmla="*/ 120097 h 151815"/>
                <a:gd name="connsiteX20" fmla="*/ 139154 w 229194"/>
                <a:gd name="connsiteY20" fmla="*/ 111272 h 151815"/>
                <a:gd name="connsiteX21" fmla="*/ 192871 w 229194"/>
                <a:gd name="connsiteY21" fmla="*/ 63438 h 151815"/>
                <a:gd name="connsiteX22" fmla="*/ 213335 w 229194"/>
                <a:gd name="connsiteY22" fmla="*/ 33254 h 151815"/>
                <a:gd name="connsiteX23" fmla="*/ 229195 w 229194"/>
                <a:gd name="connsiteY23" fmla="*/ 0 h 15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9194" h="151815">
                  <a:moveTo>
                    <a:pt x="229195" y="0"/>
                  </a:moveTo>
                  <a:cubicBezTo>
                    <a:pt x="224355" y="24677"/>
                    <a:pt x="214328" y="48044"/>
                    <a:pt x="199778" y="68554"/>
                  </a:cubicBezTo>
                  <a:cubicBezTo>
                    <a:pt x="185365" y="89561"/>
                    <a:pt x="166773" y="107369"/>
                    <a:pt x="145165" y="120864"/>
                  </a:cubicBezTo>
                  <a:cubicBezTo>
                    <a:pt x="139778" y="124242"/>
                    <a:pt x="134181" y="127275"/>
                    <a:pt x="128410" y="129945"/>
                  </a:cubicBezTo>
                  <a:lnTo>
                    <a:pt x="119969" y="134294"/>
                  </a:lnTo>
                  <a:lnTo>
                    <a:pt x="111016" y="137619"/>
                  </a:lnTo>
                  <a:cubicBezTo>
                    <a:pt x="105133" y="139665"/>
                    <a:pt x="99122" y="141968"/>
                    <a:pt x="93110" y="143758"/>
                  </a:cubicBezTo>
                  <a:lnTo>
                    <a:pt x="74565" y="147723"/>
                  </a:lnTo>
                  <a:lnTo>
                    <a:pt x="65356" y="149514"/>
                  </a:lnTo>
                  <a:lnTo>
                    <a:pt x="56020" y="150281"/>
                  </a:lnTo>
                  <a:lnTo>
                    <a:pt x="37218" y="151816"/>
                  </a:lnTo>
                  <a:cubicBezTo>
                    <a:pt x="24429" y="151816"/>
                    <a:pt x="12278" y="150793"/>
                    <a:pt x="0" y="149769"/>
                  </a:cubicBezTo>
                  <a:cubicBezTo>
                    <a:pt x="12790" y="148235"/>
                    <a:pt x="24684" y="147979"/>
                    <a:pt x="36835" y="146316"/>
                  </a:cubicBezTo>
                  <a:lnTo>
                    <a:pt x="54996" y="143247"/>
                  </a:lnTo>
                  <a:lnTo>
                    <a:pt x="63949" y="141712"/>
                  </a:lnTo>
                  <a:lnTo>
                    <a:pt x="72774" y="139282"/>
                  </a:lnTo>
                  <a:cubicBezTo>
                    <a:pt x="78530" y="137491"/>
                    <a:pt x="84413" y="135828"/>
                    <a:pt x="90296" y="134294"/>
                  </a:cubicBezTo>
                  <a:cubicBezTo>
                    <a:pt x="96180" y="132759"/>
                    <a:pt x="101424" y="129945"/>
                    <a:pt x="107051" y="127643"/>
                  </a:cubicBezTo>
                  <a:lnTo>
                    <a:pt x="115493" y="124318"/>
                  </a:lnTo>
                  <a:lnTo>
                    <a:pt x="123422" y="120097"/>
                  </a:lnTo>
                  <a:cubicBezTo>
                    <a:pt x="128843" y="117483"/>
                    <a:pt x="134097" y="114536"/>
                    <a:pt x="139154" y="111272"/>
                  </a:cubicBezTo>
                  <a:cubicBezTo>
                    <a:pt x="159645" y="98492"/>
                    <a:pt x="177811" y="82316"/>
                    <a:pt x="192871" y="63438"/>
                  </a:cubicBezTo>
                  <a:cubicBezTo>
                    <a:pt x="200517" y="53961"/>
                    <a:pt x="207362" y="43865"/>
                    <a:pt x="213335" y="33254"/>
                  </a:cubicBezTo>
                  <a:cubicBezTo>
                    <a:pt x="219565" y="22644"/>
                    <a:pt x="224871" y="11519"/>
                    <a:pt x="229195" y="0"/>
                  </a:cubicBezTo>
                  <a:close/>
                </a:path>
              </a:pathLst>
            </a:custGeom>
            <a:solidFill>
              <a:srgbClr val="263238"/>
            </a:solidFill>
            <a:ln w="12783"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D5F209C-99B7-5D0C-5696-00884573E05F}"/>
                </a:ext>
              </a:extLst>
            </p:cNvPr>
            <p:cNvSpPr/>
            <p:nvPr/>
          </p:nvSpPr>
          <p:spPr>
            <a:xfrm>
              <a:off x="2482237" y="5653217"/>
              <a:ext cx="96968" cy="166038"/>
            </a:xfrm>
            <a:custGeom>
              <a:avLst/>
              <a:gdLst>
                <a:gd name="connsiteX0" fmla="*/ 96969 w 96968"/>
                <a:gd name="connsiteY0" fmla="*/ 81095 h 166038"/>
                <a:gd name="connsiteX1" fmla="*/ 25473 w 96968"/>
                <a:gd name="connsiteY1" fmla="*/ 647 h 166038"/>
                <a:gd name="connsiteX2" fmla="*/ 31740 w 96968"/>
                <a:gd name="connsiteY2" fmla="*/ 156300 h 166038"/>
                <a:gd name="connsiteX3" fmla="*/ 91697 w 96968"/>
                <a:gd name="connsiteY3" fmla="*/ 150552 h 166038"/>
                <a:gd name="connsiteX4" fmla="*/ 92620 w 96968"/>
                <a:gd name="connsiteY4" fmla="*/ 149393 h 16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 h="166038">
                  <a:moveTo>
                    <a:pt x="96969" y="81095"/>
                  </a:moveTo>
                  <a:cubicBezTo>
                    <a:pt x="96969" y="81095"/>
                    <a:pt x="64866" y="-8434"/>
                    <a:pt x="25473" y="647"/>
                  </a:cubicBezTo>
                  <a:cubicBezTo>
                    <a:pt x="-13919" y="9728"/>
                    <a:pt x="-4327" y="130208"/>
                    <a:pt x="31740" y="156300"/>
                  </a:cubicBezTo>
                  <a:cubicBezTo>
                    <a:pt x="49884" y="171269"/>
                    <a:pt x="76728" y="168696"/>
                    <a:pt x="91697" y="150552"/>
                  </a:cubicBezTo>
                  <a:cubicBezTo>
                    <a:pt x="92012" y="150171"/>
                    <a:pt x="92319" y="149785"/>
                    <a:pt x="92620" y="149393"/>
                  </a:cubicBezTo>
                  <a:close/>
                </a:path>
              </a:pathLst>
            </a:custGeom>
            <a:solidFill>
              <a:srgbClr val="FFC4C0"/>
            </a:solidFill>
            <a:ln w="12783"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3C27C4D-37ED-B1CC-071D-9DC10049FA69}"/>
                </a:ext>
              </a:extLst>
            </p:cNvPr>
            <p:cNvSpPr/>
            <p:nvPr/>
          </p:nvSpPr>
          <p:spPr>
            <a:xfrm>
              <a:off x="2510788" y="5688269"/>
              <a:ext cx="45295" cy="110568"/>
            </a:xfrm>
            <a:custGeom>
              <a:avLst/>
              <a:gdLst>
                <a:gd name="connsiteX0" fmla="*/ 632 w 45295"/>
                <a:gd name="connsiteY0" fmla="*/ 0 h 110568"/>
                <a:gd name="connsiteX1" fmla="*/ 632 w 45295"/>
                <a:gd name="connsiteY1" fmla="*/ 1023 h 110568"/>
                <a:gd name="connsiteX2" fmla="*/ 36187 w 45295"/>
                <a:gd name="connsiteY2" fmla="*/ 80321 h 110568"/>
                <a:gd name="connsiteX3" fmla="*/ 7614 w 45295"/>
                <a:gd name="connsiteY3" fmla="*/ 63611 h 110568"/>
                <a:gd name="connsiteX4" fmla="*/ 4085 w 45295"/>
                <a:gd name="connsiteY4" fmla="*/ 64845 h 110568"/>
                <a:gd name="connsiteX5" fmla="*/ 4085 w 45295"/>
                <a:gd name="connsiteY5" fmla="*/ 66507 h 110568"/>
                <a:gd name="connsiteX6" fmla="*/ 29665 w 45295"/>
                <a:gd name="connsiteY6" fmla="*/ 82878 h 110568"/>
                <a:gd name="connsiteX7" fmla="*/ 36699 w 45295"/>
                <a:gd name="connsiteY7" fmla="*/ 108458 h 110568"/>
                <a:gd name="connsiteX8" fmla="*/ 42071 w 45295"/>
                <a:gd name="connsiteY8" fmla="*/ 108458 h 110568"/>
                <a:gd name="connsiteX9" fmla="*/ 42071 w 45295"/>
                <a:gd name="connsiteY9" fmla="*/ 107691 h 110568"/>
                <a:gd name="connsiteX10" fmla="*/ 632 w 45295"/>
                <a:gd name="connsiteY10" fmla="*/ 0 h 11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295" h="110568">
                  <a:moveTo>
                    <a:pt x="632" y="0"/>
                  </a:moveTo>
                  <a:cubicBezTo>
                    <a:pt x="-8" y="0"/>
                    <a:pt x="-392" y="640"/>
                    <a:pt x="632" y="1023"/>
                  </a:cubicBezTo>
                  <a:cubicBezTo>
                    <a:pt x="26211" y="20080"/>
                    <a:pt x="33246" y="50264"/>
                    <a:pt x="36187" y="80321"/>
                  </a:cubicBezTo>
                  <a:cubicBezTo>
                    <a:pt x="32911" y="67816"/>
                    <a:pt x="20119" y="60335"/>
                    <a:pt x="7614" y="63611"/>
                  </a:cubicBezTo>
                  <a:cubicBezTo>
                    <a:pt x="6407" y="63928"/>
                    <a:pt x="5226" y="64340"/>
                    <a:pt x="4085" y="64845"/>
                  </a:cubicBezTo>
                  <a:cubicBezTo>
                    <a:pt x="3318" y="64845"/>
                    <a:pt x="4085" y="66507"/>
                    <a:pt x="4085" y="66507"/>
                  </a:cubicBezTo>
                  <a:cubicBezTo>
                    <a:pt x="15279" y="65765"/>
                    <a:pt x="25651" y="72403"/>
                    <a:pt x="29665" y="82878"/>
                  </a:cubicBezTo>
                  <a:cubicBezTo>
                    <a:pt x="32884" y="91140"/>
                    <a:pt x="35241" y="99712"/>
                    <a:pt x="36699" y="108458"/>
                  </a:cubicBezTo>
                  <a:cubicBezTo>
                    <a:pt x="36699" y="111272"/>
                    <a:pt x="42199" y="111272"/>
                    <a:pt x="42071" y="108458"/>
                  </a:cubicBezTo>
                  <a:lnTo>
                    <a:pt x="42071" y="107691"/>
                  </a:lnTo>
                  <a:cubicBezTo>
                    <a:pt x="52303" y="72135"/>
                    <a:pt x="38106" y="14197"/>
                    <a:pt x="632" y="0"/>
                  </a:cubicBezTo>
                  <a:close/>
                </a:path>
              </a:pathLst>
            </a:custGeom>
            <a:solidFill>
              <a:srgbClr val="263238"/>
            </a:solidFill>
            <a:ln w="12783"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03C3792-4F54-F8E2-09AB-94E239A4C6F0}"/>
                </a:ext>
              </a:extLst>
            </p:cNvPr>
            <p:cNvSpPr/>
            <p:nvPr/>
          </p:nvSpPr>
          <p:spPr>
            <a:xfrm>
              <a:off x="2521009" y="5791099"/>
              <a:ext cx="21742" cy="21743"/>
            </a:xfrm>
            <a:custGeom>
              <a:avLst/>
              <a:gdLst>
                <a:gd name="connsiteX0" fmla="*/ 3 w 21742"/>
                <a:gd name="connsiteY0" fmla="*/ 10616 h 21743"/>
                <a:gd name="connsiteX1" fmla="*/ 10616 w 21742"/>
                <a:gd name="connsiteY1" fmla="*/ 21741 h 21743"/>
                <a:gd name="connsiteX2" fmla="*/ 21740 w 21742"/>
                <a:gd name="connsiteY2" fmla="*/ 11128 h 21743"/>
                <a:gd name="connsiteX3" fmla="*/ 11127 w 21742"/>
                <a:gd name="connsiteY3" fmla="*/ 4 h 21743"/>
                <a:gd name="connsiteX4" fmla="*/ 10875 w 21742"/>
                <a:gd name="connsiteY4" fmla="*/ 1 h 21743"/>
                <a:gd name="connsiteX5" fmla="*/ 3 w 21742"/>
                <a:gd name="connsiteY5" fmla="*/ 10615 h 21743"/>
                <a:gd name="connsiteX6" fmla="*/ 3 w 21742"/>
                <a:gd name="connsiteY6" fmla="*/ 10616 h 2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42" h="21743">
                  <a:moveTo>
                    <a:pt x="3" y="10616"/>
                  </a:moveTo>
                  <a:cubicBezTo>
                    <a:pt x="-138" y="16619"/>
                    <a:pt x="4613" y="21599"/>
                    <a:pt x="10616" y="21741"/>
                  </a:cubicBezTo>
                  <a:cubicBezTo>
                    <a:pt x="16618" y="21882"/>
                    <a:pt x="21598" y="17130"/>
                    <a:pt x="21740" y="11128"/>
                  </a:cubicBezTo>
                  <a:cubicBezTo>
                    <a:pt x="21881" y="5126"/>
                    <a:pt x="17130" y="145"/>
                    <a:pt x="11127" y="4"/>
                  </a:cubicBezTo>
                  <a:cubicBezTo>
                    <a:pt x="11043" y="2"/>
                    <a:pt x="10959" y="1"/>
                    <a:pt x="10875" y="1"/>
                  </a:cubicBezTo>
                  <a:cubicBezTo>
                    <a:pt x="4942" y="-70"/>
                    <a:pt x="74" y="4682"/>
                    <a:pt x="3" y="10615"/>
                  </a:cubicBezTo>
                  <a:cubicBezTo>
                    <a:pt x="3" y="10615"/>
                    <a:pt x="3" y="10616"/>
                    <a:pt x="3" y="10616"/>
                  </a:cubicBezTo>
                  <a:close/>
                </a:path>
              </a:pathLst>
            </a:custGeom>
            <a:solidFill>
              <a:srgbClr val="455A64"/>
            </a:solidFill>
            <a:ln w="1278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7467642-A2EE-5975-FD8E-72ADD10842A4}"/>
                </a:ext>
              </a:extLst>
            </p:cNvPr>
            <p:cNvSpPr/>
            <p:nvPr/>
          </p:nvSpPr>
          <p:spPr>
            <a:xfrm>
              <a:off x="2526767" y="5796599"/>
              <a:ext cx="10105" cy="9426"/>
            </a:xfrm>
            <a:custGeom>
              <a:avLst/>
              <a:gdLst>
                <a:gd name="connsiteX0" fmla="*/ 0 w 10105"/>
                <a:gd name="connsiteY0" fmla="*/ 5116 h 9426"/>
                <a:gd name="connsiteX1" fmla="*/ 5858 w 10105"/>
                <a:gd name="connsiteY1" fmla="*/ 9362 h 9426"/>
                <a:gd name="connsiteX2" fmla="*/ 10104 w 10105"/>
                <a:gd name="connsiteY2" fmla="*/ 5116 h 9426"/>
                <a:gd name="connsiteX3" fmla="*/ 5246 w 10105"/>
                <a:gd name="connsiteY3" fmla="*/ 2 h 9426"/>
                <a:gd name="connsiteX4" fmla="*/ 5116 w 10105"/>
                <a:gd name="connsiteY4" fmla="*/ 0 h 9426"/>
                <a:gd name="connsiteX5" fmla="*/ 0 w 10105"/>
                <a:gd name="connsiteY5" fmla="*/ 5116 h 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5" h="9426">
                  <a:moveTo>
                    <a:pt x="0" y="5116"/>
                  </a:moveTo>
                  <a:cubicBezTo>
                    <a:pt x="445" y="7906"/>
                    <a:pt x="3068" y="9807"/>
                    <a:pt x="5858" y="9362"/>
                  </a:cubicBezTo>
                  <a:cubicBezTo>
                    <a:pt x="8043" y="9013"/>
                    <a:pt x="9755" y="7300"/>
                    <a:pt x="10104" y="5116"/>
                  </a:cubicBezTo>
                  <a:cubicBezTo>
                    <a:pt x="10175" y="2362"/>
                    <a:pt x="8000" y="72"/>
                    <a:pt x="5246" y="2"/>
                  </a:cubicBezTo>
                  <a:cubicBezTo>
                    <a:pt x="5203" y="1"/>
                    <a:pt x="5159" y="0"/>
                    <a:pt x="5116" y="0"/>
                  </a:cubicBezTo>
                  <a:cubicBezTo>
                    <a:pt x="2291" y="0"/>
                    <a:pt x="0" y="2290"/>
                    <a:pt x="0" y="5116"/>
                  </a:cubicBezTo>
                  <a:close/>
                </a:path>
              </a:pathLst>
            </a:custGeom>
            <a:solidFill>
              <a:srgbClr val="263238"/>
            </a:solidFill>
            <a:ln w="1278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E4B9FB93-AD76-5FEA-0E70-A5FC25F8671A}"/>
                </a:ext>
              </a:extLst>
            </p:cNvPr>
            <p:cNvSpPr/>
            <p:nvPr/>
          </p:nvSpPr>
          <p:spPr>
            <a:xfrm>
              <a:off x="2506815" y="5777379"/>
              <a:ext cx="15219" cy="13372"/>
            </a:xfrm>
            <a:custGeom>
              <a:avLst/>
              <a:gdLst>
                <a:gd name="connsiteX0" fmla="*/ 0 w 15219"/>
                <a:gd name="connsiteY0" fmla="*/ 6686 h 13372"/>
                <a:gd name="connsiteX1" fmla="*/ 8599 w 15219"/>
                <a:gd name="connsiteY1" fmla="*/ 13307 h 13372"/>
                <a:gd name="connsiteX2" fmla="*/ 15220 w 15219"/>
                <a:gd name="connsiteY2" fmla="*/ 6686 h 13372"/>
                <a:gd name="connsiteX3" fmla="*/ 6621 w 15219"/>
                <a:gd name="connsiteY3" fmla="*/ 65 h 13372"/>
                <a:gd name="connsiteX4" fmla="*/ 0 w 15219"/>
                <a:gd name="connsiteY4" fmla="*/ 6686 h 13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9" h="13372">
                  <a:moveTo>
                    <a:pt x="0" y="6686"/>
                  </a:moveTo>
                  <a:cubicBezTo>
                    <a:pt x="546" y="10889"/>
                    <a:pt x="4396" y="13854"/>
                    <a:pt x="8599" y="13307"/>
                  </a:cubicBezTo>
                  <a:cubicBezTo>
                    <a:pt x="12053" y="12859"/>
                    <a:pt x="14771" y="10140"/>
                    <a:pt x="15220" y="6686"/>
                  </a:cubicBezTo>
                  <a:cubicBezTo>
                    <a:pt x="14674" y="2483"/>
                    <a:pt x="10824" y="-481"/>
                    <a:pt x="6621" y="65"/>
                  </a:cubicBezTo>
                  <a:cubicBezTo>
                    <a:pt x="3167" y="514"/>
                    <a:pt x="449" y="3232"/>
                    <a:pt x="0" y="6686"/>
                  </a:cubicBezTo>
                  <a:close/>
                </a:path>
              </a:pathLst>
            </a:custGeom>
            <a:solidFill>
              <a:srgbClr val="455A64"/>
            </a:solidFill>
            <a:ln w="12783"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04F31E7B-49DB-EBE9-161E-DC0FA8A6E2ED}"/>
                </a:ext>
              </a:extLst>
            </p:cNvPr>
            <p:cNvSpPr/>
            <p:nvPr/>
          </p:nvSpPr>
          <p:spPr>
            <a:xfrm>
              <a:off x="2910883" y="5704509"/>
              <a:ext cx="44058" cy="31750"/>
            </a:xfrm>
            <a:custGeom>
              <a:avLst/>
              <a:gdLst>
                <a:gd name="connsiteX0" fmla="*/ 31684 w 44058"/>
                <a:gd name="connsiteY0" fmla="*/ 31339 h 31750"/>
                <a:gd name="connsiteX1" fmla="*/ 15696 w 44058"/>
                <a:gd name="connsiteY1" fmla="*/ 24176 h 31750"/>
                <a:gd name="connsiteX2" fmla="*/ 860 w 44058"/>
                <a:gd name="connsiteY2" fmla="*/ 13817 h 31750"/>
                <a:gd name="connsiteX3" fmla="*/ 3162 w 44058"/>
                <a:gd name="connsiteY3" fmla="*/ 3073 h 31750"/>
                <a:gd name="connsiteX4" fmla="*/ 25800 w 44058"/>
                <a:gd name="connsiteY4" fmla="*/ 3073 h 31750"/>
                <a:gd name="connsiteX5" fmla="*/ 43450 w 44058"/>
                <a:gd name="connsiteY5" fmla="*/ 18805 h 31750"/>
                <a:gd name="connsiteX6" fmla="*/ 37816 w 44058"/>
                <a:gd name="connsiteY6" fmla="*/ 31145 h 31750"/>
                <a:gd name="connsiteX7" fmla="*/ 31684 w 44058"/>
                <a:gd name="connsiteY7" fmla="*/ 31339 h 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58" h="31750">
                  <a:moveTo>
                    <a:pt x="31684" y="31339"/>
                  </a:moveTo>
                  <a:cubicBezTo>
                    <a:pt x="26229" y="29243"/>
                    <a:pt x="20892" y="26852"/>
                    <a:pt x="15696" y="24176"/>
                  </a:cubicBezTo>
                  <a:cubicBezTo>
                    <a:pt x="9754" y="22433"/>
                    <a:pt x="4543" y="18795"/>
                    <a:pt x="860" y="13817"/>
                  </a:cubicBezTo>
                  <a:cubicBezTo>
                    <a:pt x="-872" y="10125"/>
                    <a:pt x="70" y="5731"/>
                    <a:pt x="3162" y="3073"/>
                  </a:cubicBezTo>
                  <a:cubicBezTo>
                    <a:pt x="10152" y="-1024"/>
                    <a:pt x="18811" y="-1024"/>
                    <a:pt x="25800" y="3073"/>
                  </a:cubicBezTo>
                  <a:cubicBezTo>
                    <a:pt x="33412" y="5978"/>
                    <a:pt x="39693" y="11576"/>
                    <a:pt x="43450" y="18805"/>
                  </a:cubicBezTo>
                  <a:cubicBezTo>
                    <a:pt x="45302" y="23768"/>
                    <a:pt x="42780" y="29293"/>
                    <a:pt x="37816" y="31145"/>
                  </a:cubicBezTo>
                  <a:cubicBezTo>
                    <a:pt x="35849" y="31879"/>
                    <a:pt x="33694" y="31947"/>
                    <a:pt x="31684" y="31339"/>
                  </a:cubicBezTo>
                  <a:close/>
                </a:path>
              </a:pathLst>
            </a:custGeom>
            <a:solidFill>
              <a:srgbClr val="263238"/>
            </a:solidFill>
            <a:ln w="1278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74A5491C-E315-CF15-D830-7FCFD616D13B}"/>
                </a:ext>
              </a:extLst>
            </p:cNvPr>
            <p:cNvSpPr/>
            <p:nvPr/>
          </p:nvSpPr>
          <p:spPr>
            <a:xfrm>
              <a:off x="2759264" y="5669758"/>
              <a:ext cx="47116" cy="24157"/>
            </a:xfrm>
            <a:custGeom>
              <a:avLst/>
              <a:gdLst>
                <a:gd name="connsiteX0" fmla="*/ 8593 w 47116"/>
                <a:gd name="connsiteY0" fmla="*/ 23882 h 24157"/>
                <a:gd name="connsiteX1" fmla="*/ 26115 w 47116"/>
                <a:gd name="connsiteY1" fmla="*/ 23882 h 24157"/>
                <a:gd name="connsiteX2" fmla="*/ 43893 w 47116"/>
                <a:gd name="connsiteY2" fmla="*/ 20557 h 24157"/>
                <a:gd name="connsiteX3" fmla="*/ 46195 w 47116"/>
                <a:gd name="connsiteY3" fmla="*/ 9814 h 24157"/>
                <a:gd name="connsiteX4" fmla="*/ 25859 w 47116"/>
                <a:gd name="connsiteY4" fmla="*/ 93 h 24157"/>
                <a:gd name="connsiteX5" fmla="*/ 3221 w 47116"/>
                <a:gd name="connsiteY5" fmla="*/ 7000 h 24157"/>
                <a:gd name="connsiteX6" fmla="*/ 2492 w 47116"/>
                <a:gd name="connsiteY6" fmla="*/ 20727 h 24157"/>
                <a:gd name="connsiteX7" fmla="*/ 8593 w 47116"/>
                <a:gd name="connsiteY7" fmla="*/ 23882 h 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16" h="24157">
                  <a:moveTo>
                    <a:pt x="8593" y="23882"/>
                  </a:moveTo>
                  <a:cubicBezTo>
                    <a:pt x="14429" y="24202"/>
                    <a:pt x="20279" y="24202"/>
                    <a:pt x="26115" y="23882"/>
                  </a:cubicBezTo>
                  <a:cubicBezTo>
                    <a:pt x="32245" y="24741"/>
                    <a:pt x="38488" y="23574"/>
                    <a:pt x="43893" y="20557"/>
                  </a:cubicBezTo>
                  <a:cubicBezTo>
                    <a:pt x="47068" y="17949"/>
                    <a:pt x="48023" y="13494"/>
                    <a:pt x="46195" y="9814"/>
                  </a:cubicBezTo>
                  <a:cubicBezTo>
                    <a:pt x="41717" y="3083"/>
                    <a:pt x="33909" y="-649"/>
                    <a:pt x="25859" y="93"/>
                  </a:cubicBezTo>
                  <a:cubicBezTo>
                    <a:pt x="17716" y="-508"/>
                    <a:pt x="9642" y="1955"/>
                    <a:pt x="3221" y="7000"/>
                  </a:cubicBezTo>
                  <a:cubicBezTo>
                    <a:pt x="-771" y="10589"/>
                    <a:pt x="-1097" y="16735"/>
                    <a:pt x="2492" y="20727"/>
                  </a:cubicBezTo>
                  <a:cubicBezTo>
                    <a:pt x="4074" y="22486"/>
                    <a:pt x="6243" y="23608"/>
                    <a:pt x="8593" y="23882"/>
                  </a:cubicBezTo>
                  <a:close/>
                </a:path>
              </a:pathLst>
            </a:custGeom>
            <a:solidFill>
              <a:srgbClr val="263238"/>
            </a:solidFill>
            <a:ln w="12783"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302077DE-0960-7C3D-FE7B-BE2DD222601E}"/>
                </a:ext>
              </a:extLst>
            </p:cNvPr>
            <p:cNvSpPr/>
            <p:nvPr/>
          </p:nvSpPr>
          <p:spPr>
            <a:xfrm>
              <a:off x="2766038" y="5753497"/>
              <a:ext cx="27400" cy="40599"/>
            </a:xfrm>
            <a:custGeom>
              <a:avLst/>
              <a:gdLst>
                <a:gd name="connsiteX0" fmla="*/ 27399 w 27400"/>
                <a:gd name="connsiteY0" fmla="*/ 0 h 40599"/>
                <a:gd name="connsiteX1" fmla="*/ 25864 w 27400"/>
                <a:gd name="connsiteY1" fmla="*/ 1279 h 40599"/>
                <a:gd name="connsiteX2" fmla="*/ 284 w 27400"/>
                <a:gd name="connsiteY2" fmla="*/ 39649 h 40599"/>
                <a:gd name="connsiteX3" fmla="*/ 284 w 27400"/>
                <a:gd name="connsiteY3" fmla="*/ 40544 h 40599"/>
                <a:gd name="connsiteX4" fmla="*/ 27399 w 27400"/>
                <a:gd name="connsiteY4" fmla="*/ 0 h 40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0" h="40599">
                  <a:moveTo>
                    <a:pt x="27399" y="0"/>
                  </a:moveTo>
                  <a:cubicBezTo>
                    <a:pt x="27399" y="0"/>
                    <a:pt x="25864" y="0"/>
                    <a:pt x="25864" y="1279"/>
                  </a:cubicBezTo>
                  <a:cubicBezTo>
                    <a:pt x="23050" y="18290"/>
                    <a:pt x="17167" y="37346"/>
                    <a:pt x="284" y="39649"/>
                  </a:cubicBezTo>
                  <a:cubicBezTo>
                    <a:pt x="284" y="39649"/>
                    <a:pt x="-355" y="40544"/>
                    <a:pt x="284" y="40544"/>
                  </a:cubicBezTo>
                  <a:cubicBezTo>
                    <a:pt x="19853" y="41951"/>
                    <a:pt x="27527" y="16499"/>
                    <a:pt x="27399" y="0"/>
                  </a:cubicBezTo>
                  <a:close/>
                </a:path>
              </a:pathLst>
            </a:custGeom>
            <a:solidFill>
              <a:srgbClr val="263238"/>
            </a:solidFill>
            <a:ln w="12783"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6957949-60CF-190E-952E-DB52FA3C4CF6}"/>
                </a:ext>
              </a:extLst>
            </p:cNvPr>
            <p:cNvSpPr/>
            <p:nvPr/>
          </p:nvSpPr>
          <p:spPr>
            <a:xfrm>
              <a:off x="2753782" y="5732233"/>
              <a:ext cx="39786" cy="54827"/>
            </a:xfrm>
            <a:custGeom>
              <a:avLst/>
              <a:gdLst>
                <a:gd name="connsiteX0" fmla="*/ 27888 w 39786"/>
                <a:gd name="connsiteY0" fmla="*/ 673 h 54827"/>
                <a:gd name="connsiteX1" fmla="*/ 13435 w 39786"/>
                <a:gd name="connsiteY1" fmla="*/ 54262 h 54827"/>
                <a:gd name="connsiteX2" fmla="*/ 27888 w 39786"/>
                <a:gd name="connsiteY2" fmla="*/ 673 h 54827"/>
              </a:gdLst>
              <a:ahLst/>
              <a:cxnLst>
                <a:cxn ang="0">
                  <a:pos x="connsiteX0" y="connsiteY0"/>
                </a:cxn>
                <a:cxn ang="0">
                  <a:pos x="connsiteX1" y="connsiteY1"/>
                </a:cxn>
                <a:cxn ang="0">
                  <a:pos x="connsiteX2" y="connsiteY2"/>
                </a:cxn>
              </a:cxnLst>
              <a:rect l="l" t="t" r="r" b="b"/>
              <a:pathLst>
                <a:path w="39786" h="54827">
                  <a:moveTo>
                    <a:pt x="27888" y="673"/>
                  </a:moveTo>
                  <a:cubicBezTo>
                    <a:pt x="1157" y="-6618"/>
                    <a:pt x="-11505" y="47611"/>
                    <a:pt x="13435" y="54262"/>
                  </a:cubicBezTo>
                  <a:cubicBezTo>
                    <a:pt x="38376" y="60913"/>
                    <a:pt x="50398" y="6812"/>
                    <a:pt x="27888" y="673"/>
                  </a:cubicBezTo>
                  <a:close/>
                </a:path>
              </a:pathLst>
            </a:custGeom>
            <a:solidFill>
              <a:srgbClr val="263238"/>
            </a:solidFill>
            <a:ln w="12783"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67E48E2-C298-0C9A-9E80-2ED6E45A9167}"/>
                </a:ext>
              </a:extLst>
            </p:cNvPr>
            <p:cNvSpPr/>
            <p:nvPr/>
          </p:nvSpPr>
          <p:spPr>
            <a:xfrm>
              <a:off x="2737313" y="5724720"/>
              <a:ext cx="35727" cy="26551"/>
            </a:xfrm>
            <a:custGeom>
              <a:avLst/>
              <a:gdLst>
                <a:gd name="connsiteX0" fmla="*/ 33101 w 35727"/>
                <a:gd name="connsiteY0" fmla="*/ 8569 h 26551"/>
                <a:gd name="connsiteX1" fmla="*/ 15963 w 35727"/>
                <a:gd name="connsiteY1" fmla="*/ 14197 h 26551"/>
                <a:gd name="connsiteX2" fmla="*/ 2533 w 35727"/>
                <a:gd name="connsiteY2" fmla="*/ 0 h 26551"/>
                <a:gd name="connsiteX3" fmla="*/ 1382 w 35727"/>
                <a:gd name="connsiteY3" fmla="*/ 0 h 26551"/>
                <a:gd name="connsiteX4" fmla="*/ 11103 w 35727"/>
                <a:gd name="connsiteY4" fmla="*/ 25580 h 26551"/>
                <a:gd name="connsiteX5" fmla="*/ 35403 w 35727"/>
                <a:gd name="connsiteY5" fmla="*/ 12022 h 26551"/>
                <a:gd name="connsiteX6" fmla="*/ 33101 w 35727"/>
                <a:gd name="connsiteY6" fmla="*/ 8569 h 2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7" h="26551">
                  <a:moveTo>
                    <a:pt x="33101" y="8569"/>
                  </a:moveTo>
                  <a:cubicBezTo>
                    <a:pt x="27601" y="10616"/>
                    <a:pt x="21718" y="14964"/>
                    <a:pt x="15963" y="14197"/>
                  </a:cubicBezTo>
                  <a:cubicBezTo>
                    <a:pt x="10207" y="13429"/>
                    <a:pt x="5475" y="6395"/>
                    <a:pt x="2533" y="0"/>
                  </a:cubicBezTo>
                  <a:cubicBezTo>
                    <a:pt x="2533" y="0"/>
                    <a:pt x="1638" y="0"/>
                    <a:pt x="1382" y="0"/>
                  </a:cubicBezTo>
                  <a:cubicBezTo>
                    <a:pt x="-2393" y="9758"/>
                    <a:pt x="1800" y="20792"/>
                    <a:pt x="11103" y="25580"/>
                  </a:cubicBezTo>
                  <a:cubicBezTo>
                    <a:pt x="20951" y="29289"/>
                    <a:pt x="30415" y="21871"/>
                    <a:pt x="35403" y="12022"/>
                  </a:cubicBezTo>
                  <a:cubicBezTo>
                    <a:pt x="36299" y="10999"/>
                    <a:pt x="35275" y="7802"/>
                    <a:pt x="33101" y="8569"/>
                  </a:cubicBezTo>
                  <a:close/>
                </a:path>
              </a:pathLst>
            </a:custGeom>
            <a:solidFill>
              <a:srgbClr val="263238"/>
            </a:solidFill>
            <a:ln w="12783"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6B0A824-9FAC-D408-02BA-8E3AD0DE1919}"/>
                </a:ext>
              </a:extLst>
            </p:cNvPr>
            <p:cNvSpPr/>
            <p:nvPr/>
          </p:nvSpPr>
          <p:spPr>
            <a:xfrm>
              <a:off x="2890402" y="5768973"/>
              <a:ext cx="14817" cy="47845"/>
            </a:xfrm>
            <a:custGeom>
              <a:avLst/>
              <a:gdLst>
                <a:gd name="connsiteX0" fmla="*/ 4202 w 14817"/>
                <a:gd name="connsiteY0" fmla="*/ 0 h 47845"/>
                <a:gd name="connsiteX1" fmla="*/ 5225 w 14817"/>
                <a:gd name="connsiteY1" fmla="*/ 1791 h 47845"/>
                <a:gd name="connsiteX2" fmla="*/ 14818 w 14817"/>
                <a:gd name="connsiteY2" fmla="*/ 46939 h 47845"/>
                <a:gd name="connsiteX3" fmla="*/ 14818 w 14817"/>
                <a:gd name="connsiteY3" fmla="*/ 47834 h 47845"/>
                <a:gd name="connsiteX4" fmla="*/ 4202 w 14817"/>
                <a:gd name="connsiteY4" fmla="*/ 0 h 4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7" h="47845">
                  <a:moveTo>
                    <a:pt x="4202" y="0"/>
                  </a:moveTo>
                  <a:cubicBezTo>
                    <a:pt x="4202" y="0"/>
                    <a:pt x="5481" y="1023"/>
                    <a:pt x="5225" y="1791"/>
                  </a:cubicBezTo>
                  <a:cubicBezTo>
                    <a:pt x="1772" y="18673"/>
                    <a:pt x="493" y="38497"/>
                    <a:pt x="14818" y="46939"/>
                  </a:cubicBezTo>
                  <a:cubicBezTo>
                    <a:pt x="14818" y="46939"/>
                    <a:pt x="14818" y="47962"/>
                    <a:pt x="14818" y="47834"/>
                  </a:cubicBezTo>
                  <a:cubicBezTo>
                    <a:pt x="-3728" y="41823"/>
                    <a:pt x="-1809" y="15476"/>
                    <a:pt x="4202" y="0"/>
                  </a:cubicBezTo>
                  <a:close/>
                </a:path>
              </a:pathLst>
            </a:custGeom>
            <a:solidFill>
              <a:srgbClr val="263238"/>
            </a:solidFill>
            <a:ln w="12783"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BE03C4C-F932-AA3A-A519-794C99D7317E}"/>
                </a:ext>
              </a:extLst>
            </p:cNvPr>
            <p:cNvSpPr/>
            <p:nvPr/>
          </p:nvSpPr>
          <p:spPr>
            <a:xfrm>
              <a:off x="2891529" y="5753938"/>
              <a:ext cx="38862" cy="55409"/>
            </a:xfrm>
            <a:custGeom>
              <a:avLst/>
              <a:gdLst>
                <a:gd name="connsiteX0" fmla="*/ 21365 w 38862"/>
                <a:gd name="connsiteY0" fmla="*/ 70 h 55409"/>
                <a:gd name="connsiteX1" fmla="*/ 15865 w 38862"/>
                <a:gd name="connsiteY1" fmla="*/ 55323 h 55409"/>
                <a:gd name="connsiteX2" fmla="*/ 21365 w 38862"/>
                <a:gd name="connsiteY2" fmla="*/ 70 h 55409"/>
              </a:gdLst>
              <a:ahLst/>
              <a:cxnLst>
                <a:cxn ang="0">
                  <a:pos x="connsiteX0" y="connsiteY0"/>
                </a:cxn>
                <a:cxn ang="0">
                  <a:pos x="connsiteX1" y="connsiteY1"/>
                </a:cxn>
                <a:cxn ang="0">
                  <a:pos x="connsiteX2" y="connsiteY2"/>
                </a:cxn>
              </a:cxnLst>
              <a:rect l="l" t="t" r="r" b="b"/>
              <a:pathLst>
                <a:path w="38862" h="55409">
                  <a:moveTo>
                    <a:pt x="21365" y="70"/>
                  </a:moveTo>
                  <a:cubicBezTo>
                    <a:pt x="48991" y="2884"/>
                    <a:pt x="41445" y="57881"/>
                    <a:pt x="15865" y="55323"/>
                  </a:cubicBezTo>
                  <a:cubicBezTo>
                    <a:pt x="-9715" y="52765"/>
                    <a:pt x="-1785" y="-2232"/>
                    <a:pt x="21365" y="70"/>
                  </a:cubicBezTo>
                  <a:close/>
                </a:path>
              </a:pathLst>
            </a:custGeom>
            <a:solidFill>
              <a:srgbClr val="263238"/>
            </a:solidFill>
            <a:ln w="12783"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7D2F184-C809-2DC2-E140-4BDFDEE39381}"/>
                </a:ext>
              </a:extLst>
            </p:cNvPr>
            <p:cNvSpPr/>
            <p:nvPr/>
          </p:nvSpPr>
          <p:spPr>
            <a:xfrm>
              <a:off x="2919667" y="5757904"/>
              <a:ext cx="36213" cy="25010"/>
            </a:xfrm>
            <a:custGeom>
              <a:avLst/>
              <a:gdLst>
                <a:gd name="connsiteX0" fmla="*/ 3715 w 36213"/>
                <a:gd name="connsiteY0" fmla="*/ 454 h 25010"/>
                <a:gd name="connsiteX1" fmla="*/ 17784 w 36213"/>
                <a:gd name="connsiteY1" fmla="*/ 11837 h 25010"/>
                <a:gd name="connsiteX2" fmla="*/ 35434 w 36213"/>
                <a:gd name="connsiteY2" fmla="*/ 3395 h 25010"/>
                <a:gd name="connsiteX3" fmla="*/ 36201 w 36213"/>
                <a:gd name="connsiteY3" fmla="*/ 4163 h 25010"/>
                <a:gd name="connsiteX4" fmla="*/ 17784 w 36213"/>
                <a:gd name="connsiteY4" fmla="*/ 25010 h 25010"/>
                <a:gd name="connsiteX5" fmla="*/ 6 w 36213"/>
                <a:gd name="connsiteY5" fmla="*/ 3651 h 25010"/>
                <a:gd name="connsiteX6" fmla="*/ 3715 w 36213"/>
                <a:gd name="connsiteY6" fmla="*/ 454 h 2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3" h="25010">
                  <a:moveTo>
                    <a:pt x="3715" y="454"/>
                  </a:moveTo>
                  <a:cubicBezTo>
                    <a:pt x="8063" y="4291"/>
                    <a:pt x="12028" y="10430"/>
                    <a:pt x="17784" y="11837"/>
                  </a:cubicBezTo>
                  <a:cubicBezTo>
                    <a:pt x="23539" y="13244"/>
                    <a:pt x="30573" y="8383"/>
                    <a:pt x="35434" y="3395"/>
                  </a:cubicBezTo>
                  <a:cubicBezTo>
                    <a:pt x="35434" y="3395"/>
                    <a:pt x="36329" y="3395"/>
                    <a:pt x="36201" y="4163"/>
                  </a:cubicBezTo>
                  <a:cubicBezTo>
                    <a:pt x="34922" y="14778"/>
                    <a:pt x="29422" y="25010"/>
                    <a:pt x="17784" y="25010"/>
                  </a:cubicBezTo>
                  <a:cubicBezTo>
                    <a:pt x="6145" y="25010"/>
                    <a:pt x="1157" y="14650"/>
                    <a:pt x="6" y="3651"/>
                  </a:cubicBezTo>
                  <a:cubicBezTo>
                    <a:pt x="-122" y="1605"/>
                    <a:pt x="1924" y="-1081"/>
                    <a:pt x="3715" y="454"/>
                  </a:cubicBezTo>
                  <a:close/>
                </a:path>
              </a:pathLst>
            </a:custGeom>
            <a:solidFill>
              <a:srgbClr val="263238"/>
            </a:solidFill>
            <a:ln w="12783"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994F8469-A249-D498-1532-C903BF783B3B}"/>
                </a:ext>
              </a:extLst>
            </p:cNvPr>
            <p:cNvSpPr/>
            <p:nvPr/>
          </p:nvSpPr>
          <p:spPr>
            <a:xfrm>
              <a:off x="2741027" y="5884464"/>
              <a:ext cx="31306" cy="21235"/>
            </a:xfrm>
            <a:custGeom>
              <a:avLst/>
              <a:gdLst>
                <a:gd name="connsiteX0" fmla="*/ 1378 w 31306"/>
                <a:gd name="connsiteY0" fmla="*/ 514 h 21235"/>
                <a:gd name="connsiteX1" fmla="*/ 12377 w 31306"/>
                <a:gd name="connsiteY1" fmla="*/ 14327 h 21235"/>
                <a:gd name="connsiteX2" fmla="*/ 31306 w 31306"/>
                <a:gd name="connsiteY2" fmla="*/ 15478 h 21235"/>
                <a:gd name="connsiteX3" fmla="*/ 31306 w 31306"/>
                <a:gd name="connsiteY3" fmla="*/ 16501 h 21235"/>
                <a:gd name="connsiteX4" fmla="*/ 8796 w 31306"/>
                <a:gd name="connsiteY4" fmla="*/ 19570 h 21235"/>
                <a:gd name="connsiteX5" fmla="*/ 227 w 31306"/>
                <a:gd name="connsiteY5" fmla="*/ 1153 h 21235"/>
                <a:gd name="connsiteX6" fmla="*/ 1378 w 31306"/>
                <a:gd name="connsiteY6" fmla="*/ 514 h 2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6" h="21235">
                  <a:moveTo>
                    <a:pt x="1378" y="514"/>
                  </a:moveTo>
                  <a:cubicBezTo>
                    <a:pt x="4192" y="5502"/>
                    <a:pt x="6494" y="12024"/>
                    <a:pt x="12377" y="14327"/>
                  </a:cubicBezTo>
                  <a:cubicBezTo>
                    <a:pt x="18534" y="16050"/>
                    <a:pt x="24986" y="16442"/>
                    <a:pt x="31306" y="15478"/>
                  </a:cubicBezTo>
                  <a:lnTo>
                    <a:pt x="31306" y="16501"/>
                  </a:lnTo>
                  <a:cubicBezTo>
                    <a:pt x="24876" y="21438"/>
                    <a:pt x="16314" y="22605"/>
                    <a:pt x="8796" y="19570"/>
                  </a:cubicBezTo>
                  <a:cubicBezTo>
                    <a:pt x="2452" y="15752"/>
                    <a:pt x="-938" y="8465"/>
                    <a:pt x="227" y="1153"/>
                  </a:cubicBezTo>
                  <a:cubicBezTo>
                    <a:pt x="-413" y="-254"/>
                    <a:pt x="994" y="-254"/>
                    <a:pt x="1378" y="514"/>
                  </a:cubicBezTo>
                  <a:close/>
                </a:path>
              </a:pathLst>
            </a:custGeom>
            <a:solidFill>
              <a:srgbClr val="263238"/>
            </a:solidFill>
            <a:ln w="1278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F781DA1-967F-59B9-FD54-6220AE8CD410}"/>
                </a:ext>
              </a:extLst>
            </p:cNvPr>
            <p:cNvSpPr/>
            <p:nvPr/>
          </p:nvSpPr>
          <p:spPr>
            <a:xfrm>
              <a:off x="2781153" y="5679572"/>
              <a:ext cx="104523" cy="200196"/>
            </a:xfrm>
            <a:custGeom>
              <a:avLst/>
              <a:gdLst>
                <a:gd name="connsiteX0" fmla="*/ 62036 w 104523"/>
                <a:gd name="connsiteY0" fmla="*/ 162303 h 200196"/>
                <a:gd name="connsiteX1" fmla="*/ 54746 w 104523"/>
                <a:gd name="connsiteY1" fmla="*/ 199522 h 200196"/>
                <a:gd name="connsiteX2" fmla="*/ 47456 w 104523"/>
                <a:gd name="connsiteY2" fmla="*/ 199522 h 200196"/>
                <a:gd name="connsiteX3" fmla="*/ 47456 w 104523"/>
                <a:gd name="connsiteY3" fmla="*/ 199522 h 200196"/>
                <a:gd name="connsiteX4" fmla="*/ 5 w 104523"/>
                <a:gd name="connsiteY4" fmla="*/ 163071 h 200196"/>
                <a:gd name="connsiteX5" fmla="*/ 1164 w 104523"/>
                <a:gd name="connsiteY5" fmla="*/ 161682 h 200196"/>
                <a:gd name="connsiteX6" fmla="*/ 2180 w 104523"/>
                <a:gd name="connsiteY6" fmla="*/ 162048 h 200196"/>
                <a:gd name="connsiteX7" fmla="*/ 48223 w 104523"/>
                <a:gd name="connsiteY7" fmla="*/ 191337 h 200196"/>
                <a:gd name="connsiteX8" fmla="*/ 55258 w 104523"/>
                <a:gd name="connsiteY8" fmla="*/ 147723 h 200196"/>
                <a:gd name="connsiteX9" fmla="*/ 79814 w 104523"/>
                <a:gd name="connsiteY9" fmla="*/ 161408 h 200196"/>
                <a:gd name="connsiteX10" fmla="*/ 100662 w 104523"/>
                <a:gd name="connsiteY10" fmla="*/ 1663 h 200196"/>
                <a:gd name="connsiteX11" fmla="*/ 102324 w 104523"/>
                <a:gd name="connsiteY11" fmla="*/ 0 h 200196"/>
                <a:gd name="connsiteX12" fmla="*/ 103987 w 104523"/>
                <a:gd name="connsiteY12" fmla="*/ 1663 h 200196"/>
                <a:gd name="connsiteX13" fmla="*/ 88767 w 104523"/>
                <a:gd name="connsiteY13" fmla="*/ 174710 h 200196"/>
                <a:gd name="connsiteX14" fmla="*/ 62036 w 104523"/>
                <a:gd name="connsiteY14" fmla="*/ 162303 h 20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523" h="200196">
                  <a:moveTo>
                    <a:pt x="62036" y="162303"/>
                  </a:moveTo>
                  <a:cubicBezTo>
                    <a:pt x="62036" y="162303"/>
                    <a:pt x="58199" y="187883"/>
                    <a:pt x="54746" y="199522"/>
                  </a:cubicBezTo>
                  <a:cubicBezTo>
                    <a:pt x="54746" y="200545"/>
                    <a:pt x="51548" y="200289"/>
                    <a:pt x="47456" y="199522"/>
                  </a:cubicBezTo>
                  <a:lnTo>
                    <a:pt x="47456" y="199522"/>
                  </a:lnTo>
                  <a:cubicBezTo>
                    <a:pt x="26081" y="197166"/>
                    <a:pt x="7791" y="183116"/>
                    <a:pt x="5" y="163071"/>
                  </a:cubicBezTo>
                  <a:cubicBezTo>
                    <a:pt x="-58" y="162367"/>
                    <a:pt x="461" y="161746"/>
                    <a:pt x="1164" y="161682"/>
                  </a:cubicBezTo>
                  <a:cubicBezTo>
                    <a:pt x="1540" y="161648"/>
                    <a:pt x="1912" y="161782"/>
                    <a:pt x="2180" y="162048"/>
                  </a:cubicBezTo>
                  <a:cubicBezTo>
                    <a:pt x="14012" y="176470"/>
                    <a:pt x="30145" y="186733"/>
                    <a:pt x="48223" y="191337"/>
                  </a:cubicBezTo>
                  <a:cubicBezTo>
                    <a:pt x="50014" y="188267"/>
                    <a:pt x="53339" y="147339"/>
                    <a:pt x="55258" y="147723"/>
                  </a:cubicBezTo>
                  <a:cubicBezTo>
                    <a:pt x="64016" y="151172"/>
                    <a:pt x="72274" y="155774"/>
                    <a:pt x="79814" y="161408"/>
                  </a:cubicBezTo>
                  <a:cubicBezTo>
                    <a:pt x="89407" y="108458"/>
                    <a:pt x="90302" y="54357"/>
                    <a:pt x="100662" y="1663"/>
                  </a:cubicBezTo>
                  <a:cubicBezTo>
                    <a:pt x="100662" y="744"/>
                    <a:pt x="101406" y="0"/>
                    <a:pt x="102324" y="0"/>
                  </a:cubicBezTo>
                  <a:cubicBezTo>
                    <a:pt x="103243" y="0"/>
                    <a:pt x="103987" y="744"/>
                    <a:pt x="103987" y="1663"/>
                  </a:cubicBezTo>
                  <a:cubicBezTo>
                    <a:pt x="106929" y="58450"/>
                    <a:pt x="97208" y="119713"/>
                    <a:pt x="88767" y="174710"/>
                  </a:cubicBezTo>
                  <a:cubicBezTo>
                    <a:pt x="87360" y="181488"/>
                    <a:pt x="66129" y="165757"/>
                    <a:pt x="62036" y="162303"/>
                  </a:cubicBezTo>
                  <a:close/>
                </a:path>
              </a:pathLst>
            </a:custGeom>
            <a:solidFill>
              <a:srgbClr val="263238"/>
            </a:solidFill>
            <a:ln w="12783"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AE657DC-185B-6BC6-2600-B6C625C8AE37}"/>
                </a:ext>
              </a:extLst>
            </p:cNvPr>
            <p:cNvSpPr/>
            <p:nvPr/>
          </p:nvSpPr>
          <p:spPr>
            <a:xfrm>
              <a:off x="2770784" y="5844305"/>
              <a:ext cx="51301" cy="40570"/>
            </a:xfrm>
            <a:custGeom>
              <a:avLst/>
              <a:gdLst>
                <a:gd name="connsiteX0" fmla="*/ 51301 w 51301"/>
                <a:gd name="connsiteY0" fmla="*/ 27498 h 40570"/>
                <a:gd name="connsiteX1" fmla="*/ 23803 w 51301"/>
                <a:gd name="connsiteY1" fmla="*/ 40288 h 40570"/>
                <a:gd name="connsiteX2" fmla="*/ 7816 w 51301"/>
                <a:gd name="connsiteY2" fmla="*/ 37474 h 40570"/>
                <a:gd name="connsiteX3" fmla="*/ 3467 w 51301"/>
                <a:gd name="connsiteY3" fmla="*/ 12790 h 40570"/>
                <a:gd name="connsiteX4" fmla="*/ 11909 w 51301"/>
                <a:gd name="connsiteY4" fmla="*/ 0 h 40570"/>
                <a:gd name="connsiteX5" fmla="*/ 51302 w 51301"/>
                <a:gd name="connsiteY5" fmla="*/ 27498 h 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01" h="40570">
                  <a:moveTo>
                    <a:pt x="51301" y="27498"/>
                  </a:moveTo>
                  <a:cubicBezTo>
                    <a:pt x="43382" y="34046"/>
                    <a:pt x="33913" y="38451"/>
                    <a:pt x="23803" y="40288"/>
                  </a:cubicBezTo>
                  <a:cubicBezTo>
                    <a:pt x="18310" y="41111"/>
                    <a:pt x="12698" y="40123"/>
                    <a:pt x="7816" y="37474"/>
                  </a:cubicBezTo>
                  <a:cubicBezTo>
                    <a:pt x="-2927" y="31719"/>
                    <a:pt x="-753" y="21231"/>
                    <a:pt x="3467" y="12790"/>
                  </a:cubicBezTo>
                  <a:cubicBezTo>
                    <a:pt x="5734" y="8189"/>
                    <a:pt x="8570" y="3892"/>
                    <a:pt x="11909" y="0"/>
                  </a:cubicBezTo>
                  <a:cubicBezTo>
                    <a:pt x="21758" y="13146"/>
                    <a:pt x="35566" y="22785"/>
                    <a:pt x="51302" y="27498"/>
                  </a:cubicBezTo>
                  <a:close/>
                </a:path>
              </a:pathLst>
            </a:custGeom>
            <a:solidFill>
              <a:srgbClr val="263238"/>
            </a:solidFill>
            <a:ln w="12783"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5B3E13E-316F-4790-E5F3-BBA5CBD5B258}"/>
                </a:ext>
              </a:extLst>
            </p:cNvPr>
            <p:cNvSpPr/>
            <p:nvPr/>
          </p:nvSpPr>
          <p:spPr>
            <a:xfrm>
              <a:off x="2770784" y="5856711"/>
              <a:ext cx="23819" cy="27780"/>
            </a:xfrm>
            <a:custGeom>
              <a:avLst/>
              <a:gdLst>
                <a:gd name="connsiteX0" fmla="*/ 23803 w 23819"/>
                <a:gd name="connsiteY0" fmla="*/ 27498 h 27780"/>
                <a:gd name="connsiteX1" fmla="*/ 7816 w 23819"/>
                <a:gd name="connsiteY1" fmla="*/ 24684 h 27780"/>
                <a:gd name="connsiteX2" fmla="*/ 3467 w 23819"/>
                <a:gd name="connsiteY2" fmla="*/ 0 h 27780"/>
                <a:gd name="connsiteX3" fmla="*/ 23803 w 23819"/>
                <a:gd name="connsiteY3" fmla="*/ 27498 h 27780"/>
              </a:gdLst>
              <a:ahLst/>
              <a:cxnLst>
                <a:cxn ang="0">
                  <a:pos x="connsiteX0" y="connsiteY0"/>
                </a:cxn>
                <a:cxn ang="0">
                  <a:pos x="connsiteX1" y="connsiteY1"/>
                </a:cxn>
                <a:cxn ang="0">
                  <a:pos x="connsiteX2" y="connsiteY2"/>
                </a:cxn>
                <a:cxn ang="0">
                  <a:pos x="connsiteX3" y="connsiteY3"/>
                </a:cxn>
              </a:cxnLst>
              <a:rect l="l" t="t" r="r" b="b"/>
              <a:pathLst>
                <a:path w="23819" h="27780">
                  <a:moveTo>
                    <a:pt x="23803" y="27498"/>
                  </a:moveTo>
                  <a:cubicBezTo>
                    <a:pt x="18310" y="28321"/>
                    <a:pt x="12698" y="27333"/>
                    <a:pt x="7816" y="24684"/>
                  </a:cubicBezTo>
                  <a:cubicBezTo>
                    <a:pt x="-2927" y="18929"/>
                    <a:pt x="-753" y="8441"/>
                    <a:pt x="3467" y="0"/>
                  </a:cubicBezTo>
                  <a:cubicBezTo>
                    <a:pt x="15815" y="3323"/>
                    <a:pt x="24243" y="14719"/>
                    <a:pt x="23803" y="27498"/>
                  </a:cubicBezTo>
                  <a:close/>
                </a:path>
              </a:pathLst>
            </a:custGeom>
            <a:solidFill>
              <a:srgbClr val="FF99BA"/>
            </a:solidFill>
            <a:ln w="12783"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B0706126-0BBE-7604-1EF8-31CBBE61A224}"/>
                </a:ext>
              </a:extLst>
            </p:cNvPr>
            <p:cNvSpPr/>
            <p:nvPr/>
          </p:nvSpPr>
          <p:spPr>
            <a:xfrm>
              <a:off x="2605809" y="6735494"/>
              <a:ext cx="500881" cy="156557"/>
            </a:xfrm>
            <a:custGeom>
              <a:avLst/>
              <a:gdLst>
                <a:gd name="connsiteX0" fmla="*/ 500468 w 500881"/>
                <a:gd name="connsiteY0" fmla="*/ 37228 h 156557"/>
                <a:gd name="connsiteX1" fmla="*/ 300818 w 500881"/>
                <a:gd name="connsiteY1" fmla="*/ 121514 h 156557"/>
                <a:gd name="connsiteX2" fmla="*/ 278819 w 500881"/>
                <a:gd name="connsiteY2" fmla="*/ 154128 h 156557"/>
                <a:gd name="connsiteX3" fmla="*/ 293272 w 500881"/>
                <a:gd name="connsiteY3" fmla="*/ 156558 h 156557"/>
                <a:gd name="connsiteX4" fmla="*/ 0 w 500881"/>
                <a:gd name="connsiteY4" fmla="*/ 116014 h 156557"/>
                <a:gd name="connsiteX5" fmla="*/ 186732 w 500881"/>
                <a:gd name="connsiteY5" fmla="*/ 26485 h 156557"/>
                <a:gd name="connsiteX6" fmla="*/ 500468 w 500881"/>
                <a:gd name="connsiteY6" fmla="*/ 37228 h 15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881" h="156557">
                  <a:moveTo>
                    <a:pt x="500468" y="37228"/>
                  </a:moveTo>
                  <a:cubicBezTo>
                    <a:pt x="510316" y="95934"/>
                    <a:pt x="341490" y="109363"/>
                    <a:pt x="300818" y="121514"/>
                  </a:cubicBezTo>
                  <a:cubicBezTo>
                    <a:pt x="260146" y="133664"/>
                    <a:pt x="255925" y="145431"/>
                    <a:pt x="278819" y="154128"/>
                  </a:cubicBezTo>
                  <a:cubicBezTo>
                    <a:pt x="283536" y="155452"/>
                    <a:pt x="288381" y="156266"/>
                    <a:pt x="293272" y="156558"/>
                  </a:cubicBezTo>
                  <a:cubicBezTo>
                    <a:pt x="226381" y="154256"/>
                    <a:pt x="0" y="116014"/>
                    <a:pt x="0" y="116014"/>
                  </a:cubicBezTo>
                  <a:cubicBezTo>
                    <a:pt x="0" y="116014"/>
                    <a:pt x="121120" y="52065"/>
                    <a:pt x="186732" y="26485"/>
                  </a:cubicBezTo>
                  <a:cubicBezTo>
                    <a:pt x="252344" y="905"/>
                    <a:pt x="490620" y="-21733"/>
                    <a:pt x="500468" y="37228"/>
                  </a:cubicBezTo>
                  <a:close/>
                </a:path>
              </a:pathLst>
            </a:custGeom>
            <a:solidFill>
              <a:srgbClr val="FFC4C0"/>
            </a:solidFill>
            <a:ln w="12783"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31497129-946C-A407-50EF-2F92F3A58F39}"/>
                </a:ext>
              </a:extLst>
            </p:cNvPr>
            <p:cNvSpPr/>
            <p:nvPr/>
          </p:nvSpPr>
          <p:spPr>
            <a:xfrm>
              <a:off x="2890511" y="6347843"/>
              <a:ext cx="987762" cy="800902"/>
            </a:xfrm>
            <a:custGeom>
              <a:avLst/>
              <a:gdLst>
                <a:gd name="connsiteX0" fmla="*/ 666225 w 987762"/>
                <a:gd name="connsiteY0" fmla="*/ 126364 h 800902"/>
                <a:gd name="connsiteX1" fmla="*/ 773660 w 987762"/>
                <a:gd name="connsiteY1" fmla="*/ 65740 h 800902"/>
                <a:gd name="connsiteX2" fmla="*/ 953997 w 987762"/>
                <a:gd name="connsiteY2" fmla="*/ 3709 h 800902"/>
                <a:gd name="connsiteX3" fmla="*/ 987762 w 987762"/>
                <a:gd name="connsiteY3" fmla="*/ 0 h 800902"/>
                <a:gd name="connsiteX4" fmla="*/ 800646 w 987762"/>
                <a:gd name="connsiteY4" fmla="*/ 707280 h 800902"/>
                <a:gd name="connsiteX5" fmla="*/ 504433 w 987762"/>
                <a:gd name="connsiteY5" fmla="*/ 800902 h 800902"/>
                <a:gd name="connsiteX6" fmla="*/ 0 w 987762"/>
                <a:gd name="connsiteY6" fmla="*/ 690909 h 800902"/>
                <a:gd name="connsiteX7" fmla="*/ 147723 w 987762"/>
                <a:gd name="connsiteY7" fmla="*/ 19824 h 800902"/>
                <a:gd name="connsiteX8" fmla="*/ 181872 w 987762"/>
                <a:gd name="connsiteY8" fmla="*/ 15604 h 800902"/>
                <a:gd name="connsiteX9" fmla="*/ 299027 w 987762"/>
                <a:gd name="connsiteY9" fmla="*/ 40416 h 800902"/>
                <a:gd name="connsiteX10" fmla="*/ 666225 w 987762"/>
                <a:gd name="connsiteY10" fmla="*/ 126364 h 8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7762" h="800902">
                  <a:moveTo>
                    <a:pt x="666225" y="126364"/>
                  </a:moveTo>
                  <a:cubicBezTo>
                    <a:pt x="699725" y="102309"/>
                    <a:pt x="735750" y="81980"/>
                    <a:pt x="773660" y="65740"/>
                  </a:cubicBezTo>
                  <a:cubicBezTo>
                    <a:pt x="823924" y="46683"/>
                    <a:pt x="934556" y="14580"/>
                    <a:pt x="953997" y="3709"/>
                  </a:cubicBezTo>
                  <a:lnTo>
                    <a:pt x="987762" y="0"/>
                  </a:lnTo>
                  <a:lnTo>
                    <a:pt x="800646" y="707280"/>
                  </a:lnTo>
                  <a:lnTo>
                    <a:pt x="504433" y="800902"/>
                  </a:lnTo>
                  <a:lnTo>
                    <a:pt x="0" y="690909"/>
                  </a:lnTo>
                  <a:lnTo>
                    <a:pt x="147723" y="19824"/>
                  </a:lnTo>
                  <a:lnTo>
                    <a:pt x="181872" y="15604"/>
                  </a:lnTo>
                  <a:cubicBezTo>
                    <a:pt x="181872" y="15604"/>
                    <a:pt x="245821" y="32103"/>
                    <a:pt x="299027" y="40416"/>
                  </a:cubicBezTo>
                  <a:cubicBezTo>
                    <a:pt x="352233" y="48729"/>
                    <a:pt x="532826" y="46427"/>
                    <a:pt x="666225" y="126364"/>
                  </a:cubicBezTo>
                  <a:close/>
                </a:path>
              </a:pathLst>
            </a:custGeom>
            <a:solidFill>
              <a:srgbClr val="FFFFFF"/>
            </a:solidFill>
            <a:ln w="12783"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E0B6DBF7-E75A-61C6-4F9C-798B663AAF64}"/>
                </a:ext>
              </a:extLst>
            </p:cNvPr>
            <p:cNvSpPr/>
            <p:nvPr/>
          </p:nvSpPr>
          <p:spPr>
            <a:xfrm>
              <a:off x="2861990" y="6362167"/>
              <a:ext cx="654585" cy="807168"/>
            </a:xfrm>
            <a:custGeom>
              <a:avLst/>
              <a:gdLst>
                <a:gd name="connsiteX0" fmla="*/ 489341 w 654585"/>
                <a:gd name="connsiteY0" fmla="*/ 807169 h 807168"/>
                <a:gd name="connsiteX1" fmla="*/ 654586 w 654585"/>
                <a:gd name="connsiteY1" fmla="*/ 126492 h 807168"/>
                <a:gd name="connsiteX2" fmla="*/ 154246 w 654585"/>
                <a:gd name="connsiteY2" fmla="*/ 0 h 807168"/>
                <a:gd name="connsiteX3" fmla="*/ 0 w 654585"/>
                <a:gd name="connsiteY3" fmla="*/ 693851 h 807168"/>
                <a:gd name="connsiteX4" fmla="*/ 489341 w 654585"/>
                <a:gd name="connsiteY4" fmla="*/ 807169 h 80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585" h="807168">
                  <a:moveTo>
                    <a:pt x="489341" y="807169"/>
                  </a:moveTo>
                  <a:lnTo>
                    <a:pt x="654586" y="126492"/>
                  </a:lnTo>
                  <a:lnTo>
                    <a:pt x="154246" y="0"/>
                  </a:lnTo>
                  <a:lnTo>
                    <a:pt x="0" y="693851"/>
                  </a:lnTo>
                  <a:lnTo>
                    <a:pt x="489341" y="807169"/>
                  </a:lnTo>
                  <a:close/>
                </a:path>
              </a:pathLst>
            </a:custGeom>
            <a:solidFill>
              <a:srgbClr val="FF725E"/>
            </a:solidFill>
            <a:ln w="12783"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19D67EAA-5E85-BB55-FA87-B0FBEE25C10B}"/>
                </a:ext>
              </a:extLst>
            </p:cNvPr>
            <p:cNvSpPr/>
            <p:nvPr/>
          </p:nvSpPr>
          <p:spPr>
            <a:xfrm>
              <a:off x="2861990" y="6362167"/>
              <a:ext cx="654585" cy="807168"/>
            </a:xfrm>
            <a:custGeom>
              <a:avLst/>
              <a:gdLst>
                <a:gd name="connsiteX0" fmla="*/ 489341 w 654585"/>
                <a:gd name="connsiteY0" fmla="*/ 807169 h 807168"/>
                <a:gd name="connsiteX1" fmla="*/ 654586 w 654585"/>
                <a:gd name="connsiteY1" fmla="*/ 126492 h 807168"/>
                <a:gd name="connsiteX2" fmla="*/ 154246 w 654585"/>
                <a:gd name="connsiteY2" fmla="*/ 0 h 807168"/>
                <a:gd name="connsiteX3" fmla="*/ 0 w 654585"/>
                <a:gd name="connsiteY3" fmla="*/ 693851 h 807168"/>
                <a:gd name="connsiteX4" fmla="*/ 489341 w 654585"/>
                <a:gd name="connsiteY4" fmla="*/ 807169 h 80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585" h="807168">
                  <a:moveTo>
                    <a:pt x="489341" y="807169"/>
                  </a:moveTo>
                  <a:lnTo>
                    <a:pt x="654586" y="126492"/>
                  </a:lnTo>
                  <a:lnTo>
                    <a:pt x="154246" y="0"/>
                  </a:lnTo>
                  <a:lnTo>
                    <a:pt x="0" y="693851"/>
                  </a:lnTo>
                  <a:lnTo>
                    <a:pt x="489341" y="807169"/>
                  </a:lnTo>
                  <a:close/>
                </a:path>
              </a:pathLst>
            </a:custGeom>
            <a:solidFill>
              <a:srgbClr val="000000">
                <a:alpha val="20000"/>
              </a:srgbClr>
            </a:solidFill>
            <a:ln w="12783"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6D1F4B9B-2795-E23C-48F8-D6E1120F3CDA}"/>
                </a:ext>
              </a:extLst>
            </p:cNvPr>
            <p:cNvSpPr/>
            <p:nvPr/>
          </p:nvSpPr>
          <p:spPr>
            <a:xfrm>
              <a:off x="3351331" y="6488659"/>
              <a:ext cx="238019" cy="680677"/>
            </a:xfrm>
            <a:custGeom>
              <a:avLst/>
              <a:gdLst>
                <a:gd name="connsiteX0" fmla="*/ 0 w 238019"/>
                <a:gd name="connsiteY0" fmla="*/ 680677 h 680677"/>
                <a:gd name="connsiteX1" fmla="*/ 72007 w 238019"/>
                <a:gd name="connsiteY1" fmla="*/ 680677 h 680677"/>
                <a:gd name="connsiteX2" fmla="*/ 238020 w 238019"/>
                <a:gd name="connsiteY2" fmla="*/ 0 h 680677"/>
                <a:gd name="connsiteX3" fmla="*/ 165245 w 238019"/>
                <a:gd name="connsiteY3" fmla="*/ 0 h 680677"/>
                <a:gd name="connsiteX4" fmla="*/ 0 w 238019"/>
                <a:gd name="connsiteY4" fmla="*/ 680677 h 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19" h="680677">
                  <a:moveTo>
                    <a:pt x="0" y="680677"/>
                  </a:moveTo>
                  <a:lnTo>
                    <a:pt x="72007" y="680677"/>
                  </a:lnTo>
                  <a:lnTo>
                    <a:pt x="238020" y="0"/>
                  </a:lnTo>
                  <a:lnTo>
                    <a:pt x="165245" y="0"/>
                  </a:lnTo>
                  <a:lnTo>
                    <a:pt x="0" y="680677"/>
                  </a:lnTo>
                  <a:close/>
                </a:path>
              </a:pathLst>
            </a:custGeom>
            <a:solidFill>
              <a:srgbClr val="FF725E"/>
            </a:solidFill>
            <a:ln w="12783"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8339D60-3613-53DF-ED91-24F7D2E86B96}"/>
                </a:ext>
              </a:extLst>
            </p:cNvPr>
            <p:cNvSpPr/>
            <p:nvPr/>
          </p:nvSpPr>
          <p:spPr>
            <a:xfrm>
              <a:off x="3351331" y="6488659"/>
              <a:ext cx="238019" cy="680677"/>
            </a:xfrm>
            <a:custGeom>
              <a:avLst/>
              <a:gdLst>
                <a:gd name="connsiteX0" fmla="*/ 0 w 238019"/>
                <a:gd name="connsiteY0" fmla="*/ 680677 h 680677"/>
                <a:gd name="connsiteX1" fmla="*/ 72007 w 238019"/>
                <a:gd name="connsiteY1" fmla="*/ 680677 h 680677"/>
                <a:gd name="connsiteX2" fmla="*/ 238020 w 238019"/>
                <a:gd name="connsiteY2" fmla="*/ 0 h 680677"/>
                <a:gd name="connsiteX3" fmla="*/ 165245 w 238019"/>
                <a:gd name="connsiteY3" fmla="*/ 0 h 680677"/>
                <a:gd name="connsiteX4" fmla="*/ 0 w 238019"/>
                <a:gd name="connsiteY4" fmla="*/ 680677 h 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19" h="680677">
                  <a:moveTo>
                    <a:pt x="0" y="680677"/>
                  </a:moveTo>
                  <a:lnTo>
                    <a:pt x="72007" y="680677"/>
                  </a:lnTo>
                  <a:lnTo>
                    <a:pt x="238020" y="0"/>
                  </a:lnTo>
                  <a:lnTo>
                    <a:pt x="165245" y="0"/>
                  </a:lnTo>
                  <a:lnTo>
                    <a:pt x="0" y="680677"/>
                  </a:lnTo>
                  <a:close/>
                </a:path>
              </a:pathLst>
            </a:custGeom>
            <a:solidFill>
              <a:srgbClr val="000000">
                <a:alpha val="10000"/>
              </a:srgbClr>
            </a:solidFill>
            <a:ln w="12783"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6C5D1188-7B5A-DF28-8655-65F07E8FFC46}"/>
                </a:ext>
              </a:extLst>
            </p:cNvPr>
            <p:cNvSpPr/>
            <p:nvPr/>
          </p:nvSpPr>
          <p:spPr>
            <a:xfrm>
              <a:off x="3423338" y="6340936"/>
              <a:ext cx="469260" cy="828400"/>
            </a:xfrm>
            <a:custGeom>
              <a:avLst/>
              <a:gdLst>
                <a:gd name="connsiteX0" fmla="*/ 0 w 469260"/>
                <a:gd name="connsiteY0" fmla="*/ 828400 h 828400"/>
                <a:gd name="connsiteX1" fmla="*/ 166013 w 469260"/>
                <a:gd name="connsiteY1" fmla="*/ 147723 h 828400"/>
                <a:gd name="connsiteX2" fmla="*/ 469261 w 469260"/>
                <a:gd name="connsiteY2" fmla="*/ 0 h 828400"/>
                <a:gd name="connsiteX3" fmla="*/ 276133 w 469260"/>
                <a:gd name="connsiteY3" fmla="*/ 720454 h 828400"/>
                <a:gd name="connsiteX4" fmla="*/ 0 w 469260"/>
                <a:gd name="connsiteY4" fmla="*/ 828400 h 82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60" h="828400">
                  <a:moveTo>
                    <a:pt x="0" y="828400"/>
                  </a:moveTo>
                  <a:lnTo>
                    <a:pt x="166013" y="147723"/>
                  </a:lnTo>
                  <a:lnTo>
                    <a:pt x="469261" y="0"/>
                  </a:lnTo>
                  <a:lnTo>
                    <a:pt x="276133" y="720454"/>
                  </a:lnTo>
                  <a:lnTo>
                    <a:pt x="0" y="828400"/>
                  </a:lnTo>
                  <a:close/>
                </a:path>
              </a:pathLst>
            </a:custGeom>
            <a:solidFill>
              <a:srgbClr val="FF725E"/>
            </a:solidFill>
            <a:ln w="12783"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C5D7E1E-27B4-302F-7343-CED40D96D897}"/>
                </a:ext>
              </a:extLst>
            </p:cNvPr>
            <p:cNvSpPr/>
            <p:nvPr/>
          </p:nvSpPr>
          <p:spPr>
            <a:xfrm>
              <a:off x="3423338" y="6340936"/>
              <a:ext cx="469260" cy="828400"/>
            </a:xfrm>
            <a:custGeom>
              <a:avLst/>
              <a:gdLst>
                <a:gd name="connsiteX0" fmla="*/ 0 w 469260"/>
                <a:gd name="connsiteY0" fmla="*/ 828400 h 828400"/>
                <a:gd name="connsiteX1" fmla="*/ 166013 w 469260"/>
                <a:gd name="connsiteY1" fmla="*/ 147723 h 828400"/>
                <a:gd name="connsiteX2" fmla="*/ 469261 w 469260"/>
                <a:gd name="connsiteY2" fmla="*/ 0 h 828400"/>
                <a:gd name="connsiteX3" fmla="*/ 276133 w 469260"/>
                <a:gd name="connsiteY3" fmla="*/ 720454 h 828400"/>
                <a:gd name="connsiteX4" fmla="*/ 0 w 469260"/>
                <a:gd name="connsiteY4" fmla="*/ 828400 h 82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60" h="828400">
                  <a:moveTo>
                    <a:pt x="0" y="828400"/>
                  </a:moveTo>
                  <a:lnTo>
                    <a:pt x="166013" y="147723"/>
                  </a:lnTo>
                  <a:lnTo>
                    <a:pt x="469261" y="0"/>
                  </a:lnTo>
                  <a:lnTo>
                    <a:pt x="276133" y="720454"/>
                  </a:lnTo>
                  <a:lnTo>
                    <a:pt x="0" y="828400"/>
                  </a:lnTo>
                  <a:close/>
                </a:path>
              </a:pathLst>
            </a:custGeom>
            <a:solidFill>
              <a:srgbClr val="000000">
                <a:alpha val="20000"/>
              </a:srgbClr>
            </a:solidFill>
            <a:ln w="12783"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AA94C7E-BE4A-1BAA-9CDA-BC7A6D916429}"/>
                </a:ext>
              </a:extLst>
            </p:cNvPr>
            <p:cNvSpPr/>
            <p:nvPr/>
          </p:nvSpPr>
          <p:spPr>
            <a:xfrm>
              <a:off x="2605553" y="6847541"/>
              <a:ext cx="668713" cy="493052"/>
            </a:xfrm>
            <a:custGeom>
              <a:avLst/>
              <a:gdLst>
                <a:gd name="connsiteX0" fmla="*/ 667759 w 668713"/>
                <a:gd name="connsiteY0" fmla="*/ 136598 h 493052"/>
                <a:gd name="connsiteX1" fmla="*/ 591020 w 668713"/>
                <a:gd name="connsiteY1" fmla="*/ 221906 h 493052"/>
                <a:gd name="connsiteX2" fmla="*/ 668655 w 668713"/>
                <a:gd name="connsiteY2" fmla="*/ 253881 h 493052"/>
                <a:gd name="connsiteX3" fmla="*/ 604705 w 668713"/>
                <a:gd name="connsiteY3" fmla="*/ 347886 h 493052"/>
                <a:gd name="connsiteX4" fmla="*/ 615193 w 668713"/>
                <a:gd name="connsiteY4" fmla="*/ 395465 h 493052"/>
                <a:gd name="connsiteX5" fmla="*/ 397765 w 668713"/>
                <a:gd name="connsiteY5" fmla="*/ 492796 h 493052"/>
                <a:gd name="connsiteX6" fmla="*/ 16755 w 668713"/>
                <a:gd name="connsiteY6" fmla="*/ 447264 h 493052"/>
                <a:gd name="connsiteX7" fmla="*/ 0 w 668713"/>
                <a:gd name="connsiteY7" fmla="*/ 3967 h 493052"/>
                <a:gd name="connsiteX8" fmla="*/ 293272 w 668713"/>
                <a:gd name="connsiteY8" fmla="*/ 44511 h 493052"/>
                <a:gd name="connsiteX9" fmla="*/ 294167 w 668713"/>
                <a:gd name="connsiteY9" fmla="*/ 44511 h 493052"/>
                <a:gd name="connsiteX10" fmla="*/ 433577 w 668713"/>
                <a:gd name="connsiteY10" fmla="*/ 44511 h 493052"/>
                <a:gd name="connsiteX11" fmla="*/ 618518 w 668713"/>
                <a:gd name="connsiteY11" fmla="*/ 18163 h 493052"/>
                <a:gd name="connsiteX12" fmla="*/ 569789 w 668713"/>
                <a:gd name="connsiteY12" fmla="*/ 105518 h 493052"/>
                <a:gd name="connsiteX13" fmla="*/ 667759 w 668713"/>
                <a:gd name="connsiteY13" fmla="*/ 136598 h 49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8713" h="493052">
                  <a:moveTo>
                    <a:pt x="667759" y="136598"/>
                  </a:moveTo>
                  <a:cubicBezTo>
                    <a:pt x="673899" y="189036"/>
                    <a:pt x="596264" y="219988"/>
                    <a:pt x="591020" y="221906"/>
                  </a:cubicBezTo>
                  <a:cubicBezTo>
                    <a:pt x="595880" y="220627"/>
                    <a:pt x="666353" y="201314"/>
                    <a:pt x="668655" y="253881"/>
                  </a:cubicBezTo>
                  <a:cubicBezTo>
                    <a:pt x="670957" y="306447"/>
                    <a:pt x="604705" y="347886"/>
                    <a:pt x="604705" y="347886"/>
                  </a:cubicBezTo>
                  <a:cubicBezTo>
                    <a:pt x="604705" y="347886"/>
                    <a:pt x="630285" y="356200"/>
                    <a:pt x="615193" y="395465"/>
                  </a:cubicBezTo>
                  <a:cubicBezTo>
                    <a:pt x="592811" y="451612"/>
                    <a:pt x="467598" y="488831"/>
                    <a:pt x="397765" y="492796"/>
                  </a:cubicBezTo>
                  <a:cubicBezTo>
                    <a:pt x="327932" y="496761"/>
                    <a:pt x="56403" y="453659"/>
                    <a:pt x="16755" y="447264"/>
                  </a:cubicBezTo>
                  <a:lnTo>
                    <a:pt x="0" y="3967"/>
                  </a:lnTo>
                  <a:cubicBezTo>
                    <a:pt x="0" y="3967"/>
                    <a:pt x="226381" y="42336"/>
                    <a:pt x="293272" y="44511"/>
                  </a:cubicBezTo>
                  <a:lnTo>
                    <a:pt x="294167" y="44511"/>
                  </a:lnTo>
                  <a:cubicBezTo>
                    <a:pt x="340592" y="47391"/>
                    <a:pt x="387152" y="47391"/>
                    <a:pt x="433577" y="44511"/>
                  </a:cubicBezTo>
                  <a:cubicBezTo>
                    <a:pt x="506863" y="37476"/>
                    <a:pt x="597415" y="-32229"/>
                    <a:pt x="618518" y="18163"/>
                  </a:cubicBezTo>
                  <a:cubicBezTo>
                    <a:pt x="637320" y="63184"/>
                    <a:pt x="569789" y="105518"/>
                    <a:pt x="569789" y="105518"/>
                  </a:cubicBezTo>
                  <a:cubicBezTo>
                    <a:pt x="569789" y="105518"/>
                    <a:pt x="661492" y="82497"/>
                    <a:pt x="667759" y="136598"/>
                  </a:cubicBezTo>
                  <a:close/>
                </a:path>
              </a:pathLst>
            </a:custGeom>
            <a:solidFill>
              <a:srgbClr val="FFC4C0"/>
            </a:solidFill>
            <a:ln w="1278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2FC223EF-FE55-C510-88BC-F7A4F97161BD}"/>
                </a:ext>
              </a:extLst>
            </p:cNvPr>
            <p:cNvSpPr/>
            <p:nvPr/>
          </p:nvSpPr>
          <p:spPr>
            <a:xfrm>
              <a:off x="2910709" y="6952737"/>
              <a:ext cx="266156" cy="64648"/>
            </a:xfrm>
            <a:custGeom>
              <a:avLst/>
              <a:gdLst>
                <a:gd name="connsiteX0" fmla="*/ 261180 w 266156"/>
                <a:gd name="connsiteY0" fmla="*/ 834 h 64648"/>
                <a:gd name="connsiteX1" fmla="*/ 1929 w 266156"/>
                <a:gd name="connsiteY1" fmla="*/ 50843 h 64648"/>
                <a:gd name="connsiteX2" fmla="*/ 1929 w 266156"/>
                <a:gd name="connsiteY2" fmla="*/ 54296 h 64648"/>
                <a:gd name="connsiteX3" fmla="*/ 264633 w 266156"/>
                <a:gd name="connsiteY3" fmla="*/ 5439 h 64648"/>
                <a:gd name="connsiteX4" fmla="*/ 261180 w 266156"/>
                <a:gd name="connsiteY4" fmla="*/ 834 h 6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56" h="64648">
                  <a:moveTo>
                    <a:pt x="261180" y="834"/>
                  </a:moveTo>
                  <a:cubicBezTo>
                    <a:pt x="163082" y="53145"/>
                    <a:pt x="111027" y="59028"/>
                    <a:pt x="1929" y="50843"/>
                  </a:cubicBezTo>
                  <a:cubicBezTo>
                    <a:pt x="-245" y="50843"/>
                    <a:pt x="-1012" y="53912"/>
                    <a:pt x="1929" y="54296"/>
                  </a:cubicBezTo>
                  <a:cubicBezTo>
                    <a:pt x="108085" y="71818"/>
                    <a:pt x="174337" y="73864"/>
                    <a:pt x="264633" y="5439"/>
                  </a:cubicBezTo>
                  <a:cubicBezTo>
                    <a:pt x="267959" y="2113"/>
                    <a:pt x="265401" y="-1724"/>
                    <a:pt x="261180" y="834"/>
                  </a:cubicBezTo>
                  <a:close/>
                </a:path>
              </a:pathLst>
            </a:custGeom>
            <a:solidFill>
              <a:srgbClr val="263238"/>
            </a:solidFill>
            <a:ln w="12783"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241769A-81AD-DC79-71F8-04523E3B5107}"/>
                </a:ext>
              </a:extLst>
            </p:cNvPr>
            <p:cNvSpPr/>
            <p:nvPr/>
          </p:nvSpPr>
          <p:spPr>
            <a:xfrm>
              <a:off x="2920696" y="7065906"/>
              <a:ext cx="283671" cy="60329"/>
            </a:xfrm>
            <a:custGeom>
              <a:avLst/>
              <a:gdLst>
                <a:gd name="connsiteX0" fmla="*/ 279331 w 283671"/>
                <a:gd name="connsiteY0" fmla="*/ 472 h 60329"/>
                <a:gd name="connsiteX1" fmla="*/ 1407 w 283671"/>
                <a:gd name="connsiteY1" fmla="*/ 52782 h 60329"/>
                <a:gd name="connsiteX2" fmla="*/ 0 w 283671"/>
                <a:gd name="connsiteY2" fmla="*/ 54189 h 60329"/>
                <a:gd name="connsiteX3" fmla="*/ 1407 w 283671"/>
                <a:gd name="connsiteY3" fmla="*/ 55596 h 60329"/>
                <a:gd name="connsiteX4" fmla="*/ 280866 w 283671"/>
                <a:gd name="connsiteY4" fmla="*/ 6227 h 60329"/>
                <a:gd name="connsiteX5" fmla="*/ 279331 w 283671"/>
                <a:gd name="connsiteY5" fmla="*/ 472 h 6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671" h="60329">
                  <a:moveTo>
                    <a:pt x="279331" y="472"/>
                  </a:moveTo>
                  <a:cubicBezTo>
                    <a:pt x="172663" y="45875"/>
                    <a:pt x="116388" y="52782"/>
                    <a:pt x="1407" y="52782"/>
                  </a:cubicBezTo>
                  <a:cubicBezTo>
                    <a:pt x="630" y="52782"/>
                    <a:pt x="0" y="53412"/>
                    <a:pt x="0" y="54189"/>
                  </a:cubicBezTo>
                  <a:cubicBezTo>
                    <a:pt x="0" y="54966"/>
                    <a:pt x="630" y="55596"/>
                    <a:pt x="1407" y="55596"/>
                  </a:cubicBezTo>
                  <a:cubicBezTo>
                    <a:pt x="114086" y="65060"/>
                    <a:pt x="180465" y="65572"/>
                    <a:pt x="280866" y="6227"/>
                  </a:cubicBezTo>
                  <a:cubicBezTo>
                    <a:pt x="285342" y="3541"/>
                    <a:pt x="284191" y="-1575"/>
                    <a:pt x="279331" y="472"/>
                  </a:cubicBezTo>
                  <a:close/>
                </a:path>
              </a:pathLst>
            </a:custGeom>
            <a:solidFill>
              <a:srgbClr val="263238"/>
            </a:solidFill>
            <a:ln w="12783"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42A6AEC-BDC1-C61F-1FED-C4BD41FB39A8}"/>
                </a:ext>
              </a:extLst>
            </p:cNvPr>
            <p:cNvSpPr/>
            <p:nvPr/>
          </p:nvSpPr>
          <p:spPr>
            <a:xfrm>
              <a:off x="2927182" y="7194233"/>
              <a:ext cx="287218" cy="50401"/>
            </a:xfrm>
            <a:custGeom>
              <a:avLst/>
              <a:gdLst>
                <a:gd name="connsiteX0" fmla="*/ 281925 w 287218"/>
                <a:gd name="connsiteY0" fmla="*/ 811 h 50401"/>
                <a:gd name="connsiteX1" fmla="*/ 2466 w 287218"/>
                <a:gd name="connsiteY1" fmla="*/ 33170 h 50401"/>
                <a:gd name="connsiteX2" fmla="*/ 36 w 287218"/>
                <a:gd name="connsiteY2" fmla="*/ 34833 h 50401"/>
                <a:gd name="connsiteX3" fmla="*/ 1699 w 287218"/>
                <a:gd name="connsiteY3" fmla="*/ 37263 h 50401"/>
                <a:gd name="connsiteX4" fmla="*/ 283076 w 287218"/>
                <a:gd name="connsiteY4" fmla="*/ 4137 h 50401"/>
                <a:gd name="connsiteX5" fmla="*/ 281925 w 287218"/>
                <a:gd name="connsiteY5" fmla="*/ 811 h 5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218" h="50401">
                  <a:moveTo>
                    <a:pt x="281925" y="811"/>
                  </a:moveTo>
                  <a:cubicBezTo>
                    <a:pt x="175513" y="37262"/>
                    <a:pt x="113994" y="47494"/>
                    <a:pt x="2466" y="33170"/>
                  </a:cubicBezTo>
                  <a:cubicBezTo>
                    <a:pt x="1336" y="32958"/>
                    <a:pt x="248" y="33702"/>
                    <a:pt x="36" y="34833"/>
                  </a:cubicBezTo>
                  <a:cubicBezTo>
                    <a:pt x="-176" y="35963"/>
                    <a:pt x="569" y="37051"/>
                    <a:pt x="1699" y="37263"/>
                  </a:cubicBezTo>
                  <a:cubicBezTo>
                    <a:pt x="113994" y="62842"/>
                    <a:pt x="190733" y="50692"/>
                    <a:pt x="283076" y="4137"/>
                  </a:cubicBezTo>
                  <a:cubicBezTo>
                    <a:pt x="288960" y="1579"/>
                    <a:pt x="288576" y="-1491"/>
                    <a:pt x="281925" y="811"/>
                  </a:cubicBezTo>
                  <a:close/>
                </a:path>
              </a:pathLst>
            </a:custGeom>
            <a:solidFill>
              <a:srgbClr val="263238"/>
            </a:solidFill>
            <a:ln w="12783"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7F595C30-75AC-3492-6FE1-F3ADB6150644}"/>
                </a:ext>
              </a:extLst>
            </p:cNvPr>
            <p:cNvSpPr/>
            <p:nvPr/>
          </p:nvSpPr>
          <p:spPr>
            <a:xfrm>
              <a:off x="3561717" y="6493903"/>
              <a:ext cx="406768" cy="524128"/>
            </a:xfrm>
            <a:custGeom>
              <a:avLst/>
              <a:gdLst>
                <a:gd name="connsiteX0" fmla="*/ 336381 w 406768"/>
                <a:gd name="connsiteY0" fmla="*/ 0 h 524128"/>
                <a:gd name="connsiteX1" fmla="*/ 406726 w 406768"/>
                <a:gd name="connsiteY1" fmla="*/ 183407 h 524128"/>
                <a:gd name="connsiteX2" fmla="*/ 369123 w 406768"/>
                <a:gd name="connsiteY2" fmla="*/ 233543 h 524128"/>
                <a:gd name="connsiteX3" fmla="*/ 401865 w 406768"/>
                <a:gd name="connsiteY3" fmla="*/ 304271 h 524128"/>
                <a:gd name="connsiteX4" fmla="*/ 359915 w 406768"/>
                <a:gd name="connsiteY4" fmla="*/ 337141 h 524128"/>
                <a:gd name="connsiteX5" fmla="*/ 382041 w 406768"/>
                <a:gd name="connsiteY5" fmla="*/ 398405 h 524128"/>
                <a:gd name="connsiteX6" fmla="*/ 337660 w 406768"/>
                <a:gd name="connsiteY6" fmla="*/ 434600 h 524128"/>
                <a:gd name="connsiteX7" fmla="*/ 339834 w 406768"/>
                <a:gd name="connsiteY7" fmla="*/ 499828 h 524128"/>
                <a:gd name="connsiteX8" fmla="*/ 27122 w 406768"/>
                <a:gd name="connsiteY8" fmla="*/ 414264 h 524128"/>
                <a:gd name="connsiteX9" fmla="*/ 77131 w 406768"/>
                <a:gd name="connsiteY9" fmla="*/ 381138 h 524128"/>
                <a:gd name="connsiteX10" fmla="*/ 391 w 406768"/>
                <a:gd name="connsiteY10" fmla="*/ 288412 h 524128"/>
                <a:gd name="connsiteX11" fmla="*/ 85956 w 406768"/>
                <a:gd name="connsiteY11" fmla="*/ 257972 h 524128"/>
                <a:gd name="connsiteX12" fmla="*/ 18041 w 406768"/>
                <a:gd name="connsiteY12" fmla="*/ 164606 h 524128"/>
                <a:gd name="connsiteX13" fmla="*/ 106164 w 406768"/>
                <a:gd name="connsiteY13" fmla="*/ 144270 h 524128"/>
                <a:gd name="connsiteX14" fmla="*/ 75212 w 406768"/>
                <a:gd name="connsiteY14" fmla="*/ 58322 h 524128"/>
                <a:gd name="connsiteX15" fmla="*/ 257596 w 406768"/>
                <a:gd name="connsiteY15" fmla="*/ 91703 h 524128"/>
                <a:gd name="connsiteX16" fmla="*/ 302872 w 406768"/>
                <a:gd name="connsiteY16" fmla="*/ 4860 h 5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6768" h="524128">
                  <a:moveTo>
                    <a:pt x="336381" y="0"/>
                  </a:moveTo>
                  <a:cubicBezTo>
                    <a:pt x="353776" y="59089"/>
                    <a:pt x="408516" y="137747"/>
                    <a:pt x="406726" y="183407"/>
                  </a:cubicBezTo>
                  <a:cubicBezTo>
                    <a:pt x="406613" y="206581"/>
                    <a:pt x="391339" y="226947"/>
                    <a:pt x="369123" y="233543"/>
                  </a:cubicBezTo>
                  <a:cubicBezTo>
                    <a:pt x="369123" y="233543"/>
                    <a:pt x="410307" y="263088"/>
                    <a:pt x="401865" y="304271"/>
                  </a:cubicBezTo>
                  <a:cubicBezTo>
                    <a:pt x="397517" y="325503"/>
                    <a:pt x="359915" y="337141"/>
                    <a:pt x="359915" y="337141"/>
                  </a:cubicBezTo>
                  <a:cubicBezTo>
                    <a:pt x="359915" y="337141"/>
                    <a:pt x="391889" y="362721"/>
                    <a:pt x="382041" y="398405"/>
                  </a:cubicBezTo>
                  <a:cubicBezTo>
                    <a:pt x="374239" y="427310"/>
                    <a:pt x="337660" y="434600"/>
                    <a:pt x="337660" y="434600"/>
                  </a:cubicBezTo>
                  <a:cubicBezTo>
                    <a:pt x="337660" y="434600"/>
                    <a:pt x="357101" y="472970"/>
                    <a:pt x="339834" y="499828"/>
                  </a:cubicBezTo>
                  <a:cubicBezTo>
                    <a:pt x="304535" y="554185"/>
                    <a:pt x="51423" y="513769"/>
                    <a:pt x="27122" y="414264"/>
                  </a:cubicBezTo>
                  <a:cubicBezTo>
                    <a:pt x="15867" y="367965"/>
                    <a:pt x="77131" y="381138"/>
                    <a:pt x="77131" y="381138"/>
                  </a:cubicBezTo>
                  <a:cubicBezTo>
                    <a:pt x="77131" y="381138"/>
                    <a:pt x="-6387" y="340850"/>
                    <a:pt x="391" y="288412"/>
                  </a:cubicBezTo>
                  <a:cubicBezTo>
                    <a:pt x="7170" y="235973"/>
                    <a:pt x="85956" y="257972"/>
                    <a:pt x="85956" y="257972"/>
                  </a:cubicBezTo>
                  <a:cubicBezTo>
                    <a:pt x="85956" y="257972"/>
                    <a:pt x="5379" y="218195"/>
                    <a:pt x="18041" y="164606"/>
                  </a:cubicBezTo>
                  <a:cubicBezTo>
                    <a:pt x="30831" y="108842"/>
                    <a:pt x="106164" y="144270"/>
                    <a:pt x="106164" y="144270"/>
                  </a:cubicBezTo>
                  <a:cubicBezTo>
                    <a:pt x="106164" y="144270"/>
                    <a:pt x="56027" y="97075"/>
                    <a:pt x="75212" y="58322"/>
                  </a:cubicBezTo>
                  <a:cubicBezTo>
                    <a:pt x="106803" y="-5628"/>
                    <a:pt x="199786" y="96052"/>
                    <a:pt x="257596" y="91703"/>
                  </a:cubicBezTo>
                  <a:lnTo>
                    <a:pt x="302872" y="4860"/>
                  </a:lnTo>
                  <a:close/>
                </a:path>
              </a:pathLst>
            </a:custGeom>
            <a:solidFill>
              <a:srgbClr val="FFC4C0"/>
            </a:solidFill>
            <a:ln w="12783"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747043E6-D6AF-9F40-9A80-9332A7A975C9}"/>
                </a:ext>
              </a:extLst>
            </p:cNvPr>
            <p:cNvSpPr/>
            <p:nvPr/>
          </p:nvSpPr>
          <p:spPr>
            <a:xfrm>
              <a:off x="3852054" y="6377090"/>
              <a:ext cx="147300" cy="207621"/>
            </a:xfrm>
            <a:custGeom>
              <a:avLst/>
              <a:gdLst>
                <a:gd name="connsiteX0" fmla="*/ 84158 w 147300"/>
                <a:gd name="connsiteY0" fmla="*/ 204807 h 207621"/>
                <a:gd name="connsiteX1" fmla="*/ 147212 w 147300"/>
                <a:gd name="connsiteY1" fmla="*/ 34830 h 207621"/>
                <a:gd name="connsiteX2" fmla="*/ 12790 w 147300"/>
                <a:gd name="connsiteY2" fmla="*/ 121801 h 207621"/>
                <a:gd name="connsiteX3" fmla="*/ 0 w 147300"/>
                <a:gd name="connsiteY3" fmla="*/ 207621 h 207621"/>
              </a:gdLst>
              <a:ahLst/>
              <a:cxnLst>
                <a:cxn ang="0">
                  <a:pos x="connsiteX0" y="connsiteY0"/>
                </a:cxn>
                <a:cxn ang="0">
                  <a:pos x="connsiteX1" y="connsiteY1"/>
                </a:cxn>
                <a:cxn ang="0">
                  <a:pos x="connsiteX2" y="connsiteY2"/>
                </a:cxn>
                <a:cxn ang="0">
                  <a:pos x="connsiteX3" y="connsiteY3"/>
                </a:cxn>
              </a:cxnLst>
              <a:rect l="l" t="t" r="r" b="b"/>
              <a:pathLst>
                <a:path w="147300" h="207621">
                  <a:moveTo>
                    <a:pt x="84158" y="204807"/>
                  </a:moveTo>
                  <a:cubicBezTo>
                    <a:pt x="72646" y="147509"/>
                    <a:pt x="150281" y="91361"/>
                    <a:pt x="147212" y="34830"/>
                  </a:cubicBezTo>
                  <a:cubicBezTo>
                    <a:pt x="142991" y="-41909"/>
                    <a:pt x="48474" y="17564"/>
                    <a:pt x="12790" y="121801"/>
                  </a:cubicBezTo>
                  <a:lnTo>
                    <a:pt x="0" y="207621"/>
                  </a:lnTo>
                  <a:close/>
                </a:path>
              </a:pathLst>
            </a:custGeom>
            <a:solidFill>
              <a:srgbClr val="FFC4C0"/>
            </a:solidFill>
            <a:ln w="12783"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3C2FBE38-3E58-C208-744A-EC2C42ACE80F}"/>
                </a:ext>
              </a:extLst>
            </p:cNvPr>
            <p:cNvSpPr/>
            <p:nvPr/>
          </p:nvSpPr>
          <p:spPr>
            <a:xfrm>
              <a:off x="3634193" y="6869615"/>
              <a:ext cx="260016" cy="63892"/>
            </a:xfrm>
            <a:custGeom>
              <a:avLst/>
              <a:gdLst>
                <a:gd name="connsiteX0" fmla="*/ 259556 w 260016"/>
                <a:gd name="connsiteY0" fmla="*/ 60935 h 63892"/>
                <a:gd name="connsiteX1" fmla="*/ 259953 w 260016"/>
                <a:gd name="connsiteY1" fmla="*/ 61945 h 63892"/>
                <a:gd name="connsiteX2" fmla="*/ 259556 w 260016"/>
                <a:gd name="connsiteY2" fmla="*/ 62342 h 63892"/>
                <a:gd name="connsiteX3" fmla="*/ 1329 w 260016"/>
                <a:gd name="connsiteY3" fmla="*/ 5043 h 63892"/>
                <a:gd name="connsiteX4" fmla="*/ 3247 w 260016"/>
                <a:gd name="connsiteY4" fmla="*/ 183 h 63892"/>
                <a:gd name="connsiteX5" fmla="*/ 259556 w 260016"/>
                <a:gd name="connsiteY5" fmla="*/ 60935 h 6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16" h="63892">
                  <a:moveTo>
                    <a:pt x="259556" y="60935"/>
                  </a:moveTo>
                  <a:cubicBezTo>
                    <a:pt x="259945" y="61104"/>
                    <a:pt x="260122" y="61556"/>
                    <a:pt x="259953" y="61945"/>
                  </a:cubicBezTo>
                  <a:cubicBezTo>
                    <a:pt x="259875" y="62122"/>
                    <a:pt x="259734" y="62264"/>
                    <a:pt x="259556" y="62342"/>
                  </a:cubicBezTo>
                  <a:cubicBezTo>
                    <a:pt x="169662" y="69867"/>
                    <a:pt x="79603" y="49884"/>
                    <a:pt x="1329" y="5043"/>
                  </a:cubicBezTo>
                  <a:cubicBezTo>
                    <a:pt x="-1230" y="3636"/>
                    <a:pt x="178" y="-968"/>
                    <a:pt x="3247" y="183"/>
                  </a:cubicBezTo>
                  <a:cubicBezTo>
                    <a:pt x="85288" y="32747"/>
                    <a:pt x="171627" y="53211"/>
                    <a:pt x="259556" y="60935"/>
                  </a:cubicBezTo>
                  <a:close/>
                </a:path>
              </a:pathLst>
            </a:custGeom>
            <a:solidFill>
              <a:srgbClr val="263238"/>
            </a:solidFill>
            <a:ln w="12783"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BB77045-C32D-57AA-9A0C-BC3BB47CD439}"/>
                </a:ext>
              </a:extLst>
            </p:cNvPr>
            <p:cNvSpPr/>
            <p:nvPr/>
          </p:nvSpPr>
          <p:spPr>
            <a:xfrm>
              <a:off x="3642570" y="6748572"/>
              <a:ext cx="280980" cy="86130"/>
            </a:xfrm>
            <a:custGeom>
              <a:avLst/>
              <a:gdLst>
                <a:gd name="connsiteX0" fmla="*/ 280085 w 280980"/>
                <a:gd name="connsiteY0" fmla="*/ 83240 h 86130"/>
                <a:gd name="connsiteX1" fmla="*/ 280980 w 280980"/>
                <a:gd name="connsiteY1" fmla="*/ 84135 h 86130"/>
                <a:gd name="connsiteX2" fmla="*/ 280085 w 280980"/>
                <a:gd name="connsiteY2" fmla="*/ 85030 h 86130"/>
                <a:gd name="connsiteX3" fmla="*/ 2161 w 280980"/>
                <a:gd name="connsiteY3" fmla="*/ 5094 h 86130"/>
                <a:gd name="connsiteX4" fmla="*/ 2161 w 280980"/>
                <a:gd name="connsiteY4" fmla="*/ 617 h 86130"/>
                <a:gd name="connsiteX5" fmla="*/ 280085 w 280980"/>
                <a:gd name="connsiteY5" fmla="*/ 83240 h 8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980" h="86130">
                  <a:moveTo>
                    <a:pt x="280085" y="83240"/>
                  </a:moveTo>
                  <a:cubicBezTo>
                    <a:pt x="280579" y="83240"/>
                    <a:pt x="280980" y="83641"/>
                    <a:pt x="280980" y="84135"/>
                  </a:cubicBezTo>
                  <a:cubicBezTo>
                    <a:pt x="280980" y="84630"/>
                    <a:pt x="280579" y="85030"/>
                    <a:pt x="280085" y="85030"/>
                  </a:cubicBezTo>
                  <a:cubicBezTo>
                    <a:pt x="190556" y="91809"/>
                    <a:pt x="81969" y="67508"/>
                    <a:pt x="2161" y="5094"/>
                  </a:cubicBezTo>
                  <a:cubicBezTo>
                    <a:pt x="-525" y="3047"/>
                    <a:pt x="-909" y="-1685"/>
                    <a:pt x="2161" y="617"/>
                  </a:cubicBezTo>
                  <a:cubicBezTo>
                    <a:pt x="58564" y="37964"/>
                    <a:pt x="197462" y="77229"/>
                    <a:pt x="280085" y="83240"/>
                  </a:cubicBezTo>
                  <a:close/>
                </a:path>
              </a:pathLst>
            </a:custGeom>
            <a:solidFill>
              <a:srgbClr val="263238"/>
            </a:solidFill>
            <a:ln w="12783"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69845353-1126-BCF5-93A4-524058F9AD15}"/>
                </a:ext>
              </a:extLst>
            </p:cNvPr>
            <p:cNvSpPr/>
            <p:nvPr/>
          </p:nvSpPr>
          <p:spPr>
            <a:xfrm>
              <a:off x="3661618" y="6631478"/>
              <a:ext cx="266462" cy="99945"/>
            </a:xfrm>
            <a:custGeom>
              <a:avLst/>
              <a:gdLst>
                <a:gd name="connsiteX0" fmla="*/ 2170 w 266462"/>
                <a:gd name="connsiteY0" fmla="*/ 300 h 99945"/>
                <a:gd name="connsiteX1" fmla="*/ 265641 w 266462"/>
                <a:gd name="connsiteY1" fmla="*/ 96480 h 99945"/>
                <a:gd name="connsiteX2" fmla="*/ 265641 w 266462"/>
                <a:gd name="connsiteY2" fmla="*/ 98526 h 99945"/>
                <a:gd name="connsiteX3" fmla="*/ 112163 w 266462"/>
                <a:gd name="connsiteY3" fmla="*/ 74353 h 99945"/>
                <a:gd name="connsiteX4" fmla="*/ 891 w 266462"/>
                <a:gd name="connsiteY4" fmla="*/ 3113 h 99945"/>
                <a:gd name="connsiteX5" fmla="*/ 2170 w 266462"/>
                <a:gd name="connsiteY5" fmla="*/ 300 h 9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462" h="99945">
                  <a:moveTo>
                    <a:pt x="2170" y="300"/>
                  </a:moveTo>
                  <a:cubicBezTo>
                    <a:pt x="81083" y="57215"/>
                    <a:pt x="170229" y="83050"/>
                    <a:pt x="265641" y="96480"/>
                  </a:cubicBezTo>
                  <a:cubicBezTo>
                    <a:pt x="266920" y="96480"/>
                    <a:pt x="266537" y="98398"/>
                    <a:pt x="265641" y="98526"/>
                  </a:cubicBezTo>
                  <a:cubicBezTo>
                    <a:pt x="217167" y="104665"/>
                    <a:pt x="157311" y="89829"/>
                    <a:pt x="112163" y="74353"/>
                  </a:cubicBezTo>
                  <a:cubicBezTo>
                    <a:pt x="69507" y="60690"/>
                    <a:pt x="31153" y="36135"/>
                    <a:pt x="891" y="3113"/>
                  </a:cubicBezTo>
                  <a:cubicBezTo>
                    <a:pt x="-1028" y="1579"/>
                    <a:pt x="507" y="-851"/>
                    <a:pt x="2170" y="300"/>
                  </a:cubicBezTo>
                  <a:close/>
                </a:path>
              </a:pathLst>
            </a:custGeom>
            <a:solidFill>
              <a:srgbClr val="263238"/>
            </a:solidFill>
            <a:ln w="12783"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EF6AE07-3DE7-C0D6-8102-2CFE42DD6053}"/>
                </a:ext>
              </a:extLst>
            </p:cNvPr>
            <p:cNvSpPr/>
            <p:nvPr/>
          </p:nvSpPr>
          <p:spPr>
            <a:xfrm>
              <a:off x="1857603" y="6041942"/>
              <a:ext cx="858035" cy="1253039"/>
            </a:xfrm>
            <a:custGeom>
              <a:avLst/>
              <a:gdLst>
                <a:gd name="connsiteX0" fmla="*/ 355045 w 858035"/>
                <a:gd name="connsiteY0" fmla="*/ 180432 h 1253039"/>
                <a:gd name="connsiteX1" fmla="*/ 16113 w 858035"/>
                <a:gd name="connsiteY1" fmla="*/ 1077770 h 1253039"/>
                <a:gd name="connsiteX2" fmla="*/ 793226 w 858035"/>
                <a:gd name="connsiteY2" fmla="*/ 1252735 h 1253039"/>
                <a:gd name="connsiteX3" fmla="*/ 825457 w 858035"/>
                <a:gd name="connsiteY3" fmla="*/ 805729 h 1253039"/>
                <a:gd name="connsiteX4" fmla="*/ 439458 w 858035"/>
                <a:gd name="connsiteY4" fmla="*/ 771964 h 1253039"/>
                <a:gd name="connsiteX5" fmla="*/ 590123 w 858035"/>
                <a:gd name="connsiteY5" fmla="*/ 129016 h 1253039"/>
                <a:gd name="connsiteX6" fmla="*/ 355045 w 858035"/>
                <a:gd name="connsiteY6" fmla="*/ 180432 h 125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035" h="1253039">
                  <a:moveTo>
                    <a:pt x="355045" y="180432"/>
                  </a:moveTo>
                  <a:cubicBezTo>
                    <a:pt x="182254" y="414614"/>
                    <a:pt x="-65742" y="938616"/>
                    <a:pt x="16113" y="1077770"/>
                  </a:cubicBezTo>
                  <a:cubicBezTo>
                    <a:pt x="75458" y="1178426"/>
                    <a:pt x="658421" y="1258618"/>
                    <a:pt x="793226" y="1252735"/>
                  </a:cubicBezTo>
                  <a:cubicBezTo>
                    <a:pt x="852060" y="1250049"/>
                    <a:pt x="887488" y="816600"/>
                    <a:pt x="825457" y="805729"/>
                  </a:cubicBezTo>
                  <a:cubicBezTo>
                    <a:pt x="769181" y="795753"/>
                    <a:pt x="446109" y="785905"/>
                    <a:pt x="439458" y="771964"/>
                  </a:cubicBezTo>
                  <a:cubicBezTo>
                    <a:pt x="432808" y="758023"/>
                    <a:pt x="555846" y="314981"/>
                    <a:pt x="590123" y="129016"/>
                  </a:cubicBezTo>
                  <a:cubicBezTo>
                    <a:pt x="640643" y="-145198"/>
                    <a:pt x="422576" y="88984"/>
                    <a:pt x="355045" y="180432"/>
                  </a:cubicBezTo>
                  <a:close/>
                </a:path>
              </a:pathLst>
            </a:custGeom>
            <a:solidFill>
              <a:srgbClr val="FFC4C0"/>
            </a:solidFill>
            <a:ln w="12783"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0E912716-3709-8E63-2635-296FBD007F30}"/>
                </a:ext>
              </a:extLst>
            </p:cNvPr>
            <p:cNvSpPr/>
            <p:nvPr/>
          </p:nvSpPr>
          <p:spPr>
            <a:xfrm>
              <a:off x="1956851" y="6015523"/>
              <a:ext cx="534684" cy="546038"/>
            </a:xfrm>
            <a:custGeom>
              <a:avLst/>
              <a:gdLst>
                <a:gd name="connsiteX0" fmla="*/ 0 w 534684"/>
                <a:gd name="connsiteY0" fmla="*/ 479531 h 546038"/>
                <a:gd name="connsiteX1" fmla="*/ 427054 w 534684"/>
                <a:gd name="connsiteY1" fmla="*/ 546039 h 546038"/>
                <a:gd name="connsiteX2" fmla="*/ 533722 w 534684"/>
                <a:gd name="connsiteY2" fmla="*/ 118857 h 546038"/>
                <a:gd name="connsiteX3" fmla="*/ 406846 w 534684"/>
                <a:gd name="connsiteY3" fmla="*/ 29328 h 546038"/>
                <a:gd name="connsiteX4" fmla="*/ 0 w 534684"/>
                <a:gd name="connsiteY4" fmla="*/ 479531 h 54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684" h="546038">
                  <a:moveTo>
                    <a:pt x="0" y="479531"/>
                  </a:moveTo>
                  <a:lnTo>
                    <a:pt x="427054" y="546039"/>
                  </a:lnTo>
                  <a:cubicBezTo>
                    <a:pt x="427054" y="546039"/>
                    <a:pt x="520292" y="286916"/>
                    <a:pt x="533722" y="118857"/>
                  </a:cubicBezTo>
                  <a:cubicBezTo>
                    <a:pt x="543826" y="-9042"/>
                    <a:pt x="472586" y="-24774"/>
                    <a:pt x="406846" y="29328"/>
                  </a:cubicBezTo>
                  <a:cubicBezTo>
                    <a:pt x="188011" y="211456"/>
                    <a:pt x="0" y="479531"/>
                    <a:pt x="0" y="479531"/>
                  </a:cubicBezTo>
                  <a:close/>
                </a:path>
              </a:pathLst>
            </a:custGeom>
            <a:solidFill>
              <a:srgbClr val="FF725E"/>
            </a:solidFill>
            <a:ln w="12783"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BF899141-FE04-CB96-563E-7A24F7D15A6C}"/>
                </a:ext>
              </a:extLst>
            </p:cNvPr>
            <p:cNvSpPr/>
            <p:nvPr/>
          </p:nvSpPr>
          <p:spPr>
            <a:xfrm>
              <a:off x="2192824" y="6165715"/>
              <a:ext cx="186092" cy="292631"/>
            </a:xfrm>
            <a:custGeom>
              <a:avLst/>
              <a:gdLst>
                <a:gd name="connsiteX0" fmla="*/ 186092 w 186092"/>
                <a:gd name="connsiteY0" fmla="*/ 14964 h 292631"/>
                <a:gd name="connsiteX1" fmla="*/ 171128 w 186092"/>
                <a:gd name="connsiteY1" fmla="*/ 29928 h 292631"/>
                <a:gd name="connsiteX2" fmla="*/ 156164 w 186092"/>
                <a:gd name="connsiteY2" fmla="*/ 14964 h 292631"/>
                <a:gd name="connsiteX3" fmla="*/ 171128 w 186092"/>
                <a:gd name="connsiteY3" fmla="*/ 0 h 292631"/>
                <a:gd name="connsiteX4" fmla="*/ 186092 w 186092"/>
                <a:gd name="connsiteY4" fmla="*/ 14964 h 292631"/>
                <a:gd name="connsiteX5" fmla="*/ 15092 w 186092"/>
                <a:gd name="connsiteY5" fmla="*/ 262704 h 292631"/>
                <a:gd name="connsiteX6" fmla="*/ 1 w 186092"/>
                <a:gd name="connsiteY6" fmla="*/ 277540 h 292631"/>
                <a:gd name="connsiteX7" fmla="*/ 14837 w 186092"/>
                <a:gd name="connsiteY7" fmla="*/ 292631 h 292631"/>
                <a:gd name="connsiteX8" fmla="*/ 29928 w 186092"/>
                <a:gd name="connsiteY8" fmla="*/ 277795 h 292631"/>
                <a:gd name="connsiteX9" fmla="*/ 29928 w 186092"/>
                <a:gd name="connsiteY9" fmla="*/ 277540 h 292631"/>
                <a:gd name="connsiteX10" fmla="*/ 15092 w 186092"/>
                <a:gd name="connsiteY10" fmla="*/ 262704 h 29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092" h="292631">
                  <a:moveTo>
                    <a:pt x="186092" y="14964"/>
                  </a:moveTo>
                  <a:cubicBezTo>
                    <a:pt x="186092" y="23229"/>
                    <a:pt x="179392" y="29928"/>
                    <a:pt x="171128" y="29928"/>
                  </a:cubicBezTo>
                  <a:cubicBezTo>
                    <a:pt x="162863" y="29928"/>
                    <a:pt x="156164" y="23228"/>
                    <a:pt x="156164" y="14964"/>
                  </a:cubicBezTo>
                  <a:cubicBezTo>
                    <a:pt x="156164" y="6700"/>
                    <a:pt x="162864" y="0"/>
                    <a:pt x="171128" y="0"/>
                  </a:cubicBezTo>
                  <a:cubicBezTo>
                    <a:pt x="179393" y="0"/>
                    <a:pt x="186092" y="6700"/>
                    <a:pt x="186092" y="14964"/>
                  </a:cubicBezTo>
                  <a:close/>
                  <a:moveTo>
                    <a:pt x="15092" y="262704"/>
                  </a:moveTo>
                  <a:cubicBezTo>
                    <a:pt x="6827" y="262634"/>
                    <a:pt x="71" y="269276"/>
                    <a:pt x="1" y="277540"/>
                  </a:cubicBezTo>
                  <a:cubicBezTo>
                    <a:pt x="-70" y="285804"/>
                    <a:pt x="6573" y="292561"/>
                    <a:pt x="14837" y="292631"/>
                  </a:cubicBezTo>
                  <a:cubicBezTo>
                    <a:pt x="23101" y="292702"/>
                    <a:pt x="29858" y="286059"/>
                    <a:pt x="29928" y="277795"/>
                  </a:cubicBezTo>
                  <a:cubicBezTo>
                    <a:pt x="29929" y="277710"/>
                    <a:pt x="29929" y="277625"/>
                    <a:pt x="29928" y="277540"/>
                  </a:cubicBezTo>
                  <a:cubicBezTo>
                    <a:pt x="29928" y="269346"/>
                    <a:pt x="23285" y="262704"/>
                    <a:pt x="15092" y="262704"/>
                  </a:cubicBezTo>
                  <a:close/>
                </a:path>
              </a:pathLst>
            </a:custGeom>
            <a:solidFill>
              <a:srgbClr val="FFFFFF"/>
            </a:solidFill>
            <a:ln w="12783"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486D13F3-F090-639D-88DC-10E9F6AF9BC1}"/>
                </a:ext>
              </a:extLst>
            </p:cNvPr>
            <p:cNvSpPr/>
            <p:nvPr/>
          </p:nvSpPr>
          <p:spPr>
            <a:xfrm>
              <a:off x="2018453" y="6431744"/>
              <a:ext cx="362371" cy="62034"/>
            </a:xfrm>
            <a:custGeom>
              <a:avLst/>
              <a:gdLst>
                <a:gd name="connsiteX0" fmla="*/ 361743 w 362371"/>
                <a:gd name="connsiteY0" fmla="*/ 58066 h 62034"/>
                <a:gd name="connsiteX1" fmla="*/ 685 w 362371"/>
                <a:gd name="connsiteY1" fmla="*/ 0 h 62034"/>
                <a:gd name="connsiteX2" fmla="*/ 685 w 362371"/>
                <a:gd name="connsiteY2" fmla="*/ 2814 h 62034"/>
                <a:gd name="connsiteX3" fmla="*/ 361487 w 362371"/>
                <a:gd name="connsiteY3" fmla="*/ 62031 h 62034"/>
                <a:gd name="connsiteX4" fmla="*/ 361743 w 362371"/>
                <a:gd name="connsiteY4" fmla="*/ 58066 h 62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71" h="62034">
                  <a:moveTo>
                    <a:pt x="361743" y="58066"/>
                  </a:moveTo>
                  <a:cubicBezTo>
                    <a:pt x="296642" y="43102"/>
                    <a:pt x="118735" y="7802"/>
                    <a:pt x="685" y="0"/>
                  </a:cubicBezTo>
                  <a:cubicBezTo>
                    <a:pt x="45" y="0"/>
                    <a:pt x="-466" y="2558"/>
                    <a:pt x="685" y="2814"/>
                  </a:cubicBezTo>
                  <a:cubicBezTo>
                    <a:pt x="98271" y="24173"/>
                    <a:pt x="294852" y="52822"/>
                    <a:pt x="361487" y="62031"/>
                  </a:cubicBezTo>
                  <a:cubicBezTo>
                    <a:pt x="362254" y="62159"/>
                    <a:pt x="362894" y="58322"/>
                    <a:pt x="361743" y="58066"/>
                  </a:cubicBezTo>
                  <a:close/>
                </a:path>
              </a:pathLst>
            </a:custGeom>
            <a:solidFill>
              <a:srgbClr val="263238"/>
            </a:solidFill>
            <a:ln w="12783"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B104D76-5DB5-F787-94FA-7A1D0185C504}"/>
                </a:ext>
              </a:extLst>
            </p:cNvPr>
            <p:cNvSpPr/>
            <p:nvPr/>
          </p:nvSpPr>
          <p:spPr>
            <a:xfrm>
              <a:off x="2363057" y="6348376"/>
              <a:ext cx="83390" cy="217452"/>
            </a:xfrm>
            <a:custGeom>
              <a:avLst/>
              <a:gdLst>
                <a:gd name="connsiteX0" fmla="*/ 25708 w 83390"/>
                <a:gd name="connsiteY0" fmla="*/ 214465 h 217452"/>
                <a:gd name="connsiteX1" fmla="*/ 56148 w 83390"/>
                <a:gd name="connsiteY1" fmla="*/ 112913 h 217452"/>
                <a:gd name="connsiteX2" fmla="*/ 68937 w 83390"/>
                <a:gd name="connsiteY2" fmla="*/ 85798 h 217452"/>
                <a:gd name="connsiteX3" fmla="*/ 81727 w 83390"/>
                <a:gd name="connsiteY3" fmla="*/ 48964 h 217452"/>
                <a:gd name="connsiteX4" fmla="*/ 80832 w 83390"/>
                <a:gd name="connsiteY4" fmla="*/ 48964 h 217452"/>
                <a:gd name="connsiteX5" fmla="*/ 74053 w 83390"/>
                <a:gd name="connsiteY5" fmla="*/ 66486 h 217452"/>
                <a:gd name="connsiteX6" fmla="*/ 66763 w 83390"/>
                <a:gd name="connsiteY6" fmla="*/ 83880 h 217452"/>
                <a:gd name="connsiteX7" fmla="*/ 58834 w 83390"/>
                <a:gd name="connsiteY7" fmla="*/ 101658 h 217452"/>
                <a:gd name="connsiteX8" fmla="*/ 83390 w 83390"/>
                <a:gd name="connsiteY8" fmla="*/ 874 h 217452"/>
                <a:gd name="connsiteX9" fmla="*/ 81983 w 83390"/>
                <a:gd name="connsiteY9" fmla="*/ 874 h 217452"/>
                <a:gd name="connsiteX10" fmla="*/ 47706 w 83390"/>
                <a:gd name="connsiteY10" fmla="*/ 106134 h 217452"/>
                <a:gd name="connsiteX11" fmla="*/ 19441 w 83390"/>
                <a:gd name="connsiteY11" fmla="*/ 210628 h 217452"/>
                <a:gd name="connsiteX12" fmla="*/ 1407 w 83390"/>
                <a:gd name="connsiteY12" fmla="*/ 209349 h 217452"/>
                <a:gd name="connsiteX13" fmla="*/ 0 w 83390"/>
                <a:gd name="connsiteY13" fmla="*/ 210756 h 217452"/>
                <a:gd name="connsiteX14" fmla="*/ 1407 w 83390"/>
                <a:gd name="connsiteY14" fmla="*/ 212163 h 217452"/>
                <a:gd name="connsiteX15" fmla="*/ 21487 w 83390"/>
                <a:gd name="connsiteY15" fmla="*/ 217406 h 217452"/>
                <a:gd name="connsiteX16" fmla="*/ 25708 w 83390"/>
                <a:gd name="connsiteY16" fmla="*/ 214465 h 21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390" h="217452">
                  <a:moveTo>
                    <a:pt x="25708" y="214465"/>
                  </a:moveTo>
                  <a:cubicBezTo>
                    <a:pt x="37602" y="181339"/>
                    <a:pt x="46683" y="146806"/>
                    <a:pt x="56148" y="112913"/>
                  </a:cubicBezTo>
                  <a:cubicBezTo>
                    <a:pt x="60752" y="103960"/>
                    <a:pt x="65356" y="95007"/>
                    <a:pt x="68937" y="85798"/>
                  </a:cubicBezTo>
                  <a:cubicBezTo>
                    <a:pt x="74472" y="73999"/>
                    <a:pt x="78758" y="61654"/>
                    <a:pt x="81727" y="48964"/>
                  </a:cubicBezTo>
                  <a:lnTo>
                    <a:pt x="80832" y="48964"/>
                  </a:lnTo>
                  <a:cubicBezTo>
                    <a:pt x="78402" y="54719"/>
                    <a:pt x="76484" y="60730"/>
                    <a:pt x="74053" y="66486"/>
                  </a:cubicBezTo>
                  <a:cubicBezTo>
                    <a:pt x="71623" y="72241"/>
                    <a:pt x="69193" y="78125"/>
                    <a:pt x="66763" y="83880"/>
                  </a:cubicBezTo>
                  <a:cubicBezTo>
                    <a:pt x="64333" y="89635"/>
                    <a:pt x="61647" y="95775"/>
                    <a:pt x="58834" y="101658"/>
                  </a:cubicBezTo>
                  <a:cubicBezTo>
                    <a:pt x="68170" y="68276"/>
                    <a:pt x="76484" y="34767"/>
                    <a:pt x="83390" y="874"/>
                  </a:cubicBezTo>
                  <a:cubicBezTo>
                    <a:pt x="83390" y="-21"/>
                    <a:pt x="82239" y="-533"/>
                    <a:pt x="81983" y="874"/>
                  </a:cubicBezTo>
                  <a:cubicBezTo>
                    <a:pt x="69193" y="35534"/>
                    <a:pt x="57810" y="70707"/>
                    <a:pt x="47706" y="106134"/>
                  </a:cubicBezTo>
                  <a:cubicBezTo>
                    <a:pt x="37602" y="141562"/>
                    <a:pt x="27115" y="175456"/>
                    <a:pt x="19441" y="210628"/>
                  </a:cubicBezTo>
                  <a:cubicBezTo>
                    <a:pt x="13429" y="210628"/>
                    <a:pt x="7546" y="209477"/>
                    <a:pt x="1407" y="209349"/>
                  </a:cubicBezTo>
                  <a:cubicBezTo>
                    <a:pt x="630" y="209349"/>
                    <a:pt x="0" y="209979"/>
                    <a:pt x="0" y="210756"/>
                  </a:cubicBezTo>
                  <a:cubicBezTo>
                    <a:pt x="0" y="211533"/>
                    <a:pt x="630" y="212163"/>
                    <a:pt x="1407" y="212163"/>
                  </a:cubicBezTo>
                  <a:cubicBezTo>
                    <a:pt x="8058" y="214209"/>
                    <a:pt x="14197" y="215744"/>
                    <a:pt x="21487" y="217406"/>
                  </a:cubicBezTo>
                  <a:cubicBezTo>
                    <a:pt x="23456" y="217719"/>
                    <a:pt x="25320" y="216420"/>
                    <a:pt x="25708" y="214465"/>
                  </a:cubicBezTo>
                  <a:close/>
                </a:path>
              </a:pathLst>
            </a:custGeom>
            <a:solidFill>
              <a:srgbClr val="263238"/>
            </a:solidFill>
            <a:ln w="12783"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6FAB71E-5915-39BC-05C2-C4D1665711B5}"/>
                </a:ext>
              </a:extLst>
            </p:cNvPr>
            <p:cNvSpPr/>
            <p:nvPr/>
          </p:nvSpPr>
          <p:spPr>
            <a:xfrm>
              <a:off x="2291331" y="6557213"/>
              <a:ext cx="565287" cy="289051"/>
            </a:xfrm>
            <a:custGeom>
              <a:avLst/>
              <a:gdLst>
                <a:gd name="connsiteX0" fmla="*/ 65203 w 565287"/>
                <a:gd name="connsiteY0" fmla="*/ 0 h 289051"/>
                <a:gd name="connsiteX1" fmla="*/ 31694 w 565287"/>
                <a:gd name="connsiteY1" fmla="*/ 144270 h 289051"/>
                <a:gd name="connsiteX2" fmla="*/ 16218 w 565287"/>
                <a:gd name="connsiteY2" fmla="*/ 216533 h 289051"/>
                <a:gd name="connsiteX3" fmla="*/ 10718 w 565287"/>
                <a:gd name="connsiteY3" fmla="*/ 252216 h 289051"/>
                <a:gd name="connsiteX4" fmla="*/ 10079 w 565287"/>
                <a:gd name="connsiteY4" fmla="*/ 253112 h 289051"/>
                <a:gd name="connsiteX5" fmla="*/ 10079 w 565287"/>
                <a:gd name="connsiteY5" fmla="*/ 252472 h 289051"/>
                <a:gd name="connsiteX6" fmla="*/ 11870 w 565287"/>
                <a:gd name="connsiteY6" fmla="*/ 252472 h 289051"/>
                <a:gd name="connsiteX7" fmla="*/ 20439 w 565287"/>
                <a:gd name="connsiteY7" fmla="*/ 254007 h 289051"/>
                <a:gd name="connsiteX8" fmla="*/ 38600 w 565287"/>
                <a:gd name="connsiteY8" fmla="*/ 256309 h 289051"/>
                <a:gd name="connsiteX9" fmla="*/ 185940 w 565287"/>
                <a:gd name="connsiteY9" fmla="*/ 268204 h 289051"/>
                <a:gd name="connsiteX10" fmla="*/ 333663 w 565287"/>
                <a:gd name="connsiteY10" fmla="*/ 278691 h 289051"/>
                <a:gd name="connsiteX11" fmla="*/ 330721 w 565287"/>
                <a:gd name="connsiteY11" fmla="*/ 278691 h 289051"/>
                <a:gd name="connsiteX12" fmla="*/ 386997 w 565287"/>
                <a:gd name="connsiteY12" fmla="*/ 250042 h 289051"/>
                <a:gd name="connsiteX13" fmla="*/ 444551 w 565287"/>
                <a:gd name="connsiteY13" fmla="*/ 223823 h 289051"/>
                <a:gd name="connsiteX14" fmla="*/ 503768 w 565287"/>
                <a:gd name="connsiteY14" fmla="*/ 201696 h 289051"/>
                <a:gd name="connsiteX15" fmla="*/ 565287 w 565287"/>
                <a:gd name="connsiteY15" fmla="*/ 188267 h 289051"/>
                <a:gd name="connsiteX16" fmla="*/ 505047 w 565287"/>
                <a:gd name="connsiteY16" fmla="*/ 205405 h 289051"/>
                <a:gd name="connsiteX17" fmla="*/ 447365 w 565287"/>
                <a:gd name="connsiteY17" fmla="*/ 230218 h 289051"/>
                <a:gd name="connsiteX18" fmla="*/ 336093 w 565287"/>
                <a:gd name="connsiteY18" fmla="*/ 288284 h 289051"/>
                <a:gd name="connsiteX19" fmla="*/ 334686 w 565287"/>
                <a:gd name="connsiteY19" fmla="*/ 289051 h 289051"/>
                <a:gd name="connsiteX20" fmla="*/ 333023 w 565287"/>
                <a:gd name="connsiteY20" fmla="*/ 289051 h 289051"/>
                <a:gd name="connsiteX21" fmla="*/ 37193 w 565287"/>
                <a:gd name="connsiteY21" fmla="*/ 267181 h 289051"/>
                <a:gd name="connsiteX22" fmla="*/ 18648 w 565287"/>
                <a:gd name="connsiteY22" fmla="*/ 264495 h 289051"/>
                <a:gd name="connsiteX23" fmla="*/ 9056 w 565287"/>
                <a:gd name="connsiteY23" fmla="*/ 262576 h 289051"/>
                <a:gd name="connsiteX24" fmla="*/ 6370 w 565287"/>
                <a:gd name="connsiteY24" fmla="*/ 261809 h 289051"/>
                <a:gd name="connsiteX25" fmla="*/ 1893 w 565287"/>
                <a:gd name="connsiteY25" fmla="*/ 259123 h 289051"/>
                <a:gd name="connsiteX26" fmla="*/ 103 w 565287"/>
                <a:gd name="connsiteY26" fmla="*/ 250809 h 289051"/>
                <a:gd name="connsiteX27" fmla="*/ 6625 w 565287"/>
                <a:gd name="connsiteY27" fmla="*/ 213463 h 289051"/>
                <a:gd name="connsiteX28" fmla="*/ 24659 w 565287"/>
                <a:gd name="connsiteY28" fmla="*/ 141456 h 289051"/>
                <a:gd name="connsiteX29" fmla="*/ 65203 w 565287"/>
                <a:gd name="connsiteY29" fmla="*/ 0 h 28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5287" h="289051">
                  <a:moveTo>
                    <a:pt x="65203" y="0"/>
                  </a:moveTo>
                  <a:lnTo>
                    <a:pt x="31694" y="144270"/>
                  </a:lnTo>
                  <a:cubicBezTo>
                    <a:pt x="26194" y="168315"/>
                    <a:pt x="20822" y="192487"/>
                    <a:pt x="16218" y="216533"/>
                  </a:cubicBezTo>
                  <a:cubicBezTo>
                    <a:pt x="13756" y="228322"/>
                    <a:pt x="11921" y="240233"/>
                    <a:pt x="10718" y="252216"/>
                  </a:cubicBezTo>
                  <a:cubicBezTo>
                    <a:pt x="10718" y="253239"/>
                    <a:pt x="10718" y="255158"/>
                    <a:pt x="10079" y="253112"/>
                  </a:cubicBezTo>
                  <a:cubicBezTo>
                    <a:pt x="9439" y="251065"/>
                    <a:pt x="8928" y="252216"/>
                    <a:pt x="10079" y="252472"/>
                  </a:cubicBezTo>
                  <a:lnTo>
                    <a:pt x="11870" y="252472"/>
                  </a:lnTo>
                  <a:cubicBezTo>
                    <a:pt x="14427" y="252472"/>
                    <a:pt x="17497" y="253623"/>
                    <a:pt x="20439" y="254007"/>
                  </a:cubicBezTo>
                  <a:cubicBezTo>
                    <a:pt x="26322" y="254902"/>
                    <a:pt x="32461" y="255670"/>
                    <a:pt x="38600" y="256309"/>
                  </a:cubicBezTo>
                  <a:cubicBezTo>
                    <a:pt x="87458" y="261553"/>
                    <a:pt x="136827" y="264495"/>
                    <a:pt x="185940" y="268204"/>
                  </a:cubicBezTo>
                  <a:lnTo>
                    <a:pt x="333663" y="278691"/>
                  </a:lnTo>
                  <a:lnTo>
                    <a:pt x="330721" y="278691"/>
                  </a:lnTo>
                  <a:cubicBezTo>
                    <a:pt x="349138" y="268459"/>
                    <a:pt x="368067" y="259251"/>
                    <a:pt x="386997" y="250042"/>
                  </a:cubicBezTo>
                  <a:cubicBezTo>
                    <a:pt x="405926" y="240833"/>
                    <a:pt x="425366" y="232136"/>
                    <a:pt x="444551" y="223823"/>
                  </a:cubicBezTo>
                  <a:cubicBezTo>
                    <a:pt x="463736" y="215509"/>
                    <a:pt x="483688" y="208219"/>
                    <a:pt x="503768" y="201696"/>
                  </a:cubicBezTo>
                  <a:cubicBezTo>
                    <a:pt x="523656" y="194749"/>
                    <a:pt x="544313" y="190240"/>
                    <a:pt x="565287" y="188267"/>
                  </a:cubicBezTo>
                  <a:cubicBezTo>
                    <a:pt x="544664" y="191860"/>
                    <a:pt x="524473" y="197604"/>
                    <a:pt x="505047" y="205405"/>
                  </a:cubicBezTo>
                  <a:cubicBezTo>
                    <a:pt x="485479" y="212824"/>
                    <a:pt x="466677" y="221521"/>
                    <a:pt x="447365" y="230218"/>
                  </a:cubicBezTo>
                  <a:cubicBezTo>
                    <a:pt x="408995" y="247868"/>
                    <a:pt x="372416" y="267692"/>
                    <a:pt x="336093" y="288284"/>
                  </a:cubicBezTo>
                  <a:lnTo>
                    <a:pt x="334686" y="289051"/>
                  </a:lnTo>
                  <a:lnTo>
                    <a:pt x="333023" y="289051"/>
                  </a:lnTo>
                  <a:cubicBezTo>
                    <a:pt x="234285" y="283552"/>
                    <a:pt x="135803" y="278435"/>
                    <a:pt x="37193" y="267181"/>
                  </a:cubicBezTo>
                  <a:lnTo>
                    <a:pt x="18648" y="264495"/>
                  </a:lnTo>
                  <a:cubicBezTo>
                    <a:pt x="15418" y="264028"/>
                    <a:pt x="12216" y="263387"/>
                    <a:pt x="9056" y="262576"/>
                  </a:cubicBezTo>
                  <a:lnTo>
                    <a:pt x="6370" y="261809"/>
                  </a:lnTo>
                  <a:cubicBezTo>
                    <a:pt x="4709" y="261231"/>
                    <a:pt x="3185" y="260316"/>
                    <a:pt x="1893" y="259123"/>
                  </a:cubicBezTo>
                  <a:cubicBezTo>
                    <a:pt x="366" y="256637"/>
                    <a:pt x="-266" y="253703"/>
                    <a:pt x="103" y="250809"/>
                  </a:cubicBezTo>
                  <a:cubicBezTo>
                    <a:pt x="1369" y="238219"/>
                    <a:pt x="3549" y="225737"/>
                    <a:pt x="6625" y="213463"/>
                  </a:cubicBezTo>
                  <a:cubicBezTo>
                    <a:pt x="12125" y="189290"/>
                    <a:pt x="18392" y="165373"/>
                    <a:pt x="24659" y="141456"/>
                  </a:cubicBezTo>
                  <a:cubicBezTo>
                    <a:pt x="36426" y="94645"/>
                    <a:pt x="50751" y="47194"/>
                    <a:pt x="65203" y="0"/>
                  </a:cubicBezTo>
                  <a:close/>
                </a:path>
              </a:pathLst>
            </a:custGeom>
            <a:solidFill>
              <a:srgbClr val="263238"/>
            </a:solidFill>
            <a:ln w="12783" cap="flat">
              <a:noFill/>
              <a:prstDash val="solid"/>
              <a:miter/>
            </a:ln>
          </p:spPr>
          <p:txBody>
            <a:bodyPr rtlCol="0" anchor="ctr"/>
            <a:lstStyle/>
            <a:p>
              <a:endParaRPr lang="en-US"/>
            </a:p>
          </p:txBody>
        </p:sp>
      </p:grpSp>
    </p:spTree>
    <p:extLst>
      <p:ext uri="{BB962C8B-B14F-4D97-AF65-F5344CB8AC3E}">
        <p14:creationId xmlns:p14="http://schemas.microsoft.com/office/powerpoint/2010/main" val="39120009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2" presetClass="entr" presetSubtype="1" fill="hold" nodeType="withEffect" p14:presetBounceEnd="91000">
                                      <p:stCondLst>
                                        <p:cond delay="700"/>
                                      </p:stCondLst>
                                      <p:childTnLst>
                                        <p:set>
                                          <p:cBhvr>
                                            <p:cTn id="9" dur="1" fill="hold">
                                              <p:stCondLst>
                                                <p:cond delay="0"/>
                                              </p:stCondLst>
                                            </p:cTn>
                                            <p:tgtEl>
                                              <p:spTgt spid="3"/>
                                            </p:tgtEl>
                                            <p:attrNameLst>
                                              <p:attrName>style.visibility</p:attrName>
                                            </p:attrNameLst>
                                          </p:cBhvr>
                                          <p:to>
                                            <p:strVal val="visible"/>
                                          </p:to>
                                        </p:set>
                                        <p:anim calcmode="lin" valueType="num" p14:bounceEnd="91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91000">
                                          <p:cBhvr additive="base">
                                            <p:cTn id="11"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2" presetClass="entr" presetSubtype="1" fill="hold" nodeType="withEffect">
                                      <p:stCondLst>
                                        <p:cond delay="7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B46D6-A381-9057-AFEE-A9E88EA0D6B2}"/>
            </a:ext>
          </a:extLst>
        </p:cNvPr>
        <p:cNvGrpSpPr/>
        <p:nvPr/>
      </p:nvGrpSpPr>
      <p:grpSpPr>
        <a:xfrm>
          <a:off x="0" y="0"/>
          <a:ext cx="0" cy="0"/>
          <a:chOff x="0" y="0"/>
          <a:chExt cx="0" cy="0"/>
        </a:xfrm>
      </p:grpSpPr>
      <p:grpSp>
        <p:nvGrpSpPr>
          <p:cNvPr id="5" name="Graphic 2">
            <a:extLst>
              <a:ext uri="{FF2B5EF4-FFF2-40B4-BE49-F238E27FC236}">
                <a16:creationId xmlns:a16="http://schemas.microsoft.com/office/drawing/2014/main" id="{77C33C47-331C-A423-3E2C-F40062D5BEAC}"/>
              </a:ext>
            </a:extLst>
          </p:cNvPr>
          <p:cNvGrpSpPr/>
          <p:nvPr/>
        </p:nvGrpSpPr>
        <p:grpSpPr>
          <a:xfrm>
            <a:off x="0" y="4305300"/>
            <a:ext cx="5834603" cy="4873838"/>
            <a:chOff x="0" y="4305300"/>
            <a:chExt cx="5834603" cy="4873838"/>
          </a:xfrm>
        </p:grpSpPr>
        <p:sp>
          <p:nvSpPr>
            <p:cNvPr id="6" name="Freeform: Shape 5">
              <a:extLst>
                <a:ext uri="{FF2B5EF4-FFF2-40B4-BE49-F238E27FC236}">
                  <a16:creationId xmlns:a16="http://schemas.microsoft.com/office/drawing/2014/main" id="{AB07BD70-4B09-4CB8-CB17-0B49EC7B657B}"/>
                </a:ext>
              </a:extLst>
            </p:cNvPr>
            <p:cNvSpPr/>
            <p:nvPr/>
          </p:nvSpPr>
          <p:spPr>
            <a:xfrm>
              <a:off x="4482084" y="4717205"/>
              <a:ext cx="3846" cy="2507"/>
            </a:xfrm>
            <a:custGeom>
              <a:avLst/>
              <a:gdLst>
                <a:gd name="connsiteX0" fmla="*/ 3581 w 3846"/>
                <a:gd name="connsiteY0" fmla="*/ 1080 h 2507"/>
                <a:gd name="connsiteX1" fmla="*/ 0 w 3846"/>
                <a:gd name="connsiteY1" fmla="*/ 1080 h 2507"/>
                <a:gd name="connsiteX2" fmla="*/ 3581 w 3846"/>
                <a:gd name="connsiteY2" fmla="*/ 1080 h 2507"/>
              </a:gdLst>
              <a:ahLst/>
              <a:cxnLst>
                <a:cxn ang="0">
                  <a:pos x="connsiteX0" y="connsiteY0"/>
                </a:cxn>
                <a:cxn ang="0">
                  <a:pos x="connsiteX1" y="connsiteY1"/>
                </a:cxn>
                <a:cxn ang="0">
                  <a:pos x="connsiteX2" y="connsiteY2"/>
                </a:cxn>
              </a:cxnLst>
              <a:rect l="l" t="t" r="r" b="b"/>
              <a:pathLst>
                <a:path w="3846" h="2507">
                  <a:moveTo>
                    <a:pt x="3581" y="1080"/>
                  </a:moveTo>
                  <a:cubicBezTo>
                    <a:pt x="1023" y="-1350"/>
                    <a:pt x="639" y="1080"/>
                    <a:pt x="0" y="1080"/>
                  </a:cubicBezTo>
                  <a:cubicBezTo>
                    <a:pt x="4860" y="4533"/>
                    <a:pt x="3837" y="568"/>
                    <a:pt x="3581" y="1080"/>
                  </a:cubicBezTo>
                  <a:close/>
                </a:path>
              </a:pathLst>
            </a:custGeom>
            <a:solidFill>
              <a:srgbClr val="EBEBEB"/>
            </a:solidFill>
            <a:ln w="12783"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7D3E5EE-5C44-2D64-E615-D6E67B4B4928}"/>
                </a:ext>
              </a:extLst>
            </p:cNvPr>
            <p:cNvSpPr/>
            <p:nvPr/>
          </p:nvSpPr>
          <p:spPr>
            <a:xfrm>
              <a:off x="4532476" y="4752178"/>
              <a:ext cx="8057" cy="3964"/>
            </a:xfrm>
            <a:custGeom>
              <a:avLst/>
              <a:gdLst>
                <a:gd name="connsiteX0" fmla="*/ 1407 w 8057"/>
                <a:gd name="connsiteY0" fmla="*/ 0 h 3964"/>
                <a:gd name="connsiteX1" fmla="*/ 0 w 8057"/>
                <a:gd name="connsiteY1" fmla="*/ 0 h 3964"/>
                <a:gd name="connsiteX2" fmla="*/ 8058 w 8057"/>
                <a:gd name="connsiteY2" fmla="*/ 3965 h 3964"/>
                <a:gd name="connsiteX3" fmla="*/ 1407 w 8057"/>
                <a:gd name="connsiteY3" fmla="*/ 0 h 3964"/>
              </a:gdLst>
              <a:ahLst/>
              <a:cxnLst>
                <a:cxn ang="0">
                  <a:pos x="connsiteX0" y="connsiteY0"/>
                </a:cxn>
                <a:cxn ang="0">
                  <a:pos x="connsiteX1" y="connsiteY1"/>
                </a:cxn>
                <a:cxn ang="0">
                  <a:pos x="connsiteX2" y="connsiteY2"/>
                </a:cxn>
                <a:cxn ang="0">
                  <a:pos x="connsiteX3" y="connsiteY3"/>
                </a:cxn>
              </a:cxnLst>
              <a:rect l="l" t="t" r="r" b="b"/>
              <a:pathLst>
                <a:path w="8057" h="3964">
                  <a:moveTo>
                    <a:pt x="1407" y="0"/>
                  </a:moveTo>
                  <a:lnTo>
                    <a:pt x="0" y="0"/>
                  </a:lnTo>
                  <a:lnTo>
                    <a:pt x="8058" y="3965"/>
                  </a:lnTo>
                  <a:lnTo>
                    <a:pt x="1407" y="0"/>
                  </a:lnTo>
                  <a:close/>
                </a:path>
              </a:pathLst>
            </a:custGeom>
            <a:solidFill>
              <a:srgbClr val="EBEBEB"/>
            </a:solidFill>
            <a:ln w="1278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6BDEAFED-6B06-2EDF-4CD3-BDB668E9E348}"/>
                </a:ext>
              </a:extLst>
            </p:cNvPr>
            <p:cNvSpPr/>
            <p:nvPr/>
          </p:nvSpPr>
          <p:spPr>
            <a:xfrm>
              <a:off x="4548335" y="4766119"/>
              <a:ext cx="27626" cy="21359"/>
            </a:xfrm>
            <a:custGeom>
              <a:avLst/>
              <a:gdLst>
                <a:gd name="connsiteX0" fmla="*/ 27626 w 27626"/>
                <a:gd name="connsiteY0" fmla="*/ 21359 h 21359"/>
                <a:gd name="connsiteX1" fmla="*/ 5244 w 27626"/>
                <a:gd name="connsiteY1" fmla="*/ 1791 h 21359"/>
                <a:gd name="connsiteX2" fmla="*/ 5244 w 27626"/>
                <a:gd name="connsiteY2" fmla="*/ 0 h 21359"/>
                <a:gd name="connsiteX3" fmla="*/ 0 w 27626"/>
                <a:gd name="connsiteY3" fmla="*/ 0 h 21359"/>
                <a:gd name="connsiteX4" fmla="*/ 27626 w 27626"/>
                <a:gd name="connsiteY4" fmla="*/ 21359 h 2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6" h="21359">
                  <a:moveTo>
                    <a:pt x="27626" y="21359"/>
                  </a:moveTo>
                  <a:cubicBezTo>
                    <a:pt x="25963" y="15220"/>
                    <a:pt x="12023" y="8569"/>
                    <a:pt x="5244" y="1791"/>
                  </a:cubicBezTo>
                  <a:lnTo>
                    <a:pt x="5244" y="0"/>
                  </a:lnTo>
                  <a:lnTo>
                    <a:pt x="0" y="0"/>
                  </a:lnTo>
                  <a:cubicBezTo>
                    <a:pt x="9578" y="6628"/>
                    <a:pt x="18800" y="13758"/>
                    <a:pt x="27626" y="21359"/>
                  </a:cubicBezTo>
                  <a:close/>
                </a:path>
              </a:pathLst>
            </a:custGeom>
            <a:solidFill>
              <a:srgbClr val="EBEBEB"/>
            </a:solidFill>
            <a:ln w="1278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2CC5E290-B794-ECAC-7021-5E80E1B34DB1}"/>
                </a:ext>
              </a:extLst>
            </p:cNvPr>
            <p:cNvSpPr/>
            <p:nvPr/>
          </p:nvSpPr>
          <p:spPr>
            <a:xfrm>
              <a:off x="4588368" y="4807558"/>
              <a:ext cx="6368" cy="4732"/>
            </a:xfrm>
            <a:custGeom>
              <a:avLst/>
              <a:gdLst>
                <a:gd name="connsiteX0" fmla="*/ 4860 w 6368"/>
                <a:gd name="connsiteY0" fmla="*/ 4732 h 4732"/>
                <a:gd name="connsiteX1" fmla="*/ 0 w 6368"/>
                <a:gd name="connsiteY1" fmla="*/ 0 h 4732"/>
                <a:gd name="connsiteX2" fmla="*/ 639 w 6368"/>
                <a:gd name="connsiteY2" fmla="*/ 1151 h 4732"/>
              </a:gdLst>
              <a:ahLst/>
              <a:cxnLst>
                <a:cxn ang="0">
                  <a:pos x="connsiteX0" y="connsiteY0"/>
                </a:cxn>
                <a:cxn ang="0">
                  <a:pos x="connsiteX1" y="connsiteY1"/>
                </a:cxn>
                <a:cxn ang="0">
                  <a:pos x="connsiteX2" y="connsiteY2"/>
                </a:cxn>
              </a:cxnLst>
              <a:rect l="l" t="t" r="r" b="b"/>
              <a:pathLst>
                <a:path w="6368" h="4732">
                  <a:moveTo>
                    <a:pt x="4860" y="4732"/>
                  </a:moveTo>
                  <a:cubicBezTo>
                    <a:pt x="4860" y="2558"/>
                    <a:pt x="10488" y="7930"/>
                    <a:pt x="0" y="0"/>
                  </a:cubicBezTo>
                  <a:lnTo>
                    <a:pt x="639" y="1151"/>
                  </a:lnTo>
                  <a:close/>
                </a:path>
              </a:pathLst>
            </a:custGeom>
            <a:solidFill>
              <a:srgbClr val="EBEBEB"/>
            </a:solidFill>
            <a:ln w="1278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7BCF26A-A7D6-CCFD-FEFE-F780D2A71A0E}"/>
                </a:ext>
              </a:extLst>
            </p:cNvPr>
            <p:cNvSpPr/>
            <p:nvPr/>
          </p:nvSpPr>
          <p:spPr>
            <a:xfrm>
              <a:off x="4587421" y="4807596"/>
              <a:ext cx="2035" cy="2033"/>
            </a:xfrm>
            <a:custGeom>
              <a:avLst/>
              <a:gdLst>
                <a:gd name="connsiteX0" fmla="*/ 1586 w 2035"/>
                <a:gd name="connsiteY0" fmla="*/ 1113 h 2033"/>
                <a:gd name="connsiteX1" fmla="*/ 1586 w 2035"/>
                <a:gd name="connsiteY1" fmla="*/ 1113 h 2033"/>
              </a:gdLst>
              <a:ahLst/>
              <a:cxnLst>
                <a:cxn ang="0">
                  <a:pos x="connsiteX0" y="connsiteY0"/>
                </a:cxn>
                <a:cxn ang="0">
                  <a:pos x="connsiteX1" y="connsiteY1"/>
                </a:cxn>
              </a:cxnLst>
              <a:rect l="l" t="t" r="r" b="b"/>
              <a:pathLst>
                <a:path w="2035" h="2033">
                  <a:moveTo>
                    <a:pt x="1586" y="1113"/>
                  </a:moveTo>
                  <a:cubicBezTo>
                    <a:pt x="-2890" y="-2596"/>
                    <a:pt x="3760" y="4438"/>
                    <a:pt x="1586" y="1113"/>
                  </a:cubicBezTo>
                  <a:close/>
                </a:path>
              </a:pathLst>
            </a:custGeom>
            <a:solidFill>
              <a:srgbClr val="EBEBEB"/>
            </a:solidFill>
            <a:ln w="1278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7C3C2B5-39C9-B5AB-066F-B65C9276F3CF}"/>
                </a:ext>
              </a:extLst>
            </p:cNvPr>
            <p:cNvSpPr/>
            <p:nvPr/>
          </p:nvSpPr>
          <p:spPr>
            <a:xfrm>
              <a:off x="4603332" y="4821243"/>
              <a:ext cx="8479" cy="7952"/>
            </a:xfrm>
            <a:custGeom>
              <a:avLst/>
              <a:gdLst>
                <a:gd name="connsiteX0" fmla="*/ 6651 w 8479"/>
                <a:gd name="connsiteY0" fmla="*/ 3965 h 7952"/>
                <a:gd name="connsiteX1" fmla="*/ 0 w 8479"/>
                <a:gd name="connsiteY1" fmla="*/ 0 h 7952"/>
                <a:gd name="connsiteX2" fmla="*/ 3453 w 8479"/>
                <a:gd name="connsiteY2" fmla="*/ 5116 h 7952"/>
                <a:gd name="connsiteX3" fmla="*/ 6651 w 8479"/>
                <a:gd name="connsiteY3" fmla="*/ 3965 h 7952"/>
              </a:gdLst>
              <a:ahLst/>
              <a:cxnLst>
                <a:cxn ang="0">
                  <a:pos x="connsiteX0" y="connsiteY0"/>
                </a:cxn>
                <a:cxn ang="0">
                  <a:pos x="connsiteX1" y="connsiteY1"/>
                </a:cxn>
                <a:cxn ang="0">
                  <a:pos x="connsiteX2" y="connsiteY2"/>
                </a:cxn>
                <a:cxn ang="0">
                  <a:pos x="connsiteX3" y="connsiteY3"/>
                </a:cxn>
              </a:cxnLst>
              <a:rect l="l" t="t" r="r" b="b"/>
              <a:pathLst>
                <a:path w="8479" h="7952">
                  <a:moveTo>
                    <a:pt x="6651" y="3965"/>
                  </a:moveTo>
                  <a:lnTo>
                    <a:pt x="0" y="0"/>
                  </a:lnTo>
                  <a:cubicBezTo>
                    <a:pt x="767" y="1663"/>
                    <a:pt x="5755" y="6139"/>
                    <a:pt x="3453" y="5116"/>
                  </a:cubicBezTo>
                  <a:cubicBezTo>
                    <a:pt x="9848" y="9592"/>
                    <a:pt x="9209" y="8441"/>
                    <a:pt x="6651" y="3965"/>
                  </a:cubicBezTo>
                  <a:close/>
                </a:path>
              </a:pathLst>
            </a:custGeom>
            <a:solidFill>
              <a:srgbClr val="EBEBEB"/>
            </a:solidFill>
            <a:ln w="1278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1B3D481-F199-A89C-471E-91E289C46BB3}"/>
                </a:ext>
              </a:extLst>
            </p:cNvPr>
            <p:cNvSpPr/>
            <p:nvPr/>
          </p:nvSpPr>
          <p:spPr>
            <a:xfrm>
              <a:off x="4613819" y="4825592"/>
              <a:ext cx="3325" cy="2174"/>
            </a:xfrm>
            <a:custGeom>
              <a:avLst/>
              <a:gdLst>
                <a:gd name="connsiteX0" fmla="*/ 3325 w 3325"/>
                <a:gd name="connsiteY0" fmla="*/ 2174 h 2174"/>
                <a:gd name="connsiteX1" fmla="*/ 0 w 3325"/>
                <a:gd name="connsiteY1" fmla="*/ 0 h 2174"/>
                <a:gd name="connsiteX2" fmla="*/ 3325 w 3325"/>
                <a:gd name="connsiteY2" fmla="*/ 2174 h 2174"/>
              </a:gdLst>
              <a:ahLst/>
              <a:cxnLst>
                <a:cxn ang="0">
                  <a:pos x="connsiteX0" y="connsiteY0"/>
                </a:cxn>
                <a:cxn ang="0">
                  <a:pos x="connsiteX1" y="connsiteY1"/>
                </a:cxn>
                <a:cxn ang="0">
                  <a:pos x="connsiteX2" y="connsiteY2"/>
                </a:cxn>
              </a:cxnLst>
              <a:rect l="l" t="t" r="r" b="b"/>
              <a:pathLst>
                <a:path w="3325" h="2174">
                  <a:moveTo>
                    <a:pt x="3325" y="2174"/>
                  </a:moveTo>
                  <a:lnTo>
                    <a:pt x="0" y="0"/>
                  </a:lnTo>
                  <a:cubicBezTo>
                    <a:pt x="384" y="767"/>
                    <a:pt x="1151" y="1535"/>
                    <a:pt x="3325" y="2174"/>
                  </a:cubicBezTo>
                  <a:close/>
                </a:path>
              </a:pathLst>
            </a:custGeom>
            <a:solidFill>
              <a:srgbClr val="EBEBEB"/>
            </a:solidFill>
            <a:ln w="1278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C6D573F-1F12-AF23-4214-7CF90CEE7F36}"/>
                </a:ext>
              </a:extLst>
            </p:cNvPr>
            <p:cNvSpPr/>
            <p:nvPr/>
          </p:nvSpPr>
          <p:spPr>
            <a:xfrm>
              <a:off x="4606785" y="4821115"/>
              <a:ext cx="7162" cy="4476"/>
            </a:xfrm>
            <a:custGeom>
              <a:avLst/>
              <a:gdLst>
                <a:gd name="connsiteX0" fmla="*/ 0 w 7162"/>
                <a:gd name="connsiteY0" fmla="*/ 0 h 4476"/>
                <a:gd name="connsiteX1" fmla="*/ 7162 w 7162"/>
                <a:gd name="connsiteY1" fmla="*/ 4476 h 4476"/>
                <a:gd name="connsiteX2" fmla="*/ 3965 w 7162"/>
                <a:gd name="connsiteY2" fmla="*/ 2430 h 4476"/>
                <a:gd name="connsiteX3" fmla="*/ 0 w 7162"/>
                <a:gd name="connsiteY3" fmla="*/ 0 h 4476"/>
              </a:gdLst>
              <a:ahLst/>
              <a:cxnLst>
                <a:cxn ang="0">
                  <a:pos x="connsiteX0" y="connsiteY0"/>
                </a:cxn>
                <a:cxn ang="0">
                  <a:pos x="connsiteX1" y="connsiteY1"/>
                </a:cxn>
                <a:cxn ang="0">
                  <a:pos x="connsiteX2" y="connsiteY2"/>
                </a:cxn>
                <a:cxn ang="0">
                  <a:pos x="connsiteX3" y="connsiteY3"/>
                </a:cxn>
              </a:cxnLst>
              <a:rect l="l" t="t" r="r" b="b"/>
              <a:pathLst>
                <a:path w="7162" h="4476">
                  <a:moveTo>
                    <a:pt x="0" y="0"/>
                  </a:moveTo>
                  <a:lnTo>
                    <a:pt x="7162" y="4476"/>
                  </a:lnTo>
                  <a:cubicBezTo>
                    <a:pt x="7162" y="3325"/>
                    <a:pt x="7162" y="2302"/>
                    <a:pt x="3965" y="2430"/>
                  </a:cubicBezTo>
                  <a:cubicBezTo>
                    <a:pt x="5116" y="1918"/>
                    <a:pt x="3197" y="1663"/>
                    <a:pt x="0" y="0"/>
                  </a:cubicBezTo>
                  <a:close/>
                </a:path>
              </a:pathLst>
            </a:custGeom>
            <a:solidFill>
              <a:srgbClr val="EBEBEB"/>
            </a:solidFill>
            <a:ln w="1278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C46CA4D-7246-E533-9E97-C673E078A0B4}"/>
                </a:ext>
              </a:extLst>
            </p:cNvPr>
            <p:cNvSpPr/>
            <p:nvPr/>
          </p:nvSpPr>
          <p:spPr>
            <a:xfrm>
              <a:off x="4594539" y="4809058"/>
              <a:ext cx="8920" cy="8603"/>
            </a:xfrm>
            <a:custGeom>
              <a:avLst/>
              <a:gdLst>
                <a:gd name="connsiteX0" fmla="*/ 8921 w 8920"/>
                <a:gd name="connsiteY0" fmla="*/ 8604 h 8603"/>
                <a:gd name="connsiteX1" fmla="*/ 8921 w 8920"/>
                <a:gd name="connsiteY1" fmla="*/ 5279 h 8603"/>
                <a:gd name="connsiteX2" fmla="*/ 8921 w 8920"/>
                <a:gd name="connsiteY2" fmla="*/ 8604 h 8603"/>
              </a:gdLst>
              <a:ahLst/>
              <a:cxnLst>
                <a:cxn ang="0">
                  <a:pos x="connsiteX0" y="connsiteY0"/>
                </a:cxn>
                <a:cxn ang="0">
                  <a:pos x="connsiteX1" y="connsiteY1"/>
                </a:cxn>
                <a:cxn ang="0">
                  <a:pos x="connsiteX2" y="connsiteY2"/>
                </a:cxn>
              </a:cxnLst>
              <a:rect l="l" t="t" r="r" b="b"/>
              <a:pathLst>
                <a:path w="8920" h="8603">
                  <a:moveTo>
                    <a:pt x="8921" y="8604"/>
                  </a:moveTo>
                  <a:cubicBezTo>
                    <a:pt x="6235" y="5279"/>
                    <a:pt x="2270" y="1314"/>
                    <a:pt x="8921" y="5279"/>
                  </a:cubicBezTo>
                  <a:cubicBezTo>
                    <a:pt x="-2974" y="-3674"/>
                    <a:pt x="-2974" y="-349"/>
                    <a:pt x="8921" y="8604"/>
                  </a:cubicBezTo>
                  <a:close/>
                </a:path>
              </a:pathLst>
            </a:custGeom>
            <a:solidFill>
              <a:srgbClr val="EBEBEB"/>
            </a:solidFill>
            <a:ln w="1278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18C50B2-92F8-282A-49B1-5F74CE09BC01}"/>
                </a:ext>
              </a:extLst>
            </p:cNvPr>
            <p:cNvSpPr/>
            <p:nvPr/>
          </p:nvSpPr>
          <p:spPr>
            <a:xfrm>
              <a:off x="4572252" y="4779548"/>
              <a:ext cx="8313" cy="6909"/>
            </a:xfrm>
            <a:custGeom>
              <a:avLst/>
              <a:gdLst>
                <a:gd name="connsiteX0" fmla="*/ 8314 w 8313"/>
                <a:gd name="connsiteY0" fmla="*/ 6779 h 6909"/>
                <a:gd name="connsiteX1" fmla="*/ 4605 w 8313"/>
                <a:gd name="connsiteY1" fmla="*/ 2302 h 6909"/>
                <a:gd name="connsiteX2" fmla="*/ 0 w 8313"/>
                <a:gd name="connsiteY2" fmla="*/ 0 h 6909"/>
                <a:gd name="connsiteX3" fmla="*/ 8314 w 8313"/>
                <a:gd name="connsiteY3" fmla="*/ 6779 h 6909"/>
              </a:gdLst>
              <a:ahLst/>
              <a:cxnLst>
                <a:cxn ang="0">
                  <a:pos x="connsiteX0" y="connsiteY0"/>
                </a:cxn>
                <a:cxn ang="0">
                  <a:pos x="connsiteX1" y="connsiteY1"/>
                </a:cxn>
                <a:cxn ang="0">
                  <a:pos x="connsiteX2" y="connsiteY2"/>
                </a:cxn>
                <a:cxn ang="0">
                  <a:pos x="connsiteX3" y="connsiteY3"/>
                </a:cxn>
              </a:cxnLst>
              <a:rect l="l" t="t" r="r" b="b"/>
              <a:pathLst>
                <a:path w="8313" h="6909">
                  <a:moveTo>
                    <a:pt x="8314" y="6779"/>
                  </a:moveTo>
                  <a:lnTo>
                    <a:pt x="4605" y="2302"/>
                  </a:lnTo>
                  <a:lnTo>
                    <a:pt x="0" y="0"/>
                  </a:lnTo>
                  <a:cubicBezTo>
                    <a:pt x="2302" y="1151"/>
                    <a:pt x="7802" y="7930"/>
                    <a:pt x="8314" y="6779"/>
                  </a:cubicBezTo>
                  <a:close/>
                </a:path>
              </a:pathLst>
            </a:custGeom>
            <a:solidFill>
              <a:srgbClr val="EBEBEB"/>
            </a:solidFill>
            <a:ln w="1278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B595D62-7006-6D84-05A1-E1070CD7A6A2}"/>
                </a:ext>
              </a:extLst>
            </p:cNvPr>
            <p:cNvSpPr/>
            <p:nvPr/>
          </p:nvSpPr>
          <p:spPr>
            <a:xfrm>
              <a:off x="4640294" y="4849765"/>
              <a:ext cx="5148" cy="7290"/>
            </a:xfrm>
            <a:custGeom>
              <a:avLst/>
              <a:gdLst>
                <a:gd name="connsiteX0" fmla="*/ 4860 w 5148"/>
                <a:gd name="connsiteY0" fmla="*/ 7290 h 7290"/>
                <a:gd name="connsiteX1" fmla="*/ 4860 w 5148"/>
                <a:gd name="connsiteY1" fmla="*/ 2942 h 7290"/>
                <a:gd name="connsiteX2" fmla="*/ 0 w 5148"/>
                <a:gd name="connsiteY2" fmla="*/ 0 h 7290"/>
                <a:gd name="connsiteX3" fmla="*/ 4860 w 5148"/>
                <a:gd name="connsiteY3" fmla="*/ 7290 h 7290"/>
              </a:gdLst>
              <a:ahLst/>
              <a:cxnLst>
                <a:cxn ang="0">
                  <a:pos x="connsiteX0" y="connsiteY0"/>
                </a:cxn>
                <a:cxn ang="0">
                  <a:pos x="connsiteX1" y="connsiteY1"/>
                </a:cxn>
                <a:cxn ang="0">
                  <a:pos x="connsiteX2" y="connsiteY2"/>
                </a:cxn>
                <a:cxn ang="0">
                  <a:pos x="connsiteX3" y="connsiteY3"/>
                </a:cxn>
              </a:cxnLst>
              <a:rect l="l" t="t" r="r" b="b"/>
              <a:pathLst>
                <a:path w="5148" h="7290">
                  <a:moveTo>
                    <a:pt x="4860" y="7290"/>
                  </a:moveTo>
                  <a:cubicBezTo>
                    <a:pt x="5756" y="7290"/>
                    <a:pt x="4221" y="4093"/>
                    <a:pt x="4860" y="2942"/>
                  </a:cubicBezTo>
                  <a:lnTo>
                    <a:pt x="0" y="0"/>
                  </a:lnTo>
                  <a:cubicBezTo>
                    <a:pt x="1407" y="2302"/>
                    <a:pt x="5372" y="6139"/>
                    <a:pt x="4860" y="7290"/>
                  </a:cubicBezTo>
                  <a:close/>
                </a:path>
              </a:pathLst>
            </a:custGeom>
            <a:solidFill>
              <a:srgbClr val="EBEBEB"/>
            </a:solidFill>
            <a:ln w="1278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552DBF68-6CD5-2A78-8DFE-1C4A599B56A2}"/>
                </a:ext>
              </a:extLst>
            </p:cNvPr>
            <p:cNvSpPr/>
            <p:nvPr/>
          </p:nvSpPr>
          <p:spPr>
            <a:xfrm>
              <a:off x="4644771" y="4852248"/>
              <a:ext cx="7290" cy="4807"/>
            </a:xfrm>
            <a:custGeom>
              <a:avLst/>
              <a:gdLst>
                <a:gd name="connsiteX0" fmla="*/ 0 w 7290"/>
                <a:gd name="connsiteY0" fmla="*/ 458 h 4807"/>
                <a:gd name="connsiteX1" fmla="*/ 7290 w 7290"/>
                <a:gd name="connsiteY1" fmla="*/ 4807 h 4807"/>
                <a:gd name="connsiteX2" fmla="*/ 0 w 7290"/>
                <a:gd name="connsiteY2" fmla="*/ 458 h 4807"/>
              </a:gdLst>
              <a:ahLst/>
              <a:cxnLst>
                <a:cxn ang="0">
                  <a:pos x="connsiteX0" y="connsiteY0"/>
                </a:cxn>
                <a:cxn ang="0">
                  <a:pos x="connsiteX1" y="connsiteY1"/>
                </a:cxn>
                <a:cxn ang="0">
                  <a:pos x="connsiteX2" y="connsiteY2"/>
                </a:cxn>
              </a:cxnLst>
              <a:rect l="l" t="t" r="r" b="b"/>
              <a:pathLst>
                <a:path w="7290" h="4807">
                  <a:moveTo>
                    <a:pt x="0" y="458"/>
                  </a:moveTo>
                  <a:lnTo>
                    <a:pt x="7290" y="4807"/>
                  </a:lnTo>
                  <a:cubicBezTo>
                    <a:pt x="1663" y="-181"/>
                    <a:pt x="128" y="-565"/>
                    <a:pt x="0" y="458"/>
                  </a:cubicBezTo>
                  <a:close/>
                </a:path>
              </a:pathLst>
            </a:custGeom>
            <a:solidFill>
              <a:srgbClr val="EBEBEB"/>
            </a:solidFill>
            <a:ln w="1278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46C5BCE-9711-237D-367A-0C97D6888498}"/>
                </a:ext>
              </a:extLst>
            </p:cNvPr>
            <p:cNvSpPr/>
            <p:nvPr/>
          </p:nvSpPr>
          <p:spPr>
            <a:xfrm>
              <a:off x="4608575" y="4818813"/>
              <a:ext cx="14452" cy="8313"/>
            </a:xfrm>
            <a:custGeom>
              <a:avLst/>
              <a:gdLst>
                <a:gd name="connsiteX0" fmla="*/ 12406 w 14452"/>
                <a:gd name="connsiteY0" fmla="*/ 6651 h 8313"/>
                <a:gd name="connsiteX1" fmla="*/ 0 w 14452"/>
                <a:gd name="connsiteY1" fmla="*/ 0 h 8313"/>
                <a:gd name="connsiteX2" fmla="*/ 14453 w 14452"/>
                <a:gd name="connsiteY2" fmla="*/ 8313 h 8313"/>
                <a:gd name="connsiteX3" fmla="*/ 12406 w 14452"/>
                <a:gd name="connsiteY3" fmla="*/ 6651 h 8313"/>
              </a:gdLst>
              <a:ahLst/>
              <a:cxnLst>
                <a:cxn ang="0">
                  <a:pos x="connsiteX0" y="connsiteY0"/>
                </a:cxn>
                <a:cxn ang="0">
                  <a:pos x="connsiteX1" y="connsiteY1"/>
                </a:cxn>
                <a:cxn ang="0">
                  <a:pos x="connsiteX2" y="connsiteY2"/>
                </a:cxn>
                <a:cxn ang="0">
                  <a:pos x="connsiteX3" y="connsiteY3"/>
                </a:cxn>
              </a:cxnLst>
              <a:rect l="l" t="t" r="r" b="b"/>
              <a:pathLst>
                <a:path w="14452" h="8313">
                  <a:moveTo>
                    <a:pt x="12406" y="6651"/>
                  </a:moveTo>
                  <a:lnTo>
                    <a:pt x="0" y="0"/>
                  </a:lnTo>
                  <a:lnTo>
                    <a:pt x="14453" y="8313"/>
                  </a:lnTo>
                  <a:lnTo>
                    <a:pt x="12406" y="6651"/>
                  </a:lnTo>
                  <a:close/>
                </a:path>
              </a:pathLst>
            </a:custGeom>
            <a:solidFill>
              <a:srgbClr val="EBEBEB"/>
            </a:solidFill>
            <a:ln w="1278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AA290B5-6C44-32BC-E384-DECA73F3436F}"/>
                </a:ext>
              </a:extLst>
            </p:cNvPr>
            <p:cNvSpPr/>
            <p:nvPr/>
          </p:nvSpPr>
          <p:spPr>
            <a:xfrm>
              <a:off x="4664979" y="4876112"/>
              <a:ext cx="8185" cy="3325"/>
            </a:xfrm>
            <a:custGeom>
              <a:avLst/>
              <a:gdLst>
                <a:gd name="connsiteX0" fmla="*/ 4732 w 8185"/>
                <a:gd name="connsiteY0" fmla="*/ 1663 h 3325"/>
                <a:gd name="connsiteX1" fmla="*/ 0 w 8185"/>
                <a:gd name="connsiteY1" fmla="*/ 0 h 3325"/>
                <a:gd name="connsiteX2" fmla="*/ 8186 w 8185"/>
                <a:gd name="connsiteY2" fmla="*/ 3325 h 3325"/>
                <a:gd name="connsiteX3" fmla="*/ 4732 w 8185"/>
                <a:gd name="connsiteY3" fmla="*/ 1663 h 3325"/>
              </a:gdLst>
              <a:ahLst/>
              <a:cxnLst>
                <a:cxn ang="0">
                  <a:pos x="connsiteX0" y="connsiteY0"/>
                </a:cxn>
                <a:cxn ang="0">
                  <a:pos x="connsiteX1" y="connsiteY1"/>
                </a:cxn>
                <a:cxn ang="0">
                  <a:pos x="connsiteX2" y="connsiteY2"/>
                </a:cxn>
                <a:cxn ang="0">
                  <a:pos x="connsiteX3" y="connsiteY3"/>
                </a:cxn>
              </a:cxnLst>
              <a:rect l="l" t="t" r="r" b="b"/>
              <a:pathLst>
                <a:path w="8185" h="3325">
                  <a:moveTo>
                    <a:pt x="4732" y="1663"/>
                  </a:moveTo>
                  <a:lnTo>
                    <a:pt x="0" y="0"/>
                  </a:lnTo>
                  <a:lnTo>
                    <a:pt x="8186" y="3325"/>
                  </a:lnTo>
                  <a:lnTo>
                    <a:pt x="4732" y="1663"/>
                  </a:lnTo>
                  <a:close/>
                </a:path>
              </a:pathLst>
            </a:custGeom>
            <a:solidFill>
              <a:srgbClr val="EBEBEB"/>
            </a:solidFill>
            <a:ln w="1278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F5F4CF28-CE21-3C80-0933-AA66C3B205A1}"/>
                </a:ext>
              </a:extLst>
            </p:cNvPr>
            <p:cNvSpPr/>
            <p:nvPr/>
          </p:nvSpPr>
          <p:spPr>
            <a:xfrm>
              <a:off x="4684931" y="4891059"/>
              <a:ext cx="13429" cy="11144"/>
            </a:xfrm>
            <a:custGeom>
              <a:avLst/>
              <a:gdLst>
                <a:gd name="connsiteX0" fmla="*/ 1407 w 13429"/>
                <a:gd name="connsiteY0" fmla="*/ 145 h 11144"/>
                <a:gd name="connsiteX1" fmla="*/ 0 w 13429"/>
                <a:gd name="connsiteY1" fmla="*/ 3470 h 11144"/>
                <a:gd name="connsiteX2" fmla="*/ 13429 w 13429"/>
                <a:gd name="connsiteY2" fmla="*/ 11144 h 11144"/>
                <a:gd name="connsiteX3" fmla="*/ 1407 w 13429"/>
                <a:gd name="connsiteY3" fmla="*/ 145 h 11144"/>
              </a:gdLst>
              <a:ahLst/>
              <a:cxnLst>
                <a:cxn ang="0">
                  <a:pos x="connsiteX0" y="connsiteY0"/>
                </a:cxn>
                <a:cxn ang="0">
                  <a:pos x="connsiteX1" y="connsiteY1"/>
                </a:cxn>
                <a:cxn ang="0">
                  <a:pos x="connsiteX2" y="connsiteY2"/>
                </a:cxn>
                <a:cxn ang="0">
                  <a:pos x="connsiteX3" y="connsiteY3"/>
                </a:cxn>
              </a:cxnLst>
              <a:rect l="l" t="t" r="r" b="b"/>
              <a:pathLst>
                <a:path w="13429" h="11144">
                  <a:moveTo>
                    <a:pt x="1407" y="145"/>
                  </a:moveTo>
                  <a:cubicBezTo>
                    <a:pt x="-2302" y="-1006"/>
                    <a:pt x="3454" y="5133"/>
                    <a:pt x="0" y="3470"/>
                  </a:cubicBezTo>
                  <a:cubicBezTo>
                    <a:pt x="4149" y="6562"/>
                    <a:pt x="8659" y="9139"/>
                    <a:pt x="13429" y="11144"/>
                  </a:cubicBezTo>
                  <a:cubicBezTo>
                    <a:pt x="8837" y="8173"/>
                    <a:pt x="4774" y="4455"/>
                    <a:pt x="1407" y="145"/>
                  </a:cubicBezTo>
                  <a:close/>
                </a:path>
              </a:pathLst>
            </a:custGeom>
            <a:solidFill>
              <a:srgbClr val="EBEBEB"/>
            </a:solidFill>
            <a:ln w="1278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6BB05AD-D158-AD52-3F83-C7161D38A11B}"/>
                </a:ext>
              </a:extLst>
            </p:cNvPr>
            <p:cNvSpPr/>
            <p:nvPr/>
          </p:nvSpPr>
          <p:spPr>
            <a:xfrm>
              <a:off x="4698361" y="4902843"/>
              <a:ext cx="6778" cy="3581"/>
            </a:xfrm>
            <a:custGeom>
              <a:avLst/>
              <a:gdLst>
                <a:gd name="connsiteX0" fmla="*/ 6779 w 6778"/>
                <a:gd name="connsiteY0" fmla="*/ 3581 h 3581"/>
                <a:gd name="connsiteX1" fmla="*/ 0 w 6778"/>
                <a:gd name="connsiteY1" fmla="*/ 0 h 3581"/>
                <a:gd name="connsiteX2" fmla="*/ 6779 w 6778"/>
                <a:gd name="connsiteY2" fmla="*/ 3581 h 3581"/>
              </a:gdLst>
              <a:ahLst/>
              <a:cxnLst>
                <a:cxn ang="0">
                  <a:pos x="connsiteX0" y="connsiteY0"/>
                </a:cxn>
                <a:cxn ang="0">
                  <a:pos x="connsiteX1" y="connsiteY1"/>
                </a:cxn>
                <a:cxn ang="0">
                  <a:pos x="connsiteX2" y="connsiteY2"/>
                </a:cxn>
              </a:cxnLst>
              <a:rect l="l" t="t" r="r" b="b"/>
              <a:pathLst>
                <a:path w="6778" h="3581">
                  <a:moveTo>
                    <a:pt x="6779" y="3581"/>
                  </a:moveTo>
                  <a:cubicBezTo>
                    <a:pt x="4589" y="2259"/>
                    <a:pt x="2326" y="1063"/>
                    <a:pt x="0" y="0"/>
                  </a:cubicBezTo>
                  <a:cubicBezTo>
                    <a:pt x="2148" y="1394"/>
                    <a:pt x="4416" y="2592"/>
                    <a:pt x="6779" y="3581"/>
                  </a:cubicBezTo>
                  <a:close/>
                </a:path>
              </a:pathLst>
            </a:custGeom>
            <a:solidFill>
              <a:srgbClr val="EBEBEB"/>
            </a:solidFill>
            <a:ln w="1278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5213577-B471-39B6-C760-4EF3AA2D7080}"/>
                </a:ext>
              </a:extLst>
            </p:cNvPr>
            <p:cNvSpPr/>
            <p:nvPr/>
          </p:nvSpPr>
          <p:spPr>
            <a:xfrm>
              <a:off x="4662805" y="4866519"/>
              <a:ext cx="3709" cy="6011"/>
            </a:xfrm>
            <a:custGeom>
              <a:avLst/>
              <a:gdLst>
                <a:gd name="connsiteX0" fmla="*/ 0 w 3709"/>
                <a:gd name="connsiteY0" fmla="*/ 0 h 6011"/>
                <a:gd name="connsiteX1" fmla="*/ 3709 w 3709"/>
                <a:gd name="connsiteY1" fmla="*/ 6011 h 6011"/>
                <a:gd name="connsiteX2" fmla="*/ 2558 w 3709"/>
                <a:gd name="connsiteY2" fmla="*/ 2174 h 6011"/>
              </a:gdLst>
              <a:ahLst/>
              <a:cxnLst>
                <a:cxn ang="0">
                  <a:pos x="connsiteX0" y="connsiteY0"/>
                </a:cxn>
                <a:cxn ang="0">
                  <a:pos x="connsiteX1" y="connsiteY1"/>
                </a:cxn>
                <a:cxn ang="0">
                  <a:pos x="connsiteX2" y="connsiteY2"/>
                </a:cxn>
              </a:cxnLst>
              <a:rect l="l" t="t" r="r" b="b"/>
              <a:pathLst>
                <a:path w="3709" h="6011">
                  <a:moveTo>
                    <a:pt x="0" y="0"/>
                  </a:moveTo>
                  <a:cubicBezTo>
                    <a:pt x="592" y="2336"/>
                    <a:pt x="1886" y="4435"/>
                    <a:pt x="3709" y="6011"/>
                  </a:cubicBezTo>
                  <a:lnTo>
                    <a:pt x="2558" y="2174"/>
                  </a:lnTo>
                  <a:close/>
                </a:path>
              </a:pathLst>
            </a:custGeom>
            <a:solidFill>
              <a:srgbClr val="EBEBEB"/>
            </a:solidFill>
            <a:ln w="1278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30059B8-518B-D33D-2CD6-612C26563C19}"/>
                </a:ext>
              </a:extLst>
            </p:cNvPr>
            <p:cNvSpPr/>
            <p:nvPr/>
          </p:nvSpPr>
          <p:spPr>
            <a:xfrm>
              <a:off x="4665235" y="4868054"/>
              <a:ext cx="5371" cy="4732"/>
            </a:xfrm>
            <a:custGeom>
              <a:avLst/>
              <a:gdLst>
                <a:gd name="connsiteX0" fmla="*/ 0 w 5371"/>
                <a:gd name="connsiteY0" fmla="*/ 0 h 4732"/>
                <a:gd name="connsiteX1" fmla="*/ 0 w 5371"/>
                <a:gd name="connsiteY1" fmla="*/ 0 h 4732"/>
                <a:gd name="connsiteX2" fmla="*/ 5372 w 5371"/>
                <a:gd name="connsiteY2" fmla="*/ 4732 h 4732"/>
              </a:gdLst>
              <a:ahLst/>
              <a:cxnLst>
                <a:cxn ang="0">
                  <a:pos x="connsiteX0" y="connsiteY0"/>
                </a:cxn>
                <a:cxn ang="0">
                  <a:pos x="connsiteX1" y="connsiteY1"/>
                </a:cxn>
                <a:cxn ang="0">
                  <a:pos x="connsiteX2" y="connsiteY2"/>
                </a:cxn>
              </a:cxnLst>
              <a:rect l="l" t="t" r="r" b="b"/>
              <a:pathLst>
                <a:path w="5371" h="4732">
                  <a:moveTo>
                    <a:pt x="0" y="0"/>
                  </a:moveTo>
                  <a:lnTo>
                    <a:pt x="0" y="0"/>
                  </a:lnTo>
                  <a:lnTo>
                    <a:pt x="5372" y="4732"/>
                  </a:lnTo>
                  <a:close/>
                </a:path>
              </a:pathLst>
            </a:custGeom>
            <a:solidFill>
              <a:srgbClr val="EBEBEB"/>
            </a:solidFill>
            <a:ln w="1278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F31221A-AF48-605D-2EF1-E847269C4D23}"/>
                </a:ext>
              </a:extLst>
            </p:cNvPr>
            <p:cNvSpPr/>
            <p:nvPr/>
          </p:nvSpPr>
          <p:spPr>
            <a:xfrm>
              <a:off x="4662165" y="4866008"/>
              <a:ext cx="639" cy="12789"/>
            </a:xfrm>
            <a:custGeom>
              <a:avLst/>
              <a:gdLst>
                <a:gd name="connsiteX0" fmla="*/ 0 w 639"/>
                <a:gd name="connsiteY0" fmla="*/ 0 h 12789"/>
                <a:gd name="connsiteX1" fmla="*/ 640 w 639"/>
                <a:gd name="connsiteY1" fmla="*/ 0 h 12789"/>
                <a:gd name="connsiteX2" fmla="*/ 0 w 639"/>
                <a:gd name="connsiteY2" fmla="*/ 0 h 12789"/>
              </a:gdLst>
              <a:ahLst/>
              <a:cxnLst>
                <a:cxn ang="0">
                  <a:pos x="connsiteX0" y="connsiteY0"/>
                </a:cxn>
                <a:cxn ang="0">
                  <a:pos x="connsiteX1" y="connsiteY1"/>
                </a:cxn>
                <a:cxn ang="0">
                  <a:pos x="connsiteX2" y="connsiteY2"/>
                </a:cxn>
              </a:cxnLst>
              <a:rect l="l" t="t" r="r" b="b"/>
              <a:pathLst>
                <a:path w="639" h="12789">
                  <a:moveTo>
                    <a:pt x="0" y="0"/>
                  </a:moveTo>
                  <a:lnTo>
                    <a:pt x="640" y="0"/>
                  </a:lnTo>
                  <a:cubicBezTo>
                    <a:pt x="640" y="0"/>
                    <a:pt x="512" y="0"/>
                    <a:pt x="0" y="0"/>
                  </a:cubicBezTo>
                  <a:close/>
                </a:path>
              </a:pathLst>
            </a:custGeom>
            <a:solidFill>
              <a:srgbClr val="EBEBEB"/>
            </a:solidFill>
            <a:ln w="1278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7688079-E42B-360A-03B8-41BA4F6A086E}"/>
                </a:ext>
              </a:extLst>
            </p:cNvPr>
            <p:cNvSpPr/>
            <p:nvPr/>
          </p:nvSpPr>
          <p:spPr>
            <a:xfrm>
              <a:off x="4636585" y="4841001"/>
              <a:ext cx="8957" cy="4197"/>
            </a:xfrm>
            <a:custGeom>
              <a:avLst/>
              <a:gdLst>
                <a:gd name="connsiteX0" fmla="*/ 0 w 8957"/>
                <a:gd name="connsiteY0" fmla="*/ 194 h 4197"/>
                <a:gd name="connsiteX1" fmla="*/ 6907 w 8957"/>
                <a:gd name="connsiteY1" fmla="*/ 194 h 4197"/>
                <a:gd name="connsiteX2" fmla="*/ 0 w 8957"/>
                <a:gd name="connsiteY2" fmla="*/ 194 h 4197"/>
              </a:gdLst>
              <a:ahLst/>
              <a:cxnLst>
                <a:cxn ang="0">
                  <a:pos x="connsiteX0" y="connsiteY0"/>
                </a:cxn>
                <a:cxn ang="0">
                  <a:pos x="connsiteX1" y="connsiteY1"/>
                </a:cxn>
                <a:cxn ang="0">
                  <a:pos x="connsiteX2" y="connsiteY2"/>
                </a:cxn>
              </a:cxnLst>
              <a:rect l="l" t="t" r="r" b="b"/>
              <a:pathLst>
                <a:path w="8957" h="4197">
                  <a:moveTo>
                    <a:pt x="0" y="194"/>
                  </a:moveTo>
                  <a:cubicBezTo>
                    <a:pt x="4605" y="2369"/>
                    <a:pt x="12790" y="7996"/>
                    <a:pt x="6907" y="194"/>
                  </a:cubicBezTo>
                  <a:cubicBezTo>
                    <a:pt x="3197" y="-957"/>
                    <a:pt x="6907" y="3520"/>
                    <a:pt x="0" y="194"/>
                  </a:cubicBezTo>
                  <a:close/>
                </a:path>
              </a:pathLst>
            </a:custGeom>
            <a:solidFill>
              <a:srgbClr val="EBEBEB"/>
            </a:solidFill>
            <a:ln w="1278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D5FE24B-6313-81E9-1AEB-0107E0F31E91}"/>
                </a:ext>
              </a:extLst>
            </p:cNvPr>
            <p:cNvSpPr/>
            <p:nvPr/>
          </p:nvSpPr>
          <p:spPr>
            <a:xfrm>
              <a:off x="4652445" y="4855264"/>
              <a:ext cx="8313" cy="6011"/>
            </a:xfrm>
            <a:custGeom>
              <a:avLst/>
              <a:gdLst>
                <a:gd name="connsiteX0" fmla="*/ 8313 w 8313"/>
                <a:gd name="connsiteY0" fmla="*/ 6011 h 6011"/>
                <a:gd name="connsiteX1" fmla="*/ 1790 w 8313"/>
                <a:gd name="connsiteY1" fmla="*/ 0 h 6011"/>
                <a:gd name="connsiteX2" fmla="*/ 0 w 8313"/>
                <a:gd name="connsiteY2" fmla="*/ 1151 h 6011"/>
              </a:gdLst>
              <a:ahLst/>
              <a:cxnLst>
                <a:cxn ang="0">
                  <a:pos x="connsiteX0" y="connsiteY0"/>
                </a:cxn>
                <a:cxn ang="0">
                  <a:pos x="connsiteX1" y="connsiteY1"/>
                </a:cxn>
                <a:cxn ang="0">
                  <a:pos x="connsiteX2" y="connsiteY2"/>
                </a:cxn>
              </a:cxnLst>
              <a:rect l="l" t="t" r="r" b="b"/>
              <a:pathLst>
                <a:path w="8313" h="6011">
                  <a:moveTo>
                    <a:pt x="8313" y="6011"/>
                  </a:moveTo>
                  <a:lnTo>
                    <a:pt x="1790" y="0"/>
                  </a:lnTo>
                  <a:cubicBezTo>
                    <a:pt x="1790" y="0"/>
                    <a:pt x="1790" y="2302"/>
                    <a:pt x="0" y="1151"/>
                  </a:cubicBezTo>
                  <a:close/>
                </a:path>
              </a:pathLst>
            </a:custGeom>
            <a:solidFill>
              <a:srgbClr val="EBEBEB"/>
            </a:solidFill>
            <a:ln w="1278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9EB4B5E-A26C-6710-87E9-2A4C1D034230}"/>
                </a:ext>
              </a:extLst>
            </p:cNvPr>
            <p:cNvSpPr/>
            <p:nvPr/>
          </p:nvSpPr>
          <p:spPr>
            <a:xfrm>
              <a:off x="4660758" y="4861275"/>
              <a:ext cx="3836" cy="2302"/>
            </a:xfrm>
            <a:custGeom>
              <a:avLst/>
              <a:gdLst>
                <a:gd name="connsiteX0" fmla="*/ 3837 w 3836"/>
                <a:gd name="connsiteY0" fmla="*/ 2302 h 2302"/>
                <a:gd name="connsiteX1" fmla="*/ 0 w 3836"/>
                <a:gd name="connsiteY1" fmla="*/ 0 h 2302"/>
                <a:gd name="connsiteX2" fmla="*/ 2430 w 3836"/>
                <a:gd name="connsiteY2" fmla="*/ 2302 h 2302"/>
                <a:gd name="connsiteX3" fmla="*/ 3837 w 3836"/>
                <a:gd name="connsiteY3" fmla="*/ 2302 h 2302"/>
              </a:gdLst>
              <a:ahLst/>
              <a:cxnLst>
                <a:cxn ang="0">
                  <a:pos x="connsiteX0" y="connsiteY0"/>
                </a:cxn>
                <a:cxn ang="0">
                  <a:pos x="connsiteX1" y="connsiteY1"/>
                </a:cxn>
                <a:cxn ang="0">
                  <a:pos x="connsiteX2" y="connsiteY2"/>
                </a:cxn>
                <a:cxn ang="0">
                  <a:pos x="connsiteX3" y="connsiteY3"/>
                </a:cxn>
              </a:cxnLst>
              <a:rect l="l" t="t" r="r" b="b"/>
              <a:pathLst>
                <a:path w="3836" h="2302">
                  <a:moveTo>
                    <a:pt x="3837" y="2302"/>
                  </a:moveTo>
                  <a:lnTo>
                    <a:pt x="0" y="0"/>
                  </a:lnTo>
                  <a:lnTo>
                    <a:pt x="2430" y="2302"/>
                  </a:lnTo>
                  <a:lnTo>
                    <a:pt x="3837" y="2302"/>
                  </a:lnTo>
                  <a:close/>
                </a:path>
              </a:pathLst>
            </a:custGeom>
            <a:solidFill>
              <a:srgbClr val="EBEBEB"/>
            </a:solidFill>
            <a:ln w="1278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10E312C-DB6D-CD7C-AE63-77AA1A275DB1}"/>
                </a:ext>
              </a:extLst>
            </p:cNvPr>
            <p:cNvSpPr/>
            <p:nvPr/>
          </p:nvSpPr>
          <p:spPr>
            <a:xfrm>
              <a:off x="4692329" y="4891204"/>
              <a:ext cx="13065" cy="10487"/>
            </a:xfrm>
            <a:custGeom>
              <a:avLst/>
              <a:gdLst>
                <a:gd name="connsiteX0" fmla="*/ 2450 w 13065"/>
                <a:gd name="connsiteY0" fmla="*/ 3070 h 10487"/>
                <a:gd name="connsiteX1" fmla="*/ 13065 w 13065"/>
                <a:gd name="connsiteY1" fmla="*/ 10488 h 10487"/>
                <a:gd name="connsiteX2" fmla="*/ 1683 w 13065"/>
                <a:gd name="connsiteY2" fmla="*/ 0 h 10487"/>
                <a:gd name="connsiteX3" fmla="*/ 2450 w 13065"/>
                <a:gd name="connsiteY3" fmla="*/ 3070 h 10487"/>
              </a:gdLst>
              <a:ahLst/>
              <a:cxnLst>
                <a:cxn ang="0">
                  <a:pos x="connsiteX0" y="connsiteY0"/>
                </a:cxn>
                <a:cxn ang="0">
                  <a:pos x="connsiteX1" y="connsiteY1"/>
                </a:cxn>
                <a:cxn ang="0">
                  <a:pos x="connsiteX2" y="connsiteY2"/>
                </a:cxn>
                <a:cxn ang="0">
                  <a:pos x="connsiteX3" y="connsiteY3"/>
                </a:cxn>
              </a:cxnLst>
              <a:rect l="l" t="t" r="r" b="b"/>
              <a:pathLst>
                <a:path w="13065" h="10487">
                  <a:moveTo>
                    <a:pt x="2450" y="3070"/>
                  </a:moveTo>
                  <a:cubicBezTo>
                    <a:pt x="6210" y="5209"/>
                    <a:pt x="9764" y="7693"/>
                    <a:pt x="13065" y="10488"/>
                  </a:cubicBezTo>
                  <a:cubicBezTo>
                    <a:pt x="9356" y="6779"/>
                    <a:pt x="5519" y="3197"/>
                    <a:pt x="1683" y="0"/>
                  </a:cubicBezTo>
                  <a:cubicBezTo>
                    <a:pt x="659" y="128"/>
                    <a:pt x="-1899" y="-384"/>
                    <a:pt x="2450" y="3070"/>
                  </a:cubicBezTo>
                  <a:close/>
                </a:path>
              </a:pathLst>
            </a:custGeom>
            <a:solidFill>
              <a:srgbClr val="EBEBEB"/>
            </a:solidFill>
            <a:ln w="1278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8FC658A-C1A5-9F6E-6F7C-26C121E4353C}"/>
                </a:ext>
              </a:extLst>
            </p:cNvPr>
            <p:cNvSpPr/>
            <p:nvPr/>
          </p:nvSpPr>
          <p:spPr>
            <a:xfrm>
              <a:off x="4681094" y="4881270"/>
              <a:ext cx="767" cy="341"/>
            </a:xfrm>
            <a:custGeom>
              <a:avLst/>
              <a:gdLst>
                <a:gd name="connsiteX0" fmla="*/ 0 w 767"/>
                <a:gd name="connsiteY0" fmla="*/ 341 h 341"/>
                <a:gd name="connsiteX1" fmla="*/ 767 w 767"/>
                <a:gd name="connsiteY1" fmla="*/ 341 h 341"/>
                <a:gd name="connsiteX2" fmla="*/ 0 w 767"/>
                <a:gd name="connsiteY2" fmla="*/ 341 h 341"/>
              </a:gdLst>
              <a:ahLst/>
              <a:cxnLst>
                <a:cxn ang="0">
                  <a:pos x="connsiteX0" y="connsiteY0"/>
                </a:cxn>
                <a:cxn ang="0">
                  <a:pos x="connsiteX1" y="connsiteY1"/>
                </a:cxn>
                <a:cxn ang="0">
                  <a:pos x="connsiteX2" y="connsiteY2"/>
                </a:cxn>
              </a:cxnLst>
              <a:rect l="l" t="t" r="r" b="b"/>
              <a:pathLst>
                <a:path w="767" h="341">
                  <a:moveTo>
                    <a:pt x="0" y="341"/>
                  </a:moveTo>
                  <a:lnTo>
                    <a:pt x="767" y="341"/>
                  </a:lnTo>
                  <a:cubicBezTo>
                    <a:pt x="767" y="341"/>
                    <a:pt x="0" y="-426"/>
                    <a:pt x="0" y="341"/>
                  </a:cubicBezTo>
                  <a:close/>
                </a:path>
              </a:pathLst>
            </a:custGeom>
            <a:solidFill>
              <a:srgbClr val="EBEBEB"/>
            </a:solidFill>
            <a:ln w="1278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3B59B23-15FF-F381-3A65-D5BBE5C6FCD8}"/>
                </a:ext>
              </a:extLst>
            </p:cNvPr>
            <p:cNvSpPr/>
            <p:nvPr/>
          </p:nvSpPr>
          <p:spPr>
            <a:xfrm>
              <a:off x="4740695" y="4930980"/>
              <a:ext cx="639" cy="767"/>
            </a:xfrm>
            <a:custGeom>
              <a:avLst/>
              <a:gdLst>
                <a:gd name="connsiteX0" fmla="*/ 639 w 639"/>
                <a:gd name="connsiteY0" fmla="*/ 767 h 767"/>
                <a:gd name="connsiteX1" fmla="*/ 384 w 639"/>
                <a:gd name="connsiteY1" fmla="*/ 0 h 767"/>
                <a:gd name="connsiteX2" fmla="*/ 0 w 639"/>
                <a:gd name="connsiteY2" fmla="*/ 256 h 767"/>
                <a:gd name="connsiteX3" fmla="*/ 639 w 639"/>
                <a:gd name="connsiteY3" fmla="*/ 767 h 767"/>
              </a:gdLst>
              <a:ahLst/>
              <a:cxnLst>
                <a:cxn ang="0">
                  <a:pos x="connsiteX0" y="connsiteY0"/>
                </a:cxn>
                <a:cxn ang="0">
                  <a:pos x="connsiteX1" y="connsiteY1"/>
                </a:cxn>
                <a:cxn ang="0">
                  <a:pos x="connsiteX2" y="connsiteY2"/>
                </a:cxn>
                <a:cxn ang="0">
                  <a:pos x="connsiteX3" y="connsiteY3"/>
                </a:cxn>
              </a:cxnLst>
              <a:rect l="l" t="t" r="r" b="b"/>
              <a:pathLst>
                <a:path w="639" h="767">
                  <a:moveTo>
                    <a:pt x="639" y="767"/>
                  </a:moveTo>
                  <a:lnTo>
                    <a:pt x="384" y="0"/>
                  </a:lnTo>
                  <a:lnTo>
                    <a:pt x="0" y="256"/>
                  </a:lnTo>
                  <a:lnTo>
                    <a:pt x="639" y="767"/>
                  </a:lnTo>
                  <a:close/>
                </a:path>
              </a:pathLst>
            </a:custGeom>
            <a:solidFill>
              <a:srgbClr val="EBEBEB"/>
            </a:solidFill>
            <a:ln w="1278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0B5827F-AA2A-CDAA-7ED3-35EC452A0BE9}"/>
                </a:ext>
              </a:extLst>
            </p:cNvPr>
            <p:cNvSpPr/>
            <p:nvPr/>
          </p:nvSpPr>
          <p:spPr>
            <a:xfrm>
              <a:off x="4687105" y="4885704"/>
              <a:ext cx="7300" cy="5499"/>
            </a:xfrm>
            <a:custGeom>
              <a:avLst/>
              <a:gdLst>
                <a:gd name="connsiteX0" fmla="*/ 6779 w 7300"/>
                <a:gd name="connsiteY0" fmla="*/ 4732 h 5499"/>
                <a:gd name="connsiteX1" fmla="*/ 0 w 7300"/>
                <a:gd name="connsiteY1" fmla="*/ 0 h 5499"/>
                <a:gd name="connsiteX2" fmla="*/ 7290 w 7300"/>
                <a:gd name="connsiteY2" fmla="*/ 5500 h 5499"/>
                <a:gd name="connsiteX3" fmla="*/ 6779 w 7300"/>
                <a:gd name="connsiteY3" fmla="*/ 4732 h 5499"/>
              </a:gdLst>
              <a:ahLst/>
              <a:cxnLst>
                <a:cxn ang="0">
                  <a:pos x="connsiteX0" y="connsiteY0"/>
                </a:cxn>
                <a:cxn ang="0">
                  <a:pos x="connsiteX1" y="connsiteY1"/>
                </a:cxn>
                <a:cxn ang="0">
                  <a:pos x="connsiteX2" y="connsiteY2"/>
                </a:cxn>
                <a:cxn ang="0">
                  <a:pos x="connsiteX3" y="connsiteY3"/>
                </a:cxn>
              </a:cxnLst>
              <a:rect l="l" t="t" r="r" b="b"/>
              <a:pathLst>
                <a:path w="7300" h="5499">
                  <a:moveTo>
                    <a:pt x="6779" y="4732"/>
                  </a:moveTo>
                  <a:cubicBezTo>
                    <a:pt x="4961" y="2601"/>
                    <a:pt x="2627" y="972"/>
                    <a:pt x="0" y="0"/>
                  </a:cubicBezTo>
                  <a:lnTo>
                    <a:pt x="7290" y="5500"/>
                  </a:lnTo>
                  <a:cubicBezTo>
                    <a:pt x="7290" y="5500"/>
                    <a:pt x="7418" y="5372"/>
                    <a:pt x="6779" y="4732"/>
                  </a:cubicBezTo>
                  <a:close/>
                </a:path>
              </a:pathLst>
            </a:custGeom>
            <a:solidFill>
              <a:srgbClr val="EBEBEB"/>
            </a:solidFill>
            <a:ln w="1278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8C24EB7-CF12-359B-312A-5B784B671517}"/>
                </a:ext>
              </a:extLst>
            </p:cNvPr>
            <p:cNvSpPr/>
            <p:nvPr/>
          </p:nvSpPr>
          <p:spPr>
            <a:xfrm>
              <a:off x="4711534" y="4908086"/>
              <a:ext cx="4348" cy="5243"/>
            </a:xfrm>
            <a:custGeom>
              <a:avLst/>
              <a:gdLst>
                <a:gd name="connsiteX0" fmla="*/ 4349 w 4348"/>
                <a:gd name="connsiteY0" fmla="*/ 5244 h 5243"/>
                <a:gd name="connsiteX1" fmla="*/ 0 w 4348"/>
                <a:gd name="connsiteY1" fmla="*/ 0 h 5243"/>
                <a:gd name="connsiteX2" fmla="*/ 4349 w 4348"/>
                <a:gd name="connsiteY2" fmla="*/ 5244 h 5243"/>
              </a:gdLst>
              <a:ahLst/>
              <a:cxnLst>
                <a:cxn ang="0">
                  <a:pos x="connsiteX0" y="connsiteY0"/>
                </a:cxn>
                <a:cxn ang="0">
                  <a:pos x="connsiteX1" y="connsiteY1"/>
                </a:cxn>
                <a:cxn ang="0">
                  <a:pos x="connsiteX2" y="connsiteY2"/>
                </a:cxn>
              </a:cxnLst>
              <a:rect l="l" t="t" r="r" b="b"/>
              <a:pathLst>
                <a:path w="4348" h="5243">
                  <a:moveTo>
                    <a:pt x="4349" y="5244"/>
                  </a:moveTo>
                  <a:lnTo>
                    <a:pt x="0" y="0"/>
                  </a:lnTo>
                  <a:cubicBezTo>
                    <a:pt x="1023" y="1791"/>
                    <a:pt x="3453" y="5244"/>
                    <a:pt x="4349" y="5244"/>
                  </a:cubicBezTo>
                  <a:close/>
                </a:path>
              </a:pathLst>
            </a:custGeom>
            <a:solidFill>
              <a:srgbClr val="EBEBEB"/>
            </a:solidFill>
            <a:ln w="12783"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1423BB0-72CE-556E-CE0E-8FD830E4BF4B}"/>
                </a:ext>
              </a:extLst>
            </p:cNvPr>
            <p:cNvSpPr/>
            <p:nvPr/>
          </p:nvSpPr>
          <p:spPr>
            <a:xfrm>
              <a:off x="4681861" y="4883402"/>
              <a:ext cx="147" cy="579"/>
            </a:xfrm>
            <a:custGeom>
              <a:avLst/>
              <a:gdLst>
                <a:gd name="connsiteX0" fmla="*/ 0 w 147"/>
                <a:gd name="connsiteY0" fmla="*/ 0 h 579"/>
                <a:gd name="connsiteX1" fmla="*/ 0 w 147"/>
                <a:gd name="connsiteY1" fmla="*/ 0 h 579"/>
                <a:gd name="connsiteX2" fmla="*/ 0 w 147"/>
                <a:gd name="connsiteY2" fmla="*/ 0 h 579"/>
              </a:gdLst>
              <a:ahLst/>
              <a:cxnLst>
                <a:cxn ang="0">
                  <a:pos x="connsiteX0" y="connsiteY0"/>
                </a:cxn>
                <a:cxn ang="0">
                  <a:pos x="connsiteX1" y="connsiteY1"/>
                </a:cxn>
                <a:cxn ang="0">
                  <a:pos x="connsiteX2" y="connsiteY2"/>
                </a:cxn>
              </a:cxnLst>
              <a:rect l="l" t="t" r="r" b="b"/>
              <a:pathLst>
                <a:path w="147" h="579">
                  <a:moveTo>
                    <a:pt x="0" y="0"/>
                  </a:moveTo>
                  <a:lnTo>
                    <a:pt x="0" y="0"/>
                  </a:lnTo>
                  <a:cubicBezTo>
                    <a:pt x="128" y="895"/>
                    <a:pt x="256" y="639"/>
                    <a:pt x="0" y="0"/>
                  </a:cubicBezTo>
                  <a:close/>
                </a:path>
              </a:pathLst>
            </a:custGeom>
            <a:solidFill>
              <a:srgbClr val="EBEBEB"/>
            </a:solidFill>
            <a:ln w="1278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DBCA5AB-BF39-4C11-F226-EF93D0DCC6C6}"/>
                </a:ext>
              </a:extLst>
            </p:cNvPr>
            <p:cNvSpPr/>
            <p:nvPr/>
          </p:nvSpPr>
          <p:spPr>
            <a:xfrm>
              <a:off x="4681350" y="4882123"/>
              <a:ext cx="5371" cy="3581"/>
            </a:xfrm>
            <a:custGeom>
              <a:avLst/>
              <a:gdLst>
                <a:gd name="connsiteX0" fmla="*/ 512 w 5371"/>
                <a:gd name="connsiteY0" fmla="*/ 1279 h 3581"/>
                <a:gd name="connsiteX1" fmla="*/ 5372 w 5371"/>
                <a:gd name="connsiteY1" fmla="*/ 3581 h 3581"/>
                <a:gd name="connsiteX2" fmla="*/ 0 w 5371"/>
                <a:gd name="connsiteY2" fmla="*/ 0 h 3581"/>
                <a:gd name="connsiteX3" fmla="*/ 512 w 5371"/>
                <a:gd name="connsiteY3" fmla="*/ 1279 h 3581"/>
              </a:gdLst>
              <a:ahLst/>
              <a:cxnLst>
                <a:cxn ang="0">
                  <a:pos x="connsiteX0" y="connsiteY0"/>
                </a:cxn>
                <a:cxn ang="0">
                  <a:pos x="connsiteX1" y="connsiteY1"/>
                </a:cxn>
                <a:cxn ang="0">
                  <a:pos x="connsiteX2" y="connsiteY2"/>
                </a:cxn>
                <a:cxn ang="0">
                  <a:pos x="connsiteX3" y="connsiteY3"/>
                </a:cxn>
              </a:cxnLst>
              <a:rect l="l" t="t" r="r" b="b"/>
              <a:pathLst>
                <a:path w="5371" h="3581">
                  <a:moveTo>
                    <a:pt x="512" y="1279"/>
                  </a:moveTo>
                  <a:cubicBezTo>
                    <a:pt x="2079" y="2153"/>
                    <a:pt x="3703" y="2922"/>
                    <a:pt x="5372" y="3581"/>
                  </a:cubicBezTo>
                  <a:cubicBezTo>
                    <a:pt x="3454" y="2174"/>
                    <a:pt x="1535" y="895"/>
                    <a:pt x="0" y="0"/>
                  </a:cubicBezTo>
                  <a:cubicBezTo>
                    <a:pt x="225" y="403"/>
                    <a:pt x="397" y="832"/>
                    <a:pt x="512" y="1279"/>
                  </a:cubicBezTo>
                  <a:close/>
                </a:path>
              </a:pathLst>
            </a:custGeom>
            <a:solidFill>
              <a:srgbClr val="EBEBEB"/>
            </a:solidFill>
            <a:ln w="1278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56671FC-4D62-10E7-803F-3F3E7505C8D2}"/>
                </a:ext>
              </a:extLst>
            </p:cNvPr>
            <p:cNvSpPr/>
            <p:nvPr/>
          </p:nvSpPr>
          <p:spPr>
            <a:xfrm>
              <a:off x="4738954" y="4917682"/>
              <a:ext cx="29238" cy="20731"/>
            </a:xfrm>
            <a:custGeom>
              <a:avLst/>
              <a:gdLst>
                <a:gd name="connsiteX0" fmla="*/ 22460 w 29238"/>
                <a:gd name="connsiteY0" fmla="*/ 12403 h 20731"/>
                <a:gd name="connsiteX1" fmla="*/ 6345 w 29238"/>
                <a:gd name="connsiteY1" fmla="*/ 1148 h 20731"/>
                <a:gd name="connsiteX2" fmla="*/ 2124 w 29238"/>
                <a:gd name="connsiteY2" fmla="*/ 13938 h 20731"/>
                <a:gd name="connsiteX3" fmla="*/ 10949 w 29238"/>
                <a:gd name="connsiteY3" fmla="*/ 17519 h 20731"/>
                <a:gd name="connsiteX4" fmla="*/ 4426 w 29238"/>
                <a:gd name="connsiteY4" fmla="*/ 6392 h 20731"/>
                <a:gd name="connsiteX5" fmla="*/ 15042 w 29238"/>
                <a:gd name="connsiteY5" fmla="*/ 17519 h 20731"/>
                <a:gd name="connsiteX6" fmla="*/ 29239 w 29238"/>
                <a:gd name="connsiteY6" fmla="*/ 19693 h 20731"/>
                <a:gd name="connsiteX7" fmla="*/ 20542 w 29238"/>
                <a:gd name="connsiteY7" fmla="*/ 14193 h 20731"/>
                <a:gd name="connsiteX8" fmla="*/ 22460 w 29238"/>
                <a:gd name="connsiteY8" fmla="*/ 12403 h 2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38" h="20731">
                  <a:moveTo>
                    <a:pt x="22460" y="12403"/>
                  </a:moveTo>
                  <a:cubicBezTo>
                    <a:pt x="20542" y="13554"/>
                    <a:pt x="11589" y="8438"/>
                    <a:pt x="6345" y="1148"/>
                  </a:cubicBezTo>
                  <a:cubicBezTo>
                    <a:pt x="-1201" y="-3201"/>
                    <a:pt x="-1201" y="5624"/>
                    <a:pt x="2124" y="13938"/>
                  </a:cubicBezTo>
                  <a:cubicBezTo>
                    <a:pt x="2892" y="13938"/>
                    <a:pt x="3403" y="12787"/>
                    <a:pt x="10949" y="17519"/>
                  </a:cubicBezTo>
                  <a:cubicBezTo>
                    <a:pt x="9287" y="14705"/>
                    <a:pt x="-1841" y="2938"/>
                    <a:pt x="4426" y="6392"/>
                  </a:cubicBezTo>
                  <a:cubicBezTo>
                    <a:pt x="14147" y="13042"/>
                    <a:pt x="11333" y="13042"/>
                    <a:pt x="15042" y="17519"/>
                  </a:cubicBezTo>
                  <a:cubicBezTo>
                    <a:pt x="12996" y="12403"/>
                    <a:pt x="28855" y="24170"/>
                    <a:pt x="29239" y="19693"/>
                  </a:cubicBezTo>
                  <a:lnTo>
                    <a:pt x="20542" y="14193"/>
                  </a:lnTo>
                  <a:cubicBezTo>
                    <a:pt x="20542" y="14193"/>
                    <a:pt x="24251" y="14321"/>
                    <a:pt x="22460" y="12403"/>
                  </a:cubicBezTo>
                  <a:close/>
                </a:path>
              </a:pathLst>
            </a:custGeom>
            <a:solidFill>
              <a:srgbClr val="EBEBEB"/>
            </a:solidFill>
            <a:ln w="12783"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FD610E1-3FE3-87C0-C591-EA3F0C102EEE}"/>
                </a:ext>
              </a:extLst>
            </p:cNvPr>
            <p:cNvSpPr/>
            <p:nvPr/>
          </p:nvSpPr>
          <p:spPr>
            <a:xfrm>
              <a:off x="4725347" y="4917935"/>
              <a:ext cx="15348" cy="13375"/>
            </a:xfrm>
            <a:custGeom>
              <a:avLst/>
              <a:gdLst>
                <a:gd name="connsiteX0" fmla="*/ 2942 w 15348"/>
                <a:gd name="connsiteY0" fmla="*/ 2046 h 13375"/>
                <a:gd name="connsiteX1" fmla="*/ 0 w 15348"/>
                <a:gd name="connsiteY1" fmla="*/ 0 h 13375"/>
                <a:gd name="connsiteX2" fmla="*/ 7802 w 15348"/>
                <a:gd name="connsiteY2" fmla="*/ 10104 h 13375"/>
                <a:gd name="connsiteX3" fmla="*/ 15348 w 15348"/>
                <a:gd name="connsiteY3" fmla="*/ 13301 h 13375"/>
                <a:gd name="connsiteX4" fmla="*/ 1791 w 15348"/>
                <a:gd name="connsiteY4" fmla="*/ 1279 h 1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8" h="13375">
                  <a:moveTo>
                    <a:pt x="2942" y="2046"/>
                  </a:moveTo>
                  <a:lnTo>
                    <a:pt x="0" y="0"/>
                  </a:lnTo>
                  <a:cubicBezTo>
                    <a:pt x="2987" y="3051"/>
                    <a:pt x="5606" y="6442"/>
                    <a:pt x="7802" y="10104"/>
                  </a:cubicBezTo>
                  <a:cubicBezTo>
                    <a:pt x="13046" y="13301"/>
                    <a:pt x="14581" y="13557"/>
                    <a:pt x="15348" y="13301"/>
                  </a:cubicBezTo>
                  <a:lnTo>
                    <a:pt x="1791" y="1279"/>
                  </a:lnTo>
                  <a:close/>
                </a:path>
              </a:pathLst>
            </a:custGeom>
            <a:solidFill>
              <a:srgbClr val="EBEBEB"/>
            </a:solidFill>
            <a:ln w="12783"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446DDAE-D5FC-6AC4-32B5-48290973C81B}"/>
                </a:ext>
              </a:extLst>
            </p:cNvPr>
            <p:cNvSpPr/>
            <p:nvPr/>
          </p:nvSpPr>
          <p:spPr>
            <a:xfrm>
              <a:off x="4705011" y="4900668"/>
              <a:ext cx="20463" cy="17777"/>
            </a:xfrm>
            <a:custGeom>
              <a:avLst/>
              <a:gdLst>
                <a:gd name="connsiteX0" fmla="*/ 7802 w 20463"/>
                <a:gd name="connsiteY0" fmla="*/ 6779 h 17777"/>
                <a:gd name="connsiteX1" fmla="*/ 16115 w 20463"/>
                <a:gd name="connsiteY1" fmla="*/ 6779 h 17777"/>
                <a:gd name="connsiteX2" fmla="*/ 3325 w 20463"/>
                <a:gd name="connsiteY2" fmla="*/ 0 h 17777"/>
                <a:gd name="connsiteX3" fmla="*/ 7418 w 20463"/>
                <a:gd name="connsiteY3" fmla="*/ 6779 h 17777"/>
                <a:gd name="connsiteX4" fmla="*/ 0 w 20463"/>
                <a:gd name="connsiteY4" fmla="*/ 1279 h 17777"/>
                <a:gd name="connsiteX5" fmla="*/ 6139 w 20463"/>
                <a:gd name="connsiteY5" fmla="*/ 7674 h 17777"/>
                <a:gd name="connsiteX6" fmla="*/ 6139 w 20463"/>
                <a:gd name="connsiteY6" fmla="*/ 7674 h 17777"/>
                <a:gd name="connsiteX7" fmla="*/ 6139 w 20463"/>
                <a:gd name="connsiteY7" fmla="*/ 7674 h 17777"/>
                <a:gd name="connsiteX8" fmla="*/ 6139 w 20463"/>
                <a:gd name="connsiteY8" fmla="*/ 7674 h 17777"/>
                <a:gd name="connsiteX9" fmla="*/ 7546 w 20463"/>
                <a:gd name="connsiteY9" fmla="*/ 7674 h 17777"/>
                <a:gd name="connsiteX10" fmla="*/ 6395 w 20463"/>
                <a:gd name="connsiteY10" fmla="*/ 7674 h 17777"/>
                <a:gd name="connsiteX11" fmla="*/ 6395 w 20463"/>
                <a:gd name="connsiteY11" fmla="*/ 7674 h 17777"/>
                <a:gd name="connsiteX12" fmla="*/ 20464 w 20463"/>
                <a:gd name="connsiteY12" fmla="*/ 17778 h 17777"/>
                <a:gd name="connsiteX13" fmla="*/ 7802 w 20463"/>
                <a:gd name="connsiteY13" fmla="*/ 6779 h 1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63" h="17777">
                  <a:moveTo>
                    <a:pt x="7802" y="6779"/>
                  </a:moveTo>
                  <a:cubicBezTo>
                    <a:pt x="11383" y="6779"/>
                    <a:pt x="18673" y="11767"/>
                    <a:pt x="16115" y="6779"/>
                  </a:cubicBezTo>
                  <a:cubicBezTo>
                    <a:pt x="7802" y="0"/>
                    <a:pt x="9209" y="3325"/>
                    <a:pt x="3325" y="0"/>
                  </a:cubicBezTo>
                  <a:cubicBezTo>
                    <a:pt x="16883" y="10616"/>
                    <a:pt x="-1279" y="-2174"/>
                    <a:pt x="7418" y="6779"/>
                  </a:cubicBezTo>
                  <a:cubicBezTo>
                    <a:pt x="4605" y="4860"/>
                    <a:pt x="2174" y="2942"/>
                    <a:pt x="0" y="1279"/>
                  </a:cubicBezTo>
                  <a:lnTo>
                    <a:pt x="6139" y="7674"/>
                  </a:lnTo>
                  <a:lnTo>
                    <a:pt x="6139" y="7674"/>
                  </a:lnTo>
                  <a:lnTo>
                    <a:pt x="6139" y="7674"/>
                  </a:lnTo>
                  <a:cubicBezTo>
                    <a:pt x="6139" y="7034"/>
                    <a:pt x="6139" y="6651"/>
                    <a:pt x="6139" y="7674"/>
                  </a:cubicBezTo>
                  <a:lnTo>
                    <a:pt x="7546" y="7674"/>
                  </a:lnTo>
                  <a:cubicBezTo>
                    <a:pt x="10999" y="11255"/>
                    <a:pt x="7546" y="8569"/>
                    <a:pt x="6395" y="7674"/>
                  </a:cubicBezTo>
                  <a:lnTo>
                    <a:pt x="6395" y="7674"/>
                  </a:lnTo>
                  <a:lnTo>
                    <a:pt x="20464" y="17778"/>
                  </a:lnTo>
                  <a:cubicBezTo>
                    <a:pt x="17650" y="14708"/>
                    <a:pt x="14453" y="11767"/>
                    <a:pt x="7802" y="6779"/>
                  </a:cubicBezTo>
                  <a:close/>
                </a:path>
              </a:pathLst>
            </a:custGeom>
            <a:solidFill>
              <a:srgbClr val="EBEBEB"/>
            </a:solidFill>
            <a:ln w="12783"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4CBFC66-3D34-9BCE-30A9-9F3750AAD638}"/>
                </a:ext>
              </a:extLst>
            </p:cNvPr>
            <p:cNvSpPr/>
            <p:nvPr/>
          </p:nvSpPr>
          <p:spPr>
            <a:xfrm>
              <a:off x="4653596" y="4843370"/>
              <a:ext cx="1168" cy="1123"/>
            </a:xfrm>
            <a:custGeom>
              <a:avLst/>
              <a:gdLst>
                <a:gd name="connsiteX0" fmla="*/ 0 w 1168"/>
                <a:gd name="connsiteY0" fmla="*/ 0 h 1123"/>
                <a:gd name="connsiteX1" fmla="*/ 0 w 1168"/>
                <a:gd name="connsiteY1" fmla="*/ 767 h 1123"/>
                <a:gd name="connsiteX2" fmla="*/ 0 w 1168"/>
                <a:gd name="connsiteY2" fmla="*/ 0 h 1123"/>
              </a:gdLst>
              <a:ahLst/>
              <a:cxnLst>
                <a:cxn ang="0">
                  <a:pos x="connsiteX0" y="connsiteY0"/>
                </a:cxn>
                <a:cxn ang="0">
                  <a:pos x="connsiteX1" y="connsiteY1"/>
                </a:cxn>
                <a:cxn ang="0">
                  <a:pos x="connsiteX2" y="connsiteY2"/>
                </a:cxn>
              </a:cxnLst>
              <a:rect l="l" t="t" r="r" b="b"/>
              <a:pathLst>
                <a:path w="1168" h="1123">
                  <a:moveTo>
                    <a:pt x="0" y="0"/>
                  </a:moveTo>
                  <a:cubicBezTo>
                    <a:pt x="115" y="243"/>
                    <a:pt x="115" y="525"/>
                    <a:pt x="0" y="767"/>
                  </a:cubicBezTo>
                  <a:cubicBezTo>
                    <a:pt x="1151" y="1279"/>
                    <a:pt x="1918" y="1407"/>
                    <a:pt x="0" y="0"/>
                  </a:cubicBezTo>
                  <a:close/>
                </a:path>
              </a:pathLst>
            </a:custGeom>
            <a:solidFill>
              <a:srgbClr val="EBEBEB"/>
            </a:solidFill>
            <a:ln w="1278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A6925E6-7DF7-C2D2-A312-861FB1FFC0DE}"/>
                </a:ext>
              </a:extLst>
            </p:cNvPr>
            <p:cNvSpPr/>
            <p:nvPr/>
          </p:nvSpPr>
          <p:spPr>
            <a:xfrm>
              <a:off x="4649070" y="4842210"/>
              <a:ext cx="12072" cy="16124"/>
            </a:xfrm>
            <a:custGeom>
              <a:avLst/>
              <a:gdLst>
                <a:gd name="connsiteX0" fmla="*/ 9130 w 12072"/>
                <a:gd name="connsiteY0" fmla="*/ 6788 h 16124"/>
                <a:gd name="connsiteX1" fmla="*/ 3631 w 12072"/>
                <a:gd name="connsiteY1" fmla="*/ 3334 h 16124"/>
                <a:gd name="connsiteX2" fmla="*/ 4654 w 12072"/>
                <a:gd name="connsiteY2" fmla="*/ 1927 h 16124"/>
                <a:gd name="connsiteX3" fmla="*/ 2224 w 12072"/>
                <a:gd name="connsiteY3" fmla="*/ 3334 h 16124"/>
                <a:gd name="connsiteX4" fmla="*/ 3375 w 12072"/>
                <a:gd name="connsiteY4" fmla="*/ 3334 h 16124"/>
                <a:gd name="connsiteX5" fmla="*/ 12072 w 12072"/>
                <a:gd name="connsiteY5" fmla="*/ 16124 h 16124"/>
                <a:gd name="connsiteX6" fmla="*/ 9130 w 12072"/>
                <a:gd name="connsiteY6" fmla="*/ 6788 h 1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72" h="16124">
                  <a:moveTo>
                    <a:pt x="9130" y="6788"/>
                  </a:moveTo>
                  <a:cubicBezTo>
                    <a:pt x="7059" y="6069"/>
                    <a:pt x="5178" y="4888"/>
                    <a:pt x="3631" y="3334"/>
                  </a:cubicBezTo>
                  <a:cubicBezTo>
                    <a:pt x="1329" y="648"/>
                    <a:pt x="4270" y="2567"/>
                    <a:pt x="4654" y="1927"/>
                  </a:cubicBezTo>
                  <a:cubicBezTo>
                    <a:pt x="2352" y="776"/>
                    <a:pt x="-3020" y="-2421"/>
                    <a:pt x="2224" y="3334"/>
                  </a:cubicBezTo>
                  <a:lnTo>
                    <a:pt x="3375" y="3334"/>
                  </a:lnTo>
                  <a:cubicBezTo>
                    <a:pt x="7112" y="6963"/>
                    <a:pt x="10071" y="11315"/>
                    <a:pt x="12072" y="16124"/>
                  </a:cubicBezTo>
                  <a:cubicBezTo>
                    <a:pt x="11801" y="12831"/>
                    <a:pt x="10796" y="9641"/>
                    <a:pt x="9130" y="6788"/>
                  </a:cubicBezTo>
                  <a:close/>
                </a:path>
              </a:pathLst>
            </a:custGeom>
            <a:solidFill>
              <a:srgbClr val="EBEBEB"/>
            </a:solidFill>
            <a:ln w="1278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F9C007F-A4E8-9DC4-E78A-262F33A5DA87}"/>
                </a:ext>
              </a:extLst>
            </p:cNvPr>
            <p:cNvSpPr/>
            <p:nvPr/>
          </p:nvSpPr>
          <p:spPr>
            <a:xfrm>
              <a:off x="4686210" y="4877647"/>
              <a:ext cx="11766" cy="8824"/>
            </a:xfrm>
            <a:custGeom>
              <a:avLst/>
              <a:gdLst>
                <a:gd name="connsiteX0" fmla="*/ 0 w 11766"/>
                <a:gd name="connsiteY0" fmla="*/ 383 h 8824"/>
                <a:gd name="connsiteX1" fmla="*/ 11767 w 11766"/>
                <a:gd name="connsiteY1" fmla="*/ 8824 h 8824"/>
                <a:gd name="connsiteX2" fmla="*/ 7674 w 11766"/>
                <a:gd name="connsiteY2" fmla="*/ 3197 h 8824"/>
                <a:gd name="connsiteX3" fmla="*/ 7674 w 11766"/>
                <a:gd name="connsiteY3" fmla="*/ 4220 h 8824"/>
                <a:gd name="connsiteX4" fmla="*/ 0 w 11766"/>
                <a:gd name="connsiteY4" fmla="*/ 383 h 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66" h="8824">
                  <a:moveTo>
                    <a:pt x="0" y="383"/>
                  </a:moveTo>
                  <a:lnTo>
                    <a:pt x="11767" y="8824"/>
                  </a:lnTo>
                  <a:lnTo>
                    <a:pt x="7674" y="3197"/>
                  </a:lnTo>
                  <a:lnTo>
                    <a:pt x="7674" y="4220"/>
                  </a:lnTo>
                  <a:cubicBezTo>
                    <a:pt x="895" y="-1791"/>
                    <a:pt x="1407" y="383"/>
                    <a:pt x="0" y="383"/>
                  </a:cubicBezTo>
                  <a:close/>
                </a:path>
              </a:pathLst>
            </a:custGeom>
            <a:solidFill>
              <a:srgbClr val="EBEBEB"/>
            </a:solidFill>
            <a:ln w="1278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B4C1D44-8089-AB3E-EFA2-C48849361AB9}"/>
                </a:ext>
              </a:extLst>
            </p:cNvPr>
            <p:cNvSpPr/>
            <p:nvPr/>
          </p:nvSpPr>
          <p:spPr>
            <a:xfrm>
              <a:off x="4738904" y="4933666"/>
              <a:ext cx="8569" cy="3325"/>
            </a:xfrm>
            <a:custGeom>
              <a:avLst/>
              <a:gdLst>
                <a:gd name="connsiteX0" fmla="*/ 2942 w 8569"/>
                <a:gd name="connsiteY0" fmla="*/ 0 h 3325"/>
                <a:gd name="connsiteX1" fmla="*/ 0 w 8569"/>
                <a:gd name="connsiteY1" fmla="*/ 639 h 3325"/>
                <a:gd name="connsiteX2" fmla="*/ 8569 w 8569"/>
                <a:gd name="connsiteY2" fmla="*/ 3325 h 3325"/>
                <a:gd name="connsiteX3" fmla="*/ 2942 w 8569"/>
                <a:gd name="connsiteY3" fmla="*/ 0 h 3325"/>
              </a:gdLst>
              <a:ahLst/>
              <a:cxnLst>
                <a:cxn ang="0">
                  <a:pos x="connsiteX0" y="connsiteY0"/>
                </a:cxn>
                <a:cxn ang="0">
                  <a:pos x="connsiteX1" y="connsiteY1"/>
                </a:cxn>
                <a:cxn ang="0">
                  <a:pos x="connsiteX2" y="connsiteY2"/>
                </a:cxn>
                <a:cxn ang="0">
                  <a:pos x="connsiteX3" y="connsiteY3"/>
                </a:cxn>
              </a:cxnLst>
              <a:rect l="l" t="t" r="r" b="b"/>
              <a:pathLst>
                <a:path w="8569" h="3325">
                  <a:moveTo>
                    <a:pt x="2942" y="0"/>
                  </a:moveTo>
                  <a:lnTo>
                    <a:pt x="0" y="639"/>
                  </a:lnTo>
                  <a:lnTo>
                    <a:pt x="8569" y="3325"/>
                  </a:lnTo>
                  <a:lnTo>
                    <a:pt x="2942" y="0"/>
                  </a:lnTo>
                  <a:close/>
                </a:path>
              </a:pathLst>
            </a:custGeom>
            <a:solidFill>
              <a:srgbClr val="EBEBEB"/>
            </a:solidFill>
            <a:ln w="1278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EC49985-1B63-7319-B139-D72920E39531}"/>
                </a:ext>
              </a:extLst>
            </p:cNvPr>
            <p:cNvSpPr/>
            <p:nvPr/>
          </p:nvSpPr>
          <p:spPr>
            <a:xfrm>
              <a:off x="4754508" y="4945433"/>
              <a:ext cx="4604" cy="3325"/>
            </a:xfrm>
            <a:custGeom>
              <a:avLst/>
              <a:gdLst>
                <a:gd name="connsiteX0" fmla="*/ 1919 w 4604"/>
                <a:gd name="connsiteY0" fmla="*/ 0 h 3325"/>
                <a:gd name="connsiteX1" fmla="*/ 0 w 4604"/>
                <a:gd name="connsiteY1" fmla="*/ 1151 h 3325"/>
                <a:gd name="connsiteX2" fmla="*/ 4605 w 4604"/>
                <a:gd name="connsiteY2" fmla="*/ 3325 h 3325"/>
                <a:gd name="connsiteX3" fmla="*/ 1919 w 4604"/>
                <a:gd name="connsiteY3" fmla="*/ 0 h 3325"/>
              </a:gdLst>
              <a:ahLst/>
              <a:cxnLst>
                <a:cxn ang="0">
                  <a:pos x="connsiteX0" y="connsiteY0"/>
                </a:cxn>
                <a:cxn ang="0">
                  <a:pos x="connsiteX1" y="connsiteY1"/>
                </a:cxn>
                <a:cxn ang="0">
                  <a:pos x="connsiteX2" y="connsiteY2"/>
                </a:cxn>
                <a:cxn ang="0">
                  <a:pos x="connsiteX3" y="connsiteY3"/>
                </a:cxn>
              </a:cxnLst>
              <a:rect l="l" t="t" r="r" b="b"/>
              <a:pathLst>
                <a:path w="4604" h="3325">
                  <a:moveTo>
                    <a:pt x="1919" y="0"/>
                  </a:moveTo>
                  <a:lnTo>
                    <a:pt x="0" y="1151"/>
                  </a:lnTo>
                  <a:lnTo>
                    <a:pt x="4605" y="3325"/>
                  </a:lnTo>
                  <a:lnTo>
                    <a:pt x="1919" y="0"/>
                  </a:lnTo>
                  <a:close/>
                </a:path>
              </a:pathLst>
            </a:custGeom>
            <a:solidFill>
              <a:srgbClr val="EBEBEB"/>
            </a:solidFill>
            <a:ln w="1278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D94F52F-121A-086A-ABCE-0A6C2779A2FB}"/>
                </a:ext>
              </a:extLst>
            </p:cNvPr>
            <p:cNvSpPr/>
            <p:nvPr/>
          </p:nvSpPr>
          <p:spPr>
            <a:xfrm>
              <a:off x="4888418" y="530188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21D292C-5198-ADCD-2D30-DFEE0F1D340C}"/>
                </a:ext>
              </a:extLst>
            </p:cNvPr>
            <p:cNvSpPr/>
            <p:nvPr/>
          </p:nvSpPr>
          <p:spPr>
            <a:xfrm>
              <a:off x="4917757" y="5306747"/>
              <a:ext cx="1612" cy="895"/>
            </a:xfrm>
            <a:custGeom>
              <a:avLst/>
              <a:gdLst>
                <a:gd name="connsiteX0" fmla="*/ 589 w 1612"/>
                <a:gd name="connsiteY0" fmla="*/ 895 h 895"/>
                <a:gd name="connsiteX1" fmla="*/ 1612 w 1612"/>
                <a:gd name="connsiteY1" fmla="*/ 0 h 895"/>
                <a:gd name="connsiteX2" fmla="*/ 589 w 1612"/>
                <a:gd name="connsiteY2" fmla="*/ 895 h 895"/>
              </a:gdLst>
              <a:ahLst/>
              <a:cxnLst>
                <a:cxn ang="0">
                  <a:pos x="connsiteX0" y="connsiteY0"/>
                </a:cxn>
                <a:cxn ang="0">
                  <a:pos x="connsiteX1" y="connsiteY1"/>
                </a:cxn>
                <a:cxn ang="0">
                  <a:pos x="connsiteX2" y="connsiteY2"/>
                </a:cxn>
              </a:cxnLst>
              <a:rect l="l" t="t" r="r" b="b"/>
              <a:pathLst>
                <a:path w="1612" h="895">
                  <a:moveTo>
                    <a:pt x="589" y="895"/>
                  </a:moveTo>
                  <a:lnTo>
                    <a:pt x="1612" y="0"/>
                  </a:lnTo>
                  <a:cubicBezTo>
                    <a:pt x="78" y="256"/>
                    <a:pt x="-562" y="639"/>
                    <a:pt x="589" y="895"/>
                  </a:cubicBezTo>
                  <a:close/>
                </a:path>
              </a:pathLst>
            </a:custGeom>
            <a:solidFill>
              <a:srgbClr val="EBEBEB"/>
            </a:solidFill>
            <a:ln w="1278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93AD437-8DB5-1532-C665-EB3F19AFEEF0}"/>
                </a:ext>
              </a:extLst>
            </p:cNvPr>
            <p:cNvSpPr/>
            <p:nvPr/>
          </p:nvSpPr>
          <p:spPr>
            <a:xfrm>
              <a:off x="5108020" y="5238960"/>
              <a:ext cx="7674" cy="10515"/>
            </a:xfrm>
            <a:custGeom>
              <a:avLst/>
              <a:gdLst>
                <a:gd name="connsiteX0" fmla="*/ 0 w 7674"/>
                <a:gd name="connsiteY0" fmla="*/ 0 h 10515"/>
                <a:gd name="connsiteX1" fmla="*/ 7674 w 7674"/>
                <a:gd name="connsiteY1" fmla="*/ 9848 h 10515"/>
                <a:gd name="connsiteX2" fmla="*/ 7674 w 7674"/>
                <a:gd name="connsiteY2" fmla="*/ 6907 h 10515"/>
                <a:gd name="connsiteX3" fmla="*/ 0 w 7674"/>
                <a:gd name="connsiteY3" fmla="*/ 0 h 10515"/>
              </a:gdLst>
              <a:ahLst/>
              <a:cxnLst>
                <a:cxn ang="0">
                  <a:pos x="connsiteX0" y="connsiteY0"/>
                </a:cxn>
                <a:cxn ang="0">
                  <a:pos x="connsiteX1" y="connsiteY1"/>
                </a:cxn>
                <a:cxn ang="0">
                  <a:pos x="connsiteX2" y="connsiteY2"/>
                </a:cxn>
                <a:cxn ang="0">
                  <a:pos x="connsiteX3" y="connsiteY3"/>
                </a:cxn>
              </a:cxnLst>
              <a:rect l="l" t="t" r="r" b="b"/>
              <a:pathLst>
                <a:path w="7674" h="10515">
                  <a:moveTo>
                    <a:pt x="0" y="0"/>
                  </a:moveTo>
                  <a:cubicBezTo>
                    <a:pt x="3453" y="5372"/>
                    <a:pt x="6779" y="12790"/>
                    <a:pt x="7674" y="9848"/>
                  </a:cubicBezTo>
                  <a:lnTo>
                    <a:pt x="7674" y="6907"/>
                  </a:lnTo>
                  <a:cubicBezTo>
                    <a:pt x="4789" y="4996"/>
                    <a:pt x="2203" y="2668"/>
                    <a:pt x="0" y="0"/>
                  </a:cubicBezTo>
                  <a:close/>
                </a:path>
              </a:pathLst>
            </a:custGeom>
            <a:solidFill>
              <a:srgbClr val="EBEBEB"/>
            </a:solidFill>
            <a:ln w="1278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F51BF223-FFD5-2068-C61A-9B759C8F8478}"/>
                </a:ext>
              </a:extLst>
            </p:cNvPr>
            <p:cNvSpPr/>
            <p:nvPr/>
          </p:nvSpPr>
          <p:spPr>
            <a:xfrm>
              <a:off x="5167109" y="5340896"/>
              <a:ext cx="6139" cy="1406"/>
            </a:xfrm>
            <a:custGeom>
              <a:avLst/>
              <a:gdLst>
                <a:gd name="connsiteX0" fmla="*/ 0 w 6139"/>
                <a:gd name="connsiteY0" fmla="*/ 384 h 1406"/>
                <a:gd name="connsiteX1" fmla="*/ 1663 w 6139"/>
                <a:gd name="connsiteY1" fmla="*/ 1407 h 1406"/>
                <a:gd name="connsiteX2" fmla="*/ 6139 w 6139"/>
                <a:gd name="connsiteY2" fmla="*/ 0 h 1406"/>
              </a:gdLst>
              <a:ahLst/>
              <a:cxnLst>
                <a:cxn ang="0">
                  <a:pos x="connsiteX0" y="connsiteY0"/>
                </a:cxn>
                <a:cxn ang="0">
                  <a:pos x="connsiteX1" y="connsiteY1"/>
                </a:cxn>
                <a:cxn ang="0">
                  <a:pos x="connsiteX2" y="connsiteY2"/>
                </a:cxn>
              </a:cxnLst>
              <a:rect l="l" t="t" r="r" b="b"/>
              <a:pathLst>
                <a:path w="6139" h="1406">
                  <a:moveTo>
                    <a:pt x="0" y="384"/>
                  </a:moveTo>
                  <a:lnTo>
                    <a:pt x="1663" y="1407"/>
                  </a:lnTo>
                  <a:lnTo>
                    <a:pt x="6139" y="0"/>
                  </a:lnTo>
                  <a:close/>
                </a:path>
              </a:pathLst>
            </a:custGeom>
            <a:solidFill>
              <a:srgbClr val="EBEBEB"/>
            </a:solidFill>
            <a:ln w="1278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C8E9624-4B63-E76B-6158-D45469CCAAE7}"/>
                </a:ext>
              </a:extLst>
            </p:cNvPr>
            <p:cNvSpPr/>
            <p:nvPr/>
          </p:nvSpPr>
          <p:spPr>
            <a:xfrm>
              <a:off x="5152913" y="5347035"/>
              <a:ext cx="7674" cy="2941"/>
            </a:xfrm>
            <a:custGeom>
              <a:avLst/>
              <a:gdLst>
                <a:gd name="connsiteX0" fmla="*/ 7674 w 7674"/>
                <a:gd name="connsiteY0" fmla="*/ 2942 h 2941"/>
                <a:gd name="connsiteX1" fmla="*/ 0 w 7674"/>
                <a:gd name="connsiteY1" fmla="*/ 0 h 2941"/>
                <a:gd name="connsiteX2" fmla="*/ 7674 w 7674"/>
                <a:gd name="connsiteY2" fmla="*/ 2942 h 2941"/>
              </a:gdLst>
              <a:ahLst/>
              <a:cxnLst>
                <a:cxn ang="0">
                  <a:pos x="connsiteX0" y="connsiteY0"/>
                </a:cxn>
                <a:cxn ang="0">
                  <a:pos x="connsiteX1" y="connsiteY1"/>
                </a:cxn>
                <a:cxn ang="0">
                  <a:pos x="connsiteX2" y="connsiteY2"/>
                </a:cxn>
              </a:cxnLst>
              <a:rect l="l" t="t" r="r" b="b"/>
              <a:pathLst>
                <a:path w="7674" h="2941">
                  <a:moveTo>
                    <a:pt x="7674" y="2942"/>
                  </a:moveTo>
                  <a:lnTo>
                    <a:pt x="0" y="0"/>
                  </a:lnTo>
                  <a:cubicBezTo>
                    <a:pt x="2490" y="1150"/>
                    <a:pt x="5053" y="2133"/>
                    <a:pt x="7674" y="2942"/>
                  </a:cubicBezTo>
                  <a:close/>
                </a:path>
              </a:pathLst>
            </a:custGeom>
            <a:solidFill>
              <a:srgbClr val="EBEBEB"/>
            </a:solidFill>
            <a:ln w="1278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4856C58-7AE3-FE1B-2286-7B47C1FEA79E}"/>
                </a:ext>
              </a:extLst>
            </p:cNvPr>
            <p:cNvSpPr/>
            <p:nvPr/>
          </p:nvSpPr>
          <p:spPr>
            <a:xfrm>
              <a:off x="4718696" y="5273749"/>
              <a:ext cx="5243" cy="1925"/>
            </a:xfrm>
            <a:custGeom>
              <a:avLst/>
              <a:gdLst>
                <a:gd name="connsiteX0" fmla="*/ 5244 w 5243"/>
                <a:gd name="connsiteY0" fmla="*/ 0 h 1925"/>
                <a:gd name="connsiteX1" fmla="*/ 0 w 5243"/>
                <a:gd name="connsiteY1" fmla="*/ 1407 h 1925"/>
                <a:gd name="connsiteX2" fmla="*/ 5244 w 5243"/>
                <a:gd name="connsiteY2" fmla="*/ 0 h 1925"/>
              </a:gdLst>
              <a:ahLst/>
              <a:cxnLst>
                <a:cxn ang="0">
                  <a:pos x="connsiteX0" y="connsiteY0"/>
                </a:cxn>
                <a:cxn ang="0">
                  <a:pos x="connsiteX1" y="connsiteY1"/>
                </a:cxn>
                <a:cxn ang="0">
                  <a:pos x="connsiteX2" y="connsiteY2"/>
                </a:cxn>
              </a:cxnLst>
              <a:rect l="l" t="t" r="r" b="b"/>
              <a:pathLst>
                <a:path w="5243" h="1925">
                  <a:moveTo>
                    <a:pt x="5244" y="0"/>
                  </a:moveTo>
                  <a:lnTo>
                    <a:pt x="0" y="1407"/>
                  </a:lnTo>
                  <a:cubicBezTo>
                    <a:pt x="7546" y="2814"/>
                    <a:pt x="4477" y="1023"/>
                    <a:pt x="5244" y="0"/>
                  </a:cubicBezTo>
                  <a:close/>
                </a:path>
              </a:pathLst>
            </a:custGeom>
            <a:solidFill>
              <a:srgbClr val="EBEBEB"/>
            </a:solidFill>
            <a:ln w="1278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E6608888-A8EC-A283-EA32-43417FAB9945}"/>
                </a:ext>
              </a:extLst>
            </p:cNvPr>
            <p:cNvSpPr/>
            <p:nvPr/>
          </p:nvSpPr>
          <p:spPr>
            <a:xfrm>
              <a:off x="4903510" y="5067426"/>
              <a:ext cx="9208" cy="9486"/>
            </a:xfrm>
            <a:custGeom>
              <a:avLst/>
              <a:gdLst>
                <a:gd name="connsiteX0" fmla="*/ 0 w 9208"/>
                <a:gd name="connsiteY0" fmla="*/ 22 h 9486"/>
                <a:gd name="connsiteX1" fmla="*/ 9209 w 9208"/>
                <a:gd name="connsiteY1" fmla="*/ 9486 h 9486"/>
                <a:gd name="connsiteX2" fmla="*/ 0 w 9208"/>
                <a:gd name="connsiteY2" fmla="*/ 22 h 9486"/>
              </a:gdLst>
              <a:ahLst/>
              <a:cxnLst>
                <a:cxn ang="0">
                  <a:pos x="connsiteX0" y="connsiteY0"/>
                </a:cxn>
                <a:cxn ang="0">
                  <a:pos x="connsiteX1" y="connsiteY1"/>
                </a:cxn>
                <a:cxn ang="0">
                  <a:pos x="connsiteX2" y="connsiteY2"/>
                </a:cxn>
              </a:cxnLst>
              <a:rect l="l" t="t" r="r" b="b"/>
              <a:pathLst>
                <a:path w="9208" h="9486">
                  <a:moveTo>
                    <a:pt x="0" y="22"/>
                  </a:moveTo>
                  <a:cubicBezTo>
                    <a:pt x="2879" y="3357"/>
                    <a:pt x="5954" y="6517"/>
                    <a:pt x="9209" y="9486"/>
                  </a:cubicBezTo>
                  <a:cubicBezTo>
                    <a:pt x="5116" y="4370"/>
                    <a:pt x="2430" y="-362"/>
                    <a:pt x="0" y="22"/>
                  </a:cubicBezTo>
                  <a:close/>
                </a:path>
              </a:pathLst>
            </a:custGeom>
            <a:solidFill>
              <a:srgbClr val="EBEBEB"/>
            </a:solidFill>
            <a:ln w="1278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A5C0816-8FDC-EC93-2FE1-2FC821319E8A}"/>
                </a:ext>
              </a:extLst>
            </p:cNvPr>
            <p:cNvSpPr/>
            <p:nvPr/>
          </p:nvSpPr>
          <p:spPr>
            <a:xfrm>
              <a:off x="4900696" y="5280783"/>
              <a:ext cx="3929" cy="528"/>
            </a:xfrm>
            <a:custGeom>
              <a:avLst/>
              <a:gdLst>
                <a:gd name="connsiteX0" fmla="*/ 3837 w 3929"/>
                <a:gd name="connsiteY0" fmla="*/ 0 h 528"/>
                <a:gd name="connsiteX1" fmla="*/ 0 w 3929"/>
                <a:gd name="connsiteY1" fmla="*/ 0 h 528"/>
                <a:gd name="connsiteX2" fmla="*/ 3837 w 3929"/>
                <a:gd name="connsiteY2" fmla="*/ 0 h 528"/>
              </a:gdLst>
              <a:ahLst/>
              <a:cxnLst>
                <a:cxn ang="0">
                  <a:pos x="connsiteX0" y="connsiteY0"/>
                </a:cxn>
                <a:cxn ang="0">
                  <a:pos x="connsiteX1" y="connsiteY1"/>
                </a:cxn>
                <a:cxn ang="0">
                  <a:pos x="connsiteX2" y="connsiteY2"/>
                </a:cxn>
              </a:cxnLst>
              <a:rect l="l" t="t" r="r" b="b"/>
              <a:pathLst>
                <a:path w="3929" h="528">
                  <a:moveTo>
                    <a:pt x="3837" y="0"/>
                  </a:moveTo>
                  <a:cubicBezTo>
                    <a:pt x="1279" y="0"/>
                    <a:pt x="128" y="0"/>
                    <a:pt x="0" y="0"/>
                  </a:cubicBezTo>
                  <a:cubicBezTo>
                    <a:pt x="2686" y="767"/>
                    <a:pt x="4349" y="640"/>
                    <a:pt x="3837" y="0"/>
                  </a:cubicBezTo>
                  <a:close/>
                </a:path>
              </a:pathLst>
            </a:custGeom>
            <a:solidFill>
              <a:srgbClr val="EBEBEB"/>
            </a:solidFill>
            <a:ln w="1278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29B43F5-BD24-7D50-2280-CB3CDD84CEF6}"/>
                </a:ext>
              </a:extLst>
            </p:cNvPr>
            <p:cNvSpPr/>
            <p:nvPr/>
          </p:nvSpPr>
          <p:spPr>
            <a:xfrm>
              <a:off x="4912335" y="5076913"/>
              <a:ext cx="11766" cy="9848"/>
            </a:xfrm>
            <a:custGeom>
              <a:avLst/>
              <a:gdLst>
                <a:gd name="connsiteX0" fmla="*/ 11767 w 11766"/>
                <a:gd name="connsiteY0" fmla="*/ 9848 h 9848"/>
                <a:gd name="connsiteX1" fmla="*/ 9976 w 11766"/>
                <a:gd name="connsiteY1" fmla="*/ 7674 h 9848"/>
                <a:gd name="connsiteX2" fmla="*/ 0 w 11766"/>
                <a:gd name="connsiteY2" fmla="*/ 0 h 9848"/>
                <a:gd name="connsiteX3" fmla="*/ 11767 w 11766"/>
                <a:gd name="connsiteY3" fmla="*/ 9848 h 9848"/>
              </a:gdLst>
              <a:ahLst/>
              <a:cxnLst>
                <a:cxn ang="0">
                  <a:pos x="connsiteX0" y="connsiteY0"/>
                </a:cxn>
                <a:cxn ang="0">
                  <a:pos x="connsiteX1" y="connsiteY1"/>
                </a:cxn>
                <a:cxn ang="0">
                  <a:pos x="connsiteX2" y="connsiteY2"/>
                </a:cxn>
                <a:cxn ang="0">
                  <a:pos x="connsiteX3" y="connsiteY3"/>
                </a:cxn>
              </a:cxnLst>
              <a:rect l="l" t="t" r="r" b="b"/>
              <a:pathLst>
                <a:path w="11766" h="9848">
                  <a:moveTo>
                    <a:pt x="11767" y="9848"/>
                  </a:moveTo>
                  <a:lnTo>
                    <a:pt x="9976" y="7674"/>
                  </a:lnTo>
                  <a:cubicBezTo>
                    <a:pt x="6508" y="5307"/>
                    <a:pt x="3177" y="2745"/>
                    <a:pt x="0" y="0"/>
                  </a:cubicBezTo>
                  <a:cubicBezTo>
                    <a:pt x="3057" y="4196"/>
                    <a:pt x="7098" y="7578"/>
                    <a:pt x="11767" y="9848"/>
                  </a:cubicBezTo>
                  <a:close/>
                </a:path>
              </a:pathLst>
            </a:custGeom>
            <a:solidFill>
              <a:srgbClr val="EBEBEB"/>
            </a:solidFill>
            <a:ln w="1278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116ED39-E6C5-53F7-50F5-7F942AF63374}"/>
                </a:ext>
              </a:extLst>
            </p:cNvPr>
            <p:cNvSpPr/>
            <p:nvPr/>
          </p:nvSpPr>
          <p:spPr>
            <a:xfrm>
              <a:off x="4438086" y="4926887"/>
              <a:ext cx="12789" cy="1279"/>
            </a:xfrm>
            <a:custGeom>
              <a:avLst/>
              <a:gdLst>
                <a:gd name="connsiteX0" fmla="*/ 0 w 12789"/>
                <a:gd name="connsiteY0" fmla="*/ 1279 h 1279"/>
                <a:gd name="connsiteX1" fmla="*/ 0 w 12789"/>
                <a:gd name="connsiteY1" fmla="*/ 0 h 1279"/>
                <a:gd name="connsiteX2" fmla="*/ 0 w 12789"/>
                <a:gd name="connsiteY2" fmla="*/ 1279 h 1279"/>
              </a:gdLst>
              <a:ahLst/>
              <a:cxnLst>
                <a:cxn ang="0">
                  <a:pos x="connsiteX0" y="connsiteY0"/>
                </a:cxn>
                <a:cxn ang="0">
                  <a:pos x="connsiteX1" y="connsiteY1"/>
                </a:cxn>
                <a:cxn ang="0">
                  <a:pos x="connsiteX2" y="connsiteY2"/>
                </a:cxn>
              </a:cxnLst>
              <a:rect l="l" t="t" r="r" b="b"/>
              <a:pathLst>
                <a:path w="12789" h="1279">
                  <a:moveTo>
                    <a:pt x="0" y="1279"/>
                  </a:moveTo>
                  <a:lnTo>
                    <a:pt x="0" y="0"/>
                  </a:lnTo>
                  <a:cubicBezTo>
                    <a:pt x="0" y="0"/>
                    <a:pt x="0" y="384"/>
                    <a:pt x="0" y="1279"/>
                  </a:cubicBezTo>
                  <a:close/>
                </a:path>
              </a:pathLst>
            </a:custGeom>
            <a:solidFill>
              <a:srgbClr val="EBEBEB"/>
            </a:solidFill>
            <a:ln w="1278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F7D3EA2-5988-53A9-18C0-7D3F709C9917}"/>
                </a:ext>
              </a:extLst>
            </p:cNvPr>
            <p:cNvSpPr/>
            <p:nvPr/>
          </p:nvSpPr>
          <p:spPr>
            <a:xfrm>
              <a:off x="4490781" y="4759084"/>
              <a:ext cx="1151" cy="7034"/>
            </a:xfrm>
            <a:custGeom>
              <a:avLst/>
              <a:gdLst>
                <a:gd name="connsiteX0" fmla="*/ 1151 w 1151"/>
                <a:gd name="connsiteY0" fmla="*/ 0 h 7034"/>
                <a:gd name="connsiteX1" fmla="*/ 0 w 1151"/>
                <a:gd name="connsiteY1" fmla="*/ 7034 h 7034"/>
                <a:gd name="connsiteX2" fmla="*/ 1151 w 1151"/>
                <a:gd name="connsiteY2" fmla="*/ 0 h 7034"/>
              </a:gdLst>
              <a:ahLst/>
              <a:cxnLst>
                <a:cxn ang="0">
                  <a:pos x="connsiteX0" y="connsiteY0"/>
                </a:cxn>
                <a:cxn ang="0">
                  <a:pos x="connsiteX1" y="connsiteY1"/>
                </a:cxn>
                <a:cxn ang="0">
                  <a:pos x="connsiteX2" y="connsiteY2"/>
                </a:cxn>
              </a:cxnLst>
              <a:rect l="l" t="t" r="r" b="b"/>
              <a:pathLst>
                <a:path w="1151" h="7034">
                  <a:moveTo>
                    <a:pt x="1151" y="0"/>
                  </a:moveTo>
                  <a:cubicBezTo>
                    <a:pt x="1151" y="1663"/>
                    <a:pt x="384" y="4476"/>
                    <a:pt x="0" y="7034"/>
                  </a:cubicBezTo>
                  <a:cubicBezTo>
                    <a:pt x="601" y="4730"/>
                    <a:pt x="986" y="2375"/>
                    <a:pt x="1151" y="0"/>
                  </a:cubicBezTo>
                  <a:close/>
                </a:path>
              </a:pathLst>
            </a:custGeom>
            <a:solidFill>
              <a:srgbClr val="EBEBEB"/>
            </a:solidFill>
            <a:ln w="1278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40C37DD-600D-95A8-87FC-A3CE8733DEBB}"/>
                </a:ext>
              </a:extLst>
            </p:cNvPr>
            <p:cNvSpPr/>
            <p:nvPr/>
          </p:nvSpPr>
          <p:spPr>
            <a:xfrm>
              <a:off x="4811977" y="4993338"/>
              <a:ext cx="1364" cy="1080"/>
            </a:xfrm>
            <a:custGeom>
              <a:avLst/>
              <a:gdLst>
                <a:gd name="connsiteX0" fmla="*/ 1364 w 1364"/>
                <a:gd name="connsiteY0" fmla="*/ 1080 h 1080"/>
                <a:gd name="connsiteX1" fmla="*/ 1364 w 1364"/>
                <a:gd name="connsiteY1" fmla="*/ 1080 h 1080"/>
              </a:gdLst>
              <a:ahLst/>
              <a:cxnLst>
                <a:cxn ang="0">
                  <a:pos x="connsiteX0" y="connsiteY0"/>
                </a:cxn>
                <a:cxn ang="0">
                  <a:pos x="connsiteX1" y="connsiteY1"/>
                </a:cxn>
              </a:cxnLst>
              <a:rect l="l" t="t" r="r" b="b"/>
              <a:pathLst>
                <a:path w="1364" h="1080">
                  <a:moveTo>
                    <a:pt x="1364" y="1080"/>
                  </a:moveTo>
                  <a:cubicBezTo>
                    <a:pt x="-1705" y="-1350"/>
                    <a:pt x="1364" y="1080"/>
                    <a:pt x="1364" y="1080"/>
                  </a:cubicBezTo>
                  <a:close/>
                </a:path>
              </a:pathLst>
            </a:custGeom>
            <a:solidFill>
              <a:srgbClr val="EBEBEB"/>
            </a:solidFill>
            <a:ln w="1278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6AC0339-3012-F9FF-63DC-5441F075F693}"/>
                </a:ext>
              </a:extLst>
            </p:cNvPr>
            <p:cNvSpPr/>
            <p:nvPr/>
          </p:nvSpPr>
          <p:spPr>
            <a:xfrm>
              <a:off x="4804261" y="4975233"/>
              <a:ext cx="1918" cy="186"/>
            </a:xfrm>
            <a:custGeom>
              <a:avLst/>
              <a:gdLst>
                <a:gd name="connsiteX0" fmla="*/ 0 w 1918"/>
                <a:gd name="connsiteY0" fmla="*/ 0 h 186"/>
                <a:gd name="connsiteX1" fmla="*/ 1918 w 1918"/>
                <a:gd name="connsiteY1" fmla="*/ 0 h 186"/>
                <a:gd name="connsiteX2" fmla="*/ 0 w 1918"/>
                <a:gd name="connsiteY2" fmla="*/ 0 h 186"/>
              </a:gdLst>
              <a:ahLst/>
              <a:cxnLst>
                <a:cxn ang="0">
                  <a:pos x="connsiteX0" y="connsiteY0"/>
                </a:cxn>
                <a:cxn ang="0">
                  <a:pos x="connsiteX1" y="connsiteY1"/>
                </a:cxn>
                <a:cxn ang="0">
                  <a:pos x="connsiteX2" y="connsiteY2"/>
                </a:cxn>
              </a:cxnLst>
              <a:rect l="l" t="t" r="r" b="b"/>
              <a:pathLst>
                <a:path w="1918" h="186">
                  <a:moveTo>
                    <a:pt x="0" y="0"/>
                  </a:moveTo>
                  <a:cubicBezTo>
                    <a:pt x="767" y="0"/>
                    <a:pt x="1535" y="0"/>
                    <a:pt x="1918" y="0"/>
                  </a:cubicBezTo>
                  <a:cubicBezTo>
                    <a:pt x="1303" y="249"/>
                    <a:pt x="615" y="249"/>
                    <a:pt x="0" y="0"/>
                  </a:cubicBezTo>
                  <a:close/>
                </a:path>
              </a:pathLst>
            </a:custGeom>
            <a:solidFill>
              <a:srgbClr val="EBEBEB"/>
            </a:solidFill>
            <a:ln w="1278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F4C67C0-FCA0-25D1-D938-41565687C38C}"/>
                </a:ext>
              </a:extLst>
            </p:cNvPr>
            <p:cNvSpPr/>
            <p:nvPr/>
          </p:nvSpPr>
          <p:spPr>
            <a:xfrm>
              <a:off x="4963431" y="5100762"/>
              <a:ext cx="191" cy="579"/>
            </a:xfrm>
            <a:custGeom>
              <a:avLst/>
              <a:gdLst>
                <a:gd name="connsiteX0" fmla="*/ 192 w 191"/>
                <a:gd name="connsiteY0" fmla="*/ 580 h 579"/>
                <a:gd name="connsiteX1" fmla="*/ 192 w 191"/>
                <a:gd name="connsiteY1" fmla="*/ 580 h 579"/>
                <a:gd name="connsiteX2" fmla="*/ 192 w 191"/>
                <a:gd name="connsiteY2" fmla="*/ 580 h 579"/>
              </a:gdLst>
              <a:ahLst/>
              <a:cxnLst>
                <a:cxn ang="0">
                  <a:pos x="connsiteX0" y="connsiteY0"/>
                </a:cxn>
                <a:cxn ang="0">
                  <a:pos x="connsiteX1" y="connsiteY1"/>
                </a:cxn>
                <a:cxn ang="0">
                  <a:pos x="connsiteX2" y="connsiteY2"/>
                </a:cxn>
              </a:cxnLst>
              <a:rect l="l" t="t" r="r" b="b"/>
              <a:pathLst>
                <a:path w="191" h="579">
                  <a:moveTo>
                    <a:pt x="192" y="580"/>
                  </a:moveTo>
                  <a:lnTo>
                    <a:pt x="192" y="580"/>
                  </a:lnTo>
                  <a:cubicBezTo>
                    <a:pt x="-64" y="-316"/>
                    <a:pt x="-64" y="-60"/>
                    <a:pt x="192" y="580"/>
                  </a:cubicBezTo>
                  <a:close/>
                </a:path>
              </a:pathLst>
            </a:custGeom>
            <a:solidFill>
              <a:srgbClr val="EBEBEB"/>
            </a:solidFill>
            <a:ln w="12783"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10D79FAD-2018-2B98-31C8-0A151FC628C0}"/>
                </a:ext>
              </a:extLst>
            </p:cNvPr>
            <p:cNvSpPr/>
            <p:nvPr/>
          </p:nvSpPr>
          <p:spPr>
            <a:xfrm>
              <a:off x="4808993" y="4989814"/>
              <a:ext cx="3453" cy="3709"/>
            </a:xfrm>
            <a:custGeom>
              <a:avLst/>
              <a:gdLst>
                <a:gd name="connsiteX0" fmla="*/ 0 w 3453"/>
                <a:gd name="connsiteY0" fmla="*/ 0 h 3709"/>
                <a:gd name="connsiteX1" fmla="*/ 3453 w 3453"/>
                <a:gd name="connsiteY1" fmla="*/ 3709 h 3709"/>
                <a:gd name="connsiteX2" fmla="*/ 0 w 3453"/>
                <a:gd name="connsiteY2" fmla="*/ 0 h 3709"/>
              </a:gdLst>
              <a:ahLst/>
              <a:cxnLst>
                <a:cxn ang="0">
                  <a:pos x="connsiteX0" y="connsiteY0"/>
                </a:cxn>
                <a:cxn ang="0">
                  <a:pos x="connsiteX1" y="connsiteY1"/>
                </a:cxn>
                <a:cxn ang="0">
                  <a:pos x="connsiteX2" y="connsiteY2"/>
                </a:cxn>
              </a:cxnLst>
              <a:rect l="l" t="t" r="r" b="b"/>
              <a:pathLst>
                <a:path w="3453" h="3709">
                  <a:moveTo>
                    <a:pt x="0" y="0"/>
                  </a:moveTo>
                  <a:lnTo>
                    <a:pt x="3453" y="3709"/>
                  </a:lnTo>
                  <a:cubicBezTo>
                    <a:pt x="2366" y="2415"/>
                    <a:pt x="1213" y="1177"/>
                    <a:pt x="0" y="0"/>
                  </a:cubicBezTo>
                  <a:close/>
                </a:path>
              </a:pathLst>
            </a:custGeom>
            <a:solidFill>
              <a:srgbClr val="EBEBEB"/>
            </a:solidFill>
            <a:ln w="1278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06365FF-FAF9-DDC7-6DD8-DB47DEC4B349}"/>
                </a:ext>
              </a:extLst>
            </p:cNvPr>
            <p:cNvSpPr/>
            <p:nvPr/>
          </p:nvSpPr>
          <p:spPr>
            <a:xfrm>
              <a:off x="4806357" y="4988663"/>
              <a:ext cx="2636" cy="2430"/>
            </a:xfrm>
            <a:custGeom>
              <a:avLst/>
              <a:gdLst>
                <a:gd name="connsiteX0" fmla="*/ 2636 w 2636"/>
                <a:gd name="connsiteY0" fmla="*/ 2430 h 2430"/>
                <a:gd name="connsiteX1" fmla="*/ 78 w 2636"/>
                <a:gd name="connsiteY1" fmla="*/ 0 h 2430"/>
                <a:gd name="connsiteX2" fmla="*/ 2636 w 2636"/>
                <a:gd name="connsiteY2" fmla="*/ 2430 h 2430"/>
              </a:gdLst>
              <a:ahLst/>
              <a:cxnLst>
                <a:cxn ang="0">
                  <a:pos x="connsiteX0" y="connsiteY0"/>
                </a:cxn>
                <a:cxn ang="0">
                  <a:pos x="connsiteX1" y="connsiteY1"/>
                </a:cxn>
                <a:cxn ang="0">
                  <a:pos x="connsiteX2" y="connsiteY2"/>
                </a:cxn>
              </a:cxnLst>
              <a:rect l="l" t="t" r="r" b="b"/>
              <a:pathLst>
                <a:path w="2636" h="2430">
                  <a:moveTo>
                    <a:pt x="2636" y="2430"/>
                  </a:moveTo>
                  <a:lnTo>
                    <a:pt x="78" y="0"/>
                  </a:lnTo>
                  <a:cubicBezTo>
                    <a:pt x="-178" y="0"/>
                    <a:pt x="78" y="512"/>
                    <a:pt x="2636" y="2430"/>
                  </a:cubicBezTo>
                  <a:close/>
                </a:path>
              </a:pathLst>
            </a:custGeom>
            <a:solidFill>
              <a:srgbClr val="EBEBEB"/>
            </a:solidFill>
            <a:ln w="1278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7BDEF10-6DEE-0DD5-2B2F-5A9A24A88CFA}"/>
                </a:ext>
              </a:extLst>
            </p:cNvPr>
            <p:cNvSpPr/>
            <p:nvPr/>
          </p:nvSpPr>
          <p:spPr>
            <a:xfrm>
              <a:off x="4812830" y="4993523"/>
              <a:ext cx="4860" cy="4220"/>
            </a:xfrm>
            <a:custGeom>
              <a:avLst/>
              <a:gdLst>
                <a:gd name="connsiteX0" fmla="*/ 4860 w 4860"/>
                <a:gd name="connsiteY0" fmla="*/ 4221 h 4220"/>
                <a:gd name="connsiteX1" fmla="*/ 0 w 4860"/>
                <a:gd name="connsiteY1" fmla="*/ 0 h 4220"/>
                <a:gd name="connsiteX2" fmla="*/ 0 w 4860"/>
                <a:gd name="connsiteY2" fmla="*/ 895 h 4220"/>
              </a:gdLst>
              <a:ahLst/>
              <a:cxnLst>
                <a:cxn ang="0">
                  <a:pos x="connsiteX0" y="connsiteY0"/>
                </a:cxn>
                <a:cxn ang="0">
                  <a:pos x="connsiteX1" y="connsiteY1"/>
                </a:cxn>
                <a:cxn ang="0">
                  <a:pos x="connsiteX2" y="connsiteY2"/>
                </a:cxn>
              </a:cxnLst>
              <a:rect l="l" t="t" r="r" b="b"/>
              <a:pathLst>
                <a:path w="4860" h="4220">
                  <a:moveTo>
                    <a:pt x="4860" y="4221"/>
                  </a:moveTo>
                  <a:cubicBezTo>
                    <a:pt x="3070" y="2814"/>
                    <a:pt x="1535" y="1407"/>
                    <a:pt x="0" y="0"/>
                  </a:cubicBezTo>
                  <a:cubicBezTo>
                    <a:pt x="0" y="0"/>
                    <a:pt x="767" y="895"/>
                    <a:pt x="0" y="895"/>
                  </a:cubicBezTo>
                  <a:close/>
                </a:path>
              </a:pathLst>
            </a:custGeom>
            <a:solidFill>
              <a:srgbClr val="EBEBEB"/>
            </a:solidFill>
            <a:ln w="1278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8CF4C08-CBCD-9D03-1584-CFA9705AEA51}"/>
                </a:ext>
              </a:extLst>
            </p:cNvPr>
            <p:cNvSpPr/>
            <p:nvPr/>
          </p:nvSpPr>
          <p:spPr>
            <a:xfrm>
              <a:off x="4446189" y="5214731"/>
              <a:ext cx="3152" cy="56"/>
            </a:xfrm>
            <a:custGeom>
              <a:avLst/>
              <a:gdLst>
                <a:gd name="connsiteX0" fmla="*/ 3152 w 3152"/>
                <a:gd name="connsiteY0" fmla="*/ 57 h 56"/>
                <a:gd name="connsiteX1" fmla="*/ 2385 w 3152"/>
                <a:gd name="connsiteY1" fmla="*/ 57 h 56"/>
                <a:gd name="connsiteX2" fmla="*/ 3152 w 3152"/>
                <a:gd name="connsiteY2" fmla="*/ 57 h 56"/>
              </a:gdLst>
              <a:ahLst/>
              <a:cxnLst>
                <a:cxn ang="0">
                  <a:pos x="connsiteX0" y="connsiteY0"/>
                </a:cxn>
                <a:cxn ang="0">
                  <a:pos x="connsiteX1" y="connsiteY1"/>
                </a:cxn>
                <a:cxn ang="0">
                  <a:pos x="connsiteX2" y="connsiteY2"/>
                </a:cxn>
              </a:cxnLst>
              <a:rect l="l" t="t" r="r" b="b"/>
              <a:pathLst>
                <a:path w="3152" h="56">
                  <a:moveTo>
                    <a:pt x="3152" y="57"/>
                  </a:moveTo>
                  <a:lnTo>
                    <a:pt x="2385" y="57"/>
                  </a:lnTo>
                  <a:cubicBezTo>
                    <a:pt x="-1708" y="-71"/>
                    <a:pt x="83" y="57"/>
                    <a:pt x="3152" y="57"/>
                  </a:cubicBezTo>
                  <a:close/>
                </a:path>
              </a:pathLst>
            </a:custGeom>
            <a:solidFill>
              <a:srgbClr val="EBEBEB"/>
            </a:solidFill>
            <a:ln w="1278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3468D67-BFA8-F4BA-FB8B-AE4FAC1CA012}"/>
                </a:ext>
              </a:extLst>
            </p:cNvPr>
            <p:cNvSpPr/>
            <p:nvPr/>
          </p:nvSpPr>
          <p:spPr>
            <a:xfrm>
              <a:off x="5201898" y="5287434"/>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EBEBEB"/>
            </a:solidFill>
            <a:ln w="1278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6EB7572-9D9D-8A53-34A5-70C249B28F7A}"/>
                </a:ext>
              </a:extLst>
            </p:cNvPr>
            <p:cNvSpPr/>
            <p:nvPr/>
          </p:nvSpPr>
          <p:spPr>
            <a:xfrm>
              <a:off x="5201259" y="5287690"/>
              <a:ext cx="12533" cy="7929"/>
            </a:xfrm>
            <a:custGeom>
              <a:avLst/>
              <a:gdLst>
                <a:gd name="connsiteX0" fmla="*/ 12534 w 12533"/>
                <a:gd name="connsiteY0" fmla="*/ 7546 h 7929"/>
                <a:gd name="connsiteX1" fmla="*/ 639 w 12533"/>
                <a:gd name="connsiteY1" fmla="*/ 0 h 7929"/>
                <a:gd name="connsiteX2" fmla="*/ 0 w 12533"/>
                <a:gd name="connsiteY2" fmla="*/ 7930 h 7929"/>
              </a:gdLst>
              <a:ahLst/>
              <a:cxnLst>
                <a:cxn ang="0">
                  <a:pos x="connsiteX0" y="connsiteY0"/>
                </a:cxn>
                <a:cxn ang="0">
                  <a:pos x="connsiteX1" y="connsiteY1"/>
                </a:cxn>
                <a:cxn ang="0">
                  <a:pos x="connsiteX2" y="connsiteY2"/>
                </a:cxn>
              </a:cxnLst>
              <a:rect l="l" t="t" r="r" b="b"/>
              <a:pathLst>
                <a:path w="12533" h="7929">
                  <a:moveTo>
                    <a:pt x="12534" y="7546"/>
                  </a:moveTo>
                  <a:cubicBezTo>
                    <a:pt x="7801" y="6517"/>
                    <a:pt x="3586" y="3844"/>
                    <a:pt x="639" y="0"/>
                  </a:cubicBezTo>
                  <a:lnTo>
                    <a:pt x="0" y="7930"/>
                  </a:lnTo>
                  <a:close/>
                </a:path>
              </a:pathLst>
            </a:custGeom>
            <a:solidFill>
              <a:srgbClr val="EBEBEB"/>
            </a:solidFill>
            <a:ln w="1278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4CFCFB89-0BF1-9A94-54CB-DBEFB5ECA0F2}"/>
                </a:ext>
              </a:extLst>
            </p:cNvPr>
            <p:cNvSpPr/>
            <p:nvPr/>
          </p:nvSpPr>
          <p:spPr>
            <a:xfrm>
              <a:off x="4389229" y="4722633"/>
              <a:ext cx="915371" cy="655461"/>
            </a:xfrm>
            <a:custGeom>
              <a:avLst/>
              <a:gdLst>
                <a:gd name="connsiteX0" fmla="*/ 427182 w 915371"/>
                <a:gd name="connsiteY0" fmla="*/ 566592 h 655461"/>
                <a:gd name="connsiteX1" fmla="*/ 436647 w 915371"/>
                <a:gd name="connsiteY1" fmla="*/ 570429 h 655461"/>
                <a:gd name="connsiteX2" fmla="*/ 424496 w 915371"/>
                <a:gd name="connsiteY2" fmla="*/ 573242 h 655461"/>
                <a:gd name="connsiteX3" fmla="*/ 465424 w 915371"/>
                <a:gd name="connsiteY3" fmla="*/ 573242 h 655461"/>
                <a:gd name="connsiteX4" fmla="*/ 471563 w 915371"/>
                <a:gd name="connsiteY4" fmla="*/ 575800 h 655461"/>
                <a:gd name="connsiteX5" fmla="*/ 467598 w 915371"/>
                <a:gd name="connsiteY5" fmla="*/ 575800 h 655461"/>
                <a:gd name="connsiteX6" fmla="*/ 493817 w 915371"/>
                <a:gd name="connsiteY6" fmla="*/ 576568 h 655461"/>
                <a:gd name="connsiteX7" fmla="*/ 499189 w 915371"/>
                <a:gd name="connsiteY7" fmla="*/ 579893 h 655461"/>
                <a:gd name="connsiteX8" fmla="*/ 511979 w 915371"/>
                <a:gd name="connsiteY8" fmla="*/ 579893 h 655461"/>
                <a:gd name="connsiteX9" fmla="*/ 510828 w 915371"/>
                <a:gd name="connsiteY9" fmla="*/ 580916 h 655461"/>
                <a:gd name="connsiteX10" fmla="*/ 530141 w 915371"/>
                <a:gd name="connsiteY10" fmla="*/ 583986 h 655461"/>
                <a:gd name="connsiteX11" fmla="*/ 530141 w 915371"/>
                <a:gd name="connsiteY11" fmla="*/ 583986 h 655461"/>
                <a:gd name="connsiteX12" fmla="*/ 542930 w 915371"/>
                <a:gd name="connsiteY12" fmla="*/ 582835 h 655461"/>
                <a:gd name="connsiteX13" fmla="*/ 541523 w 915371"/>
                <a:gd name="connsiteY13" fmla="*/ 584114 h 655461"/>
                <a:gd name="connsiteX14" fmla="*/ 552395 w 915371"/>
                <a:gd name="connsiteY14" fmla="*/ 584114 h 655461"/>
                <a:gd name="connsiteX15" fmla="*/ 539605 w 915371"/>
                <a:gd name="connsiteY15" fmla="*/ 585137 h 655461"/>
                <a:gd name="connsiteX16" fmla="*/ 569406 w 915371"/>
                <a:gd name="connsiteY16" fmla="*/ 593067 h 655461"/>
                <a:gd name="connsiteX17" fmla="*/ 559173 w 915371"/>
                <a:gd name="connsiteY17" fmla="*/ 592043 h 655461"/>
                <a:gd name="connsiteX18" fmla="*/ 583986 w 915371"/>
                <a:gd name="connsiteY18" fmla="*/ 601764 h 655461"/>
                <a:gd name="connsiteX19" fmla="*/ 574265 w 915371"/>
                <a:gd name="connsiteY19" fmla="*/ 591788 h 655461"/>
                <a:gd name="connsiteX20" fmla="*/ 588078 w 915371"/>
                <a:gd name="connsiteY20" fmla="*/ 593706 h 655461"/>
                <a:gd name="connsiteX21" fmla="*/ 601508 w 915371"/>
                <a:gd name="connsiteY21" fmla="*/ 598055 h 655461"/>
                <a:gd name="connsiteX22" fmla="*/ 600357 w 915371"/>
                <a:gd name="connsiteY22" fmla="*/ 601124 h 655461"/>
                <a:gd name="connsiteX23" fmla="*/ 613147 w 915371"/>
                <a:gd name="connsiteY23" fmla="*/ 599462 h 655461"/>
                <a:gd name="connsiteX24" fmla="*/ 625937 w 915371"/>
                <a:gd name="connsiteY24" fmla="*/ 606752 h 655461"/>
                <a:gd name="connsiteX25" fmla="*/ 634122 w 915371"/>
                <a:gd name="connsiteY25" fmla="*/ 603554 h 655461"/>
                <a:gd name="connsiteX26" fmla="*/ 669806 w 915371"/>
                <a:gd name="connsiteY26" fmla="*/ 608031 h 655461"/>
                <a:gd name="connsiteX27" fmla="*/ 670829 w 915371"/>
                <a:gd name="connsiteY27" fmla="*/ 611228 h 655461"/>
                <a:gd name="connsiteX28" fmla="*/ 678887 w 915371"/>
                <a:gd name="connsiteY28" fmla="*/ 610077 h 655461"/>
                <a:gd name="connsiteX29" fmla="*/ 679654 w 915371"/>
                <a:gd name="connsiteY29" fmla="*/ 611484 h 655461"/>
                <a:gd name="connsiteX30" fmla="*/ 690909 w 915371"/>
                <a:gd name="connsiteY30" fmla="*/ 609310 h 655461"/>
                <a:gd name="connsiteX31" fmla="*/ 723779 w 915371"/>
                <a:gd name="connsiteY31" fmla="*/ 616600 h 655461"/>
                <a:gd name="connsiteX32" fmla="*/ 722628 w 915371"/>
                <a:gd name="connsiteY32" fmla="*/ 619797 h 655461"/>
                <a:gd name="connsiteX33" fmla="*/ 752173 w 915371"/>
                <a:gd name="connsiteY33" fmla="*/ 619797 h 655461"/>
                <a:gd name="connsiteX34" fmla="*/ 763684 w 915371"/>
                <a:gd name="connsiteY34" fmla="*/ 624146 h 655461"/>
                <a:gd name="connsiteX35" fmla="*/ 777369 w 915371"/>
                <a:gd name="connsiteY35" fmla="*/ 618774 h 655461"/>
                <a:gd name="connsiteX36" fmla="*/ 770334 w 915371"/>
                <a:gd name="connsiteY36" fmla="*/ 614681 h 655461"/>
                <a:gd name="connsiteX37" fmla="*/ 786322 w 915371"/>
                <a:gd name="connsiteY37" fmla="*/ 615833 h 655461"/>
                <a:gd name="connsiteX38" fmla="*/ 783508 w 915371"/>
                <a:gd name="connsiteY38" fmla="*/ 618391 h 655461"/>
                <a:gd name="connsiteX39" fmla="*/ 786450 w 915371"/>
                <a:gd name="connsiteY39" fmla="*/ 618391 h 655461"/>
                <a:gd name="connsiteX40" fmla="*/ 784275 w 915371"/>
                <a:gd name="connsiteY40" fmla="*/ 622995 h 655461"/>
                <a:gd name="connsiteX41" fmla="*/ 779031 w 915371"/>
                <a:gd name="connsiteY41" fmla="*/ 620053 h 655461"/>
                <a:gd name="connsiteX42" fmla="*/ 771230 w 915371"/>
                <a:gd name="connsiteY42" fmla="*/ 624786 h 655461"/>
                <a:gd name="connsiteX43" fmla="*/ 776474 w 915371"/>
                <a:gd name="connsiteY43" fmla="*/ 624786 h 655461"/>
                <a:gd name="connsiteX44" fmla="*/ 775067 w 915371"/>
                <a:gd name="connsiteY44" fmla="*/ 625937 h 655461"/>
                <a:gd name="connsiteX45" fmla="*/ 780055 w 915371"/>
                <a:gd name="connsiteY45" fmla="*/ 625937 h 655461"/>
                <a:gd name="connsiteX46" fmla="*/ 782869 w 915371"/>
                <a:gd name="connsiteY46" fmla="*/ 630285 h 655461"/>
                <a:gd name="connsiteX47" fmla="*/ 784020 w 915371"/>
                <a:gd name="connsiteY47" fmla="*/ 629006 h 655461"/>
                <a:gd name="connsiteX48" fmla="*/ 804099 w 915371"/>
                <a:gd name="connsiteY48" fmla="*/ 635017 h 655461"/>
                <a:gd name="connsiteX49" fmla="*/ 818424 w 915371"/>
                <a:gd name="connsiteY49" fmla="*/ 635017 h 655461"/>
                <a:gd name="connsiteX50" fmla="*/ 831854 w 915371"/>
                <a:gd name="connsiteY50" fmla="*/ 634250 h 655461"/>
                <a:gd name="connsiteX51" fmla="*/ 857433 w 915371"/>
                <a:gd name="connsiteY51" fmla="*/ 634250 h 655461"/>
                <a:gd name="connsiteX52" fmla="*/ 871758 w 915371"/>
                <a:gd name="connsiteY52" fmla="*/ 644610 h 655461"/>
                <a:gd name="connsiteX53" fmla="*/ 852829 w 915371"/>
                <a:gd name="connsiteY53" fmla="*/ 640517 h 655461"/>
                <a:gd name="connsiteX54" fmla="*/ 830063 w 915371"/>
                <a:gd name="connsiteY54" fmla="*/ 637703 h 655461"/>
                <a:gd name="connsiteX55" fmla="*/ 836714 w 915371"/>
                <a:gd name="connsiteY55" fmla="*/ 641284 h 655461"/>
                <a:gd name="connsiteX56" fmla="*/ 864596 w 915371"/>
                <a:gd name="connsiteY56" fmla="*/ 643331 h 655461"/>
                <a:gd name="connsiteX57" fmla="*/ 886083 w 915371"/>
                <a:gd name="connsiteY57" fmla="*/ 650493 h 655461"/>
                <a:gd name="connsiteX58" fmla="*/ 906291 w 915371"/>
                <a:gd name="connsiteY58" fmla="*/ 649214 h 655461"/>
                <a:gd name="connsiteX59" fmla="*/ 905523 w 915371"/>
                <a:gd name="connsiteY59" fmla="*/ 649214 h 655461"/>
                <a:gd name="connsiteX60" fmla="*/ 911407 w 915371"/>
                <a:gd name="connsiteY60" fmla="*/ 652156 h 655461"/>
                <a:gd name="connsiteX61" fmla="*/ 899768 w 915371"/>
                <a:gd name="connsiteY61" fmla="*/ 652156 h 655461"/>
                <a:gd name="connsiteX62" fmla="*/ 915372 w 915371"/>
                <a:gd name="connsiteY62" fmla="*/ 654586 h 655461"/>
                <a:gd name="connsiteX63" fmla="*/ 891583 w 915371"/>
                <a:gd name="connsiteY63" fmla="*/ 637831 h 655461"/>
                <a:gd name="connsiteX64" fmla="*/ 899001 w 915371"/>
                <a:gd name="connsiteY64" fmla="*/ 643075 h 655461"/>
                <a:gd name="connsiteX65" fmla="*/ 884420 w 915371"/>
                <a:gd name="connsiteY65" fmla="*/ 631564 h 655461"/>
                <a:gd name="connsiteX66" fmla="*/ 883397 w 915371"/>
                <a:gd name="connsiteY66" fmla="*/ 628494 h 655461"/>
                <a:gd name="connsiteX67" fmla="*/ 886339 w 915371"/>
                <a:gd name="connsiteY67" fmla="*/ 630925 h 655461"/>
                <a:gd name="connsiteX68" fmla="*/ 824180 w 915371"/>
                <a:gd name="connsiteY68" fmla="*/ 584625 h 655461"/>
                <a:gd name="connsiteX69" fmla="*/ 830830 w 915371"/>
                <a:gd name="connsiteY69" fmla="*/ 582067 h 655461"/>
                <a:gd name="connsiteX70" fmla="*/ 797193 w 915371"/>
                <a:gd name="connsiteY70" fmla="*/ 573242 h 655461"/>
                <a:gd name="connsiteX71" fmla="*/ 812030 w 915371"/>
                <a:gd name="connsiteY71" fmla="*/ 566208 h 655461"/>
                <a:gd name="connsiteX72" fmla="*/ 797961 w 915371"/>
                <a:gd name="connsiteY72" fmla="*/ 554569 h 655461"/>
                <a:gd name="connsiteX73" fmla="*/ 796682 w 915371"/>
                <a:gd name="connsiteY73" fmla="*/ 561092 h 655461"/>
                <a:gd name="connsiteX74" fmla="*/ 784531 w 915371"/>
                <a:gd name="connsiteY74" fmla="*/ 543442 h 655461"/>
                <a:gd name="connsiteX75" fmla="*/ 774811 w 915371"/>
                <a:gd name="connsiteY75" fmla="*/ 543442 h 655461"/>
                <a:gd name="connsiteX76" fmla="*/ 780439 w 915371"/>
                <a:gd name="connsiteY76" fmla="*/ 539733 h 655461"/>
                <a:gd name="connsiteX77" fmla="*/ 763811 w 915371"/>
                <a:gd name="connsiteY77" fmla="*/ 533338 h 655461"/>
                <a:gd name="connsiteX78" fmla="*/ 765730 w 915371"/>
                <a:gd name="connsiteY78" fmla="*/ 526431 h 655461"/>
                <a:gd name="connsiteX79" fmla="*/ 750766 w 915371"/>
                <a:gd name="connsiteY79" fmla="*/ 514537 h 655461"/>
                <a:gd name="connsiteX80" fmla="*/ 755370 w 915371"/>
                <a:gd name="connsiteY80" fmla="*/ 520164 h 655461"/>
                <a:gd name="connsiteX81" fmla="*/ 721477 w 915371"/>
                <a:gd name="connsiteY81" fmla="*/ 502003 h 655461"/>
                <a:gd name="connsiteX82" fmla="*/ 723651 w 915371"/>
                <a:gd name="connsiteY82" fmla="*/ 493305 h 655461"/>
                <a:gd name="connsiteX83" fmla="*/ 685282 w 915371"/>
                <a:gd name="connsiteY83" fmla="*/ 482818 h 655461"/>
                <a:gd name="connsiteX84" fmla="*/ 684003 w 915371"/>
                <a:gd name="connsiteY84" fmla="*/ 479492 h 655461"/>
                <a:gd name="connsiteX85" fmla="*/ 672876 w 915371"/>
                <a:gd name="connsiteY85" fmla="*/ 472714 h 655461"/>
                <a:gd name="connsiteX86" fmla="*/ 716745 w 915371"/>
                <a:gd name="connsiteY86" fmla="*/ 486527 h 655461"/>
                <a:gd name="connsiteX87" fmla="*/ 708303 w 915371"/>
                <a:gd name="connsiteY87" fmla="*/ 477062 h 655461"/>
                <a:gd name="connsiteX88" fmla="*/ 716745 w 915371"/>
                <a:gd name="connsiteY88" fmla="*/ 480899 h 655461"/>
                <a:gd name="connsiteX89" fmla="*/ 698455 w 915371"/>
                <a:gd name="connsiteY89" fmla="*/ 464145 h 655461"/>
                <a:gd name="connsiteX90" fmla="*/ 680550 w 915371"/>
                <a:gd name="connsiteY90" fmla="*/ 457494 h 655461"/>
                <a:gd name="connsiteX91" fmla="*/ 703443 w 915371"/>
                <a:gd name="connsiteY91" fmla="*/ 471946 h 655461"/>
                <a:gd name="connsiteX92" fmla="*/ 672108 w 915371"/>
                <a:gd name="connsiteY92" fmla="*/ 457878 h 655461"/>
                <a:gd name="connsiteX93" fmla="*/ 679143 w 915371"/>
                <a:gd name="connsiteY93" fmla="*/ 454168 h 655461"/>
                <a:gd name="connsiteX94" fmla="*/ 664178 w 915371"/>
                <a:gd name="connsiteY94" fmla="*/ 443425 h 655461"/>
                <a:gd name="connsiteX95" fmla="*/ 671085 w 915371"/>
                <a:gd name="connsiteY95" fmla="*/ 446878 h 655461"/>
                <a:gd name="connsiteX96" fmla="*/ 648959 w 915371"/>
                <a:gd name="connsiteY96" fmla="*/ 429996 h 655461"/>
                <a:gd name="connsiteX97" fmla="*/ 640773 w 915371"/>
                <a:gd name="connsiteY97" fmla="*/ 420020 h 655461"/>
                <a:gd name="connsiteX98" fmla="*/ 631052 w 915371"/>
                <a:gd name="connsiteY98" fmla="*/ 436902 h 655461"/>
                <a:gd name="connsiteX99" fmla="*/ 614937 w 915371"/>
                <a:gd name="connsiteY99" fmla="*/ 415927 h 655461"/>
                <a:gd name="connsiteX100" fmla="*/ 624658 w 915371"/>
                <a:gd name="connsiteY100" fmla="*/ 410939 h 655461"/>
                <a:gd name="connsiteX101" fmla="*/ 618902 w 915371"/>
                <a:gd name="connsiteY101" fmla="*/ 409404 h 655461"/>
                <a:gd name="connsiteX102" fmla="*/ 614809 w 915371"/>
                <a:gd name="connsiteY102" fmla="*/ 402625 h 655461"/>
                <a:gd name="connsiteX103" fmla="*/ 609438 w 915371"/>
                <a:gd name="connsiteY103" fmla="*/ 402625 h 655461"/>
                <a:gd name="connsiteX104" fmla="*/ 594346 w 915371"/>
                <a:gd name="connsiteY104" fmla="*/ 389835 h 655461"/>
                <a:gd name="connsiteX105" fmla="*/ 574393 w 915371"/>
                <a:gd name="connsiteY105" fmla="*/ 384592 h 655461"/>
                <a:gd name="connsiteX106" fmla="*/ 574393 w 915371"/>
                <a:gd name="connsiteY106" fmla="*/ 381010 h 655461"/>
                <a:gd name="connsiteX107" fmla="*/ 540500 w 915371"/>
                <a:gd name="connsiteY107" fmla="*/ 350059 h 655461"/>
                <a:gd name="connsiteX108" fmla="*/ 537815 w 915371"/>
                <a:gd name="connsiteY108" fmla="*/ 343408 h 655461"/>
                <a:gd name="connsiteX109" fmla="*/ 528861 w 915371"/>
                <a:gd name="connsiteY109" fmla="*/ 338420 h 655461"/>
                <a:gd name="connsiteX110" fmla="*/ 534617 w 915371"/>
                <a:gd name="connsiteY110" fmla="*/ 338420 h 655461"/>
                <a:gd name="connsiteX111" fmla="*/ 515560 w 915371"/>
                <a:gd name="connsiteY111" fmla="*/ 327805 h 655461"/>
                <a:gd name="connsiteX112" fmla="*/ 535256 w 915371"/>
                <a:gd name="connsiteY112" fmla="*/ 343536 h 655461"/>
                <a:gd name="connsiteX113" fmla="*/ 504305 w 915371"/>
                <a:gd name="connsiteY113" fmla="*/ 331769 h 655461"/>
                <a:gd name="connsiteX114" fmla="*/ 498933 w 915371"/>
                <a:gd name="connsiteY114" fmla="*/ 324479 h 655461"/>
                <a:gd name="connsiteX115" fmla="*/ 461331 w 915371"/>
                <a:gd name="connsiteY115" fmla="*/ 298899 h 655461"/>
                <a:gd name="connsiteX116" fmla="*/ 464273 w 915371"/>
                <a:gd name="connsiteY116" fmla="*/ 291609 h 655461"/>
                <a:gd name="connsiteX117" fmla="*/ 483074 w 915371"/>
                <a:gd name="connsiteY117" fmla="*/ 309515 h 655461"/>
                <a:gd name="connsiteX118" fmla="*/ 476423 w 915371"/>
                <a:gd name="connsiteY118" fmla="*/ 302225 h 655461"/>
                <a:gd name="connsiteX119" fmla="*/ 489213 w 915371"/>
                <a:gd name="connsiteY119" fmla="*/ 311689 h 655461"/>
                <a:gd name="connsiteX120" fmla="*/ 440100 w 915371"/>
                <a:gd name="connsiteY120" fmla="*/ 266925 h 655461"/>
                <a:gd name="connsiteX121" fmla="*/ 432682 w 915371"/>
                <a:gd name="connsiteY121" fmla="*/ 264750 h 655461"/>
                <a:gd name="connsiteX122" fmla="*/ 438053 w 915371"/>
                <a:gd name="connsiteY122" fmla="*/ 268715 h 655461"/>
                <a:gd name="connsiteX123" fmla="*/ 432170 w 915371"/>
                <a:gd name="connsiteY123" fmla="*/ 268715 h 655461"/>
                <a:gd name="connsiteX124" fmla="*/ 406590 w 915371"/>
                <a:gd name="connsiteY124" fmla="*/ 250809 h 655461"/>
                <a:gd name="connsiteX125" fmla="*/ 406590 w 915371"/>
                <a:gd name="connsiteY125" fmla="*/ 246972 h 655461"/>
                <a:gd name="connsiteX126" fmla="*/ 414904 w 915371"/>
                <a:gd name="connsiteY126" fmla="*/ 255158 h 655461"/>
                <a:gd name="connsiteX127" fmla="*/ 396102 w 915371"/>
                <a:gd name="connsiteY127" fmla="*/ 239043 h 655461"/>
                <a:gd name="connsiteX128" fmla="*/ 401346 w 915371"/>
                <a:gd name="connsiteY128" fmla="*/ 246333 h 655461"/>
                <a:gd name="connsiteX129" fmla="*/ 375127 w 915371"/>
                <a:gd name="connsiteY129" fmla="*/ 229578 h 655461"/>
                <a:gd name="connsiteX130" fmla="*/ 380883 w 915371"/>
                <a:gd name="connsiteY130" fmla="*/ 238787 h 655461"/>
                <a:gd name="connsiteX131" fmla="*/ 397126 w 915371"/>
                <a:gd name="connsiteY131" fmla="*/ 246333 h 655461"/>
                <a:gd name="connsiteX132" fmla="*/ 412474 w 915371"/>
                <a:gd name="connsiteY132" fmla="*/ 266157 h 655461"/>
                <a:gd name="connsiteX133" fmla="*/ 417589 w 915371"/>
                <a:gd name="connsiteY133" fmla="*/ 268587 h 655461"/>
                <a:gd name="connsiteX134" fmla="*/ 419764 w 915371"/>
                <a:gd name="connsiteY134" fmla="*/ 268587 h 655461"/>
                <a:gd name="connsiteX135" fmla="*/ 419764 w 915371"/>
                <a:gd name="connsiteY135" fmla="*/ 268587 h 655461"/>
                <a:gd name="connsiteX136" fmla="*/ 419764 w 915371"/>
                <a:gd name="connsiteY136" fmla="*/ 268587 h 655461"/>
                <a:gd name="connsiteX137" fmla="*/ 419764 w 915371"/>
                <a:gd name="connsiteY137" fmla="*/ 268587 h 655461"/>
                <a:gd name="connsiteX138" fmla="*/ 417206 w 915371"/>
                <a:gd name="connsiteY138" fmla="*/ 264367 h 655461"/>
                <a:gd name="connsiteX139" fmla="*/ 438053 w 915371"/>
                <a:gd name="connsiteY139" fmla="*/ 277157 h 655461"/>
                <a:gd name="connsiteX140" fmla="*/ 437158 w 915371"/>
                <a:gd name="connsiteY140" fmla="*/ 279459 h 655461"/>
                <a:gd name="connsiteX141" fmla="*/ 444065 w 915371"/>
                <a:gd name="connsiteY141" fmla="*/ 282784 h 655461"/>
                <a:gd name="connsiteX142" fmla="*/ 442018 w 915371"/>
                <a:gd name="connsiteY142" fmla="*/ 287772 h 655461"/>
                <a:gd name="connsiteX143" fmla="*/ 450843 w 915371"/>
                <a:gd name="connsiteY143" fmla="*/ 295446 h 655461"/>
                <a:gd name="connsiteX144" fmla="*/ 467214 w 915371"/>
                <a:gd name="connsiteY144" fmla="*/ 310282 h 655461"/>
                <a:gd name="connsiteX145" fmla="*/ 474760 w 915371"/>
                <a:gd name="connsiteY145" fmla="*/ 315526 h 655461"/>
                <a:gd name="connsiteX146" fmla="*/ 489596 w 915371"/>
                <a:gd name="connsiteY146" fmla="*/ 326142 h 655461"/>
                <a:gd name="connsiteX147" fmla="*/ 489596 w 915371"/>
                <a:gd name="connsiteY147" fmla="*/ 326142 h 655461"/>
                <a:gd name="connsiteX148" fmla="*/ 533594 w 915371"/>
                <a:gd name="connsiteY148" fmla="*/ 363488 h 655461"/>
                <a:gd name="connsiteX149" fmla="*/ 551116 w 915371"/>
                <a:gd name="connsiteY149" fmla="*/ 375639 h 655461"/>
                <a:gd name="connsiteX150" fmla="*/ 551116 w 915371"/>
                <a:gd name="connsiteY150" fmla="*/ 378452 h 655461"/>
                <a:gd name="connsiteX151" fmla="*/ 571708 w 915371"/>
                <a:gd name="connsiteY151" fmla="*/ 395463 h 655461"/>
                <a:gd name="connsiteX152" fmla="*/ 610077 w 915371"/>
                <a:gd name="connsiteY152" fmla="*/ 430251 h 655461"/>
                <a:gd name="connsiteX153" fmla="*/ 612124 w 915371"/>
                <a:gd name="connsiteY153" fmla="*/ 428589 h 655461"/>
                <a:gd name="connsiteX154" fmla="*/ 636424 w 915371"/>
                <a:gd name="connsiteY154" fmla="*/ 446623 h 655461"/>
                <a:gd name="connsiteX155" fmla="*/ 637320 w 915371"/>
                <a:gd name="connsiteY155" fmla="*/ 444448 h 655461"/>
                <a:gd name="connsiteX156" fmla="*/ 668527 w 915371"/>
                <a:gd name="connsiteY156" fmla="*/ 472330 h 655461"/>
                <a:gd name="connsiteX157" fmla="*/ 662388 w 915371"/>
                <a:gd name="connsiteY157" fmla="*/ 467342 h 655461"/>
                <a:gd name="connsiteX158" fmla="*/ 706513 w 915371"/>
                <a:gd name="connsiteY158" fmla="*/ 504305 h 655461"/>
                <a:gd name="connsiteX159" fmla="*/ 714443 w 915371"/>
                <a:gd name="connsiteY159" fmla="*/ 510955 h 655461"/>
                <a:gd name="connsiteX160" fmla="*/ 713547 w 915371"/>
                <a:gd name="connsiteY160" fmla="*/ 510956 h 655461"/>
                <a:gd name="connsiteX161" fmla="*/ 714954 w 915371"/>
                <a:gd name="connsiteY161" fmla="*/ 512107 h 655461"/>
                <a:gd name="connsiteX162" fmla="*/ 718791 w 915371"/>
                <a:gd name="connsiteY162" fmla="*/ 516839 h 655461"/>
                <a:gd name="connsiteX163" fmla="*/ 715722 w 915371"/>
                <a:gd name="connsiteY163" fmla="*/ 512618 h 655461"/>
                <a:gd name="connsiteX164" fmla="*/ 726465 w 915371"/>
                <a:gd name="connsiteY164" fmla="*/ 520548 h 655461"/>
                <a:gd name="connsiteX165" fmla="*/ 726465 w 915371"/>
                <a:gd name="connsiteY165" fmla="*/ 523745 h 655461"/>
                <a:gd name="connsiteX166" fmla="*/ 727360 w 915371"/>
                <a:gd name="connsiteY166" fmla="*/ 524513 h 655461"/>
                <a:gd name="connsiteX167" fmla="*/ 730302 w 915371"/>
                <a:gd name="connsiteY167" fmla="*/ 522978 h 655461"/>
                <a:gd name="connsiteX168" fmla="*/ 736313 w 915371"/>
                <a:gd name="connsiteY168" fmla="*/ 526048 h 655461"/>
                <a:gd name="connsiteX169" fmla="*/ 749103 w 915371"/>
                <a:gd name="connsiteY169" fmla="*/ 539989 h 655461"/>
                <a:gd name="connsiteX170" fmla="*/ 773916 w 915371"/>
                <a:gd name="connsiteY170" fmla="*/ 552778 h 655461"/>
                <a:gd name="connsiteX171" fmla="*/ 772636 w 915371"/>
                <a:gd name="connsiteY171" fmla="*/ 552778 h 655461"/>
                <a:gd name="connsiteX172" fmla="*/ 785426 w 915371"/>
                <a:gd name="connsiteY172" fmla="*/ 562882 h 655461"/>
                <a:gd name="connsiteX173" fmla="*/ 785426 w 915371"/>
                <a:gd name="connsiteY173" fmla="*/ 566847 h 655461"/>
                <a:gd name="connsiteX174" fmla="*/ 797321 w 915371"/>
                <a:gd name="connsiteY174" fmla="*/ 571324 h 655461"/>
                <a:gd name="connsiteX175" fmla="*/ 796170 w 915371"/>
                <a:gd name="connsiteY175" fmla="*/ 577463 h 655461"/>
                <a:gd name="connsiteX176" fmla="*/ 821750 w 915371"/>
                <a:gd name="connsiteY176" fmla="*/ 592171 h 655461"/>
                <a:gd name="connsiteX177" fmla="*/ 819831 w 915371"/>
                <a:gd name="connsiteY177" fmla="*/ 593322 h 655461"/>
                <a:gd name="connsiteX178" fmla="*/ 826226 w 915371"/>
                <a:gd name="connsiteY178" fmla="*/ 597159 h 655461"/>
                <a:gd name="connsiteX179" fmla="*/ 830191 w 915371"/>
                <a:gd name="connsiteY179" fmla="*/ 600613 h 655461"/>
                <a:gd name="connsiteX180" fmla="*/ 838632 w 915371"/>
                <a:gd name="connsiteY180" fmla="*/ 610333 h 655461"/>
                <a:gd name="connsiteX181" fmla="*/ 853852 w 915371"/>
                <a:gd name="connsiteY181" fmla="*/ 623123 h 655461"/>
                <a:gd name="connsiteX182" fmla="*/ 835051 w 915371"/>
                <a:gd name="connsiteY182" fmla="*/ 617879 h 655461"/>
                <a:gd name="connsiteX183" fmla="*/ 835051 w 915371"/>
                <a:gd name="connsiteY183" fmla="*/ 619542 h 655461"/>
                <a:gd name="connsiteX184" fmla="*/ 830191 w 915371"/>
                <a:gd name="connsiteY184" fmla="*/ 619542 h 655461"/>
                <a:gd name="connsiteX185" fmla="*/ 824819 w 915371"/>
                <a:gd name="connsiteY185" fmla="*/ 614937 h 655461"/>
                <a:gd name="connsiteX186" fmla="*/ 817273 w 915371"/>
                <a:gd name="connsiteY186" fmla="*/ 613530 h 655461"/>
                <a:gd name="connsiteX187" fmla="*/ 814460 w 915371"/>
                <a:gd name="connsiteY187" fmla="*/ 613530 h 655461"/>
                <a:gd name="connsiteX188" fmla="*/ 809727 w 915371"/>
                <a:gd name="connsiteY188" fmla="*/ 614426 h 655461"/>
                <a:gd name="connsiteX189" fmla="*/ 812030 w 915371"/>
                <a:gd name="connsiteY189" fmla="*/ 611868 h 655461"/>
                <a:gd name="connsiteX190" fmla="*/ 805507 w 915371"/>
                <a:gd name="connsiteY190" fmla="*/ 610972 h 655461"/>
                <a:gd name="connsiteX191" fmla="*/ 810494 w 915371"/>
                <a:gd name="connsiteY191" fmla="*/ 610077 h 655461"/>
                <a:gd name="connsiteX192" fmla="*/ 790415 w 915371"/>
                <a:gd name="connsiteY192" fmla="*/ 615321 h 655461"/>
                <a:gd name="connsiteX193" fmla="*/ 772636 w 915371"/>
                <a:gd name="connsiteY193" fmla="*/ 613019 h 655461"/>
                <a:gd name="connsiteX194" fmla="*/ 775578 w 915371"/>
                <a:gd name="connsiteY194" fmla="*/ 610205 h 655461"/>
                <a:gd name="connsiteX195" fmla="*/ 741302 w 915371"/>
                <a:gd name="connsiteY195" fmla="*/ 605217 h 655461"/>
                <a:gd name="connsiteX196" fmla="*/ 732221 w 915371"/>
                <a:gd name="connsiteY196" fmla="*/ 603682 h 655461"/>
                <a:gd name="connsiteX197" fmla="*/ 706641 w 915371"/>
                <a:gd name="connsiteY197" fmla="*/ 598822 h 655461"/>
                <a:gd name="connsiteX198" fmla="*/ 709838 w 915371"/>
                <a:gd name="connsiteY198" fmla="*/ 599973 h 655461"/>
                <a:gd name="connsiteX199" fmla="*/ 689886 w 915371"/>
                <a:gd name="connsiteY199" fmla="*/ 597543 h 655461"/>
                <a:gd name="connsiteX200" fmla="*/ 689886 w 915371"/>
                <a:gd name="connsiteY200" fmla="*/ 597543 h 655461"/>
                <a:gd name="connsiteX201" fmla="*/ 658551 w 915371"/>
                <a:gd name="connsiteY201" fmla="*/ 589741 h 655461"/>
                <a:gd name="connsiteX202" fmla="*/ 659318 w 915371"/>
                <a:gd name="connsiteY202" fmla="*/ 592427 h 655461"/>
                <a:gd name="connsiteX203" fmla="*/ 627216 w 915371"/>
                <a:gd name="connsiteY203" fmla="*/ 585265 h 655461"/>
                <a:gd name="connsiteX204" fmla="*/ 631564 w 915371"/>
                <a:gd name="connsiteY204" fmla="*/ 587567 h 655461"/>
                <a:gd name="connsiteX205" fmla="*/ 605984 w 915371"/>
                <a:gd name="connsiteY205" fmla="*/ 574777 h 655461"/>
                <a:gd name="connsiteX206" fmla="*/ 610717 w 915371"/>
                <a:gd name="connsiteY206" fmla="*/ 574777 h 655461"/>
                <a:gd name="connsiteX207" fmla="*/ 593962 w 915371"/>
                <a:gd name="connsiteY207" fmla="*/ 575672 h 655461"/>
                <a:gd name="connsiteX208" fmla="*/ 588846 w 915371"/>
                <a:gd name="connsiteY208" fmla="*/ 569917 h 655461"/>
                <a:gd name="connsiteX209" fmla="*/ 549197 w 915371"/>
                <a:gd name="connsiteY209" fmla="*/ 564929 h 655461"/>
                <a:gd name="connsiteX210" fmla="*/ 547663 w 915371"/>
                <a:gd name="connsiteY210" fmla="*/ 568382 h 655461"/>
                <a:gd name="connsiteX211" fmla="*/ 512746 w 915371"/>
                <a:gd name="connsiteY211" fmla="*/ 561092 h 655461"/>
                <a:gd name="connsiteX212" fmla="*/ 511084 w 915371"/>
                <a:gd name="connsiteY212" fmla="*/ 559685 h 655461"/>
                <a:gd name="connsiteX213" fmla="*/ 481667 w 915371"/>
                <a:gd name="connsiteY213" fmla="*/ 558406 h 655461"/>
                <a:gd name="connsiteX214" fmla="*/ 436263 w 915371"/>
                <a:gd name="connsiteY214" fmla="*/ 545616 h 655461"/>
                <a:gd name="connsiteX215" fmla="*/ 413241 w 915371"/>
                <a:gd name="connsiteY215" fmla="*/ 541779 h 655461"/>
                <a:gd name="connsiteX216" fmla="*/ 414008 w 915371"/>
                <a:gd name="connsiteY216" fmla="*/ 541779 h 655461"/>
                <a:gd name="connsiteX217" fmla="*/ 388428 w 915371"/>
                <a:gd name="connsiteY217" fmla="*/ 540372 h 655461"/>
                <a:gd name="connsiteX218" fmla="*/ 388428 w 915371"/>
                <a:gd name="connsiteY218" fmla="*/ 538582 h 655461"/>
                <a:gd name="connsiteX219" fmla="*/ 346478 w 915371"/>
                <a:gd name="connsiteY219" fmla="*/ 533466 h 655461"/>
                <a:gd name="connsiteX220" fmla="*/ 345071 w 915371"/>
                <a:gd name="connsiteY220" fmla="*/ 530652 h 655461"/>
                <a:gd name="connsiteX221" fmla="*/ 293912 w 915371"/>
                <a:gd name="connsiteY221" fmla="*/ 520036 h 655461"/>
                <a:gd name="connsiteX222" fmla="*/ 296469 w 915371"/>
                <a:gd name="connsiteY222" fmla="*/ 519269 h 655461"/>
                <a:gd name="connsiteX223" fmla="*/ 230858 w 915371"/>
                <a:gd name="connsiteY223" fmla="*/ 509421 h 655461"/>
                <a:gd name="connsiteX224" fmla="*/ 214870 w 915371"/>
                <a:gd name="connsiteY224" fmla="*/ 509421 h 655461"/>
                <a:gd name="connsiteX225" fmla="*/ 219091 w 915371"/>
                <a:gd name="connsiteY225" fmla="*/ 515816 h 655461"/>
                <a:gd name="connsiteX226" fmla="*/ 208987 w 915371"/>
                <a:gd name="connsiteY226" fmla="*/ 510572 h 655461"/>
                <a:gd name="connsiteX227" fmla="*/ 210394 w 915371"/>
                <a:gd name="connsiteY227" fmla="*/ 511339 h 655461"/>
                <a:gd name="connsiteX228" fmla="*/ 186860 w 915371"/>
                <a:gd name="connsiteY228" fmla="*/ 501875 h 655461"/>
                <a:gd name="connsiteX229" fmla="*/ 71751 w 915371"/>
                <a:gd name="connsiteY229" fmla="*/ 477830 h 655461"/>
                <a:gd name="connsiteX230" fmla="*/ 75333 w 915371"/>
                <a:gd name="connsiteY230" fmla="*/ 482306 h 655461"/>
                <a:gd name="connsiteX231" fmla="*/ 62543 w 915371"/>
                <a:gd name="connsiteY231" fmla="*/ 479748 h 655461"/>
                <a:gd name="connsiteX232" fmla="*/ 67787 w 915371"/>
                <a:gd name="connsiteY232" fmla="*/ 477830 h 655461"/>
                <a:gd name="connsiteX233" fmla="*/ 51544 w 915371"/>
                <a:gd name="connsiteY233" fmla="*/ 477830 h 655461"/>
                <a:gd name="connsiteX234" fmla="*/ 53846 w 915371"/>
                <a:gd name="connsiteY234" fmla="*/ 473737 h 655461"/>
                <a:gd name="connsiteX235" fmla="*/ 46299 w 915371"/>
                <a:gd name="connsiteY235" fmla="*/ 472586 h 655461"/>
                <a:gd name="connsiteX236" fmla="*/ 47834 w 915371"/>
                <a:gd name="connsiteY236" fmla="*/ 473353 h 655461"/>
                <a:gd name="connsiteX237" fmla="*/ 40544 w 915371"/>
                <a:gd name="connsiteY237" fmla="*/ 474121 h 655461"/>
                <a:gd name="connsiteX238" fmla="*/ 36196 w 915371"/>
                <a:gd name="connsiteY238" fmla="*/ 474121 h 655461"/>
                <a:gd name="connsiteX239" fmla="*/ 30824 w 915371"/>
                <a:gd name="connsiteY239" fmla="*/ 473353 h 655461"/>
                <a:gd name="connsiteX240" fmla="*/ 28777 w 915371"/>
                <a:gd name="connsiteY240" fmla="*/ 470412 h 655461"/>
                <a:gd name="connsiteX241" fmla="*/ 26987 w 915371"/>
                <a:gd name="connsiteY241" fmla="*/ 470412 h 655461"/>
                <a:gd name="connsiteX242" fmla="*/ 24429 w 915371"/>
                <a:gd name="connsiteY242" fmla="*/ 470412 h 655461"/>
                <a:gd name="connsiteX243" fmla="*/ 25452 w 915371"/>
                <a:gd name="connsiteY243" fmla="*/ 465807 h 655461"/>
                <a:gd name="connsiteX244" fmla="*/ 21487 w 915371"/>
                <a:gd name="connsiteY244" fmla="*/ 470412 h 655461"/>
                <a:gd name="connsiteX245" fmla="*/ 18929 w 915371"/>
                <a:gd name="connsiteY245" fmla="*/ 466575 h 655461"/>
                <a:gd name="connsiteX246" fmla="*/ 23661 w 915371"/>
                <a:gd name="connsiteY246" fmla="*/ 454808 h 655461"/>
                <a:gd name="connsiteX247" fmla="*/ 28266 w 915371"/>
                <a:gd name="connsiteY247" fmla="*/ 433833 h 655461"/>
                <a:gd name="connsiteX248" fmla="*/ 34533 w 915371"/>
                <a:gd name="connsiteY248" fmla="*/ 401602 h 655461"/>
                <a:gd name="connsiteX249" fmla="*/ 38753 w 915371"/>
                <a:gd name="connsiteY249" fmla="*/ 368732 h 655461"/>
                <a:gd name="connsiteX250" fmla="*/ 36323 w 915371"/>
                <a:gd name="connsiteY250" fmla="*/ 362337 h 655461"/>
                <a:gd name="connsiteX251" fmla="*/ 49113 w 915371"/>
                <a:gd name="connsiteY251" fmla="*/ 335606 h 655461"/>
                <a:gd name="connsiteX252" fmla="*/ 47195 w 915371"/>
                <a:gd name="connsiteY252" fmla="*/ 316422 h 655461"/>
                <a:gd name="connsiteX253" fmla="*/ 52694 w 915371"/>
                <a:gd name="connsiteY253" fmla="*/ 309771 h 655461"/>
                <a:gd name="connsiteX254" fmla="*/ 67019 w 915371"/>
                <a:gd name="connsiteY254" fmla="*/ 236996 h 655461"/>
                <a:gd name="connsiteX255" fmla="*/ 63822 w 915371"/>
                <a:gd name="connsiteY255" fmla="*/ 234694 h 655461"/>
                <a:gd name="connsiteX256" fmla="*/ 70856 w 915371"/>
                <a:gd name="connsiteY256" fmla="*/ 221904 h 655461"/>
                <a:gd name="connsiteX257" fmla="*/ 70856 w 915371"/>
                <a:gd name="connsiteY257" fmla="*/ 207324 h 655461"/>
                <a:gd name="connsiteX258" fmla="*/ 68682 w 915371"/>
                <a:gd name="connsiteY258" fmla="*/ 207324 h 655461"/>
                <a:gd name="connsiteX259" fmla="*/ 102575 w 915371"/>
                <a:gd name="connsiteY259" fmla="*/ 51032 h 655461"/>
                <a:gd name="connsiteX260" fmla="*/ 101168 w 915371"/>
                <a:gd name="connsiteY260" fmla="*/ 47578 h 655461"/>
                <a:gd name="connsiteX261" fmla="*/ 97587 w 915371"/>
                <a:gd name="connsiteY261" fmla="*/ 47578 h 655461"/>
                <a:gd name="connsiteX262" fmla="*/ 105005 w 915371"/>
                <a:gd name="connsiteY262" fmla="*/ 26347 h 655461"/>
                <a:gd name="connsiteX263" fmla="*/ 106412 w 915371"/>
                <a:gd name="connsiteY263" fmla="*/ 0 h 655461"/>
                <a:gd name="connsiteX264" fmla="*/ 105645 w 915371"/>
                <a:gd name="connsiteY264" fmla="*/ 7034 h 655461"/>
                <a:gd name="connsiteX265" fmla="*/ 90169 w 915371"/>
                <a:gd name="connsiteY265" fmla="*/ 16115 h 655461"/>
                <a:gd name="connsiteX266" fmla="*/ 81855 w 915371"/>
                <a:gd name="connsiteY266" fmla="*/ 60112 h 655461"/>
                <a:gd name="connsiteX267" fmla="*/ 79297 w 915371"/>
                <a:gd name="connsiteY267" fmla="*/ 58450 h 655461"/>
                <a:gd name="connsiteX268" fmla="*/ 77379 w 915371"/>
                <a:gd name="connsiteY268" fmla="*/ 77762 h 655461"/>
                <a:gd name="connsiteX269" fmla="*/ 77379 w 915371"/>
                <a:gd name="connsiteY269" fmla="*/ 76611 h 655461"/>
                <a:gd name="connsiteX270" fmla="*/ 61647 w 915371"/>
                <a:gd name="connsiteY270" fmla="*/ 144909 h 655461"/>
                <a:gd name="connsiteX271" fmla="*/ 64461 w 915371"/>
                <a:gd name="connsiteY271" fmla="*/ 142991 h 655461"/>
                <a:gd name="connsiteX272" fmla="*/ 60752 w 915371"/>
                <a:gd name="connsiteY272" fmla="*/ 153606 h 655461"/>
                <a:gd name="connsiteX273" fmla="*/ 67147 w 915371"/>
                <a:gd name="connsiteY273" fmla="*/ 142991 h 655461"/>
                <a:gd name="connsiteX274" fmla="*/ 51927 w 915371"/>
                <a:gd name="connsiteY274" fmla="*/ 194150 h 655461"/>
                <a:gd name="connsiteX275" fmla="*/ 53334 w 915371"/>
                <a:gd name="connsiteY275" fmla="*/ 201696 h 655461"/>
                <a:gd name="connsiteX276" fmla="*/ 51288 w 915371"/>
                <a:gd name="connsiteY276" fmla="*/ 204126 h 655461"/>
                <a:gd name="connsiteX277" fmla="*/ 52822 w 915371"/>
                <a:gd name="connsiteY277" fmla="*/ 206940 h 655461"/>
                <a:gd name="connsiteX278" fmla="*/ 47451 w 915371"/>
                <a:gd name="connsiteY278" fmla="*/ 216405 h 655461"/>
                <a:gd name="connsiteX279" fmla="*/ 48090 w 915371"/>
                <a:gd name="connsiteY279" fmla="*/ 210138 h 655461"/>
                <a:gd name="connsiteX280" fmla="*/ 43230 w 915371"/>
                <a:gd name="connsiteY280" fmla="*/ 236996 h 655461"/>
                <a:gd name="connsiteX281" fmla="*/ 45916 w 915371"/>
                <a:gd name="connsiteY281" fmla="*/ 227532 h 655461"/>
                <a:gd name="connsiteX282" fmla="*/ 32231 w 915371"/>
                <a:gd name="connsiteY282" fmla="*/ 315015 h 655461"/>
                <a:gd name="connsiteX283" fmla="*/ 33765 w 915371"/>
                <a:gd name="connsiteY283" fmla="*/ 313224 h 655461"/>
                <a:gd name="connsiteX284" fmla="*/ 26347 w 915371"/>
                <a:gd name="connsiteY284" fmla="*/ 351594 h 655461"/>
                <a:gd name="connsiteX285" fmla="*/ 26347 w 915371"/>
                <a:gd name="connsiteY285" fmla="*/ 350698 h 655461"/>
                <a:gd name="connsiteX286" fmla="*/ 24812 w 915371"/>
                <a:gd name="connsiteY286" fmla="*/ 367453 h 655461"/>
                <a:gd name="connsiteX287" fmla="*/ 20208 w 915371"/>
                <a:gd name="connsiteY287" fmla="*/ 369883 h 655461"/>
                <a:gd name="connsiteX288" fmla="*/ 21487 w 915371"/>
                <a:gd name="connsiteY288" fmla="*/ 396230 h 655461"/>
                <a:gd name="connsiteX289" fmla="*/ 19057 w 915371"/>
                <a:gd name="connsiteY289" fmla="*/ 399172 h 655461"/>
                <a:gd name="connsiteX290" fmla="*/ 19057 w 915371"/>
                <a:gd name="connsiteY290" fmla="*/ 416183 h 655461"/>
                <a:gd name="connsiteX291" fmla="*/ 14708 w 915371"/>
                <a:gd name="connsiteY291" fmla="*/ 412090 h 655461"/>
                <a:gd name="connsiteX292" fmla="*/ 4477 w 915371"/>
                <a:gd name="connsiteY292" fmla="*/ 456854 h 655461"/>
                <a:gd name="connsiteX293" fmla="*/ 10999 w 915371"/>
                <a:gd name="connsiteY293" fmla="*/ 444064 h 655461"/>
                <a:gd name="connsiteX294" fmla="*/ 10999 w 915371"/>
                <a:gd name="connsiteY294" fmla="*/ 460819 h 655461"/>
                <a:gd name="connsiteX295" fmla="*/ 0 w 915371"/>
                <a:gd name="connsiteY295" fmla="*/ 488829 h 655461"/>
                <a:gd name="connsiteX296" fmla="*/ 15604 w 915371"/>
                <a:gd name="connsiteY296" fmla="*/ 492666 h 655461"/>
                <a:gd name="connsiteX297" fmla="*/ 9592 w 915371"/>
                <a:gd name="connsiteY297" fmla="*/ 491899 h 655461"/>
                <a:gd name="connsiteX298" fmla="*/ 25580 w 915371"/>
                <a:gd name="connsiteY298" fmla="*/ 494712 h 655461"/>
                <a:gd name="connsiteX299" fmla="*/ 32231 w 915371"/>
                <a:gd name="connsiteY299" fmla="*/ 495608 h 655461"/>
                <a:gd name="connsiteX300" fmla="*/ 38114 w 915371"/>
                <a:gd name="connsiteY300" fmla="*/ 497526 h 655461"/>
                <a:gd name="connsiteX301" fmla="*/ 50904 w 915371"/>
                <a:gd name="connsiteY301" fmla="*/ 495991 h 655461"/>
                <a:gd name="connsiteX302" fmla="*/ 33637 w 915371"/>
                <a:gd name="connsiteY302" fmla="*/ 493817 h 655461"/>
                <a:gd name="connsiteX303" fmla="*/ 68938 w 915371"/>
                <a:gd name="connsiteY303" fmla="*/ 496759 h 655461"/>
                <a:gd name="connsiteX304" fmla="*/ 59217 w 915371"/>
                <a:gd name="connsiteY304" fmla="*/ 497526 h 655461"/>
                <a:gd name="connsiteX305" fmla="*/ 73030 w 915371"/>
                <a:gd name="connsiteY305" fmla="*/ 500596 h 655461"/>
                <a:gd name="connsiteX306" fmla="*/ 41056 w 915371"/>
                <a:gd name="connsiteY306" fmla="*/ 498677 h 655461"/>
                <a:gd name="connsiteX307" fmla="*/ 55252 w 915371"/>
                <a:gd name="connsiteY307" fmla="*/ 502770 h 655461"/>
                <a:gd name="connsiteX308" fmla="*/ 86843 w 915371"/>
                <a:gd name="connsiteY308" fmla="*/ 505072 h 655461"/>
                <a:gd name="connsiteX309" fmla="*/ 85564 w 915371"/>
                <a:gd name="connsiteY309" fmla="*/ 507246 h 655461"/>
                <a:gd name="connsiteX310" fmla="*/ 95668 w 915371"/>
                <a:gd name="connsiteY310" fmla="*/ 507246 h 655461"/>
                <a:gd name="connsiteX311" fmla="*/ 88506 w 915371"/>
                <a:gd name="connsiteY311" fmla="*/ 509165 h 655461"/>
                <a:gd name="connsiteX312" fmla="*/ 117795 w 915371"/>
                <a:gd name="connsiteY312" fmla="*/ 515560 h 655461"/>
                <a:gd name="connsiteX313" fmla="*/ 105005 w 915371"/>
                <a:gd name="connsiteY313" fmla="*/ 508398 h 655461"/>
                <a:gd name="connsiteX314" fmla="*/ 146828 w 915371"/>
                <a:gd name="connsiteY314" fmla="*/ 521187 h 655461"/>
                <a:gd name="connsiteX315" fmla="*/ 138898 w 915371"/>
                <a:gd name="connsiteY315" fmla="*/ 517095 h 655461"/>
                <a:gd name="connsiteX316" fmla="*/ 154246 w 915371"/>
                <a:gd name="connsiteY316" fmla="*/ 522722 h 655461"/>
                <a:gd name="connsiteX317" fmla="*/ 160130 w 915371"/>
                <a:gd name="connsiteY317" fmla="*/ 519781 h 655461"/>
                <a:gd name="connsiteX318" fmla="*/ 177907 w 915371"/>
                <a:gd name="connsiteY318" fmla="*/ 520804 h 655461"/>
                <a:gd name="connsiteX319" fmla="*/ 177907 w 915371"/>
                <a:gd name="connsiteY319" fmla="*/ 523234 h 655461"/>
                <a:gd name="connsiteX320" fmla="*/ 203487 w 915371"/>
                <a:gd name="connsiteY320" fmla="*/ 524769 h 655461"/>
                <a:gd name="connsiteX321" fmla="*/ 194662 w 915371"/>
                <a:gd name="connsiteY321" fmla="*/ 526559 h 655461"/>
                <a:gd name="connsiteX322" fmla="*/ 204894 w 915371"/>
                <a:gd name="connsiteY322" fmla="*/ 527582 h 655461"/>
                <a:gd name="connsiteX323" fmla="*/ 202336 w 915371"/>
                <a:gd name="connsiteY323" fmla="*/ 530012 h 655461"/>
                <a:gd name="connsiteX324" fmla="*/ 227916 w 915371"/>
                <a:gd name="connsiteY324" fmla="*/ 533849 h 655461"/>
                <a:gd name="connsiteX325" fmla="*/ 239683 w 915371"/>
                <a:gd name="connsiteY325" fmla="*/ 531419 h 655461"/>
                <a:gd name="connsiteX326" fmla="*/ 249147 w 915371"/>
                <a:gd name="connsiteY326" fmla="*/ 535128 h 655461"/>
                <a:gd name="connsiteX327" fmla="*/ 236357 w 915371"/>
                <a:gd name="connsiteY327" fmla="*/ 534105 h 655461"/>
                <a:gd name="connsiteX328" fmla="*/ 232264 w 915371"/>
                <a:gd name="connsiteY328" fmla="*/ 535768 h 655461"/>
                <a:gd name="connsiteX329" fmla="*/ 254518 w 915371"/>
                <a:gd name="connsiteY329" fmla="*/ 540244 h 655461"/>
                <a:gd name="connsiteX330" fmla="*/ 249403 w 915371"/>
                <a:gd name="connsiteY330" fmla="*/ 538709 h 655461"/>
                <a:gd name="connsiteX331" fmla="*/ 269483 w 915371"/>
                <a:gd name="connsiteY331" fmla="*/ 538710 h 655461"/>
                <a:gd name="connsiteX332" fmla="*/ 267308 w 915371"/>
                <a:gd name="connsiteY332" fmla="*/ 540756 h 655461"/>
                <a:gd name="connsiteX333" fmla="*/ 280098 w 915371"/>
                <a:gd name="connsiteY333" fmla="*/ 541523 h 655461"/>
                <a:gd name="connsiteX334" fmla="*/ 269738 w 915371"/>
                <a:gd name="connsiteY334" fmla="*/ 544721 h 655461"/>
                <a:gd name="connsiteX335" fmla="*/ 288668 w 915371"/>
                <a:gd name="connsiteY335" fmla="*/ 546000 h 655461"/>
                <a:gd name="connsiteX336" fmla="*/ 295191 w 915371"/>
                <a:gd name="connsiteY336" fmla="*/ 550348 h 655461"/>
                <a:gd name="connsiteX337" fmla="*/ 334583 w 915371"/>
                <a:gd name="connsiteY337" fmla="*/ 555336 h 655461"/>
                <a:gd name="connsiteX338" fmla="*/ 339699 w 915371"/>
                <a:gd name="connsiteY338" fmla="*/ 555336 h 655461"/>
                <a:gd name="connsiteX339" fmla="*/ 379092 w 915371"/>
                <a:gd name="connsiteY339" fmla="*/ 562755 h 655461"/>
                <a:gd name="connsiteX340" fmla="*/ 387022 w 915371"/>
                <a:gd name="connsiteY340" fmla="*/ 567998 h 655461"/>
                <a:gd name="connsiteX341" fmla="*/ 396231 w 915371"/>
                <a:gd name="connsiteY341" fmla="*/ 563650 h 655461"/>
                <a:gd name="connsiteX342" fmla="*/ 405567 w 915371"/>
                <a:gd name="connsiteY342" fmla="*/ 569533 h 655461"/>
                <a:gd name="connsiteX343" fmla="*/ 438054 w 915371"/>
                <a:gd name="connsiteY343" fmla="*/ 572859 h 655461"/>
                <a:gd name="connsiteX344" fmla="*/ 427182 w 915371"/>
                <a:gd name="connsiteY344" fmla="*/ 566592 h 655461"/>
                <a:gd name="connsiteX345" fmla="*/ 574138 w 915371"/>
                <a:gd name="connsiteY345" fmla="*/ 592171 h 655461"/>
                <a:gd name="connsiteX346" fmla="*/ 563394 w 915371"/>
                <a:gd name="connsiteY346" fmla="*/ 590892 h 655461"/>
                <a:gd name="connsiteX347" fmla="*/ 574138 w 915371"/>
                <a:gd name="connsiteY347" fmla="*/ 592171 h 655461"/>
                <a:gd name="connsiteX348" fmla="*/ 798088 w 915371"/>
                <a:gd name="connsiteY348" fmla="*/ 627727 h 655461"/>
                <a:gd name="connsiteX349" fmla="*/ 789135 w 915371"/>
                <a:gd name="connsiteY349" fmla="*/ 625553 h 655461"/>
                <a:gd name="connsiteX350" fmla="*/ 798088 w 915371"/>
                <a:gd name="connsiteY350" fmla="*/ 627727 h 655461"/>
                <a:gd name="connsiteX351" fmla="*/ 458133 w 915371"/>
                <a:gd name="connsiteY351" fmla="*/ 298004 h 655461"/>
                <a:gd name="connsiteX352" fmla="*/ 458133 w 915371"/>
                <a:gd name="connsiteY352" fmla="*/ 298004 h 655461"/>
                <a:gd name="connsiteX353" fmla="*/ 458133 w 915371"/>
                <a:gd name="connsiteY353" fmla="*/ 298004 h 655461"/>
                <a:gd name="connsiteX354" fmla="*/ 448541 w 915371"/>
                <a:gd name="connsiteY354" fmla="*/ 288540 h 655461"/>
                <a:gd name="connsiteX355" fmla="*/ 447390 w 915371"/>
                <a:gd name="connsiteY355" fmla="*/ 288540 h 655461"/>
                <a:gd name="connsiteX356" fmla="*/ 453401 w 915371"/>
                <a:gd name="connsiteY356" fmla="*/ 292888 h 655461"/>
                <a:gd name="connsiteX357" fmla="*/ 449053 w 915371"/>
                <a:gd name="connsiteY357" fmla="*/ 288540 h 655461"/>
                <a:gd name="connsiteX358" fmla="*/ 26475 w 915371"/>
                <a:gd name="connsiteY358" fmla="*/ 469005 h 655461"/>
                <a:gd name="connsiteX359" fmla="*/ 27371 w 915371"/>
                <a:gd name="connsiteY359" fmla="*/ 469772 h 655461"/>
                <a:gd name="connsiteX360" fmla="*/ 26987 w 915371"/>
                <a:gd name="connsiteY360" fmla="*/ 469005 h 655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Lst>
              <a:rect l="l" t="t" r="r" b="b"/>
              <a:pathLst>
                <a:path w="915371" h="655461">
                  <a:moveTo>
                    <a:pt x="427182" y="566592"/>
                  </a:moveTo>
                  <a:lnTo>
                    <a:pt x="436647" y="570429"/>
                  </a:lnTo>
                  <a:cubicBezTo>
                    <a:pt x="423857" y="571452"/>
                    <a:pt x="415799" y="568766"/>
                    <a:pt x="424496" y="573242"/>
                  </a:cubicBezTo>
                  <a:cubicBezTo>
                    <a:pt x="427182" y="566592"/>
                    <a:pt x="462866" y="579637"/>
                    <a:pt x="465424" y="573242"/>
                  </a:cubicBezTo>
                  <a:lnTo>
                    <a:pt x="471563" y="575800"/>
                  </a:lnTo>
                  <a:cubicBezTo>
                    <a:pt x="469772" y="575800"/>
                    <a:pt x="469389" y="575800"/>
                    <a:pt x="467598" y="575800"/>
                  </a:cubicBezTo>
                  <a:cubicBezTo>
                    <a:pt x="479493" y="581428"/>
                    <a:pt x="477830" y="572475"/>
                    <a:pt x="493817" y="576568"/>
                  </a:cubicBezTo>
                  <a:cubicBezTo>
                    <a:pt x="499445" y="578102"/>
                    <a:pt x="503154" y="579765"/>
                    <a:pt x="499189" y="579893"/>
                  </a:cubicBezTo>
                  <a:lnTo>
                    <a:pt x="511979" y="579893"/>
                  </a:lnTo>
                  <a:cubicBezTo>
                    <a:pt x="515560" y="580788"/>
                    <a:pt x="514409" y="581812"/>
                    <a:pt x="510828" y="580916"/>
                  </a:cubicBezTo>
                  <a:lnTo>
                    <a:pt x="530141" y="583986"/>
                  </a:lnTo>
                  <a:lnTo>
                    <a:pt x="530141" y="583986"/>
                  </a:lnTo>
                  <a:cubicBezTo>
                    <a:pt x="533082" y="583986"/>
                    <a:pt x="539605" y="582963"/>
                    <a:pt x="542930" y="582835"/>
                  </a:cubicBezTo>
                  <a:cubicBezTo>
                    <a:pt x="547663" y="584625"/>
                    <a:pt x="540372" y="582835"/>
                    <a:pt x="541523" y="584114"/>
                  </a:cubicBezTo>
                  <a:lnTo>
                    <a:pt x="552395" y="584114"/>
                  </a:lnTo>
                  <a:cubicBezTo>
                    <a:pt x="556360" y="586672"/>
                    <a:pt x="547279" y="586800"/>
                    <a:pt x="539605" y="585137"/>
                  </a:cubicBezTo>
                  <a:cubicBezTo>
                    <a:pt x="548302" y="593834"/>
                    <a:pt x="548686" y="585137"/>
                    <a:pt x="569406" y="593067"/>
                  </a:cubicBezTo>
                  <a:lnTo>
                    <a:pt x="559173" y="592043"/>
                  </a:lnTo>
                  <a:cubicBezTo>
                    <a:pt x="564929" y="597159"/>
                    <a:pt x="573114" y="597159"/>
                    <a:pt x="583986" y="601764"/>
                  </a:cubicBezTo>
                  <a:cubicBezTo>
                    <a:pt x="581556" y="599973"/>
                    <a:pt x="562371" y="591404"/>
                    <a:pt x="574265" y="591788"/>
                  </a:cubicBezTo>
                  <a:cubicBezTo>
                    <a:pt x="578690" y="593363"/>
                    <a:pt x="583391" y="594016"/>
                    <a:pt x="588078" y="593706"/>
                  </a:cubicBezTo>
                  <a:cubicBezTo>
                    <a:pt x="588079" y="596264"/>
                    <a:pt x="593834" y="596776"/>
                    <a:pt x="601508" y="598055"/>
                  </a:cubicBezTo>
                  <a:lnTo>
                    <a:pt x="600357" y="601124"/>
                  </a:lnTo>
                  <a:cubicBezTo>
                    <a:pt x="608798" y="601124"/>
                    <a:pt x="608415" y="599973"/>
                    <a:pt x="613147" y="599462"/>
                  </a:cubicBezTo>
                  <a:cubicBezTo>
                    <a:pt x="622227" y="601380"/>
                    <a:pt x="623763" y="604322"/>
                    <a:pt x="625937" y="606752"/>
                  </a:cubicBezTo>
                  <a:cubicBezTo>
                    <a:pt x="640517" y="610077"/>
                    <a:pt x="616600" y="600868"/>
                    <a:pt x="634122" y="603554"/>
                  </a:cubicBezTo>
                  <a:cubicBezTo>
                    <a:pt x="645778" y="606557"/>
                    <a:pt x="657770" y="608061"/>
                    <a:pt x="669806" y="608031"/>
                  </a:cubicBezTo>
                  <a:cubicBezTo>
                    <a:pt x="678120" y="610717"/>
                    <a:pt x="668015" y="609821"/>
                    <a:pt x="670829" y="611228"/>
                  </a:cubicBezTo>
                  <a:lnTo>
                    <a:pt x="678887" y="610077"/>
                  </a:lnTo>
                  <a:cubicBezTo>
                    <a:pt x="680805" y="610077"/>
                    <a:pt x="680038" y="611228"/>
                    <a:pt x="679654" y="611484"/>
                  </a:cubicBezTo>
                  <a:cubicBezTo>
                    <a:pt x="686177" y="611484"/>
                    <a:pt x="680805" y="608414"/>
                    <a:pt x="690909" y="609310"/>
                  </a:cubicBezTo>
                  <a:cubicBezTo>
                    <a:pt x="694363" y="606240"/>
                    <a:pt x="710606" y="618391"/>
                    <a:pt x="723779" y="616600"/>
                  </a:cubicBezTo>
                  <a:cubicBezTo>
                    <a:pt x="726593" y="618135"/>
                    <a:pt x="721861" y="618391"/>
                    <a:pt x="722628" y="619797"/>
                  </a:cubicBezTo>
                  <a:cubicBezTo>
                    <a:pt x="732460" y="620582"/>
                    <a:pt x="742340" y="620582"/>
                    <a:pt x="752173" y="619797"/>
                  </a:cubicBezTo>
                  <a:lnTo>
                    <a:pt x="763684" y="624146"/>
                  </a:lnTo>
                  <a:cubicBezTo>
                    <a:pt x="755370" y="620053"/>
                    <a:pt x="767137" y="619286"/>
                    <a:pt x="777369" y="618774"/>
                  </a:cubicBezTo>
                  <a:cubicBezTo>
                    <a:pt x="774427" y="616984"/>
                    <a:pt x="771997" y="615449"/>
                    <a:pt x="770334" y="614681"/>
                  </a:cubicBezTo>
                  <a:lnTo>
                    <a:pt x="786322" y="615833"/>
                  </a:lnTo>
                  <a:cubicBezTo>
                    <a:pt x="788112" y="616728"/>
                    <a:pt x="786322" y="617495"/>
                    <a:pt x="783508" y="618391"/>
                  </a:cubicBezTo>
                  <a:lnTo>
                    <a:pt x="786450" y="618391"/>
                  </a:lnTo>
                  <a:cubicBezTo>
                    <a:pt x="791821" y="620693"/>
                    <a:pt x="788624" y="621972"/>
                    <a:pt x="784275" y="622995"/>
                  </a:cubicBezTo>
                  <a:lnTo>
                    <a:pt x="779031" y="620053"/>
                  </a:lnTo>
                  <a:cubicBezTo>
                    <a:pt x="774811" y="621204"/>
                    <a:pt x="770718" y="622739"/>
                    <a:pt x="771230" y="624786"/>
                  </a:cubicBezTo>
                  <a:cubicBezTo>
                    <a:pt x="772973" y="624606"/>
                    <a:pt x="774730" y="624606"/>
                    <a:pt x="776474" y="624786"/>
                  </a:cubicBezTo>
                  <a:cubicBezTo>
                    <a:pt x="775450" y="624786"/>
                    <a:pt x="774683" y="625425"/>
                    <a:pt x="775067" y="625937"/>
                  </a:cubicBezTo>
                  <a:cubicBezTo>
                    <a:pt x="775450" y="626448"/>
                    <a:pt x="777241" y="625937"/>
                    <a:pt x="780055" y="625937"/>
                  </a:cubicBezTo>
                  <a:lnTo>
                    <a:pt x="782869" y="630285"/>
                  </a:lnTo>
                  <a:lnTo>
                    <a:pt x="784020" y="629006"/>
                  </a:lnTo>
                  <a:lnTo>
                    <a:pt x="804099" y="635017"/>
                  </a:lnTo>
                  <a:cubicBezTo>
                    <a:pt x="807041" y="635017"/>
                    <a:pt x="813820" y="635017"/>
                    <a:pt x="818424" y="635017"/>
                  </a:cubicBezTo>
                  <a:lnTo>
                    <a:pt x="831854" y="634250"/>
                  </a:lnTo>
                  <a:cubicBezTo>
                    <a:pt x="840364" y="633505"/>
                    <a:pt x="848923" y="633505"/>
                    <a:pt x="857433" y="634250"/>
                  </a:cubicBezTo>
                  <a:cubicBezTo>
                    <a:pt x="857433" y="636936"/>
                    <a:pt x="865107" y="640133"/>
                    <a:pt x="871758" y="644610"/>
                  </a:cubicBezTo>
                  <a:cubicBezTo>
                    <a:pt x="865755" y="642088"/>
                    <a:pt x="859337" y="640700"/>
                    <a:pt x="852829" y="640517"/>
                  </a:cubicBezTo>
                  <a:cubicBezTo>
                    <a:pt x="845185" y="640099"/>
                    <a:pt x="837578" y="639159"/>
                    <a:pt x="830063" y="637703"/>
                  </a:cubicBezTo>
                  <a:cubicBezTo>
                    <a:pt x="839272" y="639750"/>
                    <a:pt x="838888" y="641157"/>
                    <a:pt x="836714" y="641284"/>
                  </a:cubicBezTo>
                  <a:cubicBezTo>
                    <a:pt x="847074" y="642180"/>
                    <a:pt x="856410" y="642947"/>
                    <a:pt x="864596" y="643331"/>
                  </a:cubicBezTo>
                  <a:cubicBezTo>
                    <a:pt x="871287" y="646951"/>
                    <a:pt x="878558" y="649374"/>
                    <a:pt x="886083" y="650493"/>
                  </a:cubicBezTo>
                  <a:cubicBezTo>
                    <a:pt x="868305" y="642052"/>
                    <a:pt x="898873" y="649342"/>
                    <a:pt x="906291" y="649214"/>
                  </a:cubicBezTo>
                  <a:lnTo>
                    <a:pt x="905523" y="649214"/>
                  </a:lnTo>
                  <a:cubicBezTo>
                    <a:pt x="907559" y="650039"/>
                    <a:pt x="909526" y="651022"/>
                    <a:pt x="911407" y="652156"/>
                  </a:cubicBezTo>
                  <a:cubicBezTo>
                    <a:pt x="913837" y="653691"/>
                    <a:pt x="911407" y="654074"/>
                    <a:pt x="899768" y="652156"/>
                  </a:cubicBezTo>
                  <a:cubicBezTo>
                    <a:pt x="912558" y="656249"/>
                    <a:pt x="915244" y="655865"/>
                    <a:pt x="915372" y="654586"/>
                  </a:cubicBezTo>
                  <a:cubicBezTo>
                    <a:pt x="904116" y="647424"/>
                    <a:pt x="892478" y="641029"/>
                    <a:pt x="891583" y="637831"/>
                  </a:cubicBezTo>
                  <a:cubicBezTo>
                    <a:pt x="893846" y="639858"/>
                    <a:pt x="896335" y="641618"/>
                    <a:pt x="899001" y="643075"/>
                  </a:cubicBezTo>
                  <a:cubicBezTo>
                    <a:pt x="893805" y="639682"/>
                    <a:pt x="888926" y="635830"/>
                    <a:pt x="884420" y="631564"/>
                  </a:cubicBezTo>
                  <a:cubicBezTo>
                    <a:pt x="881095" y="628367"/>
                    <a:pt x="879688" y="626320"/>
                    <a:pt x="883397" y="628494"/>
                  </a:cubicBezTo>
                  <a:lnTo>
                    <a:pt x="886339" y="630925"/>
                  </a:lnTo>
                  <a:cubicBezTo>
                    <a:pt x="869072" y="615705"/>
                    <a:pt x="825714" y="579765"/>
                    <a:pt x="824180" y="584625"/>
                  </a:cubicBezTo>
                  <a:cubicBezTo>
                    <a:pt x="826216" y="583362"/>
                    <a:pt x="828472" y="582494"/>
                    <a:pt x="830830" y="582067"/>
                  </a:cubicBezTo>
                  <a:lnTo>
                    <a:pt x="797193" y="573242"/>
                  </a:lnTo>
                  <a:cubicBezTo>
                    <a:pt x="801797" y="572091"/>
                    <a:pt x="799367" y="558406"/>
                    <a:pt x="812030" y="566208"/>
                  </a:cubicBezTo>
                  <a:cubicBezTo>
                    <a:pt x="807945" y="561650"/>
                    <a:pt x="803203" y="557727"/>
                    <a:pt x="797961" y="554569"/>
                  </a:cubicBezTo>
                  <a:cubicBezTo>
                    <a:pt x="799751" y="556871"/>
                    <a:pt x="799879" y="563394"/>
                    <a:pt x="796682" y="561092"/>
                  </a:cubicBezTo>
                  <a:cubicBezTo>
                    <a:pt x="793200" y="554837"/>
                    <a:pt x="789132" y="548927"/>
                    <a:pt x="784531" y="543442"/>
                  </a:cubicBezTo>
                  <a:cubicBezTo>
                    <a:pt x="787345" y="546767"/>
                    <a:pt x="779927" y="548302"/>
                    <a:pt x="774811" y="543442"/>
                  </a:cubicBezTo>
                  <a:cubicBezTo>
                    <a:pt x="776218" y="543442"/>
                    <a:pt x="778136" y="538582"/>
                    <a:pt x="780439" y="539733"/>
                  </a:cubicBezTo>
                  <a:lnTo>
                    <a:pt x="763811" y="533338"/>
                  </a:lnTo>
                  <a:cubicBezTo>
                    <a:pt x="767649" y="535256"/>
                    <a:pt x="767521" y="530012"/>
                    <a:pt x="765730" y="526431"/>
                  </a:cubicBezTo>
                  <a:cubicBezTo>
                    <a:pt x="766370" y="528350"/>
                    <a:pt x="754603" y="516967"/>
                    <a:pt x="750766" y="514537"/>
                  </a:cubicBezTo>
                  <a:lnTo>
                    <a:pt x="755370" y="520164"/>
                  </a:lnTo>
                  <a:cubicBezTo>
                    <a:pt x="741429" y="507374"/>
                    <a:pt x="735802" y="514409"/>
                    <a:pt x="721477" y="502003"/>
                  </a:cubicBezTo>
                  <a:cubicBezTo>
                    <a:pt x="724035" y="502003"/>
                    <a:pt x="730558" y="499956"/>
                    <a:pt x="723651" y="493305"/>
                  </a:cubicBezTo>
                  <a:cubicBezTo>
                    <a:pt x="710244" y="492684"/>
                    <a:pt x="697141" y="489102"/>
                    <a:pt x="685282" y="482818"/>
                  </a:cubicBezTo>
                  <a:lnTo>
                    <a:pt x="684003" y="479492"/>
                  </a:lnTo>
                  <a:lnTo>
                    <a:pt x="672876" y="472714"/>
                  </a:lnTo>
                  <a:cubicBezTo>
                    <a:pt x="687838" y="476161"/>
                    <a:pt x="702506" y="480780"/>
                    <a:pt x="716745" y="486527"/>
                  </a:cubicBezTo>
                  <a:cubicBezTo>
                    <a:pt x="712268" y="481027"/>
                    <a:pt x="716745" y="483713"/>
                    <a:pt x="708303" y="477062"/>
                  </a:cubicBezTo>
                  <a:cubicBezTo>
                    <a:pt x="706385" y="473353"/>
                    <a:pt x="714315" y="478853"/>
                    <a:pt x="716745" y="480899"/>
                  </a:cubicBezTo>
                  <a:lnTo>
                    <a:pt x="698455" y="464145"/>
                  </a:lnTo>
                  <a:cubicBezTo>
                    <a:pt x="697048" y="467470"/>
                    <a:pt x="681701" y="454680"/>
                    <a:pt x="680550" y="457494"/>
                  </a:cubicBezTo>
                  <a:lnTo>
                    <a:pt x="703443" y="471946"/>
                  </a:lnTo>
                  <a:cubicBezTo>
                    <a:pt x="702037" y="475400"/>
                    <a:pt x="685154" y="469516"/>
                    <a:pt x="672108" y="457878"/>
                  </a:cubicBezTo>
                  <a:cubicBezTo>
                    <a:pt x="669550" y="453913"/>
                    <a:pt x="678631" y="455192"/>
                    <a:pt x="679143" y="454168"/>
                  </a:cubicBezTo>
                  <a:cubicBezTo>
                    <a:pt x="673589" y="451448"/>
                    <a:pt x="668532" y="447816"/>
                    <a:pt x="664178" y="443425"/>
                  </a:cubicBezTo>
                  <a:lnTo>
                    <a:pt x="671085" y="446878"/>
                  </a:lnTo>
                  <a:cubicBezTo>
                    <a:pt x="664434" y="439588"/>
                    <a:pt x="655865" y="440100"/>
                    <a:pt x="648959" y="429996"/>
                  </a:cubicBezTo>
                  <a:cubicBezTo>
                    <a:pt x="646017" y="427310"/>
                    <a:pt x="642564" y="418868"/>
                    <a:pt x="640773" y="420020"/>
                  </a:cubicBezTo>
                  <a:cubicBezTo>
                    <a:pt x="643203" y="427310"/>
                    <a:pt x="636424" y="437542"/>
                    <a:pt x="631052" y="436902"/>
                  </a:cubicBezTo>
                  <a:cubicBezTo>
                    <a:pt x="625289" y="430220"/>
                    <a:pt x="619909" y="423217"/>
                    <a:pt x="614937" y="415927"/>
                  </a:cubicBezTo>
                  <a:cubicBezTo>
                    <a:pt x="611740" y="409276"/>
                    <a:pt x="627727" y="416694"/>
                    <a:pt x="624658" y="410939"/>
                  </a:cubicBezTo>
                  <a:cubicBezTo>
                    <a:pt x="623890" y="410939"/>
                    <a:pt x="620309" y="410043"/>
                    <a:pt x="618902" y="409404"/>
                  </a:cubicBezTo>
                  <a:cubicBezTo>
                    <a:pt x="616089" y="405951"/>
                    <a:pt x="622100" y="408253"/>
                    <a:pt x="614809" y="402625"/>
                  </a:cubicBezTo>
                  <a:cubicBezTo>
                    <a:pt x="611356" y="404288"/>
                    <a:pt x="600485" y="389835"/>
                    <a:pt x="609438" y="402625"/>
                  </a:cubicBezTo>
                  <a:cubicBezTo>
                    <a:pt x="604157" y="398665"/>
                    <a:pt x="599118" y="394394"/>
                    <a:pt x="594346" y="389835"/>
                  </a:cubicBezTo>
                  <a:cubicBezTo>
                    <a:pt x="595497" y="393800"/>
                    <a:pt x="581556" y="389835"/>
                    <a:pt x="574393" y="384592"/>
                  </a:cubicBezTo>
                  <a:cubicBezTo>
                    <a:pt x="575417" y="384592"/>
                    <a:pt x="574393" y="382034"/>
                    <a:pt x="574393" y="381010"/>
                  </a:cubicBezTo>
                  <a:cubicBezTo>
                    <a:pt x="560452" y="368221"/>
                    <a:pt x="553802" y="361186"/>
                    <a:pt x="540500" y="350059"/>
                  </a:cubicBezTo>
                  <a:cubicBezTo>
                    <a:pt x="539861" y="348396"/>
                    <a:pt x="534105" y="342257"/>
                    <a:pt x="537815" y="343408"/>
                  </a:cubicBezTo>
                  <a:cubicBezTo>
                    <a:pt x="534589" y="342222"/>
                    <a:pt x="531568" y="340539"/>
                    <a:pt x="528861" y="338420"/>
                  </a:cubicBezTo>
                  <a:cubicBezTo>
                    <a:pt x="522850" y="329467"/>
                    <a:pt x="538326" y="345710"/>
                    <a:pt x="534617" y="338420"/>
                  </a:cubicBezTo>
                  <a:cubicBezTo>
                    <a:pt x="532826" y="339571"/>
                    <a:pt x="521827" y="331769"/>
                    <a:pt x="515560" y="327805"/>
                  </a:cubicBezTo>
                  <a:cubicBezTo>
                    <a:pt x="515560" y="331769"/>
                    <a:pt x="528350" y="339571"/>
                    <a:pt x="535256" y="343536"/>
                  </a:cubicBezTo>
                  <a:cubicBezTo>
                    <a:pt x="532571" y="346861"/>
                    <a:pt x="519397" y="341873"/>
                    <a:pt x="504305" y="331769"/>
                  </a:cubicBezTo>
                  <a:cubicBezTo>
                    <a:pt x="492538" y="323328"/>
                    <a:pt x="501235" y="325630"/>
                    <a:pt x="498933" y="324479"/>
                  </a:cubicBezTo>
                  <a:cubicBezTo>
                    <a:pt x="478725" y="306573"/>
                    <a:pt x="476423" y="315526"/>
                    <a:pt x="461331" y="298899"/>
                  </a:cubicBezTo>
                  <a:cubicBezTo>
                    <a:pt x="456215" y="291098"/>
                    <a:pt x="464528" y="294423"/>
                    <a:pt x="464273" y="291609"/>
                  </a:cubicBezTo>
                  <a:cubicBezTo>
                    <a:pt x="470973" y="297106"/>
                    <a:pt x="477257" y="303091"/>
                    <a:pt x="483074" y="309515"/>
                  </a:cubicBezTo>
                  <a:lnTo>
                    <a:pt x="476423" y="302225"/>
                  </a:lnTo>
                  <a:cubicBezTo>
                    <a:pt x="481195" y="304627"/>
                    <a:pt x="485521" y="307828"/>
                    <a:pt x="489213" y="311689"/>
                  </a:cubicBezTo>
                  <a:cubicBezTo>
                    <a:pt x="485120" y="305039"/>
                    <a:pt x="454552" y="282145"/>
                    <a:pt x="440100" y="266925"/>
                  </a:cubicBezTo>
                  <a:cubicBezTo>
                    <a:pt x="436647" y="265262"/>
                    <a:pt x="431147" y="261937"/>
                    <a:pt x="432682" y="264750"/>
                  </a:cubicBezTo>
                  <a:lnTo>
                    <a:pt x="438053" y="268715"/>
                  </a:lnTo>
                  <a:cubicBezTo>
                    <a:pt x="441251" y="274343"/>
                    <a:pt x="426542" y="263088"/>
                    <a:pt x="432170" y="268715"/>
                  </a:cubicBezTo>
                  <a:cubicBezTo>
                    <a:pt x="422804" y="264045"/>
                    <a:pt x="414184" y="258011"/>
                    <a:pt x="406590" y="250809"/>
                  </a:cubicBezTo>
                  <a:lnTo>
                    <a:pt x="406590" y="246972"/>
                  </a:lnTo>
                  <a:cubicBezTo>
                    <a:pt x="406590" y="247868"/>
                    <a:pt x="411706" y="253623"/>
                    <a:pt x="414904" y="255158"/>
                  </a:cubicBezTo>
                  <a:cubicBezTo>
                    <a:pt x="410043" y="252856"/>
                    <a:pt x="403009" y="239554"/>
                    <a:pt x="396102" y="239043"/>
                  </a:cubicBezTo>
                  <a:lnTo>
                    <a:pt x="401346" y="246333"/>
                  </a:lnTo>
                  <a:cubicBezTo>
                    <a:pt x="391889" y="241960"/>
                    <a:pt x="383068" y="236324"/>
                    <a:pt x="375127" y="229578"/>
                  </a:cubicBezTo>
                  <a:cubicBezTo>
                    <a:pt x="376918" y="235206"/>
                    <a:pt x="377301" y="230985"/>
                    <a:pt x="380883" y="238787"/>
                  </a:cubicBezTo>
                  <a:cubicBezTo>
                    <a:pt x="378708" y="230985"/>
                    <a:pt x="402497" y="257076"/>
                    <a:pt x="397126" y="246333"/>
                  </a:cubicBezTo>
                  <a:cubicBezTo>
                    <a:pt x="400579" y="254774"/>
                    <a:pt x="406718" y="256693"/>
                    <a:pt x="412474" y="266157"/>
                  </a:cubicBezTo>
                  <a:cubicBezTo>
                    <a:pt x="412474" y="265134"/>
                    <a:pt x="410811" y="262320"/>
                    <a:pt x="417589" y="268587"/>
                  </a:cubicBezTo>
                  <a:lnTo>
                    <a:pt x="419764" y="268587"/>
                  </a:lnTo>
                  <a:lnTo>
                    <a:pt x="419764" y="268587"/>
                  </a:lnTo>
                  <a:lnTo>
                    <a:pt x="419764" y="268587"/>
                  </a:lnTo>
                  <a:cubicBezTo>
                    <a:pt x="419764" y="268587"/>
                    <a:pt x="419764" y="268587"/>
                    <a:pt x="419764" y="268587"/>
                  </a:cubicBezTo>
                  <a:cubicBezTo>
                    <a:pt x="418645" y="267360"/>
                    <a:pt x="417776" y="265926"/>
                    <a:pt x="417206" y="264367"/>
                  </a:cubicBezTo>
                  <a:cubicBezTo>
                    <a:pt x="424455" y="268121"/>
                    <a:pt x="431422" y="272395"/>
                    <a:pt x="438053" y="277157"/>
                  </a:cubicBezTo>
                  <a:cubicBezTo>
                    <a:pt x="442018" y="281121"/>
                    <a:pt x="435623" y="277157"/>
                    <a:pt x="437158" y="279459"/>
                  </a:cubicBezTo>
                  <a:lnTo>
                    <a:pt x="444065" y="282784"/>
                  </a:lnTo>
                  <a:cubicBezTo>
                    <a:pt x="443169" y="285086"/>
                    <a:pt x="452762" y="295574"/>
                    <a:pt x="442018" y="287772"/>
                  </a:cubicBezTo>
                  <a:lnTo>
                    <a:pt x="450843" y="295446"/>
                  </a:lnTo>
                  <a:cubicBezTo>
                    <a:pt x="455585" y="301128"/>
                    <a:pt x="461095" y="306121"/>
                    <a:pt x="467214" y="310282"/>
                  </a:cubicBezTo>
                  <a:cubicBezTo>
                    <a:pt x="471179" y="314119"/>
                    <a:pt x="480004" y="317189"/>
                    <a:pt x="474760" y="315526"/>
                  </a:cubicBezTo>
                  <a:lnTo>
                    <a:pt x="489596" y="326142"/>
                  </a:lnTo>
                  <a:lnTo>
                    <a:pt x="489596" y="326142"/>
                  </a:lnTo>
                  <a:cubicBezTo>
                    <a:pt x="505475" y="337088"/>
                    <a:pt x="520214" y="349599"/>
                    <a:pt x="533594" y="363488"/>
                  </a:cubicBezTo>
                  <a:cubicBezTo>
                    <a:pt x="539783" y="367010"/>
                    <a:pt x="545647" y="371076"/>
                    <a:pt x="551116" y="375639"/>
                  </a:cubicBezTo>
                  <a:lnTo>
                    <a:pt x="551116" y="378452"/>
                  </a:lnTo>
                  <a:cubicBezTo>
                    <a:pt x="557511" y="382929"/>
                    <a:pt x="567743" y="394951"/>
                    <a:pt x="571708" y="395463"/>
                  </a:cubicBezTo>
                  <a:cubicBezTo>
                    <a:pt x="574649" y="405055"/>
                    <a:pt x="599973" y="421043"/>
                    <a:pt x="610077" y="430251"/>
                  </a:cubicBezTo>
                  <a:lnTo>
                    <a:pt x="612124" y="428589"/>
                  </a:lnTo>
                  <a:cubicBezTo>
                    <a:pt x="619885" y="435044"/>
                    <a:pt x="627997" y="441064"/>
                    <a:pt x="636424" y="446623"/>
                  </a:cubicBezTo>
                  <a:lnTo>
                    <a:pt x="637320" y="444448"/>
                  </a:lnTo>
                  <a:cubicBezTo>
                    <a:pt x="648193" y="453201"/>
                    <a:pt x="658610" y="462507"/>
                    <a:pt x="668527" y="472330"/>
                  </a:cubicBezTo>
                  <a:cubicBezTo>
                    <a:pt x="667120" y="472330"/>
                    <a:pt x="664178" y="469644"/>
                    <a:pt x="662388" y="467342"/>
                  </a:cubicBezTo>
                  <a:cubicBezTo>
                    <a:pt x="673643" y="483585"/>
                    <a:pt x="695642" y="490236"/>
                    <a:pt x="706513" y="504305"/>
                  </a:cubicBezTo>
                  <a:cubicBezTo>
                    <a:pt x="709582" y="505958"/>
                    <a:pt x="712280" y="508221"/>
                    <a:pt x="714443" y="510955"/>
                  </a:cubicBezTo>
                  <a:lnTo>
                    <a:pt x="713547" y="510956"/>
                  </a:lnTo>
                  <a:lnTo>
                    <a:pt x="714954" y="512107"/>
                  </a:lnTo>
                  <a:lnTo>
                    <a:pt x="718791" y="516839"/>
                  </a:lnTo>
                  <a:cubicBezTo>
                    <a:pt x="717768" y="515304"/>
                    <a:pt x="716617" y="513769"/>
                    <a:pt x="715722" y="512618"/>
                  </a:cubicBezTo>
                  <a:cubicBezTo>
                    <a:pt x="719159" y="515452"/>
                    <a:pt x="722745" y="518099"/>
                    <a:pt x="726465" y="520548"/>
                  </a:cubicBezTo>
                  <a:lnTo>
                    <a:pt x="726465" y="523745"/>
                  </a:lnTo>
                  <a:lnTo>
                    <a:pt x="727360" y="524513"/>
                  </a:lnTo>
                  <a:cubicBezTo>
                    <a:pt x="730558" y="528222"/>
                    <a:pt x="731197" y="526048"/>
                    <a:pt x="730302" y="522978"/>
                  </a:cubicBezTo>
                  <a:cubicBezTo>
                    <a:pt x="732476" y="524257"/>
                    <a:pt x="734651" y="525280"/>
                    <a:pt x="736313" y="526048"/>
                  </a:cubicBezTo>
                  <a:cubicBezTo>
                    <a:pt x="736313" y="531547"/>
                    <a:pt x="747185" y="533338"/>
                    <a:pt x="749103" y="539989"/>
                  </a:cubicBezTo>
                  <a:cubicBezTo>
                    <a:pt x="752940" y="539989"/>
                    <a:pt x="769055" y="554697"/>
                    <a:pt x="773916" y="552778"/>
                  </a:cubicBezTo>
                  <a:cubicBezTo>
                    <a:pt x="773916" y="553418"/>
                    <a:pt x="774683" y="554569"/>
                    <a:pt x="772636" y="552778"/>
                  </a:cubicBezTo>
                  <a:cubicBezTo>
                    <a:pt x="776263" y="556882"/>
                    <a:pt x="780595" y="560304"/>
                    <a:pt x="785426" y="562882"/>
                  </a:cubicBezTo>
                  <a:lnTo>
                    <a:pt x="785426" y="566847"/>
                  </a:lnTo>
                  <a:lnTo>
                    <a:pt x="797321" y="571324"/>
                  </a:lnTo>
                  <a:cubicBezTo>
                    <a:pt x="801669" y="577463"/>
                    <a:pt x="803332" y="580277"/>
                    <a:pt x="796170" y="577463"/>
                  </a:cubicBezTo>
                  <a:cubicBezTo>
                    <a:pt x="812030" y="585776"/>
                    <a:pt x="808064" y="585521"/>
                    <a:pt x="821750" y="592171"/>
                  </a:cubicBezTo>
                  <a:lnTo>
                    <a:pt x="819831" y="593322"/>
                  </a:lnTo>
                  <a:cubicBezTo>
                    <a:pt x="821821" y="594824"/>
                    <a:pt x="823965" y="596111"/>
                    <a:pt x="826226" y="597159"/>
                  </a:cubicBezTo>
                  <a:cubicBezTo>
                    <a:pt x="828401" y="598183"/>
                    <a:pt x="830319" y="599589"/>
                    <a:pt x="830191" y="600613"/>
                  </a:cubicBezTo>
                  <a:cubicBezTo>
                    <a:pt x="832289" y="604411"/>
                    <a:pt x="835166" y="607723"/>
                    <a:pt x="838632" y="610333"/>
                  </a:cubicBezTo>
                  <a:cubicBezTo>
                    <a:pt x="843109" y="614298"/>
                    <a:pt x="849376" y="619286"/>
                    <a:pt x="853852" y="623123"/>
                  </a:cubicBezTo>
                  <a:cubicBezTo>
                    <a:pt x="847487" y="621749"/>
                    <a:pt x="841209" y="619998"/>
                    <a:pt x="835051" y="617879"/>
                  </a:cubicBezTo>
                  <a:cubicBezTo>
                    <a:pt x="843364" y="622483"/>
                    <a:pt x="839783" y="621204"/>
                    <a:pt x="835051" y="619542"/>
                  </a:cubicBezTo>
                  <a:cubicBezTo>
                    <a:pt x="830319" y="617879"/>
                    <a:pt x="827249" y="616216"/>
                    <a:pt x="830191" y="619542"/>
                  </a:cubicBezTo>
                  <a:cubicBezTo>
                    <a:pt x="826993" y="617495"/>
                    <a:pt x="824436" y="616216"/>
                    <a:pt x="824819" y="614937"/>
                  </a:cubicBezTo>
                  <a:cubicBezTo>
                    <a:pt x="822240" y="614928"/>
                    <a:pt x="819683" y="614451"/>
                    <a:pt x="817273" y="613530"/>
                  </a:cubicBezTo>
                  <a:cubicBezTo>
                    <a:pt x="816350" y="613298"/>
                    <a:pt x="815383" y="613298"/>
                    <a:pt x="814460" y="613530"/>
                  </a:cubicBezTo>
                  <a:cubicBezTo>
                    <a:pt x="813181" y="613530"/>
                    <a:pt x="813308" y="613530"/>
                    <a:pt x="809727" y="614426"/>
                  </a:cubicBezTo>
                  <a:cubicBezTo>
                    <a:pt x="808192" y="612635"/>
                    <a:pt x="813436" y="612891"/>
                    <a:pt x="812030" y="611868"/>
                  </a:cubicBezTo>
                  <a:cubicBezTo>
                    <a:pt x="810622" y="610844"/>
                    <a:pt x="806913" y="611868"/>
                    <a:pt x="805507" y="610972"/>
                  </a:cubicBezTo>
                  <a:cubicBezTo>
                    <a:pt x="804099" y="610077"/>
                    <a:pt x="807937" y="610205"/>
                    <a:pt x="810494" y="610077"/>
                  </a:cubicBezTo>
                  <a:cubicBezTo>
                    <a:pt x="794763" y="607391"/>
                    <a:pt x="792333" y="611484"/>
                    <a:pt x="790415" y="615321"/>
                  </a:cubicBezTo>
                  <a:cubicBezTo>
                    <a:pt x="785058" y="612140"/>
                    <a:pt x="778627" y="611307"/>
                    <a:pt x="772636" y="613019"/>
                  </a:cubicBezTo>
                  <a:cubicBezTo>
                    <a:pt x="770079" y="611100"/>
                    <a:pt x="765730" y="608926"/>
                    <a:pt x="775578" y="610205"/>
                  </a:cubicBezTo>
                  <a:cubicBezTo>
                    <a:pt x="770079" y="609054"/>
                    <a:pt x="742453" y="602147"/>
                    <a:pt x="741302" y="605217"/>
                  </a:cubicBezTo>
                  <a:cubicBezTo>
                    <a:pt x="738409" y="604099"/>
                    <a:pt x="735320" y="603577"/>
                    <a:pt x="732221" y="603682"/>
                  </a:cubicBezTo>
                  <a:cubicBezTo>
                    <a:pt x="719431" y="601252"/>
                    <a:pt x="719431" y="600740"/>
                    <a:pt x="706641" y="598822"/>
                  </a:cubicBezTo>
                  <a:lnTo>
                    <a:pt x="709838" y="599973"/>
                  </a:lnTo>
                  <a:cubicBezTo>
                    <a:pt x="704339" y="602915"/>
                    <a:pt x="699606" y="598950"/>
                    <a:pt x="689886" y="597543"/>
                  </a:cubicBezTo>
                  <a:lnTo>
                    <a:pt x="689886" y="597543"/>
                  </a:lnTo>
                  <a:cubicBezTo>
                    <a:pt x="668143" y="590509"/>
                    <a:pt x="680038" y="597543"/>
                    <a:pt x="658551" y="589741"/>
                  </a:cubicBezTo>
                  <a:lnTo>
                    <a:pt x="659318" y="592427"/>
                  </a:lnTo>
                  <a:cubicBezTo>
                    <a:pt x="656377" y="597287"/>
                    <a:pt x="640389" y="585648"/>
                    <a:pt x="627216" y="585265"/>
                  </a:cubicBezTo>
                  <a:lnTo>
                    <a:pt x="631564" y="587567"/>
                  </a:lnTo>
                  <a:cubicBezTo>
                    <a:pt x="624274" y="587567"/>
                    <a:pt x="613403" y="576823"/>
                    <a:pt x="605984" y="574777"/>
                  </a:cubicBezTo>
                  <a:cubicBezTo>
                    <a:pt x="604578" y="574010"/>
                    <a:pt x="608543" y="574777"/>
                    <a:pt x="610717" y="574777"/>
                  </a:cubicBezTo>
                  <a:cubicBezTo>
                    <a:pt x="592939" y="568254"/>
                    <a:pt x="607775" y="577463"/>
                    <a:pt x="593962" y="575672"/>
                  </a:cubicBezTo>
                  <a:cubicBezTo>
                    <a:pt x="591788" y="573498"/>
                    <a:pt x="598055" y="571963"/>
                    <a:pt x="588846" y="569917"/>
                  </a:cubicBezTo>
                  <a:cubicBezTo>
                    <a:pt x="584626" y="567615"/>
                    <a:pt x="561092" y="569917"/>
                    <a:pt x="549197" y="564929"/>
                  </a:cubicBezTo>
                  <a:cubicBezTo>
                    <a:pt x="551755" y="566719"/>
                    <a:pt x="554186" y="568638"/>
                    <a:pt x="547663" y="568382"/>
                  </a:cubicBezTo>
                  <a:cubicBezTo>
                    <a:pt x="537815" y="567103"/>
                    <a:pt x="522083" y="558534"/>
                    <a:pt x="512746" y="561092"/>
                  </a:cubicBezTo>
                  <a:cubicBezTo>
                    <a:pt x="511595" y="560452"/>
                    <a:pt x="511084" y="560069"/>
                    <a:pt x="511084" y="559685"/>
                  </a:cubicBezTo>
                  <a:cubicBezTo>
                    <a:pt x="501327" y="558482"/>
                    <a:pt x="491491" y="558054"/>
                    <a:pt x="481667" y="558406"/>
                  </a:cubicBezTo>
                  <a:cubicBezTo>
                    <a:pt x="476423" y="548686"/>
                    <a:pt x="434728" y="553930"/>
                    <a:pt x="436263" y="545616"/>
                  </a:cubicBezTo>
                  <a:lnTo>
                    <a:pt x="413241" y="541779"/>
                  </a:lnTo>
                  <a:lnTo>
                    <a:pt x="414008" y="541779"/>
                  </a:lnTo>
                  <a:cubicBezTo>
                    <a:pt x="405701" y="539363"/>
                    <a:pt x="396951" y="538882"/>
                    <a:pt x="388428" y="540372"/>
                  </a:cubicBezTo>
                  <a:cubicBezTo>
                    <a:pt x="385103" y="539221"/>
                    <a:pt x="387661" y="538965"/>
                    <a:pt x="388428" y="538582"/>
                  </a:cubicBezTo>
                  <a:cubicBezTo>
                    <a:pt x="374932" y="534068"/>
                    <a:pt x="360663" y="532328"/>
                    <a:pt x="346478" y="533466"/>
                  </a:cubicBezTo>
                  <a:lnTo>
                    <a:pt x="345071" y="530652"/>
                  </a:lnTo>
                  <a:cubicBezTo>
                    <a:pt x="328234" y="526144"/>
                    <a:pt x="311153" y="522599"/>
                    <a:pt x="293912" y="520036"/>
                  </a:cubicBezTo>
                  <a:cubicBezTo>
                    <a:pt x="293912" y="520036"/>
                    <a:pt x="294679" y="520036"/>
                    <a:pt x="296469" y="519269"/>
                  </a:cubicBezTo>
                  <a:cubicBezTo>
                    <a:pt x="272297" y="517862"/>
                    <a:pt x="241217" y="501875"/>
                    <a:pt x="230858" y="509421"/>
                  </a:cubicBezTo>
                  <a:lnTo>
                    <a:pt x="214870" y="509421"/>
                  </a:lnTo>
                  <a:cubicBezTo>
                    <a:pt x="234822" y="513897"/>
                    <a:pt x="211161" y="512746"/>
                    <a:pt x="219091" y="515816"/>
                  </a:cubicBezTo>
                  <a:cubicBezTo>
                    <a:pt x="211161" y="514920"/>
                    <a:pt x="199138" y="509293"/>
                    <a:pt x="208987" y="510572"/>
                  </a:cubicBezTo>
                  <a:lnTo>
                    <a:pt x="210394" y="511339"/>
                  </a:lnTo>
                  <a:cubicBezTo>
                    <a:pt x="214870" y="507246"/>
                    <a:pt x="185709" y="505072"/>
                    <a:pt x="186860" y="501875"/>
                  </a:cubicBezTo>
                  <a:cubicBezTo>
                    <a:pt x="147212" y="494712"/>
                    <a:pt x="108970" y="484864"/>
                    <a:pt x="71751" y="477830"/>
                  </a:cubicBezTo>
                  <a:lnTo>
                    <a:pt x="75333" y="482306"/>
                  </a:lnTo>
                  <a:lnTo>
                    <a:pt x="62543" y="479748"/>
                  </a:lnTo>
                  <a:cubicBezTo>
                    <a:pt x="59345" y="478213"/>
                    <a:pt x="58578" y="475911"/>
                    <a:pt x="67787" y="477830"/>
                  </a:cubicBezTo>
                  <a:cubicBezTo>
                    <a:pt x="62546" y="475891"/>
                    <a:pt x="56784" y="475891"/>
                    <a:pt x="51544" y="477830"/>
                  </a:cubicBezTo>
                  <a:cubicBezTo>
                    <a:pt x="33637" y="472970"/>
                    <a:pt x="59345" y="474888"/>
                    <a:pt x="53846" y="473737"/>
                  </a:cubicBezTo>
                  <a:lnTo>
                    <a:pt x="46299" y="472586"/>
                  </a:lnTo>
                  <a:lnTo>
                    <a:pt x="47834" y="473353"/>
                  </a:lnTo>
                  <a:cubicBezTo>
                    <a:pt x="44637" y="473353"/>
                    <a:pt x="42846" y="473353"/>
                    <a:pt x="40544" y="474121"/>
                  </a:cubicBezTo>
                  <a:cubicBezTo>
                    <a:pt x="39101" y="474307"/>
                    <a:pt x="37639" y="474307"/>
                    <a:pt x="36196" y="474121"/>
                  </a:cubicBezTo>
                  <a:lnTo>
                    <a:pt x="30824" y="473353"/>
                  </a:lnTo>
                  <a:cubicBezTo>
                    <a:pt x="27114" y="471946"/>
                    <a:pt x="30056" y="470795"/>
                    <a:pt x="28777" y="470412"/>
                  </a:cubicBezTo>
                  <a:cubicBezTo>
                    <a:pt x="27498" y="470028"/>
                    <a:pt x="28777" y="470412"/>
                    <a:pt x="26987" y="470412"/>
                  </a:cubicBezTo>
                  <a:lnTo>
                    <a:pt x="24429" y="470412"/>
                  </a:lnTo>
                  <a:lnTo>
                    <a:pt x="25452" y="465807"/>
                  </a:lnTo>
                  <a:cubicBezTo>
                    <a:pt x="24042" y="467263"/>
                    <a:pt x="22718" y="468801"/>
                    <a:pt x="21487" y="470412"/>
                  </a:cubicBezTo>
                  <a:cubicBezTo>
                    <a:pt x="20720" y="466958"/>
                    <a:pt x="23533" y="460819"/>
                    <a:pt x="18929" y="466575"/>
                  </a:cubicBezTo>
                  <a:cubicBezTo>
                    <a:pt x="21394" y="463070"/>
                    <a:pt x="23013" y="459043"/>
                    <a:pt x="23661" y="454808"/>
                  </a:cubicBezTo>
                  <a:cubicBezTo>
                    <a:pt x="25324" y="448669"/>
                    <a:pt x="26859" y="441123"/>
                    <a:pt x="28266" y="433833"/>
                  </a:cubicBezTo>
                  <a:cubicBezTo>
                    <a:pt x="30952" y="419124"/>
                    <a:pt x="33126" y="404927"/>
                    <a:pt x="34533" y="401602"/>
                  </a:cubicBezTo>
                  <a:cubicBezTo>
                    <a:pt x="34669" y="390519"/>
                    <a:pt x="36086" y="379490"/>
                    <a:pt x="38753" y="368732"/>
                  </a:cubicBezTo>
                  <a:cubicBezTo>
                    <a:pt x="37602" y="371802"/>
                    <a:pt x="34021" y="372953"/>
                    <a:pt x="36323" y="362337"/>
                  </a:cubicBezTo>
                  <a:cubicBezTo>
                    <a:pt x="42462" y="367581"/>
                    <a:pt x="42974" y="343408"/>
                    <a:pt x="49113" y="335606"/>
                  </a:cubicBezTo>
                  <a:cubicBezTo>
                    <a:pt x="44509" y="342769"/>
                    <a:pt x="53973" y="305166"/>
                    <a:pt x="47195" y="316422"/>
                  </a:cubicBezTo>
                  <a:cubicBezTo>
                    <a:pt x="49369" y="307597"/>
                    <a:pt x="49753" y="316422"/>
                    <a:pt x="52694" y="309771"/>
                  </a:cubicBezTo>
                  <a:cubicBezTo>
                    <a:pt x="53973" y="288156"/>
                    <a:pt x="63054" y="263344"/>
                    <a:pt x="67019" y="236996"/>
                  </a:cubicBezTo>
                  <a:cubicBezTo>
                    <a:pt x="66251" y="236996"/>
                    <a:pt x="64077" y="240578"/>
                    <a:pt x="63822" y="234694"/>
                  </a:cubicBezTo>
                  <a:lnTo>
                    <a:pt x="70856" y="221904"/>
                  </a:lnTo>
                  <a:cubicBezTo>
                    <a:pt x="70856" y="216660"/>
                    <a:pt x="66508" y="216149"/>
                    <a:pt x="70856" y="207324"/>
                  </a:cubicBezTo>
                  <a:cubicBezTo>
                    <a:pt x="69833" y="208475"/>
                    <a:pt x="68426" y="210266"/>
                    <a:pt x="68682" y="207324"/>
                  </a:cubicBezTo>
                  <a:cubicBezTo>
                    <a:pt x="82623" y="156164"/>
                    <a:pt x="84669" y="101680"/>
                    <a:pt x="102575" y="51032"/>
                  </a:cubicBezTo>
                  <a:cubicBezTo>
                    <a:pt x="99505" y="57810"/>
                    <a:pt x="100145" y="53078"/>
                    <a:pt x="101168" y="47578"/>
                  </a:cubicBezTo>
                  <a:cubicBezTo>
                    <a:pt x="100017" y="51032"/>
                    <a:pt x="98994" y="47578"/>
                    <a:pt x="97587" y="47578"/>
                  </a:cubicBezTo>
                  <a:lnTo>
                    <a:pt x="105005" y="26347"/>
                  </a:lnTo>
                  <a:cubicBezTo>
                    <a:pt x="102447" y="21743"/>
                    <a:pt x="109098" y="2942"/>
                    <a:pt x="106412" y="0"/>
                  </a:cubicBezTo>
                  <a:lnTo>
                    <a:pt x="105645" y="7034"/>
                  </a:lnTo>
                  <a:cubicBezTo>
                    <a:pt x="103598" y="-2814"/>
                    <a:pt x="94901" y="18417"/>
                    <a:pt x="90169" y="16115"/>
                  </a:cubicBezTo>
                  <a:cubicBezTo>
                    <a:pt x="92599" y="27242"/>
                    <a:pt x="78786" y="41695"/>
                    <a:pt x="81855" y="60112"/>
                  </a:cubicBezTo>
                  <a:cubicBezTo>
                    <a:pt x="80193" y="63694"/>
                    <a:pt x="80832" y="56659"/>
                    <a:pt x="79297" y="58450"/>
                  </a:cubicBezTo>
                  <a:cubicBezTo>
                    <a:pt x="80539" y="64937"/>
                    <a:pt x="79873" y="71646"/>
                    <a:pt x="77379" y="77762"/>
                  </a:cubicBezTo>
                  <a:lnTo>
                    <a:pt x="77379" y="76611"/>
                  </a:lnTo>
                  <a:cubicBezTo>
                    <a:pt x="72902" y="103726"/>
                    <a:pt x="68682" y="114981"/>
                    <a:pt x="61647" y="144909"/>
                  </a:cubicBezTo>
                  <a:lnTo>
                    <a:pt x="64461" y="142991"/>
                  </a:lnTo>
                  <a:cubicBezTo>
                    <a:pt x="63638" y="146660"/>
                    <a:pt x="62393" y="150222"/>
                    <a:pt x="60752" y="153606"/>
                  </a:cubicBezTo>
                  <a:cubicBezTo>
                    <a:pt x="63054" y="161792"/>
                    <a:pt x="64333" y="135445"/>
                    <a:pt x="67147" y="142991"/>
                  </a:cubicBezTo>
                  <a:cubicBezTo>
                    <a:pt x="60624" y="150665"/>
                    <a:pt x="58578" y="188779"/>
                    <a:pt x="51927" y="194150"/>
                  </a:cubicBezTo>
                  <a:cubicBezTo>
                    <a:pt x="50008" y="204126"/>
                    <a:pt x="55252" y="191720"/>
                    <a:pt x="53334" y="201696"/>
                  </a:cubicBezTo>
                  <a:lnTo>
                    <a:pt x="51288" y="204126"/>
                  </a:lnTo>
                  <a:lnTo>
                    <a:pt x="52822" y="206940"/>
                  </a:lnTo>
                  <a:cubicBezTo>
                    <a:pt x="51288" y="213463"/>
                    <a:pt x="48729" y="216405"/>
                    <a:pt x="47451" y="216405"/>
                  </a:cubicBezTo>
                  <a:cubicBezTo>
                    <a:pt x="47797" y="214331"/>
                    <a:pt x="48010" y="212238"/>
                    <a:pt x="48090" y="210138"/>
                  </a:cubicBezTo>
                  <a:cubicBezTo>
                    <a:pt x="45812" y="218959"/>
                    <a:pt x="44188" y="227936"/>
                    <a:pt x="43230" y="236996"/>
                  </a:cubicBezTo>
                  <a:lnTo>
                    <a:pt x="45916" y="227532"/>
                  </a:lnTo>
                  <a:cubicBezTo>
                    <a:pt x="42207" y="255158"/>
                    <a:pt x="34021" y="288156"/>
                    <a:pt x="32231" y="315015"/>
                  </a:cubicBezTo>
                  <a:lnTo>
                    <a:pt x="33765" y="313224"/>
                  </a:lnTo>
                  <a:cubicBezTo>
                    <a:pt x="32103" y="333816"/>
                    <a:pt x="29417" y="329211"/>
                    <a:pt x="26347" y="351594"/>
                  </a:cubicBezTo>
                  <a:lnTo>
                    <a:pt x="26347" y="350698"/>
                  </a:lnTo>
                  <a:cubicBezTo>
                    <a:pt x="26543" y="356326"/>
                    <a:pt x="26027" y="361955"/>
                    <a:pt x="24812" y="367453"/>
                  </a:cubicBezTo>
                  <a:cubicBezTo>
                    <a:pt x="24812" y="361570"/>
                    <a:pt x="20336" y="377429"/>
                    <a:pt x="20208" y="369883"/>
                  </a:cubicBezTo>
                  <a:cubicBezTo>
                    <a:pt x="18729" y="378655"/>
                    <a:pt x="19165" y="387643"/>
                    <a:pt x="21487" y="396230"/>
                  </a:cubicBezTo>
                  <a:lnTo>
                    <a:pt x="19057" y="399172"/>
                  </a:lnTo>
                  <a:cubicBezTo>
                    <a:pt x="20292" y="404775"/>
                    <a:pt x="20292" y="410580"/>
                    <a:pt x="19057" y="416183"/>
                  </a:cubicBezTo>
                  <a:cubicBezTo>
                    <a:pt x="19057" y="406718"/>
                    <a:pt x="14836" y="422705"/>
                    <a:pt x="14708" y="412090"/>
                  </a:cubicBezTo>
                  <a:cubicBezTo>
                    <a:pt x="6267" y="434472"/>
                    <a:pt x="12406" y="447262"/>
                    <a:pt x="4477" y="456854"/>
                  </a:cubicBezTo>
                  <a:cubicBezTo>
                    <a:pt x="7674" y="468493"/>
                    <a:pt x="10999" y="437286"/>
                    <a:pt x="10999" y="444064"/>
                  </a:cubicBezTo>
                  <a:cubicBezTo>
                    <a:pt x="13685" y="439460"/>
                    <a:pt x="13302" y="453657"/>
                    <a:pt x="10999" y="460819"/>
                  </a:cubicBezTo>
                  <a:cubicBezTo>
                    <a:pt x="8697" y="467982"/>
                    <a:pt x="4860" y="472458"/>
                    <a:pt x="0" y="488829"/>
                  </a:cubicBezTo>
                  <a:cubicBezTo>
                    <a:pt x="5114" y="490438"/>
                    <a:pt x="10326" y="491720"/>
                    <a:pt x="15604" y="492666"/>
                  </a:cubicBezTo>
                  <a:cubicBezTo>
                    <a:pt x="12918" y="492666"/>
                    <a:pt x="12406" y="492666"/>
                    <a:pt x="9592" y="491899"/>
                  </a:cubicBezTo>
                  <a:cubicBezTo>
                    <a:pt x="14824" y="493324"/>
                    <a:pt x="20176" y="494265"/>
                    <a:pt x="25580" y="494712"/>
                  </a:cubicBezTo>
                  <a:lnTo>
                    <a:pt x="32231" y="495608"/>
                  </a:lnTo>
                  <a:cubicBezTo>
                    <a:pt x="34255" y="496033"/>
                    <a:pt x="36228" y="496676"/>
                    <a:pt x="38114" y="497526"/>
                  </a:cubicBezTo>
                  <a:cubicBezTo>
                    <a:pt x="43486" y="495352"/>
                    <a:pt x="49241" y="499828"/>
                    <a:pt x="50904" y="495991"/>
                  </a:cubicBezTo>
                  <a:lnTo>
                    <a:pt x="33637" y="493817"/>
                  </a:lnTo>
                  <a:cubicBezTo>
                    <a:pt x="45486" y="492769"/>
                    <a:pt x="57426" y="493764"/>
                    <a:pt x="68938" y="496759"/>
                  </a:cubicBezTo>
                  <a:cubicBezTo>
                    <a:pt x="65743" y="497427"/>
                    <a:pt x="62477" y="497685"/>
                    <a:pt x="59217" y="497526"/>
                  </a:cubicBezTo>
                  <a:cubicBezTo>
                    <a:pt x="63694" y="499573"/>
                    <a:pt x="68426" y="498421"/>
                    <a:pt x="73030" y="500596"/>
                  </a:cubicBezTo>
                  <a:cubicBezTo>
                    <a:pt x="70856" y="504305"/>
                    <a:pt x="52055" y="497526"/>
                    <a:pt x="41056" y="498677"/>
                  </a:cubicBezTo>
                  <a:cubicBezTo>
                    <a:pt x="45788" y="501363"/>
                    <a:pt x="61264" y="499445"/>
                    <a:pt x="55252" y="502770"/>
                  </a:cubicBezTo>
                  <a:cubicBezTo>
                    <a:pt x="63822" y="498677"/>
                    <a:pt x="73542" y="506863"/>
                    <a:pt x="86843" y="505072"/>
                  </a:cubicBezTo>
                  <a:lnTo>
                    <a:pt x="85564" y="507246"/>
                  </a:lnTo>
                  <a:cubicBezTo>
                    <a:pt x="88923" y="506890"/>
                    <a:pt x="92310" y="506890"/>
                    <a:pt x="95668" y="507246"/>
                  </a:cubicBezTo>
                  <a:lnTo>
                    <a:pt x="88506" y="509165"/>
                  </a:lnTo>
                  <a:cubicBezTo>
                    <a:pt x="99122" y="508398"/>
                    <a:pt x="107691" y="515176"/>
                    <a:pt x="117795" y="515560"/>
                  </a:cubicBezTo>
                  <a:cubicBezTo>
                    <a:pt x="97203" y="511723"/>
                    <a:pt x="113702" y="511723"/>
                    <a:pt x="105005" y="508398"/>
                  </a:cubicBezTo>
                  <a:cubicBezTo>
                    <a:pt x="130585" y="509804"/>
                    <a:pt x="117795" y="517351"/>
                    <a:pt x="146828" y="521187"/>
                  </a:cubicBezTo>
                  <a:cubicBezTo>
                    <a:pt x="142991" y="521187"/>
                    <a:pt x="132759" y="517095"/>
                    <a:pt x="138898" y="517095"/>
                  </a:cubicBezTo>
                  <a:cubicBezTo>
                    <a:pt x="144200" y="518419"/>
                    <a:pt x="149345" y="520305"/>
                    <a:pt x="154246" y="522722"/>
                  </a:cubicBezTo>
                  <a:cubicBezTo>
                    <a:pt x="173175" y="525664"/>
                    <a:pt x="151816" y="519781"/>
                    <a:pt x="160130" y="519781"/>
                  </a:cubicBezTo>
                  <a:cubicBezTo>
                    <a:pt x="166013" y="523873"/>
                    <a:pt x="169594" y="519781"/>
                    <a:pt x="177907" y="520804"/>
                  </a:cubicBezTo>
                  <a:lnTo>
                    <a:pt x="177907" y="523234"/>
                  </a:lnTo>
                  <a:cubicBezTo>
                    <a:pt x="199010" y="528861"/>
                    <a:pt x="184558" y="519269"/>
                    <a:pt x="203487" y="524769"/>
                  </a:cubicBezTo>
                  <a:lnTo>
                    <a:pt x="194662" y="526559"/>
                  </a:lnTo>
                  <a:lnTo>
                    <a:pt x="204894" y="527582"/>
                  </a:lnTo>
                  <a:lnTo>
                    <a:pt x="202336" y="530012"/>
                  </a:lnTo>
                  <a:cubicBezTo>
                    <a:pt x="211017" y="529857"/>
                    <a:pt x="219662" y="531154"/>
                    <a:pt x="227916" y="533849"/>
                  </a:cubicBezTo>
                  <a:cubicBezTo>
                    <a:pt x="225741" y="531675"/>
                    <a:pt x="230218" y="529757"/>
                    <a:pt x="239683" y="531419"/>
                  </a:cubicBezTo>
                  <a:cubicBezTo>
                    <a:pt x="245821" y="533977"/>
                    <a:pt x="235590" y="533082"/>
                    <a:pt x="249147" y="535128"/>
                  </a:cubicBezTo>
                  <a:cubicBezTo>
                    <a:pt x="245008" y="537105"/>
                    <a:pt x="240129" y="536715"/>
                    <a:pt x="236357" y="534105"/>
                  </a:cubicBezTo>
                  <a:cubicBezTo>
                    <a:pt x="235590" y="534105"/>
                    <a:pt x="233032" y="535128"/>
                    <a:pt x="232264" y="535768"/>
                  </a:cubicBezTo>
                  <a:cubicBezTo>
                    <a:pt x="239496" y="538070"/>
                    <a:pt x="246959" y="539571"/>
                    <a:pt x="254518" y="540244"/>
                  </a:cubicBezTo>
                  <a:cubicBezTo>
                    <a:pt x="252753" y="539960"/>
                    <a:pt x="251033" y="539444"/>
                    <a:pt x="249403" y="538709"/>
                  </a:cubicBezTo>
                  <a:lnTo>
                    <a:pt x="269483" y="538710"/>
                  </a:lnTo>
                  <a:cubicBezTo>
                    <a:pt x="272425" y="540244"/>
                    <a:pt x="269483" y="540500"/>
                    <a:pt x="267308" y="540756"/>
                  </a:cubicBezTo>
                  <a:cubicBezTo>
                    <a:pt x="271274" y="540756"/>
                    <a:pt x="274215" y="540756"/>
                    <a:pt x="280098" y="541523"/>
                  </a:cubicBezTo>
                  <a:cubicBezTo>
                    <a:pt x="278180" y="543186"/>
                    <a:pt x="278180" y="545360"/>
                    <a:pt x="269738" y="544721"/>
                  </a:cubicBezTo>
                  <a:lnTo>
                    <a:pt x="288668" y="546000"/>
                  </a:lnTo>
                  <a:cubicBezTo>
                    <a:pt x="289819" y="547023"/>
                    <a:pt x="297748" y="550093"/>
                    <a:pt x="295191" y="550348"/>
                  </a:cubicBezTo>
                  <a:cubicBezTo>
                    <a:pt x="305294" y="553418"/>
                    <a:pt x="320770" y="551244"/>
                    <a:pt x="334583" y="555336"/>
                  </a:cubicBezTo>
                  <a:cubicBezTo>
                    <a:pt x="336274" y="555024"/>
                    <a:pt x="338008" y="555024"/>
                    <a:pt x="339699" y="555336"/>
                  </a:cubicBezTo>
                  <a:cubicBezTo>
                    <a:pt x="352488" y="559368"/>
                    <a:pt x="365712" y="561859"/>
                    <a:pt x="379092" y="562755"/>
                  </a:cubicBezTo>
                  <a:lnTo>
                    <a:pt x="387022" y="567998"/>
                  </a:lnTo>
                  <a:cubicBezTo>
                    <a:pt x="399044" y="569277"/>
                    <a:pt x="376150" y="561220"/>
                    <a:pt x="396231" y="563650"/>
                  </a:cubicBezTo>
                  <a:cubicBezTo>
                    <a:pt x="410427" y="565057"/>
                    <a:pt x="400835" y="567615"/>
                    <a:pt x="405567" y="569533"/>
                  </a:cubicBezTo>
                  <a:cubicBezTo>
                    <a:pt x="416505" y="567983"/>
                    <a:pt x="427656" y="569124"/>
                    <a:pt x="438054" y="572859"/>
                  </a:cubicBezTo>
                  <a:cubicBezTo>
                    <a:pt x="434309" y="570986"/>
                    <a:pt x="430679" y="568893"/>
                    <a:pt x="427182" y="566592"/>
                  </a:cubicBezTo>
                  <a:close/>
                  <a:moveTo>
                    <a:pt x="574138" y="592171"/>
                  </a:moveTo>
                  <a:cubicBezTo>
                    <a:pt x="571196" y="592171"/>
                    <a:pt x="565185" y="592171"/>
                    <a:pt x="563394" y="590892"/>
                  </a:cubicBezTo>
                  <a:cubicBezTo>
                    <a:pt x="567103" y="588718"/>
                    <a:pt x="569406" y="590509"/>
                    <a:pt x="574138" y="592171"/>
                  </a:cubicBezTo>
                  <a:close/>
                  <a:moveTo>
                    <a:pt x="798088" y="627727"/>
                  </a:moveTo>
                  <a:cubicBezTo>
                    <a:pt x="794965" y="627802"/>
                    <a:pt x="791877" y="627052"/>
                    <a:pt x="789135" y="625553"/>
                  </a:cubicBezTo>
                  <a:cubicBezTo>
                    <a:pt x="792208" y="625849"/>
                    <a:pt x="795222" y="626581"/>
                    <a:pt x="798088" y="627727"/>
                  </a:cubicBezTo>
                  <a:close/>
                  <a:moveTo>
                    <a:pt x="458133" y="298004"/>
                  </a:moveTo>
                  <a:lnTo>
                    <a:pt x="458133" y="298004"/>
                  </a:lnTo>
                  <a:cubicBezTo>
                    <a:pt x="463249" y="302992"/>
                    <a:pt x="461843" y="301202"/>
                    <a:pt x="458133" y="298004"/>
                  </a:cubicBezTo>
                  <a:close/>
                  <a:moveTo>
                    <a:pt x="448541" y="288540"/>
                  </a:moveTo>
                  <a:cubicBezTo>
                    <a:pt x="447390" y="288540"/>
                    <a:pt x="447134" y="288540"/>
                    <a:pt x="447390" y="288540"/>
                  </a:cubicBezTo>
                  <a:cubicBezTo>
                    <a:pt x="449664" y="289572"/>
                    <a:pt x="451708" y="291051"/>
                    <a:pt x="453401" y="292888"/>
                  </a:cubicBezTo>
                  <a:cubicBezTo>
                    <a:pt x="453529" y="292121"/>
                    <a:pt x="452506" y="290714"/>
                    <a:pt x="449053" y="288540"/>
                  </a:cubicBezTo>
                  <a:close/>
                  <a:moveTo>
                    <a:pt x="26475" y="469005"/>
                  </a:moveTo>
                  <a:lnTo>
                    <a:pt x="27371" y="469772"/>
                  </a:lnTo>
                  <a:cubicBezTo>
                    <a:pt x="24301" y="469900"/>
                    <a:pt x="25708" y="469388"/>
                    <a:pt x="26987" y="469005"/>
                  </a:cubicBezTo>
                  <a:close/>
                </a:path>
              </a:pathLst>
            </a:custGeom>
            <a:solidFill>
              <a:srgbClr val="EBEBEB"/>
            </a:solidFill>
            <a:ln w="12783"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59E34F98-8713-2B23-29E4-F09062295A64}"/>
                </a:ext>
              </a:extLst>
            </p:cNvPr>
            <p:cNvSpPr/>
            <p:nvPr/>
          </p:nvSpPr>
          <p:spPr>
            <a:xfrm>
              <a:off x="5159642" y="5347419"/>
              <a:ext cx="1711" cy="1534"/>
            </a:xfrm>
            <a:custGeom>
              <a:avLst/>
              <a:gdLst>
                <a:gd name="connsiteX0" fmla="*/ 1711 w 1711"/>
                <a:gd name="connsiteY0" fmla="*/ 1535 h 1534"/>
                <a:gd name="connsiteX1" fmla="*/ 816 w 1711"/>
                <a:gd name="connsiteY1" fmla="*/ 0 h 1534"/>
                <a:gd name="connsiteX2" fmla="*/ 1711 w 1711"/>
                <a:gd name="connsiteY2" fmla="*/ 1535 h 1534"/>
              </a:gdLst>
              <a:ahLst/>
              <a:cxnLst>
                <a:cxn ang="0">
                  <a:pos x="connsiteX0" y="connsiteY0"/>
                </a:cxn>
                <a:cxn ang="0">
                  <a:pos x="connsiteX1" y="connsiteY1"/>
                </a:cxn>
                <a:cxn ang="0">
                  <a:pos x="connsiteX2" y="connsiteY2"/>
                </a:cxn>
              </a:cxnLst>
              <a:rect l="l" t="t" r="r" b="b"/>
              <a:pathLst>
                <a:path w="1711" h="1534">
                  <a:moveTo>
                    <a:pt x="1711" y="1535"/>
                  </a:moveTo>
                  <a:cubicBezTo>
                    <a:pt x="1230" y="1155"/>
                    <a:pt x="910" y="606"/>
                    <a:pt x="816" y="0"/>
                  </a:cubicBezTo>
                  <a:cubicBezTo>
                    <a:pt x="-335" y="256"/>
                    <a:pt x="-463" y="767"/>
                    <a:pt x="1711" y="1535"/>
                  </a:cubicBezTo>
                  <a:close/>
                </a:path>
              </a:pathLst>
            </a:custGeom>
            <a:solidFill>
              <a:srgbClr val="EBEBEB"/>
            </a:solidFill>
            <a:ln w="12783"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F8E46974-C3B5-43E4-2AA7-C5A696D38ED2}"/>
                </a:ext>
              </a:extLst>
            </p:cNvPr>
            <p:cNvSpPr/>
            <p:nvPr/>
          </p:nvSpPr>
          <p:spPr>
            <a:xfrm>
              <a:off x="4724963" y="527349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390ACDD-429F-9C2A-DD5C-A95512B79AEE}"/>
                </a:ext>
              </a:extLst>
            </p:cNvPr>
            <p:cNvSpPr/>
            <p:nvPr/>
          </p:nvSpPr>
          <p:spPr>
            <a:xfrm>
              <a:off x="5010945" y="5128072"/>
              <a:ext cx="3197" cy="4348"/>
            </a:xfrm>
            <a:custGeom>
              <a:avLst/>
              <a:gdLst>
                <a:gd name="connsiteX0" fmla="*/ 0 w 3197"/>
                <a:gd name="connsiteY0" fmla="*/ 0 h 4348"/>
                <a:gd name="connsiteX1" fmla="*/ 3197 w 3197"/>
                <a:gd name="connsiteY1" fmla="*/ 4349 h 4348"/>
                <a:gd name="connsiteX2" fmla="*/ 0 w 3197"/>
                <a:gd name="connsiteY2" fmla="*/ 0 h 4348"/>
              </a:gdLst>
              <a:ahLst/>
              <a:cxnLst>
                <a:cxn ang="0">
                  <a:pos x="connsiteX0" y="connsiteY0"/>
                </a:cxn>
                <a:cxn ang="0">
                  <a:pos x="connsiteX1" y="connsiteY1"/>
                </a:cxn>
                <a:cxn ang="0">
                  <a:pos x="connsiteX2" y="connsiteY2"/>
                </a:cxn>
              </a:cxnLst>
              <a:rect l="l" t="t" r="r" b="b"/>
              <a:pathLst>
                <a:path w="3197" h="4348">
                  <a:moveTo>
                    <a:pt x="0" y="0"/>
                  </a:moveTo>
                  <a:cubicBezTo>
                    <a:pt x="1327" y="1238"/>
                    <a:pt x="2412" y="2713"/>
                    <a:pt x="3197" y="4349"/>
                  </a:cubicBezTo>
                  <a:cubicBezTo>
                    <a:pt x="3197" y="4349"/>
                    <a:pt x="2686" y="2814"/>
                    <a:pt x="0" y="0"/>
                  </a:cubicBezTo>
                  <a:close/>
                </a:path>
              </a:pathLst>
            </a:custGeom>
            <a:solidFill>
              <a:srgbClr val="EBEBEB"/>
            </a:solidFill>
            <a:ln w="12783"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FDFC7C5-9212-984A-261B-BD7D89239124}"/>
                </a:ext>
              </a:extLst>
            </p:cNvPr>
            <p:cNvSpPr/>
            <p:nvPr/>
          </p:nvSpPr>
          <p:spPr>
            <a:xfrm>
              <a:off x="4781239" y="4968327"/>
              <a:ext cx="6906" cy="5627"/>
            </a:xfrm>
            <a:custGeom>
              <a:avLst/>
              <a:gdLst>
                <a:gd name="connsiteX0" fmla="*/ 0 w 6906"/>
                <a:gd name="connsiteY0" fmla="*/ 639 h 5627"/>
                <a:gd name="connsiteX1" fmla="*/ 6907 w 6906"/>
                <a:gd name="connsiteY1" fmla="*/ 5628 h 5627"/>
                <a:gd name="connsiteX2" fmla="*/ 1535 w 6906"/>
                <a:gd name="connsiteY2" fmla="*/ 0 h 5627"/>
                <a:gd name="connsiteX3" fmla="*/ 0 w 6906"/>
                <a:gd name="connsiteY3" fmla="*/ 639 h 5627"/>
              </a:gdLst>
              <a:ahLst/>
              <a:cxnLst>
                <a:cxn ang="0">
                  <a:pos x="connsiteX0" y="connsiteY0"/>
                </a:cxn>
                <a:cxn ang="0">
                  <a:pos x="connsiteX1" y="connsiteY1"/>
                </a:cxn>
                <a:cxn ang="0">
                  <a:pos x="connsiteX2" y="connsiteY2"/>
                </a:cxn>
                <a:cxn ang="0">
                  <a:pos x="connsiteX3" y="connsiteY3"/>
                </a:cxn>
              </a:cxnLst>
              <a:rect l="l" t="t" r="r" b="b"/>
              <a:pathLst>
                <a:path w="6906" h="5627">
                  <a:moveTo>
                    <a:pt x="0" y="639"/>
                  </a:moveTo>
                  <a:lnTo>
                    <a:pt x="6907" y="5628"/>
                  </a:lnTo>
                  <a:cubicBezTo>
                    <a:pt x="4871" y="4002"/>
                    <a:pt x="3064" y="2109"/>
                    <a:pt x="1535" y="0"/>
                  </a:cubicBezTo>
                  <a:cubicBezTo>
                    <a:pt x="1535" y="0"/>
                    <a:pt x="2174" y="2046"/>
                    <a:pt x="0" y="639"/>
                  </a:cubicBezTo>
                  <a:close/>
                </a:path>
              </a:pathLst>
            </a:custGeom>
            <a:solidFill>
              <a:srgbClr val="EBEBEB"/>
            </a:solidFill>
            <a:ln w="12783"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CB9AE90-34D4-6674-0D00-928EC1C6079A}"/>
                </a:ext>
              </a:extLst>
            </p:cNvPr>
            <p:cNvSpPr/>
            <p:nvPr/>
          </p:nvSpPr>
          <p:spPr>
            <a:xfrm>
              <a:off x="4730847" y="4907063"/>
              <a:ext cx="4877" cy="4567"/>
            </a:xfrm>
            <a:custGeom>
              <a:avLst/>
              <a:gdLst>
                <a:gd name="connsiteX0" fmla="*/ 3197 w 4877"/>
                <a:gd name="connsiteY0" fmla="*/ 2302 h 4567"/>
                <a:gd name="connsiteX1" fmla="*/ 0 w 4877"/>
                <a:gd name="connsiteY1" fmla="*/ 0 h 4567"/>
                <a:gd name="connsiteX2" fmla="*/ 0 w 4877"/>
                <a:gd name="connsiteY2" fmla="*/ 1151 h 4567"/>
                <a:gd name="connsiteX3" fmla="*/ 3197 w 4877"/>
                <a:gd name="connsiteY3" fmla="*/ 2302 h 4567"/>
              </a:gdLst>
              <a:ahLst/>
              <a:cxnLst>
                <a:cxn ang="0">
                  <a:pos x="connsiteX0" y="connsiteY0"/>
                </a:cxn>
                <a:cxn ang="0">
                  <a:pos x="connsiteX1" y="connsiteY1"/>
                </a:cxn>
                <a:cxn ang="0">
                  <a:pos x="connsiteX2" y="connsiteY2"/>
                </a:cxn>
                <a:cxn ang="0">
                  <a:pos x="connsiteX3" y="connsiteY3"/>
                </a:cxn>
              </a:cxnLst>
              <a:rect l="l" t="t" r="r" b="b"/>
              <a:pathLst>
                <a:path w="4877" h="4567">
                  <a:moveTo>
                    <a:pt x="3197" y="2302"/>
                  </a:moveTo>
                  <a:cubicBezTo>
                    <a:pt x="2046" y="2302"/>
                    <a:pt x="1151" y="639"/>
                    <a:pt x="0" y="0"/>
                  </a:cubicBezTo>
                  <a:lnTo>
                    <a:pt x="0" y="1151"/>
                  </a:lnTo>
                  <a:cubicBezTo>
                    <a:pt x="3581" y="4476"/>
                    <a:pt x="7034" y="6267"/>
                    <a:pt x="3197" y="2302"/>
                  </a:cubicBezTo>
                  <a:close/>
                </a:path>
              </a:pathLst>
            </a:custGeom>
            <a:solidFill>
              <a:srgbClr val="EBEBEB"/>
            </a:solidFill>
            <a:ln w="12783"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B593827-E0D7-5981-1E5B-D6DD62D0B089}"/>
                </a:ext>
              </a:extLst>
            </p:cNvPr>
            <p:cNvSpPr/>
            <p:nvPr/>
          </p:nvSpPr>
          <p:spPr>
            <a:xfrm>
              <a:off x="4771675" y="4949142"/>
              <a:ext cx="8880" cy="8441"/>
            </a:xfrm>
            <a:custGeom>
              <a:avLst/>
              <a:gdLst>
                <a:gd name="connsiteX0" fmla="*/ 8796 w 8880"/>
                <a:gd name="connsiteY0" fmla="*/ 8441 h 8441"/>
                <a:gd name="connsiteX1" fmla="*/ 99 w 8880"/>
                <a:gd name="connsiteY1" fmla="*/ 0 h 8441"/>
                <a:gd name="connsiteX2" fmla="*/ 995 w 8880"/>
                <a:gd name="connsiteY2" fmla="*/ 639 h 8441"/>
                <a:gd name="connsiteX3" fmla="*/ 8796 w 8880"/>
                <a:gd name="connsiteY3" fmla="*/ 8441 h 8441"/>
              </a:gdLst>
              <a:ahLst/>
              <a:cxnLst>
                <a:cxn ang="0">
                  <a:pos x="connsiteX0" y="connsiteY0"/>
                </a:cxn>
                <a:cxn ang="0">
                  <a:pos x="connsiteX1" y="connsiteY1"/>
                </a:cxn>
                <a:cxn ang="0">
                  <a:pos x="connsiteX2" y="connsiteY2"/>
                </a:cxn>
                <a:cxn ang="0">
                  <a:pos x="connsiteX3" y="connsiteY3"/>
                </a:cxn>
              </a:cxnLst>
              <a:rect l="l" t="t" r="r" b="b"/>
              <a:pathLst>
                <a:path w="8880" h="8441">
                  <a:moveTo>
                    <a:pt x="8796" y="8441"/>
                  </a:moveTo>
                  <a:cubicBezTo>
                    <a:pt x="9564" y="6395"/>
                    <a:pt x="4960" y="3581"/>
                    <a:pt x="99" y="0"/>
                  </a:cubicBezTo>
                  <a:lnTo>
                    <a:pt x="995" y="639"/>
                  </a:lnTo>
                  <a:cubicBezTo>
                    <a:pt x="-2331" y="1663"/>
                    <a:pt x="3297" y="4988"/>
                    <a:pt x="8796" y="8441"/>
                  </a:cubicBezTo>
                  <a:close/>
                </a:path>
              </a:pathLst>
            </a:custGeom>
            <a:solidFill>
              <a:srgbClr val="EBEBEB"/>
            </a:solidFill>
            <a:ln w="12783"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A538205-A75A-0EA9-F107-6F4CFEBA7368}"/>
                </a:ext>
              </a:extLst>
            </p:cNvPr>
            <p:cNvSpPr/>
            <p:nvPr/>
          </p:nvSpPr>
          <p:spPr>
            <a:xfrm>
              <a:off x="4766010" y="4944665"/>
              <a:ext cx="4613" cy="3453"/>
            </a:xfrm>
            <a:custGeom>
              <a:avLst/>
              <a:gdLst>
                <a:gd name="connsiteX0" fmla="*/ 4613 w 4613"/>
                <a:gd name="connsiteY0" fmla="*/ 3453 h 3453"/>
                <a:gd name="connsiteX1" fmla="*/ 265 w 4613"/>
                <a:gd name="connsiteY1" fmla="*/ 0 h 3453"/>
                <a:gd name="connsiteX2" fmla="*/ 4613 w 4613"/>
                <a:gd name="connsiteY2" fmla="*/ 3453 h 3453"/>
              </a:gdLst>
              <a:ahLst/>
              <a:cxnLst>
                <a:cxn ang="0">
                  <a:pos x="connsiteX0" y="connsiteY0"/>
                </a:cxn>
                <a:cxn ang="0">
                  <a:pos x="connsiteX1" y="connsiteY1"/>
                </a:cxn>
                <a:cxn ang="0">
                  <a:pos x="connsiteX2" y="connsiteY2"/>
                </a:cxn>
              </a:cxnLst>
              <a:rect l="l" t="t" r="r" b="b"/>
              <a:pathLst>
                <a:path w="4613" h="3453">
                  <a:moveTo>
                    <a:pt x="4613" y="3453"/>
                  </a:moveTo>
                  <a:cubicBezTo>
                    <a:pt x="3085" y="2405"/>
                    <a:pt x="1632" y="1251"/>
                    <a:pt x="265" y="0"/>
                  </a:cubicBezTo>
                  <a:cubicBezTo>
                    <a:pt x="-886" y="128"/>
                    <a:pt x="1928" y="1535"/>
                    <a:pt x="4613" y="3453"/>
                  </a:cubicBezTo>
                  <a:close/>
                </a:path>
              </a:pathLst>
            </a:custGeom>
            <a:solidFill>
              <a:srgbClr val="EBEBEB"/>
            </a:solidFill>
            <a:ln w="12783"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46FD79B-0781-1E8E-F0A4-EAFDB5D07E0F}"/>
                </a:ext>
              </a:extLst>
            </p:cNvPr>
            <p:cNvSpPr/>
            <p:nvPr/>
          </p:nvSpPr>
          <p:spPr>
            <a:xfrm>
              <a:off x="4820087" y="5000534"/>
              <a:ext cx="8606" cy="4579"/>
            </a:xfrm>
            <a:custGeom>
              <a:avLst/>
              <a:gdLst>
                <a:gd name="connsiteX0" fmla="*/ 4382 w 8606"/>
                <a:gd name="connsiteY0" fmla="*/ 791 h 4579"/>
                <a:gd name="connsiteX1" fmla="*/ 545 w 8606"/>
                <a:gd name="connsiteY1" fmla="*/ 23 h 4579"/>
                <a:gd name="connsiteX2" fmla="*/ 4382 w 8606"/>
                <a:gd name="connsiteY2" fmla="*/ 791 h 4579"/>
              </a:gdLst>
              <a:ahLst/>
              <a:cxnLst>
                <a:cxn ang="0">
                  <a:pos x="connsiteX0" y="connsiteY0"/>
                </a:cxn>
                <a:cxn ang="0">
                  <a:pos x="connsiteX1" y="connsiteY1"/>
                </a:cxn>
                <a:cxn ang="0">
                  <a:pos x="connsiteX2" y="connsiteY2"/>
                </a:cxn>
              </a:cxnLst>
              <a:rect l="l" t="t" r="r" b="b"/>
              <a:pathLst>
                <a:path w="8606" h="4579">
                  <a:moveTo>
                    <a:pt x="4382" y="791"/>
                  </a:moveTo>
                  <a:cubicBezTo>
                    <a:pt x="2463" y="-1384"/>
                    <a:pt x="1184" y="1814"/>
                    <a:pt x="545" y="23"/>
                  </a:cubicBezTo>
                  <a:cubicBezTo>
                    <a:pt x="-3548" y="23"/>
                    <a:pt x="17172" y="9743"/>
                    <a:pt x="4382" y="791"/>
                  </a:cubicBezTo>
                  <a:close/>
                </a:path>
              </a:pathLst>
            </a:custGeom>
            <a:solidFill>
              <a:srgbClr val="EBEBEB"/>
            </a:solidFill>
            <a:ln w="12783"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9CB9C743-01C4-060C-0C4B-3A15277BE476}"/>
                </a:ext>
              </a:extLst>
            </p:cNvPr>
            <p:cNvSpPr/>
            <p:nvPr/>
          </p:nvSpPr>
          <p:spPr>
            <a:xfrm>
              <a:off x="4781111" y="4949142"/>
              <a:ext cx="3964" cy="3836"/>
            </a:xfrm>
            <a:custGeom>
              <a:avLst/>
              <a:gdLst>
                <a:gd name="connsiteX0" fmla="*/ 0 w 3964"/>
                <a:gd name="connsiteY0" fmla="*/ 0 h 3836"/>
                <a:gd name="connsiteX1" fmla="*/ 0 w 3964"/>
                <a:gd name="connsiteY1" fmla="*/ 3325 h 3836"/>
                <a:gd name="connsiteX2" fmla="*/ 3965 w 3964"/>
                <a:gd name="connsiteY2" fmla="*/ 3837 h 3836"/>
                <a:gd name="connsiteX3" fmla="*/ 0 w 3964"/>
                <a:gd name="connsiteY3" fmla="*/ 0 h 3836"/>
              </a:gdLst>
              <a:ahLst/>
              <a:cxnLst>
                <a:cxn ang="0">
                  <a:pos x="connsiteX0" y="connsiteY0"/>
                </a:cxn>
                <a:cxn ang="0">
                  <a:pos x="connsiteX1" y="connsiteY1"/>
                </a:cxn>
                <a:cxn ang="0">
                  <a:pos x="connsiteX2" y="connsiteY2"/>
                </a:cxn>
                <a:cxn ang="0">
                  <a:pos x="connsiteX3" y="connsiteY3"/>
                </a:cxn>
              </a:cxnLst>
              <a:rect l="l" t="t" r="r" b="b"/>
              <a:pathLst>
                <a:path w="3964" h="3836">
                  <a:moveTo>
                    <a:pt x="0" y="0"/>
                  </a:moveTo>
                  <a:lnTo>
                    <a:pt x="0" y="3325"/>
                  </a:lnTo>
                  <a:lnTo>
                    <a:pt x="3965" y="3837"/>
                  </a:lnTo>
                  <a:lnTo>
                    <a:pt x="0" y="0"/>
                  </a:lnTo>
                  <a:close/>
                </a:path>
              </a:pathLst>
            </a:custGeom>
            <a:solidFill>
              <a:srgbClr val="EBEBEB"/>
            </a:solidFill>
            <a:ln w="12783"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2CC2D65-E808-8A64-EC2A-DD4B9C49C1DE}"/>
                </a:ext>
              </a:extLst>
            </p:cNvPr>
            <p:cNvSpPr/>
            <p:nvPr/>
          </p:nvSpPr>
          <p:spPr>
            <a:xfrm>
              <a:off x="4806435" y="4973315"/>
              <a:ext cx="9848" cy="7758"/>
            </a:xfrm>
            <a:custGeom>
              <a:avLst/>
              <a:gdLst>
                <a:gd name="connsiteX0" fmla="*/ 9848 w 9848"/>
                <a:gd name="connsiteY0" fmla="*/ 7674 h 7758"/>
                <a:gd name="connsiteX1" fmla="*/ 2558 w 9848"/>
                <a:gd name="connsiteY1" fmla="*/ 895 h 7758"/>
                <a:gd name="connsiteX2" fmla="*/ 0 w 9848"/>
                <a:gd name="connsiteY2" fmla="*/ 0 h 7758"/>
                <a:gd name="connsiteX3" fmla="*/ 9848 w 9848"/>
                <a:gd name="connsiteY3" fmla="*/ 7674 h 7758"/>
              </a:gdLst>
              <a:ahLst/>
              <a:cxnLst>
                <a:cxn ang="0">
                  <a:pos x="connsiteX0" y="connsiteY0"/>
                </a:cxn>
                <a:cxn ang="0">
                  <a:pos x="connsiteX1" y="connsiteY1"/>
                </a:cxn>
                <a:cxn ang="0">
                  <a:pos x="connsiteX2" y="connsiteY2"/>
                </a:cxn>
                <a:cxn ang="0">
                  <a:pos x="connsiteX3" y="connsiteY3"/>
                </a:cxn>
              </a:cxnLst>
              <a:rect l="l" t="t" r="r" b="b"/>
              <a:pathLst>
                <a:path w="9848" h="7758">
                  <a:moveTo>
                    <a:pt x="9848" y="7674"/>
                  </a:moveTo>
                  <a:lnTo>
                    <a:pt x="2558" y="895"/>
                  </a:lnTo>
                  <a:cubicBezTo>
                    <a:pt x="2558" y="895"/>
                    <a:pt x="1279" y="895"/>
                    <a:pt x="0" y="0"/>
                  </a:cubicBezTo>
                  <a:cubicBezTo>
                    <a:pt x="4860" y="3837"/>
                    <a:pt x="9592" y="8441"/>
                    <a:pt x="9848" y="7674"/>
                  </a:cubicBezTo>
                  <a:close/>
                </a:path>
              </a:pathLst>
            </a:custGeom>
            <a:solidFill>
              <a:srgbClr val="EBEBEB"/>
            </a:solidFill>
            <a:ln w="12783"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047BB32-F78A-A162-DFC0-2C1BFB329DCA}"/>
                </a:ext>
              </a:extLst>
            </p:cNvPr>
            <p:cNvSpPr/>
            <p:nvPr/>
          </p:nvSpPr>
          <p:spPr>
            <a:xfrm>
              <a:off x="4800679" y="4968710"/>
              <a:ext cx="6139" cy="4604"/>
            </a:xfrm>
            <a:custGeom>
              <a:avLst/>
              <a:gdLst>
                <a:gd name="connsiteX0" fmla="*/ 6139 w 6139"/>
                <a:gd name="connsiteY0" fmla="*/ 4604 h 4604"/>
                <a:gd name="connsiteX1" fmla="*/ 0 w 6139"/>
                <a:gd name="connsiteY1" fmla="*/ 0 h 4604"/>
              </a:gdLst>
              <a:ahLst/>
              <a:cxnLst>
                <a:cxn ang="0">
                  <a:pos x="connsiteX0" y="connsiteY0"/>
                </a:cxn>
                <a:cxn ang="0">
                  <a:pos x="connsiteX1" y="connsiteY1"/>
                </a:cxn>
              </a:cxnLst>
              <a:rect l="l" t="t" r="r" b="b"/>
              <a:pathLst>
                <a:path w="6139" h="4604">
                  <a:moveTo>
                    <a:pt x="6139" y="4604"/>
                  </a:moveTo>
                  <a:cubicBezTo>
                    <a:pt x="4271" y="2845"/>
                    <a:pt x="2212" y="1301"/>
                    <a:pt x="0" y="0"/>
                  </a:cubicBezTo>
                  <a:close/>
                </a:path>
              </a:pathLst>
            </a:custGeom>
            <a:solidFill>
              <a:srgbClr val="EBEBEB"/>
            </a:solidFill>
            <a:ln w="12783"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02C01CD5-07F7-EF32-0FDA-C62807C60B57}"/>
                </a:ext>
              </a:extLst>
            </p:cNvPr>
            <p:cNvSpPr/>
            <p:nvPr/>
          </p:nvSpPr>
          <p:spPr>
            <a:xfrm>
              <a:off x="4791726" y="4956944"/>
              <a:ext cx="6906" cy="6650"/>
            </a:xfrm>
            <a:custGeom>
              <a:avLst/>
              <a:gdLst>
                <a:gd name="connsiteX0" fmla="*/ 0 w 6906"/>
                <a:gd name="connsiteY0" fmla="*/ 0 h 6650"/>
                <a:gd name="connsiteX1" fmla="*/ 1791 w 6906"/>
                <a:gd name="connsiteY1" fmla="*/ 2174 h 6650"/>
                <a:gd name="connsiteX2" fmla="*/ 6907 w 6906"/>
                <a:gd name="connsiteY2" fmla="*/ 6651 h 6650"/>
                <a:gd name="connsiteX3" fmla="*/ 0 w 6906"/>
                <a:gd name="connsiteY3" fmla="*/ 0 h 6650"/>
              </a:gdLst>
              <a:ahLst/>
              <a:cxnLst>
                <a:cxn ang="0">
                  <a:pos x="connsiteX0" y="connsiteY0"/>
                </a:cxn>
                <a:cxn ang="0">
                  <a:pos x="connsiteX1" y="connsiteY1"/>
                </a:cxn>
                <a:cxn ang="0">
                  <a:pos x="connsiteX2" y="connsiteY2"/>
                </a:cxn>
                <a:cxn ang="0">
                  <a:pos x="connsiteX3" y="connsiteY3"/>
                </a:cxn>
              </a:cxnLst>
              <a:rect l="l" t="t" r="r" b="b"/>
              <a:pathLst>
                <a:path w="6906" h="6650">
                  <a:moveTo>
                    <a:pt x="0" y="0"/>
                  </a:moveTo>
                  <a:lnTo>
                    <a:pt x="1791" y="2174"/>
                  </a:lnTo>
                  <a:lnTo>
                    <a:pt x="6907" y="6651"/>
                  </a:lnTo>
                  <a:lnTo>
                    <a:pt x="0" y="0"/>
                  </a:lnTo>
                  <a:close/>
                </a:path>
              </a:pathLst>
            </a:custGeom>
            <a:solidFill>
              <a:srgbClr val="EBEBEB"/>
            </a:solidFill>
            <a:ln w="12783"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EA0A617-5B0C-C45D-EA44-84B295B1A606}"/>
                </a:ext>
              </a:extLst>
            </p:cNvPr>
            <p:cNvSpPr/>
            <p:nvPr/>
          </p:nvSpPr>
          <p:spPr>
            <a:xfrm>
              <a:off x="4894941" y="5046463"/>
              <a:ext cx="9232" cy="6788"/>
            </a:xfrm>
            <a:custGeom>
              <a:avLst/>
              <a:gdLst>
                <a:gd name="connsiteX0" fmla="*/ 127 w 9232"/>
                <a:gd name="connsiteY0" fmla="*/ 649 h 6788"/>
                <a:gd name="connsiteX1" fmla="*/ 8696 w 9232"/>
                <a:gd name="connsiteY1" fmla="*/ 6788 h 6788"/>
                <a:gd name="connsiteX2" fmla="*/ 4987 w 9232"/>
                <a:gd name="connsiteY2" fmla="*/ 2312 h 6788"/>
                <a:gd name="connsiteX3" fmla="*/ 127 w 9232"/>
                <a:gd name="connsiteY3" fmla="*/ 649 h 6788"/>
              </a:gdLst>
              <a:ahLst/>
              <a:cxnLst>
                <a:cxn ang="0">
                  <a:pos x="connsiteX0" y="connsiteY0"/>
                </a:cxn>
                <a:cxn ang="0">
                  <a:pos x="connsiteX1" y="connsiteY1"/>
                </a:cxn>
                <a:cxn ang="0">
                  <a:pos x="connsiteX2" y="connsiteY2"/>
                </a:cxn>
                <a:cxn ang="0">
                  <a:pos x="connsiteX3" y="connsiteY3"/>
                </a:cxn>
              </a:cxnLst>
              <a:rect l="l" t="t" r="r" b="b"/>
              <a:pathLst>
                <a:path w="9232" h="6788">
                  <a:moveTo>
                    <a:pt x="127" y="649"/>
                  </a:moveTo>
                  <a:lnTo>
                    <a:pt x="8696" y="6788"/>
                  </a:lnTo>
                  <a:cubicBezTo>
                    <a:pt x="10104" y="6788"/>
                    <a:pt x="8696" y="4614"/>
                    <a:pt x="4987" y="2312"/>
                  </a:cubicBezTo>
                  <a:cubicBezTo>
                    <a:pt x="1279" y="10"/>
                    <a:pt x="-512" y="-630"/>
                    <a:pt x="127" y="649"/>
                  </a:cubicBezTo>
                  <a:close/>
                </a:path>
              </a:pathLst>
            </a:custGeom>
            <a:solidFill>
              <a:srgbClr val="EBEBEB"/>
            </a:solidFill>
            <a:ln w="12783"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A0908DB-8D7F-3D50-F64D-39F497287ED1}"/>
                </a:ext>
              </a:extLst>
            </p:cNvPr>
            <p:cNvSpPr/>
            <p:nvPr/>
          </p:nvSpPr>
          <p:spPr>
            <a:xfrm>
              <a:off x="4875372" y="5021533"/>
              <a:ext cx="4604" cy="4476"/>
            </a:xfrm>
            <a:custGeom>
              <a:avLst/>
              <a:gdLst>
                <a:gd name="connsiteX0" fmla="*/ 0 w 4604"/>
                <a:gd name="connsiteY0" fmla="*/ 0 h 4476"/>
                <a:gd name="connsiteX1" fmla="*/ 2302 w 4604"/>
                <a:gd name="connsiteY1" fmla="*/ 4476 h 4476"/>
                <a:gd name="connsiteX2" fmla="*/ 4604 w 4604"/>
                <a:gd name="connsiteY2" fmla="*/ 2174 h 4476"/>
              </a:gdLst>
              <a:ahLst/>
              <a:cxnLst>
                <a:cxn ang="0">
                  <a:pos x="connsiteX0" y="connsiteY0"/>
                </a:cxn>
                <a:cxn ang="0">
                  <a:pos x="connsiteX1" y="connsiteY1"/>
                </a:cxn>
                <a:cxn ang="0">
                  <a:pos x="connsiteX2" y="connsiteY2"/>
                </a:cxn>
              </a:cxnLst>
              <a:rect l="l" t="t" r="r" b="b"/>
              <a:pathLst>
                <a:path w="4604" h="4476">
                  <a:moveTo>
                    <a:pt x="0" y="0"/>
                  </a:moveTo>
                  <a:cubicBezTo>
                    <a:pt x="1056" y="1325"/>
                    <a:pt x="1839" y="2847"/>
                    <a:pt x="2302" y="4476"/>
                  </a:cubicBezTo>
                  <a:lnTo>
                    <a:pt x="4604" y="2174"/>
                  </a:lnTo>
                  <a:close/>
                </a:path>
              </a:pathLst>
            </a:custGeom>
            <a:solidFill>
              <a:srgbClr val="EBEBEB"/>
            </a:solidFill>
            <a:ln w="12783"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BC82CF8-0521-F5D2-5E60-50B678305AA8}"/>
                </a:ext>
              </a:extLst>
            </p:cNvPr>
            <p:cNvSpPr/>
            <p:nvPr/>
          </p:nvSpPr>
          <p:spPr>
            <a:xfrm>
              <a:off x="4896606" y="5037799"/>
              <a:ext cx="9575" cy="6513"/>
            </a:xfrm>
            <a:custGeom>
              <a:avLst/>
              <a:gdLst>
                <a:gd name="connsiteX0" fmla="*/ 2683 w 9575"/>
                <a:gd name="connsiteY0" fmla="*/ 3046 h 6513"/>
                <a:gd name="connsiteX1" fmla="*/ 5625 w 9575"/>
                <a:gd name="connsiteY1" fmla="*/ 3046 h 6513"/>
                <a:gd name="connsiteX2" fmla="*/ 2683 w 9575"/>
                <a:gd name="connsiteY2" fmla="*/ 3046 h 6513"/>
              </a:gdLst>
              <a:ahLst/>
              <a:cxnLst>
                <a:cxn ang="0">
                  <a:pos x="connsiteX0" y="connsiteY0"/>
                </a:cxn>
                <a:cxn ang="0">
                  <a:pos x="connsiteX1" y="connsiteY1"/>
                </a:cxn>
                <a:cxn ang="0">
                  <a:pos x="connsiteX2" y="connsiteY2"/>
                </a:cxn>
              </a:cxnLst>
              <a:rect l="l" t="t" r="r" b="b"/>
              <a:pathLst>
                <a:path w="9575" h="6513">
                  <a:moveTo>
                    <a:pt x="2683" y="3046"/>
                  </a:moveTo>
                  <a:cubicBezTo>
                    <a:pt x="3962" y="3046"/>
                    <a:pt x="15473" y="10848"/>
                    <a:pt x="5625" y="3046"/>
                  </a:cubicBezTo>
                  <a:cubicBezTo>
                    <a:pt x="4218" y="2407"/>
                    <a:pt x="-4223" y="-3476"/>
                    <a:pt x="2683" y="3046"/>
                  </a:cubicBezTo>
                  <a:close/>
                </a:path>
              </a:pathLst>
            </a:custGeom>
            <a:solidFill>
              <a:srgbClr val="EBEBEB"/>
            </a:solidFill>
            <a:ln w="12783"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BC19184-63B9-E940-A2D4-EC264701A435}"/>
                </a:ext>
              </a:extLst>
            </p:cNvPr>
            <p:cNvSpPr/>
            <p:nvPr/>
          </p:nvSpPr>
          <p:spPr>
            <a:xfrm>
              <a:off x="5012608" y="5143548"/>
              <a:ext cx="5115" cy="4220"/>
            </a:xfrm>
            <a:custGeom>
              <a:avLst/>
              <a:gdLst>
                <a:gd name="connsiteX0" fmla="*/ 5116 w 5115"/>
                <a:gd name="connsiteY0" fmla="*/ 1663 h 4220"/>
                <a:gd name="connsiteX1" fmla="*/ 3069 w 5115"/>
                <a:gd name="connsiteY1" fmla="*/ 0 h 4220"/>
                <a:gd name="connsiteX2" fmla="*/ 0 w 5115"/>
                <a:gd name="connsiteY2" fmla="*/ 4221 h 4220"/>
                <a:gd name="connsiteX3" fmla="*/ 5116 w 5115"/>
                <a:gd name="connsiteY3" fmla="*/ 1663 h 4220"/>
              </a:gdLst>
              <a:ahLst/>
              <a:cxnLst>
                <a:cxn ang="0">
                  <a:pos x="connsiteX0" y="connsiteY0"/>
                </a:cxn>
                <a:cxn ang="0">
                  <a:pos x="connsiteX1" y="connsiteY1"/>
                </a:cxn>
                <a:cxn ang="0">
                  <a:pos x="connsiteX2" y="connsiteY2"/>
                </a:cxn>
                <a:cxn ang="0">
                  <a:pos x="connsiteX3" y="connsiteY3"/>
                </a:cxn>
              </a:cxnLst>
              <a:rect l="l" t="t" r="r" b="b"/>
              <a:pathLst>
                <a:path w="5115" h="4220">
                  <a:moveTo>
                    <a:pt x="5116" y="1663"/>
                  </a:moveTo>
                  <a:lnTo>
                    <a:pt x="3069" y="0"/>
                  </a:lnTo>
                  <a:lnTo>
                    <a:pt x="0" y="4221"/>
                  </a:lnTo>
                  <a:lnTo>
                    <a:pt x="5116" y="1663"/>
                  </a:lnTo>
                  <a:close/>
                </a:path>
              </a:pathLst>
            </a:custGeom>
            <a:solidFill>
              <a:srgbClr val="EBEBEB"/>
            </a:solidFill>
            <a:ln w="12783"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0180744B-C431-242E-149D-87A9B8A39580}"/>
                </a:ext>
              </a:extLst>
            </p:cNvPr>
            <p:cNvSpPr/>
            <p:nvPr/>
          </p:nvSpPr>
          <p:spPr>
            <a:xfrm>
              <a:off x="5119919" y="5216890"/>
              <a:ext cx="12568" cy="10278"/>
            </a:xfrm>
            <a:custGeom>
              <a:avLst/>
              <a:gdLst>
                <a:gd name="connsiteX0" fmla="*/ 12530 w 12568"/>
                <a:gd name="connsiteY0" fmla="*/ 7874 h 10278"/>
                <a:gd name="connsiteX1" fmla="*/ 635 w 12568"/>
                <a:gd name="connsiteY1" fmla="*/ 72 h 10278"/>
                <a:gd name="connsiteX2" fmla="*/ 3833 w 12568"/>
                <a:gd name="connsiteY2" fmla="*/ 5827 h 10278"/>
                <a:gd name="connsiteX3" fmla="*/ 12530 w 12568"/>
                <a:gd name="connsiteY3" fmla="*/ 7874 h 10278"/>
              </a:gdLst>
              <a:ahLst/>
              <a:cxnLst>
                <a:cxn ang="0">
                  <a:pos x="connsiteX0" y="connsiteY0"/>
                </a:cxn>
                <a:cxn ang="0">
                  <a:pos x="connsiteX1" y="connsiteY1"/>
                </a:cxn>
                <a:cxn ang="0">
                  <a:pos x="connsiteX2" y="connsiteY2"/>
                </a:cxn>
                <a:cxn ang="0">
                  <a:pos x="connsiteX3" y="connsiteY3"/>
                </a:cxn>
              </a:cxnLst>
              <a:rect l="l" t="t" r="r" b="b"/>
              <a:pathLst>
                <a:path w="12568" h="10278">
                  <a:moveTo>
                    <a:pt x="12530" y="7874"/>
                  </a:moveTo>
                  <a:cubicBezTo>
                    <a:pt x="3833" y="-1079"/>
                    <a:pt x="8182" y="7874"/>
                    <a:pt x="635" y="72"/>
                  </a:cubicBezTo>
                  <a:cubicBezTo>
                    <a:pt x="-2434" y="-824"/>
                    <a:pt x="6775" y="6978"/>
                    <a:pt x="3833" y="5827"/>
                  </a:cubicBezTo>
                  <a:cubicBezTo>
                    <a:pt x="10484" y="9280"/>
                    <a:pt x="12914" y="12734"/>
                    <a:pt x="12530" y="7874"/>
                  </a:cubicBezTo>
                  <a:close/>
                </a:path>
              </a:pathLst>
            </a:custGeom>
            <a:solidFill>
              <a:srgbClr val="EBEBEB"/>
            </a:solidFill>
            <a:ln w="12783"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763DCCE8-FA45-30A4-87A0-F170978FBDB1}"/>
                </a:ext>
              </a:extLst>
            </p:cNvPr>
            <p:cNvSpPr/>
            <p:nvPr/>
          </p:nvSpPr>
          <p:spPr>
            <a:xfrm>
              <a:off x="5120298" y="5220927"/>
              <a:ext cx="3453" cy="1790"/>
            </a:xfrm>
            <a:custGeom>
              <a:avLst/>
              <a:gdLst>
                <a:gd name="connsiteX0" fmla="*/ 3453 w 3453"/>
                <a:gd name="connsiteY0" fmla="*/ 1791 h 1790"/>
                <a:gd name="connsiteX1" fmla="*/ 0 w 3453"/>
                <a:gd name="connsiteY1" fmla="*/ 0 h 1790"/>
                <a:gd name="connsiteX2" fmla="*/ 3453 w 3453"/>
                <a:gd name="connsiteY2" fmla="*/ 1791 h 1790"/>
              </a:gdLst>
              <a:ahLst/>
              <a:cxnLst>
                <a:cxn ang="0">
                  <a:pos x="connsiteX0" y="connsiteY0"/>
                </a:cxn>
                <a:cxn ang="0">
                  <a:pos x="connsiteX1" y="connsiteY1"/>
                </a:cxn>
                <a:cxn ang="0">
                  <a:pos x="connsiteX2" y="connsiteY2"/>
                </a:cxn>
              </a:cxnLst>
              <a:rect l="l" t="t" r="r" b="b"/>
              <a:pathLst>
                <a:path w="3453" h="1790">
                  <a:moveTo>
                    <a:pt x="3453" y="1791"/>
                  </a:moveTo>
                  <a:lnTo>
                    <a:pt x="0" y="0"/>
                  </a:lnTo>
                  <a:cubicBezTo>
                    <a:pt x="1097" y="696"/>
                    <a:pt x="2253" y="1295"/>
                    <a:pt x="3453" y="1791"/>
                  </a:cubicBezTo>
                  <a:close/>
                </a:path>
              </a:pathLst>
            </a:custGeom>
            <a:solidFill>
              <a:srgbClr val="EBEBEB"/>
            </a:solidFill>
            <a:ln w="12783"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4571D784-751B-55AF-1A10-0E7BFA412FE4}"/>
                </a:ext>
              </a:extLst>
            </p:cNvPr>
            <p:cNvSpPr/>
            <p:nvPr/>
          </p:nvSpPr>
          <p:spPr>
            <a:xfrm>
              <a:off x="4499861" y="4723145"/>
              <a:ext cx="2686" cy="7673"/>
            </a:xfrm>
            <a:custGeom>
              <a:avLst/>
              <a:gdLst>
                <a:gd name="connsiteX0" fmla="*/ 128 w 2686"/>
                <a:gd name="connsiteY0" fmla="*/ 7674 h 7673"/>
                <a:gd name="connsiteX1" fmla="*/ 2686 w 2686"/>
                <a:gd name="connsiteY1" fmla="*/ 0 h 7673"/>
                <a:gd name="connsiteX2" fmla="*/ 0 w 2686"/>
                <a:gd name="connsiteY2" fmla="*/ 4732 h 7673"/>
                <a:gd name="connsiteX3" fmla="*/ 128 w 2686"/>
                <a:gd name="connsiteY3" fmla="*/ 7674 h 7673"/>
              </a:gdLst>
              <a:ahLst/>
              <a:cxnLst>
                <a:cxn ang="0">
                  <a:pos x="connsiteX0" y="connsiteY0"/>
                </a:cxn>
                <a:cxn ang="0">
                  <a:pos x="connsiteX1" y="connsiteY1"/>
                </a:cxn>
                <a:cxn ang="0">
                  <a:pos x="connsiteX2" y="connsiteY2"/>
                </a:cxn>
                <a:cxn ang="0">
                  <a:pos x="connsiteX3" y="connsiteY3"/>
                </a:cxn>
              </a:cxnLst>
              <a:rect l="l" t="t" r="r" b="b"/>
              <a:pathLst>
                <a:path w="2686" h="7673">
                  <a:moveTo>
                    <a:pt x="128" y="7674"/>
                  </a:moveTo>
                  <a:lnTo>
                    <a:pt x="2686" y="0"/>
                  </a:lnTo>
                  <a:lnTo>
                    <a:pt x="0" y="4732"/>
                  </a:lnTo>
                  <a:lnTo>
                    <a:pt x="128" y="7674"/>
                  </a:lnTo>
                  <a:close/>
                </a:path>
              </a:pathLst>
            </a:custGeom>
            <a:solidFill>
              <a:srgbClr val="EBEBEB"/>
            </a:solidFill>
            <a:ln w="12783"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9DC72B3-B850-E436-8B57-B1DAB93C3156}"/>
                </a:ext>
              </a:extLst>
            </p:cNvPr>
            <p:cNvSpPr/>
            <p:nvPr/>
          </p:nvSpPr>
          <p:spPr>
            <a:xfrm>
              <a:off x="4498966" y="4708181"/>
              <a:ext cx="3708" cy="6394"/>
            </a:xfrm>
            <a:custGeom>
              <a:avLst/>
              <a:gdLst>
                <a:gd name="connsiteX0" fmla="*/ 0 w 3708"/>
                <a:gd name="connsiteY0" fmla="*/ 6395 h 6394"/>
                <a:gd name="connsiteX1" fmla="*/ 3709 w 3708"/>
                <a:gd name="connsiteY1" fmla="*/ 5244 h 6394"/>
                <a:gd name="connsiteX2" fmla="*/ 1535 w 3708"/>
                <a:gd name="connsiteY2" fmla="*/ 0 h 6394"/>
                <a:gd name="connsiteX3" fmla="*/ 0 w 3708"/>
                <a:gd name="connsiteY3" fmla="*/ 6395 h 6394"/>
              </a:gdLst>
              <a:ahLst/>
              <a:cxnLst>
                <a:cxn ang="0">
                  <a:pos x="connsiteX0" y="connsiteY0"/>
                </a:cxn>
                <a:cxn ang="0">
                  <a:pos x="connsiteX1" y="connsiteY1"/>
                </a:cxn>
                <a:cxn ang="0">
                  <a:pos x="connsiteX2" y="connsiteY2"/>
                </a:cxn>
                <a:cxn ang="0">
                  <a:pos x="connsiteX3" y="connsiteY3"/>
                </a:cxn>
              </a:cxnLst>
              <a:rect l="l" t="t" r="r" b="b"/>
              <a:pathLst>
                <a:path w="3708" h="6394">
                  <a:moveTo>
                    <a:pt x="0" y="6395"/>
                  </a:moveTo>
                  <a:lnTo>
                    <a:pt x="3709" y="5244"/>
                  </a:lnTo>
                  <a:lnTo>
                    <a:pt x="1535" y="0"/>
                  </a:lnTo>
                  <a:cubicBezTo>
                    <a:pt x="1526" y="2222"/>
                    <a:pt x="1000" y="4411"/>
                    <a:pt x="0" y="6395"/>
                  </a:cubicBezTo>
                  <a:close/>
                </a:path>
              </a:pathLst>
            </a:custGeom>
            <a:solidFill>
              <a:srgbClr val="EBEBEB"/>
            </a:solidFill>
            <a:ln w="12783"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58E29EA6-1ED3-6750-58D9-EF1E10207353}"/>
                </a:ext>
              </a:extLst>
            </p:cNvPr>
            <p:cNvSpPr/>
            <p:nvPr/>
          </p:nvSpPr>
          <p:spPr>
            <a:xfrm>
              <a:off x="4978075" y="5323246"/>
              <a:ext cx="6522" cy="2302"/>
            </a:xfrm>
            <a:custGeom>
              <a:avLst/>
              <a:gdLst>
                <a:gd name="connsiteX0" fmla="*/ 5756 w 6522"/>
                <a:gd name="connsiteY0" fmla="*/ 2302 h 2302"/>
                <a:gd name="connsiteX1" fmla="*/ 6523 w 6522"/>
                <a:gd name="connsiteY1" fmla="*/ 2302 h 2302"/>
                <a:gd name="connsiteX2" fmla="*/ 0 w 6522"/>
                <a:gd name="connsiteY2" fmla="*/ 0 h 2302"/>
              </a:gdLst>
              <a:ahLst/>
              <a:cxnLst>
                <a:cxn ang="0">
                  <a:pos x="connsiteX0" y="connsiteY0"/>
                </a:cxn>
                <a:cxn ang="0">
                  <a:pos x="connsiteX1" y="connsiteY1"/>
                </a:cxn>
                <a:cxn ang="0">
                  <a:pos x="connsiteX2" y="connsiteY2"/>
                </a:cxn>
              </a:cxnLst>
              <a:rect l="l" t="t" r="r" b="b"/>
              <a:pathLst>
                <a:path w="6522" h="2302">
                  <a:moveTo>
                    <a:pt x="5756" y="2302"/>
                  </a:moveTo>
                  <a:lnTo>
                    <a:pt x="6523" y="2302"/>
                  </a:lnTo>
                  <a:cubicBezTo>
                    <a:pt x="5500" y="1151"/>
                    <a:pt x="3709" y="767"/>
                    <a:pt x="0" y="0"/>
                  </a:cubicBezTo>
                  <a:close/>
                </a:path>
              </a:pathLst>
            </a:custGeom>
            <a:solidFill>
              <a:srgbClr val="EBEBEB"/>
            </a:solidFill>
            <a:ln w="12783"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1FAAA893-3A9E-283D-B5AC-9274522C6CAA}"/>
                </a:ext>
              </a:extLst>
            </p:cNvPr>
            <p:cNvSpPr/>
            <p:nvPr/>
          </p:nvSpPr>
          <p:spPr>
            <a:xfrm>
              <a:off x="4876907" y="5300096"/>
              <a:ext cx="2813" cy="3581"/>
            </a:xfrm>
            <a:custGeom>
              <a:avLst/>
              <a:gdLst>
                <a:gd name="connsiteX0" fmla="*/ 1023 w 2813"/>
                <a:gd name="connsiteY0" fmla="*/ 3197 h 3581"/>
                <a:gd name="connsiteX1" fmla="*/ 2814 w 2813"/>
                <a:gd name="connsiteY1" fmla="*/ 3581 h 3581"/>
                <a:gd name="connsiteX2" fmla="*/ 0 w 2813"/>
                <a:gd name="connsiteY2" fmla="*/ 0 h 3581"/>
                <a:gd name="connsiteX3" fmla="*/ 1023 w 2813"/>
                <a:gd name="connsiteY3" fmla="*/ 3197 h 3581"/>
              </a:gdLst>
              <a:ahLst/>
              <a:cxnLst>
                <a:cxn ang="0">
                  <a:pos x="connsiteX0" y="connsiteY0"/>
                </a:cxn>
                <a:cxn ang="0">
                  <a:pos x="connsiteX1" y="connsiteY1"/>
                </a:cxn>
                <a:cxn ang="0">
                  <a:pos x="connsiteX2" y="connsiteY2"/>
                </a:cxn>
                <a:cxn ang="0">
                  <a:pos x="connsiteX3" y="connsiteY3"/>
                </a:cxn>
              </a:cxnLst>
              <a:rect l="l" t="t" r="r" b="b"/>
              <a:pathLst>
                <a:path w="2813" h="3581">
                  <a:moveTo>
                    <a:pt x="1023" y="3197"/>
                  </a:moveTo>
                  <a:lnTo>
                    <a:pt x="2814" y="3581"/>
                  </a:lnTo>
                  <a:lnTo>
                    <a:pt x="0" y="0"/>
                  </a:lnTo>
                  <a:lnTo>
                    <a:pt x="1023" y="3197"/>
                  </a:lnTo>
                  <a:close/>
                </a:path>
              </a:pathLst>
            </a:custGeom>
            <a:solidFill>
              <a:srgbClr val="EBEBEB"/>
            </a:solidFill>
            <a:ln w="12783"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788D310-7185-9B93-1E6A-7C5794DD4CF9}"/>
                </a:ext>
              </a:extLst>
            </p:cNvPr>
            <p:cNvSpPr/>
            <p:nvPr/>
          </p:nvSpPr>
          <p:spPr>
            <a:xfrm>
              <a:off x="4787878" y="5288848"/>
              <a:ext cx="11650" cy="3062"/>
            </a:xfrm>
            <a:custGeom>
              <a:avLst/>
              <a:gdLst>
                <a:gd name="connsiteX0" fmla="*/ 12 w 11650"/>
                <a:gd name="connsiteY0" fmla="*/ 1272 h 3062"/>
                <a:gd name="connsiteX1" fmla="*/ 11651 w 11650"/>
                <a:gd name="connsiteY1" fmla="*/ 3062 h 3062"/>
                <a:gd name="connsiteX2" fmla="*/ 12 w 11650"/>
                <a:gd name="connsiteY2" fmla="*/ 1272 h 3062"/>
              </a:gdLst>
              <a:ahLst/>
              <a:cxnLst>
                <a:cxn ang="0">
                  <a:pos x="connsiteX0" y="connsiteY0"/>
                </a:cxn>
                <a:cxn ang="0">
                  <a:pos x="connsiteX1" y="connsiteY1"/>
                </a:cxn>
                <a:cxn ang="0">
                  <a:pos x="connsiteX2" y="connsiteY2"/>
                </a:cxn>
              </a:cxnLst>
              <a:rect l="l" t="t" r="r" b="b"/>
              <a:pathLst>
                <a:path w="11650" h="3062">
                  <a:moveTo>
                    <a:pt x="12" y="1272"/>
                  </a:moveTo>
                  <a:cubicBezTo>
                    <a:pt x="3593" y="2039"/>
                    <a:pt x="8070" y="2167"/>
                    <a:pt x="11651" y="3062"/>
                  </a:cubicBezTo>
                  <a:cubicBezTo>
                    <a:pt x="3593" y="2423"/>
                    <a:pt x="-244" y="-2182"/>
                    <a:pt x="12" y="1272"/>
                  </a:cubicBezTo>
                  <a:close/>
                </a:path>
              </a:pathLst>
            </a:custGeom>
            <a:solidFill>
              <a:srgbClr val="EBEBEB"/>
            </a:solidFill>
            <a:ln w="12783"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AAB7E893-6E6D-B6AA-08DA-E561702AF9A7}"/>
                </a:ext>
              </a:extLst>
            </p:cNvPr>
            <p:cNvSpPr/>
            <p:nvPr/>
          </p:nvSpPr>
          <p:spPr>
            <a:xfrm>
              <a:off x="4314822" y="4926979"/>
              <a:ext cx="68524" cy="72322"/>
            </a:xfrm>
            <a:custGeom>
              <a:avLst/>
              <a:gdLst>
                <a:gd name="connsiteX0" fmla="*/ 56757 w 68524"/>
                <a:gd name="connsiteY0" fmla="*/ 68974 h 72322"/>
                <a:gd name="connsiteX1" fmla="*/ 54072 w 68524"/>
                <a:gd name="connsiteY1" fmla="*/ 68335 h 72322"/>
                <a:gd name="connsiteX2" fmla="*/ 51130 w 68524"/>
                <a:gd name="connsiteY2" fmla="*/ 66928 h 72322"/>
                <a:gd name="connsiteX3" fmla="*/ 48444 w 68524"/>
                <a:gd name="connsiteY3" fmla="*/ 64881 h 72322"/>
                <a:gd name="connsiteX4" fmla="*/ 46909 w 68524"/>
                <a:gd name="connsiteY4" fmla="*/ 62835 h 72322"/>
                <a:gd name="connsiteX5" fmla="*/ 46909 w 68524"/>
                <a:gd name="connsiteY5" fmla="*/ 62835 h 72322"/>
                <a:gd name="connsiteX6" fmla="*/ 46142 w 68524"/>
                <a:gd name="connsiteY6" fmla="*/ 59382 h 72322"/>
                <a:gd name="connsiteX7" fmla="*/ 44735 w 68524"/>
                <a:gd name="connsiteY7" fmla="*/ 57207 h 72322"/>
                <a:gd name="connsiteX8" fmla="*/ 43200 w 68524"/>
                <a:gd name="connsiteY8" fmla="*/ 55417 h 72322"/>
                <a:gd name="connsiteX9" fmla="*/ 42305 w 68524"/>
                <a:gd name="connsiteY9" fmla="*/ 53754 h 72322"/>
                <a:gd name="connsiteX10" fmla="*/ 42305 w 68524"/>
                <a:gd name="connsiteY10" fmla="*/ 52987 h 72322"/>
                <a:gd name="connsiteX11" fmla="*/ 42305 w 68524"/>
                <a:gd name="connsiteY11" fmla="*/ 51963 h 72322"/>
                <a:gd name="connsiteX12" fmla="*/ 42305 w 68524"/>
                <a:gd name="connsiteY12" fmla="*/ 51963 h 72322"/>
                <a:gd name="connsiteX13" fmla="*/ 41282 w 68524"/>
                <a:gd name="connsiteY13" fmla="*/ 51963 h 72322"/>
                <a:gd name="connsiteX14" fmla="*/ 41282 w 68524"/>
                <a:gd name="connsiteY14" fmla="*/ 52731 h 72322"/>
                <a:gd name="connsiteX15" fmla="*/ 41282 w 68524"/>
                <a:gd name="connsiteY15" fmla="*/ 53498 h 72322"/>
                <a:gd name="connsiteX16" fmla="*/ 39875 w 68524"/>
                <a:gd name="connsiteY16" fmla="*/ 55033 h 72322"/>
                <a:gd name="connsiteX17" fmla="*/ 37701 w 68524"/>
                <a:gd name="connsiteY17" fmla="*/ 56440 h 72322"/>
                <a:gd name="connsiteX18" fmla="*/ 35654 w 68524"/>
                <a:gd name="connsiteY18" fmla="*/ 57719 h 72322"/>
                <a:gd name="connsiteX19" fmla="*/ 34631 w 68524"/>
                <a:gd name="connsiteY19" fmla="*/ 59254 h 72322"/>
                <a:gd name="connsiteX20" fmla="*/ 34631 w 68524"/>
                <a:gd name="connsiteY20" fmla="*/ 59254 h 72322"/>
                <a:gd name="connsiteX21" fmla="*/ 36805 w 68524"/>
                <a:gd name="connsiteY21" fmla="*/ 59254 h 72322"/>
                <a:gd name="connsiteX22" fmla="*/ 36805 w 68524"/>
                <a:gd name="connsiteY22" fmla="*/ 59254 h 72322"/>
                <a:gd name="connsiteX23" fmla="*/ 36805 w 68524"/>
                <a:gd name="connsiteY23" fmla="*/ 59254 h 72322"/>
                <a:gd name="connsiteX24" fmla="*/ 36805 w 68524"/>
                <a:gd name="connsiteY24" fmla="*/ 59254 h 72322"/>
                <a:gd name="connsiteX25" fmla="*/ 36805 w 68524"/>
                <a:gd name="connsiteY25" fmla="*/ 59254 h 72322"/>
                <a:gd name="connsiteX26" fmla="*/ 36805 w 68524"/>
                <a:gd name="connsiteY26" fmla="*/ 59254 h 72322"/>
                <a:gd name="connsiteX27" fmla="*/ 36805 w 68524"/>
                <a:gd name="connsiteY27" fmla="*/ 59254 h 72322"/>
                <a:gd name="connsiteX28" fmla="*/ 36166 w 68524"/>
                <a:gd name="connsiteY28" fmla="*/ 59254 h 72322"/>
                <a:gd name="connsiteX29" fmla="*/ 36166 w 68524"/>
                <a:gd name="connsiteY29" fmla="*/ 60149 h 72322"/>
                <a:gd name="connsiteX30" fmla="*/ 35399 w 68524"/>
                <a:gd name="connsiteY30" fmla="*/ 60789 h 72322"/>
                <a:gd name="connsiteX31" fmla="*/ 34631 w 68524"/>
                <a:gd name="connsiteY31" fmla="*/ 61556 h 72322"/>
                <a:gd name="connsiteX32" fmla="*/ 33736 w 68524"/>
                <a:gd name="connsiteY32" fmla="*/ 61556 h 72322"/>
                <a:gd name="connsiteX33" fmla="*/ 32713 w 68524"/>
                <a:gd name="connsiteY33" fmla="*/ 61556 h 72322"/>
                <a:gd name="connsiteX34" fmla="*/ 31817 w 68524"/>
                <a:gd name="connsiteY34" fmla="*/ 60405 h 72322"/>
                <a:gd name="connsiteX35" fmla="*/ 30410 w 68524"/>
                <a:gd name="connsiteY35" fmla="*/ 60405 h 72322"/>
                <a:gd name="connsiteX36" fmla="*/ 28492 w 68524"/>
                <a:gd name="connsiteY36" fmla="*/ 61300 h 72322"/>
                <a:gd name="connsiteX37" fmla="*/ 26190 w 68524"/>
                <a:gd name="connsiteY37" fmla="*/ 61300 h 72322"/>
                <a:gd name="connsiteX38" fmla="*/ 24015 w 68524"/>
                <a:gd name="connsiteY38" fmla="*/ 61300 h 72322"/>
                <a:gd name="connsiteX39" fmla="*/ 22992 w 68524"/>
                <a:gd name="connsiteY39" fmla="*/ 62579 h 72322"/>
                <a:gd name="connsiteX40" fmla="*/ 15446 w 68524"/>
                <a:gd name="connsiteY40" fmla="*/ 61172 h 72322"/>
                <a:gd name="connsiteX41" fmla="*/ 14679 w 68524"/>
                <a:gd name="connsiteY41" fmla="*/ 61812 h 72322"/>
                <a:gd name="connsiteX42" fmla="*/ 13656 w 68524"/>
                <a:gd name="connsiteY42" fmla="*/ 61812 h 72322"/>
                <a:gd name="connsiteX43" fmla="*/ 7644 w 68524"/>
                <a:gd name="connsiteY43" fmla="*/ 59382 h 72322"/>
                <a:gd name="connsiteX44" fmla="*/ 5726 w 68524"/>
                <a:gd name="connsiteY44" fmla="*/ 53882 h 72322"/>
                <a:gd name="connsiteX45" fmla="*/ 5726 w 68524"/>
                <a:gd name="connsiteY45" fmla="*/ 51836 h 72322"/>
                <a:gd name="connsiteX46" fmla="*/ 6877 w 68524"/>
                <a:gd name="connsiteY46" fmla="*/ 49789 h 72322"/>
                <a:gd name="connsiteX47" fmla="*/ 5982 w 68524"/>
                <a:gd name="connsiteY47" fmla="*/ 49150 h 72322"/>
                <a:gd name="connsiteX48" fmla="*/ 4959 w 68524"/>
                <a:gd name="connsiteY48" fmla="*/ 49150 h 72322"/>
                <a:gd name="connsiteX49" fmla="*/ 3936 w 68524"/>
                <a:gd name="connsiteY49" fmla="*/ 49150 h 72322"/>
                <a:gd name="connsiteX50" fmla="*/ 2913 w 68524"/>
                <a:gd name="connsiteY50" fmla="*/ 49150 h 72322"/>
                <a:gd name="connsiteX51" fmla="*/ 2913 w 68524"/>
                <a:gd name="connsiteY51" fmla="*/ 50045 h 72322"/>
                <a:gd name="connsiteX52" fmla="*/ 2912 w 68524"/>
                <a:gd name="connsiteY52" fmla="*/ 50940 h 72322"/>
                <a:gd name="connsiteX53" fmla="*/ 2912 w 68524"/>
                <a:gd name="connsiteY53" fmla="*/ 51963 h 72322"/>
                <a:gd name="connsiteX54" fmla="*/ 738 w 68524"/>
                <a:gd name="connsiteY54" fmla="*/ 50557 h 72322"/>
                <a:gd name="connsiteX55" fmla="*/ 98 w 68524"/>
                <a:gd name="connsiteY55" fmla="*/ 48127 h 72322"/>
                <a:gd name="connsiteX56" fmla="*/ 98 w 68524"/>
                <a:gd name="connsiteY56" fmla="*/ 45313 h 72322"/>
                <a:gd name="connsiteX57" fmla="*/ 98 w 68524"/>
                <a:gd name="connsiteY57" fmla="*/ 42883 h 72322"/>
                <a:gd name="connsiteX58" fmla="*/ 98 w 68524"/>
                <a:gd name="connsiteY58" fmla="*/ 42115 h 72322"/>
                <a:gd name="connsiteX59" fmla="*/ 98 w 68524"/>
                <a:gd name="connsiteY59" fmla="*/ 40836 h 72322"/>
                <a:gd name="connsiteX60" fmla="*/ 98 w 68524"/>
                <a:gd name="connsiteY60" fmla="*/ 39557 h 72322"/>
                <a:gd name="connsiteX61" fmla="*/ 98 w 68524"/>
                <a:gd name="connsiteY61" fmla="*/ 39557 h 72322"/>
                <a:gd name="connsiteX62" fmla="*/ 98 w 68524"/>
                <a:gd name="connsiteY62" fmla="*/ 38150 h 72322"/>
                <a:gd name="connsiteX63" fmla="*/ 98 w 68524"/>
                <a:gd name="connsiteY63" fmla="*/ 33802 h 72322"/>
                <a:gd name="connsiteX64" fmla="*/ 98 w 68524"/>
                <a:gd name="connsiteY64" fmla="*/ 32395 h 72322"/>
                <a:gd name="connsiteX65" fmla="*/ 866 w 68524"/>
                <a:gd name="connsiteY65" fmla="*/ 32395 h 72322"/>
                <a:gd name="connsiteX66" fmla="*/ 1633 w 68524"/>
                <a:gd name="connsiteY66" fmla="*/ 32395 h 72322"/>
                <a:gd name="connsiteX67" fmla="*/ 1633 w 68524"/>
                <a:gd name="connsiteY67" fmla="*/ 32395 h 72322"/>
                <a:gd name="connsiteX68" fmla="*/ 1633 w 68524"/>
                <a:gd name="connsiteY68" fmla="*/ 30732 h 72322"/>
                <a:gd name="connsiteX69" fmla="*/ 1633 w 68524"/>
                <a:gd name="connsiteY69" fmla="*/ 29325 h 72322"/>
                <a:gd name="connsiteX70" fmla="*/ 2273 w 68524"/>
                <a:gd name="connsiteY70" fmla="*/ 27919 h 72322"/>
                <a:gd name="connsiteX71" fmla="*/ 3680 w 68524"/>
                <a:gd name="connsiteY71" fmla="*/ 27279 h 72322"/>
                <a:gd name="connsiteX72" fmla="*/ 3680 w 68524"/>
                <a:gd name="connsiteY72" fmla="*/ 27279 h 72322"/>
                <a:gd name="connsiteX73" fmla="*/ 3680 w 68524"/>
                <a:gd name="connsiteY73" fmla="*/ 27919 h 72322"/>
                <a:gd name="connsiteX74" fmla="*/ 3680 w 68524"/>
                <a:gd name="connsiteY74" fmla="*/ 28686 h 72322"/>
                <a:gd name="connsiteX75" fmla="*/ 4959 w 68524"/>
                <a:gd name="connsiteY75" fmla="*/ 28686 h 72322"/>
                <a:gd name="connsiteX76" fmla="*/ 3936 w 68524"/>
                <a:gd name="connsiteY76" fmla="*/ 27407 h 72322"/>
                <a:gd name="connsiteX77" fmla="*/ 2528 w 68524"/>
                <a:gd name="connsiteY77" fmla="*/ 26640 h 72322"/>
                <a:gd name="connsiteX78" fmla="*/ 1249 w 68524"/>
                <a:gd name="connsiteY78" fmla="*/ 25872 h 72322"/>
                <a:gd name="connsiteX79" fmla="*/ 1249 w 68524"/>
                <a:gd name="connsiteY79" fmla="*/ 24593 h 72322"/>
                <a:gd name="connsiteX80" fmla="*/ 1249 w 68524"/>
                <a:gd name="connsiteY80" fmla="*/ 24593 h 72322"/>
                <a:gd name="connsiteX81" fmla="*/ 3296 w 68524"/>
                <a:gd name="connsiteY81" fmla="*/ 24593 h 72322"/>
                <a:gd name="connsiteX82" fmla="*/ 3296 w 68524"/>
                <a:gd name="connsiteY82" fmla="*/ 23698 h 72322"/>
                <a:gd name="connsiteX83" fmla="*/ 7517 w 68524"/>
                <a:gd name="connsiteY83" fmla="*/ 24465 h 72322"/>
                <a:gd name="connsiteX84" fmla="*/ 7517 w 68524"/>
                <a:gd name="connsiteY84" fmla="*/ 23314 h 72322"/>
                <a:gd name="connsiteX85" fmla="*/ 4319 w 68524"/>
                <a:gd name="connsiteY85" fmla="*/ 21268 h 72322"/>
                <a:gd name="connsiteX86" fmla="*/ 4319 w 68524"/>
                <a:gd name="connsiteY86" fmla="*/ 20500 h 72322"/>
                <a:gd name="connsiteX87" fmla="*/ 5854 w 68524"/>
                <a:gd name="connsiteY87" fmla="*/ 17047 h 72322"/>
                <a:gd name="connsiteX88" fmla="*/ 8156 w 68524"/>
                <a:gd name="connsiteY88" fmla="*/ 15896 h 72322"/>
                <a:gd name="connsiteX89" fmla="*/ 10458 w 68524"/>
                <a:gd name="connsiteY89" fmla="*/ 15896 h 72322"/>
                <a:gd name="connsiteX90" fmla="*/ 12121 w 68524"/>
                <a:gd name="connsiteY90" fmla="*/ 15896 h 72322"/>
                <a:gd name="connsiteX91" fmla="*/ 12121 w 68524"/>
                <a:gd name="connsiteY91" fmla="*/ 15896 h 72322"/>
                <a:gd name="connsiteX92" fmla="*/ 12121 w 68524"/>
                <a:gd name="connsiteY92" fmla="*/ 15896 h 72322"/>
                <a:gd name="connsiteX93" fmla="*/ 12121 w 68524"/>
                <a:gd name="connsiteY93" fmla="*/ 15896 h 72322"/>
                <a:gd name="connsiteX94" fmla="*/ 13144 w 68524"/>
                <a:gd name="connsiteY94" fmla="*/ 14233 h 72322"/>
                <a:gd name="connsiteX95" fmla="*/ 15063 w 68524"/>
                <a:gd name="connsiteY95" fmla="*/ 14233 h 72322"/>
                <a:gd name="connsiteX96" fmla="*/ 17109 w 68524"/>
                <a:gd name="connsiteY96" fmla="*/ 14233 h 72322"/>
                <a:gd name="connsiteX97" fmla="*/ 18772 w 68524"/>
                <a:gd name="connsiteY97" fmla="*/ 14233 h 72322"/>
                <a:gd name="connsiteX98" fmla="*/ 18771 w 68524"/>
                <a:gd name="connsiteY98" fmla="*/ 13338 h 72322"/>
                <a:gd name="connsiteX99" fmla="*/ 18771 w 68524"/>
                <a:gd name="connsiteY99" fmla="*/ 12443 h 72322"/>
                <a:gd name="connsiteX100" fmla="*/ 20179 w 68524"/>
                <a:gd name="connsiteY100" fmla="*/ 11675 h 72322"/>
                <a:gd name="connsiteX101" fmla="*/ 21330 w 68524"/>
                <a:gd name="connsiteY101" fmla="*/ 10908 h 72322"/>
                <a:gd name="connsiteX102" fmla="*/ 21330 w 68524"/>
                <a:gd name="connsiteY102" fmla="*/ 5025 h 72322"/>
                <a:gd name="connsiteX103" fmla="*/ 20307 w 68524"/>
                <a:gd name="connsiteY103" fmla="*/ 2978 h 72322"/>
                <a:gd name="connsiteX104" fmla="*/ 20307 w 68524"/>
                <a:gd name="connsiteY104" fmla="*/ 2211 h 72322"/>
                <a:gd name="connsiteX105" fmla="*/ 21074 w 68524"/>
                <a:gd name="connsiteY105" fmla="*/ 2211 h 72322"/>
                <a:gd name="connsiteX106" fmla="*/ 21841 w 68524"/>
                <a:gd name="connsiteY106" fmla="*/ 2211 h 72322"/>
                <a:gd name="connsiteX107" fmla="*/ 21841 w 68524"/>
                <a:gd name="connsiteY107" fmla="*/ 2211 h 72322"/>
                <a:gd name="connsiteX108" fmla="*/ 21841 w 68524"/>
                <a:gd name="connsiteY108" fmla="*/ 2211 h 72322"/>
                <a:gd name="connsiteX109" fmla="*/ 21841 w 68524"/>
                <a:gd name="connsiteY109" fmla="*/ 2211 h 72322"/>
                <a:gd name="connsiteX110" fmla="*/ 21841 w 68524"/>
                <a:gd name="connsiteY110" fmla="*/ 2211 h 72322"/>
                <a:gd name="connsiteX111" fmla="*/ 27085 w 68524"/>
                <a:gd name="connsiteY111" fmla="*/ 3234 h 72322"/>
                <a:gd name="connsiteX112" fmla="*/ 27085 w 68524"/>
                <a:gd name="connsiteY112" fmla="*/ 3234 h 72322"/>
                <a:gd name="connsiteX113" fmla="*/ 27085 w 68524"/>
                <a:gd name="connsiteY113" fmla="*/ 3234 h 72322"/>
                <a:gd name="connsiteX114" fmla="*/ 30155 w 68524"/>
                <a:gd name="connsiteY114" fmla="*/ 3234 h 72322"/>
                <a:gd name="connsiteX115" fmla="*/ 32201 w 68524"/>
                <a:gd name="connsiteY115" fmla="*/ 1699 h 72322"/>
                <a:gd name="connsiteX116" fmla="*/ 34503 w 68524"/>
                <a:gd name="connsiteY116" fmla="*/ 292 h 72322"/>
                <a:gd name="connsiteX117" fmla="*/ 37956 w 68524"/>
                <a:gd name="connsiteY117" fmla="*/ 292 h 72322"/>
                <a:gd name="connsiteX118" fmla="*/ 39619 w 68524"/>
                <a:gd name="connsiteY118" fmla="*/ 1571 h 72322"/>
                <a:gd name="connsiteX119" fmla="*/ 42433 w 68524"/>
                <a:gd name="connsiteY119" fmla="*/ 4513 h 72322"/>
                <a:gd name="connsiteX120" fmla="*/ 45247 w 68524"/>
                <a:gd name="connsiteY120" fmla="*/ 7583 h 72322"/>
                <a:gd name="connsiteX121" fmla="*/ 47293 w 68524"/>
                <a:gd name="connsiteY121" fmla="*/ 9629 h 72322"/>
                <a:gd name="connsiteX122" fmla="*/ 48316 w 68524"/>
                <a:gd name="connsiteY122" fmla="*/ 11164 h 72322"/>
                <a:gd name="connsiteX123" fmla="*/ 48316 w 68524"/>
                <a:gd name="connsiteY123" fmla="*/ 13338 h 72322"/>
                <a:gd name="connsiteX124" fmla="*/ 48316 w 68524"/>
                <a:gd name="connsiteY124" fmla="*/ 15640 h 72322"/>
                <a:gd name="connsiteX125" fmla="*/ 48316 w 68524"/>
                <a:gd name="connsiteY125" fmla="*/ 17175 h 72322"/>
                <a:gd name="connsiteX126" fmla="*/ 49467 w 68524"/>
                <a:gd name="connsiteY126" fmla="*/ 18198 h 72322"/>
                <a:gd name="connsiteX127" fmla="*/ 50106 w 68524"/>
                <a:gd name="connsiteY127" fmla="*/ 19605 h 72322"/>
                <a:gd name="connsiteX128" fmla="*/ 50746 w 68524"/>
                <a:gd name="connsiteY128" fmla="*/ 20884 h 72322"/>
                <a:gd name="connsiteX129" fmla="*/ 51769 w 68524"/>
                <a:gd name="connsiteY129" fmla="*/ 20884 h 72322"/>
                <a:gd name="connsiteX130" fmla="*/ 51769 w 68524"/>
                <a:gd name="connsiteY130" fmla="*/ 22163 h 72322"/>
                <a:gd name="connsiteX131" fmla="*/ 51769 w 68524"/>
                <a:gd name="connsiteY131" fmla="*/ 24082 h 72322"/>
                <a:gd name="connsiteX132" fmla="*/ 51769 w 68524"/>
                <a:gd name="connsiteY132" fmla="*/ 25872 h 72322"/>
                <a:gd name="connsiteX133" fmla="*/ 51770 w 68524"/>
                <a:gd name="connsiteY133" fmla="*/ 27151 h 72322"/>
                <a:gd name="connsiteX134" fmla="*/ 51770 w 68524"/>
                <a:gd name="connsiteY134" fmla="*/ 28046 h 72322"/>
                <a:gd name="connsiteX135" fmla="*/ 51770 w 68524"/>
                <a:gd name="connsiteY135" fmla="*/ 28046 h 72322"/>
                <a:gd name="connsiteX136" fmla="*/ 51770 w 68524"/>
                <a:gd name="connsiteY136" fmla="*/ 28046 h 72322"/>
                <a:gd name="connsiteX137" fmla="*/ 51770 w 68524"/>
                <a:gd name="connsiteY137" fmla="*/ 28046 h 72322"/>
                <a:gd name="connsiteX138" fmla="*/ 51770 w 68524"/>
                <a:gd name="connsiteY138" fmla="*/ 28046 h 72322"/>
                <a:gd name="connsiteX139" fmla="*/ 49467 w 68524"/>
                <a:gd name="connsiteY139" fmla="*/ 27151 h 72322"/>
                <a:gd name="connsiteX140" fmla="*/ 47165 w 68524"/>
                <a:gd name="connsiteY140" fmla="*/ 26128 h 72322"/>
                <a:gd name="connsiteX141" fmla="*/ 47165 w 68524"/>
                <a:gd name="connsiteY141" fmla="*/ 27791 h 72322"/>
                <a:gd name="connsiteX142" fmla="*/ 47165 w 68524"/>
                <a:gd name="connsiteY142" fmla="*/ 29453 h 72322"/>
                <a:gd name="connsiteX143" fmla="*/ 52537 w 68524"/>
                <a:gd name="connsiteY143" fmla="*/ 30477 h 72322"/>
                <a:gd name="connsiteX144" fmla="*/ 52537 w 68524"/>
                <a:gd name="connsiteY144" fmla="*/ 30477 h 72322"/>
                <a:gd name="connsiteX145" fmla="*/ 51770 w 68524"/>
                <a:gd name="connsiteY145" fmla="*/ 31628 h 72322"/>
                <a:gd name="connsiteX146" fmla="*/ 51002 w 68524"/>
                <a:gd name="connsiteY146" fmla="*/ 32779 h 72322"/>
                <a:gd name="connsiteX147" fmla="*/ 51002 w 68524"/>
                <a:gd name="connsiteY147" fmla="*/ 33674 h 72322"/>
                <a:gd name="connsiteX148" fmla="*/ 51002 w 68524"/>
                <a:gd name="connsiteY148" fmla="*/ 38278 h 72322"/>
                <a:gd name="connsiteX149" fmla="*/ 52153 w 68524"/>
                <a:gd name="connsiteY149" fmla="*/ 39429 h 72322"/>
                <a:gd name="connsiteX150" fmla="*/ 52921 w 68524"/>
                <a:gd name="connsiteY150" fmla="*/ 40708 h 72322"/>
                <a:gd name="connsiteX151" fmla="*/ 52153 w 68524"/>
                <a:gd name="connsiteY151" fmla="*/ 41732 h 72322"/>
                <a:gd name="connsiteX152" fmla="*/ 51514 w 68524"/>
                <a:gd name="connsiteY152" fmla="*/ 42883 h 72322"/>
                <a:gd name="connsiteX153" fmla="*/ 51514 w 68524"/>
                <a:gd name="connsiteY153" fmla="*/ 44034 h 72322"/>
                <a:gd name="connsiteX154" fmla="*/ 52537 w 68524"/>
                <a:gd name="connsiteY154" fmla="*/ 45057 h 72322"/>
                <a:gd name="connsiteX155" fmla="*/ 53432 w 68524"/>
                <a:gd name="connsiteY155" fmla="*/ 45952 h 72322"/>
                <a:gd name="connsiteX156" fmla="*/ 53432 w 68524"/>
                <a:gd name="connsiteY156" fmla="*/ 47103 h 72322"/>
                <a:gd name="connsiteX157" fmla="*/ 52409 w 68524"/>
                <a:gd name="connsiteY157" fmla="*/ 49789 h 72322"/>
                <a:gd name="connsiteX158" fmla="*/ 52409 w 68524"/>
                <a:gd name="connsiteY158" fmla="*/ 50557 h 72322"/>
                <a:gd name="connsiteX159" fmla="*/ 53560 w 68524"/>
                <a:gd name="connsiteY159" fmla="*/ 51580 h 72322"/>
                <a:gd name="connsiteX160" fmla="*/ 54839 w 68524"/>
                <a:gd name="connsiteY160" fmla="*/ 52603 h 72322"/>
                <a:gd name="connsiteX161" fmla="*/ 59316 w 68524"/>
                <a:gd name="connsiteY161" fmla="*/ 56184 h 72322"/>
                <a:gd name="connsiteX162" fmla="*/ 59316 w 68524"/>
                <a:gd name="connsiteY162" fmla="*/ 56824 h 72322"/>
                <a:gd name="connsiteX163" fmla="*/ 59316 w 68524"/>
                <a:gd name="connsiteY163" fmla="*/ 58998 h 72322"/>
                <a:gd name="connsiteX164" fmla="*/ 59316 w 68524"/>
                <a:gd name="connsiteY164" fmla="*/ 60788 h 72322"/>
                <a:gd name="connsiteX165" fmla="*/ 60595 w 68524"/>
                <a:gd name="connsiteY165" fmla="*/ 61812 h 72322"/>
                <a:gd name="connsiteX166" fmla="*/ 63408 w 68524"/>
                <a:gd name="connsiteY166" fmla="*/ 63602 h 72322"/>
                <a:gd name="connsiteX167" fmla="*/ 66478 w 68524"/>
                <a:gd name="connsiteY167" fmla="*/ 65649 h 72322"/>
                <a:gd name="connsiteX168" fmla="*/ 68524 w 68524"/>
                <a:gd name="connsiteY168" fmla="*/ 67567 h 72322"/>
                <a:gd name="connsiteX169" fmla="*/ 66990 w 68524"/>
                <a:gd name="connsiteY169" fmla="*/ 67567 h 72322"/>
                <a:gd name="connsiteX170" fmla="*/ 66990 w 68524"/>
                <a:gd name="connsiteY170" fmla="*/ 68846 h 72322"/>
                <a:gd name="connsiteX171" fmla="*/ 66990 w 68524"/>
                <a:gd name="connsiteY171" fmla="*/ 70253 h 72322"/>
                <a:gd name="connsiteX172" fmla="*/ 66350 w 68524"/>
                <a:gd name="connsiteY172" fmla="*/ 71532 h 72322"/>
                <a:gd name="connsiteX173" fmla="*/ 63920 w 68524"/>
                <a:gd name="connsiteY173" fmla="*/ 72171 h 72322"/>
                <a:gd name="connsiteX174" fmla="*/ 58804 w 68524"/>
                <a:gd name="connsiteY174" fmla="*/ 72171 h 72322"/>
                <a:gd name="connsiteX175" fmla="*/ 57653 w 68524"/>
                <a:gd name="connsiteY175" fmla="*/ 72171 h 72322"/>
                <a:gd name="connsiteX176" fmla="*/ 57653 w 68524"/>
                <a:gd name="connsiteY176" fmla="*/ 71148 h 72322"/>
                <a:gd name="connsiteX177" fmla="*/ 57653 w 68524"/>
                <a:gd name="connsiteY177" fmla="*/ 69997 h 72322"/>
                <a:gd name="connsiteX178" fmla="*/ 56757 w 68524"/>
                <a:gd name="connsiteY178" fmla="*/ 68974 h 72322"/>
                <a:gd name="connsiteX179" fmla="*/ 8156 w 68524"/>
                <a:gd name="connsiteY179" fmla="*/ 40069 h 72322"/>
                <a:gd name="connsiteX180" fmla="*/ 9051 w 68524"/>
                <a:gd name="connsiteY180" fmla="*/ 42755 h 72322"/>
                <a:gd name="connsiteX181" fmla="*/ 10074 w 68524"/>
                <a:gd name="connsiteY181" fmla="*/ 45057 h 72322"/>
                <a:gd name="connsiteX182" fmla="*/ 12121 w 68524"/>
                <a:gd name="connsiteY182" fmla="*/ 46208 h 72322"/>
                <a:gd name="connsiteX183" fmla="*/ 13528 w 68524"/>
                <a:gd name="connsiteY183" fmla="*/ 46208 h 72322"/>
                <a:gd name="connsiteX184" fmla="*/ 14807 w 68524"/>
                <a:gd name="connsiteY184" fmla="*/ 46208 h 72322"/>
                <a:gd name="connsiteX185" fmla="*/ 16597 w 68524"/>
                <a:gd name="connsiteY185" fmla="*/ 46208 h 72322"/>
                <a:gd name="connsiteX186" fmla="*/ 18516 w 68524"/>
                <a:gd name="connsiteY186" fmla="*/ 46208 h 72322"/>
                <a:gd name="connsiteX187" fmla="*/ 19539 w 68524"/>
                <a:gd name="connsiteY187" fmla="*/ 46208 h 72322"/>
                <a:gd name="connsiteX188" fmla="*/ 20562 w 68524"/>
                <a:gd name="connsiteY188" fmla="*/ 45569 h 72322"/>
                <a:gd name="connsiteX189" fmla="*/ 22353 w 68524"/>
                <a:gd name="connsiteY189" fmla="*/ 45569 h 72322"/>
                <a:gd name="connsiteX190" fmla="*/ 25934 w 68524"/>
                <a:gd name="connsiteY190" fmla="*/ 45569 h 72322"/>
                <a:gd name="connsiteX191" fmla="*/ 29260 w 68524"/>
                <a:gd name="connsiteY191" fmla="*/ 43138 h 72322"/>
                <a:gd name="connsiteX192" fmla="*/ 31817 w 68524"/>
                <a:gd name="connsiteY192" fmla="*/ 39685 h 72322"/>
                <a:gd name="connsiteX193" fmla="*/ 33224 w 68524"/>
                <a:gd name="connsiteY193" fmla="*/ 39685 h 72322"/>
                <a:gd name="connsiteX194" fmla="*/ 34759 w 68524"/>
                <a:gd name="connsiteY194" fmla="*/ 39685 h 72322"/>
                <a:gd name="connsiteX195" fmla="*/ 34759 w 68524"/>
                <a:gd name="connsiteY195" fmla="*/ 39685 h 72322"/>
                <a:gd name="connsiteX196" fmla="*/ 34119 w 68524"/>
                <a:gd name="connsiteY196" fmla="*/ 39685 h 72322"/>
                <a:gd name="connsiteX197" fmla="*/ 33480 w 68524"/>
                <a:gd name="connsiteY197" fmla="*/ 38918 h 72322"/>
                <a:gd name="connsiteX198" fmla="*/ 34375 w 68524"/>
                <a:gd name="connsiteY198" fmla="*/ 38023 h 72322"/>
                <a:gd name="connsiteX199" fmla="*/ 35271 w 68524"/>
                <a:gd name="connsiteY199" fmla="*/ 37383 h 72322"/>
                <a:gd name="connsiteX200" fmla="*/ 38596 w 68524"/>
                <a:gd name="connsiteY200" fmla="*/ 29581 h 72322"/>
                <a:gd name="connsiteX201" fmla="*/ 40898 w 68524"/>
                <a:gd name="connsiteY201" fmla="*/ 21652 h 72322"/>
                <a:gd name="connsiteX202" fmla="*/ 40898 w 68524"/>
                <a:gd name="connsiteY202" fmla="*/ 18838 h 72322"/>
                <a:gd name="connsiteX203" fmla="*/ 38980 w 68524"/>
                <a:gd name="connsiteY203" fmla="*/ 16919 h 72322"/>
                <a:gd name="connsiteX204" fmla="*/ 36166 w 68524"/>
                <a:gd name="connsiteY204" fmla="*/ 15768 h 72322"/>
                <a:gd name="connsiteX205" fmla="*/ 33096 w 68524"/>
                <a:gd name="connsiteY205" fmla="*/ 15001 h 72322"/>
                <a:gd name="connsiteX206" fmla="*/ 30922 w 68524"/>
                <a:gd name="connsiteY206" fmla="*/ 15001 h 72322"/>
                <a:gd name="connsiteX207" fmla="*/ 27341 w 68524"/>
                <a:gd name="connsiteY207" fmla="*/ 16152 h 72322"/>
                <a:gd name="connsiteX208" fmla="*/ 24015 w 68524"/>
                <a:gd name="connsiteY208" fmla="*/ 17559 h 72322"/>
                <a:gd name="connsiteX209" fmla="*/ 22353 w 68524"/>
                <a:gd name="connsiteY209" fmla="*/ 18198 h 72322"/>
                <a:gd name="connsiteX210" fmla="*/ 22353 w 68524"/>
                <a:gd name="connsiteY210" fmla="*/ 19477 h 72322"/>
                <a:gd name="connsiteX211" fmla="*/ 21713 w 68524"/>
                <a:gd name="connsiteY211" fmla="*/ 20628 h 72322"/>
                <a:gd name="connsiteX212" fmla="*/ 20946 w 68524"/>
                <a:gd name="connsiteY212" fmla="*/ 20628 h 72322"/>
                <a:gd name="connsiteX213" fmla="*/ 20179 w 68524"/>
                <a:gd name="connsiteY213" fmla="*/ 20628 h 72322"/>
                <a:gd name="connsiteX214" fmla="*/ 17237 w 68524"/>
                <a:gd name="connsiteY214" fmla="*/ 22547 h 72322"/>
                <a:gd name="connsiteX215" fmla="*/ 17237 w 68524"/>
                <a:gd name="connsiteY215" fmla="*/ 22547 h 72322"/>
                <a:gd name="connsiteX216" fmla="*/ 17237 w 68524"/>
                <a:gd name="connsiteY216" fmla="*/ 22547 h 72322"/>
                <a:gd name="connsiteX217" fmla="*/ 17237 w 68524"/>
                <a:gd name="connsiteY217" fmla="*/ 23442 h 72322"/>
                <a:gd name="connsiteX218" fmla="*/ 17237 w 68524"/>
                <a:gd name="connsiteY218" fmla="*/ 24849 h 72322"/>
                <a:gd name="connsiteX219" fmla="*/ 17237 w 68524"/>
                <a:gd name="connsiteY219" fmla="*/ 26384 h 72322"/>
                <a:gd name="connsiteX220" fmla="*/ 17237 w 68524"/>
                <a:gd name="connsiteY220" fmla="*/ 27535 h 72322"/>
                <a:gd name="connsiteX221" fmla="*/ 16469 w 68524"/>
                <a:gd name="connsiteY221" fmla="*/ 28814 h 72322"/>
                <a:gd name="connsiteX222" fmla="*/ 15446 w 68524"/>
                <a:gd name="connsiteY222" fmla="*/ 30732 h 72322"/>
                <a:gd name="connsiteX223" fmla="*/ 13272 w 68524"/>
                <a:gd name="connsiteY223" fmla="*/ 33034 h 72322"/>
                <a:gd name="connsiteX224" fmla="*/ 10842 w 68524"/>
                <a:gd name="connsiteY224" fmla="*/ 33930 h 72322"/>
                <a:gd name="connsiteX225" fmla="*/ 8795 w 68524"/>
                <a:gd name="connsiteY225" fmla="*/ 33930 h 72322"/>
                <a:gd name="connsiteX226" fmla="*/ 7900 w 68524"/>
                <a:gd name="connsiteY226" fmla="*/ 34569 h 72322"/>
                <a:gd name="connsiteX227" fmla="*/ 7900 w 68524"/>
                <a:gd name="connsiteY227" fmla="*/ 36232 h 72322"/>
                <a:gd name="connsiteX228" fmla="*/ 9307 w 68524"/>
                <a:gd name="connsiteY228" fmla="*/ 37127 h 72322"/>
                <a:gd name="connsiteX229" fmla="*/ 11098 w 68524"/>
                <a:gd name="connsiteY229" fmla="*/ 37767 h 72322"/>
                <a:gd name="connsiteX230" fmla="*/ 12121 w 68524"/>
                <a:gd name="connsiteY230" fmla="*/ 38918 h 72322"/>
                <a:gd name="connsiteX231" fmla="*/ 10714 w 68524"/>
                <a:gd name="connsiteY231" fmla="*/ 39685 h 72322"/>
                <a:gd name="connsiteX232" fmla="*/ 14807 w 68524"/>
                <a:gd name="connsiteY232" fmla="*/ 49661 h 72322"/>
                <a:gd name="connsiteX233" fmla="*/ 14807 w 68524"/>
                <a:gd name="connsiteY233" fmla="*/ 49661 h 72322"/>
                <a:gd name="connsiteX234" fmla="*/ 14807 w 68524"/>
                <a:gd name="connsiteY234" fmla="*/ 49661 h 72322"/>
                <a:gd name="connsiteX235" fmla="*/ 14807 w 68524"/>
                <a:gd name="connsiteY235" fmla="*/ 49661 h 72322"/>
                <a:gd name="connsiteX236" fmla="*/ 15318 w 68524"/>
                <a:gd name="connsiteY236" fmla="*/ 49661 h 72322"/>
                <a:gd name="connsiteX237" fmla="*/ 16342 w 68524"/>
                <a:gd name="connsiteY237" fmla="*/ 48766 h 72322"/>
                <a:gd name="connsiteX238" fmla="*/ 15702 w 68524"/>
                <a:gd name="connsiteY238" fmla="*/ 48766 h 72322"/>
                <a:gd name="connsiteX239" fmla="*/ 15702 w 68524"/>
                <a:gd name="connsiteY239" fmla="*/ 48766 h 72322"/>
                <a:gd name="connsiteX240" fmla="*/ 15702 w 68524"/>
                <a:gd name="connsiteY240" fmla="*/ 48766 h 72322"/>
                <a:gd name="connsiteX241" fmla="*/ 16853 w 68524"/>
                <a:gd name="connsiteY241" fmla="*/ 48766 h 72322"/>
                <a:gd name="connsiteX242" fmla="*/ 23504 w 68524"/>
                <a:gd name="connsiteY242" fmla="*/ 13722 h 72322"/>
                <a:gd name="connsiteX243" fmla="*/ 24271 w 68524"/>
                <a:gd name="connsiteY243" fmla="*/ 13722 h 72322"/>
                <a:gd name="connsiteX244" fmla="*/ 24271 w 68524"/>
                <a:gd name="connsiteY244" fmla="*/ 13722 h 72322"/>
                <a:gd name="connsiteX245" fmla="*/ 23504 w 68524"/>
                <a:gd name="connsiteY245" fmla="*/ 13722 h 72322"/>
                <a:gd name="connsiteX246" fmla="*/ 22353 w 68524"/>
                <a:gd name="connsiteY246" fmla="*/ 49917 h 72322"/>
                <a:gd name="connsiteX247" fmla="*/ 23504 w 68524"/>
                <a:gd name="connsiteY247" fmla="*/ 49917 h 72322"/>
                <a:gd name="connsiteX248" fmla="*/ 24399 w 68524"/>
                <a:gd name="connsiteY248" fmla="*/ 48894 h 72322"/>
                <a:gd name="connsiteX249" fmla="*/ 22737 w 68524"/>
                <a:gd name="connsiteY249" fmla="*/ 48894 h 72322"/>
                <a:gd name="connsiteX250" fmla="*/ 37956 w 68524"/>
                <a:gd name="connsiteY250" fmla="*/ 2978 h 72322"/>
                <a:gd name="connsiteX251" fmla="*/ 37956 w 68524"/>
                <a:gd name="connsiteY251" fmla="*/ 2978 h 72322"/>
                <a:gd name="connsiteX252" fmla="*/ 37956 w 68524"/>
                <a:gd name="connsiteY252" fmla="*/ 2978 h 72322"/>
                <a:gd name="connsiteX253" fmla="*/ 37956 w 68524"/>
                <a:gd name="connsiteY253" fmla="*/ 2978 h 72322"/>
                <a:gd name="connsiteX254" fmla="*/ 38468 w 68524"/>
                <a:gd name="connsiteY254" fmla="*/ 2978 h 72322"/>
                <a:gd name="connsiteX255" fmla="*/ 28620 w 68524"/>
                <a:gd name="connsiteY255" fmla="*/ 49022 h 72322"/>
                <a:gd name="connsiteX256" fmla="*/ 29387 w 68524"/>
                <a:gd name="connsiteY256" fmla="*/ 49022 h 72322"/>
                <a:gd name="connsiteX257" fmla="*/ 29387 w 68524"/>
                <a:gd name="connsiteY257" fmla="*/ 49022 h 72322"/>
                <a:gd name="connsiteX258" fmla="*/ 28748 w 68524"/>
                <a:gd name="connsiteY258" fmla="*/ 49022 h 72322"/>
                <a:gd name="connsiteX259" fmla="*/ 28620 w 68524"/>
                <a:gd name="connsiteY259" fmla="*/ 51068 h 72322"/>
                <a:gd name="connsiteX260" fmla="*/ 27980 w 68524"/>
                <a:gd name="connsiteY260" fmla="*/ 51068 h 72322"/>
                <a:gd name="connsiteX261" fmla="*/ 27980 w 68524"/>
                <a:gd name="connsiteY261" fmla="*/ 51836 h 72322"/>
                <a:gd name="connsiteX262" fmla="*/ 28748 w 68524"/>
                <a:gd name="connsiteY262" fmla="*/ 51836 h 72322"/>
                <a:gd name="connsiteX263" fmla="*/ 29515 w 68524"/>
                <a:gd name="connsiteY263" fmla="*/ 51068 h 72322"/>
                <a:gd name="connsiteX264" fmla="*/ 31689 w 68524"/>
                <a:gd name="connsiteY264" fmla="*/ 41732 h 72322"/>
                <a:gd name="connsiteX265" fmla="*/ 31689 w 68524"/>
                <a:gd name="connsiteY265" fmla="*/ 42755 h 72322"/>
                <a:gd name="connsiteX266" fmla="*/ 32840 w 68524"/>
                <a:gd name="connsiteY266" fmla="*/ 42755 h 72322"/>
                <a:gd name="connsiteX267" fmla="*/ 33864 w 68524"/>
                <a:gd name="connsiteY267" fmla="*/ 42755 h 72322"/>
                <a:gd name="connsiteX268" fmla="*/ 33864 w 68524"/>
                <a:gd name="connsiteY268" fmla="*/ 40197 h 72322"/>
                <a:gd name="connsiteX269" fmla="*/ 32457 w 68524"/>
                <a:gd name="connsiteY269" fmla="*/ 40197 h 72322"/>
                <a:gd name="connsiteX270" fmla="*/ 32585 w 68524"/>
                <a:gd name="connsiteY270" fmla="*/ 41732 h 72322"/>
                <a:gd name="connsiteX271" fmla="*/ 39491 w 68524"/>
                <a:gd name="connsiteY271" fmla="*/ 3362 h 72322"/>
                <a:gd name="connsiteX272" fmla="*/ 39491 w 68524"/>
                <a:gd name="connsiteY272" fmla="*/ 4001 h 72322"/>
                <a:gd name="connsiteX273" fmla="*/ 39491 w 68524"/>
                <a:gd name="connsiteY273" fmla="*/ 4001 h 72322"/>
                <a:gd name="connsiteX274" fmla="*/ 40131 w 68524"/>
                <a:gd name="connsiteY274" fmla="*/ 4001 h 72322"/>
                <a:gd name="connsiteX275" fmla="*/ 40386 w 68524"/>
                <a:gd name="connsiteY275" fmla="*/ 3874 h 72322"/>
                <a:gd name="connsiteX276" fmla="*/ 39491 w 68524"/>
                <a:gd name="connsiteY276" fmla="*/ 48766 h 72322"/>
                <a:gd name="connsiteX277" fmla="*/ 40642 w 68524"/>
                <a:gd name="connsiteY277" fmla="*/ 48766 h 72322"/>
                <a:gd name="connsiteX278" fmla="*/ 40642 w 68524"/>
                <a:gd name="connsiteY278" fmla="*/ 47487 h 72322"/>
                <a:gd name="connsiteX279" fmla="*/ 39491 w 68524"/>
                <a:gd name="connsiteY279" fmla="*/ 47487 h 7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68524" h="72322">
                  <a:moveTo>
                    <a:pt x="56757" y="68974"/>
                  </a:moveTo>
                  <a:cubicBezTo>
                    <a:pt x="55832" y="68917"/>
                    <a:pt x="54923" y="68701"/>
                    <a:pt x="54072" y="68335"/>
                  </a:cubicBezTo>
                  <a:lnTo>
                    <a:pt x="51130" y="66928"/>
                  </a:lnTo>
                  <a:cubicBezTo>
                    <a:pt x="50160" y="66350"/>
                    <a:pt x="49258" y="65663"/>
                    <a:pt x="48444" y="64881"/>
                  </a:cubicBezTo>
                  <a:cubicBezTo>
                    <a:pt x="47775" y="64333"/>
                    <a:pt x="47249" y="63631"/>
                    <a:pt x="46909" y="62835"/>
                  </a:cubicBezTo>
                  <a:lnTo>
                    <a:pt x="46909" y="62835"/>
                  </a:lnTo>
                  <a:cubicBezTo>
                    <a:pt x="46896" y="61643"/>
                    <a:pt x="46635" y="60467"/>
                    <a:pt x="46142" y="59382"/>
                  </a:cubicBezTo>
                  <a:cubicBezTo>
                    <a:pt x="45809" y="58577"/>
                    <a:pt x="45332" y="57841"/>
                    <a:pt x="44735" y="57207"/>
                  </a:cubicBezTo>
                  <a:lnTo>
                    <a:pt x="43200" y="55417"/>
                  </a:lnTo>
                  <a:cubicBezTo>
                    <a:pt x="42710" y="54989"/>
                    <a:pt x="42392" y="54398"/>
                    <a:pt x="42305" y="53754"/>
                  </a:cubicBezTo>
                  <a:cubicBezTo>
                    <a:pt x="42305" y="53754"/>
                    <a:pt x="42305" y="53754"/>
                    <a:pt x="42305" y="52987"/>
                  </a:cubicBezTo>
                  <a:cubicBezTo>
                    <a:pt x="42363" y="52648"/>
                    <a:pt x="42363" y="52302"/>
                    <a:pt x="42305" y="51963"/>
                  </a:cubicBezTo>
                  <a:lnTo>
                    <a:pt x="42305" y="51963"/>
                  </a:lnTo>
                  <a:cubicBezTo>
                    <a:pt x="42305" y="51963"/>
                    <a:pt x="42305" y="51963"/>
                    <a:pt x="41282" y="51963"/>
                  </a:cubicBezTo>
                  <a:cubicBezTo>
                    <a:pt x="40259" y="51963"/>
                    <a:pt x="41282" y="51963"/>
                    <a:pt x="41282" y="52731"/>
                  </a:cubicBezTo>
                  <a:lnTo>
                    <a:pt x="41282" y="53498"/>
                  </a:lnTo>
                  <a:cubicBezTo>
                    <a:pt x="40923" y="54101"/>
                    <a:pt x="40444" y="54623"/>
                    <a:pt x="39875" y="55033"/>
                  </a:cubicBezTo>
                  <a:lnTo>
                    <a:pt x="37701" y="56440"/>
                  </a:lnTo>
                  <a:lnTo>
                    <a:pt x="35654" y="57719"/>
                  </a:lnTo>
                  <a:cubicBezTo>
                    <a:pt x="35134" y="58085"/>
                    <a:pt x="34769" y="58633"/>
                    <a:pt x="34631" y="59254"/>
                  </a:cubicBezTo>
                  <a:lnTo>
                    <a:pt x="34631" y="59254"/>
                  </a:lnTo>
                  <a:lnTo>
                    <a:pt x="36805" y="59254"/>
                  </a:lnTo>
                  <a:cubicBezTo>
                    <a:pt x="36805" y="59254"/>
                    <a:pt x="36805" y="59254"/>
                    <a:pt x="36805" y="59254"/>
                  </a:cubicBezTo>
                  <a:lnTo>
                    <a:pt x="36805" y="59254"/>
                  </a:lnTo>
                  <a:lnTo>
                    <a:pt x="36805" y="59254"/>
                  </a:lnTo>
                  <a:lnTo>
                    <a:pt x="36805" y="59254"/>
                  </a:lnTo>
                  <a:cubicBezTo>
                    <a:pt x="36805" y="59254"/>
                    <a:pt x="36805" y="59254"/>
                    <a:pt x="36805" y="59254"/>
                  </a:cubicBezTo>
                  <a:lnTo>
                    <a:pt x="36805" y="59254"/>
                  </a:lnTo>
                  <a:lnTo>
                    <a:pt x="36166" y="59254"/>
                  </a:lnTo>
                  <a:cubicBezTo>
                    <a:pt x="36166" y="59254"/>
                    <a:pt x="36166" y="59254"/>
                    <a:pt x="36166" y="60149"/>
                  </a:cubicBezTo>
                  <a:lnTo>
                    <a:pt x="35399" y="60789"/>
                  </a:lnTo>
                  <a:lnTo>
                    <a:pt x="34631" y="61556"/>
                  </a:lnTo>
                  <a:cubicBezTo>
                    <a:pt x="34631" y="61556"/>
                    <a:pt x="34631" y="61556"/>
                    <a:pt x="33736" y="61556"/>
                  </a:cubicBezTo>
                  <a:cubicBezTo>
                    <a:pt x="32840" y="61556"/>
                    <a:pt x="32713" y="61556"/>
                    <a:pt x="32713" y="61556"/>
                  </a:cubicBezTo>
                  <a:cubicBezTo>
                    <a:pt x="32713" y="61556"/>
                    <a:pt x="32713" y="60405"/>
                    <a:pt x="31817" y="60405"/>
                  </a:cubicBezTo>
                  <a:lnTo>
                    <a:pt x="30410" y="60405"/>
                  </a:lnTo>
                  <a:cubicBezTo>
                    <a:pt x="29885" y="60904"/>
                    <a:pt x="29212" y="61219"/>
                    <a:pt x="28492" y="61300"/>
                  </a:cubicBezTo>
                  <a:lnTo>
                    <a:pt x="26190" y="61300"/>
                  </a:lnTo>
                  <a:lnTo>
                    <a:pt x="24015" y="61300"/>
                  </a:lnTo>
                  <a:cubicBezTo>
                    <a:pt x="23488" y="61536"/>
                    <a:pt x="23107" y="62013"/>
                    <a:pt x="22992" y="62579"/>
                  </a:cubicBezTo>
                  <a:lnTo>
                    <a:pt x="15446" y="61172"/>
                  </a:lnTo>
                  <a:cubicBezTo>
                    <a:pt x="15446" y="61172"/>
                    <a:pt x="15446" y="61812"/>
                    <a:pt x="14679" y="61812"/>
                  </a:cubicBezTo>
                  <a:lnTo>
                    <a:pt x="13656" y="61812"/>
                  </a:lnTo>
                  <a:cubicBezTo>
                    <a:pt x="11511" y="61407"/>
                    <a:pt x="9468" y="60581"/>
                    <a:pt x="7644" y="59382"/>
                  </a:cubicBezTo>
                  <a:cubicBezTo>
                    <a:pt x="5922" y="58127"/>
                    <a:pt x="5158" y="55936"/>
                    <a:pt x="5726" y="53882"/>
                  </a:cubicBezTo>
                  <a:cubicBezTo>
                    <a:pt x="5726" y="53115"/>
                    <a:pt x="5726" y="52347"/>
                    <a:pt x="5726" y="51836"/>
                  </a:cubicBezTo>
                  <a:cubicBezTo>
                    <a:pt x="6038" y="51116"/>
                    <a:pt x="6424" y="50430"/>
                    <a:pt x="6877" y="49789"/>
                  </a:cubicBezTo>
                  <a:cubicBezTo>
                    <a:pt x="6690" y="49452"/>
                    <a:pt x="6361" y="49217"/>
                    <a:pt x="5982" y="49150"/>
                  </a:cubicBezTo>
                  <a:lnTo>
                    <a:pt x="4959" y="49150"/>
                  </a:lnTo>
                  <a:lnTo>
                    <a:pt x="3936" y="49150"/>
                  </a:lnTo>
                  <a:cubicBezTo>
                    <a:pt x="3603" y="49042"/>
                    <a:pt x="3245" y="49042"/>
                    <a:pt x="2913" y="49150"/>
                  </a:cubicBezTo>
                  <a:cubicBezTo>
                    <a:pt x="2929" y="49448"/>
                    <a:pt x="2929" y="49747"/>
                    <a:pt x="2913" y="50045"/>
                  </a:cubicBezTo>
                  <a:cubicBezTo>
                    <a:pt x="2912" y="50045"/>
                    <a:pt x="2912" y="50812"/>
                    <a:pt x="2912" y="50940"/>
                  </a:cubicBezTo>
                  <a:lnTo>
                    <a:pt x="2912" y="51963"/>
                  </a:lnTo>
                  <a:cubicBezTo>
                    <a:pt x="2015" y="51838"/>
                    <a:pt x="1220" y="51323"/>
                    <a:pt x="738" y="50557"/>
                  </a:cubicBezTo>
                  <a:cubicBezTo>
                    <a:pt x="315" y="49817"/>
                    <a:pt x="95" y="48979"/>
                    <a:pt x="98" y="48127"/>
                  </a:cubicBezTo>
                  <a:cubicBezTo>
                    <a:pt x="-33" y="47193"/>
                    <a:pt x="-33" y="46246"/>
                    <a:pt x="98" y="45313"/>
                  </a:cubicBezTo>
                  <a:cubicBezTo>
                    <a:pt x="206" y="44506"/>
                    <a:pt x="206" y="43689"/>
                    <a:pt x="98" y="42883"/>
                  </a:cubicBezTo>
                  <a:lnTo>
                    <a:pt x="98" y="42115"/>
                  </a:lnTo>
                  <a:cubicBezTo>
                    <a:pt x="138" y="41690"/>
                    <a:pt x="138" y="41262"/>
                    <a:pt x="98" y="40836"/>
                  </a:cubicBezTo>
                  <a:cubicBezTo>
                    <a:pt x="48" y="40412"/>
                    <a:pt x="48" y="39982"/>
                    <a:pt x="98" y="39557"/>
                  </a:cubicBezTo>
                  <a:lnTo>
                    <a:pt x="98" y="39557"/>
                  </a:lnTo>
                  <a:cubicBezTo>
                    <a:pt x="151" y="39090"/>
                    <a:pt x="151" y="38618"/>
                    <a:pt x="98" y="38150"/>
                  </a:cubicBezTo>
                  <a:lnTo>
                    <a:pt x="98" y="33802"/>
                  </a:lnTo>
                  <a:cubicBezTo>
                    <a:pt x="14" y="33337"/>
                    <a:pt x="14" y="32860"/>
                    <a:pt x="98" y="32395"/>
                  </a:cubicBezTo>
                  <a:lnTo>
                    <a:pt x="866" y="32395"/>
                  </a:lnTo>
                  <a:cubicBezTo>
                    <a:pt x="866" y="32395"/>
                    <a:pt x="1505" y="32395"/>
                    <a:pt x="1633" y="32395"/>
                  </a:cubicBezTo>
                  <a:lnTo>
                    <a:pt x="1633" y="32395"/>
                  </a:lnTo>
                  <a:cubicBezTo>
                    <a:pt x="1763" y="31848"/>
                    <a:pt x="1763" y="31279"/>
                    <a:pt x="1633" y="30732"/>
                  </a:cubicBezTo>
                  <a:cubicBezTo>
                    <a:pt x="1508" y="30272"/>
                    <a:pt x="1508" y="29786"/>
                    <a:pt x="1633" y="29325"/>
                  </a:cubicBezTo>
                  <a:lnTo>
                    <a:pt x="2273" y="27919"/>
                  </a:lnTo>
                  <a:cubicBezTo>
                    <a:pt x="2508" y="27375"/>
                    <a:pt x="3116" y="27099"/>
                    <a:pt x="3680" y="27279"/>
                  </a:cubicBezTo>
                  <a:lnTo>
                    <a:pt x="3680" y="27279"/>
                  </a:lnTo>
                  <a:cubicBezTo>
                    <a:pt x="3794" y="27477"/>
                    <a:pt x="3794" y="27721"/>
                    <a:pt x="3680" y="27919"/>
                  </a:cubicBezTo>
                  <a:cubicBezTo>
                    <a:pt x="3739" y="28171"/>
                    <a:pt x="3739" y="28434"/>
                    <a:pt x="3680" y="28686"/>
                  </a:cubicBezTo>
                  <a:lnTo>
                    <a:pt x="4959" y="28686"/>
                  </a:lnTo>
                  <a:cubicBezTo>
                    <a:pt x="4810" y="28136"/>
                    <a:pt x="4439" y="27672"/>
                    <a:pt x="3936" y="27407"/>
                  </a:cubicBezTo>
                  <a:lnTo>
                    <a:pt x="2528" y="26640"/>
                  </a:lnTo>
                  <a:lnTo>
                    <a:pt x="1249" y="25872"/>
                  </a:lnTo>
                  <a:cubicBezTo>
                    <a:pt x="991" y="25485"/>
                    <a:pt x="991" y="24980"/>
                    <a:pt x="1249" y="24593"/>
                  </a:cubicBezTo>
                  <a:cubicBezTo>
                    <a:pt x="1249" y="24593"/>
                    <a:pt x="1249" y="24593"/>
                    <a:pt x="1249" y="24593"/>
                  </a:cubicBezTo>
                  <a:lnTo>
                    <a:pt x="3296" y="24593"/>
                  </a:lnTo>
                  <a:cubicBezTo>
                    <a:pt x="3296" y="24593"/>
                    <a:pt x="3296" y="24593"/>
                    <a:pt x="3296" y="23698"/>
                  </a:cubicBezTo>
                  <a:lnTo>
                    <a:pt x="7517" y="24465"/>
                  </a:lnTo>
                  <a:lnTo>
                    <a:pt x="7517" y="23314"/>
                  </a:lnTo>
                  <a:lnTo>
                    <a:pt x="4319" y="21268"/>
                  </a:lnTo>
                  <a:lnTo>
                    <a:pt x="4319" y="20500"/>
                  </a:lnTo>
                  <a:cubicBezTo>
                    <a:pt x="4407" y="19204"/>
                    <a:pt x="4951" y="17981"/>
                    <a:pt x="5854" y="17047"/>
                  </a:cubicBezTo>
                  <a:cubicBezTo>
                    <a:pt x="6472" y="16418"/>
                    <a:pt x="7282" y="16013"/>
                    <a:pt x="8156" y="15896"/>
                  </a:cubicBezTo>
                  <a:lnTo>
                    <a:pt x="10458" y="15896"/>
                  </a:lnTo>
                  <a:cubicBezTo>
                    <a:pt x="10979" y="16169"/>
                    <a:pt x="11600" y="16169"/>
                    <a:pt x="12121" y="15896"/>
                  </a:cubicBezTo>
                  <a:lnTo>
                    <a:pt x="12121" y="15896"/>
                  </a:lnTo>
                  <a:cubicBezTo>
                    <a:pt x="12121" y="15896"/>
                    <a:pt x="12121" y="15896"/>
                    <a:pt x="12121" y="15896"/>
                  </a:cubicBezTo>
                  <a:lnTo>
                    <a:pt x="12121" y="15896"/>
                  </a:lnTo>
                  <a:cubicBezTo>
                    <a:pt x="12159" y="15204"/>
                    <a:pt x="12544" y="14579"/>
                    <a:pt x="13144" y="14233"/>
                  </a:cubicBezTo>
                  <a:lnTo>
                    <a:pt x="15063" y="14233"/>
                  </a:lnTo>
                  <a:lnTo>
                    <a:pt x="17109" y="14233"/>
                  </a:lnTo>
                  <a:cubicBezTo>
                    <a:pt x="17660" y="14320"/>
                    <a:pt x="18221" y="14320"/>
                    <a:pt x="18772" y="14233"/>
                  </a:cubicBezTo>
                  <a:cubicBezTo>
                    <a:pt x="18771" y="14233"/>
                    <a:pt x="18771" y="14233"/>
                    <a:pt x="18771" y="13338"/>
                  </a:cubicBezTo>
                  <a:cubicBezTo>
                    <a:pt x="18909" y="13055"/>
                    <a:pt x="18909" y="12725"/>
                    <a:pt x="18771" y="12443"/>
                  </a:cubicBezTo>
                  <a:lnTo>
                    <a:pt x="20179" y="11675"/>
                  </a:lnTo>
                  <a:lnTo>
                    <a:pt x="21330" y="10908"/>
                  </a:lnTo>
                  <a:lnTo>
                    <a:pt x="21330" y="5025"/>
                  </a:lnTo>
                  <a:lnTo>
                    <a:pt x="20307" y="2978"/>
                  </a:lnTo>
                  <a:lnTo>
                    <a:pt x="20307" y="2211"/>
                  </a:lnTo>
                  <a:lnTo>
                    <a:pt x="21074" y="2211"/>
                  </a:lnTo>
                  <a:lnTo>
                    <a:pt x="21841" y="2211"/>
                  </a:lnTo>
                  <a:lnTo>
                    <a:pt x="21841" y="2211"/>
                  </a:lnTo>
                  <a:lnTo>
                    <a:pt x="21841" y="2211"/>
                  </a:lnTo>
                  <a:lnTo>
                    <a:pt x="21841" y="2211"/>
                  </a:lnTo>
                  <a:cubicBezTo>
                    <a:pt x="21841" y="2211"/>
                    <a:pt x="21841" y="2211"/>
                    <a:pt x="21841" y="2211"/>
                  </a:cubicBezTo>
                  <a:lnTo>
                    <a:pt x="27085" y="3234"/>
                  </a:lnTo>
                  <a:cubicBezTo>
                    <a:pt x="27085" y="3234"/>
                    <a:pt x="27085" y="3234"/>
                    <a:pt x="27085" y="3234"/>
                  </a:cubicBezTo>
                  <a:cubicBezTo>
                    <a:pt x="27085" y="3234"/>
                    <a:pt x="27085" y="3234"/>
                    <a:pt x="27085" y="3234"/>
                  </a:cubicBezTo>
                  <a:cubicBezTo>
                    <a:pt x="28070" y="3632"/>
                    <a:pt x="29170" y="3632"/>
                    <a:pt x="30155" y="3234"/>
                  </a:cubicBezTo>
                  <a:cubicBezTo>
                    <a:pt x="30896" y="2807"/>
                    <a:pt x="31583" y="2292"/>
                    <a:pt x="32201" y="1699"/>
                  </a:cubicBezTo>
                  <a:cubicBezTo>
                    <a:pt x="32901" y="1128"/>
                    <a:pt x="33676" y="655"/>
                    <a:pt x="34503" y="292"/>
                  </a:cubicBezTo>
                  <a:cubicBezTo>
                    <a:pt x="35621" y="-97"/>
                    <a:pt x="36838" y="-97"/>
                    <a:pt x="37956" y="292"/>
                  </a:cubicBezTo>
                  <a:cubicBezTo>
                    <a:pt x="37956" y="292"/>
                    <a:pt x="38724" y="292"/>
                    <a:pt x="39619" y="1571"/>
                  </a:cubicBezTo>
                  <a:lnTo>
                    <a:pt x="42433" y="4513"/>
                  </a:lnTo>
                  <a:lnTo>
                    <a:pt x="45247" y="7583"/>
                  </a:lnTo>
                  <a:lnTo>
                    <a:pt x="47293" y="9629"/>
                  </a:lnTo>
                  <a:cubicBezTo>
                    <a:pt x="47734" y="10066"/>
                    <a:pt x="48082" y="10588"/>
                    <a:pt x="48316" y="11164"/>
                  </a:cubicBezTo>
                  <a:cubicBezTo>
                    <a:pt x="48389" y="11887"/>
                    <a:pt x="48389" y="12615"/>
                    <a:pt x="48316" y="13338"/>
                  </a:cubicBezTo>
                  <a:cubicBezTo>
                    <a:pt x="48379" y="14104"/>
                    <a:pt x="48379" y="14874"/>
                    <a:pt x="48316" y="15640"/>
                  </a:cubicBezTo>
                  <a:cubicBezTo>
                    <a:pt x="48400" y="16148"/>
                    <a:pt x="48400" y="16667"/>
                    <a:pt x="48316" y="17175"/>
                  </a:cubicBezTo>
                  <a:cubicBezTo>
                    <a:pt x="48834" y="17325"/>
                    <a:pt x="49257" y="17701"/>
                    <a:pt x="49467" y="18198"/>
                  </a:cubicBezTo>
                  <a:cubicBezTo>
                    <a:pt x="49704" y="18656"/>
                    <a:pt x="49918" y="19125"/>
                    <a:pt x="50106" y="19605"/>
                  </a:cubicBezTo>
                  <a:cubicBezTo>
                    <a:pt x="50240" y="20067"/>
                    <a:pt x="50457" y="20500"/>
                    <a:pt x="50746" y="20884"/>
                  </a:cubicBezTo>
                  <a:cubicBezTo>
                    <a:pt x="51062" y="21067"/>
                    <a:pt x="51452" y="21067"/>
                    <a:pt x="51769" y="20884"/>
                  </a:cubicBezTo>
                  <a:cubicBezTo>
                    <a:pt x="51640" y="21301"/>
                    <a:pt x="51640" y="21746"/>
                    <a:pt x="51769" y="22163"/>
                  </a:cubicBezTo>
                  <a:cubicBezTo>
                    <a:pt x="51706" y="22801"/>
                    <a:pt x="51706" y="23444"/>
                    <a:pt x="51769" y="24082"/>
                  </a:cubicBezTo>
                  <a:cubicBezTo>
                    <a:pt x="51823" y="24677"/>
                    <a:pt x="51823" y="25276"/>
                    <a:pt x="51769" y="25872"/>
                  </a:cubicBezTo>
                  <a:cubicBezTo>
                    <a:pt x="51770" y="25872"/>
                    <a:pt x="51770" y="26895"/>
                    <a:pt x="51770" y="27151"/>
                  </a:cubicBezTo>
                  <a:lnTo>
                    <a:pt x="51770" y="28046"/>
                  </a:lnTo>
                  <a:lnTo>
                    <a:pt x="51770" y="28046"/>
                  </a:lnTo>
                  <a:cubicBezTo>
                    <a:pt x="51770" y="28046"/>
                    <a:pt x="51770" y="28046"/>
                    <a:pt x="51770" y="28046"/>
                  </a:cubicBezTo>
                  <a:lnTo>
                    <a:pt x="51770" y="28046"/>
                  </a:lnTo>
                  <a:lnTo>
                    <a:pt x="51770" y="28046"/>
                  </a:lnTo>
                  <a:cubicBezTo>
                    <a:pt x="50950" y="27907"/>
                    <a:pt x="50166" y="27602"/>
                    <a:pt x="49467" y="27151"/>
                  </a:cubicBezTo>
                  <a:cubicBezTo>
                    <a:pt x="48792" y="26632"/>
                    <a:pt x="48003" y="26282"/>
                    <a:pt x="47165" y="26128"/>
                  </a:cubicBezTo>
                  <a:cubicBezTo>
                    <a:pt x="47129" y="26682"/>
                    <a:pt x="47129" y="27237"/>
                    <a:pt x="47165" y="27791"/>
                  </a:cubicBezTo>
                  <a:cubicBezTo>
                    <a:pt x="47165" y="28814"/>
                    <a:pt x="47165" y="29453"/>
                    <a:pt x="47165" y="29453"/>
                  </a:cubicBezTo>
                  <a:lnTo>
                    <a:pt x="52537" y="30477"/>
                  </a:lnTo>
                  <a:cubicBezTo>
                    <a:pt x="52537" y="30477"/>
                    <a:pt x="52537" y="30477"/>
                    <a:pt x="52537" y="30477"/>
                  </a:cubicBezTo>
                  <a:cubicBezTo>
                    <a:pt x="52372" y="30914"/>
                    <a:pt x="52110" y="31307"/>
                    <a:pt x="51770" y="31628"/>
                  </a:cubicBezTo>
                  <a:lnTo>
                    <a:pt x="51002" y="32779"/>
                  </a:lnTo>
                  <a:cubicBezTo>
                    <a:pt x="50920" y="33071"/>
                    <a:pt x="50920" y="33381"/>
                    <a:pt x="51002" y="33674"/>
                  </a:cubicBezTo>
                  <a:lnTo>
                    <a:pt x="51002" y="38278"/>
                  </a:lnTo>
                  <a:cubicBezTo>
                    <a:pt x="51002" y="39046"/>
                    <a:pt x="51386" y="39429"/>
                    <a:pt x="52153" y="39429"/>
                  </a:cubicBezTo>
                  <a:cubicBezTo>
                    <a:pt x="52793" y="39429"/>
                    <a:pt x="53049" y="39429"/>
                    <a:pt x="52921" y="40708"/>
                  </a:cubicBezTo>
                  <a:cubicBezTo>
                    <a:pt x="52793" y="41987"/>
                    <a:pt x="52921" y="40708"/>
                    <a:pt x="52153" y="41732"/>
                  </a:cubicBezTo>
                  <a:cubicBezTo>
                    <a:pt x="51386" y="42755"/>
                    <a:pt x="51386" y="42627"/>
                    <a:pt x="51514" y="42883"/>
                  </a:cubicBezTo>
                  <a:cubicBezTo>
                    <a:pt x="51387" y="43256"/>
                    <a:pt x="51387" y="43661"/>
                    <a:pt x="51514" y="44034"/>
                  </a:cubicBezTo>
                  <a:lnTo>
                    <a:pt x="52537" y="45057"/>
                  </a:lnTo>
                  <a:lnTo>
                    <a:pt x="53432" y="45952"/>
                  </a:lnTo>
                  <a:cubicBezTo>
                    <a:pt x="53559" y="46326"/>
                    <a:pt x="53559" y="46730"/>
                    <a:pt x="53432" y="47103"/>
                  </a:cubicBezTo>
                  <a:lnTo>
                    <a:pt x="52409" y="49789"/>
                  </a:lnTo>
                  <a:cubicBezTo>
                    <a:pt x="52294" y="50032"/>
                    <a:pt x="52294" y="50314"/>
                    <a:pt x="52409" y="50557"/>
                  </a:cubicBezTo>
                  <a:cubicBezTo>
                    <a:pt x="52699" y="50990"/>
                    <a:pt x="53095" y="51342"/>
                    <a:pt x="53560" y="51580"/>
                  </a:cubicBezTo>
                  <a:lnTo>
                    <a:pt x="54839" y="52603"/>
                  </a:lnTo>
                  <a:lnTo>
                    <a:pt x="59316" y="56184"/>
                  </a:lnTo>
                  <a:lnTo>
                    <a:pt x="59316" y="56824"/>
                  </a:lnTo>
                  <a:cubicBezTo>
                    <a:pt x="59392" y="57546"/>
                    <a:pt x="59392" y="58275"/>
                    <a:pt x="59316" y="58998"/>
                  </a:cubicBezTo>
                  <a:cubicBezTo>
                    <a:pt x="59188" y="59588"/>
                    <a:pt x="59188" y="60199"/>
                    <a:pt x="59316" y="60788"/>
                  </a:cubicBezTo>
                  <a:lnTo>
                    <a:pt x="60595" y="61812"/>
                  </a:lnTo>
                  <a:lnTo>
                    <a:pt x="63408" y="63602"/>
                  </a:lnTo>
                  <a:cubicBezTo>
                    <a:pt x="64559" y="64242"/>
                    <a:pt x="65455" y="65009"/>
                    <a:pt x="66478" y="65649"/>
                  </a:cubicBezTo>
                  <a:cubicBezTo>
                    <a:pt x="67245" y="66191"/>
                    <a:pt x="67933" y="66837"/>
                    <a:pt x="68524" y="67567"/>
                  </a:cubicBezTo>
                  <a:cubicBezTo>
                    <a:pt x="67629" y="67567"/>
                    <a:pt x="67117" y="67567"/>
                    <a:pt x="66990" y="67567"/>
                  </a:cubicBezTo>
                  <a:cubicBezTo>
                    <a:pt x="66861" y="67984"/>
                    <a:pt x="66861" y="68429"/>
                    <a:pt x="66990" y="68846"/>
                  </a:cubicBezTo>
                  <a:lnTo>
                    <a:pt x="66990" y="70253"/>
                  </a:lnTo>
                  <a:cubicBezTo>
                    <a:pt x="67000" y="70759"/>
                    <a:pt x="66761" y="71237"/>
                    <a:pt x="66350" y="71532"/>
                  </a:cubicBezTo>
                  <a:cubicBezTo>
                    <a:pt x="65639" y="72021"/>
                    <a:pt x="64780" y="72248"/>
                    <a:pt x="63920" y="72171"/>
                  </a:cubicBezTo>
                  <a:cubicBezTo>
                    <a:pt x="62221" y="72373"/>
                    <a:pt x="60504" y="72373"/>
                    <a:pt x="58804" y="72171"/>
                  </a:cubicBezTo>
                  <a:cubicBezTo>
                    <a:pt x="58426" y="72264"/>
                    <a:pt x="58031" y="72264"/>
                    <a:pt x="57653" y="72171"/>
                  </a:cubicBezTo>
                  <a:cubicBezTo>
                    <a:pt x="57653" y="72172"/>
                    <a:pt x="57653" y="72172"/>
                    <a:pt x="57653" y="71148"/>
                  </a:cubicBezTo>
                  <a:cubicBezTo>
                    <a:pt x="57593" y="70767"/>
                    <a:pt x="57593" y="70379"/>
                    <a:pt x="57653" y="69997"/>
                  </a:cubicBezTo>
                  <a:cubicBezTo>
                    <a:pt x="57400" y="69619"/>
                    <a:pt x="57099" y="69275"/>
                    <a:pt x="56757" y="68974"/>
                  </a:cubicBezTo>
                  <a:close/>
                  <a:moveTo>
                    <a:pt x="8156" y="40069"/>
                  </a:moveTo>
                  <a:cubicBezTo>
                    <a:pt x="8608" y="40905"/>
                    <a:pt x="8911" y="41814"/>
                    <a:pt x="9051" y="42755"/>
                  </a:cubicBezTo>
                  <a:cubicBezTo>
                    <a:pt x="9063" y="43630"/>
                    <a:pt x="9433" y="44462"/>
                    <a:pt x="10074" y="45057"/>
                  </a:cubicBezTo>
                  <a:lnTo>
                    <a:pt x="12121" y="46208"/>
                  </a:lnTo>
                  <a:lnTo>
                    <a:pt x="13528" y="46208"/>
                  </a:lnTo>
                  <a:lnTo>
                    <a:pt x="14807" y="46208"/>
                  </a:lnTo>
                  <a:lnTo>
                    <a:pt x="16597" y="46208"/>
                  </a:lnTo>
                  <a:cubicBezTo>
                    <a:pt x="17233" y="46305"/>
                    <a:pt x="17880" y="46305"/>
                    <a:pt x="18516" y="46208"/>
                  </a:cubicBezTo>
                  <a:lnTo>
                    <a:pt x="19539" y="46208"/>
                  </a:lnTo>
                  <a:lnTo>
                    <a:pt x="20562" y="45569"/>
                  </a:lnTo>
                  <a:lnTo>
                    <a:pt x="22353" y="45569"/>
                  </a:lnTo>
                  <a:lnTo>
                    <a:pt x="25934" y="45569"/>
                  </a:lnTo>
                  <a:cubicBezTo>
                    <a:pt x="27305" y="45196"/>
                    <a:pt x="28489" y="44331"/>
                    <a:pt x="29260" y="43138"/>
                  </a:cubicBezTo>
                  <a:cubicBezTo>
                    <a:pt x="30410" y="41732"/>
                    <a:pt x="31178" y="40580"/>
                    <a:pt x="31817" y="39685"/>
                  </a:cubicBezTo>
                  <a:cubicBezTo>
                    <a:pt x="32263" y="39477"/>
                    <a:pt x="32778" y="39477"/>
                    <a:pt x="33224" y="39685"/>
                  </a:cubicBezTo>
                  <a:lnTo>
                    <a:pt x="34759" y="39685"/>
                  </a:lnTo>
                  <a:lnTo>
                    <a:pt x="34759" y="39685"/>
                  </a:lnTo>
                  <a:lnTo>
                    <a:pt x="34119" y="39685"/>
                  </a:lnTo>
                  <a:cubicBezTo>
                    <a:pt x="34119" y="39685"/>
                    <a:pt x="33480" y="39046"/>
                    <a:pt x="33480" y="38918"/>
                  </a:cubicBezTo>
                  <a:lnTo>
                    <a:pt x="34375" y="38023"/>
                  </a:lnTo>
                  <a:cubicBezTo>
                    <a:pt x="34626" y="37750"/>
                    <a:pt x="34931" y="37532"/>
                    <a:pt x="35271" y="37383"/>
                  </a:cubicBezTo>
                  <a:cubicBezTo>
                    <a:pt x="36571" y="34868"/>
                    <a:pt x="37682" y="32261"/>
                    <a:pt x="38596" y="29581"/>
                  </a:cubicBezTo>
                  <a:cubicBezTo>
                    <a:pt x="39631" y="27023"/>
                    <a:pt x="40403" y="24366"/>
                    <a:pt x="40898" y="21652"/>
                  </a:cubicBezTo>
                  <a:cubicBezTo>
                    <a:pt x="41231" y="20743"/>
                    <a:pt x="41231" y="19746"/>
                    <a:pt x="40898" y="18838"/>
                  </a:cubicBezTo>
                  <a:cubicBezTo>
                    <a:pt x="40392" y="18078"/>
                    <a:pt x="39740" y="17426"/>
                    <a:pt x="38980" y="16919"/>
                  </a:cubicBezTo>
                  <a:cubicBezTo>
                    <a:pt x="38100" y="16406"/>
                    <a:pt x="37153" y="16018"/>
                    <a:pt x="36166" y="15768"/>
                  </a:cubicBezTo>
                  <a:lnTo>
                    <a:pt x="33096" y="15001"/>
                  </a:lnTo>
                  <a:lnTo>
                    <a:pt x="30922" y="15001"/>
                  </a:lnTo>
                  <a:lnTo>
                    <a:pt x="27341" y="16152"/>
                  </a:lnTo>
                  <a:lnTo>
                    <a:pt x="24015" y="17559"/>
                  </a:lnTo>
                  <a:lnTo>
                    <a:pt x="22353" y="18198"/>
                  </a:lnTo>
                  <a:lnTo>
                    <a:pt x="22353" y="19477"/>
                  </a:lnTo>
                  <a:lnTo>
                    <a:pt x="21713" y="20628"/>
                  </a:lnTo>
                  <a:lnTo>
                    <a:pt x="20946" y="20628"/>
                  </a:lnTo>
                  <a:lnTo>
                    <a:pt x="20179" y="20628"/>
                  </a:lnTo>
                  <a:lnTo>
                    <a:pt x="17237" y="22547"/>
                  </a:lnTo>
                  <a:lnTo>
                    <a:pt x="17237" y="22547"/>
                  </a:lnTo>
                  <a:lnTo>
                    <a:pt x="17237" y="22547"/>
                  </a:lnTo>
                  <a:cubicBezTo>
                    <a:pt x="17237" y="22547"/>
                    <a:pt x="17237" y="23314"/>
                    <a:pt x="17237" y="23442"/>
                  </a:cubicBezTo>
                  <a:cubicBezTo>
                    <a:pt x="17237" y="23570"/>
                    <a:pt x="17237" y="23442"/>
                    <a:pt x="17237" y="24849"/>
                  </a:cubicBezTo>
                  <a:cubicBezTo>
                    <a:pt x="17320" y="25357"/>
                    <a:pt x="17320" y="25876"/>
                    <a:pt x="17237" y="26384"/>
                  </a:cubicBezTo>
                  <a:lnTo>
                    <a:pt x="17237" y="27535"/>
                  </a:lnTo>
                  <a:lnTo>
                    <a:pt x="16469" y="28814"/>
                  </a:lnTo>
                  <a:lnTo>
                    <a:pt x="15446" y="30732"/>
                  </a:lnTo>
                  <a:cubicBezTo>
                    <a:pt x="15008" y="31727"/>
                    <a:pt x="14240" y="32540"/>
                    <a:pt x="13272" y="33034"/>
                  </a:cubicBezTo>
                  <a:cubicBezTo>
                    <a:pt x="12542" y="33518"/>
                    <a:pt x="11710" y="33824"/>
                    <a:pt x="10842" y="33930"/>
                  </a:cubicBezTo>
                  <a:lnTo>
                    <a:pt x="8795" y="33930"/>
                  </a:lnTo>
                  <a:cubicBezTo>
                    <a:pt x="8795" y="33930"/>
                    <a:pt x="7900" y="33930"/>
                    <a:pt x="7900" y="34569"/>
                  </a:cubicBezTo>
                  <a:cubicBezTo>
                    <a:pt x="7900" y="35209"/>
                    <a:pt x="7900" y="35976"/>
                    <a:pt x="7900" y="36232"/>
                  </a:cubicBezTo>
                  <a:cubicBezTo>
                    <a:pt x="8318" y="36604"/>
                    <a:pt x="8793" y="36906"/>
                    <a:pt x="9307" y="37127"/>
                  </a:cubicBezTo>
                  <a:lnTo>
                    <a:pt x="11098" y="37767"/>
                  </a:lnTo>
                  <a:cubicBezTo>
                    <a:pt x="11658" y="37879"/>
                    <a:pt x="12075" y="38349"/>
                    <a:pt x="12121" y="38918"/>
                  </a:cubicBezTo>
                  <a:lnTo>
                    <a:pt x="10714" y="39685"/>
                  </a:lnTo>
                  <a:close/>
                  <a:moveTo>
                    <a:pt x="14807" y="49661"/>
                  </a:moveTo>
                  <a:cubicBezTo>
                    <a:pt x="14807" y="49661"/>
                    <a:pt x="14807" y="49661"/>
                    <a:pt x="14807" y="49661"/>
                  </a:cubicBezTo>
                  <a:cubicBezTo>
                    <a:pt x="14807" y="49661"/>
                    <a:pt x="14807" y="49661"/>
                    <a:pt x="14807" y="49661"/>
                  </a:cubicBezTo>
                  <a:cubicBezTo>
                    <a:pt x="14807" y="49661"/>
                    <a:pt x="14807" y="49661"/>
                    <a:pt x="14807" y="49661"/>
                  </a:cubicBezTo>
                  <a:cubicBezTo>
                    <a:pt x="14807" y="49661"/>
                    <a:pt x="15190" y="49917"/>
                    <a:pt x="15318" y="49661"/>
                  </a:cubicBezTo>
                  <a:close/>
                  <a:moveTo>
                    <a:pt x="16342" y="48766"/>
                  </a:moveTo>
                  <a:cubicBezTo>
                    <a:pt x="16342" y="48766"/>
                    <a:pt x="15702" y="48766"/>
                    <a:pt x="15702" y="48766"/>
                  </a:cubicBezTo>
                  <a:cubicBezTo>
                    <a:pt x="15702" y="48766"/>
                    <a:pt x="15702" y="48766"/>
                    <a:pt x="15702" y="48766"/>
                  </a:cubicBezTo>
                  <a:cubicBezTo>
                    <a:pt x="15702" y="48766"/>
                    <a:pt x="15702" y="48766"/>
                    <a:pt x="15702" y="48766"/>
                  </a:cubicBezTo>
                  <a:cubicBezTo>
                    <a:pt x="15702" y="48766"/>
                    <a:pt x="17237" y="48766"/>
                    <a:pt x="16853" y="48766"/>
                  </a:cubicBezTo>
                  <a:close/>
                  <a:moveTo>
                    <a:pt x="23504" y="13722"/>
                  </a:moveTo>
                  <a:lnTo>
                    <a:pt x="24271" y="13722"/>
                  </a:lnTo>
                  <a:lnTo>
                    <a:pt x="24271" y="13722"/>
                  </a:lnTo>
                  <a:lnTo>
                    <a:pt x="23504" y="13722"/>
                  </a:lnTo>
                  <a:close/>
                  <a:moveTo>
                    <a:pt x="22353" y="49917"/>
                  </a:moveTo>
                  <a:lnTo>
                    <a:pt x="23504" y="49917"/>
                  </a:lnTo>
                  <a:cubicBezTo>
                    <a:pt x="23958" y="49752"/>
                    <a:pt x="24296" y="49366"/>
                    <a:pt x="24399" y="48894"/>
                  </a:cubicBezTo>
                  <a:lnTo>
                    <a:pt x="22737" y="48894"/>
                  </a:lnTo>
                  <a:close/>
                  <a:moveTo>
                    <a:pt x="37956" y="2978"/>
                  </a:moveTo>
                  <a:cubicBezTo>
                    <a:pt x="37956" y="2978"/>
                    <a:pt x="37956" y="2978"/>
                    <a:pt x="37956" y="2978"/>
                  </a:cubicBezTo>
                  <a:cubicBezTo>
                    <a:pt x="37956" y="2978"/>
                    <a:pt x="37956" y="2978"/>
                    <a:pt x="37956" y="2978"/>
                  </a:cubicBezTo>
                  <a:cubicBezTo>
                    <a:pt x="37956" y="2978"/>
                    <a:pt x="37956" y="2978"/>
                    <a:pt x="37956" y="2978"/>
                  </a:cubicBezTo>
                  <a:cubicBezTo>
                    <a:pt x="37956" y="2978"/>
                    <a:pt x="38468" y="3234"/>
                    <a:pt x="38468" y="2978"/>
                  </a:cubicBezTo>
                  <a:close/>
                  <a:moveTo>
                    <a:pt x="28620" y="49022"/>
                  </a:moveTo>
                  <a:lnTo>
                    <a:pt x="29387" y="49022"/>
                  </a:lnTo>
                  <a:lnTo>
                    <a:pt x="29387" y="49022"/>
                  </a:lnTo>
                  <a:lnTo>
                    <a:pt x="28748" y="49022"/>
                  </a:lnTo>
                  <a:close/>
                  <a:moveTo>
                    <a:pt x="28620" y="51068"/>
                  </a:moveTo>
                  <a:cubicBezTo>
                    <a:pt x="28620" y="51068"/>
                    <a:pt x="27980" y="51068"/>
                    <a:pt x="27980" y="51068"/>
                  </a:cubicBezTo>
                  <a:lnTo>
                    <a:pt x="27980" y="51836"/>
                  </a:lnTo>
                  <a:cubicBezTo>
                    <a:pt x="27980" y="51836"/>
                    <a:pt x="28748" y="51836"/>
                    <a:pt x="28748" y="51836"/>
                  </a:cubicBezTo>
                  <a:cubicBezTo>
                    <a:pt x="28748" y="51836"/>
                    <a:pt x="29899" y="51196"/>
                    <a:pt x="29515" y="51068"/>
                  </a:cubicBezTo>
                  <a:close/>
                  <a:moveTo>
                    <a:pt x="31689" y="41732"/>
                  </a:moveTo>
                  <a:cubicBezTo>
                    <a:pt x="31507" y="42048"/>
                    <a:pt x="31507" y="42438"/>
                    <a:pt x="31689" y="42755"/>
                  </a:cubicBezTo>
                  <a:lnTo>
                    <a:pt x="32840" y="42755"/>
                  </a:lnTo>
                  <a:lnTo>
                    <a:pt x="33864" y="42755"/>
                  </a:lnTo>
                  <a:lnTo>
                    <a:pt x="33864" y="40197"/>
                  </a:lnTo>
                  <a:lnTo>
                    <a:pt x="32457" y="40197"/>
                  </a:lnTo>
                  <a:cubicBezTo>
                    <a:pt x="32152" y="40680"/>
                    <a:pt x="32204" y="41306"/>
                    <a:pt x="32585" y="41732"/>
                  </a:cubicBezTo>
                  <a:close/>
                  <a:moveTo>
                    <a:pt x="39491" y="3362"/>
                  </a:moveTo>
                  <a:cubicBezTo>
                    <a:pt x="39491" y="3362"/>
                    <a:pt x="39491" y="3362"/>
                    <a:pt x="39491" y="4001"/>
                  </a:cubicBezTo>
                  <a:cubicBezTo>
                    <a:pt x="39491" y="4641"/>
                    <a:pt x="39491" y="4001"/>
                    <a:pt x="39491" y="4001"/>
                  </a:cubicBezTo>
                  <a:cubicBezTo>
                    <a:pt x="39491" y="4001"/>
                    <a:pt x="40131" y="4001"/>
                    <a:pt x="40131" y="4001"/>
                  </a:cubicBezTo>
                  <a:lnTo>
                    <a:pt x="40386" y="3874"/>
                  </a:lnTo>
                  <a:close/>
                  <a:moveTo>
                    <a:pt x="39491" y="48766"/>
                  </a:moveTo>
                  <a:lnTo>
                    <a:pt x="40642" y="48766"/>
                  </a:lnTo>
                  <a:lnTo>
                    <a:pt x="40642" y="47487"/>
                  </a:lnTo>
                  <a:lnTo>
                    <a:pt x="39491" y="47487"/>
                  </a:lnTo>
                  <a:close/>
                </a:path>
              </a:pathLst>
            </a:custGeom>
            <a:solidFill>
              <a:srgbClr val="EBEBEB"/>
            </a:solidFill>
            <a:ln w="12783"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263122E-172B-CC07-1271-03A5064646B9}"/>
                </a:ext>
              </a:extLst>
            </p:cNvPr>
            <p:cNvSpPr/>
            <p:nvPr/>
          </p:nvSpPr>
          <p:spPr>
            <a:xfrm>
              <a:off x="4681141" y="5296139"/>
              <a:ext cx="62751" cy="117299"/>
            </a:xfrm>
            <a:custGeom>
              <a:avLst/>
              <a:gdLst>
                <a:gd name="connsiteX0" fmla="*/ 2511 w 62751"/>
                <a:gd name="connsiteY0" fmla="*/ 117275 h 117299"/>
                <a:gd name="connsiteX1" fmla="*/ 2511 w 62751"/>
                <a:gd name="connsiteY1" fmla="*/ 117275 h 117299"/>
                <a:gd name="connsiteX2" fmla="*/ 2511 w 62751"/>
                <a:gd name="connsiteY2" fmla="*/ 117275 h 117299"/>
                <a:gd name="connsiteX3" fmla="*/ 209 w 62751"/>
                <a:gd name="connsiteY3" fmla="*/ 113310 h 117299"/>
                <a:gd name="connsiteX4" fmla="*/ 209 w 62751"/>
                <a:gd name="connsiteY4" fmla="*/ 108706 h 117299"/>
                <a:gd name="connsiteX5" fmla="*/ 1488 w 62751"/>
                <a:gd name="connsiteY5" fmla="*/ 105509 h 117299"/>
                <a:gd name="connsiteX6" fmla="*/ 2767 w 62751"/>
                <a:gd name="connsiteY6" fmla="*/ 102439 h 117299"/>
                <a:gd name="connsiteX7" fmla="*/ 2767 w 62751"/>
                <a:gd name="connsiteY7" fmla="*/ 99625 h 117299"/>
                <a:gd name="connsiteX8" fmla="*/ 2767 w 62751"/>
                <a:gd name="connsiteY8" fmla="*/ 96683 h 117299"/>
                <a:gd name="connsiteX9" fmla="*/ 4046 w 62751"/>
                <a:gd name="connsiteY9" fmla="*/ 92207 h 117299"/>
                <a:gd name="connsiteX10" fmla="*/ 5453 w 62751"/>
                <a:gd name="connsiteY10" fmla="*/ 87986 h 117299"/>
                <a:gd name="connsiteX11" fmla="*/ 5453 w 62751"/>
                <a:gd name="connsiteY11" fmla="*/ 86707 h 117299"/>
                <a:gd name="connsiteX12" fmla="*/ 5453 w 62751"/>
                <a:gd name="connsiteY12" fmla="*/ 85300 h 117299"/>
                <a:gd name="connsiteX13" fmla="*/ 6092 w 62751"/>
                <a:gd name="connsiteY13" fmla="*/ 82615 h 117299"/>
                <a:gd name="connsiteX14" fmla="*/ 6987 w 62751"/>
                <a:gd name="connsiteY14" fmla="*/ 79929 h 117299"/>
                <a:gd name="connsiteX15" fmla="*/ 7883 w 62751"/>
                <a:gd name="connsiteY15" fmla="*/ 77243 h 117299"/>
                <a:gd name="connsiteX16" fmla="*/ 7883 w 62751"/>
                <a:gd name="connsiteY16" fmla="*/ 75069 h 117299"/>
                <a:gd name="connsiteX17" fmla="*/ 7883 w 62751"/>
                <a:gd name="connsiteY17" fmla="*/ 74301 h 117299"/>
                <a:gd name="connsiteX18" fmla="*/ 7883 w 62751"/>
                <a:gd name="connsiteY18" fmla="*/ 72766 h 117299"/>
                <a:gd name="connsiteX19" fmla="*/ 7883 w 62751"/>
                <a:gd name="connsiteY19" fmla="*/ 71360 h 117299"/>
                <a:gd name="connsiteX20" fmla="*/ 7883 w 62751"/>
                <a:gd name="connsiteY20" fmla="*/ 70336 h 117299"/>
                <a:gd name="connsiteX21" fmla="*/ 7883 w 62751"/>
                <a:gd name="connsiteY21" fmla="*/ 70336 h 117299"/>
                <a:gd name="connsiteX22" fmla="*/ 7883 w 62751"/>
                <a:gd name="connsiteY22" fmla="*/ 69185 h 117299"/>
                <a:gd name="connsiteX23" fmla="*/ 9290 w 62751"/>
                <a:gd name="connsiteY23" fmla="*/ 67011 h 117299"/>
                <a:gd name="connsiteX24" fmla="*/ 10824 w 62751"/>
                <a:gd name="connsiteY24" fmla="*/ 64197 h 117299"/>
                <a:gd name="connsiteX25" fmla="*/ 11720 w 62751"/>
                <a:gd name="connsiteY25" fmla="*/ 61128 h 117299"/>
                <a:gd name="connsiteX26" fmla="*/ 12743 w 62751"/>
                <a:gd name="connsiteY26" fmla="*/ 48338 h 117299"/>
                <a:gd name="connsiteX27" fmla="*/ 13638 w 62751"/>
                <a:gd name="connsiteY27" fmla="*/ 35548 h 117299"/>
                <a:gd name="connsiteX28" fmla="*/ 13638 w 62751"/>
                <a:gd name="connsiteY28" fmla="*/ 32862 h 117299"/>
                <a:gd name="connsiteX29" fmla="*/ 13638 w 62751"/>
                <a:gd name="connsiteY29" fmla="*/ 29537 h 117299"/>
                <a:gd name="connsiteX30" fmla="*/ 13638 w 62751"/>
                <a:gd name="connsiteY30" fmla="*/ 26467 h 117299"/>
                <a:gd name="connsiteX31" fmla="*/ 13638 w 62751"/>
                <a:gd name="connsiteY31" fmla="*/ 24932 h 117299"/>
                <a:gd name="connsiteX32" fmla="*/ 14661 w 62751"/>
                <a:gd name="connsiteY32" fmla="*/ 20712 h 117299"/>
                <a:gd name="connsiteX33" fmla="*/ 16708 w 62751"/>
                <a:gd name="connsiteY33" fmla="*/ 20712 h 117299"/>
                <a:gd name="connsiteX34" fmla="*/ 17347 w 62751"/>
                <a:gd name="connsiteY34" fmla="*/ 19177 h 117299"/>
                <a:gd name="connsiteX35" fmla="*/ 17347 w 62751"/>
                <a:gd name="connsiteY35" fmla="*/ 19177 h 117299"/>
                <a:gd name="connsiteX36" fmla="*/ 17347 w 62751"/>
                <a:gd name="connsiteY36" fmla="*/ 19177 h 117299"/>
                <a:gd name="connsiteX37" fmla="*/ 17347 w 62751"/>
                <a:gd name="connsiteY37" fmla="*/ 18026 h 117299"/>
                <a:gd name="connsiteX38" fmla="*/ 17347 w 62751"/>
                <a:gd name="connsiteY38" fmla="*/ 12398 h 117299"/>
                <a:gd name="connsiteX39" fmla="*/ 17347 w 62751"/>
                <a:gd name="connsiteY39" fmla="*/ 7282 h 117299"/>
                <a:gd name="connsiteX40" fmla="*/ 17347 w 62751"/>
                <a:gd name="connsiteY40" fmla="*/ 3445 h 117299"/>
                <a:gd name="connsiteX41" fmla="*/ 19905 w 62751"/>
                <a:gd name="connsiteY41" fmla="*/ 2166 h 117299"/>
                <a:gd name="connsiteX42" fmla="*/ 25149 w 62751"/>
                <a:gd name="connsiteY42" fmla="*/ 3957 h 117299"/>
                <a:gd name="connsiteX43" fmla="*/ 25916 w 62751"/>
                <a:gd name="connsiteY43" fmla="*/ 2806 h 117299"/>
                <a:gd name="connsiteX44" fmla="*/ 25916 w 62751"/>
                <a:gd name="connsiteY44" fmla="*/ 1399 h 117299"/>
                <a:gd name="connsiteX45" fmla="*/ 25916 w 62751"/>
                <a:gd name="connsiteY45" fmla="*/ 120 h 117299"/>
                <a:gd name="connsiteX46" fmla="*/ 26812 w 62751"/>
                <a:gd name="connsiteY46" fmla="*/ 120 h 117299"/>
                <a:gd name="connsiteX47" fmla="*/ 27707 w 62751"/>
                <a:gd name="connsiteY47" fmla="*/ 120 h 117299"/>
                <a:gd name="connsiteX48" fmla="*/ 28730 w 62751"/>
                <a:gd name="connsiteY48" fmla="*/ 1271 h 117299"/>
                <a:gd name="connsiteX49" fmla="*/ 29626 w 62751"/>
                <a:gd name="connsiteY49" fmla="*/ 2550 h 117299"/>
                <a:gd name="connsiteX50" fmla="*/ 29626 w 62751"/>
                <a:gd name="connsiteY50" fmla="*/ 3445 h 117299"/>
                <a:gd name="connsiteX51" fmla="*/ 30777 w 62751"/>
                <a:gd name="connsiteY51" fmla="*/ 7794 h 117299"/>
                <a:gd name="connsiteX52" fmla="*/ 30777 w 62751"/>
                <a:gd name="connsiteY52" fmla="*/ 11759 h 117299"/>
                <a:gd name="connsiteX53" fmla="*/ 30777 w 62751"/>
                <a:gd name="connsiteY53" fmla="*/ 15851 h 117299"/>
                <a:gd name="connsiteX54" fmla="*/ 29881 w 62751"/>
                <a:gd name="connsiteY54" fmla="*/ 20584 h 117299"/>
                <a:gd name="connsiteX55" fmla="*/ 29881 w 62751"/>
                <a:gd name="connsiteY55" fmla="*/ 22502 h 117299"/>
                <a:gd name="connsiteX56" fmla="*/ 29881 w 62751"/>
                <a:gd name="connsiteY56" fmla="*/ 24293 h 117299"/>
                <a:gd name="connsiteX57" fmla="*/ 29881 w 62751"/>
                <a:gd name="connsiteY57" fmla="*/ 25188 h 117299"/>
                <a:gd name="connsiteX58" fmla="*/ 29881 w 62751"/>
                <a:gd name="connsiteY58" fmla="*/ 26083 h 117299"/>
                <a:gd name="connsiteX59" fmla="*/ 28730 w 62751"/>
                <a:gd name="connsiteY59" fmla="*/ 26083 h 117299"/>
                <a:gd name="connsiteX60" fmla="*/ 27963 w 62751"/>
                <a:gd name="connsiteY60" fmla="*/ 32734 h 117299"/>
                <a:gd name="connsiteX61" fmla="*/ 26300 w 62751"/>
                <a:gd name="connsiteY61" fmla="*/ 31071 h 117299"/>
                <a:gd name="connsiteX62" fmla="*/ 25533 w 62751"/>
                <a:gd name="connsiteY62" fmla="*/ 31071 h 117299"/>
                <a:gd name="connsiteX63" fmla="*/ 25533 w 62751"/>
                <a:gd name="connsiteY63" fmla="*/ 31967 h 117299"/>
                <a:gd name="connsiteX64" fmla="*/ 25533 w 62751"/>
                <a:gd name="connsiteY64" fmla="*/ 31967 h 117299"/>
                <a:gd name="connsiteX65" fmla="*/ 25533 w 62751"/>
                <a:gd name="connsiteY65" fmla="*/ 31967 h 117299"/>
                <a:gd name="connsiteX66" fmla="*/ 26300 w 62751"/>
                <a:gd name="connsiteY66" fmla="*/ 31967 h 117299"/>
                <a:gd name="connsiteX67" fmla="*/ 27067 w 62751"/>
                <a:gd name="connsiteY67" fmla="*/ 31967 h 117299"/>
                <a:gd name="connsiteX68" fmla="*/ 27707 w 62751"/>
                <a:gd name="connsiteY68" fmla="*/ 35036 h 117299"/>
                <a:gd name="connsiteX69" fmla="*/ 27707 w 62751"/>
                <a:gd name="connsiteY69" fmla="*/ 38234 h 117299"/>
                <a:gd name="connsiteX70" fmla="*/ 28730 w 62751"/>
                <a:gd name="connsiteY70" fmla="*/ 40792 h 117299"/>
                <a:gd name="connsiteX71" fmla="*/ 31672 w 62751"/>
                <a:gd name="connsiteY71" fmla="*/ 42071 h 117299"/>
                <a:gd name="connsiteX72" fmla="*/ 34741 w 62751"/>
                <a:gd name="connsiteY72" fmla="*/ 42071 h 117299"/>
                <a:gd name="connsiteX73" fmla="*/ 36021 w 62751"/>
                <a:gd name="connsiteY73" fmla="*/ 42071 h 117299"/>
                <a:gd name="connsiteX74" fmla="*/ 36021 w 62751"/>
                <a:gd name="connsiteY74" fmla="*/ 42966 h 117299"/>
                <a:gd name="connsiteX75" fmla="*/ 36021 w 62751"/>
                <a:gd name="connsiteY75" fmla="*/ 45140 h 117299"/>
                <a:gd name="connsiteX76" fmla="*/ 36021 w 62751"/>
                <a:gd name="connsiteY76" fmla="*/ 45140 h 117299"/>
                <a:gd name="connsiteX77" fmla="*/ 37300 w 62751"/>
                <a:gd name="connsiteY77" fmla="*/ 44373 h 117299"/>
                <a:gd name="connsiteX78" fmla="*/ 38195 w 62751"/>
                <a:gd name="connsiteY78" fmla="*/ 42966 h 117299"/>
                <a:gd name="connsiteX79" fmla="*/ 39729 w 62751"/>
                <a:gd name="connsiteY79" fmla="*/ 44629 h 117299"/>
                <a:gd name="connsiteX80" fmla="*/ 42031 w 62751"/>
                <a:gd name="connsiteY80" fmla="*/ 44629 h 117299"/>
                <a:gd name="connsiteX81" fmla="*/ 45357 w 62751"/>
                <a:gd name="connsiteY81" fmla="*/ 43861 h 117299"/>
                <a:gd name="connsiteX82" fmla="*/ 49066 w 62751"/>
                <a:gd name="connsiteY82" fmla="*/ 43861 h 117299"/>
                <a:gd name="connsiteX83" fmla="*/ 49961 w 62751"/>
                <a:gd name="connsiteY83" fmla="*/ 43861 h 117299"/>
                <a:gd name="connsiteX84" fmla="*/ 50984 w 62751"/>
                <a:gd name="connsiteY84" fmla="*/ 43861 h 117299"/>
                <a:gd name="connsiteX85" fmla="*/ 52008 w 62751"/>
                <a:gd name="connsiteY85" fmla="*/ 43861 h 117299"/>
                <a:gd name="connsiteX86" fmla="*/ 53287 w 62751"/>
                <a:gd name="connsiteY86" fmla="*/ 45908 h 117299"/>
                <a:gd name="connsiteX87" fmla="*/ 53287 w 62751"/>
                <a:gd name="connsiteY87" fmla="*/ 48721 h 117299"/>
                <a:gd name="connsiteX88" fmla="*/ 54182 w 62751"/>
                <a:gd name="connsiteY88" fmla="*/ 49489 h 117299"/>
                <a:gd name="connsiteX89" fmla="*/ 55333 w 62751"/>
                <a:gd name="connsiteY89" fmla="*/ 49489 h 117299"/>
                <a:gd name="connsiteX90" fmla="*/ 55973 w 62751"/>
                <a:gd name="connsiteY90" fmla="*/ 50384 h 117299"/>
                <a:gd name="connsiteX91" fmla="*/ 57124 w 62751"/>
                <a:gd name="connsiteY91" fmla="*/ 52430 h 117299"/>
                <a:gd name="connsiteX92" fmla="*/ 58275 w 62751"/>
                <a:gd name="connsiteY92" fmla="*/ 54605 h 117299"/>
                <a:gd name="connsiteX93" fmla="*/ 59681 w 62751"/>
                <a:gd name="connsiteY93" fmla="*/ 56267 h 117299"/>
                <a:gd name="connsiteX94" fmla="*/ 60449 w 62751"/>
                <a:gd name="connsiteY94" fmla="*/ 57163 h 117299"/>
                <a:gd name="connsiteX95" fmla="*/ 60449 w 62751"/>
                <a:gd name="connsiteY95" fmla="*/ 58570 h 117299"/>
                <a:gd name="connsiteX96" fmla="*/ 59553 w 62751"/>
                <a:gd name="connsiteY96" fmla="*/ 61895 h 117299"/>
                <a:gd name="connsiteX97" fmla="*/ 58658 w 62751"/>
                <a:gd name="connsiteY97" fmla="*/ 65348 h 117299"/>
                <a:gd name="connsiteX98" fmla="*/ 58658 w 62751"/>
                <a:gd name="connsiteY98" fmla="*/ 66755 h 117299"/>
                <a:gd name="connsiteX99" fmla="*/ 59681 w 62751"/>
                <a:gd name="connsiteY99" fmla="*/ 66755 h 117299"/>
                <a:gd name="connsiteX100" fmla="*/ 59682 w 62751"/>
                <a:gd name="connsiteY100" fmla="*/ 63430 h 117299"/>
                <a:gd name="connsiteX101" fmla="*/ 61344 w 62751"/>
                <a:gd name="connsiteY101" fmla="*/ 63430 h 117299"/>
                <a:gd name="connsiteX102" fmla="*/ 62751 w 62751"/>
                <a:gd name="connsiteY102" fmla="*/ 64197 h 117299"/>
                <a:gd name="connsiteX103" fmla="*/ 62751 w 62751"/>
                <a:gd name="connsiteY103" fmla="*/ 68162 h 117299"/>
                <a:gd name="connsiteX104" fmla="*/ 62751 w 62751"/>
                <a:gd name="connsiteY104" fmla="*/ 71871 h 117299"/>
                <a:gd name="connsiteX105" fmla="*/ 62751 w 62751"/>
                <a:gd name="connsiteY105" fmla="*/ 73150 h 117299"/>
                <a:gd name="connsiteX106" fmla="*/ 62751 w 62751"/>
                <a:gd name="connsiteY106" fmla="*/ 74429 h 117299"/>
                <a:gd name="connsiteX107" fmla="*/ 59298 w 62751"/>
                <a:gd name="connsiteY107" fmla="*/ 76603 h 117299"/>
                <a:gd name="connsiteX108" fmla="*/ 62112 w 62751"/>
                <a:gd name="connsiteY108" fmla="*/ 79545 h 117299"/>
                <a:gd name="connsiteX109" fmla="*/ 59553 w 62751"/>
                <a:gd name="connsiteY109" fmla="*/ 80696 h 117299"/>
                <a:gd name="connsiteX110" fmla="*/ 58658 w 62751"/>
                <a:gd name="connsiteY110" fmla="*/ 80696 h 117299"/>
                <a:gd name="connsiteX111" fmla="*/ 57891 w 62751"/>
                <a:gd name="connsiteY111" fmla="*/ 79801 h 117299"/>
                <a:gd name="connsiteX112" fmla="*/ 56868 w 62751"/>
                <a:gd name="connsiteY112" fmla="*/ 78906 h 117299"/>
                <a:gd name="connsiteX113" fmla="*/ 55461 w 62751"/>
                <a:gd name="connsiteY113" fmla="*/ 78906 h 117299"/>
                <a:gd name="connsiteX114" fmla="*/ 55461 w 62751"/>
                <a:gd name="connsiteY114" fmla="*/ 78906 h 117299"/>
                <a:gd name="connsiteX115" fmla="*/ 55461 w 62751"/>
                <a:gd name="connsiteY115" fmla="*/ 84022 h 117299"/>
                <a:gd name="connsiteX116" fmla="*/ 56868 w 62751"/>
                <a:gd name="connsiteY116" fmla="*/ 88754 h 117299"/>
                <a:gd name="connsiteX117" fmla="*/ 58019 w 62751"/>
                <a:gd name="connsiteY117" fmla="*/ 87986 h 117299"/>
                <a:gd name="connsiteX118" fmla="*/ 59298 w 62751"/>
                <a:gd name="connsiteY118" fmla="*/ 87986 h 117299"/>
                <a:gd name="connsiteX119" fmla="*/ 59298 w 62751"/>
                <a:gd name="connsiteY119" fmla="*/ 89777 h 117299"/>
                <a:gd name="connsiteX120" fmla="*/ 56484 w 62751"/>
                <a:gd name="connsiteY120" fmla="*/ 89777 h 117299"/>
                <a:gd name="connsiteX121" fmla="*/ 54054 w 62751"/>
                <a:gd name="connsiteY121" fmla="*/ 88882 h 117299"/>
                <a:gd name="connsiteX122" fmla="*/ 53031 w 62751"/>
                <a:gd name="connsiteY122" fmla="*/ 92335 h 117299"/>
                <a:gd name="connsiteX123" fmla="*/ 51752 w 62751"/>
                <a:gd name="connsiteY123" fmla="*/ 94637 h 117299"/>
                <a:gd name="connsiteX124" fmla="*/ 50601 w 62751"/>
                <a:gd name="connsiteY124" fmla="*/ 96683 h 117299"/>
                <a:gd name="connsiteX125" fmla="*/ 49834 w 62751"/>
                <a:gd name="connsiteY125" fmla="*/ 99497 h 117299"/>
                <a:gd name="connsiteX126" fmla="*/ 49833 w 62751"/>
                <a:gd name="connsiteY126" fmla="*/ 99497 h 117299"/>
                <a:gd name="connsiteX127" fmla="*/ 48938 w 62751"/>
                <a:gd name="connsiteY127" fmla="*/ 99497 h 117299"/>
                <a:gd name="connsiteX128" fmla="*/ 48299 w 62751"/>
                <a:gd name="connsiteY128" fmla="*/ 99497 h 117299"/>
                <a:gd name="connsiteX129" fmla="*/ 48299 w 62751"/>
                <a:gd name="connsiteY129" fmla="*/ 99497 h 117299"/>
                <a:gd name="connsiteX130" fmla="*/ 48299 w 62751"/>
                <a:gd name="connsiteY130" fmla="*/ 99497 h 117299"/>
                <a:gd name="connsiteX131" fmla="*/ 48299 w 62751"/>
                <a:gd name="connsiteY131" fmla="*/ 100776 h 117299"/>
                <a:gd name="connsiteX132" fmla="*/ 49194 w 62751"/>
                <a:gd name="connsiteY132" fmla="*/ 101799 h 117299"/>
                <a:gd name="connsiteX133" fmla="*/ 47531 w 62751"/>
                <a:gd name="connsiteY133" fmla="*/ 101799 h 117299"/>
                <a:gd name="connsiteX134" fmla="*/ 45741 w 62751"/>
                <a:gd name="connsiteY134" fmla="*/ 100904 h 117299"/>
                <a:gd name="connsiteX135" fmla="*/ 44461 w 62751"/>
                <a:gd name="connsiteY135" fmla="*/ 99369 h 117299"/>
                <a:gd name="connsiteX136" fmla="*/ 43055 w 62751"/>
                <a:gd name="connsiteY136" fmla="*/ 97962 h 117299"/>
                <a:gd name="connsiteX137" fmla="*/ 41136 w 62751"/>
                <a:gd name="connsiteY137" fmla="*/ 97067 h 117299"/>
                <a:gd name="connsiteX138" fmla="*/ 41136 w 62751"/>
                <a:gd name="connsiteY138" fmla="*/ 99369 h 117299"/>
                <a:gd name="connsiteX139" fmla="*/ 41136 w 62751"/>
                <a:gd name="connsiteY139" fmla="*/ 101032 h 117299"/>
                <a:gd name="connsiteX140" fmla="*/ 41136 w 62751"/>
                <a:gd name="connsiteY140" fmla="*/ 102951 h 117299"/>
                <a:gd name="connsiteX141" fmla="*/ 39985 w 62751"/>
                <a:gd name="connsiteY141" fmla="*/ 105636 h 117299"/>
                <a:gd name="connsiteX142" fmla="*/ 39346 w 62751"/>
                <a:gd name="connsiteY142" fmla="*/ 106915 h 117299"/>
                <a:gd name="connsiteX143" fmla="*/ 38451 w 62751"/>
                <a:gd name="connsiteY143" fmla="*/ 106915 h 117299"/>
                <a:gd name="connsiteX144" fmla="*/ 38323 w 62751"/>
                <a:gd name="connsiteY144" fmla="*/ 106915 h 117299"/>
                <a:gd name="connsiteX145" fmla="*/ 37172 w 62751"/>
                <a:gd name="connsiteY145" fmla="*/ 106915 h 117299"/>
                <a:gd name="connsiteX146" fmla="*/ 36149 w 62751"/>
                <a:gd name="connsiteY146" fmla="*/ 108322 h 117299"/>
                <a:gd name="connsiteX147" fmla="*/ 34997 w 62751"/>
                <a:gd name="connsiteY147" fmla="*/ 110241 h 117299"/>
                <a:gd name="connsiteX148" fmla="*/ 33718 w 62751"/>
                <a:gd name="connsiteY148" fmla="*/ 111903 h 117299"/>
                <a:gd name="connsiteX149" fmla="*/ 32183 w 62751"/>
                <a:gd name="connsiteY149" fmla="*/ 111903 h 117299"/>
                <a:gd name="connsiteX150" fmla="*/ 32183 w 62751"/>
                <a:gd name="connsiteY150" fmla="*/ 110369 h 117299"/>
                <a:gd name="connsiteX151" fmla="*/ 30009 w 62751"/>
                <a:gd name="connsiteY151" fmla="*/ 110369 h 117299"/>
                <a:gd name="connsiteX152" fmla="*/ 30009 w 62751"/>
                <a:gd name="connsiteY152" fmla="*/ 111648 h 117299"/>
                <a:gd name="connsiteX153" fmla="*/ 30009 w 62751"/>
                <a:gd name="connsiteY153" fmla="*/ 112799 h 117299"/>
                <a:gd name="connsiteX154" fmla="*/ 28986 w 62751"/>
                <a:gd name="connsiteY154" fmla="*/ 112799 h 117299"/>
                <a:gd name="connsiteX155" fmla="*/ 27963 w 62751"/>
                <a:gd name="connsiteY155" fmla="*/ 112799 h 117299"/>
                <a:gd name="connsiteX156" fmla="*/ 27067 w 62751"/>
                <a:gd name="connsiteY156" fmla="*/ 112799 h 117299"/>
                <a:gd name="connsiteX157" fmla="*/ 26300 w 62751"/>
                <a:gd name="connsiteY157" fmla="*/ 112799 h 117299"/>
                <a:gd name="connsiteX158" fmla="*/ 23103 w 62751"/>
                <a:gd name="connsiteY158" fmla="*/ 112799 h 117299"/>
                <a:gd name="connsiteX159" fmla="*/ 21056 w 62751"/>
                <a:gd name="connsiteY159" fmla="*/ 112799 h 117299"/>
                <a:gd name="connsiteX160" fmla="*/ 19777 w 62751"/>
                <a:gd name="connsiteY160" fmla="*/ 112799 h 117299"/>
                <a:gd name="connsiteX161" fmla="*/ 17859 w 62751"/>
                <a:gd name="connsiteY161" fmla="*/ 115485 h 117299"/>
                <a:gd name="connsiteX162" fmla="*/ 17219 w 62751"/>
                <a:gd name="connsiteY162" fmla="*/ 114589 h 117299"/>
                <a:gd name="connsiteX163" fmla="*/ 16068 w 62751"/>
                <a:gd name="connsiteY163" fmla="*/ 114589 h 117299"/>
                <a:gd name="connsiteX164" fmla="*/ 15301 w 62751"/>
                <a:gd name="connsiteY164" fmla="*/ 114589 h 117299"/>
                <a:gd name="connsiteX165" fmla="*/ 15301 w 62751"/>
                <a:gd name="connsiteY165" fmla="*/ 112671 h 117299"/>
                <a:gd name="connsiteX166" fmla="*/ 11975 w 62751"/>
                <a:gd name="connsiteY166" fmla="*/ 113566 h 117299"/>
                <a:gd name="connsiteX167" fmla="*/ 9034 w 62751"/>
                <a:gd name="connsiteY167" fmla="*/ 113566 h 117299"/>
                <a:gd name="connsiteX168" fmla="*/ 8011 w 62751"/>
                <a:gd name="connsiteY168" fmla="*/ 115613 h 117299"/>
                <a:gd name="connsiteX169" fmla="*/ 6092 w 62751"/>
                <a:gd name="connsiteY169" fmla="*/ 117019 h 117299"/>
                <a:gd name="connsiteX170" fmla="*/ 3406 w 62751"/>
                <a:gd name="connsiteY170" fmla="*/ 116124 h 117299"/>
                <a:gd name="connsiteX171" fmla="*/ 2511 w 62751"/>
                <a:gd name="connsiteY171" fmla="*/ 117275 h 117299"/>
                <a:gd name="connsiteX172" fmla="*/ 3278 w 62751"/>
                <a:gd name="connsiteY172" fmla="*/ 112415 h 117299"/>
                <a:gd name="connsiteX173" fmla="*/ 2511 w 62751"/>
                <a:gd name="connsiteY173" fmla="*/ 112415 h 117299"/>
                <a:gd name="connsiteX174" fmla="*/ 2511 w 62751"/>
                <a:gd name="connsiteY174" fmla="*/ 113182 h 117299"/>
                <a:gd name="connsiteX175" fmla="*/ 3406 w 62751"/>
                <a:gd name="connsiteY175" fmla="*/ 113182 h 117299"/>
                <a:gd name="connsiteX176" fmla="*/ 3278 w 62751"/>
                <a:gd name="connsiteY176" fmla="*/ 112415 h 117299"/>
                <a:gd name="connsiteX177" fmla="*/ 6220 w 62751"/>
                <a:gd name="connsiteY177" fmla="*/ 111648 h 117299"/>
                <a:gd name="connsiteX178" fmla="*/ 7243 w 62751"/>
                <a:gd name="connsiteY178" fmla="*/ 113310 h 117299"/>
                <a:gd name="connsiteX179" fmla="*/ 9034 w 62751"/>
                <a:gd name="connsiteY179" fmla="*/ 113310 h 117299"/>
                <a:gd name="connsiteX180" fmla="*/ 9034 w 62751"/>
                <a:gd name="connsiteY180" fmla="*/ 112543 h 117299"/>
                <a:gd name="connsiteX181" fmla="*/ 9034 w 62751"/>
                <a:gd name="connsiteY181" fmla="*/ 112543 h 117299"/>
                <a:gd name="connsiteX182" fmla="*/ 9034 w 62751"/>
                <a:gd name="connsiteY182" fmla="*/ 112543 h 117299"/>
                <a:gd name="connsiteX183" fmla="*/ 9034 w 62751"/>
                <a:gd name="connsiteY183" fmla="*/ 111776 h 117299"/>
                <a:gd name="connsiteX184" fmla="*/ 9034 w 62751"/>
                <a:gd name="connsiteY184" fmla="*/ 111008 h 117299"/>
                <a:gd name="connsiteX185" fmla="*/ 9673 w 62751"/>
                <a:gd name="connsiteY185" fmla="*/ 110241 h 117299"/>
                <a:gd name="connsiteX186" fmla="*/ 9673 w 62751"/>
                <a:gd name="connsiteY186" fmla="*/ 110241 h 117299"/>
                <a:gd name="connsiteX187" fmla="*/ 8266 w 62751"/>
                <a:gd name="connsiteY187" fmla="*/ 111008 h 117299"/>
                <a:gd name="connsiteX188" fmla="*/ 6220 w 62751"/>
                <a:gd name="connsiteY188" fmla="*/ 111648 h 117299"/>
                <a:gd name="connsiteX189" fmla="*/ 5581 w 62751"/>
                <a:gd name="connsiteY189" fmla="*/ 116380 h 117299"/>
                <a:gd name="connsiteX190" fmla="*/ 6860 w 62751"/>
                <a:gd name="connsiteY190" fmla="*/ 117275 h 117299"/>
                <a:gd name="connsiteX191" fmla="*/ 6860 w 62751"/>
                <a:gd name="connsiteY191" fmla="*/ 115613 h 117299"/>
                <a:gd name="connsiteX192" fmla="*/ 5581 w 62751"/>
                <a:gd name="connsiteY192" fmla="*/ 116380 h 117299"/>
                <a:gd name="connsiteX193" fmla="*/ 27707 w 62751"/>
                <a:gd name="connsiteY193" fmla="*/ 6771 h 117299"/>
                <a:gd name="connsiteX194" fmla="*/ 28475 w 62751"/>
                <a:gd name="connsiteY194" fmla="*/ 6771 h 117299"/>
                <a:gd name="connsiteX195" fmla="*/ 28475 w 62751"/>
                <a:gd name="connsiteY195" fmla="*/ 6771 h 117299"/>
                <a:gd name="connsiteX196" fmla="*/ 27707 w 62751"/>
                <a:gd name="connsiteY196" fmla="*/ 6771 h 117299"/>
                <a:gd name="connsiteX197" fmla="*/ 10824 w 62751"/>
                <a:gd name="connsiteY197" fmla="*/ 109090 h 117299"/>
                <a:gd name="connsiteX198" fmla="*/ 10824 w 62751"/>
                <a:gd name="connsiteY198" fmla="*/ 111903 h 117299"/>
                <a:gd name="connsiteX199" fmla="*/ 12487 w 62751"/>
                <a:gd name="connsiteY199" fmla="*/ 113950 h 117299"/>
                <a:gd name="connsiteX200" fmla="*/ 13330 w 62751"/>
                <a:gd name="connsiteY200" fmla="*/ 113623 h 117299"/>
                <a:gd name="connsiteX201" fmla="*/ 13382 w 62751"/>
                <a:gd name="connsiteY201" fmla="*/ 113310 h 117299"/>
                <a:gd name="connsiteX202" fmla="*/ 13382 w 62751"/>
                <a:gd name="connsiteY202" fmla="*/ 111392 h 117299"/>
                <a:gd name="connsiteX203" fmla="*/ 13382 w 62751"/>
                <a:gd name="connsiteY203" fmla="*/ 109473 h 117299"/>
                <a:gd name="connsiteX204" fmla="*/ 14278 w 62751"/>
                <a:gd name="connsiteY204" fmla="*/ 108322 h 117299"/>
                <a:gd name="connsiteX205" fmla="*/ 15045 w 62751"/>
                <a:gd name="connsiteY205" fmla="*/ 108322 h 117299"/>
                <a:gd name="connsiteX206" fmla="*/ 16580 w 62751"/>
                <a:gd name="connsiteY206" fmla="*/ 109473 h 117299"/>
                <a:gd name="connsiteX207" fmla="*/ 18242 w 62751"/>
                <a:gd name="connsiteY207" fmla="*/ 110624 h 117299"/>
                <a:gd name="connsiteX208" fmla="*/ 19010 w 62751"/>
                <a:gd name="connsiteY208" fmla="*/ 110624 h 117299"/>
                <a:gd name="connsiteX209" fmla="*/ 18242 w 62751"/>
                <a:gd name="connsiteY209" fmla="*/ 106915 h 117299"/>
                <a:gd name="connsiteX210" fmla="*/ 14789 w 62751"/>
                <a:gd name="connsiteY210" fmla="*/ 105253 h 117299"/>
                <a:gd name="connsiteX211" fmla="*/ 11847 w 62751"/>
                <a:gd name="connsiteY211" fmla="*/ 105253 h 117299"/>
                <a:gd name="connsiteX212" fmla="*/ 10824 w 62751"/>
                <a:gd name="connsiteY212" fmla="*/ 109090 h 117299"/>
                <a:gd name="connsiteX213" fmla="*/ 28218 w 62751"/>
                <a:gd name="connsiteY213" fmla="*/ 20584 h 117299"/>
                <a:gd name="connsiteX214" fmla="*/ 27451 w 62751"/>
                <a:gd name="connsiteY214" fmla="*/ 21223 h 117299"/>
                <a:gd name="connsiteX215" fmla="*/ 27451 w 62751"/>
                <a:gd name="connsiteY215" fmla="*/ 21991 h 117299"/>
                <a:gd name="connsiteX216" fmla="*/ 28218 w 62751"/>
                <a:gd name="connsiteY216" fmla="*/ 21991 h 117299"/>
                <a:gd name="connsiteX217" fmla="*/ 28218 w 62751"/>
                <a:gd name="connsiteY217" fmla="*/ 20839 h 117299"/>
                <a:gd name="connsiteX218" fmla="*/ 24637 w 62751"/>
                <a:gd name="connsiteY218" fmla="*/ 43733 h 117299"/>
                <a:gd name="connsiteX219" fmla="*/ 24637 w 62751"/>
                <a:gd name="connsiteY219" fmla="*/ 43733 h 117299"/>
                <a:gd name="connsiteX220" fmla="*/ 24637 w 62751"/>
                <a:gd name="connsiteY220" fmla="*/ 43733 h 117299"/>
                <a:gd name="connsiteX221" fmla="*/ 24637 w 62751"/>
                <a:gd name="connsiteY221" fmla="*/ 43733 h 117299"/>
                <a:gd name="connsiteX222" fmla="*/ 24637 w 62751"/>
                <a:gd name="connsiteY222" fmla="*/ 43989 h 117299"/>
                <a:gd name="connsiteX223" fmla="*/ 18626 w 62751"/>
                <a:gd name="connsiteY223" fmla="*/ 100009 h 117299"/>
                <a:gd name="connsiteX224" fmla="*/ 16963 w 62751"/>
                <a:gd name="connsiteY224" fmla="*/ 101032 h 117299"/>
                <a:gd name="connsiteX225" fmla="*/ 15812 w 62751"/>
                <a:gd name="connsiteY225" fmla="*/ 102695 h 117299"/>
                <a:gd name="connsiteX226" fmla="*/ 19521 w 62751"/>
                <a:gd name="connsiteY226" fmla="*/ 102695 h 117299"/>
                <a:gd name="connsiteX227" fmla="*/ 20417 w 62751"/>
                <a:gd name="connsiteY227" fmla="*/ 102055 h 117299"/>
                <a:gd name="connsiteX228" fmla="*/ 20417 w 62751"/>
                <a:gd name="connsiteY228" fmla="*/ 100520 h 117299"/>
                <a:gd name="connsiteX229" fmla="*/ 21056 w 62751"/>
                <a:gd name="connsiteY229" fmla="*/ 99241 h 117299"/>
                <a:gd name="connsiteX230" fmla="*/ 22719 w 62751"/>
                <a:gd name="connsiteY230" fmla="*/ 99241 h 117299"/>
                <a:gd name="connsiteX231" fmla="*/ 23870 w 62751"/>
                <a:gd name="connsiteY231" fmla="*/ 99241 h 117299"/>
                <a:gd name="connsiteX232" fmla="*/ 25533 w 62751"/>
                <a:gd name="connsiteY232" fmla="*/ 99241 h 117299"/>
                <a:gd name="connsiteX233" fmla="*/ 26812 w 62751"/>
                <a:gd name="connsiteY233" fmla="*/ 98218 h 117299"/>
                <a:gd name="connsiteX234" fmla="*/ 28091 w 62751"/>
                <a:gd name="connsiteY234" fmla="*/ 97195 h 117299"/>
                <a:gd name="connsiteX235" fmla="*/ 28730 w 62751"/>
                <a:gd name="connsiteY235" fmla="*/ 97195 h 117299"/>
                <a:gd name="connsiteX236" fmla="*/ 28730 w 62751"/>
                <a:gd name="connsiteY236" fmla="*/ 97195 h 117299"/>
                <a:gd name="connsiteX237" fmla="*/ 28730 w 62751"/>
                <a:gd name="connsiteY237" fmla="*/ 99114 h 117299"/>
                <a:gd name="connsiteX238" fmla="*/ 28730 w 62751"/>
                <a:gd name="connsiteY238" fmla="*/ 100393 h 117299"/>
                <a:gd name="connsiteX239" fmla="*/ 28730 w 62751"/>
                <a:gd name="connsiteY239" fmla="*/ 101544 h 117299"/>
                <a:gd name="connsiteX240" fmla="*/ 29753 w 62751"/>
                <a:gd name="connsiteY240" fmla="*/ 101544 h 117299"/>
                <a:gd name="connsiteX241" fmla="*/ 31160 w 62751"/>
                <a:gd name="connsiteY241" fmla="*/ 101544 h 117299"/>
                <a:gd name="connsiteX242" fmla="*/ 32056 w 62751"/>
                <a:gd name="connsiteY242" fmla="*/ 101544 h 117299"/>
                <a:gd name="connsiteX243" fmla="*/ 32056 w 62751"/>
                <a:gd name="connsiteY243" fmla="*/ 98474 h 117299"/>
                <a:gd name="connsiteX244" fmla="*/ 32056 w 62751"/>
                <a:gd name="connsiteY244" fmla="*/ 95660 h 117299"/>
                <a:gd name="connsiteX245" fmla="*/ 33718 w 62751"/>
                <a:gd name="connsiteY245" fmla="*/ 93870 h 117299"/>
                <a:gd name="connsiteX246" fmla="*/ 37939 w 62751"/>
                <a:gd name="connsiteY246" fmla="*/ 91440 h 117299"/>
                <a:gd name="connsiteX247" fmla="*/ 43438 w 62751"/>
                <a:gd name="connsiteY247" fmla="*/ 88242 h 117299"/>
                <a:gd name="connsiteX248" fmla="*/ 49194 w 62751"/>
                <a:gd name="connsiteY248" fmla="*/ 84533 h 117299"/>
                <a:gd name="connsiteX249" fmla="*/ 53671 w 62751"/>
                <a:gd name="connsiteY249" fmla="*/ 79673 h 117299"/>
                <a:gd name="connsiteX250" fmla="*/ 55845 w 62751"/>
                <a:gd name="connsiteY250" fmla="*/ 73790 h 117299"/>
                <a:gd name="connsiteX251" fmla="*/ 55845 w 62751"/>
                <a:gd name="connsiteY251" fmla="*/ 71999 h 117299"/>
                <a:gd name="connsiteX252" fmla="*/ 55845 w 62751"/>
                <a:gd name="connsiteY252" fmla="*/ 70976 h 117299"/>
                <a:gd name="connsiteX253" fmla="*/ 54949 w 62751"/>
                <a:gd name="connsiteY253" fmla="*/ 70208 h 117299"/>
                <a:gd name="connsiteX254" fmla="*/ 54182 w 62751"/>
                <a:gd name="connsiteY254" fmla="*/ 69057 h 117299"/>
                <a:gd name="connsiteX255" fmla="*/ 54182 w 62751"/>
                <a:gd name="connsiteY255" fmla="*/ 67395 h 117299"/>
                <a:gd name="connsiteX256" fmla="*/ 55589 w 62751"/>
                <a:gd name="connsiteY256" fmla="*/ 67395 h 117299"/>
                <a:gd name="connsiteX257" fmla="*/ 57379 w 62751"/>
                <a:gd name="connsiteY257" fmla="*/ 67395 h 117299"/>
                <a:gd name="connsiteX258" fmla="*/ 58402 w 62751"/>
                <a:gd name="connsiteY258" fmla="*/ 66371 h 117299"/>
                <a:gd name="connsiteX259" fmla="*/ 57251 w 62751"/>
                <a:gd name="connsiteY259" fmla="*/ 63046 h 117299"/>
                <a:gd name="connsiteX260" fmla="*/ 53798 w 62751"/>
                <a:gd name="connsiteY260" fmla="*/ 60872 h 117299"/>
                <a:gd name="connsiteX261" fmla="*/ 49705 w 62751"/>
                <a:gd name="connsiteY261" fmla="*/ 59465 h 117299"/>
                <a:gd name="connsiteX262" fmla="*/ 46508 w 62751"/>
                <a:gd name="connsiteY262" fmla="*/ 59465 h 117299"/>
                <a:gd name="connsiteX263" fmla="*/ 46508 w 62751"/>
                <a:gd name="connsiteY263" fmla="*/ 60872 h 117299"/>
                <a:gd name="connsiteX264" fmla="*/ 46508 w 62751"/>
                <a:gd name="connsiteY264" fmla="*/ 62407 h 117299"/>
                <a:gd name="connsiteX265" fmla="*/ 46508 w 62751"/>
                <a:gd name="connsiteY265" fmla="*/ 63174 h 117299"/>
                <a:gd name="connsiteX266" fmla="*/ 46508 w 62751"/>
                <a:gd name="connsiteY266" fmla="*/ 63174 h 117299"/>
                <a:gd name="connsiteX267" fmla="*/ 46508 w 62751"/>
                <a:gd name="connsiteY267" fmla="*/ 63174 h 117299"/>
                <a:gd name="connsiteX268" fmla="*/ 44462 w 62751"/>
                <a:gd name="connsiteY268" fmla="*/ 62023 h 117299"/>
                <a:gd name="connsiteX269" fmla="*/ 43438 w 62751"/>
                <a:gd name="connsiteY269" fmla="*/ 61128 h 117299"/>
                <a:gd name="connsiteX270" fmla="*/ 42543 w 62751"/>
                <a:gd name="connsiteY270" fmla="*/ 59977 h 117299"/>
                <a:gd name="connsiteX271" fmla="*/ 41136 w 62751"/>
                <a:gd name="connsiteY271" fmla="*/ 58058 h 117299"/>
                <a:gd name="connsiteX272" fmla="*/ 41136 w 62751"/>
                <a:gd name="connsiteY272" fmla="*/ 58058 h 117299"/>
                <a:gd name="connsiteX273" fmla="*/ 38834 w 62751"/>
                <a:gd name="connsiteY273" fmla="*/ 58058 h 117299"/>
                <a:gd name="connsiteX274" fmla="*/ 35765 w 62751"/>
                <a:gd name="connsiteY274" fmla="*/ 58058 h 117299"/>
                <a:gd name="connsiteX275" fmla="*/ 32823 w 62751"/>
                <a:gd name="connsiteY275" fmla="*/ 58058 h 117299"/>
                <a:gd name="connsiteX276" fmla="*/ 30905 w 62751"/>
                <a:gd name="connsiteY276" fmla="*/ 59081 h 117299"/>
                <a:gd name="connsiteX277" fmla="*/ 30137 w 62751"/>
                <a:gd name="connsiteY277" fmla="*/ 60360 h 117299"/>
                <a:gd name="connsiteX278" fmla="*/ 28602 w 62751"/>
                <a:gd name="connsiteY278" fmla="*/ 62279 h 117299"/>
                <a:gd name="connsiteX279" fmla="*/ 27195 w 62751"/>
                <a:gd name="connsiteY279" fmla="*/ 64197 h 117299"/>
                <a:gd name="connsiteX280" fmla="*/ 26428 w 62751"/>
                <a:gd name="connsiteY280" fmla="*/ 65476 h 117299"/>
                <a:gd name="connsiteX281" fmla="*/ 26428 w 62751"/>
                <a:gd name="connsiteY281" fmla="*/ 66883 h 117299"/>
                <a:gd name="connsiteX282" fmla="*/ 26428 w 62751"/>
                <a:gd name="connsiteY282" fmla="*/ 69185 h 117299"/>
                <a:gd name="connsiteX283" fmla="*/ 26428 w 62751"/>
                <a:gd name="connsiteY283" fmla="*/ 71487 h 117299"/>
                <a:gd name="connsiteX284" fmla="*/ 26428 w 62751"/>
                <a:gd name="connsiteY284" fmla="*/ 72894 h 117299"/>
                <a:gd name="connsiteX285" fmla="*/ 26428 w 62751"/>
                <a:gd name="connsiteY285" fmla="*/ 76092 h 117299"/>
                <a:gd name="connsiteX286" fmla="*/ 25661 w 62751"/>
                <a:gd name="connsiteY286" fmla="*/ 80952 h 117299"/>
                <a:gd name="connsiteX287" fmla="*/ 24638 w 62751"/>
                <a:gd name="connsiteY287" fmla="*/ 85428 h 117299"/>
                <a:gd name="connsiteX288" fmla="*/ 23742 w 62751"/>
                <a:gd name="connsiteY288" fmla="*/ 87603 h 117299"/>
                <a:gd name="connsiteX289" fmla="*/ 23103 w 62751"/>
                <a:gd name="connsiteY289" fmla="*/ 86579 h 117299"/>
                <a:gd name="connsiteX290" fmla="*/ 23103 w 62751"/>
                <a:gd name="connsiteY290" fmla="*/ 85940 h 117299"/>
                <a:gd name="connsiteX291" fmla="*/ 23103 w 62751"/>
                <a:gd name="connsiteY291" fmla="*/ 85940 h 117299"/>
                <a:gd name="connsiteX292" fmla="*/ 23103 w 62751"/>
                <a:gd name="connsiteY292" fmla="*/ 85173 h 117299"/>
                <a:gd name="connsiteX293" fmla="*/ 23103 w 62751"/>
                <a:gd name="connsiteY293" fmla="*/ 85173 h 117299"/>
                <a:gd name="connsiteX294" fmla="*/ 21824 w 62751"/>
                <a:gd name="connsiteY294" fmla="*/ 85940 h 117299"/>
                <a:gd name="connsiteX295" fmla="*/ 21824 w 62751"/>
                <a:gd name="connsiteY295" fmla="*/ 87603 h 117299"/>
                <a:gd name="connsiteX296" fmla="*/ 21824 w 62751"/>
                <a:gd name="connsiteY296" fmla="*/ 89393 h 117299"/>
                <a:gd name="connsiteX297" fmla="*/ 21824 w 62751"/>
                <a:gd name="connsiteY297" fmla="*/ 90800 h 117299"/>
                <a:gd name="connsiteX298" fmla="*/ 21824 w 62751"/>
                <a:gd name="connsiteY298" fmla="*/ 92207 h 117299"/>
                <a:gd name="connsiteX299" fmla="*/ 21824 w 62751"/>
                <a:gd name="connsiteY299" fmla="*/ 94509 h 117299"/>
                <a:gd name="connsiteX300" fmla="*/ 21824 w 62751"/>
                <a:gd name="connsiteY300" fmla="*/ 96939 h 117299"/>
                <a:gd name="connsiteX301" fmla="*/ 21824 w 62751"/>
                <a:gd name="connsiteY301" fmla="*/ 98602 h 117299"/>
                <a:gd name="connsiteX302" fmla="*/ 21824 w 62751"/>
                <a:gd name="connsiteY302" fmla="*/ 100393 h 117299"/>
                <a:gd name="connsiteX303" fmla="*/ 26172 w 62751"/>
                <a:gd name="connsiteY303" fmla="*/ 43989 h 117299"/>
                <a:gd name="connsiteX304" fmla="*/ 26939 w 62751"/>
                <a:gd name="connsiteY304" fmla="*/ 43989 h 117299"/>
                <a:gd name="connsiteX305" fmla="*/ 26939 w 62751"/>
                <a:gd name="connsiteY305" fmla="*/ 43222 h 117299"/>
                <a:gd name="connsiteX306" fmla="*/ 21440 w 62751"/>
                <a:gd name="connsiteY306" fmla="*/ 70720 h 117299"/>
                <a:gd name="connsiteX307" fmla="*/ 22207 w 62751"/>
                <a:gd name="connsiteY307" fmla="*/ 69825 h 117299"/>
                <a:gd name="connsiteX308" fmla="*/ 21568 w 62751"/>
                <a:gd name="connsiteY308" fmla="*/ 69825 h 117299"/>
                <a:gd name="connsiteX309" fmla="*/ 30649 w 62751"/>
                <a:gd name="connsiteY309" fmla="*/ 24037 h 117299"/>
                <a:gd name="connsiteX310" fmla="*/ 30649 w 62751"/>
                <a:gd name="connsiteY310" fmla="*/ 24804 h 117299"/>
                <a:gd name="connsiteX311" fmla="*/ 30649 w 62751"/>
                <a:gd name="connsiteY311" fmla="*/ 25572 h 117299"/>
                <a:gd name="connsiteX312" fmla="*/ 31416 w 62751"/>
                <a:gd name="connsiteY312" fmla="*/ 25572 h 117299"/>
                <a:gd name="connsiteX313" fmla="*/ 31800 w 62751"/>
                <a:gd name="connsiteY313" fmla="*/ 24421 h 117299"/>
                <a:gd name="connsiteX314" fmla="*/ 30649 w 62751"/>
                <a:gd name="connsiteY314" fmla="*/ 24037 h 117299"/>
                <a:gd name="connsiteX315" fmla="*/ 26684 w 62751"/>
                <a:gd name="connsiteY315" fmla="*/ 51024 h 117299"/>
                <a:gd name="connsiteX316" fmla="*/ 26684 w 62751"/>
                <a:gd name="connsiteY316" fmla="*/ 51791 h 117299"/>
                <a:gd name="connsiteX317" fmla="*/ 26684 w 62751"/>
                <a:gd name="connsiteY317" fmla="*/ 51791 h 117299"/>
                <a:gd name="connsiteX318" fmla="*/ 27451 w 62751"/>
                <a:gd name="connsiteY318" fmla="*/ 51791 h 117299"/>
                <a:gd name="connsiteX319" fmla="*/ 26684 w 62751"/>
                <a:gd name="connsiteY319" fmla="*/ 51024 h 117299"/>
                <a:gd name="connsiteX320" fmla="*/ 21184 w 62751"/>
                <a:gd name="connsiteY320" fmla="*/ 110880 h 117299"/>
                <a:gd name="connsiteX321" fmla="*/ 21184 w 62751"/>
                <a:gd name="connsiteY321" fmla="*/ 110880 h 117299"/>
                <a:gd name="connsiteX322" fmla="*/ 21184 w 62751"/>
                <a:gd name="connsiteY322" fmla="*/ 110880 h 117299"/>
                <a:gd name="connsiteX323" fmla="*/ 21184 w 62751"/>
                <a:gd name="connsiteY323" fmla="*/ 110880 h 117299"/>
                <a:gd name="connsiteX324" fmla="*/ 21184 w 62751"/>
                <a:gd name="connsiteY324" fmla="*/ 110880 h 117299"/>
                <a:gd name="connsiteX325" fmla="*/ 27835 w 62751"/>
                <a:gd name="connsiteY325" fmla="*/ 109345 h 117299"/>
                <a:gd name="connsiteX326" fmla="*/ 29370 w 62751"/>
                <a:gd name="connsiteY326" fmla="*/ 109345 h 117299"/>
                <a:gd name="connsiteX327" fmla="*/ 29370 w 62751"/>
                <a:gd name="connsiteY327" fmla="*/ 109345 h 117299"/>
                <a:gd name="connsiteX328" fmla="*/ 29370 w 62751"/>
                <a:gd name="connsiteY328" fmla="*/ 109345 h 117299"/>
                <a:gd name="connsiteX329" fmla="*/ 28602 w 62751"/>
                <a:gd name="connsiteY329" fmla="*/ 109345 h 117299"/>
                <a:gd name="connsiteX330" fmla="*/ 41776 w 62751"/>
                <a:gd name="connsiteY330" fmla="*/ 48210 h 117299"/>
                <a:gd name="connsiteX331" fmla="*/ 41776 w 62751"/>
                <a:gd name="connsiteY331" fmla="*/ 48210 h 117299"/>
                <a:gd name="connsiteX332" fmla="*/ 41776 w 62751"/>
                <a:gd name="connsiteY332" fmla="*/ 48210 h 117299"/>
                <a:gd name="connsiteX333" fmla="*/ 41776 w 62751"/>
                <a:gd name="connsiteY333" fmla="*/ 48210 h 117299"/>
                <a:gd name="connsiteX334" fmla="*/ 41776 w 62751"/>
                <a:gd name="connsiteY334" fmla="*/ 48210 h 117299"/>
                <a:gd name="connsiteX335" fmla="*/ 33462 w 62751"/>
                <a:gd name="connsiteY335" fmla="*/ 98346 h 117299"/>
                <a:gd name="connsiteX336" fmla="*/ 33462 w 62751"/>
                <a:gd name="connsiteY336" fmla="*/ 98346 h 117299"/>
                <a:gd name="connsiteX337" fmla="*/ 33462 w 62751"/>
                <a:gd name="connsiteY337" fmla="*/ 98346 h 117299"/>
                <a:gd name="connsiteX338" fmla="*/ 33462 w 62751"/>
                <a:gd name="connsiteY338" fmla="*/ 98346 h 117299"/>
                <a:gd name="connsiteX339" fmla="*/ 33462 w 62751"/>
                <a:gd name="connsiteY339" fmla="*/ 98346 h 117299"/>
                <a:gd name="connsiteX340" fmla="*/ 41520 w 62751"/>
                <a:gd name="connsiteY340" fmla="*/ 57930 h 117299"/>
                <a:gd name="connsiteX341" fmla="*/ 41520 w 62751"/>
                <a:gd name="connsiteY341" fmla="*/ 58698 h 117299"/>
                <a:gd name="connsiteX342" fmla="*/ 41520 w 62751"/>
                <a:gd name="connsiteY342" fmla="*/ 59593 h 117299"/>
                <a:gd name="connsiteX343" fmla="*/ 42671 w 62751"/>
                <a:gd name="connsiteY343" fmla="*/ 58314 h 117299"/>
                <a:gd name="connsiteX344" fmla="*/ 42671 w 62751"/>
                <a:gd name="connsiteY344" fmla="*/ 57035 h 117299"/>
                <a:gd name="connsiteX345" fmla="*/ 41648 w 62751"/>
                <a:gd name="connsiteY345" fmla="*/ 57035 h 117299"/>
                <a:gd name="connsiteX346" fmla="*/ 41520 w 62751"/>
                <a:gd name="connsiteY346" fmla="*/ 57930 h 117299"/>
                <a:gd name="connsiteX347" fmla="*/ 34741 w 62751"/>
                <a:gd name="connsiteY347" fmla="*/ 106404 h 117299"/>
                <a:gd name="connsiteX348" fmla="*/ 35637 w 62751"/>
                <a:gd name="connsiteY348" fmla="*/ 105764 h 117299"/>
                <a:gd name="connsiteX349" fmla="*/ 34869 w 62751"/>
                <a:gd name="connsiteY349" fmla="*/ 105764 h 117299"/>
                <a:gd name="connsiteX350" fmla="*/ 37555 w 62751"/>
                <a:gd name="connsiteY350" fmla="*/ 108962 h 117299"/>
                <a:gd name="connsiteX351" fmla="*/ 38323 w 62751"/>
                <a:gd name="connsiteY351" fmla="*/ 108962 h 117299"/>
                <a:gd name="connsiteX352" fmla="*/ 38323 w 62751"/>
                <a:gd name="connsiteY352" fmla="*/ 107555 h 117299"/>
                <a:gd name="connsiteX353" fmla="*/ 38323 w 62751"/>
                <a:gd name="connsiteY353" fmla="*/ 107555 h 117299"/>
                <a:gd name="connsiteX354" fmla="*/ 44718 w 62751"/>
                <a:gd name="connsiteY354" fmla="*/ 97323 h 117299"/>
                <a:gd name="connsiteX355" fmla="*/ 52135 w 62751"/>
                <a:gd name="connsiteY355" fmla="*/ 99241 h 117299"/>
                <a:gd name="connsiteX356" fmla="*/ 52135 w 62751"/>
                <a:gd name="connsiteY356" fmla="*/ 97835 h 117299"/>
                <a:gd name="connsiteX357" fmla="*/ 52135 w 62751"/>
                <a:gd name="connsiteY357" fmla="*/ 95532 h 117299"/>
                <a:gd name="connsiteX358" fmla="*/ 52135 w 62751"/>
                <a:gd name="connsiteY358" fmla="*/ 93358 h 117299"/>
                <a:gd name="connsiteX359" fmla="*/ 51496 w 62751"/>
                <a:gd name="connsiteY359" fmla="*/ 92335 h 117299"/>
                <a:gd name="connsiteX360" fmla="*/ 51496 w 62751"/>
                <a:gd name="connsiteY360" fmla="*/ 92335 h 117299"/>
                <a:gd name="connsiteX361" fmla="*/ 51496 w 62751"/>
                <a:gd name="connsiteY361" fmla="*/ 92335 h 117299"/>
                <a:gd name="connsiteX362" fmla="*/ 51496 w 62751"/>
                <a:gd name="connsiteY362" fmla="*/ 92335 h 117299"/>
                <a:gd name="connsiteX363" fmla="*/ 50089 w 62751"/>
                <a:gd name="connsiteY363" fmla="*/ 93870 h 117299"/>
                <a:gd name="connsiteX364" fmla="*/ 48682 w 62751"/>
                <a:gd name="connsiteY364" fmla="*/ 95660 h 117299"/>
                <a:gd name="connsiteX365" fmla="*/ 46892 w 62751"/>
                <a:gd name="connsiteY365" fmla="*/ 95660 h 117299"/>
                <a:gd name="connsiteX366" fmla="*/ 45741 w 62751"/>
                <a:gd name="connsiteY366" fmla="*/ 96683 h 117299"/>
                <a:gd name="connsiteX367" fmla="*/ 53287 w 62751"/>
                <a:gd name="connsiteY367" fmla="*/ 57163 h 117299"/>
                <a:gd name="connsiteX368" fmla="*/ 54310 w 62751"/>
                <a:gd name="connsiteY368" fmla="*/ 56267 h 117299"/>
                <a:gd name="connsiteX369" fmla="*/ 54310 w 62751"/>
                <a:gd name="connsiteY369" fmla="*/ 55116 h 117299"/>
                <a:gd name="connsiteX370" fmla="*/ 53159 w 62751"/>
                <a:gd name="connsiteY370" fmla="*/ 55116 h 117299"/>
                <a:gd name="connsiteX371" fmla="*/ 53287 w 62751"/>
                <a:gd name="connsiteY371" fmla="*/ 60104 h 117299"/>
                <a:gd name="connsiteX372" fmla="*/ 53926 w 62751"/>
                <a:gd name="connsiteY372" fmla="*/ 60872 h 117299"/>
                <a:gd name="connsiteX373" fmla="*/ 54566 w 62751"/>
                <a:gd name="connsiteY373" fmla="*/ 60872 h 117299"/>
                <a:gd name="connsiteX374" fmla="*/ 55461 w 62751"/>
                <a:gd name="connsiteY374" fmla="*/ 59849 h 117299"/>
                <a:gd name="connsiteX375" fmla="*/ 56228 w 62751"/>
                <a:gd name="connsiteY375" fmla="*/ 58825 h 117299"/>
                <a:gd name="connsiteX376" fmla="*/ 56228 w 62751"/>
                <a:gd name="connsiteY376" fmla="*/ 58825 h 117299"/>
                <a:gd name="connsiteX377" fmla="*/ 56868 w 62751"/>
                <a:gd name="connsiteY377" fmla="*/ 58825 h 117299"/>
                <a:gd name="connsiteX378" fmla="*/ 56868 w 62751"/>
                <a:gd name="connsiteY378" fmla="*/ 58825 h 117299"/>
                <a:gd name="connsiteX379" fmla="*/ 56868 w 62751"/>
                <a:gd name="connsiteY379" fmla="*/ 58825 h 117299"/>
                <a:gd name="connsiteX380" fmla="*/ 56868 w 62751"/>
                <a:gd name="connsiteY380" fmla="*/ 58825 h 117299"/>
                <a:gd name="connsiteX381" fmla="*/ 56868 w 62751"/>
                <a:gd name="connsiteY381" fmla="*/ 58825 h 117299"/>
                <a:gd name="connsiteX382" fmla="*/ 56868 w 62751"/>
                <a:gd name="connsiteY382" fmla="*/ 58825 h 117299"/>
                <a:gd name="connsiteX383" fmla="*/ 55973 w 62751"/>
                <a:gd name="connsiteY383" fmla="*/ 59593 h 117299"/>
                <a:gd name="connsiteX384" fmla="*/ 55333 w 62751"/>
                <a:gd name="connsiteY384" fmla="*/ 60616 h 117299"/>
                <a:gd name="connsiteX385" fmla="*/ 55333 w 62751"/>
                <a:gd name="connsiteY385" fmla="*/ 60616 h 117299"/>
                <a:gd name="connsiteX386" fmla="*/ 51496 w 62751"/>
                <a:gd name="connsiteY386" fmla="*/ 90033 h 117299"/>
                <a:gd name="connsiteX387" fmla="*/ 51496 w 62751"/>
                <a:gd name="connsiteY387" fmla="*/ 91056 h 117299"/>
                <a:gd name="connsiteX388" fmla="*/ 52775 w 62751"/>
                <a:gd name="connsiteY388" fmla="*/ 92847 h 117299"/>
                <a:gd name="connsiteX389" fmla="*/ 54950 w 62751"/>
                <a:gd name="connsiteY389" fmla="*/ 94253 h 117299"/>
                <a:gd name="connsiteX390" fmla="*/ 54182 w 62751"/>
                <a:gd name="connsiteY390" fmla="*/ 91440 h 117299"/>
                <a:gd name="connsiteX391" fmla="*/ 52008 w 62751"/>
                <a:gd name="connsiteY391" fmla="*/ 90033 h 117299"/>
                <a:gd name="connsiteX392" fmla="*/ 57252 w 62751"/>
                <a:gd name="connsiteY392" fmla="*/ 64453 h 117299"/>
                <a:gd name="connsiteX393" fmla="*/ 57252 w 62751"/>
                <a:gd name="connsiteY393" fmla="*/ 65220 h 117299"/>
                <a:gd name="connsiteX394" fmla="*/ 57252 w 62751"/>
                <a:gd name="connsiteY394" fmla="*/ 65988 h 117299"/>
                <a:gd name="connsiteX395" fmla="*/ 58019 w 62751"/>
                <a:gd name="connsiteY395" fmla="*/ 65988 h 117299"/>
                <a:gd name="connsiteX396" fmla="*/ 57763 w 62751"/>
                <a:gd name="connsiteY396" fmla="*/ 64197 h 117299"/>
                <a:gd name="connsiteX397" fmla="*/ 58530 w 62751"/>
                <a:gd name="connsiteY397" fmla="*/ 58825 h 117299"/>
                <a:gd name="connsiteX398" fmla="*/ 58530 w 62751"/>
                <a:gd name="connsiteY398" fmla="*/ 58825 h 117299"/>
                <a:gd name="connsiteX399" fmla="*/ 58530 w 62751"/>
                <a:gd name="connsiteY399" fmla="*/ 58825 h 117299"/>
                <a:gd name="connsiteX400" fmla="*/ 58530 w 62751"/>
                <a:gd name="connsiteY400" fmla="*/ 58825 h 117299"/>
                <a:gd name="connsiteX401" fmla="*/ 59042 w 62751"/>
                <a:gd name="connsiteY401" fmla="*/ 58570 h 117299"/>
                <a:gd name="connsiteX402" fmla="*/ 56356 w 62751"/>
                <a:gd name="connsiteY402" fmla="*/ 76348 h 117299"/>
                <a:gd name="connsiteX403" fmla="*/ 58019 w 62751"/>
                <a:gd name="connsiteY403" fmla="*/ 78522 h 117299"/>
                <a:gd name="connsiteX404" fmla="*/ 59042 w 62751"/>
                <a:gd name="connsiteY404" fmla="*/ 78522 h 117299"/>
                <a:gd name="connsiteX405" fmla="*/ 56868 w 62751"/>
                <a:gd name="connsiteY405" fmla="*/ 76092 h 117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Lst>
              <a:rect l="l" t="t" r="r" b="b"/>
              <a:pathLst>
                <a:path w="62751" h="117299">
                  <a:moveTo>
                    <a:pt x="2511" y="117275"/>
                  </a:moveTo>
                  <a:cubicBezTo>
                    <a:pt x="2511" y="117275"/>
                    <a:pt x="2511" y="117275"/>
                    <a:pt x="2511" y="117275"/>
                  </a:cubicBezTo>
                  <a:lnTo>
                    <a:pt x="2511" y="117275"/>
                  </a:lnTo>
                  <a:cubicBezTo>
                    <a:pt x="1289" y="116276"/>
                    <a:pt x="471" y="114867"/>
                    <a:pt x="209" y="113310"/>
                  </a:cubicBezTo>
                  <a:cubicBezTo>
                    <a:pt x="-70" y="111788"/>
                    <a:pt x="-70" y="110228"/>
                    <a:pt x="209" y="108706"/>
                  </a:cubicBezTo>
                  <a:cubicBezTo>
                    <a:pt x="364" y="107551"/>
                    <a:pt x="803" y="106452"/>
                    <a:pt x="1488" y="105509"/>
                  </a:cubicBezTo>
                  <a:cubicBezTo>
                    <a:pt x="2172" y="104613"/>
                    <a:pt x="2613" y="103555"/>
                    <a:pt x="2767" y="102439"/>
                  </a:cubicBezTo>
                  <a:cubicBezTo>
                    <a:pt x="2834" y="101502"/>
                    <a:pt x="2834" y="100562"/>
                    <a:pt x="2767" y="99625"/>
                  </a:cubicBezTo>
                  <a:cubicBezTo>
                    <a:pt x="2577" y="98654"/>
                    <a:pt x="2577" y="97655"/>
                    <a:pt x="2767" y="96683"/>
                  </a:cubicBezTo>
                  <a:cubicBezTo>
                    <a:pt x="2877" y="95118"/>
                    <a:pt x="3312" y="93594"/>
                    <a:pt x="4046" y="92207"/>
                  </a:cubicBezTo>
                  <a:cubicBezTo>
                    <a:pt x="4835" y="90928"/>
                    <a:pt x="5317" y="89483"/>
                    <a:pt x="5453" y="87986"/>
                  </a:cubicBezTo>
                  <a:cubicBezTo>
                    <a:pt x="5681" y="87591"/>
                    <a:pt x="5681" y="87103"/>
                    <a:pt x="5453" y="86707"/>
                  </a:cubicBezTo>
                  <a:cubicBezTo>
                    <a:pt x="5287" y="86253"/>
                    <a:pt x="5287" y="85755"/>
                    <a:pt x="5453" y="85300"/>
                  </a:cubicBezTo>
                  <a:cubicBezTo>
                    <a:pt x="5453" y="84405"/>
                    <a:pt x="5453" y="83510"/>
                    <a:pt x="6092" y="82615"/>
                  </a:cubicBezTo>
                  <a:cubicBezTo>
                    <a:pt x="6732" y="81719"/>
                    <a:pt x="6732" y="80824"/>
                    <a:pt x="6987" y="79929"/>
                  </a:cubicBezTo>
                  <a:cubicBezTo>
                    <a:pt x="7243" y="79033"/>
                    <a:pt x="7627" y="78010"/>
                    <a:pt x="7883" y="77243"/>
                  </a:cubicBezTo>
                  <a:cubicBezTo>
                    <a:pt x="8139" y="76475"/>
                    <a:pt x="7883" y="75580"/>
                    <a:pt x="7883" y="75069"/>
                  </a:cubicBezTo>
                  <a:cubicBezTo>
                    <a:pt x="7926" y="74815"/>
                    <a:pt x="7926" y="74555"/>
                    <a:pt x="7883" y="74301"/>
                  </a:cubicBezTo>
                  <a:lnTo>
                    <a:pt x="7883" y="72766"/>
                  </a:lnTo>
                  <a:lnTo>
                    <a:pt x="7883" y="71360"/>
                  </a:lnTo>
                  <a:cubicBezTo>
                    <a:pt x="7923" y="71020"/>
                    <a:pt x="7923" y="70676"/>
                    <a:pt x="7883" y="70336"/>
                  </a:cubicBezTo>
                  <a:lnTo>
                    <a:pt x="7883" y="70336"/>
                  </a:lnTo>
                  <a:cubicBezTo>
                    <a:pt x="7813" y="69956"/>
                    <a:pt x="7813" y="69566"/>
                    <a:pt x="7883" y="69185"/>
                  </a:cubicBezTo>
                  <a:lnTo>
                    <a:pt x="9290" y="67011"/>
                  </a:lnTo>
                  <a:lnTo>
                    <a:pt x="10824" y="64197"/>
                  </a:lnTo>
                  <a:cubicBezTo>
                    <a:pt x="11297" y="63233"/>
                    <a:pt x="11600" y="62195"/>
                    <a:pt x="11720" y="61128"/>
                  </a:cubicBezTo>
                  <a:cubicBezTo>
                    <a:pt x="11720" y="56907"/>
                    <a:pt x="12487" y="52814"/>
                    <a:pt x="12743" y="48338"/>
                  </a:cubicBezTo>
                  <a:cubicBezTo>
                    <a:pt x="12999" y="43861"/>
                    <a:pt x="12743" y="40152"/>
                    <a:pt x="13638" y="35548"/>
                  </a:cubicBezTo>
                  <a:cubicBezTo>
                    <a:pt x="13638" y="34866"/>
                    <a:pt x="13638" y="33970"/>
                    <a:pt x="13638" y="32862"/>
                  </a:cubicBezTo>
                  <a:lnTo>
                    <a:pt x="13638" y="29537"/>
                  </a:lnTo>
                  <a:lnTo>
                    <a:pt x="13638" y="26467"/>
                  </a:lnTo>
                  <a:cubicBezTo>
                    <a:pt x="13638" y="25700"/>
                    <a:pt x="13638" y="25188"/>
                    <a:pt x="13638" y="24932"/>
                  </a:cubicBezTo>
                  <a:lnTo>
                    <a:pt x="14661" y="20712"/>
                  </a:lnTo>
                  <a:cubicBezTo>
                    <a:pt x="15812" y="20712"/>
                    <a:pt x="16580" y="20712"/>
                    <a:pt x="16708" y="20712"/>
                  </a:cubicBezTo>
                  <a:cubicBezTo>
                    <a:pt x="17020" y="20247"/>
                    <a:pt x="17238" y="19726"/>
                    <a:pt x="17347" y="19177"/>
                  </a:cubicBezTo>
                  <a:lnTo>
                    <a:pt x="17347" y="19177"/>
                  </a:lnTo>
                  <a:lnTo>
                    <a:pt x="17347" y="19177"/>
                  </a:lnTo>
                  <a:cubicBezTo>
                    <a:pt x="17474" y="18804"/>
                    <a:pt x="17474" y="18399"/>
                    <a:pt x="17347" y="18026"/>
                  </a:cubicBezTo>
                  <a:lnTo>
                    <a:pt x="17347" y="12398"/>
                  </a:lnTo>
                  <a:cubicBezTo>
                    <a:pt x="17227" y="10695"/>
                    <a:pt x="17227" y="8985"/>
                    <a:pt x="17347" y="7282"/>
                  </a:cubicBezTo>
                  <a:cubicBezTo>
                    <a:pt x="17043" y="6021"/>
                    <a:pt x="17043" y="4706"/>
                    <a:pt x="17347" y="3445"/>
                  </a:cubicBezTo>
                  <a:cubicBezTo>
                    <a:pt x="17859" y="2538"/>
                    <a:pt x="18871" y="2032"/>
                    <a:pt x="19905" y="2166"/>
                  </a:cubicBezTo>
                  <a:cubicBezTo>
                    <a:pt x="21770" y="2342"/>
                    <a:pt x="23566" y="2955"/>
                    <a:pt x="25149" y="3957"/>
                  </a:cubicBezTo>
                  <a:cubicBezTo>
                    <a:pt x="25539" y="3682"/>
                    <a:pt x="25813" y="3272"/>
                    <a:pt x="25916" y="2806"/>
                  </a:cubicBezTo>
                  <a:cubicBezTo>
                    <a:pt x="25916" y="2806"/>
                    <a:pt x="25916" y="1911"/>
                    <a:pt x="25916" y="1399"/>
                  </a:cubicBezTo>
                  <a:cubicBezTo>
                    <a:pt x="25847" y="975"/>
                    <a:pt x="25847" y="543"/>
                    <a:pt x="25916" y="120"/>
                  </a:cubicBezTo>
                  <a:cubicBezTo>
                    <a:pt x="26194" y="-40"/>
                    <a:pt x="26535" y="-40"/>
                    <a:pt x="26812" y="120"/>
                  </a:cubicBezTo>
                  <a:lnTo>
                    <a:pt x="27707" y="120"/>
                  </a:lnTo>
                  <a:cubicBezTo>
                    <a:pt x="28110" y="444"/>
                    <a:pt x="28456" y="833"/>
                    <a:pt x="28730" y="1271"/>
                  </a:cubicBezTo>
                  <a:cubicBezTo>
                    <a:pt x="29071" y="1666"/>
                    <a:pt x="29371" y="2095"/>
                    <a:pt x="29626" y="2550"/>
                  </a:cubicBezTo>
                  <a:cubicBezTo>
                    <a:pt x="29688" y="2845"/>
                    <a:pt x="29688" y="3150"/>
                    <a:pt x="29626" y="3445"/>
                  </a:cubicBezTo>
                  <a:cubicBezTo>
                    <a:pt x="30216" y="4832"/>
                    <a:pt x="30603" y="6297"/>
                    <a:pt x="30777" y="7794"/>
                  </a:cubicBezTo>
                  <a:cubicBezTo>
                    <a:pt x="30897" y="9113"/>
                    <a:pt x="30897" y="10440"/>
                    <a:pt x="30777" y="11759"/>
                  </a:cubicBezTo>
                  <a:cubicBezTo>
                    <a:pt x="30964" y="13116"/>
                    <a:pt x="30964" y="14494"/>
                    <a:pt x="30777" y="15851"/>
                  </a:cubicBezTo>
                  <a:cubicBezTo>
                    <a:pt x="30777" y="17386"/>
                    <a:pt x="30777" y="18921"/>
                    <a:pt x="29881" y="20584"/>
                  </a:cubicBezTo>
                  <a:cubicBezTo>
                    <a:pt x="29919" y="21223"/>
                    <a:pt x="29919" y="21863"/>
                    <a:pt x="29881" y="22502"/>
                  </a:cubicBezTo>
                  <a:cubicBezTo>
                    <a:pt x="29964" y="23096"/>
                    <a:pt x="29964" y="23699"/>
                    <a:pt x="29881" y="24293"/>
                  </a:cubicBezTo>
                  <a:lnTo>
                    <a:pt x="29881" y="25188"/>
                  </a:lnTo>
                  <a:cubicBezTo>
                    <a:pt x="29881" y="25188"/>
                    <a:pt x="29881" y="25955"/>
                    <a:pt x="29881" y="26083"/>
                  </a:cubicBezTo>
                  <a:cubicBezTo>
                    <a:pt x="29881" y="26211"/>
                    <a:pt x="29881" y="26083"/>
                    <a:pt x="28730" y="26083"/>
                  </a:cubicBezTo>
                  <a:lnTo>
                    <a:pt x="27963" y="32734"/>
                  </a:lnTo>
                  <a:lnTo>
                    <a:pt x="26300" y="31071"/>
                  </a:lnTo>
                  <a:cubicBezTo>
                    <a:pt x="26300" y="31071"/>
                    <a:pt x="25533" y="31071"/>
                    <a:pt x="25533" y="31071"/>
                  </a:cubicBezTo>
                  <a:cubicBezTo>
                    <a:pt x="25516" y="31370"/>
                    <a:pt x="25516" y="31669"/>
                    <a:pt x="25533" y="31967"/>
                  </a:cubicBezTo>
                  <a:lnTo>
                    <a:pt x="25533" y="31967"/>
                  </a:lnTo>
                  <a:cubicBezTo>
                    <a:pt x="25533" y="31967"/>
                    <a:pt x="25533" y="31967"/>
                    <a:pt x="25533" y="31967"/>
                  </a:cubicBezTo>
                  <a:lnTo>
                    <a:pt x="26300" y="31967"/>
                  </a:lnTo>
                  <a:lnTo>
                    <a:pt x="27067" y="31967"/>
                  </a:lnTo>
                  <a:cubicBezTo>
                    <a:pt x="27490" y="32935"/>
                    <a:pt x="27707" y="33980"/>
                    <a:pt x="27707" y="35036"/>
                  </a:cubicBezTo>
                  <a:cubicBezTo>
                    <a:pt x="27637" y="36101"/>
                    <a:pt x="27637" y="37169"/>
                    <a:pt x="27707" y="38234"/>
                  </a:cubicBezTo>
                  <a:cubicBezTo>
                    <a:pt x="27779" y="39171"/>
                    <a:pt x="28136" y="40063"/>
                    <a:pt x="28730" y="40792"/>
                  </a:cubicBezTo>
                  <a:cubicBezTo>
                    <a:pt x="29504" y="41588"/>
                    <a:pt x="30561" y="42048"/>
                    <a:pt x="31672" y="42071"/>
                  </a:cubicBezTo>
                  <a:lnTo>
                    <a:pt x="34741" y="42071"/>
                  </a:lnTo>
                  <a:lnTo>
                    <a:pt x="36021" y="42071"/>
                  </a:lnTo>
                  <a:cubicBezTo>
                    <a:pt x="36021" y="42071"/>
                    <a:pt x="36021" y="42071"/>
                    <a:pt x="36021" y="42966"/>
                  </a:cubicBezTo>
                  <a:cubicBezTo>
                    <a:pt x="35949" y="43689"/>
                    <a:pt x="35949" y="44417"/>
                    <a:pt x="36021" y="45140"/>
                  </a:cubicBezTo>
                  <a:lnTo>
                    <a:pt x="36021" y="45140"/>
                  </a:lnTo>
                  <a:cubicBezTo>
                    <a:pt x="36551" y="45123"/>
                    <a:pt x="37035" y="44833"/>
                    <a:pt x="37300" y="44373"/>
                  </a:cubicBezTo>
                  <a:lnTo>
                    <a:pt x="38195" y="42966"/>
                  </a:lnTo>
                  <a:cubicBezTo>
                    <a:pt x="38355" y="43764"/>
                    <a:pt x="38947" y="44405"/>
                    <a:pt x="39729" y="44629"/>
                  </a:cubicBezTo>
                  <a:cubicBezTo>
                    <a:pt x="40492" y="44751"/>
                    <a:pt x="41269" y="44751"/>
                    <a:pt x="42031" y="44629"/>
                  </a:cubicBezTo>
                  <a:cubicBezTo>
                    <a:pt x="43195" y="44761"/>
                    <a:pt x="44369" y="44490"/>
                    <a:pt x="45357" y="43861"/>
                  </a:cubicBezTo>
                  <a:cubicBezTo>
                    <a:pt x="46570" y="43523"/>
                    <a:pt x="47853" y="43523"/>
                    <a:pt x="49066" y="43861"/>
                  </a:cubicBezTo>
                  <a:lnTo>
                    <a:pt x="49961" y="43861"/>
                  </a:lnTo>
                  <a:lnTo>
                    <a:pt x="50984" y="43861"/>
                  </a:lnTo>
                  <a:lnTo>
                    <a:pt x="52008" y="43861"/>
                  </a:lnTo>
                  <a:cubicBezTo>
                    <a:pt x="52903" y="44757"/>
                    <a:pt x="53415" y="45396"/>
                    <a:pt x="53287" y="45908"/>
                  </a:cubicBezTo>
                  <a:cubicBezTo>
                    <a:pt x="53173" y="46842"/>
                    <a:pt x="53173" y="47787"/>
                    <a:pt x="53287" y="48721"/>
                  </a:cubicBezTo>
                  <a:cubicBezTo>
                    <a:pt x="53287" y="48721"/>
                    <a:pt x="53926" y="49617"/>
                    <a:pt x="54182" y="49489"/>
                  </a:cubicBezTo>
                  <a:cubicBezTo>
                    <a:pt x="54438" y="49361"/>
                    <a:pt x="54822" y="49489"/>
                    <a:pt x="55333" y="49489"/>
                  </a:cubicBezTo>
                  <a:cubicBezTo>
                    <a:pt x="55845" y="49489"/>
                    <a:pt x="55333" y="49489"/>
                    <a:pt x="55973" y="50384"/>
                  </a:cubicBezTo>
                  <a:cubicBezTo>
                    <a:pt x="56612" y="51279"/>
                    <a:pt x="55973" y="51663"/>
                    <a:pt x="57124" y="52430"/>
                  </a:cubicBezTo>
                  <a:lnTo>
                    <a:pt x="58275" y="54605"/>
                  </a:lnTo>
                  <a:cubicBezTo>
                    <a:pt x="58645" y="55235"/>
                    <a:pt x="59121" y="55798"/>
                    <a:pt x="59681" y="56267"/>
                  </a:cubicBezTo>
                  <a:cubicBezTo>
                    <a:pt x="60025" y="56478"/>
                    <a:pt x="60293" y="56791"/>
                    <a:pt x="60449" y="57163"/>
                  </a:cubicBezTo>
                  <a:cubicBezTo>
                    <a:pt x="60515" y="57629"/>
                    <a:pt x="60515" y="58103"/>
                    <a:pt x="60449" y="58570"/>
                  </a:cubicBezTo>
                  <a:cubicBezTo>
                    <a:pt x="60348" y="59722"/>
                    <a:pt x="60045" y="60848"/>
                    <a:pt x="59553" y="61895"/>
                  </a:cubicBezTo>
                  <a:cubicBezTo>
                    <a:pt x="59136" y="63012"/>
                    <a:pt x="58836" y="64169"/>
                    <a:pt x="58658" y="65348"/>
                  </a:cubicBezTo>
                  <a:cubicBezTo>
                    <a:pt x="58658" y="65348"/>
                    <a:pt x="58658" y="66499"/>
                    <a:pt x="58658" y="66755"/>
                  </a:cubicBezTo>
                  <a:cubicBezTo>
                    <a:pt x="58985" y="66898"/>
                    <a:pt x="59356" y="66898"/>
                    <a:pt x="59681" y="66755"/>
                  </a:cubicBezTo>
                  <a:lnTo>
                    <a:pt x="59682" y="63430"/>
                  </a:lnTo>
                  <a:lnTo>
                    <a:pt x="61344" y="63430"/>
                  </a:lnTo>
                  <a:cubicBezTo>
                    <a:pt x="61873" y="63557"/>
                    <a:pt x="62358" y="63821"/>
                    <a:pt x="62751" y="64197"/>
                  </a:cubicBezTo>
                  <a:lnTo>
                    <a:pt x="62751" y="68162"/>
                  </a:lnTo>
                  <a:cubicBezTo>
                    <a:pt x="62751" y="69057"/>
                    <a:pt x="62751" y="70336"/>
                    <a:pt x="62751" y="71871"/>
                  </a:cubicBezTo>
                  <a:lnTo>
                    <a:pt x="62751" y="73150"/>
                  </a:lnTo>
                  <a:cubicBezTo>
                    <a:pt x="62751" y="73917"/>
                    <a:pt x="62751" y="74301"/>
                    <a:pt x="62751" y="74429"/>
                  </a:cubicBezTo>
                  <a:cubicBezTo>
                    <a:pt x="60577" y="74429"/>
                    <a:pt x="59426" y="74429"/>
                    <a:pt x="59298" y="76603"/>
                  </a:cubicBezTo>
                  <a:cubicBezTo>
                    <a:pt x="59170" y="78778"/>
                    <a:pt x="60066" y="79289"/>
                    <a:pt x="62112" y="79545"/>
                  </a:cubicBezTo>
                  <a:cubicBezTo>
                    <a:pt x="61653" y="80501"/>
                    <a:pt x="60573" y="80987"/>
                    <a:pt x="59553" y="80696"/>
                  </a:cubicBezTo>
                  <a:cubicBezTo>
                    <a:pt x="59263" y="80794"/>
                    <a:pt x="58948" y="80794"/>
                    <a:pt x="58658" y="80696"/>
                  </a:cubicBezTo>
                  <a:lnTo>
                    <a:pt x="57891" y="79801"/>
                  </a:lnTo>
                  <a:lnTo>
                    <a:pt x="56868" y="78906"/>
                  </a:lnTo>
                  <a:lnTo>
                    <a:pt x="55461" y="78906"/>
                  </a:lnTo>
                  <a:lnTo>
                    <a:pt x="55461" y="78906"/>
                  </a:lnTo>
                  <a:cubicBezTo>
                    <a:pt x="55267" y="80605"/>
                    <a:pt x="55267" y="82322"/>
                    <a:pt x="55461" y="84022"/>
                  </a:cubicBezTo>
                  <a:cubicBezTo>
                    <a:pt x="55735" y="85650"/>
                    <a:pt x="56207" y="87240"/>
                    <a:pt x="56868" y="88754"/>
                  </a:cubicBezTo>
                  <a:cubicBezTo>
                    <a:pt x="57142" y="88364"/>
                    <a:pt x="57553" y="88090"/>
                    <a:pt x="58019" y="87986"/>
                  </a:cubicBezTo>
                  <a:lnTo>
                    <a:pt x="59298" y="87986"/>
                  </a:lnTo>
                  <a:lnTo>
                    <a:pt x="59298" y="89777"/>
                  </a:lnTo>
                  <a:cubicBezTo>
                    <a:pt x="58368" y="89950"/>
                    <a:pt x="57414" y="89950"/>
                    <a:pt x="56484" y="89777"/>
                  </a:cubicBezTo>
                  <a:cubicBezTo>
                    <a:pt x="55714" y="89382"/>
                    <a:pt x="54897" y="89081"/>
                    <a:pt x="54054" y="88882"/>
                  </a:cubicBezTo>
                  <a:cubicBezTo>
                    <a:pt x="53944" y="90089"/>
                    <a:pt x="53596" y="91262"/>
                    <a:pt x="53031" y="92335"/>
                  </a:cubicBezTo>
                  <a:cubicBezTo>
                    <a:pt x="52710" y="93156"/>
                    <a:pt x="52280" y="93930"/>
                    <a:pt x="51752" y="94637"/>
                  </a:cubicBezTo>
                  <a:cubicBezTo>
                    <a:pt x="51294" y="95275"/>
                    <a:pt x="50908" y="95961"/>
                    <a:pt x="50601" y="96683"/>
                  </a:cubicBezTo>
                  <a:cubicBezTo>
                    <a:pt x="50144" y="97555"/>
                    <a:pt x="49882" y="98515"/>
                    <a:pt x="49834" y="99497"/>
                  </a:cubicBezTo>
                  <a:cubicBezTo>
                    <a:pt x="49833" y="99497"/>
                    <a:pt x="49833" y="99497"/>
                    <a:pt x="49833" y="99497"/>
                  </a:cubicBezTo>
                  <a:cubicBezTo>
                    <a:pt x="49833" y="99497"/>
                    <a:pt x="49833" y="99497"/>
                    <a:pt x="48938" y="99497"/>
                  </a:cubicBezTo>
                  <a:cubicBezTo>
                    <a:pt x="48043" y="99497"/>
                    <a:pt x="48938" y="99497"/>
                    <a:pt x="48299" y="99497"/>
                  </a:cubicBezTo>
                  <a:lnTo>
                    <a:pt x="48299" y="99497"/>
                  </a:lnTo>
                  <a:lnTo>
                    <a:pt x="48299" y="99497"/>
                  </a:lnTo>
                  <a:cubicBezTo>
                    <a:pt x="48200" y="99918"/>
                    <a:pt x="48200" y="100356"/>
                    <a:pt x="48299" y="100776"/>
                  </a:cubicBezTo>
                  <a:lnTo>
                    <a:pt x="49194" y="101799"/>
                  </a:lnTo>
                  <a:lnTo>
                    <a:pt x="47531" y="101799"/>
                  </a:lnTo>
                  <a:cubicBezTo>
                    <a:pt x="46848" y="101720"/>
                    <a:pt x="46214" y="101403"/>
                    <a:pt x="45741" y="100904"/>
                  </a:cubicBezTo>
                  <a:cubicBezTo>
                    <a:pt x="45247" y="100453"/>
                    <a:pt x="44817" y="99936"/>
                    <a:pt x="44461" y="99369"/>
                  </a:cubicBezTo>
                  <a:lnTo>
                    <a:pt x="43055" y="97962"/>
                  </a:lnTo>
                  <a:cubicBezTo>
                    <a:pt x="42467" y="97563"/>
                    <a:pt x="41819" y="97261"/>
                    <a:pt x="41136" y="97067"/>
                  </a:cubicBezTo>
                  <a:cubicBezTo>
                    <a:pt x="41221" y="97832"/>
                    <a:pt x="41221" y="98604"/>
                    <a:pt x="41136" y="99369"/>
                  </a:cubicBezTo>
                  <a:lnTo>
                    <a:pt x="41136" y="101032"/>
                  </a:lnTo>
                  <a:cubicBezTo>
                    <a:pt x="41106" y="101671"/>
                    <a:pt x="41106" y="102311"/>
                    <a:pt x="41136" y="102951"/>
                  </a:cubicBezTo>
                  <a:lnTo>
                    <a:pt x="39985" y="105636"/>
                  </a:lnTo>
                  <a:cubicBezTo>
                    <a:pt x="39945" y="106129"/>
                    <a:pt x="39716" y="106587"/>
                    <a:pt x="39346" y="106915"/>
                  </a:cubicBezTo>
                  <a:cubicBezTo>
                    <a:pt x="39056" y="107013"/>
                    <a:pt x="38741" y="107013"/>
                    <a:pt x="38451" y="106915"/>
                  </a:cubicBezTo>
                  <a:lnTo>
                    <a:pt x="38323" y="106915"/>
                  </a:lnTo>
                  <a:lnTo>
                    <a:pt x="37172" y="106915"/>
                  </a:lnTo>
                  <a:cubicBezTo>
                    <a:pt x="36742" y="107313"/>
                    <a:pt x="36394" y="107791"/>
                    <a:pt x="36149" y="108322"/>
                  </a:cubicBezTo>
                  <a:lnTo>
                    <a:pt x="34997" y="110241"/>
                  </a:lnTo>
                  <a:cubicBezTo>
                    <a:pt x="34644" y="110847"/>
                    <a:pt x="34214" y="111406"/>
                    <a:pt x="33718" y="111903"/>
                  </a:cubicBezTo>
                  <a:cubicBezTo>
                    <a:pt x="33252" y="112207"/>
                    <a:pt x="32650" y="112207"/>
                    <a:pt x="32183" y="111903"/>
                  </a:cubicBezTo>
                  <a:lnTo>
                    <a:pt x="32183" y="110369"/>
                  </a:lnTo>
                  <a:lnTo>
                    <a:pt x="30009" y="110369"/>
                  </a:lnTo>
                  <a:cubicBezTo>
                    <a:pt x="30062" y="110793"/>
                    <a:pt x="30062" y="111223"/>
                    <a:pt x="30009" y="111648"/>
                  </a:cubicBezTo>
                  <a:cubicBezTo>
                    <a:pt x="30009" y="112330"/>
                    <a:pt x="30009" y="112713"/>
                    <a:pt x="30009" y="112799"/>
                  </a:cubicBezTo>
                  <a:cubicBezTo>
                    <a:pt x="30009" y="112799"/>
                    <a:pt x="30009" y="112799"/>
                    <a:pt x="28986" y="112799"/>
                  </a:cubicBezTo>
                  <a:lnTo>
                    <a:pt x="27963" y="112799"/>
                  </a:lnTo>
                  <a:lnTo>
                    <a:pt x="27067" y="112799"/>
                  </a:lnTo>
                  <a:lnTo>
                    <a:pt x="26300" y="112799"/>
                  </a:lnTo>
                  <a:lnTo>
                    <a:pt x="23103" y="112799"/>
                  </a:lnTo>
                  <a:lnTo>
                    <a:pt x="21056" y="112799"/>
                  </a:lnTo>
                  <a:lnTo>
                    <a:pt x="19777" y="112799"/>
                  </a:lnTo>
                  <a:lnTo>
                    <a:pt x="17859" y="115485"/>
                  </a:lnTo>
                  <a:cubicBezTo>
                    <a:pt x="17859" y="115485"/>
                    <a:pt x="17859" y="114589"/>
                    <a:pt x="17219" y="114589"/>
                  </a:cubicBezTo>
                  <a:lnTo>
                    <a:pt x="16068" y="114589"/>
                  </a:lnTo>
                  <a:cubicBezTo>
                    <a:pt x="15831" y="114726"/>
                    <a:pt x="15538" y="114726"/>
                    <a:pt x="15301" y="114589"/>
                  </a:cubicBezTo>
                  <a:cubicBezTo>
                    <a:pt x="15301" y="114589"/>
                    <a:pt x="15301" y="113694"/>
                    <a:pt x="15301" y="112671"/>
                  </a:cubicBezTo>
                  <a:cubicBezTo>
                    <a:pt x="14230" y="113093"/>
                    <a:pt x="13114" y="113393"/>
                    <a:pt x="11975" y="113566"/>
                  </a:cubicBezTo>
                  <a:lnTo>
                    <a:pt x="9034" y="113566"/>
                  </a:lnTo>
                  <a:cubicBezTo>
                    <a:pt x="8803" y="114298"/>
                    <a:pt x="8457" y="114988"/>
                    <a:pt x="8011" y="115613"/>
                  </a:cubicBezTo>
                  <a:cubicBezTo>
                    <a:pt x="7682" y="116401"/>
                    <a:pt x="6943" y="116943"/>
                    <a:pt x="6092" y="117019"/>
                  </a:cubicBezTo>
                  <a:cubicBezTo>
                    <a:pt x="5131" y="116980"/>
                    <a:pt x="4200" y="116669"/>
                    <a:pt x="3406" y="116124"/>
                  </a:cubicBezTo>
                  <a:cubicBezTo>
                    <a:pt x="3220" y="116583"/>
                    <a:pt x="2910" y="116981"/>
                    <a:pt x="2511" y="117275"/>
                  </a:cubicBezTo>
                  <a:close/>
                  <a:moveTo>
                    <a:pt x="3278" y="112415"/>
                  </a:moveTo>
                  <a:cubicBezTo>
                    <a:pt x="3051" y="112244"/>
                    <a:pt x="2738" y="112244"/>
                    <a:pt x="2511" y="112415"/>
                  </a:cubicBezTo>
                  <a:cubicBezTo>
                    <a:pt x="2511" y="112415"/>
                    <a:pt x="2511" y="112415"/>
                    <a:pt x="2511" y="113182"/>
                  </a:cubicBezTo>
                  <a:cubicBezTo>
                    <a:pt x="2788" y="113342"/>
                    <a:pt x="3129" y="113342"/>
                    <a:pt x="3406" y="113182"/>
                  </a:cubicBezTo>
                  <a:cubicBezTo>
                    <a:pt x="3406" y="113182"/>
                    <a:pt x="3790" y="112415"/>
                    <a:pt x="3278" y="112415"/>
                  </a:cubicBezTo>
                  <a:close/>
                  <a:moveTo>
                    <a:pt x="6220" y="111648"/>
                  </a:moveTo>
                  <a:cubicBezTo>
                    <a:pt x="6202" y="112355"/>
                    <a:pt x="6603" y="113007"/>
                    <a:pt x="7243" y="113310"/>
                  </a:cubicBezTo>
                  <a:cubicBezTo>
                    <a:pt x="7830" y="113468"/>
                    <a:pt x="8447" y="113468"/>
                    <a:pt x="9034" y="113310"/>
                  </a:cubicBezTo>
                  <a:lnTo>
                    <a:pt x="9034" y="112543"/>
                  </a:lnTo>
                  <a:lnTo>
                    <a:pt x="9034" y="112543"/>
                  </a:lnTo>
                  <a:lnTo>
                    <a:pt x="9034" y="112543"/>
                  </a:lnTo>
                  <a:cubicBezTo>
                    <a:pt x="9034" y="112543"/>
                    <a:pt x="9034" y="112543"/>
                    <a:pt x="9034" y="111776"/>
                  </a:cubicBezTo>
                  <a:lnTo>
                    <a:pt x="9034" y="111008"/>
                  </a:lnTo>
                  <a:lnTo>
                    <a:pt x="9673" y="110241"/>
                  </a:lnTo>
                  <a:lnTo>
                    <a:pt x="9673" y="110241"/>
                  </a:lnTo>
                  <a:lnTo>
                    <a:pt x="8266" y="111008"/>
                  </a:lnTo>
                  <a:cubicBezTo>
                    <a:pt x="6732" y="111136"/>
                    <a:pt x="6348" y="111392"/>
                    <a:pt x="6220" y="111648"/>
                  </a:cubicBezTo>
                  <a:close/>
                  <a:moveTo>
                    <a:pt x="5581" y="116380"/>
                  </a:moveTo>
                  <a:cubicBezTo>
                    <a:pt x="5581" y="117019"/>
                    <a:pt x="6220" y="117403"/>
                    <a:pt x="6860" y="117275"/>
                  </a:cubicBezTo>
                  <a:lnTo>
                    <a:pt x="6860" y="115613"/>
                  </a:lnTo>
                  <a:cubicBezTo>
                    <a:pt x="6367" y="115736"/>
                    <a:pt x="5921" y="116003"/>
                    <a:pt x="5581" y="116380"/>
                  </a:cubicBezTo>
                  <a:close/>
                  <a:moveTo>
                    <a:pt x="27707" y="6771"/>
                  </a:moveTo>
                  <a:lnTo>
                    <a:pt x="28475" y="6771"/>
                  </a:lnTo>
                  <a:lnTo>
                    <a:pt x="28475" y="6771"/>
                  </a:lnTo>
                  <a:lnTo>
                    <a:pt x="27707" y="6771"/>
                  </a:lnTo>
                  <a:close/>
                  <a:moveTo>
                    <a:pt x="10824" y="109090"/>
                  </a:moveTo>
                  <a:cubicBezTo>
                    <a:pt x="10721" y="110025"/>
                    <a:pt x="10721" y="110968"/>
                    <a:pt x="10824" y="111903"/>
                  </a:cubicBezTo>
                  <a:cubicBezTo>
                    <a:pt x="10824" y="113182"/>
                    <a:pt x="11592" y="113822"/>
                    <a:pt x="12487" y="113950"/>
                  </a:cubicBezTo>
                  <a:cubicBezTo>
                    <a:pt x="12810" y="114092"/>
                    <a:pt x="13188" y="113946"/>
                    <a:pt x="13330" y="113623"/>
                  </a:cubicBezTo>
                  <a:cubicBezTo>
                    <a:pt x="13374" y="113525"/>
                    <a:pt x="13392" y="113417"/>
                    <a:pt x="13382" y="113310"/>
                  </a:cubicBezTo>
                  <a:cubicBezTo>
                    <a:pt x="13461" y="112673"/>
                    <a:pt x="13461" y="112029"/>
                    <a:pt x="13382" y="111392"/>
                  </a:cubicBezTo>
                  <a:cubicBezTo>
                    <a:pt x="13318" y="110754"/>
                    <a:pt x="13318" y="110111"/>
                    <a:pt x="13382" y="109473"/>
                  </a:cubicBezTo>
                  <a:cubicBezTo>
                    <a:pt x="13382" y="109473"/>
                    <a:pt x="13382" y="108450"/>
                    <a:pt x="14278" y="108322"/>
                  </a:cubicBezTo>
                  <a:lnTo>
                    <a:pt x="15045" y="108322"/>
                  </a:lnTo>
                  <a:lnTo>
                    <a:pt x="16580" y="109473"/>
                  </a:lnTo>
                  <a:lnTo>
                    <a:pt x="18242" y="110624"/>
                  </a:lnTo>
                  <a:cubicBezTo>
                    <a:pt x="18242" y="110624"/>
                    <a:pt x="19010" y="110624"/>
                    <a:pt x="19010" y="110624"/>
                  </a:cubicBezTo>
                  <a:cubicBezTo>
                    <a:pt x="19068" y="109343"/>
                    <a:pt x="18804" y="108068"/>
                    <a:pt x="18242" y="106915"/>
                  </a:cubicBezTo>
                  <a:cubicBezTo>
                    <a:pt x="17399" y="105871"/>
                    <a:pt x="16131" y="105261"/>
                    <a:pt x="14789" y="105253"/>
                  </a:cubicBezTo>
                  <a:cubicBezTo>
                    <a:pt x="13823" y="105014"/>
                    <a:pt x="12813" y="105014"/>
                    <a:pt x="11847" y="105253"/>
                  </a:cubicBezTo>
                  <a:cubicBezTo>
                    <a:pt x="10564" y="106074"/>
                    <a:pt x="10120" y="107739"/>
                    <a:pt x="10824" y="109090"/>
                  </a:cubicBezTo>
                  <a:close/>
                  <a:moveTo>
                    <a:pt x="28218" y="20584"/>
                  </a:moveTo>
                  <a:cubicBezTo>
                    <a:pt x="28218" y="20584"/>
                    <a:pt x="28218" y="20584"/>
                    <a:pt x="27451" y="21223"/>
                  </a:cubicBezTo>
                  <a:lnTo>
                    <a:pt x="27451" y="21991"/>
                  </a:lnTo>
                  <a:cubicBezTo>
                    <a:pt x="27451" y="21991"/>
                    <a:pt x="28091" y="21991"/>
                    <a:pt x="28218" y="21991"/>
                  </a:cubicBezTo>
                  <a:cubicBezTo>
                    <a:pt x="28347" y="21991"/>
                    <a:pt x="28602" y="20839"/>
                    <a:pt x="28218" y="20839"/>
                  </a:cubicBezTo>
                  <a:close/>
                  <a:moveTo>
                    <a:pt x="24637" y="43733"/>
                  </a:moveTo>
                  <a:cubicBezTo>
                    <a:pt x="24637" y="43733"/>
                    <a:pt x="24637" y="43733"/>
                    <a:pt x="24637" y="43733"/>
                  </a:cubicBezTo>
                  <a:cubicBezTo>
                    <a:pt x="24637" y="43733"/>
                    <a:pt x="24637" y="43733"/>
                    <a:pt x="24637" y="43733"/>
                  </a:cubicBezTo>
                  <a:cubicBezTo>
                    <a:pt x="24637" y="43733"/>
                    <a:pt x="24637" y="43733"/>
                    <a:pt x="24637" y="43733"/>
                  </a:cubicBezTo>
                  <a:cubicBezTo>
                    <a:pt x="24637" y="43733"/>
                    <a:pt x="24637" y="44245"/>
                    <a:pt x="24637" y="43989"/>
                  </a:cubicBezTo>
                  <a:close/>
                  <a:moveTo>
                    <a:pt x="18626" y="100009"/>
                  </a:moveTo>
                  <a:lnTo>
                    <a:pt x="16963" y="101032"/>
                  </a:lnTo>
                  <a:cubicBezTo>
                    <a:pt x="16344" y="101379"/>
                    <a:pt x="15919" y="101993"/>
                    <a:pt x="15812" y="102695"/>
                  </a:cubicBezTo>
                  <a:lnTo>
                    <a:pt x="19521" y="102695"/>
                  </a:lnTo>
                  <a:cubicBezTo>
                    <a:pt x="19901" y="102627"/>
                    <a:pt x="20230" y="102392"/>
                    <a:pt x="20417" y="102055"/>
                  </a:cubicBezTo>
                  <a:cubicBezTo>
                    <a:pt x="20417" y="102055"/>
                    <a:pt x="20417" y="102055"/>
                    <a:pt x="20417" y="100520"/>
                  </a:cubicBezTo>
                  <a:cubicBezTo>
                    <a:pt x="20417" y="98986"/>
                    <a:pt x="20417" y="99241"/>
                    <a:pt x="21056" y="99241"/>
                  </a:cubicBezTo>
                  <a:lnTo>
                    <a:pt x="22719" y="99241"/>
                  </a:lnTo>
                  <a:lnTo>
                    <a:pt x="23870" y="99241"/>
                  </a:lnTo>
                  <a:lnTo>
                    <a:pt x="25533" y="99241"/>
                  </a:lnTo>
                  <a:lnTo>
                    <a:pt x="26812" y="98218"/>
                  </a:lnTo>
                  <a:cubicBezTo>
                    <a:pt x="27451" y="98218"/>
                    <a:pt x="27835" y="97195"/>
                    <a:pt x="28091" y="97195"/>
                  </a:cubicBezTo>
                  <a:cubicBezTo>
                    <a:pt x="28347" y="97195"/>
                    <a:pt x="28091" y="97195"/>
                    <a:pt x="28730" y="97195"/>
                  </a:cubicBezTo>
                  <a:lnTo>
                    <a:pt x="28730" y="97195"/>
                  </a:lnTo>
                  <a:cubicBezTo>
                    <a:pt x="28835" y="97830"/>
                    <a:pt x="28835" y="98478"/>
                    <a:pt x="28730" y="99114"/>
                  </a:cubicBezTo>
                  <a:cubicBezTo>
                    <a:pt x="28730" y="99114"/>
                    <a:pt x="28730" y="99753"/>
                    <a:pt x="28730" y="100393"/>
                  </a:cubicBezTo>
                  <a:cubicBezTo>
                    <a:pt x="28494" y="100740"/>
                    <a:pt x="28494" y="101196"/>
                    <a:pt x="28730" y="101544"/>
                  </a:cubicBezTo>
                  <a:lnTo>
                    <a:pt x="29753" y="101544"/>
                  </a:lnTo>
                  <a:lnTo>
                    <a:pt x="31160" y="101544"/>
                  </a:lnTo>
                  <a:lnTo>
                    <a:pt x="32056" y="101544"/>
                  </a:lnTo>
                  <a:cubicBezTo>
                    <a:pt x="32429" y="100555"/>
                    <a:pt x="32429" y="99463"/>
                    <a:pt x="32056" y="98474"/>
                  </a:cubicBezTo>
                  <a:cubicBezTo>
                    <a:pt x="31656" y="97579"/>
                    <a:pt x="31656" y="96556"/>
                    <a:pt x="32056" y="95660"/>
                  </a:cubicBezTo>
                  <a:cubicBezTo>
                    <a:pt x="32056" y="95660"/>
                    <a:pt x="32056" y="94509"/>
                    <a:pt x="33718" y="93870"/>
                  </a:cubicBezTo>
                  <a:lnTo>
                    <a:pt x="37939" y="91440"/>
                  </a:lnTo>
                  <a:lnTo>
                    <a:pt x="43438" y="88242"/>
                  </a:lnTo>
                  <a:cubicBezTo>
                    <a:pt x="45477" y="87202"/>
                    <a:pt x="47405" y="85960"/>
                    <a:pt x="49194" y="84533"/>
                  </a:cubicBezTo>
                  <a:cubicBezTo>
                    <a:pt x="50850" y="83072"/>
                    <a:pt x="52350" y="81443"/>
                    <a:pt x="53671" y="79673"/>
                  </a:cubicBezTo>
                  <a:cubicBezTo>
                    <a:pt x="54872" y="77923"/>
                    <a:pt x="55620" y="75901"/>
                    <a:pt x="55845" y="73790"/>
                  </a:cubicBezTo>
                  <a:cubicBezTo>
                    <a:pt x="56061" y="73212"/>
                    <a:pt x="56061" y="72576"/>
                    <a:pt x="55845" y="71999"/>
                  </a:cubicBezTo>
                  <a:cubicBezTo>
                    <a:pt x="55884" y="71659"/>
                    <a:pt x="55884" y="71316"/>
                    <a:pt x="55845" y="70976"/>
                  </a:cubicBezTo>
                  <a:lnTo>
                    <a:pt x="54949" y="70208"/>
                  </a:lnTo>
                  <a:cubicBezTo>
                    <a:pt x="54559" y="69934"/>
                    <a:pt x="54286" y="69523"/>
                    <a:pt x="54182" y="69057"/>
                  </a:cubicBezTo>
                  <a:cubicBezTo>
                    <a:pt x="54182" y="68290"/>
                    <a:pt x="54182" y="67650"/>
                    <a:pt x="54182" y="67395"/>
                  </a:cubicBezTo>
                  <a:cubicBezTo>
                    <a:pt x="54643" y="67275"/>
                    <a:pt x="55127" y="67275"/>
                    <a:pt x="55589" y="67395"/>
                  </a:cubicBezTo>
                  <a:lnTo>
                    <a:pt x="57379" y="67395"/>
                  </a:lnTo>
                  <a:cubicBezTo>
                    <a:pt x="57883" y="67269"/>
                    <a:pt x="58276" y="66875"/>
                    <a:pt x="58402" y="66371"/>
                  </a:cubicBezTo>
                  <a:cubicBezTo>
                    <a:pt x="58559" y="65144"/>
                    <a:pt x="58133" y="63914"/>
                    <a:pt x="57251" y="63046"/>
                  </a:cubicBezTo>
                  <a:cubicBezTo>
                    <a:pt x="56275" y="62075"/>
                    <a:pt x="55095" y="61333"/>
                    <a:pt x="53798" y="60872"/>
                  </a:cubicBezTo>
                  <a:cubicBezTo>
                    <a:pt x="52476" y="60288"/>
                    <a:pt x="51107" y="59817"/>
                    <a:pt x="49705" y="59465"/>
                  </a:cubicBezTo>
                  <a:lnTo>
                    <a:pt x="46508" y="59465"/>
                  </a:lnTo>
                  <a:cubicBezTo>
                    <a:pt x="46330" y="59917"/>
                    <a:pt x="46330" y="60420"/>
                    <a:pt x="46508" y="60872"/>
                  </a:cubicBezTo>
                  <a:cubicBezTo>
                    <a:pt x="46684" y="61368"/>
                    <a:pt x="46684" y="61910"/>
                    <a:pt x="46508" y="62407"/>
                  </a:cubicBezTo>
                  <a:lnTo>
                    <a:pt x="46508" y="63174"/>
                  </a:lnTo>
                  <a:lnTo>
                    <a:pt x="46508" y="63174"/>
                  </a:lnTo>
                  <a:lnTo>
                    <a:pt x="46508" y="63174"/>
                  </a:lnTo>
                  <a:lnTo>
                    <a:pt x="44462" y="62023"/>
                  </a:lnTo>
                  <a:lnTo>
                    <a:pt x="43438" y="61128"/>
                  </a:lnTo>
                  <a:cubicBezTo>
                    <a:pt x="43044" y="60829"/>
                    <a:pt x="42735" y="60432"/>
                    <a:pt x="42543" y="59977"/>
                  </a:cubicBezTo>
                  <a:cubicBezTo>
                    <a:pt x="42035" y="59367"/>
                    <a:pt x="41565" y="58726"/>
                    <a:pt x="41136" y="58058"/>
                  </a:cubicBezTo>
                  <a:lnTo>
                    <a:pt x="41136" y="58058"/>
                  </a:lnTo>
                  <a:lnTo>
                    <a:pt x="38834" y="58058"/>
                  </a:lnTo>
                  <a:cubicBezTo>
                    <a:pt x="37815" y="57935"/>
                    <a:pt x="36784" y="57935"/>
                    <a:pt x="35765" y="58058"/>
                  </a:cubicBezTo>
                  <a:cubicBezTo>
                    <a:pt x="34788" y="57934"/>
                    <a:pt x="33800" y="57934"/>
                    <a:pt x="32823" y="58058"/>
                  </a:cubicBezTo>
                  <a:cubicBezTo>
                    <a:pt x="32090" y="58184"/>
                    <a:pt x="31417" y="58543"/>
                    <a:pt x="30905" y="59081"/>
                  </a:cubicBezTo>
                  <a:cubicBezTo>
                    <a:pt x="30798" y="59581"/>
                    <a:pt x="30528" y="60031"/>
                    <a:pt x="30137" y="60360"/>
                  </a:cubicBezTo>
                  <a:lnTo>
                    <a:pt x="28602" y="62279"/>
                  </a:lnTo>
                  <a:lnTo>
                    <a:pt x="27195" y="64197"/>
                  </a:lnTo>
                  <a:cubicBezTo>
                    <a:pt x="27195" y="64197"/>
                    <a:pt x="26428" y="65220"/>
                    <a:pt x="26428" y="65476"/>
                  </a:cubicBezTo>
                  <a:cubicBezTo>
                    <a:pt x="26428" y="65732"/>
                    <a:pt x="26428" y="65476"/>
                    <a:pt x="26428" y="66883"/>
                  </a:cubicBezTo>
                  <a:cubicBezTo>
                    <a:pt x="26484" y="67649"/>
                    <a:pt x="26484" y="68419"/>
                    <a:pt x="26428" y="69185"/>
                  </a:cubicBezTo>
                  <a:cubicBezTo>
                    <a:pt x="26428" y="69953"/>
                    <a:pt x="26428" y="70720"/>
                    <a:pt x="26428" y="71487"/>
                  </a:cubicBezTo>
                  <a:lnTo>
                    <a:pt x="26428" y="72894"/>
                  </a:lnTo>
                  <a:cubicBezTo>
                    <a:pt x="26428" y="72894"/>
                    <a:pt x="26428" y="74429"/>
                    <a:pt x="26428" y="76092"/>
                  </a:cubicBezTo>
                  <a:cubicBezTo>
                    <a:pt x="26428" y="77754"/>
                    <a:pt x="26428" y="79289"/>
                    <a:pt x="25661" y="80952"/>
                  </a:cubicBezTo>
                  <a:cubicBezTo>
                    <a:pt x="25423" y="82466"/>
                    <a:pt x="25081" y="83961"/>
                    <a:pt x="24638" y="85428"/>
                  </a:cubicBezTo>
                  <a:cubicBezTo>
                    <a:pt x="24637" y="86835"/>
                    <a:pt x="24637" y="87603"/>
                    <a:pt x="23742" y="87603"/>
                  </a:cubicBezTo>
                  <a:lnTo>
                    <a:pt x="23103" y="86579"/>
                  </a:lnTo>
                  <a:lnTo>
                    <a:pt x="23103" y="85940"/>
                  </a:lnTo>
                  <a:lnTo>
                    <a:pt x="23103" y="85940"/>
                  </a:lnTo>
                  <a:cubicBezTo>
                    <a:pt x="23103" y="85940"/>
                    <a:pt x="23103" y="85940"/>
                    <a:pt x="23103" y="85173"/>
                  </a:cubicBezTo>
                  <a:lnTo>
                    <a:pt x="23103" y="85173"/>
                  </a:lnTo>
                  <a:cubicBezTo>
                    <a:pt x="22585" y="85230"/>
                    <a:pt x="22118" y="85510"/>
                    <a:pt x="21824" y="85940"/>
                  </a:cubicBezTo>
                  <a:lnTo>
                    <a:pt x="21824" y="87603"/>
                  </a:lnTo>
                  <a:lnTo>
                    <a:pt x="21824" y="89393"/>
                  </a:lnTo>
                  <a:cubicBezTo>
                    <a:pt x="21856" y="89862"/>
                    <a:pt x="21856" y="90332"/>
                    <a:pt x="21824" y="90800"/>
                  </a:cubicBezTo>
                  <a:cubicBezTo>
                    <a:pt x="21710" y="91262"/>
                    <a:pt x="21710" y="91745"/>
                    <a:pt x="21824" y="92207"/>
                  </a:cubicBezTo>
                  <a:lnTo>
                    <a:pt x="21824" y="94509"/>
                  </a:lnTo>
                  <a:cubicBezTo>
                    <a:pt x="21761" y="95318"/>
                    <a:pt x="21761" y="96130"/>
                    <a:pt x="21824" y="96939"/>
                  </a:cubicBezTo>
                  <a:cubicBezTo>
                    <a:pt x="21824" y="97707"/>
                    <a:pt x="21824" y="98218"/>
                    <a:pt x="21824" y="98602"/>
                  </a:cubicBezTo>
                  <a:cubicBezTo>
                    <a:pt x="21439" y="99137"/>
                    <a:pt x="21439" y="99858"/>
                    <a:pt x="21824" y="100393"/>
                  </a:cubicBezTo>
                  <a:close/>
                  <a:moveTo>
                    <a:pt x="26172" y="43989"/>
                  </a:moveTo>
                  <a:lnTo>
                    <a:pt x="26939" y="43989"/>
                  </a:lnTo>
                  <a:lnTo>
                    <a:pt x="26939" y="43222"/>
                  </a:lnTo>
                  <a:close/>
                  <a:moveTo>
                    <a:pt x="21440" y="70720"/>
                  </a:moveTo>
                  <a:lnTo>
                    <a:pt x="22207" y="69825"/>
                  </a:lnTo>
                  <a:lnTo>
                    <a:pt x="21568" y="69825"/>
                  </a:lnTo>
                  <a:close/>
                  <a:moveTo>
                    <a:pt x="30649" y="24037"/>
                  </a:moveTo>
                  <a:cubicBezTo>
                    <a:pt x="30649" y="24037"/>
                    <a:pt x="30649" y="24037"/>
                    <a:pt x="30649" y="24804"/>
                  </a:cubicBezTo>
                  <a:cubicBezTo>
                    <a:pt x="30649" y="25572"/>
                    <a:pt x="30649" y="25572"/>
                    <a:pt x="30649" y="25572"/>
                  </a:cubicBezTo>
                  <a:cubicBezTo>
                    <a:pt x="30649" y="25572"/>
                    <a:pt x="31416" y="25572"/>
                    <a:pt x="31416" y="25572"/>
                  </a:cubicBezTo>
                  <a:cubicBezTo>
                    <a:pt x="31840" y="25360"/>
                    <a:pt x="32012" y="24845"/>
                    <a:pt x="31800" y="24421"/>
                  </a:cubicBezTo>
                  <a:cubicBezTo>
                    <a:pt x="31588" y="23997"/>
                    <a:pt x="31072" y="23825"/>
                    <a:pt x="30649" y="24037"/>
                  </a:cubicBezTo>
                  <a:close/>
                  <a:moveTo>
                    <a:pt x="26684" y="51024"/>
                  </a:moveTo>
                  <a:cubicBezTo>
                    <a:pt x="26684" y="51024"/>
                    <a:pt x="26684" y="51024"/>
                    <a:pt x="26684" y="51791"/>
                  </a:cubicBezTo>
                  <a:cubicBezTo>
                    <a:pt x="26684" y="52558"/>
                    <a:pt x="26684" y="51791"/>
                    <a:pt x="26684" y="51791"/>
                  </a:cubicBezTo>
                  <a:cubicBezTo>
                    <a:pt x="26684" y="51791"/>
                    <a:pt x="27451" y="51791"/>
                    <a:pt x="27451" y="51791"/>
                  </a:cubicBezTo>
                  <a:cubicBezTo>
                    <a:pt x="27451" y="51791"/>
                    <a:pt x="27195" y="51152"/>
                    <a:pt x="26684" y="51024"/>
                  </a:cubicBezTo>
                  <a:close/>
                  <a:moveTo>
                    <a:pt x="21184" y="110880"/>
                  </a:moveTo>
                  <a:cubicBezTo>
                    <a:pt x="21184" y="110880"/>
                    <a:pt x="21184" y="110880"/>
                    <a:pt x="21184" y="110880"/>
                  </a:cubicBezTo>
                  <a:cubicBezTo>
                    <a:pt x="21184" y="110880"/>
                    <a:pt x="21184" y="110880"/>
                    <a:pt x="21184" y="110880"/>
                  </a:cubicBezTo>
                  <a:lnTo>
                    <a:pt x="21184" y="110880"/>
                  </a:lnTo>
                  <a:cubicBezTo>
                    <a:pt x="21184" y="110880"/>
                    <a:pt x="21312" y="111008"/>
                    <a:pt x="21184" y="110880"/>
                  </a:cubicBezTo>
                  <a:close/>
                  <a:moveTo>
                    <a:pt x="27835" y="109345"/>
                  </a:moveTo>
                  <a:lnTo>
                    <a:pt x="29370" y="109345"/>
                  </a:lnTo>
                  <a:cubicBezTo>
                    <a:pt x="29370" y="109345"/>
                    <a:pt x="29370" y="109345"/>
                    <a:pt x="29370" y="109345"/>
                  </a:cubicBezTo>
                  <a:lnTo>
                    <a:pt x="29370" y="109345"/>
                  </a:lnTo>
                  <a:lnTo>
                    <a:pt x="28602" y="109345"/>
                  </a:lnTo>
                  <a:close/>
                  <a:moveTo>
                    <a:pt x="41776" y="48210"/>
                  </a:moveTo>
                  <a:cubicBezTo>
                    <a:pt x="41776" y="48210"/>
                    <a:pt x="41776" y="48210"/>
                    <a:pt x="41776" y="48210"/>
                  </a:cubicBezTo>
                  <a:cubicBezTo>
                    <a:pt x="41776" y="48210"/>
                    <a:pt x="41776" y="48210"/>
                    <a:pt x="41776" y="48210"/>
                  </a:cubicBezTo>
                  <a:cubicBezTo>
                    <a:pt x="41776" y="48210"/>
                    <a:pt x="41776" y="48210"/>
                    <a:pt x="41776" y="48210"/>
                  </a:cubicBezTo>
                  <a:cubicBezTo>
                    <a:pt x="41776" y="48210"/>
                    <a:pt x="42032" y="48466"/>
                    <a:pt x="41776" y="48210"/>
                  </a:cubicBezTo>
                  <a:close/>
                  <a:moveTo>
                    <a:pt x="33462" y="98346"/>
                  </a:moveTo>
                  <a:cubicBezTo>
                    <a:pt x="33462" y="98346"/>
                    <a:pt x="33462" y="98346"/>
                    <a:pt x="33462" y="98346"/>
                  </a:cubicBezTo>
                  <a:cubicBezTo>
                    <a:pt x="33462" y="98346"/>
                    <a:pt x="33462" y="98346"/>
                    <a:pt x="33462" y="98346"/>
                  </a:cubicBezTo>
                  <a:cubicBezTo>
                    <a:pt x="33462" y="98346"/>
                    <a:pt x="33462" y="98346"/>
                    <a:pt x="33462" y="98346"/>
                  </a:cubicBezTo>
                  <a:cubicBezTo>
                    <a:pt x="33462" y="98346"/>
                    <a:pt x="33846" y="98346"/>
                    <a:pt x="33462" y="98346"/>
                  </a:cubicBezTo>
                  <a:close/>
                  <a:moveTo>
                    <a:pt x="41520" y="57930"/>
                  </a:moveTo>
                  <a:cubicBezTo>
                    <a:pt x="41460" y="58182"/>
                    <a:pt x="41460" y="58445"/>
                    <a:pt x="41520" y="58698"/>
                  </a:cubicBezTo>
                  <a:cubicBezTo>
                    <a:pt x="41444" y="58991"/>
                    <a:pt x="41444" y="59299"/>
                    <a:pt x="41520" y="59593"/>
                  </a:cubicBezTo>
                  <a:cubicBezTo>
                    <a:pt x="42084" y="59372"/>
                    <a:pt x="42511" y="58898"/>
                    <a:pt x="42671" y="58314"/>
                  </a:cubicBezTo>
                  <a:cubicBezTo>
                    <a:pt x="42720" y="57889"/>
                    <a:pt x="42720" y="57460"/>
                    <a:pt x="42671" y="57035"/>
                  </a:cubicBezTo>
                  <a:lnTo>
                    <a:pt x="41648" y="57035"/>
                  </a:lnTo>
                  <a:cubicBezTo>
                    <a:pt x="41648" y="57035"/>
                    <a:pt x="41520" y="57930"/>
                    <a:pt x="41520" y="57930"/>
                  </a:cubicBezTo>
                  <a:close/>
                  <a:moveTo>
                    <a:pt x="34741" y="106404"/>
                  </a:moveTo>
                  <a:lnTo>
                    <a:pt x="35637" y="105764"/>
                  </a:lnTo>
                  <a:lnTo>
                    <a:pt x="34869" y="105764"/>
                  </a:lnTo>
                  <a:close/>
                  <a:moveTo>
                    <a:pt x="37555" y="108962"/>
                  </a:moveTo>
                  <a:lnTo>
                    <a:pt x="38323" y="108962"/>
                  </a:lnTo>
                  <a:lnTo>
                    <a:pt x="38323" y="107555"/>
                  </a:lnTo>
                  <a:lnTo>
                    <a:pt x="38323" y="107555"/>
                  </a:lnTo>
                  <a:close/>
                  <a:moveTo>
                    <a:pt x="44718" y="97323"/>
                  </a:moveTo>
                  <a:cubicBezTo>
                    <a:pt x="47069" y="98363"/>
                    <a:pt x="49575" y="99011"/>
                    <a:pt x="52135" y="99241"/>
                  </a:cubicBezTo>
                  <a:cubicBezTo>
                    <a:pt x="52161" y="98773"/>
                    <a:pt x="52161" y="98303"/>
                    <a:pt x="52135" y="97835"/>
                  </a:cubicBezTo>
                  <a:cubicBezTo>
                    <a:pt x="52135" y="97067"/>
                    <a:pt x="52135" y="96300"/>
                    <a:pt x="52135" y="95532"/>
                  </a:cubicBezTo>
                  <a:cubicBezTo>
                    <a:pt x="52206" y="94809"/>
                    <a:pt x="52206" y="94081"/>
                    <a:pt x="52135" y="93358"/>
                  </a:cubicBezTo>
                  <a:cubicBezTo>
                    <a:pt x="52135" y="93358"/>
                    <a:pt x="52135" y="92463"/>
                    <a:pt x="51496" y="92335"/>
                  </a:cubicBezTo>
                  <a:lnTo>
                    <a:pt x="51496" y="92335"/>
                  </a:lnTo>
                  <a:cubicBezTo>
                    <a:pt x="51496" y="92335"/>
                    <a:pt x="51496" y="92335"/>
                    <a:pt x="51496" y="92335"/>
                  </a:cubicBezTo>
                  <a:lnTo>
                    <a:pt x="51496" y="92335"/>
                  </a:lnTo>
                  <a:cubicBezTo>
                    <a:pt x="50936" y="92755"/>
                    <a:pt x="50459" y="93275"/>
                    <a:pt x="50089" y="93870"/>
                  </a:cubicBezTo>
                  <a:lnTo>
                    <a:pt x="48682" y="95660"/>
                  </a:lnTo>
                  <a:cubicBezTo>
                    <a:pt x="48097" y="95497"/>
                    <a:pt x="47477" y="95497"/>
                    <a:pt x="46892" y="95660"/>
                  </a:cubicBezTo>
                  <a:cubicBezTo>
                    <a:pt x="46124" y="95660"/>
                    <a:pt x="45741" y="95660"/>
                    <a:pt x="45741" y="96683"/>
                  </a:cubicBezTo>
                  <a:close/>
                  <a:moveTo>
                    <a:pt x="53287" y="57163"/>
                  </a:moveTo>
                  <a:cubicBezTo>
                    <a:pt x="53759" y="57060"/>
                    <a:pt x="54146" y="56722"/>
                    <a:pt x="54310" y="56267"/>
                  </a:cubicBezTo>
                  <a:lnTo>
                    <a:pt x="54310" y="55116"/>
                  </a:lnTo>
                  <a:lnTo>
                    <a:pt x="53159" y="55116"/>
                  </a:lnTo>
                  <a:close/>
                  <a:moveTo>
                    <a:pt x="53287" y="60104"/>
                  </a:moveTo>
                  <a:cubicBezTo>
                    <a:pt x="53287" y="60104"/>
                    <a:pt x="53287" y="60104"/>
                    <a:pt x="53926" y="60872"/>
                  </a:cubicBezTo>
                  <a:lnTo>
                    <a:pt x="54566" y="60872"/>
                  </a:lnTo>
                  <a:cubicBezTo>
                    <a:pt x="54923" y="60587"/>
                    <a:pt x="55226" y="60240"/>
                    <a:pt x="55461" y="59849"/>
                  </a:cubicBezTo>
                  <a:cubicBezTo>
                    <a:pt x="55781" y="59560"/>
                    <a:pt x="56041" y="59213"/>
                    <a:pt x="56228" y="58825"/>
                  </a:cubicBezTo>
                  <a:cubicBezTo>
                    <a:pt x="56228" y="58825"/>
                    <a:pt x="56228" y="58825"/>
                    <a:pt x="56228" y="58825"/>
                  </a:cubicBezTo>
                  <a:lnTo>
                    <a:pt x="56868" y="58825"/>
                  </a:lnTo>
                  <a:lnTo>
                    <a:pt x="56868" y="58825"/>
                  </a:lnTo>
                  <a:lnTo>
                    <a:pt x="56868" y="58825"/>
                  </a:lnTo>
                  <a:lnTo>
                    <a:pt x="56868" y="58825"/>
                  </a:lnTo>
                  <a:cubicBezTo>
                    <a:pt x="56868" y="58825"/>
                    <a:pt x="56868" y="58825"/>
                    <a:pt x="56868" y="58825"/>
                  </a:cubicBezTo>
                  <a:lnTo>
                    <a:pt x="56868" y="58825"/>
                  </a:lnTo>
                  <a:cubicBezTo>
                    <a:pt x="56496" y="58981"/>
                    <a:pt x="56183" y="59249"/>
                    <a:pt x="55973" y="59593"/>
                  </a:cubicBezTo>
                  <a:cubicBezTo>
                    <a:pt x="55973" y="59593"/>
                    <a:pt x="55333" y="60360"/>
                    <a:pt x="55333" y="60616"/>
                  </a:cubicBezTo>
                  <a:lnTo>
                    <a:pt x="55333" y="60616"/>
                  </a:lnTo>
                  <a:close/>
                  <a:moveTo>
                    <a:pt x="51496" y="90033"/>
                  </a:moveTo>
                  <a:cubicBezTo>
                    <a:pt x="51379" y="90364"/>
                    <a:pt x="51379" y="90725"/>
                    <a:pt x="51496" y="91056"/>
                  </a:cubicBezTo>
                  <a:lnTo>
                    <a:pt x="52775" y="92847"/>
                  </a:lnTo>
                  <a:cubicBezTo>
                    <a:pt x="53228" y="93641"/>
                    <a:pt x="54039" y="94166"/>
                    <a:pt x="54950" y="94253"/>
                  </a:cubicBezTo>
                  <a:cubicBezTo>
                    <a:pt x="55061" y="93252"/>
                    <a:pt x="54786" y="92246"/>
                    <a:pt x="54182" y="91440"/>
                  </a:cubicBezTo>
                  <a:cubicBezTo>
                    <a:pt x="53659" y="90716"/>
                    <a:pt x="52883" y="90214"/>
                    <a:pt x="52008" y="90033"/>
                  </a:cubicBezTo>
                  <a:close/>
                  <a:moveTo>
                    <a:pt x="57252" y="64453"/>
                  </a:moveTo>
                  <a:cubicBezTo>
                    <a:pt x="57252" y="64453"/>
                    <a:pt x="57252" y="64453"/>
                    <a:pt x="57252" y="65220"/>
                  </a:cubicBezTo>
                  <a:cubicBezTo>
                    <a:pt x="57252" y="65988"/>
                    <a:pt x="57252" y="65988"/>
                    <a:pt x="57252" y="65988"/>
                  </a:cubicBezTo>
                  <a:cubicBezTo>
                    <a:pt x="57489" y="66125"/>
                    <a:pt x="57782" y="66125"/>
                    <a:pt x="58019" y="65988"/>
                  </a:cubicBezTo>
                  <a:cubicBezTo>
                    <a:pt x="58019" y="65988"/>
                    <a:pt x="58147" y="64197"/>
                    <a:pt x="57763" y="64197"/>
                  </a:cubicBezTo>
                  <a:close/>
                  <a:moveTo>
                    <a:pt x="58530" y="58825"/>
                  </a:moveTo>
                  <a:lnTo>
                    <a:pt x="58530" y="58825"/>
                  </a:lnTo>
                  <a:cubicBezTo>
                    <a:pt x="58530" y="58825"/>
                    <a:pt x="58530" y="58825"/>
                    <a:pt x="58530" y="58825"/>
                  </a:cubicBezTo>
                  <a:lnTo>
                    <a:pt x="58530" y="58825"/>
                  </a:lnTo>
                  <a:lnTo>
                    <a:pt x="59042" y="58570"/>
                  </a:lnTo>
                  <a:close/>
                  <a:moveTo>
                    <a:pt x="56356" y="76348"/>
                  </a:moveTo>
                  <a:cubicBezTo>
                    <a:pt x="56356" y="77754"/>
                    <a:pt x="56356" y="78522"/>
                    <a:pt x="58019" y="78522"/>
                  </a:cubicBezTo>
                  <a:lnTo>
                    <a:pt x="59042" y="78522"/>
                  </a:lnTo>
                  <a:cubicBezTo>
                    <a:pt x="58908" y="77332"/>
                    <a:pt x="58036" y="76356"/>
                    <a:pt x="56868" y="76092"/>
                  </a:cubicBezTo>
                  <a:close/>
                </a:path>
              </a:pathLst>
            </a:custGeom>
            <a:solidFill>
              <a:srgbClr val="EBEBEB"/>
            </a:solidFill>
            <a:ln w="12783"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0725136C-AFA0-9BA4-BBF1-052B78B4D89E}"/>
                </a:ext>
              </a:extLst>
            </p:cNvPr>
            <p:cNvSpPr/>
            <p:nvPr/>
          </p:nvSpPr>
          <p:spPr>
            <a:xfrm>
              <a:off x="4898522" y="4858845"/>
              <a:ext cx="68809" cy="109550"/>
            </a:xfrm>
            <a:custGeom>
              <a:avLst/>
              <a:gdLst>
                <a:gd name="connsiteX0" fmla="*/ 47323 w 68809"/>
                <a:gd name="connsiteY0" fmla="*/ 77762 h 109550"/>
                <a:gd name="connsiteX1" fmla="*/ 45020 w 68809"/>
                <a:gd name="connsiteY1" fmla="*/ 74949 h 109550"/>
                <a:gd name="connsiteX2" fmla="*/ 45020 w 68809"/>
                <a:gd name="connsiteY2" fmla="*/ 73158 h 109550"/>
                <a:gd name="connsiteX3" fmla="*/ 43614 w 68809"/>
                <a:gd name="connsiteY3" fmla="*/ 69577 h 109550"/>
                <a:gd name="connsiteX4" fmla="*/ 41567 w 68809"/>
                <a:gd name="connsiteY4" fmla="*/ 69577 h 109550"/>
                <a:gd name="connsiteX5" fmla="*/ 40800 w 68809"/>
                <a:gd name="connsiteY5" fmla="*/ 71368 h 109550"/>
                <a:gd name="connsiteX6" fmla="*/ 40800 w 68809"/>
                <a:gd name="connsiteY6" fmla="*/ 73542 h 109550"/>
                <a:gd name="connsiteX7" fmla="*/ 40032 w 68809"/>
                <a:gd name="connsiteY7" fmla="*/ 75077 h 109550"/>
                <a:gd name="connsiteX8" fmla="*/ 39009 w 68809"/>
                <a:gd name="connsiteY8" fmla="*/ 75716 h 109550"/>
                <a:gd name="connsiteX9" fmla="*/ 37091 w 68809"/>
                <a:gd name="connsiteY9" fmla="*/ 76739 h 109550"/>
                <a:gd name="connsiteX10" fmla="*/ 35172 w 68809"/>
                <a:gd name="connsiteY10" fmla="*/ 77507 h 109550"/>
                <a:gd name="connsiteX11" fmla="*/ 34021 w 68809"/>
                <a:gd name="connsiteY11" fmla="*/ 77507 h 109550"/>
                <a:gd name="connsiteX12" fmla="*/ 34660 w 68809"/>
                <a:gd name="connsiteY12" fmla="*/ 72391 h 109550"/>
                <a:gd name="connsiteX13" fmla="*/ 33381 w 68809"/>
                <a:gd name="connsiteY13" fmla="*/ 73414 h 109550"/>
                <a:gd name="connsiteX14" fmla="*/ 33381 w 68809"/>
                <a:gd name="connsiteY14" fmla="*/ 73414 h 109550"/>
                <a:gd name="connsiteX15" fmla="*/ 33381 w 68809"/>
                <a:gd name="connsiteY15" fmla="*/ 73414 h 109550"/>
                <a:gd name="connsiteX16" fmla="*/ 33381 w 68809"/>
                <a:gd name="connsiteY16" fmla="*/ 73414 h 109550"/>
                <a:gd name="connsiteX17" fmla="*/ 33381 w 68809"/>
                <a:gd name="connsiteY17" fmla="*/ 73414 h 109550"/>
                <a:gd name="connsiteX18" fmla="*/ 33381 w 68809"/>
                <a:gd name="connsiteY18" fmla="*/ 74181 h 109550"/>
                <a:gd name="connsiteX19" fmla="*/ 33381 w 68809"/>
                <a:gd name="connsiteY19" fmla="*/ 75460 h 109550"/>
                <a:gd name="connsiteX20" fmla="*/ 33381 w 68809"/>
                <a:gd name="connsiteY20" fmla="*/ 75460 h 109550"/>
                <a:gd name="connsiteX21" fmla="*/ 33381 w 68809"/>
                <a:gd name="connsiteY21" fmla="*/ 76228 h 109550"/>
                <a:gd name="connsiteX22" fmla="*/ 35300 w 68809"/>
                <a:gd name="connsiteY22" fmla="*/ 76228 h 109550"/>
                <a:gd name="connsiteX23" fmla="*/ 34021 w 68809"/>
                <a:gd name="connsiteY23" fmla="*/ 78402 h 109550"/>
                <a:gd name="connsiteX24" fmla="*/ 31591 w 68809"/>
                <a:gd name="connsiteY24" fmla="*/ 79169 h 109550"/>
                <a:gd name="connsiteX25" fmla="*/ 31591 w 68809"/>
                <a:gd name="connsiteY25" fmla="*/ 78402 h 109550"/>
                <a:gd name="connsiteX26" fmla="*/ 30696 w 68809"/>
                <a:gd name="connsiteY26" fmla="*/ 77507 h 109550"/>
                <a:gd name="connsiteX27" fmla="*/ 30696 w 68809"/>
                <a:gd name="connsiteY27" fmla="*/ 77507 h 109550"/>
                <a:gd name="connsiteX28" fmla="*/ 30696 w 68809"/>
                <a:gd name="connsiteY28" fmla="*/ 78402 h 109550"/>
                <a:gd name="connsiteX29" fmla="*/ 30696 w 68809"/>
                <a:gd name="connsiteY29" fmla="*/ 78402 h 109550"/>
                <a:gd name="connsiteX30" fmla="*/ 29928 w 68809"/>
                <a:gd name="connsiteY30" fmla="*/ 78402 h 109550"/>
                <a:gd name="connsiteX31" fmla="*/ 29928 w 68809"/>
                <a:gd name="connsiteY31" fmla="*/ 79297 h 109550"/>
                <a:gd name="connsiteX32" fmla="*/ 28649 w 68809"/>
                <a:gd name="connsiteY32" fmla="*/ 84413 h 109550"/>
                <a:gd name="connsiteX33" fmla="*/ 26603 w 68809"/>
                <a:gd name="connsiteY33" fmla="*/ 89145 h 109550"/>
                <a:gd name="connsiteX34" fmla="*/ 23789 w 68809"/>
                <a:gd name="connsiteY34" fmla="*/ 92982 h 109550"/>
                <a:gd name="connsiteX35" fmla="*/ 19824 w 68809"/>
                <a:gd name="connsiteY35" fmla="*/ 95285 h 109550"/>
                <a:gd name="connsiteX36" fmla="*/ 18929 w 68809"/>
                <a:gd name="connsiteY36" fmla="*/ 96436 h 109550"/>
                <a:gd name="connsiteX37" fmla="*/ 18083 w 68809"/>
                <a:gd name="connsiteY37" fmla="*/ 97116 h 109550"/>
                <a:gd name="connsiteX38" fmla="*/ 17905 w 68809"/>
                <a:gd name="connsiteY38" fmla="*/ 97075 h 109550"/>
                <a:gd name="connsiteX39" fmla="*/ 16499 w 68809"/>
                <a:gd name="connsiteY39" fmla="*/ 96052 h 109550"/>
                <a:gd name="connsiteX40" fmla="*/ 18162 w 68809"/>
                <a:gd name="connsiteY40" fmla="*/ 93878 h 109550"/>
                <a:gd name="connsiteX41" fmla="*/ 19057 w 68809"/>
                <a:gd name="connsiteY41" fmla="*/ 91831 h 109550"/>
                <a:gd name="connsiteX42" fmla="*/ 19057 w 68809"/>
                <a:gd name="connsiteY42" fmla="*/ 91831 h 109550"/>
                <a:gd name="connsiteX43" fmla="*/ 19057 w 68809"/>
                <a:gd name="connsiteY43" fmla="*/ 91831 h 109550"/>
                <a:gd name="connsiteX44" fmla="*/ 19057 w 68809"/>
                <a:gd name="connsiteY44" fmla="*/ 91831 h 109550"/>
                <a:gd name="connsiteX45" fmla="*/ 16115 w 68809"/>
                <a:gd name="connsiteY45" fmla="*/ 92471 h 109550"/>
                <a:gd name="connsiteX46" fmla="*/ 13557 w 68809"/>
                <a:gd name="connsiteY46" fmla="*/ 93494 h 109550"/>
                <a:gd name="connsiteX47" fmla="*/ 13557 w 68809"/>
                <a:gd name="connsiteY47" fmla="*/ 93494 h 109550"/>
                <a:gd name="connsiteX48" fmla="*/ 12534 w 68809"/>
                <a:gd name="connsiteY48" fmla="*/ 93494 h 109550"/>
                <a:gd name="connsiteX49" fmla="*/ 11511 w 68809"/>
                <a:gd name="connsiteY49" fmla="*/ 93494 h 109550"/>
                <a:gd name="connsiteX50" fmla="*/ 10871 w 68809"/>
                <a:gd name="connsiteY50" fmla="*/ 93494 h 109550"/>
                <a:gd name="connsiteX51" fmla="*/ 10871 w 68809"/>
                <a:gd name="connsiteY51" fmla="*/ 91831 h 109550"/>
                <a:gd name="connsiteX52" fmla="*/ 10871 w 68809"/>
                <a:gd name="connsiteY52" fmla="*/ 90680 h 109550"/>
                <a:gd name="connsiteX53" fmla="*/ 10871 w 68809"/>
                <a:gd name="connsiteY53" fmla="*/ 90680 h 109550"/>
                <a:gd name="connsiteX54" fmla="*/ 10871 w 68809"/>
                <a:gd name="connsiteY54" fmla="*/ 90680 h 109550"/>
                <a:gd name="connsiteX55" fmla="*/ 10871 w 68809"/>
                <a:gd name="connsiteY55" fmla="*/ 90680 h 109550"/>
                <a:gd name="connsiteX56" fmla="*/ 11511 w 68809"/>
                <a:gd name="connsiteY56" fmla="*/ 91320 h 109550"/>
                <a:gd name="connsiteX57" fmla="*/ 11511 w 68809"/>
                <a:gd name="connsiteY57" fmla="*/ 92343 h 109550"/>
                <a:gd name="connsiteX58" fmla="*/ 11511 w 68809"/>
                <a:gd name="connsiteY58" fmla="*/ 92343 h 109550"/>
                <a:gd name="connsiteX59" fmla="*/ 11511 w 68809"/>
                <a:gd name="connsiteY59" fmla="*/ 92343 h 109550"/>
                <a:gd name="connsiteX60" fmla="*/ 10360 w 68809"/>
                <a:gd name="connsiteY60" fmla="*/ 94261 h 109550"/>
                <a:gd name="connsiteX61" fmla="*/ 10360 w 68809"/>
                <a:gd name="connsiteY61" fmla="*/ 94261 h 109550"/>
                <a:gd name="connsiteX62" fmla="*/ 10360 w 68809"/>
                <a:gd name="connsiteY62" fmla="*/ 94261 h 109550"/>
                <a:gd name="connsiteX63" fmla="*/ 9592 w 68809"/>
                <a:gd name="connsiteY63" fmla="*/ 94261 h 109550"/>
                <a:gd name="connsiteX64" fmla="*/ 8186 w 68809"/>
                <a:gd name="connsiteY64" fmla="*/ 95413 h 109550"/>
                <a:gd name="connsiteX65" fmla="*/ 6651 w 68809"/>
                <a:gd name="connsiteY65" fmla="*/ 96436 h 109550"/>
                <a:gd name="connsiteX66" fmla="*/ 0 w 68809"/>
                <a:gd name="connsiteY66" fmla="*/ 96436 h 109550"/>
                <a:gd name="connsiteX67" fmla="*/ 895 w 68809"/>
                <a:gd name="connsiteY67" fmla="*/ 94133 h 109550"/>
                <a:gd name="connsiteX68" fmla="*/ 1663 w 68809"/>
                <a:gd name="connsiteY68" fmla="*/ 91831 h 109550"/>
                <a:gd name="connsiteX69" fmla="*/ 1663 w 68809"/>
                <a:gd name="connsiteY69" fmla="*/ 87739 h 109550"/>
                <a:gd name="connsiteX70" fmla="*/ 1663 w 68809"/>
                <a:gd name="connsiteY70" fmla="*/ 83646 h 109550"/>
                <a:gd name="connsiteX71" fmla="*/ 2686 w 68809"/>
                <a:gd name="connsiteY71" fmla="*/ 81983 h 109550"/>
                <a:gd name="connsiteX72" fmla="*/ 3837 w 68809"/>
                <a:gd name="connsiteY72" fmla="*/ 79937 h 109550"/>
                <a:gd name="connsiteX73" fmla="*/ 3837 w 68809"/>
                <a:gd name="connsiteY73" fmla="*/ 78786 h 109550"/>
                <a:gd name="connsiteX74" fmla="*/ 3837 w 68809"/>
                <a:gd name="connsiteY74" fmla="*/ 77251 h 109550"/>
                <a:gd name="connsiteX75" fmla="*/ 5883 w 68809"/>
                <a:gd name="connsiteY75" fmla="*/ 71879 h 109550"/>
                <a:gd name="connsiteX76" fmla="*/ 7802 w 68809"/>
                <a:gd name="connsiteY76" fmla="*/ 67019 h 109550"/>
                <a:gd name="connsiteX77" fmla="*/ 7802 w 68809"/>
                <a:gd name="connsiteY77" fmla="*/ 65740 h 109550"/>
                <a:gd name="connsiteX78" fmla="*/ 7802 w 68809"/>
                <a:gd name="connsiteY78" fmla="*/ 64717 h 109550"/>
                <a:gd name="connsiteX79" fmla="*/ 7802 w 68809"/>
                <a:gd name="connsiteY79" fmla="*/ 63182 h 109550"/>
                <a:gd name="connsiteX80" fmla="*/ 7802 w 68809"/>
                <a:gd name="connsiteY80" fmla="*/ 60752 h 109550"/>
                <a:gd name="connsiteX81" fmla="*/ 7802 w 68809"/>
                <a:gd name="connsiteY81" fmla="*/ 58450 h 109550"/>
                <a:gd name="connsiteX82" fmla="*/ 7802 w 68809"/>
                <a:gd name="connsiteY82" fmla="*/ 56915 h 109550"/>
                <a:gd name="connsiteX83" fmla="*/ 14069 w 68809"/>
                <a:gd name="connsiteY83" fmla="*/ 23150 h 109550"/>
                <a:gd name="connsiteX84" fmla="*/ 14069 w 68809"/>
                <a:gd name="connsiteY84" fmla="*/ 12918 h 109550"/>
                <a:gd name="connsiteX85" fmla="*/ 14836 w 68809"/>
                <a:gd name="connsiteY85" fmla="*/ 2814 h 109550"/>
                <a:gd name="connsiteX86" fmla="*/ 16371 w 68809"/>
                <a:gd name="connsiteY86" fmla="*/ 1279 h 109550"/>
                <a:gd name="connsiteX87" fmla="*/ 18801 w 68809"/>
                <a:gd name="connsiteY87" fmla="*/ 1279 h 109550"/>
                <a:gd name="connsiteX88" fmla="*/ 18801 w 68809"/>
                <a:gd name="connsiteY88" fmla="*/ 3453 h 109550"/>
                <a:gd name="connsiteX89" fmla="*/ 20848 w 68809"/>
                <a:gd name="connsiteY89" fmla="*/ 2558 h 109550"/>
                <a:gd name="connsiteX90" fmla="*/ 21615 w 68809"/>
                <a:gd name="connsiteY90" fmla="*/ 1279 h 109550"/>
                <a:gd name="connsiteX91" fmla="*/ 21615 w 68809"/>
                <a:gd name="connsiteY91" fmla="*/ 0 h 109550"/>
                <a:gd name="connsiteX92" fmla="*/ 22510 w 68809"/>
                <a:gd name="connsiteY92" fmla="*/ 0 h 109550"/>
                <a:gd name="connsiteX93" fmla="*/ 23405 w 68809"/>
                <a:gd name="connsiteY93" fmla="*/ 1535 h 109550"/>
                <a:gd name="connsiteX94" fmla="*/ 26219 w 68809"/>
                <a:gd name="connsiteY94" fmla="*/ 1535 h 109550"/>
                <a:gd name="connsiteX95" fmla="*/ 28777 w 68809"/>
                <a:gd name="connsiteY95" fmla="*/ 2302 h 109550"/>
                <a:gd name="connsiteX96" fmla="*/ 30184 w 68809"/>
                <a:gd name="connsiteY96" fmla="*/ 3837 h 109550"/>
                <a:gd name="connsiteX97" fmla="*/ 30184 w 68809"/>
                <a:gd name="connsiteY97" fmla="*/ 6139 h 109550"/>
                <a:gd name="connsiteX98" fmla="*/ 31591 w 68809"/>
                <a:gd name="connsiteY98" fmla="*/ 6139 h 109550"/>
                <a:gd name="connsiteX99" fmla="*/ 32742 w 68809"/>
                <a:gd name="connsiteY99" fmla="*/ 7162 h 109550"/>
                <a:gd name="connsiteX100" fmla="*/ 32742 w 68809"/>
                <a:gd name="connsiteY100" fmla="*/ 8313 h 109550"/>
                <a:gd name="connsiteX101" fmla="*/ 31847 w 68809"/>
                <a:gd name="connsiteY101" fmla="*/ 10104 h 109550"/>
                <a:gd name="connsiteX102" fmla="*/ 30952 w 68809"/>
                <a:gd name="connsiteY102" fmla="*/ 11895 h 109550"/>
                <a:gd name="connsiteX103" fmla="*/ 30952 w 68809"/>
                <a:gd name="connsiteY103" fmla="*/ 13046 h 109550"/>
                <a:gd name="connsiteX104" fmla="*/ 28777 w 68809"/>
                <a:gd name="connsiteY104" fmla="*/ 14964 h 109550"/>
                <a:gd name="connsiteX105" fmla="*/ 27371 w 68809"/>
                <a:gd name="connsiteY105" fmla="*/ 16243 h 109550"/>
                <a:gd name="connsiteX106" fmla="*/ 26731 w 68809"/>
                <a:gd name="connsiteY106" fmla="*/ 17011 h 109550"/>
                <a:gd name="connsiteX107" fmla="*/ 27626 w 68809"/>
                <a:gd name="connsiteY107" fmla="*/ 17011 h 109550"/>
                <a:gd name="connsiteX108" fmla="*/ 31719 w 68809"/>
                <a:gd name="connsiteY108" fmla="*/ 17011 h 109550"/>
                <a:gd name="connsiteX109" fmla="*/ 32486 w 68809"/>
                <a:gd name="connsiteY109" fmla="*/ 17011 h 109550"/>
                <a:gd name="connsiteX110" fmla="*/ 31591 w 68809"/>
                <a:gd name="connsiteY110" fmla="*/ 18801 h 109550"/>
                <a:gd name="connsiteX111" fmla="*/ 30056 w 68809"/>
                <a:gd name="connsiteY111" fmla="*/ 21231 h 109550"/>
                <a:gd name="connsiteX112" fmla="*/ 28522 w 68809"/>
                <a:gd name="connsiteY112" fmla="*/ 23661 h 109550"/>
                <a:gd name="connsiteX113" fmla="*/ 27498 w 68809"/>
                <a:gd name="connsiteY113" fmla="*/ 25580 h 109550"/>
                <a:gd name="connsiteX114" fmla="*/ 27498 w 68809"/>
                <a:gd name="connsiteY114" fmla="*/ 26475 h 109550"/>
                <a:gd name="connsiteX115" fmla="*/ 28138 w 68809"/>
                <a:gd name="connsiteY115" fmla="*/ 26475 h 109550"/>
                <a:gd name="connsiteX116" fmla="*/ 28138 w 68809"/>
                <a:gd name="connsiteY116" fmla="*/ 26475 h 109550"/>
                <a:gd name="connsiteX117" fmla="*/ 28138 w 68809"/>
                <a:gd name="connsiteY117" fmla="*/ 27370 h 109550"/>
                <a:gd name="connsiteX118" fmla="*/ 26603 w 68809"/>
                <a:gd name="connsiteY118" fmla="*/ 28138 h 109550"/>
                <a:gd name="connsiteX119" fmla="*/ 25196 w 68809"/>
                <a:gd name="connsiteY119" fmla="*/ 29033 h 109550"/>
                <a:gd name="connsiteX120" fmla="*/ 26475 w 68809"/>
                <a:gd name="connsiteY120" fmla="*/ 30440 h 109550"/>
                <a:gd name="connsiteX121" fmla="*/ 28010 w 68809"/>
                <a:gd name="connsiteY121" fmla="*/ 32614 h 109550"/>
                <a:gd name="connsiteX122" fmla="*/ 29417 w 68809"/>
                <a:gd name="connsiteY122" fmla="*/ 35172 h 109550"/>
                <a:gd name="connsiteX123" fmla="*/ 29417 w 68809"/>
                <a:gd name="connsiteY123" fmla="*/ 37474 h 109550"/>
                <a:gd name="connsiteX124" fmla="*/ 29417 w 68809"/>
                <a:gd name="connsiteY124" fmla="*/ 37474 h 109550"/>
                <a:gd name="connsiteX125" fmla="*/ 28522 w 68809"/>
                <a:gd name="connsiteY125" fmla="*/ 37474 h 109550"/>
                <a:gd name="connsiteX126" fmla="*/ 26731 w 68809"/>
                <a:gd name="connsiteY126" fmla="*/ 38242 h 109550"/>
                <a:gd name="connsiteX127" fmla="*/ 24045 w 68809"/>
                <a:gd name="connsiteY127" fmla="*/ 39393 h 109550"/>
                <a:gd name="connsiteX128" fmla="*/ 24045 w 68809"/>
                <a:gd name="connsiteY128" fmla="*/ 40160 h 109550"/>
                <a:gd name="connsiteX129" fmla="*/ 24684 w 68809"/>
                <a:gd name="connsiteY129" fmla="*/ 41695 h 109550"/>
                <a:gd name="connsiteX130" fmla="*/ 25452 w 68809"/>
                <a:gd name="connsiteY130" fmla="*/ 43102 h 109550"/>
                <a:gd name="connsiteX131" fmla="*/ 25452 w 68809"/>
                <a:gd name="connsiteY131" fmla="*/ 43869 h 109550"/>
                <a:gd name="connsiteX132" fmla="*/ 23533 w 68809"/>
                <a:gd name="connsiteY132" fmla="*/ 45404 h 109550"/>
                <a:gd name="connsiteX133" fmla="*/ 21871 w 68809"/>
                <a:gd name="connsiteY133" fmla="*/ 47706 h 109550"/>
                <a:gd name="connsiteX134" fmla="*/ 21871 w 68809"/>
                <a:gd name="connsiteY134" fmla="*/ 48729 h 109550"/>
                <a:gd name="connsiteX135" fmla="*/ 22766 w 68809"/>
                <a:gd name="connsiteY135" fmla="*/ 50392 h 109550"/>
                <a:gd name="connsiteX136" fmla="*/ 23533 w 68809"/>
                <a:gd name="connsiteY136" fmla="*/ 52183 h 109550"/>
                <a:gd name="connsiteX137" fmla="*/ 23533 w 68809"/>
                <a:gd name="connsiteY137" fmla="*/ 53078 h 109550"/>
                <a:gd name="connsiteX138" fmla="*/ 23533 w 68809"/>
                <a:gd name="connsiteY138" fmla="*/ 53078 h 109550"/>
                <a:gd name="connsiteX139" fmla="*/ 23533 w 68809"/>
                <a:gd name="connsiteY139" fmla="*/ 53078 h 109550"/>
                <a:gd name="connsiteX140" fmla="*/ 23533 w 68809"/>
                <a:gd name="connsiteY140" fmla="*/ 53078 h 109550"/>
                <a:gd name="connsiteX141" fmla="*/ 22382 w 68809"/>
                <a:gd name="connsiteY141" fmla="*/ 55892 h 109550"/>
                <a:gd name="connsiteX142" fmla="*/ 21103 w 68809"/>
                <a:gd name="connsiteY142" fmla="*/ 58194 h 109550"/>
                <a:gd name="connsiteX143" fmla="*/ 20464 w 68809"/>
                <a:gd name="connsiteY143" fmla="*/ 58194 h 109550"/>
                <a:gd name="connsiteX144" fmla="*/ 19313 w 68809"/>
                <a:gd name="connsiteY144" fmla="*/ 58194 h 109550"/>
                <a:gd name="connsiteX145" fmla="*/ 18034 w 68809"/>
                <a:gd name="connsiteY145" fmla="*/ 66507 h 109550"/>
                <a:gd name="connsiteX146" fmla="*/ 20080 w 68809"/>
                <a:gd name="connsiteY146" fmla="*/ 64717 h 109550"/>
                <a:gd name="connsiteX147" fmla="*/ 22766 w 68809"/>
                <a:gd name="connsiteY147" fmla="*/ 61647 h 109550"/>
                <a:gd name="connsiteX148" fmla="*/ 25324 w 68809"/>
                <a:gd name="connsiteY148" fmla="*/ 58833 h 109550"/>
                <a:gd name="connsiteX149" fmla="*/ 27242 w 68809"/>
                <a:gd name="connsiteY149" fmla="*/ 57427 h 109550"/>
                <a:gd name="connsiteX150" fmla="*/ 31079 w 68809"/>
                <a:gd name="connsiteY150" fmla="*/ 56148 h 109550"/>
                <a:gd name="connsiteX151" fmla="*/ 33893 w 68809"/>
                <a:gd name="connsiteY151" fmla="*/ 54485 h 109550"/>
                <a:gd name="connsiteX152" fmla="*/ 36195 w 68809"/>
                <a:gd name="connsiteY152" fmla="*/ 52311 h 109550"/>
                <a:gd name="connsiteX153" fmla="*/ 39137 w 68809"/>
                <a:gd name="connsiteY153" fmla="*/ 49241 h 109550"/>
                <a:gd name="connsiteX154" fmla="*/ 40288 w 68809"/>
                <a:gd name="connsiteY154" fmla="*/ 47450 h 109550"/>
                <a:gd name="connsiteX155" fmla="*/ 41823 w 68809"/>
                <a:gd name="connsiteY155" fmla="*/ 45916 h 109550"/>
                <a:gd name="connsiteX156" fmla="*/ 42462 w 68809"/>
                <a:gd name="connsiteY156" fmla="*/ 47578 h 109550"/>
                <a:gd name="connsiteX157" fmla="*/ 42462 w 68809"/>
                <a:gd name="connsiteY157" fmla="*/ 49241 h 109550"/>
                <a:gd name="connsiteX158" fmla="*/ 47834 w 68809"/>
                <a:gd name="connsiteY158" fmla="*/ 45660 h 109550"/>
                <a:gd name="connsiteX159" fmla="*/ 48985 w 68809"/>
                <a:gd name="connsiteY159" fmla="*/ 44381 h 109550"/>
                <a:gd name="connsiteX160" fmla="*/ 50008 w 68809"/>
                <a:gd name="connsiteY160" fmla="*/ 43102 h 109550"/>
                <a:gd name="connsiteX161" fmla="*/ 51288 w 68809"/>
                <a:gd name="connsiteY161" fmla="*/ 42079 h 109550"/>
                <a:gd name="connsiteX162" fmla="*/ 52822 w 68809"/>
                <a:gd name="connsiteY162" fmla="*/ 42079 h 109550"/>
                <a:gd name="connsiteX163" fmla="*/ 56275 w 68809"/>
                <a:gd name="connsiteY163" fmla="*/ 43869 h 109550"/>
                <a:gd name="connsiteX164" fmla="*/ 58834 w 68809"/>
                <a:gd name="connsiteY164" fmla="*/ 47323 h 109550"/>
                <a:gd name="connsiteX165" fmla="*/ 60240 w 68809"/>
                <a:gd name="connsiteY165" fmla="*/ 51287 h 109550"/>
                <a:gd name="connsiteX166" fmla="*/ 60240 w 68809"/>
                <a:gd name="connsiteY166" fmla="*/ 54997 h 109550"/>
                <a:gd name="connsiteX167" fmla="*/ 58194 w 68809"/>
                <a:gd name="connsiteY167" fmla="*/ 54229 h 109550"/>
                <a:gd name="connsiteX168" fmla="*/ 56403 w 68809"/>
                <a:gd name="connsiteY168" fmla="*/ 53590 h 109550"/>
                <a:gd name="connsiteX169" fmla="*/ 56403 w 68809"/>
                <a:gd name="connsiteY169" fmla="*/ 55508 h 109550"/>
                <a:gd name="connsiteX170" fmla="*/ 56403 w 68809"/>
                <a:gd name="connsiteY170" fmla="*/ 55508 h 109550"/>
                <a:gd name="connsiteX171" fmla="*/ 57426 w 68809"/>
                <a:gd name="connsiteY171" fmla="*/ 55508 h 109550"/>
                <a:gd name="connsiteX172" fmla="*/ 58833 w 68809"/>
                <a:gd name="connsiteY172" fmla="*/ 56275 h 109550"/>
                <a:gd name="connsiteX173" fmla="*/ 59729 w 68809"/>
                <a:gd name="connsiteY173" fmla="*/ 58194 h 109550"/>
                <a:gd name="connsiteX174" fmla="*/ 59729 w 68809"/>
                <a:gd name="connsiteY174" fmla="*/ 59729 h 109550"/>
                <a:gd name="connsiteX175" fmla="*/ 59729 w 68809"/>
                <a:gd name="connsiteY175" fmla="*/ 61008 h 109550"/>
                <a:gd name="connsiteX176" fmla="*/ 61647 w 68809"/>
                <a:gd name="connsiteY176" fmla="*/ 62159 h 109550"/>
                <a:gd name="connsiteX177" fmla="*/ 61647 w 68809"/>
                <a:gd name="connsiteY177" fmla="*/ 63182 h 109550"/>
                <a:gd name="connsiteX178" fmla="*/ 60624 w 68809"/>
                <a:gd name="connsiteY178" fmla="*/ 64461 h 109550"/>
                <a:gd name="connsiteX179" fmla="*/ 59473 w 68809"/>
                <a:gd name="connsiteY179" fmla="*/ 65740 h 109550"/>
                <a:gd name="connsiteX180" fmla="*/ 59473 w 68809"/>
                <a:gd name="connsiteY180" fmla="*/ 66507 h 109550"/>
                <a:gd name="connsiteX181" fmla="*/ 62031 w 68809"/>
                <a:gd name="connsiteY181" fmla="*/ 68937 h 109550"/>
                <a:gd name="connsiteX182" fmla="*/ 59473 w 68809"/>
                <a:gd name="connsiteY182" fmla="*/ 71623 h 109550"/>
                <a:gd name="connsiteX183" fmla="*/ 59473 w 68809"/>
                <a:gd name="connsiteY183" fmla="*/ 72391 h 109550"/>
                <a:gd name="connsiteX184" fmla="*/ 60240 w 68809"/>
                <a:gd name="connsiteY184" fmla="*/ 72391 h 109550"/>
                <a:gd name="connsiteX185" fmla="*/ 61264 w 68809"/>
                <a:gd name="connsiteY185" fmla="*/ 72391 h 109550"/>
                <a:gd name="connsiteX186" fmla="*/ 61264 w 68809"/>
                <a:gd name="connsiteY186" fmla="*/ 73158 h 109550"/>
                <a:gd name="connsiteX187" fmla="*/ 60624 w 68809"/>
                <a:gd name="connsiteY187" fmla="*/ 73158 h 109550"/>
                <a:gd name="connsiteX188" fmla="*/ 57938 w 68809"/>
                <a:gd name="connsiteY188" fmla="*/ 73158 h 109550"/>
                <a:gd name="connsiteX189" fmla="*/ 57938 w 68809"/>
                <a:gd name="connsiteY189" fmla="*/ 73158 h 109550"/>
                <a:gd name="connsiteX190" fmla="*/ 59089 w 68809"/>
                <a:gd name="connsiteY190" fmla="*/ 74693 h 109550"/>
                <a:gd name="connsiteX191" fmla="*/ 61391 w 68809"/>
                <a:gd name="connsiteY191" fmla="*/ 76867 h 109550"/>
                <a:gd name="connsiteX192" fmla="*/ 63949 w 68809"/>
                <a:gd name="connsiteY192" fmla="*/ 85948 h 109550"/>
                <a:gd name="connsiteX193" fmla="*/ 64845 w 68809"/>
                <a:gd name="connsiteY193" fmla="*/ 87483 h 109550"/>
                <a:gd name="connsiteX194" fmla="*/ 63949 w 68809"/>
                <a:gd name="connsiteY194" fmla="*/ 87483 h 109550"/>
                <a:gd name="connsiteX195" fmla="*/ 62031 w 68809"/>
                <a:gd name="connsiteY195" fmla="*/ 86715 h 109550"/>
                <a:gd name="connsiteX196" fmla="*/ 60113 w 68809"/>
                <a:gd name="connsiteY196" fmla="*/ 85948 h 109550"/>
                <a:gd name="connsiteX197" fmla="*/ 58705 w 68809"/>
                <a:gd name="connsiteY197" fmla="*/ 85948 h 109550"/>
                <a:gd name="connsiteX198" fmla="*/ 59601 w 68809"/>
                <a:gd name="connsiteY198" fmla="*/ 88890 h 109550"/>
                <a:gd name="connsiteX199" fmla="*/ 59601 w 68809"/>
                <a:gd name="connsiteY199" fmla="*/ 90936 h 109550"/>
                <a:gd name="connsiteX200" fmla="*/ 59601 w 68809"/>
                <a:gd name="connsiteY200" fmla="*/ 91703 h 109550"/>
                <a:gd name="connsiteX201" fmla="*/ 63310 w 68809"/>
                <a:gd name="connsiteY201" fmla="*/ 88762 h 109550"/>
                <a:gd name="connsiteX202" fmla="*/ 63310 w 68809"/>
                <a:gd name="connsiteY202" fmla="*/ 89785 h 109550"/>
                <a:gd name="connsiteX203" fmla="*/ 63310 w 68809"/>
                <a:gd name="connsiteY203" fmla="*/ 90808 h 109550"/>
                <a:gd name="connsiteX204" fmla="*/ 63310 w 68809"/>
                <a:gd name="connsiteY204" fmla="*/ 90808 h 109550"/>
                <a:gd name="connsiteX205" fmla="*/ 65228 w 68809"/>
                <a:gd name="connsiteY205" fmla="*/ 91703 h 109550"/>
                <a:gd name="connsiteX206" fmla="*/ 66379 w 68809"/>
                <a:gd name="connsiteY206" fmla="*/ 93238 h 109550"/>
                <a:gd name="connsiteX207" fmla="*/ 67275 w 68809"/>
                <a:gd name="connsiteY207" fmla="*/ 94773 h 109550"/>
                <a:gd name="connsiteX208" fmla="*/ 68810 w 68809"/>
                <a:gd name="connsiteY208" fmla="*/ 95924 h 109550"/>
                <a:gd name="connsiteX209" fmla="*/ 67275 w 68809"/>
                <a:gd name="connsiteY209" fmla="*/ 104365 h 109550"/>
                <a:gd name="connsiteX210" fmla="*/ 65228 w 68809"/>
                <a:gd name="connsiteY210" fmla="*/ 106028 h 109550"/>
                <a:gd name="connsiteX211" fmla="*/ 63566 w 68809"/>
                <a:gd name="connsiteY211" fmla="*/ 107947 h 109550"/>
                <a:gd name="connsiteX212" fmla="*/ 61903 w 68809"/>
                <a:gd name="connsiteY212" fmla="*/ 109353 h 109550"/>
                <a:gd name="connsiteX213" fmla="*/ 59601 w 68809"/>
                <a:gd name="connsiteY213" fmla="*/ 109353 h 109550"/>
                <a:gd name="connsiteX214" fmla="*/ 58705 w 68809"/>
                <a:gd name="connsiteY214" fmla="*/ 109353 h 109550"/>
                <a:gd name="connsiteX215" fmla="*/ 54613 w 68809"/>
                <a:gd name="connsiteY215" fmla="*/ 106923 h 109550"/>
                <a:gd name="connsiteX216" fmla="*/ 50392 w 68809"/>
                <a:gd name="connsiteY216" fmla="*/ 104110 h 109550"/>
                <a:gd name="connsiteX217" fmla="*/ 49241 w 68809"/>
                <a:gd name="connsiteY217" fmla="*/ 101807 h 109550"/>
                <a:gd name="connsiteX218" fmla="*/ 49241 w 68809"/>
                <a:gd name="connsiteY218" fmla="*/ 98610 h 109550"/>
                <a:gd name="connsiteX219" fmla="*/ 50008 w 68809"/>
                <a:gd name="connsiteY219" fmla="*/ 95413 h 109550"/>
                <a:gd name="connsiteX220" fmla="*/ 50008 w 68809"/>
                <a:gd name="connsiteY220" fmla="*/ 92727 h 109550"/>
                <a:gd name="connsiteX221" fmla="*/ 50008 w 68809"/>
                <a:gd name="connsiteY221" fmla="*/ 93622 h 109550"/>
                <a:gd name="connsiteX222" fmla="*/ 50008 w 68809"/>
                <a:gd name="connsiteY222" fmla="*/ 94901 h 109550"/>
                <a:gd name="connsiteX223" fmla="*/ 49241 w 68809"/>
                <a:gd name="connsiteY223" fmla="*/ 96052 h 109550"/>
                <a:gd name="connsiteX224" fmla="*/ 48346 w 68809"/>
                <a:gd name="connsiteY224" fmla="*/ 96052 h 109550"/>
                <a:gd name="connsiteX225" fmla="*/ 48346 w 68809"/>
                <a:gd name="connsiteY225" fmla="*/ 96052 h 109550"/>
                <a:gd name="connsiteX226" fmla="*/ 48346 w 68809"/>
                <a:gd name="connsiteY226" fmla="*/ 96052 h 109550"/>
                <a:gd name="connsiteX227" fmla="*/ 48346 w 68809"/>
                <a:gd name="connsiteY227" fmla="*/ 94389 h 109550"/>
                <a:gd name="connsiteX228" fmla="*/ 48346 w 68809"/>
                <a:gd name="connsiteY228" fmla="*/ 91064 h 109550"/>
                <a:gd name="connsiteX229" fmla="*/ 48346 w 68809"/>
                <a:gd name="connsiteY229" fmla="*/ 87866 h 109550"/>
                <a:gd name="connsiteX230" fmla="*/ 48346 w 68809"/>
                <a:gd name="connsiteY230" fmla="*/ 86204 h 109550"/>
                <a:gd name="connsiteX231" fmla="*/ 48346 w 68809"/>
                <a:gd name="connsiteY231" fmla="*/ 86204 h 109550"/>
                <a:gd name="connsiteX232" fmla="*/ 47067 w 68809"/>
                <a:gd name="connsiteY232" fmla="*/ 87483 h 109550"/>
                <a:gd name="connsiteX233" fmla="*/ 45788 w 68809"/>
                <a:gd name="connsiteY233" fmla="*/ 88634 h 109550"/>
                <a:gd name="connsiteX234" fmla="*/ 45020 w 68809"/>
                <a:gd name="connsiteY234" fmla="*/ 88634 h 109550"/>
                <a:gd name="connsiteX235" fmla="*/ 45020 w 68809"/>
                <a:gd name="connsiteY235" fmla="*/ 87611 h 109550"/>
                <a:gd name="connsiteX236" fmla="*/ 45020 w 68809"/>
                <a:gd name="connsiteY236" fmla="*/ 85692 h 109550"/>
                <a:gd name="connsiteX237" fmla="*/ 45020 w 68809"/>
                <a:gd name="connsiteY237" fmla="*/ 78914 h 109550"/>
                <a:gd name="connsiteX238" fmla="*/ 1663 w 68809"/>
                <a:gd name="connsiteY238" fmla="*/ 97715 h 109550"/>
                <a:gd name="connsiteX239" fmla="*/ 895 w 68809"/>
                <a:gd name="connsiteY239" fmla="*/ 97715 h 109550"/>
                <a:gd name="connsiteX240" fmla="*/ 895 w 68809"/>
                <a:gd name="connsiteY240" fmla="*/ 98482 h 109550"/>
                <a:gd name="connsiteX241" fmla="*/ 1663 w 68809"/>
                <a:gd name="connsiteY241" fmla="*/ 98482 h 109550"/>
                <a:gd name="connsiteX242" fmla="*/ 1663 w 68809"/>
                <a:gd name="connsiteY242" fmla="*/ 97715 h 109550"/>
                <a:gd name="connsiteX243" fmla="*/ 4732 w 68809"/>
                <a:gd name="connsiteY243" fmla="*/ 88122 h 109550"/>
                <a:gd name="connsiteX244" fmla="*/ 4732 w 68809"/>
                <a:gd name="connsiteY244" fmla="*/ 88122 h 109550"/>
                <a:gd name="connsiteX245" fmla="*/ 4732 w 68809"/>
                <a:gd name="connsiteY245" fmla="*/ 88890 h 109550"/>
                <a:gd name="connsiteX246" fmla="*/ 4732 w 68809"/>
                <a:gd name="connsiteY246" fmla="*/ 88890 h 109550"/>
                <a:gd name="connsiteX247" fmla="*/ 4732 w 68809"/>
                <a:gd name="connsiteY247" fmla="*/ 88122 h 109550"/>
                <a:gd name="connsiteX248" fmla="*/ 22382 w 68809"/>
                <a:gd name="connsiteY248" fmla="*/ 7546 h 109550"/>
                <a:gd name="connsiteX249" fmla="*/ 23278 w 68809"/>
                <a:gd name="connsiteY249" fmla="*/ 7546 h 109550"/>
                <a:gd name="connsiteX250" fmla="*/ 22510 w 68809"/>
                <a:gd name="connsiteY250" fmla="*/ 7546 h 109550"/>
                <a:gd name="connsiteX251" fmla="*/ 25963 w 68809"/>
                <a:gd name="connsiteY251" fmla="*/ 6267 h 109550"/>
                <a:gd name="connsiteX252" fmla="*/ 25963 w 68809"/>
                <a:gd name="connsiteY252" fmla="*/ 6267 h 109550"/>
                <a:gd name="connsiteX253" fmla="*/ 25963 w 68809"/>
                <a:gd name="connsiteY253" fmla="*/ 6267 h 109550"/>
                <a:gd name="connsiteX254" fmla="*/ 25963 w 68809"/>
                <a:gd name="connsiteY254" fmla="*/ 6267 h 109550"/>
                <a:gd name="connsiteX255" fmla="*/ 25580 w 68809"/>
                <a:gd name="connsiteY255" fmla="*/ 6267 h 109550"/>
                <a:gd name="connsiteX256" fmla="*/ 27242 w 68809"/>
                <a:gd name="connsiteY256" fmla="*/ 7034 h 109550"/>
                <a:gd name="connsiteX257" fmla="*/ 27242 w 68809"/>
                <a:gd name="connsiteY257" fmla="*/ 7034 h 109550"/>
                <a:gd name="connsiteX258" fmla="*/ 27242 w 68809"/>
                <a:gd name="connsiteY258" fmla="*/ 7034 h 109550"/>
                <a:gd name="connsiteX259" fmla="*/ 27242 w 68809"/>
                <a:gd name="connsiteY259" fmla="*/ 7034 h 109550"/>
                <a:gd name="connsiteX260" fmla="*/ 27242 w 68809"/>
                <a:gd name="connsiteY260" fmla="*/ 7034 h 109550"/>
                <a:gd name="connsiteX261" fmla="*/ 17650 w 68809"/>
                <a:gd name="connsiteY261" fmla="*/ 83774 h 109550"/>
                <a:gd name="connsiteX262" fmla="*/ 16371 w 68809"/>
                <a:gd name="connsiteY262" fmla="*/ 84669 h 109550"/>
                <a:gd name="connsiteX263" fmla="*/ 14964 w 68809"/>
                <a:gd name="connsiteY263" fmla="*/ 84669 h 109550"/>
                <a:gd name="connsiteX264" fmla="*/ 13941 w 68809"/>
                <a:gd name="connsiteY264" fmla="*/ 84669 h 109550"/>
                <a:gd name="connsiteX265" fmla="*/ 13941 w 68809"/>
                <a:gd name="connsiteY265" fmla="*/ 85820 h 109550"/>
                <a:gd name="connsiteX266" fmla="*/ 16627 w 68809"/>
                <a:gd name="connsiteY266" fmla="*/ 85820 h 109550"/>
                <a:gd name="connsiteX267" fmla="*/ 18162 w 68809"/>
                <a:gd name="connsiteY267" fmla="*/ 84157 h 109550"/>
                <a:gd name="connsiteX268" fmla="*/ 18162 w 68809"/>
                <a:gd name="connsiteY268" fmla="*/ 84157 h 109550"/>
                <a:gd name="connsiteX269" fmla="*/ 17650 w 68809"/>
                <a:gd name="connsiteY269" fmla="*/ 83646 h 109550"/>
                <a:gd name="connsiteX270" fmla="*/ 20720 w 68809"/>
                <a:gd name="connsiteY270" fmla="*/ 59473 h 109550"/>
                <a:gd name="connsiteX271" fmla="*/ 20720 w 68809"/>
                <a:gd name="connsiteY271" fmla="*/ 60496 h 109550"/>
                <a:gd name="connsiteX272" fmla="*/ 21487 w 68809"/>
                <a:gd name="connsiteY272" fmla="*/ 61264 h 109550"/>
                <a:gd name="connsiteX273" fmla="*/ 21487 w 68809"/>
                <a:gd name="connsiteY273" fmla="*/ 61264 h 109550"/>
                <a:gd name="connsiteX274" fmla="*/ 20720 w 68809"/>
                <a:gd name="connsiteY274" fmla="*/ 59345 h 109550"/>
                <a:gd name="connsiteX275" fmla="*/ 17266 w 68809"/>
                <a:gd name="connsiteY275" fmla="*/ 88634 h 109550"/>
                <a:gd name="connsiteX276" fmla="*/ 17266 w 68809"/>
                <a:gd name="connsiteY276" fmla="*/ 90297 h 109550"/>
                <a:gd name="connsiteX277" fmla="*/ 18417 w 68809"/>
                <a:gd name="connsiteY277" fmla="*/ 91576 h 109550"/>
                <a:gd name="connsiteX278" fmla="*/ 18417 w 68809"/>
                <a:gd name="connsiteY278" fmla="*/ 91576 h 109550"/>
                <a:gd name="connsiteX279" fmla="*/ 20720 w 68809"/>
                <a:gd name="connsiteY279" fmla="*/ 89273 h 109550"/>
                <a:gd name="connsiteX280" fmla="*/ 20720 w 68809"/>
                <a:gd name="connsiteY280" fmla="*/ 88506 h 109550"/>
                <a:gd name="connsiteX281" fmla="*/ 20720 w 68809"/>
                <a:gd name="connsiteY281" fmla="*/ 87866 h 109550"/>
                <a:gd name="connsiteX282" fmla="*/ 21359 w 68809"/>
                <a:gd name="connsiteY282" fmla="*/ 87099 h 109550"/>
                <a:gd name="connsiteX283" fmla="*/ 21359 w 68809"/>
                <a:gd name="connsiteY283" fmla="*/ 87099 h 109550"/>
                <a:gd name="connsiteX284" fmla="*/ 21359 w 68809"/>
                <a:gd name="connsiteY284" fmla="*/ 87099 h 109550"/>
                <a:gd name="connsiteX285" fmla="*/ 22382 w 68809"/>
                <a:gd name="connsiteY285" fmla="*/ 87099 h 109550"/>
                <a:gd name="connsiteX286" fmla="*/ 22382 w 68809"/>
                <a:gd name="connsiteY286" fmla="*/ 86076 h 109550"/>
                <a:gd name="connsiteX287" fmla="*/ 22382 w 68809"/>
                <a:gd name="connsiteY287" fmla="*/ 84925 h 109550"/>
                <a:gd name="connsiteX288" fmla="*/ 22382 w 68809"/>
                <a:gd name="connsiteY288" fmla="*/ 84925 h 109550"/>
                <a:gd name="connsiteX289" fmla="*/ 20592 w 68809"/>
                <a:gd name="connsiteY289" fmla="*/ 86715 h 109550"/>
                <a:gd name="connsiteX290" fmla="*/ 19057 w 68809"/>
                <a:gd name="connsiteY290" fmla="*/ 88378 h 109550"/>
                <a:gd name="connsiteX291" fmla="*/ 19057 w 68809"/>
                <a:gd name="connsiteY291" fmla="*/ 89145 h 109550"/>
                <a:gd name="connsiteX292" fmla="*/ 19057 w 68809"/>
                <a:gd name="connsiteY292" fmla="*/ 89913 h 109550"/>
                <a:gd name="connsiteX293" fmla="*/ 17010 w 68809"/>
                <a:gd name="connsiteY293" fmla="*/ 89913 h 109550"/>
                <a:gd name="connsiteX294" fmla="*/ 17010 w 68809"/>
                <a:gd name="connsiteY294" fmla="*/ 89913 h 109550"/>
                <a:gd name="connsiteX295" fmla="*/ 17842 w 68809"/>
                <a:gd name="connsiteY295" fmla="*/ 89337 h 109550"/>
                <a:gd name="connsiteX296" fmla="*/ 17266 w 68809"/>
                <a:gd name="connsiteY296" fmla="*/ 88506 h 109550"/>
                <a:gd name="connsiteX297" fmla="*/ 24812 w 68809"/>
                <a:gd name="connsiteY297" fmla="*/ 77762 h 109550"/>
                <a:gd name="connsiteX298" fmla="*/ 25580 w 68809"/>
                <a:gd name="connsiteY298" fmla="*/ 77762 h 109550"/>
                <a:gd name="connsiteX299" fmla="*/ 25580 w 68809"/>
                <a:gd name="connsiteY299" fmla="*/ 77762 h 109550"/>
                <a:gd name="connsiteX300" fmla="*/ 41823 w 68809"/>
                <a:gd name="connsiteY300" fmla="*/ 62031 h 109550"/>
                <a:gd name="connsiteX301" fmla="*/ 42462 w 68809"/>
                <a:gd name="connsiteY301" fmla="*/ 62031 h 109550"/>
                <a:gd name="connsiteX302" fmla="*/ 41823 w 68809"/>
                <a:gd name="connsiteY302" fmla="*/ 62031 h 109550"/>
                <a:gd name="connsiteX303" fmla="*/ 49241 w 68809"/>
                <a:gd name="connsiteY303" fmla="*/ 54869 h 109550"/>
                <a:gd name="connsiteX304" fmla="*/ 47962 w 68809"/>
                <a:gd name="connsiteY304" fmla="*/ 55636 h 109550"/>
                <a:gd name="connsiteX305" fmla="*/ 46555 w 68809"/>
                <a:gd name="connsiteY305" fmla="*/ 55636 h 109550"/>
                <a:gd name="connsiteX306" fmla="*/ 45404 w 68809"/>
                <a:gd name="connsiteY306" fmla="*/ 55636 h 109550"/>
                <a:gd name="connsiteX307" fmla="*/ 45404 w 68809"/>
                <a:gd name="connsiteY307" fmla="*/ 56787 h 109550"/>
                <a:gd name="connsiteX308" fmla="*/ 47962 w 68809"/>
                <a:gd name="connsiteY308" fmla="*/ 56787 h 109550"/>
                <a:gd name="connsiteX309" fmla="*/ 49625 w 68809"/>
                <a:gd name="connsiteY309" fmla="*/ 54997 h 109550"/>
                <a:gd name="connsiteX310" fmla="*/ 49625 w 68809"/>
                <a:gd name="connsiteY310" fmla="*/ 54997 h 109550"/>
                <a:gd name="connsiteX311" fmla="*/ 49241 w 68809"/>
                <a:gd name="connsiteY311" fmla="*/ 54741 h 109550"/>
                <a:gd name="connsiteX312" fmla="*/ 45020 w 68809"/>
                <a:gd name="connsiteY312" fmla="*/ 80448 h 109550"/>
                <a:gd name="connsiteX313" fmla="*/ 45020 w 68809"/>
                <a:gd name="connsiteY313" fmla="*/ 80448 h 109550"/>
                <a:gd name="connsiteX314" fmla="*/ 54741 w 68809"/>
                <a:gd name="connsiteY314" fmla="*/ 50264 h 109550"/>
                <a:gd name="connsiteX315" fmla="*/ 54741 w 68809"/>
                <a:gd name="connsiteY315" fmla="*/ 50264 h 109550"/>
                <a:gd name="connsiteX316" fmla="*/ 54741 w 68809"/>
                <a:gd name="connsiteY316" fmla="*/ 50264 h 109550"/>
                <a:gd name="connsiteX317" fmla="*/ 55508 w 68809"/>
                <a:gd name="connsiteY317" fmla="*/ 50264 h 109550"/>
                <a:gd name="connsiteX318" fmla="*/ 56275 w 68809"/>
                <a:gd name="connsiteY318" fmla="*/ 49497 h 109550"/>
                <a:gd name="connsiteX319" fmla="*/ 55636 w 68809"/>
                <a:gd name="connsiteY319" fmla="*/ 49497 h 109550"/>
                <a:gd name="connsiteX320" fmla="*/ 54741 w 68809"/>
                <a:gd name="connsiteY320" fmla="*/ 55380 h 109550"/>
                <a:gd name="connsiteX321" fmla="*/ 53973 w 68809"/>
                <a:gd name="connsiteY321" fmla="*/ 55380 h 109550"/>
                <a:gd name="connsiteX322" fmla="*/ 53973 w 68809"/>
                <a:gd name="connsiteY322" fmla="*/ 56148 h 109550"/>
                <a:gd name="connsiteX323" fmla="*/ 53973 w 68809"/>
                <a:gd name="connsiteY323" fmla="*/ 56148 h 109550"/>
                <a:gd name="connsiteX324" fmla="*/ 55252 w 68809"/>
                <a:gd name="connsiteY324" fmla="*/ 55380 h 109550"/>
                <a:gd name="connsiteX325" fmla="*/ 54741 w 68809"/>
                <a:gd name="connsiteY325" fmla="*/ 102831 h 109550"/>
                <a:gd name="connsiteX326" fmla="*/ 54101 w 68809"/>
                <a:gd name="connsiteY326" fmla="*/ 102831 h 109550"/>
                <a:gd name="connsiteX327" fmla="*/ 54101 w 68809"/>
                <a:gd name="connsiteY327" fmla="*/ 102831 h 109550"/>
                <a:gd name="connsiteX328" fmla="*/ 54101 w 68809"/>
                <a:gd name="connsiteY328" fmla="*/ 102831 h 109550"/>
                <a:gd name="connsiteX329" fmla="*/ 55124 w 68809"/>
                <a:gd name="connsiteY329" fmla="*/ 102831 h 109550"/>
                <a:gd name="connsiteX330" fmla="*/ 58322 w 68809"/>
                <a:gd name="connsiteY330" fmla="*/ 100912 h 109550"/>
                <a:gd name="connsiteX331" fmla="*/ 58322 w 68809"/>
                <a:gd name="connsiteY331" fmla="*/ 100912 h 109550"/>
                <a:gd name="connsiteX332" fmla="*/ 58322 w 68809"/>
                <a:gd name="connsiteY332" fmla="*/ 100912 h 109550"/>
                <a:gd name="connsiteX333" fmla="*/ 59089 w 68809"/>
                <a:gd name="connsiteY333" fmla="*/ 100912 h 109550"/>
                <a:gd name="connsiteX334" fmla="*/ 58705 w 68809"/>
                <a:gd name="connsiteY334" fmla="*/ 100912 h 109550"/>
                <a:gd name="connsiteX335" fmla="*/ 65868 w 68809"/>
                <a:gd name="connsiteY335" fmla="*/ 96819 h 109550"/>
                <a:gd name="connsiteX336" fmla="*/ 64205 w 68809"/>
                <a:gd name="connsiteY336" fmla="*/ 97587 h 109550"/>
                <a:gd name="connsiteX337" fmla="*/ 64205 w 68809"/>
                <a:gd name="connsiteY337" fmla="*/ 99377 h 109550"/>
                <a:gd name="connsiteX338" fmla="*/ 65740 w 68809"/>
                <a:gd name="connsiteY338" fmla="*/ 98610 h 109550"/>
                <a:gd name="connsiteX339" fmla="*/ 66251 w 68809"/>
                <a:gd name="connsiteY339" fmla="*/ 96819 h 109550"/>
                <a:gd name="connsiteX340" fmla="*/ 67786 w 68809"/>
                <a:gd name="connsiteY340" fmla="*/ 96819 h 109550"/>
                <a:gd name="connsiteX341" fmla="*/ 67019 w 68809"/>
                <a:gd name="connsiteY341" fmla="*/ 97587 h 109550"/>
                <a:gd name="connsiteX342" fmla="*/ 67019 w 68809"/>
                <a:gd name="connsiteY342" fmla="*/ 98610 h 109550"/>
                <a:gd name="connsiteX343" fmla="*/ 67914 w 68809"/>
                <a:gd name="connsiteY343" fmla="*/ 98610 h 1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Lst>
              <a:rect l="l" t="t" r="r" b="b"/>
              <a:pathLst>
                <a:path w="68809" h="109550">
                  <a:moveTo>
                    <a:pt x="47323" y="77762"/>
                  </a:moveTo>
                  <a:lnTo>
                    <a:pt x="45020" y="74949"/>
                  </a:lnTo>
                  <a:lnTo>
                    <a:pt x="45020" y="73158"/>
                  </a:lnTo>
                  <a:cubicBezTo>
                    <a:pt x="45020" y="70856"/>
                    <a:pt x="44381" y="69705"/>
                    <a:pt x="43614" y="69577"/>
                  </a:cubicBezTo>
                  <a:cubicBezTo>
                    <a:pt x="42965" y="69276"/>
                    <a:pt x="42216" y="69276"/>
                    <a:pt x="41567" y="69577"/>
                  </a:cubicBezTo>
                  <a:cubicBezTo>
                    <a:pt x="41162" y="70098"/>
                    <a:pt x="40897" y="70715"/>
                    <a:pt x="40800" y="71368"/>
                  </a:cubicBezTo>
                  <a:cubicBezTo>
                    <a:pt x="40738" y="72091"/>
                    <a:pt x="40738" y="72818"/>
                    <a:pt x="40800" y="73542"/>
                  </a:cubicBezTo>
                  <a:cubicBezTo>
                    <a:pt x="40702" y="74118"/>
                    <a:pt x="40435" y="74653"/>
                    <a:pt x="40032" y="75077"/>
                  </a:cubicBezTo>
                  <a:lnTo>
                    <a:pt x="39009" y="75716"/>
                  </a:lnTo>
                  <a:lnTo>
                    <a:pt x="37091" y="76739"/>
                  </a:lnTo>
                  <a:lnTo>
                    <a:pt x="35172" y="77507"/>
                  </a:lnTo>
                  <a:lnTo>
                    <a:pt x="34021" y="77507"/>
                  </a:lnTo>
                  <a:lnTo>
                    <a:pt x="34660" y="72391"/>
                  </a:lnTo>
                  <a:lnTo>
                    <a:pt x="33381" y="73414"/>
                  </a:lnTo>
                  <a:lnTo>
                    <a:pt x="33381" y="73414"/>
                  </a:lnTo>
                  <a:lnTo>
                    <a:pt x="33381" y="73414"/>
                  </a:lnTo>
                  <a:lnTo>
                    <a:pt x="33381" y="73414"/>
                  </a:lnTo>
                  <a:cubicBezTo>
                    <a:pt x="33381" y="73414"/>
                    <a:pt x="33381" y="73414"/>
                    <a:pt x="33381" y="73414"/>
                  </a:cubicBezTo>
                  <a:lnTo>
                    <a:pt x="33381" y="74181"/>
                  </a:lnTo>
                  <a:cubicBezTo>
                    <a:pt x="33381" y="74181"/>
                    <a:pt x="33381" y="74949"/>
                    <a:pt x="33381" y="75460"/>
                  </a:cubicBezTo>
                  <a:cubicBezTo>
                    <a:pt x="33381" y="75972"/>
                    <a:pt x="33381" y="75460"/>
                    <a:pt x="33381" y="75460"/>
                  </a:cubicBezTo>
                  <a:cubicBezTo>
                    <a:pt x="33430" y="75714"/>
                    <a:pt x="33430" y="75974"/>
                    <a:pt x="33381" y="76228"/>
                  </a:cubicBezTo>
                  <a:lnTo>
                    <a:pt x="35300" y="76228"/>
                  </a:lnTo>
                  <a:cubicBezTo>
                    <a:pt x="35022" y="77030"/>
                    <a:pt x="34587" y="77769"/>
                    <a:pt x="34021" y="78402"/>
                  </a:cubicBezTo>
                  <a:cubicBezTo>
                    <a:pt x="33440" y="79124"/>
                    <a:pt x="32482" y="79426"/>
                    <a:pt x="31591" y="79169"/>
                  </a:cubicBezTo>
                  <a:lnTo>
                    <a:pt x="31591" y="78402"/>
                  </a:lnTo>
                  <a:cubicBezTo>
                    <a:pt x="31591" y="78402"/>
                    <a:pt x="31591" y="77635"/>
                    <a:pt x="30696" y="77507"/>
                  </a:cubicBezTo>
                  <a:lnTo>
                    <a:pt x="30696" y="77507"/>
                  </a:lnTo>
                  <a:cubicBezTo>
                    <a:pt x="30696" y="77507"/>
                    <a:pt x="30696" y="77507"/>
                    <a:pt x="30696" y="78402"/>
                  </a:cubicBezTo>
                  <a:cubicBezTo>
                    <a:pt x="30696" y="79297"/>
                    <a:pt x="30696" y="78402"/>
                    <a:pt x="30696" y="78402"/>
                  </a:cubicBezTo>
                  <a:lnTo>
                    <a:pt x="29928" y="78402"/>
                  </a:lnTo>
                  <a:cubicBezTo>
                    <a:pt x="29862" y="78697"/>
                    <a:pt x="29862" y="79002"/>
                    <a:pt x="29928" y="79297"/>
                  </a:cubicBezTo>
                  <a:cubicBezTo>
                    <a:pt x="29608" y="81027"/>
                    <a:pt x="29180" y="82736"/>
                    <a:pt x="28649" y="84413"/>
                  </a:cubicBezTo>
                  <a:cubicBezTo>
                    <a:pt x="28154" y="86065"/>
                    <a:pt x="27467" y="87653"/>
                    <a:pt x="26603" y="89145"/>
                  </a:cubicBezTo>
                  <a:cubicBezTo>
                    <a:pt x="25913" y="90589"/>
                    <a:pt x="24959" y="91891"/>
                    <a:pt x="23789" y="92982"/>
                  </a:cubicBezTo>
                  <a:cubicBezTo>
                    <a:pt x="22709" y="94106"/>
                    <a:pt x="21335" y="94904"/>
                    <a:pt x="19824" y="95285"/>
                  </a:cubicBezTo>
                  <a:cubicBezTo>
                    <a:pt x="19409" y="95561"/>
                    <a:pt x="19095" y="95965"/>
                    <a:pt x="18929" y="96436"/>
                  </a:cubicBezTo>
                  <a:cubicBezTo>
                    <a:pt x="18883" y="96857"/>
                    <a:pt x="18505" y="97162"/>
                    <a:pt x="18083" y="97116"/>
                  </a:cubicBezTo>
                  <a:cubicBezTo>
                    <a:pt x="18023" y="97110"/>
                    <a:pt x="17963" y="97096"/>
                    <a:pt x="17905" y="97075"/>
                  </a:cubicBezTo>
                  <a:cubicBezTo>
                    <a:pt x="17010" y="97075"/>
                    <a:pt x="16627" y="97075"/>
                    <a:pt x="16499" y="96052"/>
                  </a:cubicBezTo>
                  <a:cubicBezTo>
                    <a:pt x="16933" y="95243"/>
                    <a:pt x="17495" y="94509"/>
                    <a:pt x="18162" y="93878"/>
                  </a:cubicBezTo>
                  <a:cubicBezTo>
                    <a:pt x="18679" y="93314"/>
                    <a:pt x="18994" y="92594"/>
                    <a:pt x="19057" y="91831"/>
                  </a:cubicBezTo>
                  <a:lnTo>
                    <a:pt x="19057" y="91831"/>
                  </a:lnTo>
                  <a:lnTo>
                    <a:pt x="19057" y="91831"/>
                  </a:lnTo>
                  <a:lnTo>
                    <a:pt x="19057" y="91831"/>
                  </a:lnTo>
                  <a:cubicBezTo>
                    <a:pt x="18031" y="91663"/>
                    <a:pt x="16979" y="91892"/>
                    <a:pt x="16115" y="92471"/>
                  </a:cubicBezTo>
                  <a:cubicBezTo>
                    <a:pt x="15326" y="92954"/>
                    <a:pt x="14461" y="93300"/>
                    <a:pt x="13557" y="93494"/>
                  </a:cubicBezTo>
                  <a:lnTo>
                    <a:pt x="13557" y="93494"/>
                  </a:lnTo>
                  <a:lnTo>
                    <a:pt x="12534" y="93494"/>
                  </a:lnTo>
                  <a:lnTo>
                    <a:pt x="11511" y="93494"/>
                  </a:lnTo>
                  <a:lnTo>
                    <a:pt x="10871" y="93494"/>
                  </a:lnTo>
                  <a:cubicBezTo>
                    <a:pt x="10943" y="92942"/>
                    <a:pt x="10943" y="92383"/>
                    <a:pt x="10871" y="91831"/>
                  </a:cubicBezTo>
                  <a:lnTo>
                    <a:pt x="10871" y="90680"/>
                  </a:lnTo>
                  <a:cubicBezTo>
                    <a:pt x="10871" y="90680"/>
                    <a:pt x="10871" y="90680"/>
                    <a:pt x="10871" y="90680"/>
                  </a:cubicBezTo>
                  <a:lnTo>
                    <a:pt x="10871" y="90680"/>
                  </a:lnTo>
                  <a:lnTo>
                    <a:pt x="10871" y="90680"/>
                  </a:lnTo>
                  <a:cubicBezTo>
                    <a:pt x="10871" y="90680"/>
                    <a:pt x="10871" y="90680"/>
                    <a:pt x="11511" y="91320"/>
                  </a:cubicBezTo>
                  <a:lnTo>
                    <a:pt x="11511" y="92343"/>
                  </a:lnTo>
                  <a:lnTo>
                    <a:pt x="11511" y="92343"/>
                  </a:lnTo>
                  <a:lnTo>
                    <a:pt x="11511" y="92343"/>
                  </a:lnTo>
                  <a:lnTo>
                    <a:pt x="10360" y="94261"/>
                  </a:lnTo>
                  <a:lnTo>
                    <a:pt x="10360" y="94261"/>
                  </a:lnTo>
                  <a:lnTo>
                    <a:pt x="10360" y="94261"/>
                  </a:lnTo>
                  <a:lnTo>
                    <a:pt x="9592" y="94261"/>
                  </a:lnTo>
                  <a:lnTo>
                    <a:pt x="8186" y="95413"/>
                  </a:lnTo>
                  <a:lnTo>
                    <a:pt x="6651" y="96436"/>
                  </a:lnTo>
                  <a:lnTo>
                    <a:pt x="0" y="96436"/>
                  </a:lnTo>
                  <a:cubicBezTo>
                    <a:pt x="139" y="95616"/>
                    <a:pt x="444" y="94832"/>
                    <a:pt x="895" y="94133"/>
                  </a:cubicBezTo>
                  <a:cubicBezTo>
                    <a:pt x="1302" y="93425"/>
                    <a:pt x="1563" y="92642"/>
                    <a:pt x="1663" y="91831"/>
                  </a:cubicBezTo>
                  <a:cubicBezTo>
                    <a:pt x="1789" y="90470"/>
                    <a:pt x="1789" y="89100"/>
                    <a:pt x="1663" y="87739"/>
                  </a:cubicBezTo>
                  <a:cubicBezTo>
                    <a:pt x="1531" y="86377"/>
                    <a:pt x="1531" y="85007"/>
                    <a:pt x="1663" y="83646"/>
                  </a:cubicBezTo>
                  <a:cubicBezTo>
                    <a:pt x="1740" y="82967"/>
                    <a:pt x="2115" y="82358"/>
                    <a:pt x="2686" y="81983"/>
                  </a:cubicBezTo>
                  <a:cubicBezTo>
                    <a:pt x="3325" y="81480"/>
                    <a:pt x="3740" y="80744"/>
                    <a:pt x="3837" y="79937"/>
                  </a:cubicBezTo>
                  <a:cubicBezTo>
                    <a:pt x="3837" y="79937"/>
                    <a:pt x="3837" y="79169"/>
                    <a:pt x="3837" y="78786"/>
                  </a:cubicBezTo>
                  <a:cubicBezTo>
                    <a:pt x="3837" y="78402"/>
                    <a:pt x="3197" y="78018"/>
                    <a:pt x="3837" y="77251"/>
                  </a:cubicBezTo>
                  <a:cubicBezTo>
                    <a:pt x="4221" y="75360"/>
                    <a:pt x="4912" y="73546"/>
                    <a:pt x="5883" y="71879"/>
                  </a:cubicBezTo>
                  <a:cubicBezTo>
                    <a:pt x="6787" y="70376"/>
                    <a:pt x="7436" y="68734"/>
                    <a:pt x="7802" y="67019"/>
                  </a:cubicBezTo>
                  <a:cubicBezTo>
                    <a:pt x="7959" y="66607"/>
                    <a:pt x="7959" y="66152"/>
                    <a:pt x="7802" y="65740"/>
                  </a:cubicBezTo>
                  <a:lnTo>
                    <a:pt x="7802" y="64717"/>
                  </a:lnTo>
                  <a:cubicBezTo>
                    <a:pt x="7756" y="64206"/>
                    <a:pt x="7756" y="63693"/>
                    <a:pt x="7802" y="63182"/>
                  </a:cubicBezTo>
                  <a:cubicBezTo>
                    <a:pt x="7802" y="62415"/>
                    <a:pt x="7802" y="61519"/>
                    <a:pt x="7802" y="60752"/>
                  </a:cubicBezTo>
                  <a:cubicBezTo>
                    <a:pt x="7862" y="59986"/>
                    <a:pt x="7862" y="59216"/>
                    <a:pt x="7802" y="58450"/>
                  </a:cubicBezTo>
                  <a:cubicBezTo>
                    <a:pt x="7758" y="57939"/>
                    <a:pt x="7758" y="57426"/>
                    <a:pt x="7802" y="56915"/>
                  </a:cubicBezTo>
                  <a:lnTo>
                    <a:pt x="14069" y="23150"/>
                  </a:lnTo>
                  <a:lnTo>
                    <a:pt x="14069" y="12918"/>
                  </a:lnTo>
                  <a:cubicBezTo>
                    <a:pt x="13932" y="9531"/>
                    <a:pt x="14190" y="6141"/>
                    <a:pt x="14836" y="2814"/>
                  </a:cubicBezTo>
                  <a:cubicBezTo>
                    <a:pt x="14836" y="1966"/>
                    <a:pt x="15523" y="1279"/>
                    <a:pt x="16371" y="1279"/>
                  </a:cubicBezTo>
                  <a:lnTo>
                    <a:pt x="18801" y="1279"/>
                  </a:lnTo>
                  <a:lnTo>
                    <a:pt x="18801" y="3453"/>
                  </a:lnTo>
                  <a:cubicBezTo>
                    <a:pt x="19572" y="3422"/>
                    <a:pt x="20302" y="3103"/>
                    <a:pt x="20848" y="2558"/>
                  </a:cubicBezTo>
                  <a:cubicBezTo>
                    <a:pt x="21169" y="2175"/>
                    <a:pt x="21428" y="1743"/>
                    <a:pt x="21615" y="1279"/>
                  </a:cubicBezTo>
                  <a:cubicBezTo>
                    <a:pt x="21664" y="854"/>
                    <a:pt x="21664" y="425"/>
                    <a:pt x="21615" y="0"/>
                  </a:cubicBezTo>
                  <a:cubicBezTo>
                    <a:pt x="21615" y="0"/>
                    <a:pt x="21615" y="0"/>
                    <a:pt x="22510" y="0"/>
                  </a:cubicBezTo>
                  <a:lnTo>
                    <a:pt x="23405" y="1535"/>
                  </a:lnTo>
                  <a:cubicBezTo>
                    <a:pt x="24337" y="1375"/>
                    <a:pt x="25288" y="1375"/>
                    <a:pt x="26219" y="1535"/>
                  </a:cubicBezTo>
                  <a:cubicBezTo>
                    <a:pt x="27106" y="1657"/>
                    <a:pt x="27969" y="1916"/>
                    <a:pt x="28777" y="2302"/>
                  </a:cubicBezTo>
                  <a:cubicBezTo>
                    <a:pt x="29928" y="2302"/>
                    <a:pt x="30312" y="3197"/>
                    <a:pt x="30184" y="3837"/>
                  </a:cubicBezTo>
                  <a:lnTo>
                    <a:pt x="30184" y="6139"/>
                  </a:lnTo>
                  <a:lnTo>
                    <a:pt x="31591" y="6139"/>
                  </a:lnTo>
                  <a:cubicBezTo>
                    <a:pt x="32358" y="6139"/>
                    <a:pt x="32742" y="6139"/>
                    <a:pt x="32742" y="7162"/>
                  </a:cubicBezTo>
                  <a:cubicBezTo>
                    <a:pt x="32818" y="7542"/>
                    <a:pt x="32818" y="7933"/>
                    <a:pt x="32742" y="8313"/>
                  </a:cubicBezTo>
                  <a:cubicBezTo>
                    <a:pt x="32496" y="8935"/>
                    <a:pt x="32196" y="9534"/>
                    <a:pt x="31847" y="10104"/>
                  </a:cubicBezTo>
                  <a:lnTo>
                    <a:pt x="30952" y="11895"/>
                  </a:lnTo>
                  <a:cubicBezTo>
                    <a:pt x="30896" y="12276"/>
                    <a:pt x="30896" y="12664"/>
                    <a:pt x="30952" y="13046"/>
                  </a:cubicBezTo>
                  <a:lnTo>
                    <a:pt x="28777" y="14964"/>
                  </a:lnTo>
                  <a:cubicBezTo>
                    <a:pt x="28372" y="15456"/>
                    <a:pt x="27898" y="15886"/>
                    <a:pt x="27371" y="16243"/>
                  </a:cubicBezTo>
                  <a:lnTo>
                    <a:pt x="26731" y="17011"/>
                  </a:lnTo>
                  <a:cubicBezTo>
                    <a:pt x="26731" y="17011"/>
                    <a:pt x="26731" y="17011"/>
                    <a:pt x="27626" y="17011"/>
                  </a:cubicBezTo>
                  <a:lnTo>
                    <a:pt x="31719" y="17011"/>
                  </a:lnTo>
                  <a:cubicBezTo>
                    <a:pt x="31719" y="17011"/>
                    <a:pt x="32614" y="17011"/>
                    <a:pt x="32486" y="17011"/>
                  </a:cubicBezTo>
                  <a:cubicBezTo>
                    <a:pt x="32240" y="17632"/>
                    <a:pt x="31941" y="18231"/>
                    <a:pt x="31591" y="18801"/>
                  </a:cubicBezTo>
                  <a:lnTo>
                    <a:pt x="30056" y="21231"/>
                  </a:lnTo>
                  <a:lnTo>
                    <a:pt x="28522" y="23661"/>
                  </a:lnTo>
                  <a:lnTo>
                    <a:pt x="27498" y="25580"/>
                  </a:lnTo>
                  <a:cubicBezTo>
                    <a:pt x="27361" y="25862"/>
                    <a:pt x="27361" y="26192"/>
                    <a:pt x="27498" y="26475"/>
                  </a:cubicBezTo>
                  <a:lnTo>
                    <a:pt x="28138" y="26475"/>
                  </a:lnTo>
                  <a:lnTo>
                    <a:pt x="28138" y="26475"/>
                  </a:lnTo>
                  <a:cubicBezTo>
                    <a:pt x="28275" y="26758"/>
                    <a:pt x="28275" y="27088"/>
                    <a:pt x="28138" y="27370"/>
                  </a:cubicBezTo>
                  <a:cubicBezTo>
                    <a:pt x="27764" y="27839"/>
                    <a:pt x="27202" y="28119"/>
                    <a:pt x="26603" y="28138"/>
                  </a:cubicBezTo>
                  <a:cubicBezTo>
                    <a:pt x="25708" y="28138"/>
                    <a:pt x="25196" y="28138"/>
                    <a:pt x="25196" y="29033"/>
                  </a:cubicBezTo>
                  <a:cubicBezTo>
                    <a:pt x="25682" y="29444"/>
                    <a:pt x="26112" y="29917"/>
                    <a:pt x="26475" y="30440"/>
                  </a:cubicBezTo>
                  <a:cubicBezTo>
                    <a:pt x="27046" y="31121"/>
                    <a:pt x="27560" y="31848"/>
                    <a:pt x="28010" y="32614"/>
                  </a:cubicBezTo>
                  <a:cubicBezTo>
                    <a:pt x="28554" y="33423"/>
                    <a:pt x="29025" y="34279"/>
                    <a:pt x="29417" y="35172"/>
                  </a:cubicBezTo>
                  <a:cubicBezTo>
                    <a:pt x="29596" y="35929"/>
                    <a:pt x="29596" y="36717"/>
                    <a:pt x="29417" y="37474"/>
                  </a:cubicBezTo>
                  <a:lnTo>
                    <a:pt x="29417" y="37474"/>
                  </a:lnTo>
                  <a:lnTo>
                    <a:pt x="28522" y="37474"/>
                  </a:lnTo>
                  <a:lnTo>
                    <a:pt x="26731" y="38242"/>
                  </a:lnTo>
                  <a:lnTo>
                    <a:pt x="24045" y="39393"/>
                  </a:lnTo>
                  <a:cubicBezTo>
                    <a:pt x="24018" y="39648"/>
                    <a:pt x="24018" y="39905"/>
                    <a:pt x="24045" y="40160"/>
                  </a:cubicBezTo>
                  <a:lnTo>
                    <a:pt x="24684" y="41695"/>
                  </a:lnTo>
                  <a:lnTo>
                    <a:pt x="25452" y="43102"/>
                  </a:lnTo>
                  <a:cubicBezTo>
                    <a:pt x="25452" y="43102"/>
                    <a:pt x="25452" y="43869"/>
                    <a:pt x="25452" y="43869"/>
                  </a:cubicBezTo>
                  <a:cubicBezTo>
                    <a:pt x="25005" y="44584"/>
                    <a:pt x="24328" y="45125"/>
                    <a:pt x="23533" y="45404"/>
                  </a:cubicBezTo>
                  <a:cubicBezTo>
                    <a:pt x="22638" y="45404"/>
                    <a:pt x="22127" y="46427"/>
                    <a:pt x="21871" y="47706"/>
                  </a:cubicBezTo>
                  <a:cubicBezTo>
                    <a:pt x="21839" y="48047"/>
                    <a:pt x="21839" y="48389"/>
                    <a:pt x="21871" y="48729"/>
                  </a:cubicBezTo>
                  <a:cubicBezTo>
                    <a:pt x="22119" y="49309"/>
                    <a:pt x="22419" y="49866"/>
                    <a:pt x="22766" y="50392"/>
                  </a:cubicBezTo>
                  <a:lnTo>
                    <a:pt x="23533" y="52183"/>
                  </a:lnTo>
                  <a:cubicBezTo>
                    <a:pt x="23533" y="52183"/>
                    <a:pt x="23533" y="52950"/>
                    <a:pt x="23533" y="53078"/>
                  </a:cubicBezTo>
                  <a:lnTo>
                    <a:pt x="23533" y="53078"/>
                  </a:lnTo>
                  <a:lnTo>
                    <a:pt x="23533" y="53078"/>
                  </a:lnTo>
                  <a:lnTo>
                    <a:pt x="23533" y="53078"/>
                  </a:lnTo>
                  <a:cubicBezTo>
                    <a:pt x="23263" y="54058"/>
                    <a:pt x="22876" y="55003"/>
                    <a:pt x="22382" y="55892"/>
                  </a:cubicBezTo>
                  <a:cubicBezTo>
                    <a:pt x="22026" y="56696"/>
                    <a:pt x="21598" y="57466"/>
                    <a:pt x="21103" y="58194"/>
                  </a:cubicBezTo>
                  <a:cubicBezTo>
                    <a:pt x="21103" y="58194"/>
                    <a:pt x="21103" y="58961"/>
                    <a:pt x="20464" y="58194"/>
                  </a:cubicBezTo>
                  <a:cubicBezTo>
                    <a:pt x="20084" y="58121"/>
                    <a:pt x="19693" y="58121"/>
                    <a:pt x="19313" y="58194"/>
                  </a:cubicBezTo>
                  <a:lnTo>
                    <a:pt x="18034" y="66507"/>
                  </a:lnTo>
                  <a:cubicBezTo>
                    <a:pt x="18792" y="66003"/>
                    <a:pt x="19480" y="65401"/>
                    <a:pt x="20080" y="64717"/>
                  </a:cubicBezTo>
                  <a:cubicBezTo>
                    <a:pt x="20902" y="63631"/>
                    <a:pt x="21799" y="62606"/>
                    <a:pt x="22766" y="61647"/>
                  </a:cubicBezTo>
                  <a:lnTo>
                    <a:pt x="25324" y="58833"/>
                  </a:lnTo>
                  <a:cubicBezTo>
                    <a:pt x="26091" y="57938"/>
                    <a:pt x="26731" y="57427"/>
                    <a:pt x="27242" y="57427"/>
                  </a:cubicBezTo>
                  <a:cubicBezTo>
                    <a:pt x="28563" y="57137"/>
                    <a:pt x="29849" y="56708"/>
                    <a:pt x="31079" y="56148"/>
                  </a:cubicBezTo>
                  <a:lnTo>
                    <a:pt x="33893" y="54485"/>
                  </a:lnTo>
                  <a:lnTo>
                    <a:pt x="36195" y="52311"/>
                  </a:lnTo>
                  <a:lnTo>
                    <a:pt x="39137" y="49241"/>
                  </a:lnTo>
                  <a:cubicBezTo>
                    <a:pt x="39636" y="48727"/>
                    <a:pt x="40028" y="48118"/>
                    <a:pt x="40288" y="47450"/>
                  </a:cubicBezTo>
                  <a:cubicBezTo>
                    <a:pt x="40511" y="46715"/>
                    <a:pt x="41087" y="46139"/>
                    <a:pt x="41823" y="45916"/>
                  </a:cubicBezTo>
                  <a:cubicBezTo>
                    <a:pt x="41823" y="45916"/>
                    <a:pt x="42590" y="46683"/>
                    <a:pt x="42462" y="47578"/>
                  </a:cubicBezTo>
                  <a:lnTo>
                    <a:pt x="42462" y="49241"/>
                  </a:lnTo>
                  <a:lnTo>
                    <a:pt x="47834" y="45660"/>
                  </a:lnTo>
                  <a:lnTo>
                    <a:pt x="48985" y="44381"/>
                  </a:lnTo>
                  <a:cubicBezTo>
                    <a:pt x="49253" y="43901"/>
                    <a:pt x="49599" y="43469"/>
                    <a:pt x="50008" y="43102"/>
                  </a:cubicBezTo>
                  <a:lnTo>
                    <a:pt x="51288" y="42079"/>
                  </a:lnTo>
                  <a:cubicBezTo>
                    <a:pt x="51780" y="41880"/>
                    <a:pt x="52330" y="41880"/>
                    <a:pt x="52822" y="42079"/>
                  </a:cubicBezTo>
                  <a:cubicBezTo>
                    <a:pt x="54131" y="42303"/>
                    <a:pt x="55338" y="42928"/>
                    <a:pt x="56275" y="43869"/>
                  </a:cubicBezTo>
                  <a:cubicBezTo>
                    <a:pt x="57308" y="44876"/>
                    <a:pt x="58172" y="46042"/>
                    <a:pt x="58834" y="47323"/>
                  </a:cubicBezTo>
                  <a:cubicBezTo>
                    <a:pt x="59435" y="48593"/>
                    <a:pt x="59906" y="49922"/>
                    <a:pt x="60240" y="51287"/>
                  </a:cubicBezTo>
                  <a:cubicBezTo>
                    <a:pt x="60421" y="52517"/>
                    <a:pt x="60421" y="53767"/>
                    <a:pt x="60240" y="54997"/>
                  </a:cubicBezTo>
                  <a:cubicBezTo>
                    <a:pt x="59089" y="54997"/>
                    <a:pt x="58450" y="54997"/>
                    <a:pt x="58194" y="54229"/>
                  </a:cubicBezTo>
                  <a:cubicBezTo>
                    <a:pt x="57668" y="53853"/>
                    <a:pt x="57048" y="53631"/>
                    <a:pt x="56403" y="53590"/>
                  </a:cubicBezTo>
                  <a:cubicBezTo>
                    <a:pt x="56403" y="54741"/>
                    <a:pt x="56403" y="55252"/>
                    <a:pt x="56403" y="55508"/>
                  </a:cubicBezTo>
                  <a:cubicBezTo>
                    <a:pt x="56403" y="55764"/>
                    <a:pt x="56403" y="55508"/>
                    <a:pt x="56403" y="55508"/>
                  </a:cubicBezTo>
                  <a:lnTo>
                    <a:pt x="57426" y="55508"/>
                  </a:lnTo>
                  <a:cubicBezTo>
                    <a:pt x="57976" y="55575"/>
                    <a:pt x="58479" y="55850"/>
                    <a:pt x="58833" y="56275"/>
                  </a:cubicBezTo>
                  <a:cubicBezTo>
                    <a:pt x="59285" y="56831"/>
                    <a:pt x="59593" y="57490"/>
                    <a:pt x="59729" y="58194"/>
                  </a:cubicBezTo>
                  <a:lnTo>
                    <a:pt x="59729" y="59729"/>
                  </a:lnTo>
                  <a:cubicBezTo>
                    <a:pt x="59600" y="60145"/>
                    <a:pt x="59600" y="60591"/>
                    <a:pt x="59729" y="61008"/>
                  </a:cubicBezTo>
                  <a:cubicBezTo>
                    <a:pt x="60249" y="61562"/>
                    <a:pt x="60914" y="61961"/>
                    <a:pt x="61647" y="62159"/>
                  </a:cubicBezTo>
                  <a:cubicBezTo>
                    <a:pt x="61764" y="62490"/>
                    <a:pt x="61764" y="62851"/>
                    <a:pt x="61647" y="63182"/>
                  </a:cubicBezTo>
                  <a:lnTo>
                    <a:pt x="60624" y="64461"/>
                  </a:lnTo>
                  <a:cubicBezTo>
                    <a:pt x="60205" y="64855"/>
                    <a:pt x="59820" y="65282"/>
                    <a:pt x="59473" y="65740"/>
                  </a:cubicBezTo>
                  <a:cubicBezTo>
                    <a:pt x="59473" y="65740"/>
                    <a:pt x="59473" y="65740"/>
                    <a:pt x="59473" y="66507"/>
                  </a:cubicBezTo>
                  <a:lnTo>
                    <a:pt x="62031" y="68937"/>
                  </a:lnTo>
                  <a:lnTo>
                    <a:pt x="59473" y="71623"/>
                  </a:lnTo>
                  <a:lnTo>
                    <a:pt x="59473" y="72391"/>
                  </a:lnTo>
                  <a:lnTo>
                    <a:pt x="60240" y="72391"/>
                  </a:lnTo>
                  <a:lnTo>
                    <a:pt x="61264" y="72391"/>
                  </a:lnTo>
                  <a:cubicBezTo>
                    <a:pt x="61379" y="72634"/>
                    <a:pt x="61379" y="72915"/>
                    <a:pt x="61264" y="73158"/>
                  </a:cubicBezTo>
                  <a:cubicBezTo>
                    <a:pt x="61264" y="73158"/>
                    <a:pt x="61264" y="73158"/>
                    <a:pt x="60624" y="73158"/>
                  </a:cubicBezTo>
                  <a:lnTo>
                    <a:pt x="57938" y="73158"/>
                  </a:lnTo>
                  <a:cubicBezTo>
                    <a:pt x="57938" y="73158"/>
                    <a:pt x="57938" y="73158"/>
                    <a:pt x="57938" y="73158"/>
                  </a:cubicBezTo>
                  <a:cubicBezTo>
                    <a:pt x="57938" y="73158"/>
                    <a:pt x="57938" y="74053"/>
                    <a:pt x="59089" y="74693"/>
                  </a:cubicBezTo>
                  <a:lnTo>
                    <a:pt x="61391" y="76867"/>
                  </a:lnTo>
                  <a:cubicBezTo>
                    <a:pt x="63083" y="79592"/>
                    <a:pt x="63970" y="82740"/>
                    <a:pt x="63949" y="85948"/>
                  </a:cubicBezTo>
                  <a:cubicBezTo>
                    <a:pt x="64717" y="86587"/>
                    <a:pt x="64972" y="87099"/>
                    <a:pt x="64845" y="87483"/>
                  </a:cubicBezTo>
                  <a:cubicBezTo>
                    <a:pt x="64717" y="87866"/>
                    <a:pt x="64845" y="87483"/>
                    <a:pt x="63949" y="87483"/>
                  </a:cubicBezTo>
                  <a:lnTo>
                    <a:pt x="62031" y="86715"/>
                  </a:lnTo>
                  <a:lnTo>
                    <a:pt x="60113" y="85948"/>
                  </a:lnTo>
                  <a:cubicBezTo>
                    <a:pt x="59345" y="85948"/>
                    <a:pt x="58961" y="85948"/>
                    <a:pt x="58705" y="85948"/>
                  </a:cubicBezTo>
                  <a:lnTo>
                    <a:pt x="59601" y="88890"/>
                  </a:lnTo>
                  <a:cubicBezTo>
                    <a:pt x="59645" y="89571"/>
                    <a:pt x="59645" y="90255"/>
                    <a:pt x="59601" y="90936"/>
                  </a:cubicBezTo>
                  <a:cubicBezTo>
                    <a:pt x="59601" y="90936"/>
                    <a:pt x="59601" y="91703"/>
                    <a:pt x="59601" y="91703"/>
                  </a:cubicBezTo>
                  <a:lnTo>
                    <a:pt x="63310" y="88762"/>
                  </a:lnTo>
                  <a:cubicBezTo>
                    <a:pt x="63310" y="88762"/>
                    <a:pt x="63310" y="88762"/>
                    <a:pt x="63310" y="89785"/>
                  </a:cubicBezTo>
                  <a:cubicBezTo>
                    <a:pt x="63287" y="90126"/>
                    <a:pt x="63287" y="90467"/>
                    <a:pt x="63310" y="90808"/>
                  </a:cubicBezTo>
                  <a:lnTo>
                    <a:pt x="63310" y="90808"/>
                  </a:lnTo>
                  <a:cubicBezTo>
                    <a:pt x="64030" y="90890"/>
                    <a:pt x="64703" y="91204"/>
                    <a:pt x="65228" y="91703"/>
                  </a:cubicBezTo>
                  <a:lnTo>
                    <a:pt x="66379" y="93238"/>
                  </a:lnTo>
                  <a:lnTo>
                    <a:pt x="67275" y="94773"/>
                  </a:lnTo>
                  <a:cubicBezTo>
                    <a:pt x="67668" y="95294"/>
                    <a:pt x="68200" y="95693"/>
                    <a:pt x="68810" y="95924"/>
                  </a:cubicBezTo>
                  <a:lnTo>
                    <a:pt x="67275" y="104365"/>
                  </a:lnTo>
                  <a:cubicBezTo>
                    <a:pt x="66437" y="104694"/>
                    <a:pt x="65722" y="105275"/>
                    <a:pt x="65228" y="106028"/>
                  </a:cubicBezTo>
                  <a:lnTo>
                    <a:pt x="63566" y="107947"/>
                  </a:lnTo>
                  <a:cubicBezTo>
                    <a:pt x="63072" y="108482"/>
                    <a:pt x="62513" y="108955"/>
                    <a:pt x="61903" y="109353"/>
                  </a:cubicBezTo>
                  <a:cubicBezTo>
                    <a:pt x="61158" y="109617"/>
                    <a:pt x="60346" y="109617"/>
                    <a:pt x="59601" y="109353"/>
                  </a:cubicBezTo>
                  <a:lnTo>
                    <a:pt x="58705" y="109353"/>
                  </a:lnTo>
                  <a:lnTo>
                    <a:pt x="54613" y="106923"/>
                  </a:lnTo>
                  <a:cubicBezTo>
                    <a:pt x="53120" y="106121"/>
                    <a:pt x="51707" y="105179"/>
                    <a:pt x="50392" y="104110"/>
                  </a:cubicBezTo>
                  <a:cubicBezTo>
                    <a:pt x="49642" y="103588"/>
                    <a:pt x="49208" y="102721"/>
                    <a:pt x="49241" y="101807"/>
                  </a:cubicBezTo>
                  <a:cubicBezTo>
                    <a:pt x="49123" y="100745"/>
                    <a:pt x="49123" y="99672"/>
                    <a:pt x="49241" y="98610"/>
                  </a:cubicBezTo>
                  <a:lnTo>
                    <a:pt x="50008" y="95413"/>
                  </a:lnTo>
                  <a:cubicBezTo>
                    <a:pt x="50332" y="94546"/>
                    <a:pt x="50332" y="93593"/>
                    <a:pt x="50008" y="92727"/>
                  </a:cubicBezTo>
                  <a:lnTo>
                    <a:pt x="50008" y="93622"/>
                  </a:lnTo>
                  <a:cubicBezTo>
                    <a:pt x="50030" y="94048"/>
                    <a:pt x="50030" y="94475"/>
                    <a:pt x="50008" y="94901"/>
                  </a:cubicBezTo>
                  <a:cubicBezTo>
                    <a:pt x="49783" y="95304"/>
                    <a:pt x="49526" y="95689"/>
                    <a:pt x="49241" y="96052"/>
                  </a:cubicBezTo>
                  <a:cubicBezTo>
                    <a:pt x="49241" y="96052"/>
                    <a:pt x="49241" y="96052"/>
                    <a:pt x="48346" y="96052"/>
                  </a:cubicBezTo>
                  <a:lnTo>
                    <a:pt x="48346" y="96052"/>
                  </a:lnTo>
                  <a:lnTo>
                    <a:pt x="48346" y="96052"/>
                  </a:lnTo>
                  <a:cubicBezTo>
                    <a:pt x="48346" y="96052"/>
                    <a:pt x="48346" y="95413"/>
                    <a:pt x="48346" y="94389"/>
                  </a:cubicBezTo>
                  <a:cubicBezTo>
                    <a:pt x="48227" y="93284"/>
                    <a:pt x="48227" y="92169"/>
                    <a:pt x="48346" y="91064"/>
                  </a:cubicBezTo>
                  <a:cubicBezTo>
                    <a:pt x="48346" y="89913"/>
                    <a:pt x="48346" y="88762"/>
                    <a:pt x="48346" y="87866"/>
                  </a:cubicBezTo>
                  <a:lnTo>
                    <a:pt x="48346" y="86204"/>
                  </a:lnTo>
                  <a:lnTo>
                    <a:pt x="48346" y="86204"/>
                  </a:lnTo>
                  <a:lnTo>
                    <a:pt x="47067" y="87483"/>
                  </a:lnTo>
                  <a:lnTo>
                    <a:pt x="45788" y="88634"/>
                  </a:lnTo>
                  <a:cubicBezTo>
                    <a:pt x="45788" y="88634"/>
                    <a:pt x="45148" y="88634"/>
                    <a:pt x="45020" y="88634"/>
                  </a:cubicBezTo>
                  <a:cubicBezTo>
                    <a:pt x="44912" y="88301"/>
                    <a:pt x="44912" y="87943"/>
                    <a:pt x="45020" y="87611"/>
                  </a:cubicBezTo>
                  <a:cubicBezTo>
                    <a:pt x="45020" y="87611"/>
                    <a:pt x="45020" y="86460"/>
                    <a:pt x="45020" y="85692"/>
                  </a:cubicBezTo>
                  <a:lnTo>
                    <a:pt x="45020" y="78914"/>
                  </a:lnTo>
                  <a:close/>
                  <a:moveTo>
                    <a:pt x="1663" y="97715"/>
                  </a:moveTo>
                  <a:cubicBezTo>
                    <a:pt x="1663" y="97715"/>
                    <a:pt x="1023" y="97715"/>
                    <a:pt x="895" y="97715"/>
                  </a:cubicBezTo>
                  <a:cubicBezTo>
                    <a:pt x="767" y="97715"/>
                    <a:pt x="895" y="98482"/>
                    <a:pt x="895" y="98482"/>
                  </a:cubicBezTo>
                  <a:cubicBezTo>
                    <a:pt x="895" y="98482"/>
                    <a:pt x="1535" y="98482"/>
                    <a:pt x="1663" y="98482"/>
                  </a:cubicBezTo>
                  <a:cubicBezTo>
                    <a:pt x="1791" y="98482"/>
                    <a:pt x="2046" y="97715"/>
                    <a:pt x="1663" y="97715"/>
                  </a:cubicBezTo>
                  <a:close/>
                  <a:moveTo>
                    <a:pt x="4732" y="88122"/>
                  </a:moveTo>
                  <a:cubicBezTo>
                    <a:pt x="4732" y="88122"/>
                    <a:pt x="4732" y="88122"/>
                    <a:pt x="4732" y="88122"/>
                  </a:cubicBezTo>
                  <a:cubicBezTo>
                    <a:pt x="4732" y="88122"/>
                    <a:pt x="4732" y="88890"/>
                    <a:pt x="4732" y="88890"/>
                  </a:cubicBezTo>
                  <a:cubicBezTo>
                    <a:pt x="4732" y="88890"/>
                    <a:pt x="4732" y="88890"/>
                    <a:pt x="4732" y="88890"/>
                  </a:cubicBezTo>
                  <a:cubicBezTo>
                    <a:pt x="4732" y="88890"/>
                    <a:pt x="5116" y="88122"/>
                    <a:pt x="4732" y="88122"/>
                  </a:cubicBezTo>
                  <a:close/>
                  <a:moveTo>
                    <a:pt x="22382" y="7546"/>
                  </a:moveTo>
                  <a:lnTo>
                    <a:pt x="23278" y="7546"/>
                  </a:lnTo>
                  <a:lnTo>
                    <a:pt x="22510" y="7546"/>
                  </a:lnTo>
                  <a:close/>
                  <a:moveTo>
                    <a:pt x="25963" y="6267"/>
                  </a:moveTo>
                  <a:cubicBezTo>
                    <a:pt x="25963" y="6267"/>
                    <a:pt x="25963" y="6267"/>
                    <a:pt x="25963" y="6267"/>
                  </a:cubicBezTo>
                  <a:cubicBezTo>
                    <a:pt x="25963" y="6267"/>
                    <a:pt x="25963" y="6267"/>
                    <a:pt x="25963" y="6267"/>
                  </a:cubicBezTo>
                  <a:lnTo>
                    <a:pt x="25963" y="6267"/>
                  </a:lnTo>
                  <a:cubicBezTo>
                    <a:pt x="25963" y="6267"/>
                    <a:pt x="25580" y="6395"/>
                    <a:pt x="25580" y="6267"/>
                  </a:cubicBezTo>
                  <a:close/>
                  <a:moveTo>
                    <a:pt x="27242" y="7034"/>
                  </a:moveTo>
                  <a:cubicBezTo>
                    <a:pt x="27242" y="7034"/>
                    <a:pt x="27242" y="7034"/>
                    <a:pt x="27242" y="7034"/>
                  </a:cubicBezTo>
                  <a:cubicBezTo>
                    <a:pt x="27242" y="7034"/>
                    <a:pt x="27242" y="7034"/>
                    <a:pt x="27242" y="7034"/>
                  </a:cubicBezTo>
                  <a:lnTo>
                    <a:pt x="27242" y="7034"/>
                  </a:lnTo>
                  <a:lnTo>
                    <a:pt x="27242" y="7034"/>
                  </a:lnTo>
                  <a:close/>
                  <a:moveTo>
                    <a:pt x="17650" y="83774"/>
                  </a:moveTo>
                  <a:lnTo>
                    <a:pt x="16371" y="84669"/>
                  </a:lnTo>
                  <a:lnTo>
                    <a:pt x="14964" y="84669"/>
                  </a:lnTo>
                  <a:lnTo>
                    <a:pt x="13941" y="84669"/>
                  </a:lnTo>
                  <a:cubicBezTo>
                    <a:pt x="13777" y="85035"/>
                    <a:pt x="13777" y="85454"/>
                    <a:pt x="13941" y="85820"/>
                  </a:cubicBezTo>
                  <a:lnTo>
                    <a:pt x="16627" y="85820"/>
                  </a:lnTo>
                  <a:cubicBezTo>
                    <a:pt x="17394" y="85820"/>
                    <a:pt x="18034" y="85820"/>
                    <a:pt x="18162" y="84157"/>
                  </a:cubicBezTo>
                  <a:lnTo>
                    <a:pt x="18162" y="84157"/>
                  </a:lnTo>
                  <a:cubicBezTo>
                    <a:pt x="18087" y="83912"/>
                    <a:pt x="17896" y="83720"/>
                    <a:pt x="17650" y="83646"/>
                  </a:cubicBezTo>
                  <a:close/>
                  <a:moveTo>
                    <a:pt x="20720" y="59473"/>
                  </a:moveTo>
                  <a:cubicBezTo>
                    <a:pt x="20591" y="59802"/>
                    <a:pt x="20591" y="60167"/>
                    <a:pt x="20720" y="60496"/>
                  </a:cubicBezTo>
                  <a:cubicBezTo>
                    <a:pt x="20720" y="60496"/>
                    <a:pt x="20720" y="60496"/>
                    <a:pt x="21487" y="61264"/>
                  </a:cubicBezTo>
                  <a:lnTo>
                    <a:pt x="21487" y="61264"/>
                  </a:lnTo>
                  <a:cubicBezTo>
                    <a:pt x="21871" y="60368"/>
                    <a:pt x="21487" y="59473"/>
                    <a:pt x="20720" y="59345"/>
                  </a:cubicBezTo>
                  <a:close/>
                  <a:moveTo>
                    <a:pt x="17266" y="88634"/>
                  </a:moveTo>
                  <a:cubicBezTo>
                    <a:pt x="17266" y="88634"/>
                    <a:pt x="17266" y="89529"/>
                    <a:pt x="17266" y="90297"/>
                  </a:cubicBezTo>
                  <a:cubicBezTo>
                    <a:pt x="17471" y="90856"/>
                    <a:pt x="17883" y="91314"/>
                    <a:pt x="18417" y="91576"/>
                  </a:cubicBezTo>
                  <a:lnTo>
                    <a:pt x="18417" y="91576"/>
                  </a:lnTo>
                  <a:lnTo>
                    <a:pt x="20720" y="89273"/>
                  </a:lnTo>
                  <a:lnTo>
                    <a:pt x="20720" y="88506"/>
                  </a:lnTo>
                  <a:cubicBezTo>
                    <a:pt x="20678" y="88295"/>
                    <a:pt x="20678" y="88078"/>
                    <a:pt x="20720" y="87866"/>
                  </a:cubicBezTo>
                  <a:lnTo>
                    <a:pt x="21359" y="87099"/>
                  </a:lnTo>
                  <a:cubicBezTo>
                    <a:pt x="21359" y="87099"/>
                    <a:pt x="21359" y="87099"/>
                    <a:pt x="21359" y="87099"/>
                  </a:cubicBezTo>
                  <a:lnTo>
                    <a:pt x="21359" y="87099"/>
                  </a:lnTo>
                  <a:lnTo>
                    <a:pt x="22382" y="87099"/>
                  </a:lnTo>
                  <a:cubicBezTo>
                    <a:pt x="22425" y="86759"/>
                    <a:pt x="22425" y="86416"/>
                    <a:pt x="22382" y="86076"/>
                  </a:cubicBezTo>
                  <a:cubicBezTo>
                    <a:pt x="22420" y="85693"/>
                    <a:pt x="22420" y="85308"/>
                    <a:pt x="22382" y="84925"/>
                  </a:cubicBezTo>
                  <a:lnTo>
                    <a:pt x="22382" y="84925"/>
                  </a:lnTo>
                  <a:cubicBezTo>
                    <a:pt x="21959" y="85673"/>
                    <a:pt x="21340" y="86292"/>
                    <a:pt x="20592" y="86715"/>
                  </a:cubicBezTo>
                  <a:cubicBezTo>
                    <a:pt x="19697" y="86715"/>
                    <a:pt x="19185" y="87866"/>
                    <a:pt x="19057" y="88378"/>
                  </a:cubicBezTo>
                  <a:lnTo>
                    <a:pt x="19057" y="89145"/>
                  </a:lnTo>
                  <a:cubicBezTo>
                    <a:pt x="18969" y="89394"/>
                    <a:pt x="18969" y="89665"/>
                    <a:pt x="19057" y="89913"/>
                  </a:cubicBezTo>
                  <a:lnTo>
                    <a:pt x="17010" y="89913"/>
                  </a:lnTo>
                  <a:lnTo>
                    <a:pt x="17010" y="89913"/>
                  </a:lnTo>
                  <a:cubicBezTo>
                    <a:pt x="17399" y="89984"/>
                    <a:pt x="17771" y="89726"/>
                    <a:pt x="17842" y="89337"/>
                  </a:cubicBezTo>
                  <a:cubicBezTo>
                    <a:pt x="17912" y="88949"/>
                    <a:pt x="17655" y="88577"/>
                    <a:pt x="17266" y="88506"/>
                  </a:cubicBezTo>
                  <a:close/>
                  <a:moveTo>
                    <a:pt x="24812" y="77762"/>
                  </a:moveTo>
                  <a:lnTo>
                    <a:pt x="25580" y="77762"/>
                  </a:lnTo>
                  <a:lnTo>
                    <a:pt x="25580" y="77762"/>
                  </a:lnTo>
                  <a:close/>
                  <a:moveTo>
                    <a:pt x="41823" y="62031"/>
                  </a:moveTo>
                  <a:lnTo>
                    <a:pt x="42462" y="62031"/>
                  </a:lnTo>
                  <a:lnTo>
                    <a:pt x="41823" y="62031"/>
                  </a:lnTo>
                  <a:close/>
                  <a:moveTo>
                    <a:pt x="49241" y="54869"/>
                  </a:moveTo>
                  <a:cubicBezTo>
                    <a:pt x="48896" y="55240"/>
                    <a:pt x="48452" y="55506"/>
                    <a:pt x="47962" y="55636"/>
                  </a:cubicBezTo>
                  <a:lnTo>
                    <a:pt x="46555" y="55636"/>
                  </a:lnTo>
                  <a:lnTo>
                    <a:pt x="45404" y="55636"/>
                  </a:lnTo>
                  <a:cubicBezTo>
                    <a:pt x="45222" y="55998"/>
                    <a:pt x="45222" y="56425"/>
                    <a:pt x="45404" y="56787"/>
                  </a:cubicBezTo>
                  <a:lnTo>
                    <a:pt x="47962" y="56787"/>
                  </a:lnTo>
                  <a:cubicBezTo>
                    <a:pt x="48857" y="56787"/>
                    <a:pt x="49369" y="56787"/>
                    <a:pt x="49625" y="54997"/>
                  </a:cubicBezTo>
                  <a:lnTo>
                    <a:pt x="49625" y="54997"/>
                  </a:lnTo>
                  <a:cubicBezTo>
                    <a:pt x="49625" y="54997"/>
                    <a:pt x="49369" y="54869"/>
                    <a:pt x="49241" y="54741"/>
                  </a:cubicBezTo>
                  <a:close/>
                  <a:moveTo>
                    <a:pt x="45020" y="80448"/>
                  </a:moveTo>
                  <a:lnTo>
                    <a:pt x="45020" y="80448"/>
                  </a:lnTo>
                  <a:close/>
                  <a:moveTo>
                    <a:pt x="54741" y="50264"/>
                  </a:moveTo>
                  <a:lnTo>
                    <a:pt x="54741" y="50264"/>
                  </a:lnTo>
                  <a:lnTo>
                    <a:pt x="54741" y="50264"/>
                  </a:lnTo>
                  <a:lnTo>
                    <a:pt x="55508" y="50264"/>
                  </a:lnTo>
                  <a:cubicBezTo>
                    <a:pt x="55508" y="50264"/>
                    <a:pt x="55508" y="50264"/>
                    <a:pt x="56275" y="49497"/>
                  </a:cubicBezTo>
                  <a:lnTo>
                    <a:pt x="55636" y="49497"/>
                  </a:lnTo>
                  <a:close/>
                  <a:moveTo>
                    <a:pt x="54741" y="55380"/>
                  </a:moveTo>
                  <a:cubicBezTo>
                    <a:pt x="54741" y="55380"/>
                    <a:pt x="53973" y="55380"/>
                    <a:pt x="53973" y="55380"/>
                  </a:cubicBezTo>
                  <a:cubicBezTo>
                    <a:pt x="53973" y="55380"/>
                    <a:pt x="53973" y="55380"/>
                    <a:pt x="53973" y="56148"/>
                  </a:cubicBezTo>
                  <a:cubicBezTo>
                    <a:pt x="53973" y="56915"/>
                    <a:pt x="53973" y="56148"/>
                    <a:pt x="53973" y="56148"/>
                  </a:cubicBezTo>
                  <a:cubicBezTo>
                    <a:pt x="53973" y="56148"/>
                    <a:pt x="55508" y="55508"/>
                    <a:pt x="55252" y="55380"/>
                  </a:cubicBezTo>
                  <a:close/>
                  <a:moveTo>
                    <a:pt x="54741" y="102831"/>
                  </a:moveTo>
                  <a:cubicBezTo>
                    <a:pt x="54741" y="102831"/>
                    <a:pt x="54101" y="102831"/>
                    <a:pt x="54101" y="102831"/>
                  </a:cubicBezTo>
                  <a:cubicBezTo>
                    <a:pt x="54101" y="102831"/>
                    <a:pt x="54101" y="102831"/>
                    <a:pt x="54101" y="102831"/>
                  </a:cubicBezTo>
                  <a:cubicBezTo>
                    <a:pt x="54101" y="102831"/>
                    <a:pt x="54101" y="102831"/>
                    <a:pt x="54101" y="102831"/>
                  </a:cubicBezTo>
                  <a:cubicBezTo>
                    <a:pt x="54101" y="102831"/>
                    <a:pt x="55380" y="102959"/>
                    <a:pt x="55124" y="102831"/>
                  </a:cubicBezTo>
                  <a:close/>
                  <a:moveTo>
                    <a:pt x="58322" y="100912"/>
                  </a:moveTo>
                  <a:cubicBezTo>
                    <a:pt x="58322" y="100912"/>
                    <a:pt x="58322" y="100912"/>
                    <a:pt x="58322" y="100912"/>
                  </a:cubicBezTo>
                  <a:cubicBezTo>
                    <a:pt x="58322" y="100912"/>
                    <a:pt x="58322" y="100912"/>
                    <a:pt x="58322" y="100912"/>
                  </a:cubicBezTo>
                  <a:lnTo>
                    <a:pt x="59089" y="100912"/>
                  </a:lnTo>
                  <a:cubicBezTo>
                    <a:pt x="59089" y="100912"/>
                    <a:pt x="59089" y="101040"/>
                    <a:pt x="58705" y="100912"/>
                  </a:cubicBezTo>
                  <a:close/>
                  <a:moveTo>
                    <a:pt x="65868" y="96819"/>
                  </a:moveTo>
                  <a:cubicBezTo>
                    <a:pt x="64972" y="96819"/>
                    <a:pt x="64461" y="96819"/>
                    <a:pt x="64205" y="97587"/>
                  </a:cubicBezTo>
                  <a:cubicBezTo>
                    <a:pt x="64131" y="98181"/>
                    <a:pt x="64131" y="98783"/>
                    <a:pt x="64205" y="99377"/>
                  </a:cubicBezTo>
                  <a:cubicBezTo>
                    <a:pt x="64838" y="99554"/>
                    <a:pt x="65501" y="99222"/>
                    <a:pt x="65740" y="98610"/>
                  </a:cubicBezTo>
                  <a:cubicBezTo>
                    <a:pt x="65983" y="98036"/>
                    <a:pt x="66154" y="97435"/>
                    <a:pt x="66251" y="96819"/>
                  </a:cubicBezTo>
                  <a:close/>
                  <a:moveTo>
                    <a:pt x="67786" y="96819"/>
                  </a:moveTo>
                  <a:cubicBezTo>
                    <a:pt x="67418" y="96931"/>
                    <a:pt x="67130" y="97219"/>
                    <a:pt x="67019" y="97587"/>
                  </a:cubicBezTo>
                  <a:lnTo>
                    <a:pt x="67019" y="98610"/>
                  </a:lnTo>
                  <a:lnTo>
                    <a:pt x="67914" y="98610"/>
                  </a:lnTo>
                  <a:close/>
                </a:path>
              </a:pathLst>
            </a:custGeom>
            <a:solidFill>
              <a:srgbClr val="EBEBEB"/>
            </a:solidFill>
            <a:ln w="12783"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5261EDB-6F8C-FA80-8B08-2DFB9105C00A}"/>
                </a:ext>
              </a:extLst>
            </p:cNvPr>
            <p:cNvSpPr/>
            <p:nvPr/>
          </p:nvSpPr>
          <p:spPr>
            <a:xfrm>
              <a:off x="4443345" y="5239960"/>
              <a:ext cx="113" cy="1453"/>
            </a:xfrm>
            <a:custGeom>
              <a:avLst/>
              <a:gdLst>
                <a:gd name="connsiteX0" fmla="*/ 114 w 113"/>
                <a:gd name="connsiteY0" fmla="*/ 24 h 1453"/>
                <a:gd name="connsiteX1" fmla="*/ 114 w 113"/>
                <a:gd name="connsiteY1" fmla="*/ 1430 h 1453"/>
                <a:gd name="connsiteX2" fmla="*/ 114 w 113"/>
                <a:gd name="connsiteY2" fmla="*/ 24 h 1453"/>
              </a:gdLst>
              <a:ahLst/>
              <a:cxnLst>
                <a:cxn ang="0">
                  <a:pos x="connsiteX0" y="connsiteY0"/>
                </a:cxn>
                <a:cxn ang="0">
                  <a:pos x="connsiteX1" y="connsiteY1"/>
                </a:cxn>
                <a:cxn ang="0">
                  <a:pos x="connsiteX2" y="connsiteY2"/>
                </a:cxn>
              </a:cxnLst>
              <a:rect l="l" t="t" r="r" b="b"/>
              <a:pathLst>
                <a:path w="113" h="1453">
                  <a:moveTo>
                    <a:pt x="114" y="24"/>
                  </a:moveTo>
                  <a:cubicBezTo>
                    <a:pt x="114" y="24"/>
                    <a:pt x="114" y="1175"/>
                    <a:pt x="114" y="1430"/>
                  </a:cubicBezTo>
                  <a:cubicBezTo>
                    <a:pt x="114" y="1686"/>
                    <a:pt x="-142" y="-232"/>
                    <a:pt x="114" y="24"/>
                  </a:cubicBezTo>
                  <a:close/>
                </a:path>
              </a:pathLst>
            </a:custGeom>
            <a:solidFill>
              <a:srgbClr val="EBEBEB"/>
            </a:solidFill>
            <a:ln w="12783"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0995657-54D4-EB52-03B3-9755EFFD2886}"/>
                </a:ext>
              </a:extLst>
            </p:cNvPr>
            <p:cNvSpPr/>
            <p:nvPr/>
          </p:nvSpPr>
          <p:spPr>
            <a:xfrm>
              <a:off x="4445888" y="5233844"/>
              <a:ext cx="256" cy="1534"/>
            </a:xfrm>
            <a:custGeom>
              <a:avLst/>
              <a:gdLst>
                <a:gd name="connsiteX0" fmla="*/ 0 w 256"/>
                <a:gd name="connsiteY0" fmla="*/ 1023 h 1534"/>
                <a:gd name="connsiteX1" fmla="*/ 256 w 256"/>
                <a:gd name="connsiteY1" fmla="*/ 1535 h 1534"/>
                <a:gd name="connsiteX2" fmla="*/ 0 w 256"/>
                <a:gd name="connsiteY2" fmla="*/ 0 h 1534"/>
                <a:gd name="connsiteX3" fmla="*/ 0 w 256"/>
                <a:gd name="connsiteY3" fmla="*/ 1023 h 1534"/>
              </a:gdLst>
              <a:ahLst/>
              <a:cxnLst>
                <a:cxn ang="0">
                  <a:pos x="connsiteX0" y="connsiteY0"/>
                </a:cxn>
                <a:cxn ang="0">
                  <a:pos x="connsiteX1" y="connsiteY1"/>
                </a:cxn>
                <a:cxn ang="0">
                  <a:pos x="connsiteX2" y="connsiteY2"/>
                </a:cxn>
                <a:cxn ang="0">
                  <a:pos x="connsiteX3" y="connsiteY3"/>
                </a:cxn>
              </a:cxnLst>
              <a:rect l="l" t="t" r="r" b="b"/>
              <a:pathLst>
                <a:path w="256" h="1534">
                  <a:moveTo>
                    <a:pt x="0" y="1023"/>
                  </a:moveTo>
                  <a:lnTo>
                    <a:pt x="256" y="1535"/>
                  </a:lnTo>
                  <a:lnTo>
                    <a:pt x="0" y="0"/>
                  </a:lnTo>
                  <a:lnTo>
                    <a:pt x="0" y="1023"/>
                  </a:lnTo>
                  <a:close/>
                </a:path>
              </a:pathLst>
            </a:custGeom>
            <a:solidFill>
              <a:srgbClr val="EBEBEB"/>
            </a:solidFill>
            <a:ln w="12783"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2D94CC6E-18D8-66D8-4171-0B9FEE9E3332}"/>
                </a:ext>
              </a:extLst>
            </p:cNvPr>
            <p:cNvSpPr/>
            <p:nvPr/>
          </p:nvSpPr>
          <p:spPr>
            <a:xfrm>
              <a:off x="4447295" y="5231798"/>
              <a:ext cx="2046" cy="3325"/>
            </a:xfrm>
            <a:custGeom>
              <a:avLst/>
              <a:gdLst>
                <a:gd name="connsiteX0" fmla="*/ 2046 w 2046"/>
                <a:gd name="connsiteY0" fmla="*/ 512 h 3325"/>
                <a:gd name="connsiteX1" fmla="*/ 0 w 2046"/>
                <a:gd name="connsiteY1" fmla="*/ 1535 h 3325"/>
                <a:gd name="connsiteX2" fmla="*/ 0 w 2046"/>
                <a:gd name="connsiteY2" fmla="*/ 1535 h 3325"/>
                <a:gd name="connsiteX3" fmla="*/ 895 w 2046"/>
                <a:gd name="connsiteY3" fmla="*/ 3326 h 3325"/>
                <a:gd name="connsiteX4" fmla="*/ 2046 w 2046"/>
                <a:gd name="connsiteY4" fmla="*/ 512 h 3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 h="3325">
                  <a:moveTo>
                    <a:pt x="2046" y="512"/>
                  </a:moveTo>
                  <a:cubicBezTo>
                    <a:pt x="384" y="-1151"/>
                    <a:pt x="1023" y="1791"/>
                    <a:pt x="0" y="1535"/>
                  </a:cubicBezTo>
                  <a:lnTo>
                    <a:pt x="0" y="1535"/>
                  </a:lnTo>
                  <a:lnTo>
                    <a:pt x="895" y="3326"/>
                  </a:lnTo>
                  <a:cubicBezTo>
                    <a:pt x="895" y="2175"/>
                    <a:pt x="1151" y="384"/>
                    <a:pt x="2046" y="512"/>
                  </a:cubicBezTo>
                  <a:close/>
                </a:path>
              </a:pathLst>
            </a:custGeom>
            <a:solidFill>
              <a:srgbClr val="EBEBEB"/>
            </a:solidFill>
            <a:ln w="12783"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8A91C6BA-B2BF-DB12-5A0D-ED1C2AD3D715}"/>
                </a:ext>
              </a:extLst>
            </p:cNvPr>
            <p:cNvSpPr/>
            <p:nvPr/>
          </p:nvSpPr>
          <p:spPr>
            <a:xfrm>
              <a:off x="4454116" y="5234342"/>
              <a:ext cx="341" cy="397"/>
            </a:xfrm>
            <a:custGeom>
              <a:avLst/>
              <a:gdLst>
                <a:gd name="connsiteX0" fmla="*/ 341 w 341"/>
                <a:gd name="connsiteY0" fmla="*/ 398 h 397"/>
                <a:gd name="connsiteX1" fmla="*/ 341 w 341"/>
                <a:gd name="connsiteY1" fmla="*/ 398 h 397"/>
                <a:gd name="connsiteX2" fmla="*/ 341 w 341"/>
                <a:gd name="connsiteY2" fmla="*/ 398 h 397"/>
              </a:gdLst>
              <a:ahLst/>
              <a:cxnLst>
                <a:cxn ang="0">
                  <a:pos x="connsiteX0" y="connsiteY0"/>
                </a:cxn>
                <a:cxn ang="0">
                  <a:pos x="connsiteX1" y="connsiteY1"/>
                </a:cxn>
                <a:cxn ang="0">
                  <a:pos x="connsiteX2" y="connsiteY2"/>
                </a:cxn>
              </a:cxnLst>
              <a:rect l="l" t="t" r="r" b="b"/>
              <a:pathLst>
                <a:path w="341" h="397">
                  <a:moveTo>
                    <a:pt x="341" y="398"/>
                  </a:moveTo>
                  <a:cubicBezTo>
                    <a:pt x="-426" y="398"/>
                    <a:pt x="341" y="-497"/>
                    <a:pt x="341" y="398"/>
                  </a:cubicBezTo>
                  <a:lnTo>
                    <a:pt x="341" y="398"/>
                  </a:lnTo>
                  <a:close/>
                </a:path>
              </a:pathLst>
            </a:custGeom>
            <a:solidFill>
              <a:srgbClr val="EBEBEB"/>
            </a:solidFill>
            <a:ln w="12783"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CF1BD170-4E34-AA3A-DD4B-72D80B30EAF5}"/>
                </a:ext>
              </a:extLst>
            </p:cNvPr>
            <p:cNvSpPr/>
            <p:nvPr/>
          </p:nvSpPr>
          <p:spPr>
            <a:xfrm>
              <a:off x="4454074" y="5234996"/>
              <a:ext cx="284" cy="12789"/>
            </a:xfrm>
            <a:custGeom>
              <a:avLst/>
              <a:gdLst>
                <a:gd name="connsiteX0" fmla="*/ 0 w 284"/>
                <a:gd name="connsiteY0" fmla="*/ 0 h 12789"/>
                <a:gd name="connsiteX1" fmla="*/ 0 w 284"/>
                <a:gd name="connsiteY1" fmla="*/ 0 h 12789"/>
              </a:gdLst>
              <a:ahLst/>
              <a:cxnLst>
                <a:cxn ang="0">
                  <a:pos x="connsiteX0" y="connsiteY0"/>
                </a:cxn>
                <a:cxn ang="0">
                  <a:pos x="connsiteX1" y="connsiteY1"/>
                </a:cxn>
              </a:cxnLst>
              <a:rect l="l" t="t" r="r" b="b"/>
              <a:pathLst>
                <a:path w="284" h="12789">
                  <a:moveTo>
                    <a:pt x="0" y="0"/>
                  </a:moveTo>
                  <a:cubicBezTo>
                    <a:pt x="0" y="0"/>
                    <a:pt x="639" y="0"/>
                    <a:pt x="0" y="0"/>
                  </a:cubicBezTo>
                  <a:close/>
                </a:path>
              </a:pathLst>
            </a:custGeom>
            <a:solidFill>
              <a:srgbClr val="EBEBEB"/>
            </a:solidFill>
            <a:ln w="12783"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B3108E84-C4F3-F1AE-E82F-96D4C54ADDEE}"/>
                </a:ext>
              </a:extLst>
            </p:cNvPr>
            <p:cNvSpPr/>
            <p:nvPr/>
          </p:nvSpPr>
          <p:spPr>
            <a:xfrm>
              <a:off x="4455481" y="5233205"/>
              <a:ext cx="1023" cy="1023"/>
            </a:xfrm>
            <a:custGeom>
              <a:avLst/>
              <a:gdLst>
                <a:gd name="connsiteX0" fmla="*/ 0 w 1023"/>
                <a:gd name="connsiteY0" fmla="*/ 0 h 1023"/>
                <a:gd name="connsiteX1" fmla="*/ 0 w 1023"/>
                <a:gd name="connsiteY1" fmla="*/ 1023 h 1023"/>
                <a:gd name="connsiteX2" fmla="*/ 1023 w 1023"/>
                <a:gd name="connsiteY2" fmla="*/ 1023 h 1023"/>
                <a:gd name="connsiteX3" fmla="*/ 0 w 1023"/>
                <a:gd name="connsiteY3" fmla="*/ 0 h 1023"/>
              </a:gdLst>
              <a:ahLst/>
              <a:cxnLst>
                <a:cxn ang="0">
                  <a:pos x="connsiteX0" y="connsiteY0"/>
                </a:cxn>
                <a:cxn ang="0">
                  <a:pos x="connsiteX1" y="connsiteY1"/>
                </a:cxn>
                <a:cxn ang="0">
                  <a:pos x="connsiteX2" y="connsiteY2"/>
                </a:cxn>
                <a:cxn ang="0">
                  <a:pos x="connsiteX3" y="connsiteY3"/>
                </a:cxn>
              </a:cxnLst>
              <a:rect l="l" t="t" r="r" b="b"/>
              <a:pathLst>
                <a:path w="1023" h="1023">
                  <a:moveTo>
                    <a:pt x="0" y="0"/>
                  </a:moveTo>
                  <a:lnTo>
                    <a:pt x="0" y="1023"/>
                  </a:lnTo>
                  <a:cubicBezTo>
                    <a:pt x="0" y="1023"/>
                    <a:pt x="1023" y="1023"/>
                    <a:pt x="1023" y="1023"/>
                  </a:cubicBezTo>
                  <a:cubicBezTo>
                    <a:pt x="1023" y="1023"/>
                    <a:pt x="768" y="384"/>
                    <a:pt x="0" y="0"/>
                  </a:cubicBezTo>
                  <a:close/>
                </a:path>
              </a:pathLst>
            </a:custGeom>
            <a:solidFill>
              <a:srgbClr val="EBEBEB"/>
            </a:solidFill>
            <a:ln w="12783"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5D0D0292-3B48-6478-129D-879B95D38D8C}"/>
                </a:ext>
              </a:extLst>
            </p:cNvPr>
            <p:cNvSpPr/>
            <p:nvPr/>
          </p:nvSpPr>
          <p:spPr>
            <a:xfrm>
              <a:off x="4454713" y="5231542"/>
              <a:ext cx="113" cy="227"/>
            </a:xfrm>
            <a:custGeom>
              <a:avLst/>
              <a:gdLst>
                <a:gd name="connsiteX0" fmla="*/ 0 w 113"/>
                <a:gd name="connsiteY0" fmla="*/ 0 h 227"/>
                <a:gd name="connsiteX1" fmla="*/ 0 w 113"/>
                <a:gd name="connsiteY1" fmla="*/ 0 h 227"/>
                <a:gd name="connsiteX2" fmla="*/ 0 w 113"/>
                <a:gd name="connsiteY2" fmla="*/ 0 h 227"/>
              </a:gdLst>
              <a:ahLst/>
              <a:cxnLst>
                <a:cxn ang="0">
                  <a:pos x="connsiteX0" y="connsiteY0"/>
                </a:cxn>
                <a:cxn ang="0">
                  <a:pos x="connsiteX1" y="connsiteY1"/>
                </a:cxn>
                <a:cxn ang="0">
                  <a:pos x="connsiteX2" y="connsiteY2"/>
                </a:cxn>
              </a:cxnLst>
              <a:rect l="l" t="t" r="r" b="b"/>
              <a:pathLst>
                <a:path w="113" h="227">
                  <a:moveTo>
                    <a:pt x="0" y="0"/>
                  </a:moveTo>
                  <a:lnTo>
                    <a:pt x="0" y="0"/>
                  </a:lnTo>
                  <a:cubicBezTo>
                    <a:pt x="0" y="0"/>
                    <a:pt x="256" y="512"/>
                    <a:pt x="0" y="0"/>
                  </a:cubicBezTo>
                  <a:close/>
                </a:path>
              </a:pathLst>
            </a:custGeom>
            <a:solidFill>
              <a:srgbClr val="EBEBEB"/>
            </a:solidFill>
            <a:ln w="12783"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DE9982B-D794-0665-0380-F31E16107436}"/>
                </a:ext>
              </a:extLst>
            </p:cNvPr>
            <p:cNvSpPr/>
            <p:nvPr/>
          </p:nvSpPr>
          <p:spPr>
            <a:xfrm>
              <a:off x="4454372" y="5231585"/>
              <a:ext cx="655" cy="1364"/>
            </a:xfrm>
            <a:custGeom>
              <a:avLst/>
              <a:gdLst>
                <a:gd name="connsiteX0" fmla="*/ 341 w 655"/>
                <a:gd name="connsiteY0" fmla="*/ 1364 h 1364"/>
                <a:gd name="connsiteX1" fmla="*/ 341 w 655"/>
                <a:gd name="connsiteY1" fmla="*/ 341 h 1364"/>
                <a:gd name="connsiteX2" fmla="*/ 341 w 655"/>
                <a:gd name="connsiteY2" fmla="*/ 341 h 1364"/>
                <a:gd name="connsiteX3" fmla="*/ 341 w 655"/>
                <a:gd name="connsiteY3" fmla="*/ 1364 h 1364"/>
              </a:gdLst>
              <a:ahLst/>
              <a:cxnLst>
                <a:cxn ang="0">
                  <a:pos x="connsiteX0" y="connsiteY0"/>
                </a:cxn>
                <a:cxn ang="0">
                  <a:pos x="connsiteX1" y="connsiteY1"/>
                </a:cxn>
                <a:cxn ang="0">
                  <a:pos x="connsiteX2" y="connsiteY2"/>
                </a:cxn>
                <a:cxn ang="0">
                  <a:pos x="connsiteX3" y="connsiteY3"/>
                </a:cxn>
              </a:cxnLst>
              <a:rect l="l" t="t" r="r" b="b"/>
              <a:pathLst>
                <a:path w="655" h="1364">
                  <a:moveTo>
                    <a:pt x="341" y="1364"/>
                  </a:moveTo>
                  <a:lnTo>
                    <a:pt x="341" y="341"/>
                  </a:lnTo>
                  <a:cubicBezTo>
                    <a:pt x="341" y="341"/>
                    <a:pt x="-426" y="-426"/>
                    <a:pt x="341" y="341"/>
                  </a:cubicBezTo>
                  <a:cubicBezTo>
                    <a:pt x="1108" y="1109"/>
                    <a:pt x="213" y="853"/>
                    <a:pt x="341" y="1364"/>
                  </a:cubicBezTo>
                  <a:close/>
                </a:path>
              </a:pathLst>
            </a:custGeom>
            <a:solidFill>
              <a:srgbClr val="EBEBEB"/>
            </a:solidFill>
            <a:ln w="12783"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16A812E8-CC68-F686-5A44-7D22DCF17C0C}"/>
                </a:ext>
              </a:extLst>
            </p:cNvPr>
            <p:cNvSpPr/>
            <p:nvPr/>
          </p:nvSpPr>
          <p:spPr>
            <a:xfrm>
              <a:off x="4452736" y="5231798"/>
              <a:ext cx="1465" cy="1549"/>
            </a:xfrm>
            <a:custGeom>
              <a:avLst/>
              <a:gdLst>
                <a:gd name="connsiteX0" fmla="*/ 1465 w 1465"/>
                <a:gd name="connsiteY0" fmla="*/ 1151 h 1549"/>
                <a:gd name="connsiteX1" fmla="*/ 186 w 1465"/>
                <a:gd name="connsiteY1" fmla="*/ 0 h 1549"/>
                <a:gd name="connsiteX2" fmla="*/ 1465 w 1465"/>
                <a:gd name="connsiteY2" fmla="*/ 1151 h 1549"/>
              </a:gdLst>
              <a:ahLst/>
              <a:cxnLst>
                <a:cxn ang="0">
                  <a:pos x="connsiteX0" y="connsiteY0"/>
                </a:cxn>
                <a:cxn ang="0">
                  <a:pos x="connsiteX1" y="connsiteY1"/>
                </a:cxn>
                <a:cxn ang="0">
                  <a:pos x="connsiteX2" y="connsiteY2"/>
                </a:cxn>
              </a:cxnLst>
              <a:rect l="l" t="t" r="r" b="b"/>
              <a:pathLst>
                <a:path w="1465" h="1549">
                  <a:moveTo>
                    <a:pt x="1465" y="1151"/>
                  </a:moveTo>
                  <a:cubicBezTo>
                    <a:pt x="826" y="1151"/>
                    <a:pt x="314" y="1151"/>
                    <a:pt x="186" y="0"/>
                  </a:cubicBezTo>
                  <a:cubicBezTo>
                    <a:pt x="-453" y="1023"/>
                    <a:pt x="698" y="2174"/>
                    <a:pt x="1465" y="1151"/>
                  </a:cubicBezTo>
                  <a:close/>
                </a:path>
              </a:pathLst>
            </a:custGeom>
            <a:solidFill>
              <a:srgbClr val="EBEBEB"/>
            </a:solidFill>
            <a:ln w="12783"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3F6847BC-B538-2EB2-2678-325621923D4E}"/>
                </a:ext>
              </a:extLst>
            </p:cNvPr>
            <p:cNvSpPr/>
            <p:nvPr/>
          </p:nvSpPr>
          <p:spPr>
            <a:xfrm>
              <a:off x="4447295" y="5230263"/>
              <a:ext cx="888" cy="767"/>
            </a:xfrm>
            <a:custGeom>
              <a:avLst/>
              <a:gdLst>
                <a:gd name="connsiteX0" fmla="*/ 767 w 888"/>
                <a:gd name="connsiteY0" fmla="*/ 0 h 767"/>
                <a:gd name="connsiteX1" fmla="*/ 0 w 888"/>
                <a:gd name="connsiteY1" fmla="*/ 0 h 767"/>
                <a:gd name="connsiteX2" fmla="*/ 0 w 888"/>
                <a:gd name="connsiteY2" fmla="*/ 767 h 767"/>
                <a:gd name="connsiteX3" fmla="*/ 767 w 888"/>
                <a:gd name="connsiteY3" fmla="*/ 0 h 767"/>
              </a:gdLst>
              <a:ahLst/>
              <a:cxnLst>
                <a:cxn ang="0">
                  <a:pos x="connsiteX0" y="connsiteY0"/>
                </a:cxn>
                <a:cxn ang="0">
                  <a:pos x="connsiteX1" y="connsiteY1"/>
                </a:cxn>
                <a:cxn ang="0">
                  <a:pos x="connsiteX2" y="connsiteY2"/>
                </a:cxn>
                <a:cxn ang="0">
                  <a:pos x="connsiteX3" y="connsiteY3"/>
                </a:cxn>
              </a:cxnLst>
              <a:rect l="l" t="t" r="r" b="b"/>
              <a:pathLst>
                <a:path w="888" h="767">
                  <a:moveTo>
                    <a:pt x="767" y="0"/>
                  </a:moveTo>
                  <a:lnTo>
                    <a:pt x="0" y="0"/>
                  </a:lnTo>
                  <a:lnTo>
                    <a:pt x="0" y="767"/>
                  </a:lnTo>
                  <a:cubicBezTo>
                    <a:pt x="0" y="767"/>
                    <a:pt x="1279" y="512"/>
                    <a:pt x="767" y="0"/>
                  </a:cubicBezTo>
                  <a:close/>
                </a:path>
              </a:pathLst>
            </a:custGeom>
            <a:solidFill>
              <a:srgbClr val="EBEBEB"/>
            </a:solidFill>
            <a:ln w="12783"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80D767F3-BD8F-AB03-E501-4E4F43FC772D}"/>
                </a:ext>
              </a:extLst>
            </p:cNvPr>
            <p:cNvSpPr/>
            <p:nvPr/>
          </p:nvSpPr>
          <p:spPr>
            <a:xfrm>
              <a:off x="4457655" y="5230008"/>
              <a:ext cx="1534" cy="1278"/>
            </a:xfrm>
            <a:custGeom>
              <a:avLst/>
              <a:gdLst>
                <a:gd name="connsiteX0" fmla="*/ 1535 w 1534"/>
                <a:gd name="connsiteY0" fmla="*/ 1279 h 1278"/>
                <a:gd name="connsiteX1" fmla="*/ 0 w 1534"/>
                <a:gd name="connsiteY1" fmla="*/ 0 h 1278"/>
                <a:gd name="connsiteX2" fmla="*/ 0 w 1534"/>
                <a:gd name="connsiteY2" fmla="*/ 767 h 1278"/>
                <a:gd name="connsiteX3" fmla="*/ 1535 w 1534"/>
                <a:gd name="connsiteY3" fmla="*/ 1279 h 1278"/>
              </a:gdLst>
              <a:ahLst/>
              <a:cxnLst>
                <a:cxn ang="0">
                  <a:pos x="connsiteX0" y="connsiteY0"/>
                </a:cxn>
                <a:cxn ang="0">
                  <a:pos x="connsiteX1" y="connsiteY1"/>
                </a:cxn>
                <a:cxn ang="0">
                  <a:pos x="connsiteX2" y="connsiteY2"/>
                </a:cxn>
                <a:cxn ang="0">
                  <a:pos x="connsiteX3" y="connsiteY3"/>
                </a:cxn>
              </a:cxnLst>
              <a:rect l="l" t="t" r="r" b="b"/>
              <a:pathLst>
                <a:path w="1534" h="1278">
                  <a:moveTo>
                    <a:pt x="1535" y="1279"/>
                  </a:moveTo>
                  <a:cubicBezTo>
                    <a:pt x="1535" y="1279"/>
                    <a:pt x="512" y="512"/>
                    <a:pt x="0" y="0"/>
                  </a:cubicBezTo>
                  <a:lnTo>
                    <a:pt x="0" y="767"/>
                  </a:lnTo>
                  <a:cubicBezTo>
                    <a:pt x="0" y="767"/>
                    <a:pt x="1023" y="767"/>
                    <a:pt x="1535" y="1279"/>
                  </a:cubicBezTo>
                  <a:close/>
                </a:path>
              </a:pathLst>
            </a:custGeom>
            <a:solidFill>
              <a:srgbClr val="EBEBEB"/>
            </a:solidFill>
            <a:ln w="12783"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E65B467-5AE6-D315-509A-27E70AF3B97E}"/>
                </a:ext>
              </a:extLst>
            </p:cNvPr>
            <p:cNvSpPr/>
            <p:nvPr/>
          </p:nvSpPr>
          <p:spPr>
            <a:xfrm>
              <a:off x="4457484" y="5228984"/>
              <a:ext cx="170" cy="1023"/>
            </a:xfrm>
            <a:custGeom>
              <a:avLst/>
              <a:gdLst>
                <a:gd name="connsiteX0" fmla="*/ 171 w 170"/>
                <a:gd name="connsiteY0" fmla="*/ 1023 h 1023"/>
                <a:gd name="connsiteX1" fmla="*/ 171 w 170"/>
                <a:gd name="connsiteY1" fmla="*/ 0 h 1023"/>
                <a:gd name="connsiteX2" fmla="*/ 171 w 170"/>
                <a:gd name="connsiteY2" fmla="*/ 1023 h 1023"/>
              </a:gdLst>
              <a:ahLst/>
              <a:cxnLst>
                <a:cxn ang="0">
                  <a:pos x="connsiteX0" y="connsiteY0"/>
                </a:cxn>
                <a:cxn ang="0">
                  <a:pos x="connsiteX1" y="connsiteY1"/>
                </a:cxn>
                <a:cxn ang="0">
                  <a:pos x="connsiteX2" y="connsiteY2"/>
                </a:cxn>
              </a:cxnLst>
              <a:rect l="l" t="t" r="r" b="b"/>
              <a:pathLst>
                <a:path w="170" h="1023">
                  <a:moveTo>
                    <a:pt x="171" y="1023"/>
                  </a:moveTo>
                  <a:lnTo>
                    <a:pt x="171" y="0"/>
                  </a:lnTo>
                  <a:cubicBezTo>
                    <a:pt x="171" y="0"/>
                    <a:pt x="-213" y="767"/>
                    <a:pt x="171" y="1023"/>
                  </a:cubicBezTo>
                  <a:close/>
                </a:path>
              </a:pathLst>
            </a:custGeom>
            <a:solidFill>
              <a:srgbClr val="EBEBEB"/>
            </a:solidFill>
            <a:ln w="12783"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7CDC8350-F99D-8E0B-CB29-D2AE54317869}"/>
                </a:ext>
              </a:extLst>
            </p:cNvPr>
            <p:cNvSpPr/>
            <p:nvPr/>
          </p:nvSpPr>
          <p:spPr>
            <a:xfrm>
              <a:off x="4453051" y="5229368"/>
              <a:ext cx="383" cy="2174"/>
            </a:xfrm>
            <a:custGeom>
              <a:avLst/>
              <a:gdLst>
                <a:gd name="connsiteX0" fmla="*/ 0 w 383"/>
                <a:gd name="connsiteY0" fmla="*/ 128 h 2174"/>
                <a:gd name="connsiteX1" fmla="*/ 384 w 383"/>
                <a:gd name="connsiteY1" fmla="*/ 2174 h 2174"/>
                <a:gd name="connsiteX2" fmla="*/ 128 w 383"/>
                <a:gd name="connsiteY2" fmla="*/ 0 h 2174"/>
                <a:gd name="connsiteX3" fmla="*/ 0 w 383"/>
                <a:gd name="connsiteY3" fmla="*/ 128 h 2174"/>
              </a:gdLst>
              <a:ahLst/>
              <a:cxnLst>
                <a:cxn ang="0">
                  <a:pos x="connsiteX0" y="connsiteY0"/>
                </a:cxn>
                <a:cxn ang="0">
                  <a:pos x="connsiteX1" y="connsiteY1"/>
                </a:cxn>
                <a:cxn ang="0">
                  <a:pos x="connsiteX2" y="connsiteY2"/>
                </a:cxn>
                <a:cxn ang="0">
                  <a:pos x="connsiteX3" y="connsiteY3"/>
                </a:cxn>
              </a:cxnLst>
              <a:rect l="l" t="t" r="r" b="b"/>
              <a:pathLst>
                <a:path w="383" h="2174">
                  <a:moveTo>
                    <a:pt x="0" y="128"/>
                  </a:moveTo>
                  <a:lnTo>
                    <a:pt x="384" y="2174"/>
                  </a:lnTo>
                  <a:lnTo>
                    <a:pt x="128" y="0"/>
                  </a:lnTo>
                  <a:lnTo>
                    <a:pt x="0" y="128"/>
                  </a:lnTo>
                  <a:close/>
                </a:path>
              </a:pathLst>
            </a:custGeom>
            <a:solidFill>
              <a:srgbClr val="EBEBEB"/>
            </a:solidFill>
            <a:ln w="12783"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22F28772-E39C-7AF9-EAAA-493D7F3E4780}"/>
                </a:ext>
              </a:extLst>
            </p:cNvPr>
            <p:cNvSpPr/>
            <p:nvPr/>
          </p:nvSpPr>
          <p:spPr>
            <a:xfrm>
              <a:off x="4460980" y="5228729"/>
              <a:ext cx="767" cy="1662"/>
            </a:xfrm>
            <a:custGeom>
              <a:avLst/>
              <a:gdLst>
                <a:gd name="connsiteX0" fmla="*/ 256 w 767"/>
                <a:gd name="connsiteY0" fmla="*/ 640 h 1662"/>
                <a:gd name="connsiteX1" fmla="*/ 767 w 767"/>
                <a:gd name="connsiteY1" fmla="*/ 1663 h 1662"/>
                <a:gd name="connsiteX2" fmla="*/ 0 w 767"/>
                <a:gd name="connsiteY2" fmla="*/ 0 h 1662"/>
                <a:gd name="connsiteX3" fmla="*/ 256 w 767"/>
                <a:gd name="connsiteY3" fmla="*/ 640 h 1662"/>
              </a:gdLst>
              <a:ahLst/>
              <a:cxnLst>
                <a:cxn ang="0">
                  <a:pos x="connsiteX0" y="connsiteY0"/>
                </a:cxn>
                <a:cxn ang="0">
                  <a:pos x="connsiteX1" y="connsiteY1"/>
                </a:cxn>
                <a:cxn ang="0">
                  <a:pos x="connsiteX2" y="connsiteY2"/>
                </a:cxn>
                <a:cxn ang="0">
                  <a:pos x="connsiteX3" y="connsiteY3"/>
                </a:cxn>
              </a:cxnLst>
              <a:rect l="l" t="t" r="r" b="b"/>
              <a:pathLst>
                <a:path w="767" h="1662">
                  <a:moveTo>
                    <a:pt x="256" y="640"/>
                  </a:moveTo>
                  <a:lnTo>
                    <a:pt x="767" y="1663"/>
                  </a:lnTo>
                  <a:lnTo>
                    <a:pt x="0" y="0"/>
                  </a:lnTo>
                  <a:lnTo>
                    <a:pt x="256" y="640"/>
                  </a:lnTo>
                  <a:close/>
                </a:path>
              </a:pathLst>
            </a:custGeom>
            <a:solidFill>
              <a:srgbClr val="EBEBEB"/>
            </a:solidFill>
            <a:ln w="12783"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5759673-52CF-3E5D-60D6-E81D938F078D}"/>
                </a:ext>
              </a:extLst>
            </p:cNvPr>
            <p:cNvSpPr/>
            <p:nvPr/>
          </p:nvSpPr>
          <p:spPr>
            <a:xfrm>
              <a:off x="4462260" y="5226851"/>
              <a:ext cx="1719" cy="2389"/>
            </a:xfrm>
            <a:custGeom>
              <a:avLst/>
              <a:gdLst>
                <a:gd name="connsiteX0" fmla="*/ 0 w 1719"/>
                <a:gd name="connsiteY0" fmla="*/ 982 h 2389"/>
                <a:gd name="connsiteX1" fmla="*/ 1662 w 1719"/>
                <a:gd name="connsiteY1" fmla="*/ 2261 h 2389"/>
                <a:gd name="connsiteX2" fmla="*/ 1662 w 1719"/>
                <a:gd name="connsiteY2" fmla="*/ 215 h 2389"/>
                <a:gd name="connsiteX3" fmla="*/ 0 w 1719"/>
                <a:gd name="connsiteY3" fmla="*/ 982 h 2389"/>
              </a:gdLst>
              <a:ahLst/>
              <a:cxnLst>
                <a:cxn ang="0">
                  <a:pos x="connsiteX0" y="connsiteY0"/>
                </a:cxn>
                <a:cxn ang="0">
                  <a:pos x="connsiteX1" y="connsiteY1"/>
                </a:cxn>
                <a:cxn ang="0">
                  <a:pos x="connsiteX2" y="connsiteY2"/>
                </a:cxn>
                <a:cxn ang="0">
                  <a:pos x="connsiteX3" y="connsiteY3"/>
                </a:cxn>
              </a:cxnLst>
              <a:rect l="l" t="t" r="r" b="b"/>
              <a:pathLst>
                <a:path w="1719" h="2389">
                  <a:moveTo>
                    <a:pt x="0" y="982"/>
                  </a:moveTo>
                  <a:cubicBezTo>
                    <a:pt x="0" y="1750"/>
                    <a:pt x="1535" y="1622"/>
                    <a:pt x="1662" y="2261"/>
                  </a:cubicBezTo>
                  <a:cubicBezTo>
                    <a:pt x="1790" y="2901"/>
                    <a:pt x="1662" y="982"/>
                    <a:pt x="1662" y="215"/>
                  </a:cubicBezTo>
                  <a:cubicBezTo>
                    <a:pt x="1662" y="-553"/>
                    <a:pt x="1407" y="982"/>
                    <a:pt x="0" y="982"/>
                  </a:cubicBezTo>
                  <a:close/>
                </a:path>
              </a:pathLst>
            </a:custGeom>
            <a:solidFill>
              <a:srgbClr val="EBEBEB"/>
            </a:solidFill>
            <a:ln w="12783"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CE504B5-62CB-37CB-11AF-5B63E5A79B97}"/>
                </a:ext>
              </a:extLst>
            </p:cNvPr>
            <p:cNvSpPr/>
            <p:nvPr/>
          </p:nvSpPr>
          <p:spPr>
            <a:xfrm>
              <a:off x="4463652" y="5226171"/>
              <a:ext cx="96" cy="1151"/>
            </a:xfrm>
            <a:custGeom>
              <a:avLst/>
              <a:gdLst>
                <a:gd name="connsiteX0" fmla="*/ 14 w 96"/>
                <a:gd name="connsiteY0" fmla="*/ 0 h 1151"/>
                <a:gd name="connsiteX1" fmla="*/ 14 w 96"/>
                <a:gd name="connsiteY1" fmla="*/ 1151 h 1151"/>
                <a:gd name="connsiteX2" fmla="*/ 14 w 96"/>
                <a:gd name="connsiteY2" fmla="*/ 0 h 1151"/>
              </a:gdLst>
              <a:ahLst/>
              <a:cxnLst>
                <a:cxn ang="0">
                  <a:pos x="connsiteX0" y="connsiteY0"/>
                </a:cxn>
                <a:cxn ang="0">
                  <a:pos x="connsiteX1" y="connsiteY1"/>
                </a:cxn>
                <a:cxn ang="0">
                  <a:pos x="connsiteX2" y="connsiteY2"/>
                </a:cxn>
              </a:cxnLst>
              <a:rect l="l" t="t" r="r" b="b"/>
              <a:pathLst>
                <a:path w="96" h="1151">
                  <a:moveTo>
                    <a:pt x="14" y="0"/>
                  </a:moveTo>
                  <a:cubicBezTo>
                    <a:pt x="-5" y="383"/>
                    <a:pt x="-5" y="768"/>
                    <a:pt x="14" y="1151"/>
                  </a:cubicBezTo>
                  <a:cubicBezTo>
                    <a:pt x="124" y="775"/>
                    <a:pt x="124" y="376"/>
                    <a:pt x="14" y="0"/>
                  </a:cubicBezTo>
                  <a:close/>
                </a:path>
              </a:pathLst>
            </a:custGeom>
            <a:solidFill>
              <a:srgbClr val="EBEBEB"/>
            </a:solidFill>
            <a:ln w="12783"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4C09306-57FB-507C-B014-E206737FA4DD}"/>
                </a:ext>
              </a:extLst>
            </p:cNvPr>
            <p:cNvSpPr/>
            <p:nvPr/>
          </p:nvSpPr>
          <p:spPr>
            <a:xfrm>
              <a:off x="4458550" y="5227577"/>
              <a:ext cx="1406" cy="767"/>
            </a:xfrm>
            <a:custGeom>
              <a:avLst/>
              <a:gdLst>
                <a:gd name="connsiteX0" fmla="*/ 0 w 1406"/>
                <a:gd name="connsiteY0" fmla="*/ 767 h 767"/>
                <a:gd name="connsiteX1" fmla="*/ 1407 w 1406"/>
                <a:gd name="connsiteY1" fmla="*/ 767 h 767"/>
                <a:gd name="connsiteX2" fmla="*/ 256 w 1406"/>
                <a:gd name="connsiteY2" fmla="*/ 0 h 767"/>
              </a:gdLst>
              <a:ahLst/>
              <a:cxnLst>
                <a:cxn ang="0">
                  <a:pos x="connsiteX0" y="connsiteY0"/>
                </a:cxn>
                <a:cxn ang="0">
                  <a:pos x="connsiteX1" y="connsiteY1"/>
                </a:cxn>
                <a:cxn ang="0">
                  <a:pos x="connsiteX2" y="connsiteY2"/>
                </a:cxn>
              </a:cxnLst>
              <a:rect l="l" t="t" r="r" b="b"/>
              <a:pathLst>
                <a:path w="1406" h="767">
                  <a:moveTo>
                    <a:pt x="0" y="767"/>
                  </a:moveTo>
                  <a:cubicBezTo>
                    <a:pt x="0" y="767"/>
                    <a:pt x="895" y="767"/>
                    <a:pt x="1407" y="767"/>
                  </a:cubicBezTo>
                  <a:lnTo>
                    <a:pt x="256" y="0"/>
                  </a:lnTo>
                  <a:close/>
                </a:path>
              </a:pathLst>
            </a:custGeom>
            <a:solidFill>
              <a:srgbClr val="EBEBEB"/>
            </a:solidFill>
            <a:ln w="12783"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0D06B5B-97AC-095F-2222-49C1C41904F5}"/>
                </a:ext>
              </a:extLst>
            </p:cNvPr>
            <p:cNvSpPr/>
            <p:nvPr/>
          </p:nvSpPr>
          <p:spPr>
            <a:xfrm>
              <a:off x="4458678" y="5228089"/>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EBEBEB"/>
            </a:solidFill>
            <a:ln w="12783"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882FE452-B2B0-3B56-72EC-6A3B0954FD45}"/>
                </a:ext>
              </a:extLst>
            </p:cNvPr>
            <p:cNvSpPr/>
            <p:nvPr/>
          </p:nvSpPr>
          <p:spPr>
            <a:xfrm>
              <a:off x="0" y="4305300"/>
              <a:ext cx="12789" cy="12789"/>
            </a:xfrm>
            <a:custGeom>
              <a:avLst/>
              <a:gdLst/>
              <a:ahLst/>
              <a:cxnLst/>
              <a:rect l="l" t="t" r="r" b="b"/>
              <a:pathLst>
                <a:path w="12789" h="12789"/>
              </a:pathLst>
            </a:custGeom>
            <a:solidFill>
              <a:srgbClr val="EBEBEB"/>
            </a:solidFill>
            <a:ln w="12783"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A089AD6-4D03-80B1-C392-68FCFAC01B5B}"/>
                </a:ext>
              </a:extLst>
            </p:cNvPr>
            <p:cNvSpPr/>
            <p:nvPr/>
          </p:nvSpPr>
          <p:spPr>
            <a:xfrm>
              <a:off x="4453562" y="5226810"/>
              <a:ext cx="1662" cy="2430"/>
            </a:xfrm>
            <a:custGeom>
              <a:avLst/>
              <a:gdLst>
                <a:gd name="connsiteX0" fmla="*/ 1663 w 1662"/>
                <a:gd name="connsiteY0" fmla="*/ 2430 h 2430"/>
                <a:gd name="connsiteX1" fmla="*/ 0 w 1662"/>
                <a:gd name="connsiteY1" fmla="*/ 0 h 2430"/>
                <a:gd name="connsiteX2" fmla="*/ 1663 w 1662"/>
                <a:gd name="connsiteY2" fmla="*/ 2430 h 2430"/>
              </a:gdLst>
              <a:ahLst/>
              <a:cxnLst>
                <a:cxn ang="0">
                  <a:pos x="connsiteX0" y="connsiteY0"/>
                </a:cxn>
                <a:cxn ang="0">
                  <a:pos x="connsiteX1" y="connsiteY1"/>
                </a:cxn>
                <a:cxn ang="0">
                  <a:pos x="connsiteX2" y="connsiteY2"/>
                </a:cxn>
              </a:cxnLst>
              <a:rect l="l" t="t" r="r" b="b"/>
              <a:pathLst>
                <a:path w="1662" h="2430">
                  <a:moveTo>
                    <a:pt x="1663" y="2430"/>
                  </a:moveTo>
                  <a:cubicBezTo>
                    <a:pt x="1663" y="1535"/>
                    <a:pt x="1663" y="384"/>
                    <a:pt x="0" y="0"/>
                  </a:cubicBezTo>
                  <a:cubicBezTo>
                    <a:pt x="512" y="895"/>
                    <a:pt x="1279" y="1151"/>
                    <a:pt x="1663" y="2430"/>
                  </a:cubicBezTo>
                  <a:close/>
                </a:path>
              </a:pathLst>
            </a:custGeom>
            <a:solidFill>
              <a:srgbClr val="EBEBEB"/>
            </a:solidFill>
            <a:ln w="12783"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5427BF81-E191-B73C-8559-546890667724}"/>
                </a:ext>
              </a:extLst>
            </p:cNvPr>
            <p:cNvSpPr/>
            <p:nvPr/>
          </p:nvSpPr>
          <p:spPr>
            <a:xfrm>
              <a:off x="4456248" y="5227322"/>
              <a:ext cx="894" cy="895"/>
            </a:xfrm>
            <a:custGeom>
              <a:avLst/>
              <a:gdLst>
                <a:gd name="connsiteX0" fmla="*/ 767 w 894"/>
                <a:gd name="connsiteY0" fmla="*/ 0 h 895"/>
                <a:gd name="connsiteX1" fmla="*/ 0 w 894"/>
                <a:gd name="connsiteY1" fmla="*/ 0 h 895"/>
                <a:gd name="connsiteX2" fmla="*/ 895 w 894"/>
                <a:gd name="connsiteY2" fmla="*/ 895 h 895"/>
              </a:gdLst>
              <a:ahLst/>
              <a:cxnLst>
                <a:cxn ang="0">
                  <a:pos x="connsiteX0" y="connsiteY0"/>
                </a:cxn>
                <a:cxn ang="0">
                  <a:pos x="connsiteX1" y="connsiteY1"/>
                </a:cxn>
                <a:cxn ang="0">
                  <a:pos x="connsiteX2" y="connsiteY2"/>
                </a:cxn>
              </a:cxnLst>
              <a:rect l="l" t="t" r="r" b="b"/>
              <a:pathLst>
                <a:path w="894" h="895">
                  <a:moveTo>
                    <a:pt x="767" y="0"/>
                  </a:moveTo>
                  <a:lnTo>
                    <a:pt x="0" y="0"/>
                  </a:lnTo>
                  <a:cubicBezTo>
                    <a:pt x="0" y="0"/>
                    <a:pt x="767" y="0"/>
                    <a:pt x="895" y="895"/>
                  </a:cubicBezTo>
                  <a:close/>
                </a:path>
              </a:pathLst>
            </a:custGeom>
            <a:solidFill>
              <a:srgbClr val="EBEBEB"/>
            </a:solidFill>
            <a:ln w="12783"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77EABC3-3665-BADE-3B66-1E0CEE0846E8}"/>
                </a:ext>
              </a:extLst>
            </p:cNvPr>
            <p:cNvSpPr/>
            <p:nvPr/>
          </p:nvSpPr>
          <p:spPr>
            <a:xfrm>
              <a:off x="4456888" y="5226810"/>
              <a:ext cx="383" cy="511"/>
            </a:xfrm>
            <a:custGeom>
              <a:avLst/>
              <a:gdLst>
                <a:gd name="connsiteX0" fmla="*/ 0 w 383"/>
                <a:gd name="connsiteY0" fmla="*/ 0 h 511"/>
                <a:gd name="connsiteX1" fmla="*/ 128 w 383"/>
                <a:gd name="connsiteY1" fmla="*/ 512 h 511"/>
                <a:gd name="connsiteX2" fmla="*/ 384 w 383"/>
                <a:gd name="connsiteY2" fmla="*/ 512 h 511"/>
                <a:gd name="connsiteX3" fmla="*/ 0 w 383"/>
                <a:gd name="connsiteY3" fmla="*/ 0 h 511"/>
              </a:gdLst>
              <a:ahLst/>
              <a:cxnLst>
                <a:cxn ang="0">
                  <a:pos x="connsiteX0" y="connsiteY0"/>
                </a:cxn>
                <a:cxn ang="0">
                  <a:pos x="connsiteX1" y="connsiteY1"/>
                </a:cxn>
                <a:cxn ang="0">
                  <a:pos x="connsiteX2" y="connsiteY2"/>
                </a:cxn>
                <a:cxn ang="0">
                  <a:pos x="connsiteX3" y="connsiteY3"/>
                </a:cxn>
              </a:cxnLst>
              <a:rect l="l" t="t" r="r" b="b"/>
              <a:pathLst>
                <a:path w="383" h="511">
                  <a:moveTo>
                    <a:pt x="0" y="0"/>
                  </a:moveTo>
                  <a:lnTo>
                    <a:pt x="128" y="512"/>
                  </a:lnTo>
                  <a:lnTo>
                    <a:pt x="384" y="512"/>
                  </a:lnTo>
                  <a:lnTo>
                    <a:pt x="0" y="0"/>
                  </a:lnTo>
                  <a:close/>
                </a:path>
              </a:pathLst>
            </a:custGeom>
            <a:solidFill>
              <a:srgbClr val="EBEBEB"/>
            </a:solidFill>
            <a:ln w="12783"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229EEF5-CBBC-CF6A-53B4-74D7EB72FECC}"/>
                </a:ext>
              </a:extLst>
            </p:cNvPr>
            <p:cNvSpPr/>
            <p:nvPr/>
          </p:nvSpPr>
          <p:spPr>
            <a:xfrm>
              <a:off x="4460085" y="5224789"/>
              <a:ext cx="1151" cy="1381"/>
            </a:xfrm>
            <a:custGeom>
              <a:avLst/>
              <a:gdLst>
                <a:gd name="connsiteX0" fmla="*/ 1151 w 1151"/>
                <a:gd name="connsiteY0" fmla="*/ 1382 h 1381"/>
                <a:gd name="connsiteX1" fmla="*/ 1151 w 1151"/>
                <a:gd name="connsiteY1" fmla="*/ 103 h 1381"/>
                <a:gd name="connsiteX2" fmla="*/ 0 w 1151"/>
                <a:gd name="connsiteY2" fmla="*/ 103 h 1381"/>
                <a:gd name="connsiteX3" fmla="*/ 1151 w 1151"/>
                <a:gd name="connsiteY3" fmla="*/ 1382 h 1381"/>
              </a:gdLst>
              <a:ahLst/>
              <a:cxnLst>
                <a:cxn ang="0">
                  <a:pos x="connsiteX0" y="connsiteY0"/>
                </a:cxn>
                <a:cxn ang="0">
                  <a:pos x="connsiteX1" y="connsiteY1"/>
                </a:cxn>
                <a:cxn ang="0">
                  <a:pos x="connsiteX2" y="connsiteY2"/>
                </a:cxn>
                <a:cxn ang="0">
                  <a:pos x="connsiteX3" y="connsiteY3"/>
                </a:cxn>
              </a:cxnLst>
              <a:rect l="l" t="t" r="r" b="b"/>
              <a:pathLst>
                <a:path w="1151" h="1381">
                  <a:moveTo>
                    <a:pt x="1151" y="1382"/>
                  </a:moveTo>
                  <a:cubicBezTo>
                    <a:pt x="946" y="980"/>
                    <a:pt x="946" y="504"/>
                    <a:pt x="1151" y="103"/>
                  </a:cubicBezTo>
                  <a:cubicBezTo>
                    <a:pt x="779" y="-34"/>
                    <a:pt x="372" y="-34"/>
                    <a:pt x="0" y="103"/>
                  </a:cubicBezTo>
                  <a:cubicBezTo>
                    <a:pt x="0" y="103"/>
                    <a:pt x="895" y="1382"/>
                    <a:pt x="1151" y="1382"/>
                  </a:cubicBezTo>
                  <a:close/>
                </a:path>
              </a:pathLst>
            </a:custGeom>
            <a:solidFill>
              <a:srgbClr val="EBEBEB"/>
            </a:solidFill>
            <a:ln w="12783"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FF3F0F5-CBE3-3D1B-22B3-8A68EC10611D}"/>
                </a:ext>
              </a:extLst>
            </p:cNvPr>
            <p:cNvSpPr/>
            <p:nvPr/>
          </p:nvSpPr>
          <p:spPr>
            <a:xfrm>
              <a:off x="4459843" y="5226881"/>
              <a:ext cx="113" cy="56"/>
            </a:xfrm>
            <a:custGeom>
              <a:avLst/>
              <a:gdLst>
                <a:gd name="connsiteX0" fmla="*/ 114 w 113"/>
                <a:gd name="connsiteY0" fmla="*/ 57 h 56"/>
                <a:gd name="connsiteX1" fmla="*/ 114 w 113"/>
                <a:gd name="connsiteY1" fmla="*/ 57 h 56"/>
                <a:gd name="connsiteX2" fmla="*/ 114 w 113"/>
                <a:gd name="connsiteY2" fmla="*/ 57 h 56"/>
              </a:gdLst>
              <a:ahLst/>
              <a:cxnLst>
                <a:cxn ang="0">
                  <a:pos x="connsiteX0" y="connsiteY0"/>
                </a:cxn>
                <a:cxn ang="0">
                  <a:pos x="connsiteX1" y="connsiteY1"/>
                </a:cxn>
                <a:cxn ang="0">
                  <a:pos x="connsiteX2" y="connsiteY2"/>
                </a:cxn>
              </a:cxnLst>
              <a:rect l="l" t="t" r="r" b="b"/>
              <a:pathLst>
                <a:path w="113" h="56">
                  <a:moveTo>
                    <a:pt x="114" y="57"/>
                  </a:moveTo>
                  <a:lnTo>
                    <a:pt x="114" y="57"/>
                  </a:lnTo>
                  <a:cubicBezTo>
                    <a:pt x="114" y="57"/>
                    <a:pt x="-142" y="-71"/>
                    <a:pt x="114" y="57"/>
                  </a:cubicBezTo>
                  <a:close/>
                </a:path>
              </a:pathLst>
            </a:custGeom>
            <a:solidFill>
              <a:srgbClr val="EBEBEB"/>
            </a:solidFill>
            <a:ln w="12783"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F9ED74FD-B485-3C82-3FF2-ADDAA03F0EC9}"/>
                </a:ext>
              </a:extLst>
            </p:cNvPr>
            <p:cNvSpPr/>
            <p:nvPr/>
          </p:nvSpPr>
          <p:spPr>
            <a:xfrm>
              <a:off x="4463538" y="5221566"/>
              <a:ext cx="256" cy="127"/>
            </a:xfrm>
            <a:custGeom>
              <a:avLst/>
              <a:gdLst>
                <a:gd name="connsiteX0" fmla="*/ 256 w 256"/>
                <a:gd name="connsiteY0" fmla="*/ 0 h 127"/>
                <a:gd name="connsiteX1" fmla="*/ 0 w 256"/>
                <a:gd name="connsiteY1" fmla="*/ 0 h 127"/>
                <a:gd name="connsiteX2" fmla="*/ 128 w 256"/>
                <a:gd name="connsiteY2" fmla="*/ 128 h 127"/>
                <a:gd name="connsiteX3" fmla="*/ 256 w 256"/>
                <a:gd name="connsiteY3" fmla="*/ 0 h 127"/>
              </a:gdLst>
              <a:ahLst/>
              <a:cxnLst>
                <a:cxn ang="0">
                  <a:pos x="connsiteX0" y="connsiteY0"/>
                </a:cxn>
                <a:cxn ang="0">
                  <a:pos x="connsiteX1" y="connsiteY1"/>
                </a:cxn>
                <a:cxn ang="0">
                  <a:pos x="connsiteX2" y="connsiteY2"/>
                </a:cxn>
                <a:cxn ang="0">
                  <a:pos x="connsiteX3" y="connsiteY3"/>
                </a:cxn>
              </a:cxnLst>
              <a:rect l="l" t="t" r="r" b="b"/>
              <a:pathLst>
                <a:path w="256" h="127">
                  <a:moveTo>
                    <a:pt x="256" y="0"/>
                  </a:moveTo>
                  <a:lnTo>
                    <a:pt x="0" y="0"/>
                  </a:lnTo>
                  <a:lnTo>
                    <a:pt x="128" y="128"/>
                  </a:lnTo>
                  <a:lnTo>
                    <a:pt x="256" y="0"/>
                  </a:lnTo>
                  <a:close/>
                </a:path>
              </a:pathLst>
            </a:custGeom>
            <a:solidFill>
              <a:srgbClr val="EBEBEB"/>
            </a:solidFill>
            <a:ln w="12783"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028A76C1-E8A1-60A6-35AB-EB2D6C89388A}"/>
                </a:ext>
              </a:extLst>
            </p:cNvPr>
            <p:cNvSpPr/>
            <p:nvPr/>
          </p:nvSpPr>
          <p:spPr>
            <a:xfrm>
              <a:off x="4459915" y="5225239"/>
              <a:ext cx="41" cy="931"/>
            </a:xfrm>
            <a:custGeom>
              <a:avLst/>
              <a:gdLst>
                <a:gd name="connsiteX0" fmla="*/ 42 w 41"/>
                <a:gd name="connsiteY0" fmla="*/ 36 h 931"/>
                <a:gd name="connsiteX1" fmla="*/ 42 w 41"/>
                <a:gd name="connsiteY1" fmla="*/ 931 h 931"/>
                <a:gd name="connsiteX2" fmla="*/ 42 w 41"/>
                <a:gd name="connsiteY2" fmla="*/ 164 h 931"/>
                <a:gd name="connsiteX3" fmla="*/ 42 w 41"/>
                <a:gd name="connsiteY3" fmla="*/ 36 h 931"/>
              </a:gdLst>
              <a:ahLst/>
              <a:cxnLst>
                <a:cxn ang="0">
                  <a:pos x="connsiteX0" y="connsiteY0"/>
                </a:cxn>
                <a:cxn ang="0">
                  <a:pos x="connsiteX1" y="connsiteY1"/>
                </a:cxn>
                <a:cxn ang="0">
                  <a:pos x="connsiteX2" y="connsiteY2"/>
                </a:cxn>
                <a:cxn ang="0">
                  <a:pos x="connsiteX3" y="connsiteY3"/>
                </a:cxn>
              </a:cxnLst>
              <a:rect l="l" t="t" r="r" b="b"/>
              <a:pathLst>
                <a:path w="41" h="931">
                  <a:moveTo>
                    <a:pt x="42" y="36"/>
                  </a:moveTo>
                  <a:cubicBezTo>
                    <a:pt x="42" y="36"/>
                    <a:pt x="42" y="36"/>
                    <a:pt x="42" y="931"/>
                  </a:cubicBezTo>
                  <a:cubicBezTo>
                    <a:pt x="-14" y="678"/>
                    <a:pt x="-14" y="416"/>
                    <a:pt x="42" y="164"/>
                  </a:cubicBezTo>
                  <a:cubicBezTo>
                    <a:pt x="42" y="164"/>
                    <a:pt x="42" y="-92"/>
                    <a:pt x="42" y="36"/>
                  </a:cubicBezTo>
                  <a:close/>
                </a:path>
              </a:pathLst>
            </a:custGeom>
            <a:solidFill>
              <a:srgbClr val="EBEBEB"/>
            </a:solidFill>
            <a:ln w="12783"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2D369AE-CE7F-0416-11A7-647E289A65C4}"/>
                </a:ext>
              </a:extLst>
            </p:cNvPr>
            <p:cNvSpPr/>
            <p:nvPr/>
          </p:nvSpPr>
          <p:spPr>
            <a:xfrm>
              <a:off x="4462771" y="5224636"/>
              <a:ext cx="895" cy="113"/>
            </a:xfrm>
            <a:custGeom>
              <a:avLst/>
              <a:gdLst>
                <a:gd name="connsiteX0" fmla="*/ 895 w 895"/>
                <a:gd name="connsiteY0" fmla="*/ 0 h 113"/>
                <a:gd name="connsiteX1" fmla="*/ 0 w 895"/>
                <a:gd name="connsiteY1" fmla="*/ 0 h 113"/>
                <a:gd name="connsiteX2" fmla="*/ 895 w 895"/>
                <a:gd name="connsiteY2" fmla="*/ 0 h 113"/>
              </a:gdLst>
              <a:ahLst/>
              <a:cxnLst>
                <a:cxn ang="0">
                  <a:pos x="connsiteX0" y="connsiteY0"/>
                </a:cxn>
                <a:cxn ang="0">
                  <a:pos x="connsiteX1" y="connsiteY1"/>
                </a:cxn>
                <a:cxn ang="0">
                  <a:pos x="connsiteX2" y="connsiteY2"/>
                </a:cxn>
              </a:cxnLst>
              <a:rect l="l" t="t" r="r" b="b"/>
              <a:pathLst>
                <a:path w="895" h="113">
                  <a:moveTo>
                    <a:pt x="895" y="0"/>
                  </a:moveTo>
                  <a:lnTo>
                    <a:pt x="0" y="0"/>
                  </a:lnTo>
                  <a:cubicBezTo>
                    <a:pt x="0" y="0"/>
                    <a:pt x="895" y="256"/>
                    <a:pt x="895" y="0"/>
                  </a:cubicBezTo>
                  <a:close/>
                </a:path>
              </a:pathLst>
            </a:custGeom>
            <a:solidFill>
              <a:srgbClr val="EBEBEB"/>
            </a:solidFill>
            <a:ln w="12783"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9DCB9112-5B00-EC34-8CA6-BD4AAE79D31B}"/>
                </a:ext>
              </a:extLst>
            </p:cNvPr>
            <p:cNvSpPr/>
            <p:nvPr/>
          </p:nvSpPr>
          <p:spPr>
            <a:xfrm>
              <a:off x="4460341" y="5227066"/>
              <a:ext cx="56" cy="12789"/>
            </a:xfrm>
            <a:custGeom>
              <a:avLst/>
              <a:gdLst>
                <a:gd name="connsiteX0" fmla="*/ 0 w 56"/>
                <a:gd name="connsiteY0" fmla="*/ 0 h 12789"/>
                <a:gd name="connsiteX1" fmla="*/ 0 w 56"/>
                <a:gd name="connsiteY1" fmla="*/ 0 h 12789"/>
                <a:gd name="connsiteX2" fmla="*/ 0 w 56"/>
                <a:gd name="connsiteY2" fmla="*/ 0 h 12789"/>
              </a:gdLst>
              <a:ahLst/>
              <a:cxnLst>
                <a:cxn ang="0">
                  <a:pos x="connsiteX0" y="connsiteY0"/>
                </a:cxn>
                <a:cxn ang="0">
                  <a:pos x="connsiteX1" y="connsiteY1"/>
                </a:cxn>
                <a:cxn ang="0">
                  <a:pos x="connsiteX2" y="connsiteY2"/>
                </a:cxn>
              </a:cxnLst>
              <a:rect l="l" t="t" r="r" b="b"/>
              <a:pathLst>
                <a:path w="56" h="12789">
                  <a:moveTo>
                    <a:pt x="0" y="0"/>
                  </a:moveTo>
                  <a:lnTo>
                    <a:pt x="0" y="0"/>
                  </a:lnTo>
                  <a:cubicBezTo>
                    <a:pt x="0" y="0"/>
                    <a:pt x="128" y="0"/>
                    <a:pt x="0" y="0"/>
                  </a:cubicBezTo>
                  <a:close/>
                </a:path>
              </a:pathLst>
            </a:custGeom>
            <a:solidFill>
              <a:srgbClr val="EBEBEB"/>
            </a:solidFill>
            <a:ln w="12783"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FFBB1EE8-CB9F-4B3D-CCC4-8E3C950AB13B}"/>
                </a:ext>
              </a:extLst>
            </p:cNvPr>
            <p:cNvSpPr/>
            <p:nvPr/>
          </p:nvSpPr>
          <p:spPr>
            <a:xfrm>
              <a:off x="4460341" y="5226171"/>
              <a:ext cx="12789" cy="895"/>
            </a:xfrm>
            <a:custGeom>
              <a:avLst/>
              <a:gdLst>
                <a:gd name="connsiteX0" fmla="*/ 0 w 12789"/>
                <a:gd name="connsiteY0" fmla="*/ 895 h 895"/>
                <a:gd name="connsiteX1" fmla="*/ 0 w 12789"/>
                <a:gd name="connsiteY1" fmla="*/ 0 h 895"/>
                <a:gd name="connsiteX2" fmla="*/ 0 w 12789"/>
                <a:gd name="connsiteY2" fmla="*/ 0 h 895"/>
              </a:gdLst>
              <a:ahLst/>
              <a:cxnLst>
                <a:cxn ang="0">
                  <a:pos x="connsiteX0" y="connsiteY0"/>
                </a:cxn>
                <a:cxn ang="0">
                  <a:pos x="connsiteX1" y="connsiteY1"/>
                </a:cxn>
                <a:cxn ang="0">
                  <a:pos x="connsiteX2" y="connsiteY2"/>
                </a:cxn>
              </a:cxnLst>
              <a:rect l="l" t="t" r="r" b="b"/>
              <a:pathLst>
                <a:path w="12789" h="895">
                  <a:moveTo>
                    <a:pt x="0" y="895"/>
                  </a:moveTo>
                  <a:lnTo>
                    <a:pt x="0" y="0"/>
                  </a:lnTo>
                  <a:lnTo>
                    <a:pt x="0" y="0"/>
                  </a:lnTo>
                  <a:close/>
                </a:path>
              </a:pathLst>
            </a:custGeom>
            <a:solidFill>
              <a:srgbClr val="EBEBEB"/>
            </a:solidFill>
            <a:ln w="12783"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1E9F840-BF0E-5C07-72FF-1402B0C2E670}"/>
                </a:ext>
              </a:extLst>
            </p:cNvPr>
            <p:cNvSpPr/>
            <p:nvPr/>
          </p:nvSpPr>
          <p:spPr>
            <a:xfrm>
              <a:off x="4457016" y="5215555"/>
              <a:ext cx="6394" cy="6011"/>
            </a:xfrm>
            <a:custGeom>
              <a:avLst/>
              <a:gdLst>
                <a:gd name="connsiteX0" fmla="*/ 0 w 6394"/>
                <a:gd name="connsiteY0" fmla="*/ 0 h 6011"/>
                <a:gd name="connsiteX1" fmla="*/ 0 w 6394"/>
                <a:gd name="connsiteY1" fmla="*/ 1791 h 6011"/>
                <a:gd name="connsiteX2" fmla="*/ 6395 w 6394"/>
                <a:gd name="connsiteY2" fmla="*/ 6011 h 6011"/>
                <a:gd name="connsiteX3" fmla="*/ 5244 w 6394"/>
                <a:gd name="connsiteY3" fmla="*/ 4221 h 6011"/>
                <a:gd name="connsiteX4" fmla="*/ 2430 w 6394"/>
                <a:gd name="connsiteY4" fmla="*/ 3453 h 6011"/>
                <a:gd name="connsiteX5" fmla="*/ 4092 w 6394"/>
                <a:gd name="connsiteY5" fmla="*/ 3453 h 6011"/>
                <a:gd name="connsiteX6" fmla="*/ 639 w 6394"/>
                <a:gd name="connsiteY6" fmla="*/ 0 h 6011"/>
                <a:gd name="connsiteX7" fmla="*/ 639 w 6394"/>
                <a:gd name="connsiteY7" fmla="*/ 1151 h 6011"/>
                <a:gd name="connsiteX8" fmla="*/ 0 w 6394"/>
                <a:gd name="connsiteY8" fmla="*/ 0 h 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 h="6011">
                  <a:moveTo>
                    <a:pt x="0" y="0"/>
                  </a:moveTo>
                  <a:cubicBezTo>
                    <a:pt x="1023" y="767"/>
                    <a:pt x="1662" y="2046"/>
                    <a:pt x="0" y="1791"/>
                  </a:cubicBezTo>
                  <a:cubicBezTo>
                    <a:pt x="1774" y="3676"/>
                    <a:pt x="3964" y="5121"/>
                    <a:pt x="6395" y="6011"/>
                  </a:cubicBezTo>
                  <a:cubicBezTo>
                    <a:pt x="5781" y="5598"/>
                    <a:pt x="5365" y="4951"/>
                    <a:pt x="5244" y="4221"/>
                  </a:cubicBezTo>
                  <a:cubicBezTo>
                    <a:pt x="5244" y="4221"/>
                    <a:pt x="3069" y="4221"/>
                    <a:pt x="2430" y="3453"/>
                  </a:cubicBezTo>
                  <a:cubicBezTo>
                    <a:pt x="1790" y="2686"/>
                    <a:pt x="3197" y="3453"/>
                    <a:pt x="4092" y="3453"/>
                  </a:cubicBezTo>
                  <a:cubicBezTo>
                    <a:pt x="2558" y="3453"/>
                    <a:pt x="2814" y="1151"/>
                    <a:pt x="639" y="0"/>
                  </a:cubicBezTo>
                  <a:lnTo>
                    <a:pt x="639" y="1151"/>
                  </a:lnTo>
                  <a:cubicBezTo>
                    <a:pt x="639" y="1151"/>
                    <a:pt x="384" y="0"/>
                    <a:pt x="0" y="0"/>
                  </a:cubicBezTo>
                  <a:close/>
                </a:path>
              </a:pathLst>
            </a:custGeom>
            <a:solidFill>
              <a:srgbClr val="EBEBEB"/>
            </a:solidFill>
            <a:ln w="12783"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692D2715-870E-7007-FD95-5FACB854EEFE}"/>
                </a:ext>
              </a:extLst>
            </p:cNvPr>
            <p:cNvSpPr/>
            <p:nvPr/>
          </p:nvSpPr>
          <p:spPr>
            <a:xfrm>
              <a:off x="4462643" y="5221183"/>
              <a:ext cx="2046" cy="1406"/>
            </a:xfrm>
            <a:custGeom>
              <a:avLst/>
              <a:gdLst>
                <a:gd name="connsiteX0" fmla="*/ 0 w 2046"/>
                <a:gd name="connsiteY0" fmla="*/ 1407 h 1406"/>
                <a:gd name="connsiteX1" fmla="*/ 0 w 2046"/>
                <a:gd name="connsiteY1" fmla="*/ 1407 h 1406"/>
                <a:gd name="connsiteX2" fmla="*/ 2046 w 2046"/>
                <a:gd name="connsiteY2" fmla="*/ 1407 h 1406"/>
                <a:gd name="connsiteX3" fmla="*/ 1151 w 2046"/>
                <a:gd name="connsiteY3" fmla="*/ 0 h 1406"/>
                <a:gd name="connsiteX4" fmla="*/ 128 w 2046"/>
                <a:gd name="connsiteY4" fmla="*/ 1023 h 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6" h="1406">
                  <a:moveTo>
                    <a:pt x="0" y="1407"/>
                  </a:moveTo>
                  <a:lnTo>
                    <a:pt x="0" y="1407"/>
                  </a:lnTo>
                  <a:cubicBezTo>
                    <a:pt x="0" y="1407"/>
                    <a:pt x="1023" y="1407"/>
                    <a:pt x="2046" y="1407"/>
                  </a:cubicBezTo>
                  <a:cubicBezTo>
                    <a:pt x="1923" y="847"/>
                    <a:pt x="1606" y="349"/>
                    <a:pt x="1151" y="0"/>
                  </a:cubicBezTo>
                  <a:lnTo>
                    <a:pt x="128" y="1023"/>
                  </a:lnTo>
                  <a:close/>
                </a:path>
              </a:pathLst>
            </a:custGeom>
            <a:solidFill>
              <a:srgbClr val="EBEBEB"/>
            </a:solidFill>
            <a:ln w="12783"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A4CF6DF-F686-13AB-BFB4-331A59DDD385}"/>
                </a:ext>
              </a:extLst>
            </p:cNvPr>
            <p:cNvSpPr/>
            <p:nvPr/>
          </p:nvSpPr>
          <p:spPr>
            <a:xfrm>
              <a:off x="4458692" y="5221303"/>
              <a:ext cx="3357" cy="2949"/>
            </a:xfrm>
            <a:custGeom>
              <a:avLst/>
              <a:gdLst>
                <a:gd name="connsiteX0" fmla="*/ 3055 w 3357"/>
                <a:gd name="connsiteY0" fmla="*/ 2693 h 2949"/>
                <a:gd name="connsiteX1" fmla="*/ 625 w 3357"/>
                <a:gd name="connsiteY1" fmla="*/ 135 h 2949"/>
                <a:gd name="connsiteX2" fmla="*/ 625 w 3357"/>
                <a:gd name="connsiteY2" fmla="*/ 2054 h 2949"/>
                <a:gd name="connsiteX3" fmla="*/ 2288 w 3357"/>
                <a:gd name="connsiteY3" fmla="*/ 2054 h 2949"/>
                <a:gd name="connsiteX4" fmla="*/ 2288 w 3357"/>
                <a:gd name="connsiteY4" fmla="*/ 2949 h 2949"/>
                <a:gd name="connsiteX5" fmla="*/ 3311 w 3357"/>
                <a:gd name="connsiteY5" fmla="*/ 2949 h 2949"/>
                <a:gd name="connsiteX6" fmla="*/ 3311 w 3357"/>
                <a:gd name="connsiteY6" fmla="*/ 2949 h 2949"/>
                <a:gd name="connsiteX7" fmla="*/ 3311 w 3357"/>
                <a:gd name="connsiteY7" fmla="*/ 2949 h 2949"/>
                <a:gd name="connsiteX8" fmla="*/ 3311 w 3357"/>
                <a:gd name="connsiteY8" fmla="*/ 2949 h 2949"/>
                <a:gd name="connsiteX9" fmla="*/ 3311 w 3357"/>
                <a:gd name="connsiteY9" fmla="*/ 2949 h 2949"/>
                <a:gd name="connsiteX10" fmla="*/ 3311 w 3357"/>
                <a:gd name="connsiteY10" fmla="*/ 2949 h 2949"/>
                <a:gd name="connsiteX11" fmla="*/ 3311 w 3357"/>
                <a:gd name="connsiteY11" fmla="*/ 2949 h 2949"/>
                <a:gd name="connsiteX12" fmla="*/ 3311 w 3357"/>
                <a:gd name="connsiteY12" fmla="*/ 1414 h 2949"/>
                <a:gd name="connsiteX13" fmla="*/ 3055 w 3357"/>
                <a:gd name="connsiteY13" fmla="*/ 2693 h 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7" h="2949">
                  <a:moveTo>
                    <a:pt x="3055" y="2693"/>
                  </a:moveTo>
                  <a:cubicBezTo>
                    <a:pt x="2032" y="1542"/>
                    <a:pt x="2032" y="775"/>
                    <a:pt x="625" y="135"/>
                  </a:cubicBezTo>
                  <a:cubicBezTo>
                    <a:pt x="-782" y="-504"/>
                    <a:pt x="625" y="1287"/>
                    <a:pt x="625" y="2054"/>
                  </a:cubicBezTo>
                  <a:cubicBezTo>
                    <a:pt x="1265" y="775"/>
                    <a:pt x="625" y="2821"/>
                    <a:pt x="2288" y="2054"/>
                  </a:cubicBezTo>
                  <a:cubicBezTo>
                    <a:pt x="2364" y="2348"/>
                    <a:pt x="2364" y="2656"/>
                    <a:pt x="2288" y="2949"/>
                  </a:cubicBezTo>
                  <a:lnTo>
                    <a:pt x="3311" y="2949"/>
                  </a:lnTo>
                  <a:lnTo>
                    <a:pt x="3311" y="2949"/>
                  </a:lnTo>
                  <a:cubicBezTo>
                    <a:pt x="3311" y="2949"/>
                    <a:pt x="3311" y="2949"/>
                    <a:pt x="3311" y="2949"/>
                  </a:cubicBezTo>
                  <a:lnTo>
                    <a:pt x="3311" y="2949"/>
                  </a:lnTo>
                  <a:lnTo>
                    <a:pt x="3311" y="2949"/>
                  </a:lnTo>
                  <a:cubicBezTo>
                    <a:pt x="3311" y="2949"/>
                    <a:pt x="3311" y="2949"/>
                    <a:pt x="3311" y="2949"/>
                  </a:cubicBezTo>
                  <a:lnTo>
                    <a:pt x="3311" y="2949"/>
                  </a:lnTo>
                  <a:cubicBezTo>
                    <a:pt x="3373" y="2439"/>
                    <a:pt x="3373" y="1924"/>
                    <a:pt x="3311" y="1414"/>
                  </a:cubicBezTo>
                  <a:cubicBezTo>
                    <a:pt x="3068" y="1793"/>
                    <a:pt x="2977" y="2250"/>
                    <a:pt x="3055" y="2693"/>
                  </a:cubicBezTo>
                  <a:close/>
                </a:path>
              </a:pathLst>
            </a:custGeom>
            <a:solidFill>
              <a:srgbClr val="EBEBEB"/>
            </a:solidFill>
            <a:ln w="12783"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CA38F9D-C58F-B717-ED29-25D3195C80F7}"/>
                </a:ext>
              </a:extLst>
            </p:cNvPr>
            <p:cNvSpPr/>
            <p:nvPr/>
          </p:nvSpPr>
          <p:spPr>
            <a:xfrm>
              <a:off x="4451899" y="5224195"/>
              <a:ext cx="56" cy="56"/>
            </a:xfrm>
            <a:custGeom>
              <a:avLst/>
              <a:gdLst>
                <a:gd name="connsiteX0" fmla="*/ 0 w 56"/>
                <a:gd name="connsiteY0" fmla="*/ 57 h 56"/>
                <a:gd name="connsiteX1" fmla="*/ 0 w 56"/>
                <a:gd name="connsiteY1" fmla="*/ 57 h 56"/>
                <a:gd name="connsiteX2" fmla="*/ 0 w 56"/>
                <a:gd name="connsiteY2" fmla="*/ 57 h 56"/>
              </a:gdLst>
              <a:ahLst/>
              <a:cxnLst>
                <a:cxn ang="0">
                  <a:pos x="connsiteX0" y="connsiteY0"/>
                </a:cxn>
                <a:cxn ang="0">
                  <a:pos x="connsiteX1" y="connsiteY1"/>
                </a:cxn>
                <a:cxn ang="0">
                  <a:pos x="connsiteX2" y="connsiteY2"/>
                </a:cxn>
              </a:cxnLst>
              <a:rect l="l" t="t" r="r" b="b"/>
              <a:pathLst>
                <a:path w="56" h="56">
                  <a:moveTo>
                    <a:pt x="0" y="57"/>
                  </a:moveTo>
                  <a:lnTo>
                    <a:pt x="0" y="57"/>
                  </a:lnTo>
                  <a:cubicBezTo>
                    <a:pt x="0" y="57"/>
                    <a:pt x="128" y="-71"/>
                    <a:pt x="0" y="57"/>
                  </a:cubicBezTo>
                  <a:close/>
                </a:path>
              </a:pathLst>
            </a:custGeom>
            <a:solidFill>
              <a:srgbClr val="EBEBEB"/>
            </a:solidFill>
            <a:ln w="12783"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F5AEC820-675C-9822-5220-1D6854C0E62D}"/>
                </a:ext>
              </a:extLst>
            </p:cNvPr>
            <p:cNvSpPr/>
            <p:nvPr/>
          </p:nvSpPr>
          <p:spPr>
            <a:xfrm>
              <a:off x="4451663" y="5224154"/>
              <a:ext cx="4073" cy="2400"/>
            </a:xfrm>
            <a:custGeom>
              <a:avLst/>
              <a:gdLst>
                <a:gd name="connsiteX0" fmla="*/ 1260 w 4073"/>
                <a:gd name="connsiteY0" fmla="*/ 354 h 2400"/>
                <a:gd name="connsiteX1" fmla="*/ 1260 w 4073"/>
                <a:gd name="connsiteY1" fmla="*/ 1121 h 2400"/>
                <a:gd name="connsiteX2" fmla="*/ 365 w 4073"/>
                <a:gd name="connsiteY2" fmla="*/ 226 h 2400"/>
                <a:gd name="connsiteX3" fmla="*/ 1516 w 4073"/>
                <a:gd name="connsiteY3" fmla="*/ 1505 h 2400"/>
                <a:gd name="connsiteX4" fmla="*/ 1516 w 4073"/>
                <a:gd name="connsiteY4" fmla="*/ 1505 h 2400"/>
                <a:gd name="connsiteX5" fmla="*/ 4074 w 4073"/>
                <a:gd name="connsiteY5" fmla="*/ 2400 h 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3" h="2400">
                  <a:moveTo>
                    <a:pt x="1260" y="354"/>
                  </a:moveTo>
                  <a:cubicBezTo>
                    <a:pt x="1260" y="354"/>
                    <a:pt x="1260" y="354"/>
                    <a:pt x="1260" y="1121"/>
                  </a:cubicBezTo>
                  <a:cubicBezTo>
                    <a:pt x="1260" y="1889"/>
                    <a:pt x="1260" y="1121"/>
                    <a:pt x="365" y="226"/>
                  </a:cubicBezTo>
                  <a:cubicBezTo>
                    <a:pt x="-531" y="-669"/>
                    <a:pt x="365" y="1377"/>
                    <a:pt x="1516" y="1505"/>
                  </a:cubicBezTo>
                  <a:lnTo>
                    <a:pt x="1516" y="1505"/>
                  </a:lnTo>
                  <a:cubicBezTo>
                    <a:pt x="2439" y="1540"/>
                    <a:pt x="3330" y="1852"/>
                    <a:pt x="4074" y="2400"/>
                  </a:cubicBezTo>
                  <a:close/>
                </a:path>
              </a:pathLst>
            </a:custGeom>
            <a:solidFill>
              <a:srgbClr val="EBEBEB"/>
            </a:solidFill>
            <a:ln w="12783"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F3A85ED1-9702-F5FE-11B0-3964C8EC167E}"/>
                </a:ext>
              </a:extLst>
            </p:cNvPr>
            <p:cNvSpPr/>
            <p:nvPr/>
          </p:nvSpPr>
          <p:spPr>
            <a:xfrm>
              <a:off x="4455609" y="5222845"/>
              <a:ext cx="1407" cy="1278"/>
            </a:xfrm>
            <a:custGeom>
              <a:avLst/>
              <a:gdLst>
                <a:gd name="connsiteX0" fmla="*/ 1407 w 1407"/>
                <a:gd name="connsiteY0" fmla="*/ 1279 h 1278"/>
                <a:gd name="connsiteX1" fmla="*/ 1407 w 1407"/>
                <a:gd name="connsiteY1" fmla="*/ 0 h 1278"/>
                <a:gd name="connsiteX2" fmla="*/ 0 w 1407"/>
                <a:gd name="connsiteY2" fmla="*/ 0 h 1278"/>
                <a:gd name="connsiteX3" fmla="*/ 640 w 1407"/>
                <a:gd name="connsiteY3" fmla="*/ 0 h 1278"/>
                <a:gd name="connsiteX4" fmla="*/ 1407 w 1407"/>
                <a:gd name="connsiteY4" fmla="*/ 1279 h 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 h="1278">
                  <a:moveTo>
                    <a:pt x="1407" y="1279"/>
                  </a:moveTo>
                  <a:lnTo>
                    <a:pt x="1407" y="0"/>
                  </a:lnTo>
                  <a:lnTo>
                    <a:pt x="0" y="0"/>
                  </a:lnTo>
                  <a:lnTo>
                    <a:pt x="640" y="0"/>
                  </a:lnTo>
                  <a:cubicBezTo>
                    <a:pt x="256" y="384"/>
                    <a:pt x="1023" y="767"/>
                    <a:pt x="1407" y="1279"/>
                  </a:cubicBezTo>
                  <a:close/>
                </a:path>
              </a:pathLst>
            </a:custGeom>
            <a:solidFill>
              <a:srgbClr val="EBEBEB"/>
            </a:solidFill>
            <a:ln w="12783"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FA5E7A77-B136-2AE5-0459-AD6345D0BFC1}"/>
                </a:ext>
              </a:extLst>
            </p:cNvPr>
            <p:cNvSpPr/>
            <p:nvPr/>
          </p:nvSpPr>
          <p:spPr>
            <a:xfrm>
              <a:off x="4464178" y="5221183"/>
              <a:ext cx="1279" cy="1790"/>
            </a:xfrm>
            <a:custGeom>
              <a:avLst/>
              <a:gdLst>
                <a:gd name="connsiteX0" fmla="*/ 256 w 1279"/>
                <a:gd name="connsiteY0" fmla="*/ 767 h 1790"/>
                <a:gd name="connsiteX1" fmla="*/ 1279 w 1279"/>
                <a:gd name="connsiteY1" fmla="*/ 1791 h 1790"/>
                <a:gd name="connsiteX2" fmla="*/ 0 w 1279"/>
                <a:gd name="connsiteY2" fmla="*/ 0 h 1790"/>
                <a:gd name="connsiteX3" fmla="*/ 256 w 1279"/>
                <a:gd name="connsiteY3" fmla="*/ 767 h 1790"/>
              </a:gdLst>
              <a:ahLst/>
              <a:cxnLst>
                <a:cxn ang="0">
                  <a:pos x="connsiteX0" y="connsiteY0"/>
                </a:cxn>
                <a:cxn ang="0">
                  <a:pos x="connsiteX1" y="connsiteY1"/>
                </a:cxn>
                <a:cxn ang="0">
                  <a:pos x="connsiteX2" y="connsiteY2"/>
                </a:cxn>
                <a:cxn ang="0">
                  <a:pos x="connsiteX3" y="connsiteY3"/>
                </a:cxn>
              </a:cxnLst>
              <a:rect l="l" t="t" r="r" b="b"/>
              <a:pathLst>
                <a:path w="1279" h="1790">
                  <a:moveTo>
                    <a:pt x="256" y="767"/>
                  </a:moveTo>
                  <a:lnTo>
                    <a:pt x="1279" y="1791"/>
                  </a:lnTo>
                  <a:lnTo>
                    <a:pt x="0" y="0"/>
                  </a:lnTo>
                  <a:lnTo>
                    <a:pt x="256" y="767"/>
                  </a:lnTo>
                  <a:close/>
                </a:path>
              </a:pathLst>
            </a:custGeom>
            <a:solidFill>
              <a:srgbClr val="EBEBEB"/>
            </a:solidFill>
            <a:ln w="12783"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AF99FDC9-AA12-1B5C-1B1C-67A103E08FE4}"/>
                </a:ext>
              </a:extLst>
            </p:cNvPr>
            <p:cNvSpPr/>
            <p:nvPr/>
          </p:nvSpPr>
          <p:spPr>
            <a:xfrm>
              <a:off x="4465201" y="5220543"/>
              <a:ext cx="1023" cy="767"/>
            </a:xfrm>
            <a:custGeom>
              <a:avLst/>
              <a:gdLst>
                <a:gd name="connsiteX0" fmla="*/ 0 w 1023"/>
                <a:gd name="connsiteY0" fmla="*/ 0 h 767"/>
                <a:gd name="connsiteX1" fmla="*/ 1023 w 1023"/>
                <a:gd name="connsiteY1" fmla="*/ 767 h 767"/>
                <a:gd name="connsiteX2" fmla="*/ 640 w 1023"/>
                <a:gd name="connsiteY2" fmla="*/ 0 h 767"/>
                <a:gd name="connsiteX3" fmla="*/ 0 w 1023"/>
                <a:gd name="connsiteY3" fmla="*/ 0 h 767"/>
              </a:gdLst>
              <a:ahLst/>
              <a:cxnLst>
                <a:cxn ang="0">
                  <a:pos x="connsiteX0" y="connsiteY0"/>
                </a:cxn>
                <a:cxn ang="0">
                  <a:pos x="connsiteX1" y="connsiteY1"/>
                </a:cxn>
                <a:cxn ang="0">
                  <a:pos x="connsiteX2" y="connsiteY2"/>
                </a:cxn>
                <a:cxn ang="0">
                  <a:pos x="connsiteX3" y="connsiteY3"/>
                </a:cxn>
              </a:cxnLst>
              <a:rect l="l" t="t" r="r" b="b"/>
              <a:pathLst>
                <a:path w="1023" h="767">
                  <a:moveTo>
                    <a:pt x="0" y="0"/>
                  </a:moveTo>
                  <a:lnTo>
                    <a:pt x="1023" y="767"/>
                  </a:lnTo>
                  <a:lnTo>
                    <a:pt x="640" y="0"/>
                  </a:lnTo>
                  <a:lnTo>
                    <a:pt x="0" y="0"/>
                  </a:lnTo>
                  <a:close/>
                </a:path>
              </a:pathLst>
            </a:custGeom>
            <a:solidFill>
              <a:srgbClr val="EBEBEB"/>
            </a:solidFill>
            <a:ln w="12783"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E9F19E92-BD62-7002-4C8D-688162668276}"/>
                </a:ext>
              </a:extLst>
            </p:cNvPr>
            <p:cNvSpPr/>
            <p:nvPr/>
          </p:nvSpPr>
          <p:spPr>
            <a:xfrm>
              <a:off x="4446656" y="5151094"/>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9B1368FF-C0C9-F222-9A15-BA1B8AD9B52A}"/>
                </a:ext>
              </a:extLst>
            </p:cNvPr>
            <p:cNvSpPr/>
            <p:nvPr/>
          </p:nvSpPr>
          <p:spPr>
            <a:xfrm>
              <a:off x="4447878" y="5152444"/>
              <a:ext cx="56" cy="56"/>
            </a:xfrm>
            <a:custGeom>
              <a:avLst/>
              <a:gdLst>
                <a:gd name="connsiteX0" fmla="*/ 57 w 56"/>
                <a:gd name="connsiteY0" fmla="*/ 57 h 56"/>
                <a:gd name="connsiteX1" fmla="*/ 57 w 56"/>
                <a:gd name="connsiteY1" fmla="*/ 57 h 56"/>
                <a:gd name="connsiteX2" fmla="*/ 57 w 56"/>
                <a:gd name="connsiteY2" fmla="*/ 57 h 56"/>
              </a:gdLst>
              <a:ahLst/>
              <a:cxnLst>
                <a:cxn ang="0">
                  <a:pos x="connsiteX0" y="connsiteY0"/>
                </a:cxn>
                <a:cxn ang="0">
                  <a:pos x="connsiteX1" y="connsiteY1"/>
                </a:cxn>
                <a:cxn ang="0">
                  <a:pos x="connsiteX2" y="connsiteY2"/>
                </a:cxn>
              </a:cxnLst>
              <a:rect l="l" t="t" r="r" b="b"/>
              <a:pathLst>
                <a:path w="56" h="56">
                  <a:moveTo>
                    <a:pt x="57" y="57"/>
                  </a:moveTo>
                  <a:lnTo>
                    <a:pt x="57" y="57"/>
                  </a:lnTo>
                  <a:cubicBezTo>
                    <a:pt x="57" y="57"/>
                    <a:pt x="-71" y="-71"/>
                    <a:pt x="57" y="57"/>
                  </a:cubicBezTo>
                  <a:close/>
                </a:path>
              </a:pathLst>
            </a:custGeom>
            <a:solidFill>
              <a:srgbClr val="EBEBEB"/>
            </a:solidFill>
            <a:ln w="12783"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9C9E24B1-0D09-50D6-1D5D-A2D6881A6D2F}"/>
                </a:ext>
              </a:extLst>
            </p:cNvPr>
            <p:cNvSpPr/>
            <p:nvPr/>
          </p:nvSpPr>
          <p:spPr>
            <a:xfrm>
              <a:off x="4476456" y="5183570"/>
              <a:ext cx="2231" cy="1033"/>
            </a:xfrm>
            <a:custGeom>
              <a:avLst/>
              <a:gdLst>
                <a:gd name="connsiteX0" fmla="*/ 0 w 2231"/>
                <a:gd name="connsiteY0" fmla="*/ 1033 h 1033"/>
                <a:gd name="connsiteX1" fmla="*/ 1663 w 2231"/>
                <a:gd name="connsiteY1" fmla="*/ 10 h 1033"/>
                <a:gd name="connsiteX2" fmla="*/ 0 w 2231"/>
                <a:gd name="connsiteY2" fmla="*/ 10 h 1033"/>
                <a:gd name="connsiteX3" fmla="*/ 0 w 2231"/>
                <a:gd name="connsiteY3" fmla="*/ 1033 h 1033"/>
              </a:gdLst>
              <a:ahLst/>
              <a:cxnLst>
                <a:cxn ang="0">
                  <a:pos x="connsiteX0" y="connsiteY0"/>
                </a:cxn>
                <a:cxn ang="0">
                  <a:pos x="connsiteX1" y="connsiteY1"/>
                </a:cxn>
                <a:cxn ang="0">
                  <a:pos x="connsiteX2" y="connsiteY2"/>
                </a:cxn>
                <a:cxn ang="0">
                  <a:pos x="connsiteX3" y="connsiteY3"/>
                </a:cxn>
              </a:cxnLst>
              <a:rect l="l" t="t" r="r" b="b"/>
              <a:pathLst>
                <a:path w="2231" h="1033">
                  <a:moveTo>
                    <a:pt x="0" y="1033"/>
                  </a:moveTo>
                  <a:cubicBezTo>
                    <a:pt x="1279" y="1033"/>
                    <a:pt x="3197" y="-118"/>
                    <a:pt x="1663" y="10"/>
                  </a:cubicBezTo>
                  <a:lnTo>
                    <a:pt x="0" y="10"/>
                  </a:lnTo>
                  <a:cubicBezTo>
                    <a:pt x="0" y="10"/>
                    <a:pt x="0" y="777"/>
                    <a:pt x="0" y="1033"/>
                  </a:cubicBezTo>
                  <a:close/>
                </a:path>
              </a:pathLst>
            </a:custGeom>
            <a:solidFill>
              <a:srgbClr val="EBEBEB"/>
            </a:solidFill>
            <a:ln w="12783"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1EE59C87-DDBC-BE34-9BE5-DFB756BFE1E3}"/>
                </a:ext>
              </a:extLst>
            </p:cNvPr>
            <p:cNvSpPr/>
            <p:nvPr/>
          </p:nvSpPr>
          <p:spPr>
            <a:xfrm>
              <a:off x="4463666" y="5162221"/>
              <a:ext cx="1406" cy="12789"/>
            </a:xfrm>
            <a:custGeom>
              <a:avLst/>
              <a:gdLst>
                <a:gd name="connsiteX0" fmla="*/ 0 w 1406"/>
                <a:gd name="connsiteY0" fmla="*/ 0 h 12789"/>
                <a:gd name="connsiteX1" fmla="*/ 0 w 1406"/>
                <a:gd name="connsiteY1" fmla="*/ 0 h 12789"/>
                <a:gd name="connsiteX2" fmla="*/ 1407 w 1406"/>
                <a:gd name="connsiteY2" fmla="*/ 0 h 12789"/>
              </a:gdLst>
              <a:ahLst/>
              <a:cxnLst>
                <a:cxn ang="0">
                  <a:pos x="connsiteX0" y="connsiteY0"/>
                </a:cxn>
                <a:cxn ang="0">
                  <a:pos x="connsiteX1" y="connsiteY1"/>
                </a:cxn>
                <a:cxn ang="0">
                  <a:pos x="connsiteX2" y="connsiteY2"/>
                </a:cxn>
              </a:cxnLst>
              <a:rect l="l" t="t" r="r" b="b"/>
              <a:pathLst>
                <a:path w="1406" h="12789">
                  <a:moveTo>
                    <a:pt x="0" y="0"/>
                  </a:moveTo>
                  <a:lnTo>
                    <a:pt x="0" y="0"/>
                  </a:lnTo>
                  <a:lnTo>
                    <a:pt x="1407" y="0"/>
                  </a:lnTo>
                  <a:close/>
                </a:path>
              </a:pathLst>
            </a:custGeom>
            <a:solidFill>
              <a:srgbClr val="EBEBEB"/>
            </a:solidFill>
            <a:ln w="12783"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1D6E3BF-5C9D-1B2A-F7FE-B3DB7542AF03}"/>
                </a:ext>
              </a:extLst>
            </p:cNvPr>
            <p:cNvSpPr/>
            <p:nvPr/>
          </p:nvSpPr>
          <p:spPr>
            <a:xfrm>
              <a:off x="4457655" y="5163756"/>
              <a:ext cx="639" cy="895"/>
            </a:xfrm>
            <a:custGeom>
              <a:avLst/>
              <a:gdLst>
                <a:gd name="connsiteX0" fmla="*/ 0 w 639"/>
                <a:gd name="connsiteY0" fmla="*/ 895 h 895"/>
                <a:gd name="connsiteX1" fmla="*/ 639 w 639"/>
                <a:gd name="connsiteY1" fmla="*/ 0 h 895"/>
              </a:gdLst>
              <a:ahLst/>
              <a:cxnLst>
                <a:cxn ang="0">
                  <a:pos x="connsiteX0" y="connsiteY0"/>
                </a:cxn>
                <a:cxn ang="0">
                  <a:pos x="connsiteX1" y="connsiteY1"/>
                </a:cxn>
              </a:cxnLst>
              <a:rect l="l" t="t" r="r" b="b"/>
              <a:pathLst>
                <a:path w="639" h="895">
                  <a:moveTo>
                    <a:pt x="0" y="895"/>
                  </a:moveTo>
                  <a:lnTo>
                    <a:pt x="639" y="0"/>
                  </a:lnTo>
                  <a:close/>
                </a:path>
              </a:pathLst>
            </a:custGeom>
            <a:solidFill>
              <a:srgbClr val="EBEBEB"/>
            </a:solidFill>
            <a:ln w="12783"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D18CB20-A474-CBE3-112B-F4F3E7958E48}"/>
                </a:ext>
              </a:extLst>
            </p:cNvPr>
            <p:cNvSpPr/>
            <p:nvPr/>
          </p:nvSpPr>
          <p:spPr>
            <a:xfrm>
              <a:off x="4437063" y="5145722"/>
              <a:ext cx="1023" cy="1023"/>
            </a:xfrm>
            <a:custGeom>
              <a:avLst/>
              <a:gdLst>
                <a:gd name="connsiteX0" fmla="*/ 1023 w 1023"/>
                <a:gd name="connsiteY0" fmla="*/ 0 h 1023"/>
                <a:gd name="connsiteX1" fmla="*/ 0 w 1023"/>
                <a:gd name="connsiteY1" fmla="*/ 1023 h 1023"/>
                <a:gd name="connsiteX2" fmla="*/ 1023 w 1023"/>
                <a:gd name="connsiteY2" fmla="*/ 0 h 1023"/>
              </a:gdLst>
              <a:ahLst/>
              <a:cxnLst>
                <a:cxn ang="0">
                  <a:pos x="connsiteX0" y="connsiteY0"/>
                </a:cxn>
                <a:cxn ang="0">
                  <a:pos x="connsiteX1" y="connsiteY1"/>
                </a:cxn>
                <a:cxn ang="0">
                  <a:pos x="connsiteX2" y="connsiteY2"/>
                </a:cxn>
              </a:cxnLst>
              <a:rect l="l" t="t" r="r" b="b"/>
              <a:pathLst>
                <a:path w="1023" h="1023">
                  <a:moveTo>
                    <a:pt x="1023" y="0"/>
                  </a:moveTo>
                  <a:lnTo>
                    <a:pt x="0" y="1023"/>
                  </a:lnTo>
                  <a:cubicBezTo>
                    <a:pt x="0" y="1023"/>
                    <a:pt x="1023" y="512"/>
                    <a:pt x="1023" y="0"/>
                  </a:cubicBezTo>
                  <a:close/>
                </a:path>
              </a:pathLst>
            </a:custGeom>
            <a:solidFill>
              <a:srgbClr val="EBEBEB"/>
            </a:solidFill>
            <a:ln w="12783"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7730376-4627-B871-E115-0AB8AFFAC87F}"/>
                </a:ext>
              </a:extLst>
            </p:cNvPr>
            <p:cNvSpPr/>
            <p:nvPr/>
          </p:nvSpPr>
          <p:spPr>
            <a:xfrm>
              <a:off x="4471546" y="5205451"/>
              <a:ext cx="1584" cy="767"/>
            </a:xfrm>
            <a:custGeom>
              <a:avLst/>
              <a:gdLst>
                <a:gd name="connsiteX0" fmla="*/ 433 w 1584"/>
                <a:gd name="connsiteY0" fmla="*/ 767 h 767"/>
                <a:gd name="connsiteX1" fmla="*/ 1584 w 1584"/>
                <a:gd name="connsiteY1" fmla="*/ 0 h 767"/>
                <a:gd name="connsiteX2" fmla="*/ 433 w 1584"/>
                <a:gd name="connsiteY2" fmla="*/ 767 h 767"/>
              </a:gdLst>
              <a:ahLst/>
              <a:cxnLst>
                <a:cxn ang="0">
                  <a:pos x="connsiteX0" y="connsiteY0"/>
                </a:cxn>
                <a:cxn ang="0">
                  <a:pos x="connsiteX1" y="connsiteY1"/>
                </a:cxn>
                <a:cxn ang="0">
                  <a:pos x="connsiteX2" y="connsiteY2"/>
                </a:cxn>
              </a:cxnLst>
              <a:rect l="l" t="t" r="r" b="b"/>
              <a:pathLst>
                <a:path w="1584" h="767">
                  <a:moveTo>
                    <a:pt x="433" y="767"/>
                  </a:moveTo>
                  <a:cubicBezTo>
                    <a:pt x="890" y="644"/>
                    <a:pt x="1294" y="374"/>
                    <a:pt x="1584" y="0"/>
                  </a:cubicBezTo>
                  <a:cubicBezTo>
                    <a:pt x="689" y="256"/>
                    <a:pt x="-718" y="256"/>
                    <a:pt x="433" y="767"/>
                  </a:cubicBezTo>
                  <a:close/>
                </a:path>
              </a:pathLst>
            </a:custGeom>
            <a:solidFill>
              <a:srgbClr val="EBEBEB"/>
            </a:solidFill>
            <a:ln w="12783"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7EA01C13-9EB9-BAD7-C438-DC346A6B8DF6}"/>
                </a:ext>
              </a:extLst>
            </p:cNvPr>
            <p:cNvSpPr/>
            <p:nvPr/>
          </p:nvSpPr>
          <p:spPr>
            <a:xfrm>
              <a:off x="4457399" y="5141143"/>
              <a:ext cx="767" cy="168"/>
            </a:xfrm>
            <a:custGeom>
              <a:avLst/>
              <a:gdLst>
                <a:gd name="connsiteX0" fmla="*/ 767 w 767"/>
                <a:gd name="connsiteY0" fmla="*/ 103 h 168"/>
                <a:gd name="connsiteX1" fmla="*/ 0 w 767"/>
                <a:gd name="connsiteY1" fmla="*/ 103 h 168"/>
                <a:gd name="connsiteX2" fmla="*/ 767 w 767"/>
                <a:gd name="connsiteY2" fmla="*/ 103 h 168"/>
              </a:gdLst>
              <a:ahLst/>
              <a:cxnLst>
                <a:cxn ang="0">
                  <a:pos x="connsiteX0" y="connsiteY0"/>
                </a:cxn>
                <a:cxn ang="0">
                  <a:pos x="connsiteX1" y="connsiteY1"/>
                </a:cxn>
                <a:cxn ang="0">
                  <a:pos x="connsiteX2" y="connsiteY2"/>
                </a:cxn>
              </a:cxnLst>
              <a:rect l="l" t="t" r="r" b="b"/>
              <a:pathLst>
                <a:path w="767" h="168">
                  <a:moveTo>
                    <a:pt x="767" y="103"/>
                  </a:moveTo>
                  <a:cubicBezTo>
                    <a:pt x="530" y="-34"/>
                    <a:pt x="237" y="-34"/>
                    <a:pt x="0" y="103"/>
                  </a:cubicBezTo>
                  <a:cubicBezTo>
                    <a:pt x="248" y="191"/>
                    <a:pt x="519" y="191"/>
                    <a:pt x="767" y="103"/>
                  </a:cubicBezTo>
                  <a:close/>
                </a:path>
              </a:pathLst>
            </a:custGeom>
            <a:solidFill>
              <a:srgbClr val="EBEBEB"/>
            </a:solidFill>
            <a:ln w="12783"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0C23777-FFAA-3BC5-7B87-B845567EF65D}"/>
                </a:ext>
              </a:extLst>
            </p:cNvPr>
            <p:cNvSpPr/>
            <p:nvPr/>
          </p:nvSpPr>
          <p:spPr>
            <a:xfrm>
              <a:off x="4473514" y="5204300"/>
              <a:ext cx="341" cy="1080"/>
            </a:xfrm>
            <a:custGeom>
              <a:avLst/>
              <a:gdLst>
                <a:gd name="connsiteX0" fmla="*/ 0 w 341"/>
                <a:gd name="connsiteY0" fmla="*/ 0 h 1080"/>
                <a:gd name="connsiteX1" fmla="*/ 0 w 341"/>
                <a:gd name="connsiteY1" fmla="*/ 0 h 1080"/>
                <a:gd name="connsiteX2" fmla="*/ 0 w 341"/>
                <a:gd name="connsiteY2" fmla="*/ 1023 h 1080"/>
                <a:gd name="connsiteX3" fmla="*/ 0 w 341"/>
                <a:gd name="connsiteY3" fmla="*/ 0 h 1080"/>
              </a:gdLst>
              <a:ahLst/>
              <a:cxnLst>
                <a:cxn ang="0">
                  <a:pos x="connsiteX0" y="connsiteY0"/>
                </a:cxn>
                <a:cxn ang="0">
                  <a:pos x="connsiteX1" y="connsiteY1"/>
                </a:cxn>
                <a:cxn ang="0">
                  <a:pos x="connsiteX2" y="connsiteY2"/>
                </a:cxn>
                <a:cxn ang="0">
                  <a:pos x="connsiteX3" y="connsiteY3"/>
                </a:cxn>
              </a:cxnLst>
              <a:rect l="l" t="t" r="r" b="b"/>
              <a:pathLst>
                <a:path w="341" h="1080">
                  <a:moveTo>
                    <a:pt x="0" y="0"/>
                  </a:moveTo>
                  <a:lnTo>
                    <a:pt x="0" y="0"/>
                  </a:lnTo>
                  <a:cubicBezTo>
                    <a:pt x="0" y="0"/>
                    <a:pt x="0" y="767"/>
                    <a:pt x="0" y="1023"/>
                  </a:cubicBezTo>
                  <a:cubicBezTo>
                    <a:pt x="0" y="1279"/>
                    <a:pt x="767" y="639"/>
                    <a:pt x="0" y="0"/>
                  </a:cubicBezTo>
                  <a:close/>
                </a:path>
              </a:pathLst>
            </a:custGeom>
            <a:solidFill>
              <a:srgbClr val="EBEBEB"/>
            </a:solidFill>
            <a:ln w="12783"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BDD7833C-6D89-68B6-EEFE-5CC0069AF796}"/>
                </a:ext>
              </a:extLst>
            </p:cNvPr>
            <p:cNvSpPr/>
            <p:nvPr/>
          </p:nvSpPr>
          <p:spPr>
            <a:xfrm>
              <a:off x="4402659" y="513792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91EEC556-F8AF-76FC-DBEC-9484F3192526}"/>
                </a:ext>
              </a:extLst>
            </p:cNvPr>
            <p:cNvSpPr/>
            <p:nvPr/>
          </p:nvSpPr>
          <p:spPr>
            <a:xfrm>
              <a:off x="4386160" y="5128285"/>
              <a:ext cx="341" cy="170"/>
            </a:xfrm>
            <a:custGeom>
              <a:avLst/>
              <a:gdLst>
                <a:gd name="connsiteX0" fmla="*/ 0 w 341"/>
                <a:gd name="connsiteY0" fmla="*/ 171 h 170"/>
                <a:gd name="connsiteX1" fmla="*/ 0 w 341"/>
                <a:gd name="connsiteY1" fmla="*/ 171 h 170"/>
                <a:gd name="connsiteX2" fmla="*/ 0 w 341"/>
                <a:gd name="connsiteY2" fmla="*/ 171 h 170"/>
              </a:gdLst>
              <a:ahLst/>
              <a:cxnLst>
                <a:cxn ang="0">
                  <a:pos x="connsiteX0" y="connsiteY0"/>
                </a:cxn>
                <a:cxn ang="0">
                  <a:pos x="connsiteX1" y="connsiteY1"/>
                </a:cxn>
                <a:cxn ang="0">
                  <a:pos x="connsiteX2" y="connsiteY2"/>
                </a:cxn>
              </a:cxnLst>
              <a:rect l="l" t="t" r="r" b="b"/>
              <a:pathLst>
                <a:path w="341" h="170">
                  <a:moveTo>
                    <a:pt x="0" y="171"/>
                  </a:moveTo>
                  <a:lnTo>
                    <a:pt x="0" y="171"/>
                  </a:lnTo>
                  <a:cubicBezTo>
                    <a:pt x="0" y="171"/>
                    <a:pt x="767" y="-213"/>
                    <a:pt x="0" y="171"/>
                  </a:cubicBezTo>
                  <a:close/>
                </a:path>
              </a:pathLst>
            </a:custGeom>
            <a:solidFill>
              <a:srgbClr val="EBEBEB"/>
            </a:solidFill>
            <a:ln w="12783"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F4D1C0A-9F4C-395D-387A-81D0872D5CA2}"/>
                </a:ext>
              </a:extLst>
            </p:cNvPr>
            <p:cNvSpPr/>
            <p:nvPr/>
          </p:nvSpPr>
          <p:spPr>
            <a:xfrm>
              <a:off x="4469038" y="521555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cubicBezTo>
                    <a:pt x="0" y="0"/>
                    <a:pt x="0" y="0"/>
                    <a:pt x="0" y="0"/>
                  </a:cubicBezTo>
                  <a:close/>
                </a:path>
              </a:pathLst>
            </a:custGeom>
            <a:solidFill>
              <a:srgbClr val="EBEBEB"/>
            </a:solidFill>
            <a:ln w="12783"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5A424D02-A9F9-B19B-1C1C-1109012CBDED}"/>
                </a:ext>
              </a:extLst>
            </p:cNvPr>
            <p:cNvSpPr/>
            <p:nvPr/>
          </p:nvSpPr>
          <p:spPr>
            <a:xfrm>
              <a:off x="4463666" y="5214091"/>
              <a:ext cx="12789" cy="56"/>
            </a:xfrm>
            <a:custGeom>
              <a:avLst/>
              <a:gdLst>
                <a:gd name="connsiteX0" fmla="*/ 0 w 12789"/>
                <a:gd name="connsiteY0" fmla="*/ 57 h 56"/>
                <a:gd name="connsiteX1" fmla="*/ 0 w 12789"/>
                <a:gd name="connsiteY1" fmla="*/ 57 h 56"/>
                <a:gd name="connsiteX2" fmla="*/ 0 w 12789"/>
                <a:gd name="connsiteY2" fmla="*/ 57 h 56"/>
              </a:gdLst>
              <a:ahLst/>
              <a:cxnLst>
                <a:cxn ang="0">
                  <a:pos x="connsiteX0" y="connsiteY0"/>
                </a:cxn>
                <a:cxn ang="0">
                  <a:pos x="connsiteX1" y="connsiteY1"/>
                </a:cxn>
                <a:cxn ang="0">
                  <a:pos x="connsiteX2" y="connsiteY2"/>
                </a:cxn>
              </a:cxnLst>
              <a:rect l="l" t="t" r="r" b="b"/>
              <a:pathLst>
                <a:path w="12789" h="56">
                  <a:moveTo>
                    <a:pt x="0" y="57"/>
                  </a:moveTo>
                  <a:lnTo>
                    <a:pt x="0" y="57"/>
                  </a:lnTo>
                  <a:cubicBezTo>
                    <a:pt x="0" y="57"/>
                    <a:pt x="0" y="-71"/>
                    <a:pt x="0" y="57"/>
                  </a:cubicBezTo>
                  <a:close/>
                </a:path>
              </a:pathLst>
            </a:custGeom>
            <a:solidFill>
              <a:srgbClr val="EBEBEB"/>
            </a:solidFill>
            <a:ln w="12783"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D5C87B14-4651-59C4-BC76-DEAB8DF6DBB2}"/>
                </a:ext>
              </a:extLst>
            </p:cNvPr>
            <p:cNvSpPr/>
            <p:nvPr/>
          </p:nvSpPr>
          <p:spPr>
            <a:xfrm>
              <a:off x="0" y="4305300"/>
              <a:ext cx="12789" cy="12789"/>
            </a:xfrm>
            <a:custGeom>
              <a:avLst/>
              <a:gdLst/>
              <a:ahLst/>
              <a:cxnLst/>
              <a:rect l="l" t="t" r="r" b="b"/>
              <a:pathLst>
                <a:path w="12789" h="12789"/>
              </a:pathLst>
            </a:custGeom>
            <a:solidFill>
              <a:srgbClr val="EBEBEB"/>
            </a:solidFill>
            <a:ln w="12783"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F5D4E5CB-89D2-5CB1-35BE-BD2E7C77E554}"/>
                </a:ext>
              </a:extLst>
            </p:cNvPr>
            <p:cNvSpPr/>
            <p:nvPr/>
          </p:nvSpPr>
          <p:spPr>
            <a:xfrm>
              <a:off x="4468143" y="521568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361E7DE-1B2E-779B-4B3C-FF3F682FF094}"/>
                </a:ext>
              </a:extLst>
            </p:cNvPr>
            <p:cNvSpPr/>
            <p:nvPr/>
          </p:nvSpPr>
          <p:spPr>
            <a:xfrm>
              <a:off x="4468782" y="5215939"/>
              <a:ext cx="56" cy="170"/>
            </a:xfrm>
            <a:custGeom>
              <a:avLst/>
              <a:gdLst>
                <a:gd name="connsiteX0" fmla="*/ 0 w 56"/>
                <a:gd name="connsiteY0" fmla="*/ 0 h 170"/>
                <a:gd name="connsiteX1" fmla="*/ 0 w 56"/>
                <a:gd name="connsiteY1" fmla="*/ 0 h 170"/>
                <a:gd name="connsiteX2" fmla="*/ 0 w 56"/>
                <a:gd name="connsiteY2" fmla="*/ 0 h 170"/>
              </a:gdLst>
              <a:ahLst/>
              <a:cxnLst>
                <a:cxn ang="0">
                  <a:pos x="connsiteX0" y="connsiteY0"/>
                </a:cxn>
                <a:cxn ang="0">
                  <a:pos x="connsiteX1" y="connsiteY1"/>
                </a:cxn>
                <a:cxn ang="0">
                  <a:pos x="connsiteX2" y="connsiteY2"/>
                </a:cxn>
              </a:cxnLst>
              <a:rect l="l" t="t" r="r" b="b"/>
              <a:pathLst>
                <a:path w="56" h="170">
                  <a:moveTo>
                    <a:pt x="0" y="0"/>
                  </a:moveTo>
                  <a:lnTo>
                    <a:pt x="0" y="0"/>
                  </a:lnTo>
                  <a:cubicBezTo>
                    <a:pt x="0" y="0"/>
                    <a:pt x="128" y="384"/>
                    <a:pt x="0" y="0"/>
                  </a:cubicBezTo>
                  <a:close/>
                </a:path>
              </a:pathLst>
            </a:custGeom>
            <a:solidFill>
              <a:srgbClr val="EBEBEB"/>
            </a:solidFill>
            <a:ln w="12783"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47551A3-D983-5D72-394F-3B57EFDD6E92}"/>
                </a:ext>
              </a:extLst>
            </p:cNvPr>
            <p:cNvSpPr/>
            <p:nvPr/>
          </p:nvSpPr>
          <p:spPr>
            <a:xfrm>
              <a:off x="4469166" y="5215043"/>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cubicBezTo>
                    <a:pt x="0" y="0"/>
                    <a:pt x="0" y="0"/>
                    <a:pt x="0" y="0"/>
                  </a:cubicBezTo>
                  <a:lnTo>
                    <a:pt x="0" y="0"/>
                  </a:lnTo>
                  <a:close/>
                </a:path>
              </a:pathLst>
            </a:custGeom>
            <a:solidFill>
              <a:srgbClr val="EBEBEB"/>
            </a:solidFill>
            <a:ln w="12783"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70B74EDB-E418-3EA5-FF2B-EFD3FC57BC1E}"/>
                </a:ext>
              </a:extLst>
            </p:cNvPr>
            <p:cNvSpPr/>
            <p:nvPr/>
          </p:nvSpPr>
          <p:spPr>
            <a:xfrm>
              <a:off x="4423264" y="5134339"/>
              <a:ext cx="113" cy="113"/>
            </a:xfrm>
            <a:custGeom>
              <a:avLst/>
              <a:gdLst>
                <a:gd name="connsiteX0" fmla="*/ 114 w 113"/>
                <a:gd name="connsiteY0" fmla="*/ 0 h 113"/>
                <a:gd name="connsiteX1" fmla="*/ 114 w 113"/>
                <a:gd name="connsiteY1" fmla="*/ 0 h 113"/>
                <a:gd name="connsiteX2" fmla="*/ 114 w 113"/>
                <a:gd name="connsiteY2" fmla="*/ 0 h 113"/>
              </a:gdLst>
              <a:ahLst/>
              <a:cxnLst>
                <a:cxn ang="0">
                  <a:pos x="connsiteX0" y="connsiteY0"/>
                </a:cxn>
                <a:cxn ang="0">
                  <a:pos x="connsiteX1" y="connsiteY1"/>
                </a:cxn>
                <a:cxn ang="0">
                  <a:pos x="connsiteX2" y="connsiteY2"/>
                </a:cxn>
              </a:cxnLst>
              <a:rect l="l" t="t" r="r" b="b"/>
              <a:pathLst>
                <a:path w="113" h="113">
                  <a:moveTo>
                    <a:pt x="114" y="0"/>
                  </a:moveTo>
                  <a:lnTo>
                    <a:pt x="114" y="0"/>
                  </a:lnTo>
                  <a:cubicBezTo>
                    <a:pt x="114" y="0"/>
                    <a:pt x="-142" y="256"/>
                    <a:pt x="114" y="0"/>
                  </a:cubicBezTo>
                  <a:close/>
                </a:path>
              </a:pathLst>
            </a:custGeom>
            <a:solidFill>
              <a:srgbClr val="EBEBEB"/>
            </a:solidFill>
            <a:ln w="12783"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55175002-02C1-65AD-52C9-13521A7A5EBA}"/>
                </a:ext>
              </a:extLst>
            </p:cNvPr>
            <p:cNvSpPr/>
            <p:nvPr/>
          </p:nvSpPr>
          <p:spPr>
            <a:xfrm>
              <a:off x="4460980" y="5177953"/>
              <a:ext cx="127" cy="12789"/>
            </a:xfrm>
            <a:custGeom>
              <a:avLst/>
              <a:gdLst>
                <a:gd name="connsiteX0" fmla="*/ 0 w 127"/>
                <a:gd name="connsiteY0" fmla="*/ 0 h 12789"/>
                <a:gd name="connsiteX1" fmla="*/ 128 w 127"/>
                <a:gd name="connsiteY1" fmla="*/ 0 h 12789"/>
                <a:gd name="connsiteX2" fmla="*/ 128 w 127"/>
                <a:gd name="connsiteY2" fmla="*/ 0 h 12789"/>
                <a:gd name="connsiteX3" fmla="*/ 0 w 127"/>
                <a:gd name="connsiteY3" fmla="*/ 0 h 12789"/>
              </a:gdLst>
              <a:ahLst/>
              <a:cxnLst>
                <a:cxn ang="0">
                  <a:pos x="connsiteX0" y="connsiteY0"/>
                </a:cxn>
                <a:cxn ang="0">
                  <a:pos x="connsiteX1" y="connsiteY1"/>
                </a:cxn>
                <a:cxn ang="0">
                  <a:pos x="connsiteX2" y="connsiteY2"/>
                </a:cxn>
                <a:cxn ang="0">
                  <a:pos x="connsiteX3" y="connsiteY3"/>
                </a:cxn>
              </a:cxnLst>
              <a:rect l="l" t="t" r="r" b="b"/>
              <a:pathLst>
                <a:path w="127" h="12789">
                  <a:moveTo>
                    <a:pt x="0" y="0"/>
                  </a:moveTo>
                  <a:lnTo>
                    <a:pt x="128" y="0"/>
                  </a:lnTo>
                  <a:lnTo>
                    <a:pt x="128" y="0"/>
                  </a:lnTo>
                  <a:lnTo>
                    <a:pt x="0" y="0"/>
                  </a:lnTo>
                  <a:close/>
                </a:path>
              </a:pathLst>
            </a:custGeom>
            <a:solidFill>
              <a:srgbClr val="EBEBEB"/>
            </a:solidFill>
            <a:ln w="12783"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00D85150-A4E4-E0E9-F759-43823AE1B0EF}"/>
                </a:ext>
              </a:extLst>
            </p:cNvPr>
            <p:cNvSpPr/>
            <p:nvPr/>
          </p:nvSpPr>
          <p:spPr>
            <a:xfrm>
              <a:off x="4459829" y="5176418"/>
              <a:ext cx="5371" cy="895"/>
            </a:xfrm>
            <a:custGeom>
              <a:avLst/>
              <a:gdLst>
                <a:gd name="connsiteX0" fmla="*/ 0 w 5371"/>
                <a:gd name="connsiteY0" fmla="*/ 895 h 895"/>
                <a:gd name="connsiteX1" fmla="*/ 1279 w 5371"/>
                <a:gd name="connsiteY1" fmla="*/ 895 h 895"/>
                <a:gd name="connsiteX2" fmla="*/ 5372 w 5371"/>
                <a:gd name="connsiteY2" fmla="*/ 0 h 895"/>
              </a:gdLst>
              <a:ahLst/>
              <a:cxnLst>
                <a:cxn ang="0">
                  <a:pos x="connsiteX0" y="connsiteY0"/>
                </a:cxn>
                <a:cxn ang="0">
                  <a:pos x="connsiteX1" y="connsiteY1"/>
                </a:cxn>
                <a:cxn ang="0">
                  <a:pos x="connsiteX2" y="connsiteY2"/>
                </a:cxn>
              </a:cxnLst>
              <a:rect l="l" t="t" r="r" b="b"/>
              <a:pathLst>
                <a:path w="5371" h="895">
                  <a:moveTo>
                    <a:pt x="0" y="895"/>
                  </a:moveTo>
                  <a:cubicBezTo>
                    <a:pt x="1790" y="895"/>
                    <a:pt x="1662" y="895"/>
                    <a:pt x="1279" y="895"/>
                  </a:cubicBezTo>
                  <a:lnTo>
                    <a:pt x="5372" y="0"/>
                  </a:lnTo>
                  <a:close/>
                </a:path>
              </a:pathLst>
            </a:custGeom>
            <a:solidFill>
              <a:srgbClr val="EBEBEB"/>
            </a:solidFill>
            <a:ln w="12783"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17CE6C1-BA74-EBAE-22F3-DACE55104974}"/>
                </a:ext>
              </a:extLst>
            </p:cNvPr>
            <p:cNvSpPr/>
            <p:nvPr/>
          </p:nvSpPr>
          <p:spPr>
            <a:xfrm>
              <a:off x="4383443" y="5122189"/>
              <a:ext cx="93013" cy="96137"/>
            </a:xfrm>
            <a:custGeom>
              <a:avLst/>
              <a:gdLst>
                <a:gd name="connsiteX0" fmla="*/ 59632 w 93013"/>
                <a:gd name="connsiteY0" fmla="*/ 26091 h 96137"/>
                <a:gd name="connsiteX1" fmla="*/ 59632 w 93013"/>
                <a:gd name="connsiteY1" fmla="*/ 27370 h 96137"/>
                <a:gd name="connsiteX2" fmla="*/ 57074 w 93013"/>
                <a:gd name="connsiteY2" fmla="*/ 29417 h 96137"/>
                <a:gd name="connsiteX3" fmla="*/ 62190 w 93013"/>
                <a:gd name="connsiteY3" fmla="*/ 27242 h 96137"/>
                <a:gd name="connsiteX4" fmla="*/ 62190 w 93013"/>
                <a:gd name="connsiteY4" fmla="*/ 28266 h 96137"/>
                <a:gd name="connsiteX5" fmla="*/ 62190 w 93013"/>
                <a:gd name="connsiteY5" fmla="*/ 28266 h 96137"/>
                <a:gd name="connsiteX6" fmla="*/ 65259 w 93013"/>
                <a:gd name="connsiteY6" fmla="*/ 27498 h 96137"/>
                <a:gd name="connsiteX7" fmla="*/ 64364 w 93013"/>
                <a:gd name="connsiteY7" fmla="*/ 28905 h 96137"/>
                <a:gd name="connsiteX8" fmla="*/ 65771 w 93013"/>
                <a:gd name="connsiteY8" fmla="*/ 28905 h 96137"/>
                <a:gd name="connsiteX9" fmla="*/ 65771 w 93013"/>
                <a:gd name="connsiteY9" fmla="*/ 28905 h 96137"/>
                <a:gd name="connsiteX10" fmla="*/ 66922 w 93013"/>
                <a:gd name="connsiteY10" fmla="*/ 28905 h 96137"/>
                <a:gd name="connsiteX11" fmla="*/ 66922 w 93013"/>
                <a:gd name="connsiteY11" fmla="*/ 28905 h 96137"/>
                <a:gd name="connsiteX12" fmla="*/ 69096 w 93013"/>
                <a:gd name="connsiteY12" fmla="*/ 28010 h 96137"/>
                <a:gd name="connsiteX13" fmla="*/ 68329 w 93013"/>
                <a:gd name="connsiteY13" fmla="*/ 28010 h 96137"/>
                <a:gd name="connsiteX14" fmla="*/ 69608 w 93013"/>
                <a:gd name="connsiteY14" fmla="*/ 28010 h 96137"/>
                <a:gd name="connsiteX15" fmla="*/ 67433 w 93013"/>
                <a:gd name="connsiteY15" fmla="*/ 28777 h 96137"/>
                <a:gd name="connsiteX16" fmla="*/ 67433 w 93013"/>
                <a:gd name="connsiteY16" fmla="*/ 31207 h 96137"/>
                <a:gd name="connsiteX17" fmla="*/ 66538 w 93013"/>
                <a:gd name="connsiteY17" fmla="*/ 31207 h 96137"/>
                <a:gd name="connsiteX18" fmla="*/ 65003 w 93013"/>
                <a:gd name="connsiteY18" fmla="*/ 34405 h 96137"/>
                <a:gd name="connsiteX19" fmla="*/ 68584 w 93013"/>
                <a:gd name="connsiteY19" fmla="*/ 30824 h 96137"/>
                <a:gd name="connsiteX20" fmla="*/ 69480 w 93013"/>
                <a:gd name="connsiteY20" fmla="*/ 30824 h 96137"/>
                <a:gd name="connsiteX21" fmla="*/ 69480 w 93013"/>
                <a:gd name="connsiteY21" fmla="*/ 32230 h 96137"/>
                <a:gd name="connsiteX22" fmla="*/ 67817 w 93013"/>
                <a:gd name="connsiteY22" fmla="*/ 33382 h 96137"/>
                <a:gd name="connsiteX23" fmla="*/ 70375 w 93013"/>
                <a:gd name="connsiteY23" fmla="*/ 32486 h 96137"/>
                <a:gd name="connsiteX24" fmla="*/ 68201 w 93013"/>
                <a:gd name="connsiteY24" fmla="*/ 35044 h 96137"/>
                <a:gd name="connsiteX25" fmla="*/ 71015 w 93013"/>
                <a:gd name="connsiteY25" fmla="*/ 33637 h 96137"/>
                <a:gd name="connsiteX26" fmla="*/ 73317 w 93013"/>
                <a:gd name="connsiteY26" fmla="*/ 34916 h 96137"/>
                <a:gd name="connsiteX27" fmla="*/ 71654 w 93013"/>
                <a:gd name="connsiteY27" fmla="*/ 35940 h 96137"/>
                <a:gd name="connsiteX28" fmla="*/ 73445 w 93013"/>
                <a:gd name="connsiteY28" fmla="*/ 35940 h 96137"/>
                <a:gd name="connsiteX29" fmla="*/ 72677 w 93013"/>
                <a:gd name="connsiteY29" fmla="*/ 35940 h 96137"/>
                <a:gd name="connsiteX30" fmla="*/ 75363 w 93013"/>
                <a:gd name="connsiteY30" fmla="*/ 35172 h 96137"/>
                <a:gd name="connsiteX31" fmla="*/ 75363 w 93013"/>
                <a:gd name="connsiteY31" fmla="*/ 37474 h 96137"/>
                <a:gd name="connsiteX32" fmla="*/ 73573 w 93013"/>
                <a:gd name="connsiteY32" fmla="*/ 38370 h 96137"/>
                <a:gd name="connsiteX33" fmla="*/ 77538 w 93013"/>
                <a:gd name="connsiteY33" fmla="*/ 38370 h 96137"/>
                <a:gd name="connsiteX34" fmla="*/ 76642 w 93013"/>
                <a:gd name="connsiteY34" fmla="*/ 39649 h 96137"/>
                <a:gd name="connsiteX35" fmla="*/ 80223 w 93013"/>
                <a:gd name="connsiteY35" fmla="*/ 40032 h 96137"/>
                <a:gd name="connsiteX36" fmla="*/ 81502 w 93013"/>
                <a:gd name="connsiteY36" fmla="*/ 38753 h 96137"/>
                <a:gd name="connsiteX37" fmla="*/ 83037 w 93013"/>
                <a:gd name="connsiteY37" fmla="*/ 38753 h 96137"/>
                <a:gd name="connsiteX38" fmla="*/ 81246 w 93013"/>
                <a:gd name="connsiteY38" fmla="*/ 38753 h 96137"/>
                <a:gd name="connsiteX39" fmla="*/ 81246 w 93013"/>
                <a:gd name="connsiteY39" fmla="*/ 38753 h 96137"/>
                <a:gd name="connsiteX40" fmla="*/ 78304 w 93013"/>
                <a:gd name="connsiteY40" fmla="*/ 39904 h 96137"/>
                <a:gd name="connsiteX41" fmla="*/ 79328 w 93013"/>
                <a:gd name="connsiteY41" fmla="*/ 39009 h 96137"/>
                <a:gd name="connsiteX42" fmla="*/ 75491 w 93013"/>
                <a:gd name="connsiteY42" fmla="*/ 40160 h 96137"/>
                <a:gd name="connsiteX43" fmla="*/ 76258 w 93013"/>
                <a:gd name="connsiteY43" fmla="*/ 40160 h 96137"/>
                <a:gd name="connsiteX44" fmla="*/ 75363 w 93013"/>
                <a:gd name="connsiteY44" fmla="*/ 40160 h 96137"/>
                <a:gd name="connsiteX45" fmla="*/ 76258 w 93013"/>
                <a:gd name="connsiteY45" fmla="*/ 40160 h 96137"/>
                <a:gd name="connsiteX46" fmla="*/ 74084 w 93013"/>
                <a:gd name="connsiteY46" fmla="*/ 41311 h 96137"/>
                <a:gd name="connsiteX47" fmla="*/ 74979 w 93013"/>
                <a:gd name="connsiteY47" fmla="*/ 41311 h 96137"/>
                <a:gd name="connsiteX48" fmla="*/ 74084 w 93013"/>
                <a:gd name="connsiteY48" fmla="*/ 43102 h 96137"/>
                <a:gd name="connsiteX49" fmla="*/ 81758 w 93013"/>
                <a:gd name="connsiteY49" fmla="*/ 44125 h 96137"/>
                <a:gd name="connsiteX50" fmla="*/ 77154 w 93013"/>
                <a:gd name="connsiteY50" fmla="*/ 45532 h 96137"/>
                <a:gd name="connsiteX51" fmla="*/ 75875 w 93013"/>
                <a:gd name="connsiteY51" fmla="*/ 43741 h 96137"/>
                <a:gd name="connsiteX52" fmla="*/ 74596 w 93013"/>
                <a:gd name="connsiteY52" fmla="*/ 44509 h 96137"/>
                <a:gd name="connsiteX53" fmla="*/ 76898 w 93013"/>
                <a:gd name="connsiteY53" fmla="*/ 44509 h 96137"/>
                <a:gd name="connsiteX54" fmla="*/ 75235 w 93013"/>
                <a:gd name="connsiteY54" fmla="*/ 45788 h 96137"/>
                <a:gd name="connsiteX55" fmla="*/ 78817 w 93013"/>
                <a:gd name="connsiteY55" fmla="*/ 46427 h 96137"/>
                <a:gd name="connsiteX56" fmla="*/ 76642 w 93013"/>
                <a:gd name="connsiteY56" fmla="*/ 46427 h 96137"/>
                <a:gd name="connsiteX57" fmla="*/ 78817 w 93013"/>
                <a:gd name="connsiteY57" fmla="*/ 47706 h 96137"/>
                <a:gd name="connsiteX58" fmla="*/ 78817 w 93013"/>
                <a:gd name="connsiteY58" fmla="*/ 47706 h 96137"/>
                <a:gd name="connsiteX59" fmla="*/ 78817 w 93013"/>
                <a:gd name="connsiteY59" fmla="*/ 49113 h 96137"/>
                <a:gd name="connsiteX60" fmla="*/ 78817 w 93013"/>
                <a:gd name="connsiteY60" fmla="*/ 49113 h 96137"/>
                <a:gd name="connsiteX61" fmla="*/ 81439 w 93013"/>
                <a:gd name="connsiteY61" fmla="*/ 52343 h 96137"/>
                <a:gd name="connsiteX62" fmla="*/ 82270 w 93013"/>
                <a:gd name="connsiteY62" fmla="*/ 52311 h 96137"/>
                <a:gd name="connsiteX63" fmla="*/ 78305 w 93013"/>
                <a:gd name="connsiteY63" fmla="*/ 52311 h 96137"/>
                <a:gd name="connsiteX64" fmla="*/ 88025 w 93013"/>
                <a:gd name="connsiteY64" fmla="*/ 53206 h 96137"/>
                <a:gd name="connsiteX65" fmla="*/ 78561 w 93013"/>
                <a:gd name="connsiteY65" fmla="*/ 53206 h 96137"/>
                <a:gd name="connsiteX66" fmla="*/ 78561 w 93013"/>
                <a:gd name="connsiteY66" fmla="*/ 54357 h 96137"/>
                <a:gd name="connsiteX67" fmla="*/ 82142 w 93013"/>
                <a:gd name="connsiteY67" fmla="*/ 54357 h 96137"/>
                <a:gd name="connsiteX68" fmla="*/ 78561 w 93013"/>
                <a:gd name="connsiteY68" fmla="*/ 56020 h 96137"/>
                <a:gd name="connsiteX69" fmla="*/ 82781 w 93013"/>
                <a:gd name="connsiteY69" fmla="*/ 56020 h 96137"/>
                <a:gd name="connsiteX70" fmla="*/ 78689 w 93013"/>
                <a:gd name="connsiteY70" fmla="*/ 56020 h 96137"/>
                <a:gd name="connsiteX71" fmla="*/ 82398 w 93013"/>
                <a:gd name="connsiteY71" fmla="*/ 56915 h 96137"/>
                <a:gd name="connsiteX72" fmla="*/ 78305 w 93013"/>
                <a:gd name="connsiteY72" fmla="*/ 56915 h 96137"/>
                <a:gd name="connsiteX73" fmla="*/ 78305 w 93013"/>
                <a:gd name="connsiteY73" fmla="*/ 58066 h 96137"/>
                <a:gd name="connsiteX74" fmla="*/ 79072 w 93013"/>
                <a:gd name="connsiteY74" fmla="*/ 58066 h 96137"/>
                <a:gd name="connsiteX75" fmla="*/ 84060 w 93013"/>
                <a:gd name="connsiteY75" fmla="*/ 60624 h 96137"/>
                <a:gd name="connsiteX76" fmla="*/ 78944 w 93013"/>
                <a:gd name="connsiteY76" fmla="*/ 60624 h 96137"/>
                <a:gd name="connsiteX77" fmla="*/ 89432 w 93013"/>
                <a:gd name="connsiteY77" fmla="*/ 63566 h 96137"/>
                <a:gd name="connsiteX78" fmla="*/ 88281 w 93013"/>
                <a:gd name="connsiteY78" fmla="*/ 63566 h 96137"/>
                <a:gd name="connsiteX79" fmla="*/ 89432 w 93013"/>
                <a:gd name="connsiteY79" fmla="*/ 64589 h 96137"/>
                <a:gd name="connsiteX80" fmla="*/ 78433 w 93013"/>
                <a:gd name="connsiteY80" fmla="*/ 60880 h 96137"/>
                <a:gd name="connsiteX81" fmla="*/ 77281 w 93013"/>
                <a:gd name="connsiteY81" fmla="*/ 61647 h 96137"/>
                <a:gd name="connsiteX82" fmla="*/ 75619 w 93013"/>
                <a:gd name="connsiteY82" fmla="*/ 61647 h 96137"/>
                <a:gd name="connsiteX83" fmla="*/ 74979 w 93013"/>
                <a:gd name="connsiteY83" fmla="*/ 63182 h 96137"/>
                <a:gd name="connsiteX84" fmla="*/ 78944 w 93013"/>
                <a:gd name="connsiteY84" fmla="*/ 64589 h 96137"/>
                <a:gd name="connsiteX85" fmla="*/ 76770 w 93013"/>
                <a:gd name="connsiteY85" fmla="*/ 62670 h 96137"/>
                <a:gd name="connsiteX86" fmla="*/ 82398 w 93013"/>
                <a:gd name="connsiteY86" fmla="*/ 65356 h 96137"/>
                <a:gd name="connsiteX87" fmla="*/ 77794 w 93013"/>
                <a:gd name="connsiteY87" fmla="*/ 64717 h 96137"/>
                <a:gd name="connsiteX88" fmla="*/ 78561 w 93013"/>
                <a:gd name="connsiteY88" fmla="*/ 65996 h 96137"/>
                <a:gd name="connsiteX89" fmla="*/ 77538 w 93013"/>
                <a:gd name="connsiteY89" fmla="*/ 65996 h 96137"/>
                <a:gd name="connsiteX90" fmla="*/ 77538 w 93013"/>
                <a:gd name="connsiteY90" fmla="*/ 67914 h 96137"/>
                <a:gd name="connsiteX91" fmla="*/ 75875 w 93013"/>
                <a:gd name="connsiteY91" fmla="*/ 67914 h 96137"/>
                <a:gd name="connsiteX92" fmla="*/ 88025 w 93013"/>
                <a:gd name="connsiteY92" fmla="*/ 69577 h 96137"/>
                <a:gd name="connsiteX93" fmla="*/ 84060 w 93013"/>
                <a:gd name="connsiteY93" fmla="*/ 70984 h 96137"/>
                <a:gd name="connsiteX94" fmla="*/ 77921 w 93013"/>
                <a:gd name="connsiteY94" fmla="*/ 69449 h 96137"/>
                <a:gd name="connsiteX95" fmla="*/ 79328 w 93013"/>
                <a:gd name="connsiteY95" fmla="*/ 70089 h 96137"/>
                <a:gd name="connsiteX96" fmla="*/ 77665 w 93013"/>
                <a:gd name="connsiteY96" fmla="*/ 70089 h 96137"/>
                <a:gd name="connsiteX97" fmla="*/ 79456 w 93013"/>
                <a:gd name="connsiteY97" fmla="*/ 70856 h 96137"/>
                <a:gd name="connsiteX98" fmla="*/ 79456 w 93013"/>
                <a:gd name="connsiteY98" fmla="*/ 72007 h 96137"/>
                <a:gd name="connsiteX99" fmla="*/ 84444 w 93013"/>
                <a:gd name="connsiteY99" fmla="*/ 74693 h 96137"/>
                <a:gd name="connsiteX100" fmla="*/ 82909 w 93013"/>
                <a:gd name="connsiteY100" fmla="*/ 74693 h 96137"/>
                <a:gd name="connsiteX101" fmla="*/ 80735 w 93013"/>
                <a:gd name="connsiteY101" fmla="*/ 77507 h 96137"/>
                <a:gd name="connsiteX102" fmla="*/ 78561 w 93013"/>
                <a:gd name="connsiteY102" fmla="*/ 77507 h 96137"/>
                <a:gd name="connsiteX103" fmla="*/ 79456 w 93013"/>
                <a:gd name="connsiteY103" fmla="*/ 78530 h 96137"/>
                <a:gd name="connsiteX104" fmla="*/ 77026 w 93013"/>
                <a:gd name="connsiteY104" fmla="*/ 77379 h 96137"/>
                <a:gd name="connsiteX105" fmla="*/ 79072 w 93013"/>
                <a:gd name="connsiteY105" fmla="*/ 79681 h 96137"/>
                <a:gd name="connsiteX106" fmla="*/ 79072 w 93013"/>
                <a:gd name="connsiteY106" fmla="*/ 77890 h 96137"/>
                <a:gd name="connsiteX107" fmla="*/ 84828 w 93013"/>
                <a:gd name="connsiteY107" fmla="*/ 82495 h 96137"/>
                <a:gd name="connsiteX108" fmla="*/ 83293 w 93013"/>
                <a:gd name="connsiteY108" fmla="*/ 82495 h 96137"/>
                <a:gd name="connsiteX109" fmla="*/ 84444 w 93013"/>
                <a:gd name="connsiteY109" fmla="*/ 86971 h 96137"/>
                <a:gd name="connsiteX110" fmla="*/ 79968 w 93013"/>
                <a:gd name="connsiteY110" fmla="*/ 85053 h 96137"/>
                <a:gd name="connsiteX111" fmla="*/ 81758 w 93013"/>
                <a:gd name="connsiteY111" fmla="*/ 83646 h 96137"/>
                <a:gd name="connsiteX112" fmla="*/ 80735 w 93013"/>
                <a:gd name="connsiteY112" fmla="*/ 83646 h 96137"/>
                <a:gd name="connsiteX113" fmla="*/ 80735 w 93013"/>
                <a:gd name="connsiteY113" fmla="*/ 82367 h 96137"/>
                <a:gd name="connsiteX114" fmla="*/ 77026 w 93013"/>
                <a:gd name="connsiteY114" fmla="*/ 85948 h 96137"/>
                <a:gd name="connsiteX115" fmla="*/ 78433 w 93013"/>
                <a:gd name="connsiteY115" fmla="*/ 87227 h 96137"/>
                <a:gd name="connsiteX116" fmla="*/ 78433 w 93013"/>
                <a:gd name="connsiteY116" fmla="*/ 87227 h 96137"/>
                <a:gd name="connsiteX117" fmla="*/ 80607 w 93013"/>
                <a:gd name="connsiteY117" fmla="*/ 88762 h 96137"/>
                <a:gd name="connsiteX118" fmla="*/ 80607 w 93013"/>
                <a:gd name="connsiteY118" fmla="*/ 91703 h 96137"/>
                <a:gd name="connsiteX119" fmla="*/ 78817 w 93013"/>
                <a:gd name="connsiteY119" fmla="*/ 90808 h 96137"/>
                <a:gd name="connsiteX120" fmla="*/ 79712 w 93013"/>
                <a:gd name="connsiteY120" fmla="*/ 90808 h 96137"/>
                <a:gd name="connsiteX121" fmla="*/ 78689 w 93013"/>
                <a:gd name="connsiteY121" fmla="*/ 92343 h 96137"/>
                <a:gd name="connsiteX122" fmla="*/ 80223 w 93013"/>
                <a:gd name="connsiteY122" fmla="*/ 92343 h 96137"/>
                <a:gd name="connsiteX123" fmla="*/ 80991 w 93013"/>
                <a:gd name="connsiteY123" fmla="*/ 95796 h 96137"/>
                <a:gd name="connsiteX124" fmla="*/ 83293 w 93013"/>
                <a:gd name="connsiteY124" fmla="*/ 95796 h 96137"/>
                <a:gd name="connsiteX125" fmla="*/ 81630 w 93013"/>
                <a:gd name="connsiteY125" fmla="*/ 92982 h 96137"/>
                <a:gd name="connsiteX126" fmla="*/ 85595 w 93013"/>
                <a:gd name="connsiteY126" fmla="*/ 92982 h 96137"/>
                <a:gd name="connsiteX127" fmla="*/ 84955 w 93013"/>
                <a:gd name="connsiteY127" fmla="*/ 92087 h 96137"/>
                <a:gd name="connsiteX128" fmla="*/ 84955 w 93013"/>
                <a:gd name="connsiteY128" fmla="*/ 92087 h 96137"/>
                <a:gd name="connsiteX129" fmla="*/ 84955 w 93013"/>
                <a:gd name="connsiteY129" fmla="*/ 92087 h 96137"/>
                <a:gd name="connsiteX130" fmla="*/ 84955 w 93013"/>
                <a:gd name="connsiteY130" fmla="*/ 92087 h 96137"/>
                <a:gd name="connsiteX131" fmla="*/ 83932 w 93013"/>
                <a:gd name="connsiteY131" fmla="*/ 92087 h 96137"/>
                <a:gd name="connsiteX132" fmla="*/ 82909 w 93013"/>
                <a:gd name="connsiteY132" fmla="*/ 89401 h 96137"/>
                <a:gd name="connsiteX133" fmla="*/ 84188 w 93013"/>
                <a:gd name="connsiteY133" fmla="*/ 89401 h 96137"/>
                <a:gd name="connsiteX134" fmla="*/ 83421 w 93013"/>
                <a:gd name="connsiteY134" fmla="*/ 88250 h 96137"/>
                <a:gd name="connsiteX135" fmla="*/ 86490 w 93013"/>
                <a:gd name="connsiteY135" fmla="*/ 89657 h 96137"/>
                <a:gd name="connsiteX136" fmla="*/ 86490 w 93013"/>
                <a:gd name="connsiteY136" fmla="*/ 88762 h 96137"/>
                <a:gd name="connsiteX137" fmla="*/ 87641 w 93013"/>
                <a:gd name="connsiteY137" fmla="*/ 87355 h 96137"/>
                <a:gd name="connsiteX138" fmla="*/ 87641 w 93013"/>
                <a:gd name="connsiteY138" fmla="*/ 86460 h 96137"/>
                <a:gd name="connsiteX139" fmla="*/ 87641 w 93013"/>
                <a:gd name="connsiteY139" fmla="*/ 84669 h 96137"/>
                <a:gd name="connsiteX140" fmla="*/ 87641 w 93013"/>
                <a:gd name="connsiteY140" fmla="*/ 84669 h 96137"/>
                <a:gd name="connsiteX141" fmla="*/ 89432 w 93013"/>
                <a:gd name="connsiteY141" fmla="*/ 80320 h 96137"/>
                <a:gd name="connsiteX142" fmla="*/ 89432 w 93013"/>
                <a:gd name="connsiteY142" fmla="*/ 78402 h 96137"/>
                <a:gd name="connsiteX143" fmla="*/ 90711 w 93013"/>
                <a:gd name="connsiteY143" fmla="*/ 78402 h 96137"/>
                <a:gd name="connsiteX144" fmla="*/ 90711 w 93013"/>
                <a:gd name="connsiteY144" fmla="*/ 76228 h 96137"/>
                <a:gd name="connsiteX145" fmla="*/ 93013 w 93013"/>
                <a:gd name="connsiteY145" fmla="*/ 72263 h 96137"/>
                <a:gd name="connsiteX146" fmla="*/ 91350 w 93013"/>
                <a:gd name="connsiteY146" fmla="*/ 72263 h 96137"/>
                <a:gd name="connsiteX147" fmla="*/ 90711 w 93013"/>
                <a:gd name="connsiteY147" fmla="*/ 69705 h 96137"/>
                <a:gd name="connsiteX148" fmla="*/ 89176 w 93013"/>
                <a:gd name="connsiteY148" fmla="*/ 69705 h 96137"/>
                <a:gd name="connsiteX149" fmla="*/ 90583 w 93013"/>
                <a:gd name="connsiteY149" fmla="*/ 66507 h 96137"/>
                <a:gd name="connsiteX150" fmla="*/ 90583 w 93013"/>
                <a:gd name="connsiteY150" fmla="*/ 66507 h 96137"/>
                <a:gd name="connsiteX151" fmla="*/ 90583 w 93013"/>
                <a:gd name="connsiteY151" fmla="*/ 61775 h 96137"/>
                <a:gd name="connsiteX152" fmla="*/ 90583 w 93013"/>
                <a:gd name="connsiteY152" fmla="*/ 60880 h 96137"/>
                <a:gd name="connsiteX153" fmla="*/ 90583 w 93013"/>
                <a:gd name="connsiteY153" fmla="*/ 60880 h 96137"/>
                <a:gd name="connsiteX154" fmla="*/ 91350 w 93013"/>
                <a:gd name="connsiteY154" fmla="*/ 60880 h 96137"/>
                <a:gd name="connsiteX155" fmla="*/ 90583 w 93013"/>
                <a:gd name="connsiteY155" fmla="*/ 60880 h 96137"/>
                <a:gd name="connsiteX156" fmla="*/ 90583 w 93013"/>
                <a:gd name="connsiteY156" fmla="*/ 59857 h 96137"/>
                <a:gd name="connsiteX157" fmla="*/ 92118 w 93013"/>
                <a:gd name="connsiteY157" fmla="*/ 59857 h 96137"/>
                <a:gd name="connsiteX158" fmla="*/ 92118 w 93013"/>
                <a:gd name="connsiteY158" fmla="*/ 59857 h 96137"/>
                <a:gd name="connsiteX159" fmla="*/ 90199 w 93013"/>
                <a:gd name="connsiteY159" fmla="*/ 59857 h 96137"/>
                <a:gd name="connsiteX160" fmla="*/ 89176 w 93013"/>
                <a:gd name="connsiteY160" fmla="*/ 59857 h 96137"/>
                <a:gd name="connsiteX161" fmla="*/ 90967 w 93013"/>
                <a:gd name="connsiteY161" fmla="*/ 58322 h 96137"/>
                <a:gd name="connsiteX162" fmla="*/ 87002 w 93013"/>
                <a:gd name="connsiteY162" fmla="*/ 56403 h 96137"/>
                <a:gd name="connsiteX163" fmla="*/ 87002 w 93013"/>
                <a:gd name="connsiteY163" fmla="*/ 56403 h 96137"/>
                <a:gd name="connsiteX164" fmla="*/ 87002 w 93013"/>
                <a:gd name="connsiteY164" fmla="*/ 55124 h 96137"/>
                <a:gd name="connsiteX165" fmla="*/ 88920 w 93013"/>
                <a:gd name="connsiteY165" fmla="*/ 55124 h 96137"/>
                <a:gd name="connsiteX166" fmla="*/ 86107 w 93013"/>
                <a:gd name="connsiteY166" fmla="*/ 55124 h 96137"/>
                <a:gd name="connsiteX167" fmla="*/ 89560 w 93013"/>
                <a:gd name="connsiteY167" fmla="*/ 54485 h 96137"/>
                <a:gd name="connsiteX168" fmla="*/ 85979 w 93013"/>
                <a:gd name="connsiteY168" fmla="*/ 52694 h 96137"/>
                <a:gd name="connsiteX169" fmla="*/ 87258 w 93013"/>
                <a:gd name="connsiteY169" fmla="*/ 52694 h 96137"/>
                <a:gd name="connsiteX170" fmla="*/ 86363 w 93013"/>
                <a:gd name="connsiteY170" fmla="*/ 51415 h 96137"/>
                <a:gd name="connsiteX171" fmla="*/ 87258 w 93013"/>
                <a:gd name="connsiteY171" fmla="*/ 43869 h 96137"/>
                <a:gd name="connsiteX172" fmla="*/ 85595 w 93013"/>
                <a:gd name="connsiteY172" fmla="*/ 43102 h 96137"/>
                <a:gd name="connsiteX173" fmla="*/ 87769 w 93013"/>
                <a:gd name="connsiteY173" fmla="*/ 42335 h 96137"/>
                <a:gd name="connsiteX174" fmla="*/ 85723 w 93013"/>
                <a:gd name="connsiteY174" fmla="*/ 40032 h 96137"/>
                <a:gd name="connsiteX175" fmla="*/ 87514 w 93013"/>
                <a:gd name="connsiteY175" fmla="*/ 40032 h 96137"/>
                <a:gd name="connsiteX176" fmla="*/ 87514 w 93013"/>
                <a:gd name="connsiteY176" fmla="*/ 40032 h 96137"/>
                <a:gd name="connsiteX177" fmla="*/ 88665 w 93013"/>
                <a:gd name="connsiteY177" fmla="*/ 40032 h 96137"/>
                <a:gd name="connsiteX178" fmla="*/ 83037 w 93013"/>
                <a:gd name="connsiteY178" fmla="*/ 40032 h 96137"/>
                <a:gd name="connsiteX179" fmla="*/ 81886 w 93013"/>
                <a:gd name="connsiteY179" fmla="*/ 39009 h 96137"/>
                <a:gd name="connsiteX180" fmla="*/ 83804 w 93013"/>
                <a:gd name="connsiteY180" fmla="*/ 39009 h 96137"/>
                <a:gd name="connsiteX181" fmla="*/ 81886 w 93013"/>
                <a:gd name="connsiteY181" fmla="*/ 36963 h 96137"/>
                <a:gd name="connsiteX182" fmla="*/ 81886 w 93013"/>
                <a:gd name="connsiteY182" fmla="*/ 36963 h 96137"/>
                <a:gd name="connsiteX183" fmla="*/ 81119 w 93013"/>
                <a:gd name="connsiteY183" fmla="*/ 35044 h 96137"/>
                <a:gd name="connsiteX184" fmla="*/ 81119 w 93013"/>
                <a:gd name="connsiteY184" fmla="*/ 35044 h 96137"/>
                <a:gd name="connsiteX185" fmla="*/ 79584 w 93013"/>
                <a:gd name="connsiteY185" fmla="*/ 34021 h 96137"/>
                <a:gd name="connsiteX186" fmla="*/ 79584 w 93013"/>
                <a:gd name="connsiteY186" fmla="*/ 34021 h 96137"/>
                <a:gd name="connsiteX187" fmla="*/ 79584 w 93013"/>
                <a:gd name="connsiteY187" fmla="*/ 31207 h 96137"/>
                <a:gd name="connsiteX188" fmla="*/ 78305 w 93013"/>
                <a:gd name="connsiteY188" fmla="*/ 32103 h 96137"/>
                <a:gd name="connsiteX189" fmla="*/ 77538 w 93013"/>
                <a:gd name="connsiteY189" fmla="*/ 29545 h 96137"/>
                <a:gd name="connsiteX190" fmla="*/ 77538 w 93013"/>
                <a:gd name="connsiteY190" fmla="*/ 30440 h 96137"/>
                <a:gd name="connsiteX191" fmla="*/ 80351 w 93013"/>
                <a:gd name="connsiteY191" fmla="*/ 25836 h 96137"/>
                <a:gd name="connsiteX192" fmla="*/ 81119 w 93013"/>
                <a:gd name="connsiteY192" fmla="*/ 25836 h 96137"/>
                <a:gd name="connsiteX193" fmla="*/ 78305 w 93013"/>
                <a:gd name="connsiteY193" fmla="*/ 25836 h 96137"/>
                <a:gd name="connsiteX194" fmla="*/ 80351 w 93013"/>
                <a:gd name="connsiteY194" fmla="*/ 23661 h 96137"/>
                <a:gd name="connsiteX195" fmla="*/ 77154 w 93013"/>
                <a:gd name="connsiteY195" fmla="*/ 21999 h 96137"/>
                <a:gd name="connsiteX196" fmla="*/ 75363 w 93013"/>
                <a:gd name="connsiteY196" fmla="*/ 23405 h 96137"/>
                <a:gd name="connsiteX197" fmla="*/ 73828 w 93013"/>
                <a:gd name="connsiteY197" fmla="*/ 20975 h 96137"/>
                <a:gd name="connsiteX198" fmla="*/ 73828 w 93013"/>
                <a:gd name="connsiteY198" fmla="*/ 20975 h 96137"/>
                <a:gd name="connsiteX199" fmla="*/ 70375 w 93013"/>
                <a:gd name="connsiteY199" fmla="*/ 20975 h 96137"/>
                <a:gd name="connsiteX200" fmla="*/ 69096 w 93013"/>
                <a:gd name="connsiteY200" fmla="*/ 16755 h 96137"/>
                <a:gd name="connsiteX201" fmla="*/ 67433 w 93013"/>
                <a:gd name="connsiteY201" fmla="*/ 14453 h 96137"/>
                <a:gd name="connsiteX202" fmla="*/ 67433 w 93013"/>
                <a:gd name="connsiteY202" fmla="*/ 14453 h 96137"/>
                <a:gd name="connsiteX203" fmla="*/ 64492 w 93013"/>
                <a:gd name="connsiteY203" fmla="*/ 14453 h 96137"/>
                <a:gd name="connsiteX204" fmla="*/ 65131 w 93013"/>
                <a:gd name="connsiteY204" fmla="*/ 13557 h 96137"/>
                <a:gd name="connsiteX205" fmla="*/ 61422 w 93013"/>
                <a:gd name="connsiteY205" fmla="*/ 13557 h 96137"/>
                <a:gd name="connsiteX206" fmla="*/ 62190 w 93013"/>
                <a:gd name="connsiteY206" fmla="*/ 12150 h 96137"/>
                <a:gd name="connsiteX207" fmla="*/ 58992 w 93013"/>
                <a:gd name="connsiteY207" fmla="*/ 9337 h 96137"/>
                <a:gd name="connsiteX208" fmla="*/ 58992 w 93013"/>
                <a:gd name="connsiteY208" fmla="*/ 9337 h 96137"/>
                <a:gd name="connsiteX209" fmla="*/ 53621 w 93013"/>
                <a:gd name="connsiteY209" fmla="*/ 8186 h 96137"/>
                <a:gd name="connsiteX210" fmla="*/ 51830 w 93013"/>
                <a:gd name="connsiteY210" fmla="*/ 8953 h 96137"/>
                <a:gd name="connsiteX211" fmla="*/ 50807 w 93013"/>
                <a:gd name="connsiteY211" fmla="*/ 12406 h 96137"/>
                <a:gd name="connsiteX212" fmla="*/ 50807 w 93013"/>
                <a:gd name="connsiteY212" fmla="*/ 10104 h 96137"/>
                <a:gd name="connsiteX213" fmla="*/ 50807 w 93013"/>
                <a:gd name="connsiteY213" fmla="*/ 10104 h 96137"/>
                <a:gd name="connsiteX214" fmla="*/ 50167 w 93013"/>
                <a:gd name="connsiteY214" fmla="*/ 6267 h 96137"/>
                <a:gd name="connsiteX215" fmla="*/ 41726 w 93013"/>
                <a:gd name="connsiteY215" fmla="*/ 1918 h 96137"/>
                <a:gd name="connsiteX216" fmla="*/ 41726 w 93013"/>
                <a:gd name="connsiteY216" fmla="*/ 4349 h 96137"/>
                <a:gd name="connsiteX217" fmla="*/ 40703 w 93013"/>
                <a:gd name="connsiteY217" fmla="*/ 4349 h 96137"/>
                <a:gd name="connsiteX218" fmla="*/ 41470 w 93013"/>
                <a:gd name="connsiteY218" fmla="*/ 2686 h 96137"/>
                <a:gd name="connsiteX219" fmla="*/ 39935 w 93013"/>
                <a:gd name="connsiteY219" fmla="*/ 4093 h 96137"/>
                <a:gd name="connsiteX220" fmla="*/ 40575 w 93013"/>
                <a:gd name="connsiteY220" fmla="*/ 1279 h 96137"/>
                <a:gd name="connsiteX221" fmla="*/ 39935 w 93013"/>
                <a:gd name="connsiteY221" fmla="*/ 1279 h 96137"/>
                <a:gd name="connsiteX222" fmla="*/ 39935 w 93013"/>
                <a:gd name="connsiteY222" fmla="*/ 1279 h 96137"/>
                <a:gd name="connsiteX223" fmla="*/ 38144 w 93013"/>
                <a:gd name="connsiteY223" fmla="*/ 2814 h 96137"/>
                <a:gd name="connsiteX224" fmla="*/ 38144 w 93013"/>
                <a:gd name="connsiteY224" fmla="*/ 1279 h 96137"/>
                <a:gd name="connsiteX225" fmla="*/ 38144 w 93013"/>
                <a:gd name="connsiteY225" fmla="*/ 1279 h 96137"/>
                <a:gd name="connsiteX226" fmla="*/ 36865 w 93013"/>
                <a:gd name="connsiteY226" fmla="*/ 1279 h 96137"/>
                <a:gd name="connsiteX227" fmla="*/ 36865 w 93013"/>
                <a:gd name="connsiteY227" fmla="*/ 3198 h 96137"/>
                <a:gd name="connsiteX228" fmla="*/ 35970 w 93013"/>
                <a:gd name="connsiteY228" fmla="*/ 5116 h 96137"/>
                <a:gd name="connsiteX229" fmla="*/ 30855 w 93013"/>
                <a:gd name="connsiteY229" fmla="*/ 2430 h 96137"/>
                <a:gd name="connsiteX230" fmla="*/ 28169 w 93013"/>
                <a:gd name="connsiteY230" fmla="*/ 3581 h 96137"/>
                <a:gd name="connsiteX231" fmla="*/ 28168 w 93013"/>
                <a:gd name="connsiteY231" fmla="*/ 5755 h 96137"/>
                <a:gd name="connsiteX232" fmla="*/ 25738 w 93013"/>
                <a:gd name="connsiteY232" fmla="*/ 895 h 96137"/>
                <a:gd name="connsiteX233" fmla="*/ 24460 w 93013"/>
                <a:gd name="connsiteY233" fmla="*/ 4476 h 96137"/>
                <a:gd name="connsiteX234" fmla="*/ 23692 w 93013"/>
                <a:gd name="connsiteY234" fmla="*/ 1791 h 96137"/>
                <a:gd name="connsiteX235" fmla="*/ 17681 w 93013"/>
                <a:gd name="connsiteY235" fmla="*/ 1791 h 96137"/>
                <a:gd name="connsiteX236" fmla="*/ 17681 w 93013"/>
                <a:gd name="connsiteY236" fmla="*/ 4093 h 96137"/>
                <a:gd name="connsiteX237" fmla="*/ 16274 w 93013"/>
                <a:gd name="connsiteY237" fmla="*/ 384 h 96137"/>
                <a:gd name="connsiteX238" fmla="*/ 15379 w 93013"/>
                <a:gd name="connsiteY238" fmla="*/ 1918 h 96137"/>
                <a:gd name="connsiteX239" fmla="*/ 15379 w 93013"/>
                <a:gd name="connsiteY239" fmla="*/ 3325 h 96137"/>
                <a:gd name="connsiteX240" fmla="*/ 2589 w 93013"/>
                <a:gd name="connsiteY240" fmla="*/ 4604 h 96137"/>
                <a:gd name="connsiteX241" fmla="*/ 2589 w 93013"/>
                <a:gd name="connsiteY241" fmla="*/ 5883 h 96137"/>
                <a:gd name="connsiteX242" fmla="*/ 3484 w 93013"/>
                <a:gd name="connsiteY242" fmla="*/ 7802 h 96137"/>
                <a:gd name="connsiteX243" fmla="*/ 1054 w 93013"/>
                <a:gd name="connsiteY243" fmla="*/ 6651 h 96137"/>
                <a:gd name="connsiteX244" fmla="*/ 159 w 93013"/>
                <a:gd name="connsiteY244" fmla="*/ 9592 h 96137"/>
                <a:gd name="connsiteX245" fmla="*/ 159 w 93013"/>
                <a:gd name="connsiteY245" fmla="*/ 8953 h 96137"/>
                <a:gd name="connsiteX246" fmla="*/ 4763 w 93013"/>
                <a:gd name="connsiteY246" fmla="*/ 16243 h 96137"/>
                <a:gd name="connsiteX247" fmla="*/ 7577 w 93013"/>
                <a:gd name="connsiteY247" fmla="*/ 15092 h 96137"/>
                <a:gd name="connsiteX248" fmla="*/ 8216 w 93013"/>
                <a:gd name="connsiteY248" fmla="*/ 16627 h 96137"/>
                <a:gd name="connsiteX249" fmla="*/ 8984 w 93013"/>
                <a:gd name="connsiteY249" fmla="*/ 15220 h 96137"/>
                <a:gd name="connsiteX250" fmla="*/ 8984 w 93013"/>
                <a:gd name="connsiteY250" fmla="*/ 15220 h 96137"/>
                <a:gd name="connsiteX251" fmla="*/ 13844 w 93013"/>
                <a:gd name="connsiteY251" fmla="*/ 15220 h 96137"/>
                <a:gd name="connsiteX252" fmla="*/ 13844 w 93013"/>
                <a:gd name="connsiteY252" fmla="*/ 13813 h 96137"/>
                <a:gd name="connsiteX253" fmla="*/ 14867 w 93013"/>
                <a:gd name="connsiteY253" fmla="*/ 14581 h 96137"/>
                <a:gd name="connsiteX254" fmla="*/ 13332 w 93013"/>
                <a:gd name="connsiteY254" fmla="*/ 12150 h 96137"/>
                <a:gd name="connsiteX255" fmla="*/ 17553 w 93013"/>
                <a:gd name="connsiteY255" fmla="*/ 14836 h 96137"/>
                <a:gd name="connsiteX256" fmla="*/ 17553 w 93013"/>
                <a:gd name="connsiteY256" fmla="*/ 13046 h 96137"/>
                <a:gd name="connsiteX257" fmla="*/ 17553 w 93013"/>
                <a:gd name="connsiteY257" fmla="*/ 13941 h 96137"/>
                <a:gd name="connsiteX258" fmla="*/ 17553 w 93013"/>
                <a:gd name="connsiteY258" fmla="*/ 12662 h 96137"/>
                <a:gd name="connsiteX259" fmla="*/ 18704 w 93013"/>
                <a:gd name="connsiteY259" fmla="*/ 14708 h 96137"/>
                <a:gd name="connsiteX260" fmla="*/ 18704 w 93013"/>
                <a:gd name="connsiteY260" fmla="*/ 14708 h 96137"/>
                <a:gd name="connsiteX261" fmla="*/ 20367 w 93013"/>
                <a:gd name="connsiteY261" fmla="*/ 14708 h 96137"/>
                <a:gd name="connsiteX262" fmla="*/ 19599 w 93013"/>
                <a:gd name="connsiteY262" fmla="*/ 14708 h 96137"/>
                <a:gd name="connsiteX263" fmla="*/ 24971 w 93013"/>
                <a:gd name="connsiteY263" fmla="*/ 12406 h 96137"/>
                <a:gd name="connsiteX264" fmla="*/ 24971 w 93013"/>
                <a:gd name="connsiteY264" fmla="*/ 11895 h 96137"/>
                <a:gd name="connsiteX265" fmla="*/ 27529 w 93013"/>
                <a:gd name="connsiteY265" fmla="*/ 11895 h 96137"/>
                <a:gd name="connsiteX266" fmla="*/ 27529 w 93013"/>
                <a:gd name="connsiteY266" fmla="*/ 11895 h 96137"/>
                <a:gd name="connsiteX267" fmla="*/ 28680 w 93013"/>
                <a:gd name="connsiteY267" fmla="*/ 10871 h 96137"/>
                <a:gd name="connsiteX268" fmla="*/ 28680 w 93013"/>
                <a:gd name="connsiteY268" fmla="*/ 13429 h 96137"/>
                <a:gd name="connsiteX269" fmla="*/ 30470 w 93013"/>
                <a:gd name="connsiteY269" fmla="*/ 9592 h 96137"/>
                <a:gd name="connsiteX270" fmla="*/ 30470 w 93013"/>
                <a:gd name="connsiteY270" fmla="*/ 10871 h 96137"/>
                <a:gd name="connsiteX271" fmla="*/ 31622 w 93013"/>
                <a:gd name="connsiteY271" fmla="*/ 8953 h 96137"/>
                <a:gd name="connsiteX272" fmla="*/ 31622 w 93013"/>
                <a:gd name="connsiteY272" fmla="*/ 12150 h 96137"/>
                <a:gd name="connsiteX273" fmla="*/ 34436 w 93013"/>
                <a:gd name="connsiteY273" fmla="*/ 13557 h 96137"/>
                <a:gd name="connsiteX274" fmla="*/ 33796 w 93013"/>
                <a:gd name="connsiteY274" fmla="*/ 10871 h 96137"/>
                <a:gd name="connsiteX275" fmla="*/ 35203 w 93013"/>
                <a:gd name="connsiteY275" fmla="*/ 8953 h 96137"/>
                <a:gd name="connsiteX276" fmla="*/ 36738 w 93013"/>
                <a:gd name="connsiteY276" fmla="*/ 13429 h 96137"/>
                <a:gd name="connsiteX277" fmla="*/ 36738 w 93013"/>
                <a:gd name="connsiteY277" fmla="*/ 13429 h 96137"/>
                <a:gd name="connsiteX278" fmla="*/ 38144 w 93013"/>
                <a:gd name="connsiteY278" fmla="*/ 13429 h 96137"/>
                <a:gd name="connsiteX279" fmla="*/ 39424 w 93013"/>
                <a:gd name="connsiteY279" fmla="*/ 11127 h 96137"/>
                <a:gd name="connsiteX280" fmla="*/ 38272 w 93013"/>
                <a:gd name="connsiteY280" fmla="*/ 11127 h 96137"/>
                <a:gd name="connsiteX281" fmla="*/ 40958 w 93013"/>
                <a:gd name="connsiteY281" fmla="*/ 9465 h 96137"/>
                <a:gd name="connsiteX282" fmla="*/ 40063 w 93013"/>
                <a:gd name="connsiteY282" fmla="*/ 10871 h 96137"/>
                <a:gd name="connsiteX283" fmla="*/ 40831 w 93013"/>
                <a:gd name="connsiteY283" fmla="*/ 10871 h 96137"/>
                <a:gd name="connsiteX284" fmla="*/ 38272 w 93013"/>
                <a:gd name="connsiteY284" fmla="*/ 12918 h 96137"/>
                <a:gd name="connsiteX285" fmla="*/ 39040 w 93013"/>
                <a:gd name="connsiteY285" fmla="*/ 14069 h 96137"/>
                <a:gd name="connsiteX286" fmla="*/ 41470 w 93013"/>
                <a:gd name="connsiteY286" fmla="*/ 12278 h 96137"/>
                <a:gd name="connsiteX287" fmla="*/ 41470 w 93013"/>
                <a:gd name="connsiteY287" fmla="*/ 13813 h 96137"/>
                <a:gd name="connsiteX288" fmla="*/ 41854 w 93013"/>
                <a:gd name="connsiteY288" fmla="*/ 14453 h 96137"/>
                <a:gd name="connsiteX289" fmla="*/ 40831 w 93013"/>
                <a:gd name="connsiteY289" fmla="*/ 16371 h 96137"/>
                <a:gd name="connsiteX290" fmla="*/ 42493 w 93013"/>
                <a:gd name="connsiteY290" fmla="*/ 17394 h 96137"/>
                <a:gd name="connsiteX291" fmla="*/ 42493 w 93013"/>
                <a:gd name="connsiteY291" fmla="*/ 14197 h 96137"/>
                <a:gd name="connsiteX292" fmla="*/ 44156 w 93013"/>
                <a:gd name="connsiteY292" fmla="*/ 18290 h 96137"/>
                <a:gd name="connsiteX293" fmla="*/ 44156 w 93013"/>
                <a:gd name="connsiteY293" fmla="*/ 16499 h 96137"/>
                <a:gd name="connsiteX294" fmla="*/ 44156 w 93013"/>
                <a:gd name="connsiteY294" fmla="*/ 18418 h 96137"/>
                <a:gd name="connsiteX295" fmla="*/ 45307 w 93013"/>
                <a:gd name="connsiteY295" fmla="*/ 16115 h 96137"/>
                <a:gd name="connsiteX296" fmla="*/ 46842 w 93013"/>
                <a:gd name="connsiteY296" fmla="*/ 15220 h 96137"/>
                <a:gd name="connsiteX297" fmla="*/ 46842 w 93013"/>
                <a:gd name="connsiteY297" fmla="*/ 16755 h 96137"/>
                <a:gd name="connsiteX298" fmla="*/ 49144 w 93013"/>
                <a:gd name="connsiteY298" fmla="*/ 15476 h 96137"/>
                <a:gd name="connsiteX299" fmla="*/ 47737 w 93013"/>
                <a:gd name="connsiteY299" fmla="*/ 17266 h 96137"/>
                <a:gd name="connsiteX300" fmla="*/ 48632 w 93013"/>
                <a:gd name="connsiteY300" fmla="*/ 17266 h 96137"/>
                <a:gd name="connsiteX301" fmla="*/ 47737 w 93013"/>
                <a:gd name="connsiteY301" fmla="*/ 18801 h 96137"/>
                <a:gd name="connsiteX302" fmla="*/ 49400 w 93013"/>
                <a:gd name="connsiteY302" fmla="*/ 18801 h 96137"/>
                <a:gd name="connsiteX303" fmla="*/ 51318 w 93013"/>
                <a:gd name="connsiteY303" fmla="*/ 16499 h 96137"/>
                <a:gd name="connsiteX304" fmla="*/ 51318 w 93013"/>
                <a:gd name="connsiteY304" fmla="*/ 17906 h 96137"/>
                <a:gd name="connsiteX305" fmla="*/ 50295 w 93013"/>
                <a:gd name="connsiteY305" fmla="*/ 17906 h 96137"/>
                <a:gd name="connsiteX306" fmla="*/ 49400 w 93013"/>
                <a:gd name="connsiteY306" fmla="*/ 19057 h 96137"/>
                <a:gd name="connsiteX307" fmla="*/ 50551 w 93013"/>
                <a:gd name="connsiteY307" fmla="*/ 19952 h 96137"/>
                <a:gd name="connsiteX308" fmla="*/ 50551 w 93013"/>
                <a:gd name="connsiteY308" fmla="*/ 19952 h 96137"/>
                <a:gd name="connsiteX309" fmla="*/ 52725 w 93013"/>
                <a:gd name="connsiteY309" fmla="*/ 18545 h 96137"/>
                <a:gd name="connsiteX310" fmla="*/ 51830 w 93013"/>
                <a:gd name="connsiteY310" fmla="*/ 19952 h 96137"/>
                <a:gd name="connsiteX311" fmla="*/ 52981 w 93013"/>
                <a:gd name="connsiteY311" fmla="*/ 19952 h 96137"/>
                <a:gd name="connsiteX312" fmla="*/ 50934 w 93013"/>
                <a:gd name="connsiteY312" fmla="*/ 22382 h 96137"/>
                <a:gd name="connsiteX313" fmla="*/ 52597 w 93013"/>
                <a:gd name="connsiteY313" fmla="*/ 22382 h 96137"/>
                <a:gd name="connsiteX314" fmla="*/ 52597 w 93013"/>
                <a:gd name="connsiteY314" fmla="*/ 24301 h 96137"/>
                <a:gd name="connsiteX315" fmla="*/ 55411 w 93013"/>
                <a:gd name="connsiteY315" fmla="*/ 24301 h 96137"/>
                <a:gd name="connsiteX316" fmla="*/ 55411 w 93013"/>
                <a:gd name="connsiteY316" fmla="*/ 24301 h 96137"/>
                <a:gd name="connsiteX317" fmla="*/ 57457 w 93013"/>
                <a:gd name="connsiteY317" fmla="*/ 25836 h 96137"/>
                <a:gd name="connsiteX318" fmla="*/ 56434 w 93013"/>
                <a:gd name="connsiteY318" fmla="*/ 28010 h 96137"/>
                <a:gd name="connsiteX319" fmla="*/ 59120 w 93013"/>
                <a:gd name="connsiteY319" fmla="*/ 25196 h 96137"/>
                <a:gd name="connsiteX320" fmla="*/ 58097 w 93013"/>
                <a:gd name="connsiteY320" fmla="*/ 27754 h 96137"/>
                <a:gd name="connsiteX321" fmla="*/ 60655 w 93013"/>
                <a:gd name="connsiteY321" fmla="*/ 27754 h 96137"/>
                <a:gd name="connsiteX322" fmla="*/ 59632 w 93013"/>
                <a:gd name="connsiteY322" fmla="*/ 26091 h 96137"/>
                <a:gd name="connsiteX323" fmla="*/ 66794 w 93013"/>
                <a:gd name="connsiteY323" fmla="*/ 31975 h 96137"/>
                <a:gd name="connsiteX324" fmla="*/ 66027 w 93013"/>
                <a:gd name="connsiteY324" fmla="*/ 31975 h 96137"/>
                <a:gd name="connsiteX325" fmla="*/ 67433 w 93013"/>
                <a:gd name="connsiteY325" fmla="*/ 31975 h 96137"/>
                <a:gd name="connsiteX326" fmla="*/ 77538 w 93013"/>
                <a:gd name="connsiteY326" fmla="*/ 42974 h 96137"/>
                <a:gd name="connsiteX327" fmla="*/ 77538 w 93013"/>
                <a:gd name="connsiteY327" fmla="*/ 42207 h 96137"/>
                <a:gd name="connsiteX328" fmla="*/ 77538 w 93013"/>
                <a:gd name="connsiteY328" fmla="*/ 42974 h 96137"/>
                <a:gd name="connsiteX329" fmla="*/ 86107 w 93013"/>
                <a:gd name="connsiteY329" fmla="*/ 89529 h 96137"/>
                <a:gd name="connsiteX330" fmla="*/ 86107 w 93013"/>
                <a:gd name="connsiteY330" fmla="*/ 89529 h 96137"/>
                <a:gd name="connsiteX331" fmla="*/ 86107 w 93013"/>
                <a:gd name="connsiteY331" fmla="*/ 89529 h 96137"/>
                <a:gd name="connsiteX332" fmla="*/ 84955 w 93013"/>
                <a:gd name="connsiteY332" fmla="*/ 89529 h 96137"/>
                <a:gd name="connsiteX333" fmla="*/ 85595 w 93013"/>
                <a:gd name="connsiteY333" fmla="*/ 89529 h 96137"/>
                <a:gd name="connsiteX334" fmla="*/ 85595 w 93013"/>
                <a:gd name="connsiteY334" fmla="*/ 89529 h 96137"/>
                <a:gd name="connsiteX335" fmla="*/ 84955 w 93013"/>
                <a:gd name="connsiteY335" fmla="*/ 90169 h 96137"/>
                <a:gd name="connsiteX336" fmla="*/ 38784 w 93013"/>
                <a:gd name="connsiteY336" fmla="*/ 0 h 96137"/>
                <a:gd name="connsiteX337" fmla="*/ 38784 w 93013"/>
                <a:gd name="connsiteY337" fmla="*/ 0 h 96137"/>
                <a:gd name="connsiteX338" fmla="*/ 38784 w 93013"/>
                <a:gd name="connsiteY338" fmla="*/ 1663 h 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93013" h="96137">
                  <a:moveTo>
                    <a:pt x="59632" y="26091"/>
                  </a:moveTo>
                  <a:lnTo>
                    <a:pt x="59632" y="27370"/>
                  </a:lnTo>
                  <a:cubicBezTo>
                    <a:pt x="57713" y="28521"/>
                    <a:pt x="57841" y="27370"/>
                    <a:pt x="57074" y="29417"/>
                  </a:cubicBezTo>
                  <a:cubicBezTo>
                    <a:pt x="60015" y="26091"/>
                    <a:pt x="58992" y="30568"/>
                    <a:pt x="62190" y="27242"/>
                  </a:cubicBezTo>
                  <a:lnTo>
                    <a:pt x="62190" y="28266"/>
                  </a:lnTo>
                  <a:cubicBezTo>
                    <a:pt x="62190" y="28266"/>
                    <a:pt x="62190" y="28266"/>
                    <a:pt x="62190" y="28266"/>
                  </a:cubicBezTo>
                  <a:cubicBezTo>
                    <a:pt x="61294" y="30312"/>
                    <a:pt x="64875" y="26347"/>
                    <a:pt x="65259" y="27498"/>
                  </a:cubicBezTo>
                  <a:cubicBezTo>
                    <a:pt x="65211" y="28086"/>
                    <a:pt x="64876" y="28612"/>
                    <a:pt x="64364" y="28905"/>
                  </a:cubicBezTo>
                  <a:lnTo>
                    <a:pt x="65771" y="28905"/>
                  </a:lnTo>
                  <a:cubicBezTo>
                    <a:pt x="65771" y="28905"/>
                    <a:pt x="65771" y="29673"/>
                    <a:pt x="65771" y="28905"/>
                  </a:cubicBezTo>
                  <a:lnTo>
                    <a:pt x="66922" y="28905"/>
                  </a:lnTo>
                  <a:lnTo>
                    <a:pt x="66922" y="28905"/>
                  </a:lnTo>
                  <a:lnTo>
                    <a:pt x="69096" y="28010"/>
                  </a:lnTo>
                  <a:cubicBezTo>
                    <a:pt x="69096" y="28010"/>
                    <a:pt x="69096" y="28010"/>
                    <a:pt x="68329" y="28010"/>
                  </a:cubicBezTo>
                  <a:lnTo>
                    <a:pt x="69608" y="28010"/>
                  </a:lnTo>
                  <a:cubicBezTo>
                    <a:pt x="68840" y="29033"/>
                    <a:pt x="67689" y="29289"/>
                    <a:pt x="67433" y="28777"/>
                  </a:cubicBezTo>
                  <a:cubicBezTo>
                    <a:pt x="64492" y="32230"/>
                    <a:pt x="68712" y="28777"/>
                    <a:pt x="67433" y="31207"/>
                  </a:cubicBezTo>
                  <a:lnTo>
                    <a:pt x="66538" y="31207"/>
                  </a:lnTo>
                  <a:cubicBezTo>
                    <a:pt x="64875" y="33126"/>
                    <a:pt x="65899" y="32998"/>
                    <a:pt x="65003" y="34405"/>
                  </a:cubicBezTo>
                  <a:cubicBezTo>
                    <a:pt x="64108" y="35812"/>
                    <a:pt x="67305" y="30952"/>
                    <a:pt x="68584" y="30824"/>
                  </a:cubicBezTo>
                  <a:cubicBezTo>
                    <a:pt x="69864" y="30696"/>
                    <a:pt x="68584" y="31463"/>
                    <a:pt x="69480" y="30824"/>
                  </a:cubicBezTo>
                  <a:cubicBezTo>
                    <a:pt x="68201" y="31847"/>
                    <a:pt x="68712" y="31847"/>
                    <a:pt x="69480" y="32230"/>
                  </a:cubicBezTo>
                  <a:lnTo>
                    <a:pt x="67817" y="33382"/>
                  </a:lnTo>
                  <a:cubicBezTo>
                    <a:pt x="68584" y="33382"/>
                    <a:pt x="69480" y="33382"/>
                    <a:pt x="70375" y="32486"/>
                  </a:cubicBezTo>
                  <a:cubicBezTo>
                    <a:pt x="71270" y="31591"/>
                    <a:pt x="69352" y="34149"/>
                    <a:pt x="68201" y="35044"/>
                  </a:cubicBezTo>
                  <a:cubicBezTo>
                    <a:pt x="67050" y="35940"/>
                    <a:pt x="70119" y="32998"/>
                    <a:pt x="71015" y="33637"/>
                  </a:cubicBezTo>
                  <a:cubicBezTo>
                    <a:pt x="71910" y="34277"/>
                    <a:pt x="71654" y="34788"/>
                    <a:pt x="73317" y="34916"/>
                  </a:cubicBezTo>
                  <a:cubicBezTo>
                    <a:pt x="73317" y="35812"/>
                    <a:pt x="72166" y="34916"/>
                    <a:pt x="71654" y="35940"/>
                  </a:cubicBezTo>
                  <a:lnTo>
                    <a:pt x="73445" y="35940"/>
                  </a:lnTo>
                  <a:cubicBezTo>
                    <a:pt x="73445" y="35940"/>
                    <a:pt x="73445" y="35940"/>
                    <a:pt x="72677" y="35940"/>
                  </a:cubicBezTo>
                  <a:cubicBezTo>
                    <a:pt x="71910" y="35940"/>
                    <a:pt x="74596" y="34788"/>
                    <a:pt x="75363" y="35172"/>
                  </a:cubicBezTo>
                  <a:cubicBezTo>
                    <a:pt x="76130" y="35556"/>
                    <a:pt x="73189" y="37986"/>
                    <a:pt x="75363" y="37474"/>
                  </a:cubicBezTo>
                  <a:cubicBezTo>
                    <a:pt x="75363" y="37474"/>
                    <a:pt x="74212" y="37474"/>
                    <a:pt x="73573" y="38370"/>
                  </a:cubicBezTo>
                  <a:cubicBezTo>
                    <a:pt x="74886" y="38576"/>
                    <a:pt x="76224" y="38576"/>
                    <a:pt x="77538" y="38370"/>
                  </a:cubicBezTo>
                  <a:lnTo>
                    <a:pt x="76642" y="39649"/>
                  </a:lnTo>
                  <a:cubicBezTo>
                    <a:pt x="77848" y="39438"/>
                    <a:pt x="79089" y="39571"/>
                    <a:pt x="80223" y="40032"/>
                  </a:cubicBezTo>
                  <a:cubicBezTo>
                    <a:pt x="80682" y="39640"/>
                    <a:pt x="81110" y="39212"/>
                    <a:pt x="81502" y="38753"/>
                  </a:cubicBezTo>
                  <a:lnTo>
                    <a:pt x="83037" y="38753"/>
                  </a:lnTo>
                  <a:cubicBezTo>
                    <a:pt x="82450" y="38911"/>
                    <a:pt x="81833" y="38911"/>
                    <a:pt x="81246" y="38753"/>
                  </a:cubicBezTo>
                  <a:lnTo>
                    <a:pt x="81246" y="38753"/>
                  </a:lnTo>
                  <a:cubicBezTo>
                    <a:pt x="80383" y="39387"/>
                    <a:pt x="79369" y="39784"/>
                    <a:pt x="78304" y="39904"/>
                  </a:cubicBezTo>
                  <a:lnTo>
                    <a:pt x="79328" y="39009"/>
                  </a:lnTo>
                  <a:cubicBezTo>
                    <a:pt x="77997" y="39189"/>
                    <a:pt x="76701" y="39577"/>
                    <a:pt x="75491" y="40160"/>
                  </a:cubicBezTo>
                  <a:cubicBezTo>
                    <a:pt x="75491" y="40160"/>
                    <a:pt x="75491" y="40160"/>
                    <a:pt x="76258" y="40160"/>
                  </a:cubicBezTo>
                  <a:lnTo>
                    <a:pt x="75363" y="40160"/>
                  </a:lnTo>
                  <a:lnTo>
                    <a:pt x="76258" y="40160"/>
                  </a:lnTo>
                  <a:lnTo>
                    <a:pt x="74084" y="41311"/>
                  </a:lnTo>
                  <a:lnTo>
                    <a:pt x="74979" y="41311"/>
                  </a:lnTo>
                  <a:lnTo>
                    <a:pt x="74084" y="43102"/>
                  </a:lnTo>
                  <a:cubicBezTo>
                    <a:pt x="76642" y="43102"/>
                    <a:pt x="80223" y="43102"/>
                    <a:pt x="81758" y="44125"/>
                  </a:cubicBezTo>
                  <a:cubicBezTo>
                    <a:pt x="80165" y="44375"/>
                    <a:pt x="78614" y="44849"/>
                    <a:pt x="77154" y="45532"/>
                  </a:cubicBezTo>
                  <a:cubicBezTo>
                    <a:pt x="78944" y="44381"/>
                    <a:pt x="75747" y="44637"/>
                    <a:pt x="75875" y="43741"/>
                  </a:cubicBezTo>
                  <a:cubicBezTo>
                    <a:pt x="76003" y="42846"/>
                    <a:pt x="74979" y="44509"/>
                    <a:pt x="74596" y="44509"/>
                  </a:cubicBezTo>
                  <a:lnTo>
                    <a:pt x="76898" y="44509"/>
                  </a:lnTo>
                  <a:cubicBezTo>
                    <a:pt x="75363" y="44509"/>
                    <a:pt x="75875" y="44509"/>
                    <a:pt x="75235" y="45788"/>
                  </a:cubicBezTo>
                  <a:cubicBezTo>
                    <a:pt x="78305" y="44509"/>
                    <a:pt x="77665" y="45788"/>
                    <a:pt x="78817" y="46427"/>
                  </a:cubicBezTo>
                  <a:cubicBezTo>
                    <a:pt x="77665" y="46427"/>
                    <a:pt x="76514" y="46427"/>
                    <a:pt x="76642" y="46427"/>
                  </a:cubicBezTo>
                  <a:cubicBezTo>
                    <a:pt x="74468" y="47834"/>
                    <a:pt x="80607" y="46427"/>
                    <a:pt x="78817" y="47706"/>
                  </a:cubicBezTo>
                  <a:cubicBezTo>
                    <a:pt x="77026" y="48985"/>
                    <a:pt x="78817" y="47706"/>
                    <a:pt x="78817" y="47706"/>
                  </a:cubicBezTo>
                  <a:cubicBezTo>
                    <a:pt x="78817" y="47706"/>
                    <a:pt x="78817" y="49113"/>
                    <a:pt x="78817" y="49113"/>
                  </a:cubicBezTo>
                  <a:lnTo>
                    <a:pt x="78817" y="49113"/>
                  </a:lnTo>
                  <a:cubicBezTo>
                    <a:pt x="78649" y="50729"/>
                    <a:pt x="79823" y="52175"/>
                    <a:pt x="81439" y="52343"/>
                  </a:cubicBezTo>
                  <a:cubicBezTo>
                    <a:pt x="81716" y="52371"/>
                    <a:pt x="81996" y="52360"/>
                    <a:pt x="82270" y="52311"/>
                  </a:cubicBezTo>
                  <a:lnTo>
                    <a:pt x="78305" y="52311"/>
                  </a:lnTo>
                  <a:cubicBezTo>
                    <a:pt x="81502" y="52311"/>
                    <a:pt x="84700" y="52311"/>
                    <a:pt x="88025" y="53206"/>
                  </a:cubicBezTo>
                  <a:cubicBezTo>
                    <a:pt x="84884" y="53619"/>
                    <a:pt x="81702" y="53619"/>
                    <a:pt x="78561" y="53206"/>
                  </a:cubicBezTo>
                  <a:cubicBezTo>
                    <a:pt x="78561" y="53206"/>
                    <a:pt x="77921" y="53973"/>
                    <a:pt x="78561" y="54357"/>
                  </a:cubicBezTo>
                  <a:cubicBezTo>
                    <a:pt x="79747" y="54170"/>
                    <a:pt x="80955" y="54170"/>
                    <a:pt x="82142" y="54357"/>
                  </a:cubicBezTo>
                  <a:cubicBezTo>
                    <a:pt x="80903" y="54809"/>
                    <a:pt x="79705" y="55365"/>
                    <a:pt x="78561" y="56020"/>
                  </a:cubicBezTo>
                  <a:cubicBezTo>
                    <a:pt x="78561" y="56020"/>
                    <a:pt x="82909" y="56020"/>
                    <a:pt x="82781" y="56020"/>
                  </a:cubicBezTo>
                  <a:cubicBezTo>
                    <a:pt x="82653" y="56020"/>
                    <a:pt x="79072" y="56020"/>
                    <a:pt x="78689" y="56020"/>
                  </a:cubicBezTo>
                  <a:lnTo>
                    <a:pt x="82398" y="56915"/>
                  </a:lnTo>
                  <a:cubicBezTo>
                    <a:pt x="81044" y="56679"/>
                    <a:pt x="79659" y="56679"/>
                    <a:pt x="78305" y="56915"/>
                  </a:cubicBezTo>
                  <a:cubicBezTo>
                    <a:pt x="78944" y="56915"/>
                    <a:pt x="78305" y="57810"/>
                    <a:pt x="78305" y="58066"/>
                  </a:cubicBezTo>
                  <a:lnTo>
                    <a:pt x="79072" y="58066"/>
                  </a:lnTo>
                  <a:cubicBezTo>
                    <a:pt x="79072" y="59345"/>
                    <a:pt x="84444" y="59217"/>
                    <a:pt x="84060" y="60624"/>
                  </a:cubicBezTo>
                  <a:cubicBezTo>
                    <a:pt x="83676" y="62031"/>
                    <a:pt x="79456" y="60624"/>
                    <a:pt x="78944" y="60624"/>
                  </a:cubicBezTo>
                  <a:cubicBezTo>
                    <a:pt x="82583" y="60998"/>
                    <a:pt x="86130" y="61992"/>
                    <a:pt x="89432" y="63566"/>
                  </a:cubicBezTo>
                  <a:lnTo>
                    <a:pt x="88281" y="63566"/>
                  </a:lnTo>
                  <a:lnTo>
                    <a:pt x="89432" y="64589"/>
                  </a:lnTo>
                  <a:lnTo>
                    <a:pt x="78433" y="60880"/>
                  </a:lnTo>
                  <a:cubicBezTo>
                    <a:pt x="77538" y="60880"/>
                    <a:pt x="77154" y="60880"/>
                    <a:pt x="77281" y="61647"/>
                  </a:cubicBezTo>
                  <a:cubicBezTo>
                    <a:pt x="76787" y="62010"/>
                    <a:pt x="76114" y="62010"/>
                    <a:pt x="75619" y="61647"/>
                  </a:cubicBezTo>
                  <a:lnTo>
                    <a:pt x="74979" y="63182"/>
                  </a:lnTo>
                  <a:cubicBezTo>
                    <a:pt x="77154" y="63182"/>
                    <a:pt x="77154" y="64461"/>
                    <a:pt x="78944" y="64589"/>
                  </a:cubicBezTo>
                  <a:lnTo>
                    <a:pt x="76770" y="62670"/>
                  </a:lnTo>
                  <a:cubicBezTo>
                    <a:pt x="78944" y="62670"/>
                    <a:pt x="83037" y="64205"/>
                    <a:pt x="82398" y="65356"/>
                  </a:cubicBezTo>
                  <a:cubicBezTo>
                    <a:pt x="80847" y="65278"/>
                    <a:pt x="79306" y="65064"/>
                    <a:pt x="77794" y="64717"/>
                  </a:cubicBezTo>
                  <a:cubicBezTo>
                    <a:pt x="78561" y="64717"/>
                    <a:pt x="79072" y="65868"/>
                    <a:pt x="78561" y="65996"/>
                  </a:cubicBezTo>
                  <a:lnTo>
                    <a:pt x="77538" y="65996"/>
                  </a:lnTo>
                  <a:cubicBezTo>
                    <a:pt x="76514" y="65996"/>
                    <a:pt x="80223" y="67403"/>
                    <a:pt x="77538" y="67914"/>
                  </a:cubicBezTo>
                  <a:cubicBezTo>
                    <a:pt x="77538" y="67914"/>
                    <a:pt x="74596" y="67914"/>
                    <a:pt x="75875" y="67914"/>
                  </a:cubicBezTo>
                  <a:cubicBezTo>
                    <a:pt x="79967" y="68102"/>
                    <a:pt x="84033" y="68658"/>
                    <a:pt x="88025" y="69577"/>
                  </a:cubicBezTo>
                  <a:cubicBezTo>
                    <a:pt x="86777" y="70232"/>
                    <a:pt x="85442" y="70706"/>
                    <a:pt x="84060" y="70984"/>
                  </a:cubicBezTo>
                  <a:cubicBezTo>
                    <a:pt x="82014" y="70984"/>
                    <a:pt x="79584" y="69321"/>
                    <a:pt x="77921" y="69449"/>
                  </a:cubicBezTo>
                  <a:lnTo>
                    <a:pt x="79328" y="70089"/>
                  </a:lnTo>
                  <a:cubicBezTo>
                    <a:pt x="79328" y="70089"/>
                    <a:pt x="77538" y="70089"/>
                    <a:pt x="77665" y="70089"/>
                  </a:cubicBezTo>
                  <a:cubicBezTo>
                    <a:pt x="79840" y="70089"/>
                    <a:pt x="77665" y="71240"/>
                    <a:pt x="79456" y="70856"/>
                  </a:cubicBezTo>
                  <a:cubicBezTo>
                    <a:pt x="81246" y="70472"/>
                    <a:pt x="79456" y="70856"/>
                    <a:pt x="79456" y="72007"/>
                  </a:cubicBezTo>
                  <a:cubicBezTo>
                    <a:pt x="81357" y="72364"/>
                    <a:pt x="83100" y="73303"/>
                    <a:pt x="84444" y="74693"/>
                  </a:cubicBezTo>
                  <a:lnTo>
                    <a:pt x="82909" y="74693"/>
                  </a:lnTo>
                  <a:cubicBezTo>
                    <a:pt x="82909" y="75972"/>
                    <a:pt x="81119" y="76356"/>
                    <a:pt x="80735" y="77507"/>
                  </a:cubicBezTo>
                  <a:cubicBezTo>
                    <a:pt x="80351" y="78658"/>
                    <a:pt x="79328" y="77507"/>
                    <a:pt x="78561" y="77507"/>
                  </a:cubicBezTo>
                  <a:cubicBezTo>
                    <a:pt x="77793" y="77507"/>
                    <a:pt x="79456" y="77507"/>
                    <a:pt x="79456" y="78530"/>
                  </a:cubicBezTo>
                  <a:cubicBezTo>
                    <a:pt x="77409" y="78530"/>
                    <a:pt x="79456" y="77635"/>
                    <a:pt x="77026" y="77379"/>
                  </a:cubicBezTo>
                  <a:cubicBezTo>
                    <a:pt x="78305" y="77379"/>
                    <a:pt x="78433" y="78786"/>
                    <a:pt x="79072" y="79681"/>
                  </a:cubicBezTo>
                  <a:cubicBezTo>
                    <a:pt x="79712" y="80576"/>
                    <a:pt x="79840" y="78658"/>
                    <a:pt x="79072" y="77890"/>
                  </a:cubicBezTo>
                  <a:cubicBezTo>
                    <a:pt x="81521" y="78610"/>
                    <a:pt x="83588" y="80264"/>
                    <a:pt x="84828" y="82495"/>
                  </a:cubicBezTo>
                  <a:cubicBezTo>
                    <a:pt x="84827" y="83774"/>
                    <a:pt x="83037" y="82495"/>
                    <a:pt x="83293" y="82495"/>
                  </a:cubicBezTo>
                  <a:cubicBezTo>
                    <a:pt x="83549" y="82495"/>
                    <a:pt x="87002" y="86076"/>
                    <a:pt x="84444" y="86971"/>
                  </a:cubicBezTo>
                  <a:cubicBezTo>
                    <a:pt x="81886" y="87866"/>
                    <a:pt x="81246" y="85436"/>
                    <a:pt x="79968" y="85053"/>
                  </a:cubicBezTo>
                  <a:cubicBezTo>
                    <a:pt x="78689" y="84669"/>
                    <a:pt x="81630" y="84285"/>
                    <a:pt x="81758" y="83646"/>
                  </a:cubicBezTo>
                  <a:lnTo>
                    <a:pt x="80735" y="83646"/>
                  </a:lnTo>
                  <a:cubicBezTo>
                    <a:pt x="80735" y="83646"/>
                    <a:pt x="80735" y="82495"/>
                    <a:pt x="80735" y="82367"/>
                  </a:cubicBezTo>
                  <a:cubicBezTo>
                    <a:pt x="78944" y="82367"/>
                    <a:pt x="79200" y="85309"/>
                    <a:pt x="77026" y="85948"/>
                  </a:cubicBezTo>
                  <a:cubicBezTo>
                    <a:pt x="77026" y="85948"/>
                    <a:pt x="77793" y="87099"/>
                    <a:pt x="78433" y="87227"/>
                  </a:cubicBezTo>
                  <a:lnTo>
                    <a:pt x="78433" y="87227"/>
                  </a:lnTo>
                  <a:cubicBezTo>
                    <a:pt x="79840" y="87227"/>
                    <a:pt x="79712" y="89018"/>
                    <a:pt x="80607" y="88762"/>
                  </a:cubicBezTo>
                  <a:cubicBezTo>
                    <a:pt x="81502" y="88506"/>
                    <a:pt x="82014" y="91320"/>
                    <a:pt x="80607" y="91703"/>
                  </a:cubicBezTo>
                  <a:lnTo>
                    <a:pt x="78817" y="90808"/>
                  </a:lnTo>
                  <a:cubicBezTo>
                    <a:pt x="78817" y="90808"/>
                    <a:pt x="80095" y="90808"/>
                    <a:pt x="79712" y="90808"/>
                  </a:cubicBezTo>
                  <a:cubicBezTo>
                    <a:pt x="79328" y="90808"/>
                    <a:pt x="76642" y="90808"/>
                    <a:pt x="78689" y="92343"/>
                  </a:cubicBezTo>
                  <a:lnTo>
                    <a:pt x="80223" y="92343"/>
                  </a:lnTo>
                  <a:cubicBezTo>
                    <a:pt x="80223" y="93494"/>
                    <a:pt x="82142" y="95413"/>
                    <a:pt x="80991" y="95796"/>
                  </a:cubicBezTo>
                  <a:cubicBezTo>
                    <a:pt x="82909" y="96564"/>
                    <a:pt x="80991" y="95796"/>
                    <a:pt x="83293" y="95796"/>
                  </a:cubicBezTo>
                  <a:cubicBezTo>
                    <a:pt x="80607" y="94645"/>
                    <a:pt x="84572" y="93878"/>
                    <a:pt x="81630" y="92982"/>
                  </a:cubicBezTo>
                  <a:cubicBezTo>
                    <a:pt x="84188" y="93878"/>
                    <a:pt x="83165" y="92982"/>
                    <a:pt x="85595" y="92982"/>
                  </a:cubicBezTo>
                  <a:cubicBezTo>
                    <a:pt x="84955" y="92982"/>
                    <a:pt x="84316" y="92982"/>
                    <a:pt x="84955" y="92087"/>
                  </a:cubicBezTo>
                  <a:lnTo>
                    <a:pt x="84955" y="92087"/>
                  </a:lnTo>
                  <a:lnTo>
                    <a:pt x="84955" y="92087"/>
                  </a:lnTo>
                  <a:cubicBezTo>
                    <a:pt x="84955" y="92087"/>
                    <a:pt x="84955" y="92087"/>
                    <a:pt x="84955" y="92087"/>
                  </a:cubicBezTo>
                  <a:lnTo>
                    <a:pt x="83932" y="92087"/>
                  </a:lnTo>
                  <a:cubicBezTo>
                    <a:pt x="82781" y="91064"/>
                    <a:pt x="83932" y="90041"/>
                    <a:pt x="82909" y="89401"/>
                  </a:cubicBezTo>
                  <a:cubicBezTo>
                    <a:pt x="81886" y="88762"/>
                    <a:pt x="83549" y="89401"/>
                    <a:pt x="84188" y="89401"/>
                  </a:cubicBezTo>
                  <a:lnTo>
                    <a:pt x="83421" y="88250"/>
                  </a:lnTo>
                  <a:cubicBezTo>
                    <a:pt x="84827" y="88250"/>
                    <a:pt x="86235" y="88250"/>
                    <a:pt x="86490" y="89657"/>
                  </a:cubicBezTo>
                  <a:lnTo>
                    <a:pt x="86490" y="88762"/>
                  </a:lnTo>
                  <a:cubicBezTo>
                    <a:pt x="87386" y="88762"/>
                    <a:pt x="88025" y="88762"/>
                    <a:pt x="87641" y="87355"/>
                  </a:cubicBezTo>
                  <a:cubicBezTo>
                    <a:pt x="87258" y="85948"/>
                    <a:pt x="86746" y="85692"/>
                    <a:pt x="87641" y="86460"/>
                  </a:cubicBezTo>
                  <a:lnTo>
                    <a:pt x="87641" y="84669"/>
                  </a:lnTo>
                  <a:lnTo>
                    <a:pt x="87641" y="84669"/>
                  </a:lnTo>
                  <a:cubicBezTo>
                    <a:pt x="88409" y="83390"/>
                    <a:pt x="86363" y="80960"/>
                    <a:pt x="89432" y="80320"/>
                  </a:cubicBezTo>
                  <a:cubicBezTo>
                    <a:pt x="89432" y="80320"/>
                    <a:pt x="89432" y="79041"/>
                    <a:pt x="89432" y="78402"/>
                  </a:cubicBezTo>
                  <a:lnTo>
                    <a:pt x="90711" y="78402"/>
                  </a:lnTo>
                  <a:cubicBezTo>
                    <a:pt x="90711" y="78402"/>
                    <a:pt x="92374" y="76867"/>
                    <a:pt x="90711" y="76228"/>
                  </a:cubicBezTo>
                  <a:cubicBezTo>
                    <a:pt x="94164" y="76228"/>
                    <a:pt x="92118" y="73286"/>
                    <a:pt x="93013" y="72263"/>
                  </a:cubicBezTo>
                  <a:lnTo>
                    <a:pt x="91350" y="72263"/>
                  </a:lnTo>
                  <a:cubicBezTo>
                    <a:pt x="91350" y="71495"/>
                    <a:pt x="91350" y="70728"/>
                    <a:pt x="90711" y="69705"/>
                  </a:cubicBezTo>
                  <a:lnTo>
                    <a:pt x="89176" y="69705"/>
                  </a:lnTo>
                  <a:cubicBezTo>
                    <a:pt x="88153" y="68810"/>
                    <a:pt x="90583" y="67786"/>
                    <a:pt x="90583" y="66507"/>
                  </a:cubicBezTo>
                  <a:cubicBezTo>
                    <a:pt x="90583" y="65228"/>
                    <a:pt x="90583" y="66507"/>
                    <a:pt x="90583" y="66507"/>
                  </a:cubicBezTo>
                  <a:cubicBezTo>
                    <a:pt x="94036" y="65228"/>
                    <a:pt x="88281" y="63054"/>
                    <a:pt x="90583" y="61775"/>
                  </a:cubicBezTo>
                  <a:cubicBezTo>
                    <a:pt x="90583" y="61775"/>
                    <a:pt x="90583" y="61775"/>
                    <a:pt x="90583" y="60880"/>
                  </a:cubicBezTo>
                  <a:lnTo>
                    <a:pt x="90583" y="60880"/>
                  </a:lnTo>
                  <a:lnTo>
                    <a:pt x="91350" y="60880"/>
                  </a:lnTo>
                  <a:lnTo>
                    <a:pt x="90583" y="60880"/>
                  </a:lnTo>
                  <a:cubicBezTo>
                    <a:pt x="90700" y="60549"/>
                    <a:pt x="90700" y="60188"/>
                    <a:pt x="90583" y="59857"/>
                  </a:cubicBezTo>
                  <a:lnTo>
                    <a:pt x="92118" y="59857"/>
                  </a:lnTo>
                  <a:lnTo>
                    <a:pt x="92118" y="59857"/>
                  </a:lnTo>
                  <a:cubicBezTo>
                    <a:pt x="92118" y="59857"/>
                    <a:pt x="91350" y="59857"/>
                    <a:pt x="90199" y="59857"/>
                  </a:cubicBezTo>
                  <a:lnTo>
                    <a:pt x="89176" y="59857"/>
                  </a:lnTo>
                  <a:cubicBezTo>
                    <a:pt x="91734" y="59857"/>
                    <a:pt x="88281" y="58833"/>
                    <a:pt x="90967" y="58322"/>
                  </a:cubicBezTo>
                  <a:cubicBezTo>
                    <a:pt x="89560" y="58322"/>
                    <a:pt x="89816" y="56275"/>
                    <a:pt x="87002" y="56403"/>
                  </a:cubicBezTo>
                  <a:cubicBezTo>
                    <a:pt x="87002" y="56403"/>
                    <a:pt x="87002" y="56403"/>
                    <a:pt x="87002" y="56403"/>
                  </a:cubicBezTo>
                  <a:cubicBezTo>
                    <a:pt x="87002" y="56403"/>
                    <a:pt x="87002" y="55508"/>
                    <a:pt x="87002" y="55124"/>
                  </a:cubicBezTo>
                  <a:lnTo>
                    <a:pt x="88920" y="55124"/>
                  </a:lnTo>
                  <a:lnTo>
                    <a:pt x="86107" y="55124"/>
                  </a:lnTo>
                  <a:cubicBezTo>
                    <a:pt x="87095" y="54385"/>
                    <a:pt x="88372" y="54149"/>
                    <a:pt x="89560" y="54485"/>
                  </a:cubicBezTo>
                  <a:cubicBezTo>
                    <a:pt x="87002" y="53462"/>
                    <a:pt x="88537" y="53462"/>
                    <a:pt x="85979" y="52694"/>
                  </a:cubicBezTo>
                  <a:lnTo>
                    <a:pt x="87258" y="52694"/>
                  </a:lnTo>
                  <a:cubicBezTo>
                    <a:pt x="87258" y="52694"/>
                    <a:pt x="85339" y="51927"/>
                    <a:pt x="86363" y="51415"/>
                  </a:cubicBezTo>
                  <a:cubicBezTo>
                    <a:pt x="87386" y="50904"/>
                    <a:pt x="85595" y="46939"/>
                    <a:pt x="87258" y="43869"/>
                  </a:cubicBezTo>
                  <a:cubicBezTo>
                    <a:pt x="83804" y="45532"/>
                    <a:pt x="88537" y="42335"/>
                    <a:pt x="85595" y="43102"/>
                  </a:cubicBezTo>
                  <a:cubicBezTo>
                    <a:pt x="86490" y="43102"/>
                    <a:pt x="86874" y="42207"/>
                    <a:pt x="87769" y="42335"/>
                  </a:cubicBezTo>
                  <a:cubicBezTo>
                    <a:pt x="86490" y="41439"/>
                    <a:pt x="88409" y="40032"/>
                    <a:pt x="85723" y="40032"/>
                  </a:cubicBezTo>
                  <a:cubicBezTo>
                    <a:pt x="86490" y="40032"/>
                    <a:pt x="87130" y="40032"/>
                    <a:pt x="87514" y="40032"/>
                  </a:cubicBezTo>
                  <a:cubicBezTo>
                    <a:pt x="87897" y="40032"/>
                    <a:pt x="86618" y="40032"/>
                    <a:pt x="87514" y="40032"/>
                  </a:cubicBezTo>
                  <a:cubicBezTo>
                    <a:pt x="88409" y="40032"/>
                    <a:pt x="88281" y="40032"/>
                    <a:pt x="88665" y="40032"/>
                  </a:cubicBezTo>
                  <a:cubicBezTo>
                    <a:pt x="89048" y="40032"/>
                    <a:pt x="85467" y="40032"/>
                    <a:pt x="83037" y="40032"/>
                  </a:cubicBezTo>
                  <a:cubicBezTo>
                    <a:pt x="83932" y="39009"/>
                    <a:pt x="83037" y="38753"/>
                    <a:pt x="81886" y="39009"/>
                  </a:cubicBezTo>
                  <a:cubicBezTo>
                    <a:pt x="82525" y="39009"/>
                    <a:pt x="83165" y="37858"/>
                    <a:pt x="83804" y="39009"/>
                  </a:cubicBezTo>
                  <a:cubicBezTo>
                    <a:pt x="84444" y="40160"/>
                    <a:pt x="83804" y="36067"/>
                    <a:pt x="81886" y="36963"/>
                  </a:cubicBezTo>
                  <a:cubicBezTo>
                    <a:pt x="81886" y="36963"/>
                    <a:pt x="81886" y="36963"/>
                    <a:pt x="81886" y="36963"/>
                  </a:cubicBezTo>
                  <a:cubicBezTo>
                    <a:pt x="81708" y="36295"/>
                    <a:pt x="81451" y="35651"/>
                    <a:pt x="81119" y="35044"/>
                  </a:cubicBezTo>
                  <a:lnTo>
                    <a:pt x="81119" y="35044"/>
                  </a:lnTo>
                  <a:cubicBezTo>
                    <a:pt x="78817" y="35812"/>
                    <a:pt x="80223" y="35044"/>
                    <a:pt x="79584" y="34021"/>
                  </a:cubicBezTo>
                  <a:lnTo>
                    <a:pt x="79584" y="34021"/>
                  </a:lnTo>
                  <a:cubicBezTo>
                    <a:pt x="80223" y="31591"/>
                    <a:pt x="78433" y="34021"/>
                    <a:pt x="79584" y="31207"/>
                  </a:cubicBezTo>
                  <a:lnTo>
                    <a:pt x="78305" y="32103"/>
                  </a:lnTo>
                  <a:cubicBezTo>
                    <a:pt x="75363" y="33893"/>
                    <a:pt x="79200" y="29800"/>
                    <a:pt x="77538" y="29545"/>
                  </a:cubicBezTo>
                  <a:lnTo>
                    <a:pt x="77538" y="30440"/>
                  </a:lnTo>
                  <a:cubicBezTo>
                    <a:pt x="76258" y="30440"/>
                    <a:pt x="80351" y="26475"/>
                    <a:pt x="80351" y="25836"/>
                  </a:cubicBezTo>
                  <a:cubicBezTo>
                    <a:pt x="80351" y="25196"/>
                    <a:pt x="80351" y="25836"/>
                    <a:pt x="81119" y="25836"/>
                  </a:cubicBezTo>
                  <a:cubicBezTo>
                    <a:pt x="81758" y="23405"/>
                    <a:pt x="79328" y="26859"/>
                    <a:pt x="78305" y="25836"/>
                  </a:cubicBezTo>
                  <a:cubicBezTo>
                    <a:pt x="77281" y="24812"/>
                    <a:pt x="80735" y="24429"/>
                    <a:pt x="80351" y="23661"/>
                  </a:cubicBezTo>
                  <a:cubicBezTo>
                    <a:pt x="79968" y="22894"/>
                    <a:pt x="76130" y="23661"/>
                    <a:pt x="77154" y="21999"/>
                  </a:cubicBezTo>
                  <a:cubicBezTo>
                    <a:pt x="77154" y="21999"/>
                    <a:pt x="76130" y="23405"/>
                    <a:pt x="75363" y="23405"/>
                  </a:cubicBezTo>
                  <a:cubicBezTo>
                    <a:pt x="74596" y="23405"/>
                    <a:pt x="76258" y="19696"/>
                    <a:pt x="73828" y="20975"/>
                  </a:cubicBezTo>
                  <a:cubicBezTo>
                    <a:pt x="73828" y="20975"/>
                    <a:pt x="73828" y="20975"/>
                    <a:pt x="73828" y="20975"/>
                  </a:cubicBezTo>
                  <a:cubicBezTo>
                    <a:pt x="73828" y="20975"/>
                    <a:pt x="71526" y="20975"/>
                    <a:pt x="70375" y="20975"/>
                  </a:cubicBezTo>
                  <a:cubicBezTo>
                    <a:pt x="73700" y="16627"/>
                    <a:pt x="65771" y="20975"/>
                    <a:pt x="69096" y="16755"/>
                  </a:cubicBezTo>
                  <a:lnTo>
                    <a:pt x="67433" y="14453"/>
                  </a:lnTo>
                  <a:lnTo>
                    <a:pt x="67433" y="14453"/>
                  </a:lnTo>
                  <a:cubicBezTo>
                    <a:pt x="66666" y="13429"/>
                    <a:pt x="65515" y="14453"/>
                    <a:pt x="64492" y="14453"/>
                  </a:cubicBezTo>
                  <a:cubicBezTo>
                    <a:pt x="63469" y="14453"/>
                    <a:pt x="64492" y="14453"/>
                    <a:pt x="65131" y="13557"/>
                  </a:cubicBezTo>
                  <a:cubicBezTo>
                    <a:pt x="65771" y="12662"/>
                    <a:pt x="63980" y="11767"/>
                    <a:pt x="61422" y="13557"/>
                  </a:cubicBezTo>
                  <a:lnTo>
                    <a:pt x="62190" y="12150"/>
                  </a:lnTo>
                  <a:cubicBezTo>
                    <a:pt x="61422" y="12150"/>
                    <a:pt x="61422" y="8569"/>
                    <a:pt x="58992" y="9337"/>
                  </a:cubicBezTo>
                  <a:lnTo>
                    <a:pt x="58992" y="9337"/>
                  </a:lnTo>
                  <a:cubicBezTo>
                    <a:pt x="56434" y="9337"/>
                    <a:pt x="56818" y="3070"/>
                    <a:pt x="53621" y="8186"/>
                  </a:cubicBezTo>
                  <a:lnTo>
                    <a:pt x="51830" y="8953"/>
                  </a:lnTo>
                  <a:cubicBezTo>
                    <a:pt x="53109" y="9976"/>
                    <a:pt x="50551" y="11255"/>
                    <a:pt x="50807" y="12406"/>
                  </a:cubicBezTo>
                  <a:cubicBezTo>
                    <a:pt x="51062" y="13557"/>
                    <a:pt x="50039" y="10104"/>
                    <a:pt x="50807" y="10104"/>
                  </a:cubicBezTo>
                  <a:lnTo>
                    <a:pt x="50807" y="10104"/>
                  </a:lnTo>
                  <a:cubicBezTo>
                    <a:pt x="52213" y="7290"/>
                    <a:pt x="49400" y="8313"/>
                    <a:pt x="50167" y="6267"/>
                  </a:cubicBezTo>
                  <a:cubicBezTo>
                    <a:pt x="47226" y="5372"/>
                    <a:pt x="44667" y="2686"/>
                    <a:pt x="41726" y="1918"/>
                  </a:cubicBezTo>
                  <a:lnTo>
                    <a:pt x="41726" y="4349"/>
                  </a:lnTo>
                  <a:lnTo>
                    <a:pt x="40703" y="4349"/>
                  </a:lnTo>
                  <a:cubicBezTo>
                    <a:pt x="40703" y="4349"/>
                    <a:pt x="40703" y="2430"/>
                    <a:pt x="41470" y="2686"/>
                  </a:cubicBezTo>
                  <a:cubicBezTo>
                    <a:pt x="42237" y="2942"/>
                    <a:pt x="40063" y="3581"/>
                    <a:pt x="39935" y="4093"/>
                  </a:cubicBezTo>
                  <a:cubicBezTo>
                    <a:pt x="39807" y="4604"/>
                    <a:pt x="41086" y="1407"/>
                    <a:pt x="40575" y="1279"/>
                  </a:cubicBezTo>
                  <a:lnTo>
                    <a:pt x="39935" y="1279"/>
                  </a:lnTo>
                  <a:lnTo>
                    <a:pt x="39935" y="1279"/>
                  </a:lnTo>
                  <a:cubicBezTo>
                    <a:pt x="39296" y="2046"/>
                    <a:pt x="39040" y="3070"/>
                    <a:pt x="38144" y="2814"/>
                  </a:cubicBezTo>
                  <a:cubicBezTo>
                    <a:pt x="37249" y="2558"/>
                    <a:pt x="38144" y="1407"/>
                    <a:pt x="38144" y="1279"/>
                  </a:cubicBezTo>
                  <a:cubicBezTo>
                    <a:pt x="38144" y="1151"/>
                    <a:pt x="38144" y="1279"/>
                    <a:pt x="38144" y="1279"/>
                  </a:cubicBezTo>
                  <a:lnTo>
                    <a:pt x="36865" y="1279"/>
                  </a:lnTo>
                  <a:lnTo>
                    <a:pt x="36865" y="3198"/>
                  </a:lnTo>
                  <a:cubicBezTo>
                    <a:pt x="36226" y="4093"/>
                    <a:pt x="35714" y="3198"/>
                    <a:pt x="35970" y="5116"/>
                  </a:cubicBezTo>
                  <a:cubicBezTo>
                    <a:pt x="35970" y="1663"/>
                    <a:pt x="31238" y="3453"/>
                    <a:pt x="30855" y="2430"/>
                  </a:cubicBezTo>
                  <a:cubicBezTo>
                    <a:pt x="30389" y="3448"/>
                    <a:pt x="29227" y="3946"/>
                    <a:pt x="28169" y="3581"/>
                  </a:cubicBezTo>
                  <a:cubicBezTo>
                    <a:pt x="28168" y="3581"/>
                    <a:pt x="28168" y="6139"/>
                    <a:pt x="28168" y="5755"/>
                  </a:cubicBezTo>
                  <a:cubicBezTo>
                    <a:pt x="28168" y="1407"/>
                    <a:pt x="26634" y="3965"/>
                    <a:pt x="25738" y="895"/>
                  </a:cubicBezTo>
                  <a:cubicBezTo>
                    <a:pt x="26506" y="2942"/>
                    <a:pt x="23308" y="895"/>
                    <a:pt x="24460" y="4476"/>
                  </a:cubicBezTo>
                  <a:cubicBezTo>
                    <a:pt x="23692" y="4476"/>
                    <a:pt x="24460" y="2814"/>
                    <a:pt x="23692" y="1791"/>
                  </a:cubicBezTo>
                  <a:cubicBezTo>
                    <a:pt x="22157" y="3453"/>
                    <a:pt x="19727" y="1791"/>
                    <a:pt x="17681" y="1791"/>
                  </a:cubicBezTo>
                  <a:cubicBezTo>
                    <a:pt x="17681" y="1791"/>
                    <a:pt x="17681" y="3198"/>
                    <a:pt x="17681" y="4093"/>
                  </a:cubicBezTo>
                  <a:lnTo>
                    <a:pt x="16274" y="384"/>
                  </a:lnTo>
                  <a:cubicBezTo>
                    <a:pt x="16274" y="384"/>
                    <a:pt x="16274" y="3709"/>
                    <a:pt x="15379" y="1918"/>
                  </a:cubicBezTo>
                  <a:cubicBezTo>
                    <a:pt x="15379" y="1918"/>
                    <a:pt x="15379" y="3070"/>
                    <a:pt x="15379" y="3325"/>
                  </a:cubicBezTo>
                  <a:cubicBezTo>
                    <a:pt x="10518" y="1535"/>
                    <a:pt x="8216" y="7674"/>
                    <a:pt x="2589" y="4604"/>
                  </a:cubicBezTo>
                  <a:cubicBezTo>
                    <a:pt x="3484" y="5372"/>
                    <a:pt x="3228" y="5628"/>
                    <a:pt x="2589" y="5883"/>
                  </a:cubicBezTo>
                  <a:cubicBezTo>
                    <a:pt x="1949" y="6139"/>
                    <a:pt x="2589" y="7162"/>
                    <a:pt x="3484" y="7802"/>
                  </a:cubicBezTo>
                  <a:lnTo>
                    <a:pt x="1054" y="6651"/>
                  </a:lnTo>
                  <a:cubicBezTo>
                    <a:pt x="1693" y="8697"/>
                    <a:pt x="-609" y="7674"/>
                    <a:pt x="159" y="9592"/>
                  </a:cubicBezTo>
                  <a:lnTo>
                    <a:pt x="159" y="8953"/>
                  </a:lnTo>
                  <a:cubicBezTo>
                    <a:pt x="159" y="11511"/>
                    <a:pt x="3484" y="13429"/>
                    <a:pt x="4763" y="16243"/>
                  </a:cubicBezTo>
                  <a:cubicBezTo>
                    <a:pt x="4763" y="13429"/>
                    <a:pt x="8216" y="19185"/>
                    <a:pt x="7577" y="15092"/>
                  </a:cubicBezTo>
                  <a:cubicBezTo>
                    <a:pt x="7577" y="15092"/>
                    <a:pt x="7577" y="16115"/>
                    <a:pt x="8216" y="16627"/>
                  </a:cubicBezTo>
                  <a:cubicBezTo>
                    <a:pt x="8856" y="17138"/>
                    <a:pt x="8216" y="14964"/>
                    <a:pt x="8984" y="15220"/>
                  </a:cubicBezTo>
                  <a:lnTo>
                    <a:pt x="8984" y="15220"/>
                  </a:lnTo>
                  <a:cubicBezTo>
                    <a:pt x="10646" y="14325"/>
                    <a:pt x="11797" y="15220"/>
                    <a:pt x="13844" y="15220"/>
                  </a:cubicBezTo>
                  <a:lnTo>
                    <a:pt x="13844" y="13813"/>
                  </a:lnTo>
                  <a:cubicBezTo>
                    <a:pt x="13844" y="13813"/>
                    <a:pt x="13844" y="13813"/>
                    <a:pt x="14867" y="14581"/>
                  </a:cubicBezTo>
                  <a:cubicBezTo>
                    <a:pt x="14867" y="12278"/>
                    <a:pt x="13588" y="14581"/>
                    <a:pt x="13332" y="12150"/>
                  </a:cubicBezTo>
                  <a:cubicBezTo>
                    <a:pt x="14739" y="15092"/>
                    <a:pt x="16402" y="11511"/>
                    <a:pt x="17553" y="14836"/>
                  </a:cubicBezTo>
                  <a:cubicBezTo>
                    <a:pt x="18192" y="14836"/>
                    <a:pt x="16913" y="13174"/>
                    <a:pt x="17553" y="13046"/>
                  </a:cubicBezTo>
                  <a:lnTo>
                    <a:pt x="17553" y="13941"/>
                  </a:lnTo>
                  <a:lnTo>
                    <a:pt x="17553" y="12662"/>
                  </a:lnTo>
                  <a:cubicBezTo>
                    <a:pt x="17553" y="12662"/>
                    <a:pt x="18576" y="13941"/>
                    <a:pt x="18704" y="14708"/>
                  </a:cubicBezTo>
                  <a:cubicBezTo>
                    <a:pt x="18832" y="15476"/>
                    <a:pt x="18704" y="14708"/>
                    <a:pt x="18704" y="14708"/>
                  </a:cubicBezTo>
                  <a:cubicBezTo>
                    <a:pt x="18704" y="14708"/>
                    <a:pt x="20111" y="14708"/>
                    <a:pt x="20367" y="14708"/>
                  </a:cubicBezTo>
                  <a:lnTo>
                    <a:pt x="19599" y="14708"/>
                  </a:lnTo>
                  <a:cubicBezTo>
                    <a:pt x="21262" y="13557"/>
                    <a:pt x="23436" y="14708"/>
                    <a:pt x="24971" y="12406"/>
                  </a:cubicBezTo>
                  <a:lnTo>
                    <a:pt x="24971" y="11895"/>
                  </a:lnTo>
                  <a:cubicBezTo>
                    <a:pt x="26250" y="10488"/>
                    <a:pt x="26122" y="12662"/>
                    <a:pt x="27529" y="11895"/>
                  </a:cubicBezTo>
                  <a:lnTo>
                    <a:pt x="27529" y="11895"/>
                  </a:lnTo>
                  <a:cubicBezTo>
                    <a:pt x="27529" y="11127"/>
                    <a:pt x="28296" y="10743"/>
                    <a:pt x="28680" y="10871"/>
                  </a:cubicBezTo>
                  <a:cubicBezTo>
                    <a:pt x="29064" y="10999"/>
                    <a:pt x="29319" y="12534"/>
                    <a:pt x="28680" y="13429"/>
                  </a:cubicBezTo>
                  <a:cubicBezTo>
                    <a:pt x="30215" y="12022"/>
                    <a:pt x="29447" y="12278"/>
                    <a:pt x="30470" y="9592"/>
                  </a:cubicBezTo>
                  <a:lnTo>
                    <a:pt x="30470" y="10871"/>
                  </a:lnTo>
                  <a:cubicBezTo>
                    <a:pt x="30470" y="9848"/>
                    <a:pt x="30470" y="9209"/>
                    <a:pt x="31622" y="8953"/>
                  </a:cubicBezTo>
                  <a:cubicBezTo>
                    <a:pt x="32773" y="8697"/>
                    <a:pt x="31622" y="10743"/>
                    <a:pt x="31622" y="12150"/>
                  </a:cubicBezTo>
                  <a:cubicBezTo>
                    <a:pt x="32901" y="14836"/>
                    <a:pt x="34180" y="9592"/>
                    <a:pt x="34436" y="13557"/>
                  </a:cubicBezTo>
                  <a:cubicBezTo>
                    <a:pt x="35587" y="10360"/>
                    <a:pt x="33412" y="11511"/>
                    <a:pt x="33796" y="10871"/>
                  </a:cubicBezTo>
                  <a:cubicBezTo>
                    <a:pt x="34180" y="10232"/>
                    <a:pt x="34691" y="8441"/>
                    <a:pt x="35203" y="8953"/>
                  </a:cubicBezTo>
                  <a:cubicBezTo>
                    <a:pt x="35714" y="9465"/>
                    <a:pt x="35203" y="13302"/>
                    <a:pt x="36738" y="13429"/>
                  </a:cubicBezTo>
                  <a:cubicBezTo>
                    <a:pt x="38272" y="13557"/>
                    <a:pt x="36738" y="13429"/>
                    <a:pt x="36738" y="13429"/>
                  </a:cubicBezTo>
                  <a:cubicBezTo>
                    <a:pt x="36738" y="13429"/>
                    <a:pt x="37889" y="12406"/>
                    <a:pt x="38144" y="13429"/>
                  </a:cubicBezTo>
                  <a:cubicBezTo>
                    <a:pt x="38912" y="11383"/>
                    <a:pt x="38784" y="13429"/>
                    <a:pt x="39424" y="11127"/>
                  </a:cubicBezTo>
                  <a:cubicBezTo>
                    <a:pt x="39042" y="11073"/>
                    <a:pt x="38654" y="11073"/>
                    <a:pt x="38272" y="11127"/>
                  </a:cubicBezTo>
                  <a:cubicBezTo>
                    <a:pt x="38912" y="11127"/>
                    <a:pt x="40191" y="7674"/>
                    <a:pt x="40958" y="9465"/>
                  </a:cubicBezTo>
                  <a:cubicBezTo>
                    <a:pt x="40706" y="9962"/>
                    <a:pt x="40406" y="10433"/>
                    <a:pt x="40063" y="10871"/>
                  </a:cubicBezTo>
                  <a:cubicBezTo>
                    <a:pt x="40063" y="11639"/>
                    <a:pt x="40063" y="10871"/>
                    <a:pt x="40831" y="10871"/>
                  </a:cubicBezTo>
                  <a:cubicBezTo>
                    <a:pt x="41598" y="10871"/>
                    <a:pt x="39424" y="10871"/>
                    <a:pt x="38272" y="12918"/>
                  </a:cubicBezTo>
                  <a:cubicBezTo>
                    <a:pt x="37121" y="14964"/>
                    <a:pt x="39935" y="11383"/>
                    <a:pt x="39040" y="14069"/>
                  </a:cubicBezTo>
                  <a:cubicBezTo>
                    <a:pt x="40319" y="10743"/>
                    <a:pt x="40063" y="14836"/>
                    <a:pt x="41470" y="12278"/>
                  </a:cubicBezTo>
                  <a:lnTo>
                    <a:pt x="41470" y="13813"/>
                  </a:lnTo>
                  <a:cubicBezTo>
                    <a:pt x="41470" y="13813"/>
                    <a:pt x="41854" y="14453"/>
                    <a:pt x="41854" y="14453"/>
                  </a:cubicBezTo>
                  <a:lnTo>
                    <a:pt x="40831" y="16371"/>
                  </a:lnTo>
                  <a:cubicBezTo>
                    <a:pt x="41982" y="14836"/>
                    <a:pt x="41726" y="18034"/>
                    <a:pt x="42493" y="17394"/>
                  </a:cubicBezTo>
                  <a:cubicBezTo>
                    <a:pt x="41214" y="17394"/>
                    <a:pt x="42493" y="15476"/>
                    <a:pt x="42493" y="14197"/>
                  </a:cubicBezTo>
                  <a:cubicBezTo>
                    <a:pt x="44667" y="12662"/>
                    <a:pt x="42493" y="18417"/>
                    <a:pt x="44156" y="18290"/>
                  </a:cubicBezTo>
                  <a:cubicBezTo>
                    <a:pt x="44156" y="18290"/>
                    <a:pt x="43516" y="17011"/>
                    <a:pt x="44156" y="16499"/>
                  </a:cubicBezTo>
                  <a:cubicBezTo>
                    <a:pt x="44381" y="17119"/>
                    <a:pt x="44381" y="17798"/>
                    <a:pt x="44156" y="18418"/>
                  </a:cubicBezTo>
                  <a:cubicBezTo>
                    <a:pt x="45307" y="18417"/>
                    <a:pt x="44156" y="16883"/>
                    <a:pt x="45307" y="16115"/>
                  </a:cubicBezTo>
                  <a:cubicBezTo>
                    <a:pt x="45307" y="18034"/>
                    <a:pt x="46202" y="16115"/>
                    <a:pt x="46842" y="15220"/>
                  </a:cubicBezTo>
                  <a:lnTo>
                    <a:pt x="46842" y="16755"/>
                  </a:lnTo>
                  <a:cubicBezTo>
                    <a:pt x="47737" y="18162"/>
                    <a:pt x="48377" y="13813"/>
                    <a:pt x="49144" y="15476"/>
                  </a:cubicBezTo>
                  <a:lnTo>
                    <a:pt x="47737" y="17266"/>
                  </a:lnTo>
                  <a:lnTo>
                    <a:pt x="48632" y="17266"/>
                  </a:lnTo>
                  <a:lnTo>
                    <a:pt x="47737" y="18801"/>
                  </a:lnTo>
                  <a:cubicBezTo>
                    <a:pt x="48888" y="17906"/>
                    <a:pt x="49016" y="18801"/>
                    <a:pt x="49400" y="18801"/>
                  </a:cubicBezTo>
                  <a:cubicBezTo>
                    <a:pt x="49783" y="18801"/>
                    <a:pt x="50679" y="16243"/>
                    <a:pt x="51318" y="16499"/>
                  </a:cubicBezTo>
                  <a:cubicBezTo>
                    <a:pt x="51958" y="16755"/>
                    <a:pt x="50423" y="17650"/>
                    <a:pt x="51318" y="17906"/>
                  </a:cubicBezTo>
                  <a:cubicBezTo>
                    <a:pt x="52213" y="18162"/>
                    <a:pt x="49911" y="19696"/>
                    <a:pt x="50295" y="17906"/>
                  </a:cubicBezTo>
                  <a:lnTo>
                    <a:pt x="49400" y="19057"/>
                  </a:lnTo>
                  <a:cubicBezTo>
                    <a:pt x="49400" y="20336"/>
                    <a:pt x="50295" y="19824"/>
                    <a:pt x="50551" y="19952"/>
                  </a:cubicBezTo>
                  <a:cubicBezTo>
                    <a:pt x="50807" y="20080"/>
                    <a:pt x="50551" y="19952"/>
                    <a:pt x="50551" y="19952"/>
                  </a:cubicBezTo>
                  <a:lnTo>
                    <a:pt x="52725" y="18545"/>
                  </a:lnTo>
                  <a:cubicBezTo>
                    <a:pt x="52583" y="19097"/>
                    <a:pt x="52270" y="19590"/>
                    <a:pt x="51830" y="19952"/>
                  </a:cubicBezTo>
                  <a:cubicBezTo>
                    <a:pt x="51830" y="19952"/>
                    <a:pt x="52597" y="19952"/>
                    <a:pt x="52981" y="19952"/>
                  </a:cubicBezTo>
                  <a:cubicBezTo>
                    <a:pt x="53364" y="19952"/>
                    <a:pt x="51702" y="22126"/>
                    <a:pt x="50934" y="22382"/>
                  </a:cubicBezTo>
                  <a:lnTo>
                    <a:pt x="52597" y="22382"/>
                  </a:lnTo>
                  <a:cubicBezTo>
                    <a:pt x="52686" y="23019"/>
                    <a:pt x="52686" y="23664"/>
                    <a:pt x="52597" y="24301"/>
                  </a:cubicBezTo>
                  <a:cubicBezTo>
                    <a:pt x="52597" y="25324"/>
                    <a:pt x="55155" y="22894"/>
                    <a:pt x="55411" y="24301"/>
                  </a:cubicBezTo>
                  <a:cubicBezTo>
                    <a:pt x="55667" y="25708"/>
                    <a:pt x="55411" y="24301"/>
                    <a:pt x="55411" y="24301"/>
                  </a:cubicBezTo>
                  <a:cubicBezTo>
                    <a:pt x="55411" y="24301"/>
                    <a:pt x="55411" y="26731"/>
                    <a:pt x="57457" y="25836"/>
                  </a:cubicBezTo>
                  <a:lnTo>
                    <a:pt x="56434" y="28010"/>
                  </a:lnTo>
                  <a:cubicBezTo>
                    <a:pt x="57329" y="28010"/>
                    <a:pt x="57585" y="25196"/>
                    <a:pt x="59120" y="25196"/>
                  </a:cubicBezTo>
                  <a:cubicBezTo>
                    <a:pt x="60655" y="25196"/>
                    <a:pt x="58225" y="26987"/>
                    <a:pt x="58097" y="27754"/>
                  </a:cubicBezTo>
                  <a:cubicBezTo>
                    <a:pt x="57969" y="28521"/>
                    <a:pt x="61166" y="25836"/>
                    <a:pt x="60655" y="27754"/>
                  </a:cubicBezTo>
                  <a:cubicBezTo>
                    <a:pt x="60143" y="29673"/>
                    <a:pt x="59887" y="26091"/>
                    <a:pt x="59632" y="26091"/>
                  </a:cubicBezTo>
                  <a:close/>
                  <a:moveTo>
                    <a:pt x="66794" y="31975"/>
                  </a:moveTo>
                  <a:cubicBezTo>
                    <a:pt x="66794" y="31975"/>
                    <a:pt x="65387" y="31975"/>
                    <a:pt x="66027" y="31975"/>
                  </a:cubicBezTo>
                  <a:cubicBezTo>
                    <a:pt x="66666" y="31975"/>
                    <a:pt x="67433" y="31463"/>
                    <a:pt x="67433" y="31975"/>
                  </a:cubicBezTo>
                  <a:close/>
                  <a:moveTo>
                    <a:pt x="77538" y="42974"/>
                  </a:moveTo>
                  <a:cubicBezTo>
                    <a:pt x="77538" y="42974"/>
                    <a:pt x="77538" y="42974"/>
                    <a:pt x="77538" y="42207"/>
                  </a:cubicBezTo>
                  <a:cubicBezTo>
                    <a:pt x="77538" y="41439"/>
                    <a:pt x="77793" y="42590"/>
                    <a:pt x="77538" y="42974"/>
                  </a:cubicBezTo>
                  <a:close/>
                  <a:moveTo>
                    <a:pt x="86107" y="89529"/>
                  </a:moveTo>
                  <a:lnTo>
                    <a:pt x="86107" y="89529"/>
                  </a:lnTo>
                  <a:cubicBezTo>
                    <a:pt x="86746" y="89273"/>
                    <a:pt x="86490" y="89273"/>
                    <a:pt x="86107" y="89529"/>
                  </a:cubicBezTo>
                  <a:close/>
                  <a:moveTo>
                    <a:pt x="84955" y="89529"/>
                  </a:moveTo>
                  <a:cubicBezTo>
                    <a:pt x="85153" y="89643"/>
                    <a:pt x="85397" y="89643"/>
                    <a:pt x="85595" y="89529"/>
                  </a:cubicBezTo>
                  <a:cubicBezTo>
                    <a:pt x="85595" y="89529"/>
                    <a:pt x="85595" y="89529"/>
                    <a:pt x="85595" y="89529"/>
                  </a:cubicBezTo>
                  <a:cubicBezTo>
                    <a:pt x="85595" y="89529"/>
                    <a:pt x="84827" y="89785"/>
                    <a:pt x="84955" y="90169"/>
                  </a:cubicBezTo>
                  <a:close/>
                  <a:moveTo>
                    <a:pt x="38784" y="0"/>
                  </a:moveTo>
                  <a:lnTo>
                    <a:pt x="38784" y="0"/>
                  </a:lnTo>
                  <a:cubicBezTo>
                    <a:pt x="38784" y="0"/>
                    <a:pt x="38656" y="1663"/>
                    <a:pt x="38784" y="1663"/>
                  </a:cubicBezTo>
                  <a:close/>
                </a:path>
              </a:pathLst>
            </a:custGeom>
            <a:solidFill>
              <a:srgbClr val="EBEBEB"/>
            </a:solidFill>
            <a:ln w="12783"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3AE86004-4B48-BF66-407D-F917B64703FA}"/>
                </a:ext>
              </a:extLst>
            </p:cNvPr>
            <p:cNvSpPr/>
            <p:nvPr/>
          </p:nvSpPr>
          <p:spPr>
            <a:xfrm>
              <a:off x="4458294" y="5164395"/>
              <a:ext cx="767" cy="12789"/>
            </a:xfrm>
            <a:custGeom>
              <a:avLst/>
              <a:gdLst>
                <a:gd name="connsiteX0" fmla="*/ 0 w 767"/>
                <a:gd name="connsiteY0" fmla="*/ 0 h 12789"/>
                <a:gd name="connsiteX1" fmla="*/ 768 w 767"/>
                <a:gd name="connsiteY1" fmla="*/ 0 h 12789"/>
              </a:gdLst>
              <a:ahLst/>
              <a:cxnLst>
                <a:cxn ang="0">
                  <a:pos x="connsiteX0" y="connsiteY0"/>
                </a:cxn>
                <a:cxn ang="0">
                  <a:pos x="connsiteX1" y="connsiteY1"/>
                </a:cxn>
              </a:cxnLst>
              <a:rect l="l" t="t" r="r" b="b"/>
              <a:pathLst>
                <a:path w="767" h="12789">
                  <a:moveTo>
                    <a:pt x="0" y="0"/>
                  </a:moveTo>
                  <a:lnTo>
                    <a:pt x="768" y="0"/>
                  </a:lnTo>
                  <a:close/>
                </a:path>
              </a:pathLst>
            </a:custGeom>
            <a:solidFill>
              <a:srgbClr val="EBEBEB"/>
            </a:solidFill>
            <a:ln w="12783"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6825358B-1E76-113A-0E64-BF08796C08C7}"/>
                </a:ext>
              </a:extLst>
            </p:cNvPr>
            <p:cNvSpPr/>
            <p:nvPr/>
          </p:nvSpPr>
          <p:spPr>
            <a:xfrm>
              <a:off x="4437831" y="5145466"/>
              <a:ext cx="255" cy="255"/>
            </a:xfrm>
            <a:custGeom>
              <a:avLst/>
              <a:gdLst>
                <a:gd name="connsiteX0" fmla="*/ 256 w 255"/>
                <a:gd name="connsiteY0" fmla="*/ 0 h 255"/>
                <a:gd name="connsiteX1" fmla="*/ 256 w 255"/>
                <a:gd name="connsiteY1" fmla="*/ 0 h 255"/>
                <a:gd name="connsiteX2" fmla="*/ 0 w 255"/>
                <a:gd name="connsiteY2" fmla="*/ 256 h 255"/>
                <a:gd name="connsiteX3" fmla="*/ 256 w 255"/>
                <a:gd name="connsiteY3" fmla="*/ 0 h 255"/>
              </a:gdLst>
              <a:ahLst/>
              <a:cxnLst>
                <a:cxn ang="0">
                  <a:pos x="connsiteX0" y="connsiteY0"/>
                </a:cxn>
                <a:cxn ang="0">
                  <a:pos x="connsiteX1" y="connsiteY1"/>
                </a:cxn>
                <a:cxn ang="0">
                  <a:pos x="connsiteX2" y="connsiteY2"/>
                </a:cxn>
                <a:cxn ang="0">
                  <a:pos x="connsiteX3" y="connsiteY3"/>
                </a:cxn>
              </a:cxnLst>
              <a:rect l="l" t="t" r="r" b="b"/>
              <a:pathLst>
                <a:path w="255" h="255">
                  <a:moveTo>
                    <a:pt x="256" y="0"/>
                  </a:moveTo>
                  <a:lnTo>
                    <a:pt x="256" y="0"/>
                  </a:lnTo>
                  <a:lnTo>
                    <a:pt x="0" y="256"/>
                  </a:lnTo>
                  <a:lnTo>
                    <a:pt x="256" y="0"/>
                  </a:lnTo>
                  <a:close/>
                </a:path>
              </a:pathLst>
            </a:custGeom>
            <a:solidFill>
              <a:srgbClr val="EBEBEB"/>
            </a:solidFill>
            <a:ln w="12783"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C8D1632F-CA87-83CF-E7FC-E475E13B34EB}"/>
                </a:ext>
              </a:extLst>
            </p:cNvPr>
            <p:cNvSpPr/>
            <p:nvPr/>
          </p:nvSpPr>
          <p:spPr>
            <a:xfrm>
              <a:off x="4460724" y="5193698"/>
              <a:ext cx="895" cy="113"/>
            </a:xfrm>
            <a:custGeom>
              <a:avLst/>
              <a:gdLst>
                <a:gd name="connsiteX0" fmla="*/ 0 w 895"/>
                <a:gd name="connsiteY0" fmla="*/ 114 h 113"/>
                <a:gd name="connsiteX1" fmla="*/ 895 w 895"/>
                <a:gd name="connsiteY1" fmla="*/ 114 h 113"/>
                <a:gd name="connsiteX2" fmla="*/ 0 w 895"/>
                <a:gd name="connsiteY2" fmla="*/ 114 h 113"/>
              </a:gdLst>
              <a:ahLst/>
              <a:cxnLst>
                <a:cxn ang="0">
                  <a:pos x="connsiteX0" y="connsiteY0"/>
                </a:cxn>
                <a:cxn ang="0">
                  <a:pos x="connsiteX1" y="connsiteY1"/>
                </a:cxn>
                <a:cxn ang="0">
                  <a:pos x="connsiteX2" y="connsiteY2"/>
                </a:cxn>
              </a:cxnLst>
              <a:rect l="l" t="t" r="r" b="b"/>
              <a:pathLst>
                <a:path w="895" h="113">
                  <a:moveTo>
                    <a:pt x="0" y="114"/>
                  </a:moveTo>
                  <a:lnTo>
                    <a:pt x="895" y="114"/>
                  </a:lnTo>
                  <a:cubicBezTo>
                    <a:pt x="895" y="114"/>
                    <a:pt x="128" y="-142"/>
                    <a:pt x="0" y="114"/>
                  </a:cubicBezTo>
                  <a:close/>
                </a:path>
              </a:pathLst>
            </a:custGeom>
            <a:solidFill>
              <a:srgbClr val="EBEBEB"/>
            </a:solidFill>
            <a:ln w="12783"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FAB9E87C-C2AB-55B8-FF42-AA30B1D4F745}"/>
                </a:ext>
              </a:extLst>
            </p:cNvPr>
            <p:cNvSpPr/>
            <p:nvPr/>
          </p:nvSpPr>
          <p:spPr>
            <a:xfrm>
              <a:off x="4466916" y="5217985"/>
              <a:ext cx="977" cy="895"/>
            </a:xfrm>
            <a:custGeom>
              <a:avLst/>
              <a:gdLst>
                <a:gd name="connsiteX0" fmla="*/ 971 w 977"/>
                <a:gd name="connsiteY0" fmla="*/ 895 h 895"/>
                <a:gd name="connsiteX1" fmla="*/ 971 w 977"/>
                <a:gd name="connsiteY1" fmla="*/ 0 h 895"/>
                <a:gd name="connsiteX2" fmla="*/ 203 w 977"/>
                <a:gd name="connsiteY2" fmla="*/ 0 h 895"/>
                <a:gd name="connsiteX3" fmla="*/ 971 w 977"/>
                <a:gd name="connsiteY3" fmla="*/ 895 h 895"/>
              </a:gdLst>
              <a:ahLst/>
              <a:cxnLst>
                <a:cxn ang="0">
                  <a:pos x="connsiteX0" y="connsiteY0"/>
                </a:cxn>
                <a:cxn ang="0">
                  <a:pos x="connsiteX1" y="connsiteY1"/>
                </a:cxn>
                <a:cxn ang="0">
                  <a:pos x="connsiteX2" y="connsiteY2"/>
                </a:cxn>
                <a:cxn ang="0">
                  <a:pos x="connsiteX3" y="connsiteY3"/>
                </a:cxn>
              </a:cxnLst>
              <a:rect l="l" t="t" r="r" b="b"/>
              <a:pathLst>
                <a:path w="977" h="895">
                  <a:moveTo>
                    <a:pt x="971" y="895"/>
                  </a:moveTo>
                  <a:lnTo>
                    <a:pt x="971" y="0"/>
                  </a:lnTo>
                  <a:cubicBezTo>
                    <a:pt x="971" y="0"/>
                    <a:pt x="971" y="0"/>
                    <a:pt x="203" y="0"/>
                  </a:cubicBezTo>
                  <a:cubicBezTo>
                    <a:pt x="-564" y="0"/>
                    <a:pt x="1099" y="640"/>
                    <a:pt x="971" y="895"/>
                  </a:cubicBezTo>
                  <a:close/>
                </a:path>
              </a:pathLst>
            </a:custGeom>
            <a:solidFill>
              <a:srgbClr val="EBEBEB"/>
            </a:solidFill>
            <a:ln w="12783"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5883C2C4-60F0-8CAF-2876-8209317F406B}"/>
                </a:ext>
              </a:extLst>
            </p:cNvPr>
            <p:cNvSpPr/>
            <p:nvPr/>
          </p:nvSpPr>
          <p:spPr>
            <a:xfrm>
              <a:off x="4456504" y="5218056"/>
              <a:ext cx="639" cy="56"/>
            </a:xfrm>
            <a:custGeom>
              <a:avLst/>
              <a:gdLst>
                <a:gd name="connsiteX0" fmla="*/ 0 w 639"/>
                <a:gd name="connsiteY0" fmla="*/ 57 h 56"/>
                <a:gd name="connsiteX1" fmla="*/ 0 w 639"/>
                <a:gd name="connsiteY1" fmla="*/ 57 h 56"/>
                <a:gd name="connsiteX2" fmla="*/ 639 w 639"/>
                <a:gd name="connsiteY2" fmla="*/ 57 h 56"/>
                <a:gd name="connsiteX3" fmla="*/ 0 w 639"/>
                <a:gd name="connsiteY3" fmla="*/ 57 h 56"/>
              </a:gdLst>
              <a:ahLst/>
              <a:cxnLst>
                <a:cxn ang="0">
                  <a:pos x="connsiteX0" y="connsiteY0"/>
                </a:cxn>
                <a:cxn ang="0">
                  <a:pos x="connsiteX1" y="connsiteY1"/>
                </a:cxn>
                <a:cxn ang="0">
                  <a:pos x="connsiteX2" y="connsiteY2"/>
                </a:cxn>
                <a:cxn ang="0">
                  <a:pos x="connsiteX3" y="connsiteY3"/>
                </a:cxn>
              </a:cxnLst>
              <a:rect l="l" t="t" r="r" b="b"/>
              <a:pathLst>
                <a:path w="639" h="56">
                  <a:moveTo>
                    <a:pt x="0" y="57"/>
                  </a:moveTo>
                  <a:cubicBezTo>
                    <a:pt x="0" y="57"/>
                    <a:pt x="0" y="57"/>
                    <a:pt x="0" y="57"/>
                  </a:cubicBezTo>
                  <a:lnTo>
                    <a:pt x="639" y="57"/>
                  </a:lnTo>
                  <a:cubicBezTo>
                    <a:pt x="639" y="57"/>
                    <a:pt x="512" y="-71"/>
                    <a:pt x="0" y="57"/>
                  </a:cubicBezTo>
                  <a:close/>
                </a:path>
              </a:pathLst>
            </a:custGeom>
            <a:solidFill>
              <a:srgbClr val="EBEBEB"/>
            </a:solidFill>
            <a:ln w="12783"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DAC387D-8527-38F6-D2D4-9CC0F7645E52}"/>
                </a:ext>
              </a:extLst>
            </p:cNvPr>
            <p:cNvSpPr/>
            <p:nvPr/>
          </p:nvSpPr>
          <p:spPr>
            <a:xfrm>
              <a:off x="4462515" y="5216365"/>
              <a:ext cx="1151" cy="1133"/>
            </a:xfrm>
            <a:custGeom>
              <a:avLst/>
              <a:gdLst>
                <a:gd name="connsiteX0" fmla="*/ 1151 w 1151"/>
                <a:gd name="connsiteY0" fmla="*/ 341 h 1133"/>
                <a:gd name="connsiteX1" fmla="*/ 0 w 1151"/>
                <a:gd name="connsiteY1" fmla="*/ 341 h 1133"/>
                <a:gd name="connsiteX2" fmla="*/ 0 w 1151"/>
                <a:gd name="connsiteY2" fmla="*/ 341 h 1133"/>
                <a:gd name="connsiteX3" fmla="*/ 1151 w 1151"/>
                <a:gd name="connsiteY3" fmla="*/ 341 h 1133"/>
              </a:gdLst>
              <a:ahLst/>
              <a:cxnLst>
                <a:cxn ang="0">
                  <a:pos x="connsiteX0" y="connsiteY0"/>
                </a:cxn>
                <a:cxn ang="0">
                  <a:pos x="connsiteX1" y="connsiteY1"/>
                </a:cxn>
                <a:cxn ang="0">
                  <a:pos x="connsiteX2" y="connsiteY2"/>
                </a:cxn>
                <a:cxn ang="0">
                  <a:pos x="connsiteX3" y="connsiteY3"/>
                </a:cxn>
              </a:cxnLst>
              <a:rect l="l" t="t" r="r" b="b"/>
              <a:pathLst>
                <a:path w="1151" h="1133">
                  <a:moveTo>
                    <a:pt x="1151" y="341"/>
                  </a:moveTo>
                  <a:cubicBezTo>
                    <a:pt x="0" y="-426"/>
                    <a:pt x="128" y="341"/>
                    <a:pt x="0" y="341"/>
                  </a:cubicBezTo>
                  <a:lnTo>
                    <a:pt x="0" y="341"/>
                  </a:lnTo>
                  <a:cubicBezTo>
                    <a:pt x="1151" y="1748"/>
                    <a:pt x="1151" y="981"/>
                    <a:pt x="1151" y="341"/>
                  </a:cubicBezTo>
                  <a:close/>
                </a:path>
              </a:pathLst>
            </a:custGeom>
            <a:solidFill>
              <a:srgbClr val="EBEBEB"/>
            </a:solidFill>
            <a:ln w="12783"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AD2020E0-A997-A6BE-2350-1524B171DFD3}"/>
                </a:ext>
              </a:extLst>
            </p:cNvPr>
            <p:cNvSpPr/>
            <p:nvPr/>
          </p:nvSpPr>
          <p:spPr>
            <a:xfrm>
              <a:off x="4462003" y="5217218"/>
              <a:ext cx="12789" cy="113"/>
            </a:xfrm>
            <a:custGeom>
              <a:avLst/>
              <a:gdLst>
                <a:gd name="connsiteX0" fmla="*/ 0 w 12789"/>
                <a:gd name="connsiteY0" fmla="*/ 0 h 113"/>
                <a:gd name="connsiteX1" fmla="*/ 0 w 12789"/>
                <a:gd name="connsiteY1" fmla="*/ 0 h 113"/>
                <a:gd name="connsiteX2" fmla="*/ 0 w 12789"/>
                <a:gd name="connsiteY2" fmla="*/ 0 h 113"/>
              </a:gdLst>
              <a:ahLst/>
              <a:cxnLst>
                <a:cxn ang="0">
                  <a:pos x="connsiteX0" y="connsiteY0"/>
                </a:cxn>
                <a:cxn ang="0">
                  <a:pos x="connsiteX1" y="connsiteY1"/>
                </a:cxn>
                <a:cxn ang="0">
                  <a:pos x="connsiteX2" y="connsiteY2"/>
                </a:cxn>
              </a:cxnLst>
              <a:rect l="l" t="t" r="r" b="b"/>
              <a:pathLst>
                <a:path w="12789" h="113">
                  <a:moveTo>
                    <a:pt x="0" y="0"/>
                  </a:moveTo>
                  <a:cubicBezTo>
                    <a:pt x="0" y="0"/>
                    <a:pt x="0" y="0"/>
                    <a:pt x="0" y="0"/>
                  </a:cubicBezTo>
                  <a:cubicBezTo>
                    <a:pt x="0" y="0"/>
                    <a:pt x="0" y="256"/>
                    <a:pt x="0" y="0"/>
                  </a:cubicBezTo>
                  <a:close/>
                </a:path>
              </a:pathLst>
            </a:custGeom>
            <a:solidFill>
              <a:srgbClr val="EBEBEB"/>
            </a:solidFill>
            <a:ln w="12783"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8A0F655B-EA8C-0596-367B-CD0C7AD41132}"/>
                </a:ext>
              </a:extLst>
            </p:cNvPr>
            <p:cNvSpPr/>
            <p:nvPr/>
          </p:nvSpPr>
          <p:spPr>
            <a:xfrm>
              <a:off x="4468522" y="5213608"/>
              <a:ext cx="1339" cy="1378"/>
            </a:xfrm>
            <a:custGeom>
              <a:avLst/>
              <a:gdLst>
                <a:gd name="connsiteX0" fmla="*/ 5 w 1339"/>
                <a:gd name="connsiteY0" fmla="*/ 412 h 1378"/>
                <a:gd name="connsiteX1" fmla="*/ 900 w 1339"/>
                <a:gd name="connsiteY1" fmla="*/ 1179 h 1378"/>
                <a:gd name="connsiteX2" fmla="*/ 5 w 1339"/>
                <a:gd name="connsiteY2" fmla="*/ 412 h 1378"/>
              </a:gdLst>
              <a:ahLst/>
              <a:cxnLst>
                <a:cxn ang="0">
                  <a:pos x="connsiteX0" y="connsiteY0"/>
                </a:cxn>
                <a:cxn ang="0">
                  <a:pos x="connsiteX1" y="connsiteY1"/>
                </a:cxn>
                <a:cxn ang="0">
                  <a:pos x="connsiteX2" y="connsiteY2"/>
                </a:cxn>
              </a:cxnLst>
              <a:rect l="l" t="t" r="r" b="b"/>
              <a:pathLst>
                <a:path w="1339" h="1378">
                  <a:moveTo>
                    <a:pt x="5" y="412"/>
                  </a:moveTo>
                  <a:cubicBezTo>
                    <a:pt x="5" y="412"/>
                    <a:pt x="1412" y="1307"/>
                    <a:pt x="900" y="1179"/>
                  </a:cubicBezTo>
                  <a:cubicBezTo>
                    <a:pt x="2307" y="2202"/>
                    <a:pt x="-123" y="-1123"/>
                    <a:pt x="5" y="412"/>
                  </a:cubicBezTo>
                  <a:close/>
                </a:path>
              </a:pathLst>
            </a:custGeom>
            <a:solidFill>
              <a:srgbClr val="EBEBEB"/>
            </a:solidFill>
            <a:ln w="12783"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8EB34205-309F-6060-6F67-E9CD4579B41E}"/>
                </a:ext>
              </a:extLst>
            </p:cNvPr>
            <p:cNvSpPr/>
            <p:nvPr/>
          </p:nvSpPr>
          <p:spPr>
            <a:xfrm>
              <a:off x="4459190" y="5214404"/>
              <a:ext cx="1407" cy="895"/>
            </a:xfrm>
            <a:custGeom>
              <a:avLst/>
              <a:gdLst>
                <a:gd name="connsiteX0" fmla="*/ 0 w 1407"/>
                <a:gd name="connsiteY0" fmla="*/ 128 h 895"/>
                <a:gd name="connsiteX1" fmla="*/ 1407 w 1407"/>
                <a:gd name="connsiteY1" fmla="*/ 895 h 895"/>
                <a:gd name="connsiteX2" fmla="*/ 512 w 1407"/>
                <a:gd name="connsiteY2" fmla="*/ 0 h 895"/>
                <a:gd name="connsiteX3" fmla="*/ 0 w 1407"/>
                <a:gd name="connsiteY3" fmla="*/ 128 h 895"/>
              </a:gdLst>
              <a:ahLst/>
              <a:cxnLst>
                <a:cxn ang="0">
                  <a:pos x="connsiteX0" y="connsiteY0"/>
                </a:cxn>
                <a:cxn ang="0">
                  <a:pos x="connsiteX1" y="connsiteY1"/>
                </a:cxn>
                <a:cxn ang="0">
                  <a:pos x="connsiteX2" y="connsiteY2"/>
                </a:cxn>
                <a:cxn ang="0">
                  <a:pos x="connsiteX3" y="connsiteY3"/>
                </a:cxn>
              </a:cxnLst>
              <a:rect l="l" t="t" r="r" b="b"/>
              <a:pathLst>
                <a:path w="1407" h="895">
                  <a:moveTo>
                    <a:pt x="0" y="128"/>
                  </a:moveTo>
                  <a:lnTo>
                    <a:pt x="1407" y="895"/>
                  </a:lnTo>
                  <a:lnTo>
                    <a:pt x="512" y="0"/>
                  </a:lnTo>
                  <a:lnTo>
                    <a:pt x="0" y="128"/>
                  </a:lnTo>
                  <a:close/>
                </a:path>
              </a:pathLst>
            </a:custGeom>
            <a:solidFill>
              <a:srgbClr val="EBEBEB"/>
            </a:solidFill>
            <a:ln w="12783"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BBC6F7D2-A587-0279-DDE1-43B25FB8A3CA}"/>
                </a:ext>
              </a:extLst>
            </p:cNvPr>
            <p:cNvSpPr/>
            <p:nvPr/>
          </p:nvSpPr>
          <p:spPr>
            <a:xfrm>
              <a:off x="4461236" y="5212230"/>
              <a:ext cx="845" cy="113"/>
            </a:xfrm>
            <a:custGeom>
              <a:avLst/>
              <a:gdLst>
                <a:gd name="connsiteX0" fmla="*/ 767 w 845"/>
                <a:gd name="connsiteY0" fmla="*/ 0 h 113"/>
                <a:gd name="connsiteX1" fmla="*/ 0 w 845"/>
                <a:gd name="connsiteY1" fmla="*/ 0 h 113"/>
                <a:gd name="connsiteX2" fmla="*/ 0 w 845"/>
                <a:gd name="connsiteY2" fmla="*/ 0 h 113"/>
                <a:gd name="connsiteX3" fmla="*/ 767 w 845"/>
                <a:gd name="connsiteY3" fmla="*/ 0 h 113"/>
              </a:gdLst>
              <a:ahLst/>
              <a:cxnLst>
                <a:cxn ang="0">
                  <a:pos x="connsiteX0" y="connsiteY0"/>
                </a:cxn>
                <a:cxn ang="0">
                  <a:pos x="connsiteX1" y="connsiteY1"/>
                </a:cxn>
                <a:cxn ang="0">
                  <a:pos x="connsiteX2" y="connsiteY2"/>
                </a:cxn>
                <a:cxn ang="0">
                  <a:pos x="connsiteX3" y="connsiteY3"/>
                </a:cxn>
              </a:cxnLst>
              <a:rect l="l" t="t" r="r" b="b"/>
              <a:pathLst>
                <a:path w="845" h="113">
                  <a:moveTo>
                    <a:pt x="767" y="0"/>
                  </a:moveTo>
                  <a:lnTo>
                    <a:pt x="0" y="0"/>
                  </a:lnTo>
                  <a:cubicBezTo>
                    <a:pt x="0" y="0"/>
                    <a:pt x="0" y="0"/>
                    <a:pt x="0" y="0"/>
                  </a:cubicBezTo>
                  <a:cubicBezTo>
                    <a:pt x="0" y="0"/>
                    <a:pt x="1151" y="256"/>
                    <a:pt x="767" y="0"/>
                  </a:cubicBezTo>
                  <a:close/>
                </a:path>
              </a:pathLst>
            </a:custGeom>
            <a:solidFill>
              <a:srgbClr val="EBEBEB"/>
            </a:solidFill>
            <a:ln w="12783"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0AA2008D-2359-BD3F-26B7-D9926C87E69A}"/>
                </a:ext>
              </a:extLst>
            </p:cNvPr>
            <p:cNvSpPr/>
            <p:nvPr/>
          </p:nvSpPr>
          <p:spPr>
            <a:xfrm>
              <a:off x="4461620" y="5213381"/>
              <a:ext cx="56" cy="12789"/>
            </a:xfrm>
            <a:custGeom>
              <a:avLst/>
              <a:gdLst>
                <a:gd name="connsiteX0" fmla="*/ 0 w 56"/>
                <a:gd name="connsiteY0" fmla="*/ 0 h 12789"/>
                <a:gd name="connsiteX1" fmla="*/ 0 w 56"/>
                <a:gd name="connsiteY1" fmla="*/ 0 h 12789"/>
                <a:gd name="connsiteX2" fmla="*/ 0 w 56"/>
                <a:gd name="connsiteY2" fmla="*/ 0 h 12789"/>
              </a:gdLst>
              <a:ahLst/>
              <a:cxnLst>
                <a:cxn ang="0">
                  <a:pos x="connsiteX0" y="connsiteY0"/>
                </a:cxn>
                <a:cxn ang="0">
                  <a:pos x="connsiteX1" y="connsiteY1"/>
                </a:cxn>
                <a:cxn ang="0">
                  <a:pos x="connsiteX2" y="connsiteY2"/>
                </a:cxn>
              </a:cxnLst>
              <a:rect l="l" t="t" r="r" b="b"/>
              <a:pathLst>
                <a:path w="56" h="12789">
                  <a:moveTo>
                    <a:pt x="0" y="0"/>
                  </a:moveTo>
                  <a:cubicBezTo>
                    <a:pt x="0" y="0"/>
                    <a:pt x="0" y="0"/>
                    <a:pt x="0" y="0"/>
                  </a:cubicBezTo>
                  <a:cubicBezTo>
                    <a:pt x="0" y="0"/>
                    <a:pt x="128" y="0"/>
                    <a:pt x="0" y="0"/>
                  </a:cubicBezTo>
                  <a:close/>
                </a:path>
              </a:pathLst>
            </a:custGeom>
            <a:solidFill>
              <a:srgbClr val="EBEBEB"/>
            </a:solidFill>
            <a:ln w="12783"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8EBEA269-E2DE-6B2E-3035-6683D38DA5EF}"/>
                </a:ext>
              </a:extLst>
            </p:cNvPr>
            <p:cNvSpPr/>
            <p:nvPr/>
          </p:nvSpPr>
          <p:spPr>
            <a:xfrm>
              <a:off x="4459318" y="5213125"/>
              <a:ext cx="639" cy="383"/>
            </a:xfrm>
            <a:custGeom>
              <a:avLst/>
              <a:gdLst>
                <a:gd name="connsiteX0" fmla="*/ 0 w 639"/>
                <a:gd name="connsiteY0" fmla="*/ 384 h 383"/>
                <a:gd name="connsiteX1" fmla="*/ 384 w 639"/>
                <a:gd name="connsiteY1" fmla="*/ 384 h 383"/>
                <a:gd name="connsiteX2" fmla="*/ 639 w 639"/>
                <a:gd name="connsiteY2" fmla="*/ 0 h 383"/>
                <a:gd name="connsiteX3" fmla="*/ 0 w 639"/>
                <a:gd name="connsiteY3" fmla="*/ 384 h 383"/>
              </a:gdLst>
              <a:ahLst/>
              <a:cxnLst>
                <a:cxn ang="0">
                  <a:pos x="connsiteX0" y="connsiteY0"/>
                </a:cxn>
                <a:cxn ang="0">
                  <a:pos x="connsiteX1" y="connsiteY1"/>
                </a:cxn>
                <a:cxn ang="0">
                  <a:pos x="connsiteX2" y="connsiteY2"/>
                </a:cxn>
                <a:cxn ang="0">
                  <a:pos x="connsiteX3" y="connsiteY3"/>
                </a:cxn>
              </a:cxnLst>
              <a:rect l="l" t="t" r="r" b="b"/>
              <a:pathLst>
                <a:path w="639" h="383">
                  <a:moveTo>
                    <a:pt x="0" y="384"/>
                  </a:moveTo>
                  <a:lnTo>
                    <a:pt x="384" y="384"/>
                  </a:lnTo>
                  <a:lnTo>
                    <a:pt x="639" y="0"/>
                  </a:lnTo>
                  <a:lnTo>
                    <a:pt x="0" y="384"/>
                  </a:lnTo>
                  <a:close/>
                </a:path>
              </a:pathLst>
            </a:custGeom>
            <a:solidFill>
              <a:srgbClr val="EBEBEB"/>
            </a:solidFill>
            <a:ln w="12783"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1E57C72B-1028-403E-59B0-30BBAB8D698A}"/>
                </a:ext>
              </a:extLst>
            </p:cNvPr>
            <p:cNvSpPr/>
            <p:nvPr/>
          </p:nvSpPr>
          <p:spPr>
            <a:xfrm>
              <a:off x="4464805" y="5204556"/>
              <a:ext cx="779" cy="895"/>
            </a:xfrm>
            <a:custGeom>
              <a:avLst/>
              <a:gdLst>
                <a:gd name="connsiteX0" fmla="*/ 780 w 779"/>
                <a:gd name="connsiteY0" fmla="*/ 895 h 895"/>
                <a:gd name="connsiteX1" fmla="*/ 780 w 779"/>
                <a:gd name="connsiteY1" fmla="*/ 0 h 895"/>
                <a:gd name="connsiteX2" fmla="*/ 13 w 779"/>
                <a:gd name="connsiteY2" fmla="*/ 0 h 895"/>
                <a:gd name="connsiteX3" fmla="*/ 780 w 779"/>
                <a:gd name="connsiteY3" fmla="*/ 895 h 895"/>
              </a:gdLst>
              <a:ahLst/>
              <a:cxnLst>
                <a:cxn ang="0">
                  <a:pos x="connsiteX0" y="connsiteY0"/>
                </a:cxn>
                <a:cxn ang="0">
                  <a:pos x="connsiteX1" y="connsiteY1"/>
                </a:cxn>
                <a:cxn ang="0">
                  <a:pos x="connsiteX2" y="connsiteY2"/>
                </a:cxn>
                <a:cxn ang="0">
                  <a:pos x="connsiteX3" y="connsiteY3"/>
                </a:cxn>
              </a:cxnLst>
              <a:rect l="l" t="t" r="r" b="b"/>
              <a:pathLst>
                <a:path w="779" h="895">
                  <a:moveTo>
                    <a:pt x="780" y="895"/>
                  </a:moveTo>
                  <a:lnTo>
                    <a:pt x="780" y="0"/>
                  </a:lnTo>
                  <a:cubicBezTo>
                    <a:pt x="780" y="0"/>
                    <a:pt x="-115" y="0"/>
                    <a:pt x="13" y="0"/>
                  </a:cubicBezTo>
                  <a:cubicBezTo>
                    <a:pt x="141" y="0"/>
                    <a:pt x="268" y="767"/>
                    <a:pt x="780" y="895"/>
                  </a:cubicBezTo>
                  <a:close/>
                </a:path>
              </a:pathLst>
            </a:custGeom>
            <a:solidFill>
              <a:srgbClr val="EBEBEB"/>
            </a:solidFill>
            <a:ln w="12783"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9937D18-A666-705A-92D0-9589A0E85FA8}"/>
                </a:ext>
              </a:extLst>
            </p:cNvPr>
            <p:cNvSpPr/>
            <p:nvPr/>
          </p:nvSpPr>
          <p:spPr>
            <a:xfrm>
              <a:off x="4459957" y="5204939"/>
              <a:ext cx="1790" cy="767"/>
            </a:xfrm>
            <a:custGeom>
              <a:avLst/>
              <a:gdLst>
                <a:gd name="connsiteX0" fmla="*/ 512 w 1790"/>
                <a:gd name="connsiteY0" fmla="*/ 767 h 767"/>
                <a:gd name="connsiteX1" fmla="*/ 1791 w 1790"/>
                <a:gd name="connsiteY1" fmla="*/ 767 h 767"/>
                <a:gd name="connsiteX2" fmla="*/ 0 w 1790"/>
                <a:gd name="connsiteY2" fmla="*/ 0 h 767"/>
              </a:gdLst>
              <a:ahLst/>
              <a:cxnLst>
                <a:cxn ang="0">
                  <a:pos x="connsiteX0" y="connsiteY0"/>
                </a:cxn>
                <a:cxn ang="0">
                  <a:pos x="connsiteX1" y="connsiteY1"/>
                </a:cxn>
                <a:cxn ang="0">
                  <a:pos x="connsiteX2" y="connsiteY2"/>
                </a:cxn>
              </a:cxnLst>
              <a:rect l="l" t="t" r="r" b="b"/>
              <a:pathLst>
                <a:path w="1790" h="767">
                  <a:moveTo>
                    <a:pt x="512" y="767"/>
                  </a:moveTo>
                  <a:lnTo>
                    <a:pt x="1791" y="767"/>
                  </a:lnTo>
                  <a:lnTo>
                    <a:pt x="0" y="0"/>
                  </a:lnTo>
                  <a:close/>
                </a:path>
              </a:pathLst>
            </a:custGeom>
            <a:solidFill>
              <a:srgbClr val="EBEBEB"/>
            </a:solidFill>
            <a:ln w="12783"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3B729DE8-228E-672C-6FDE-5882A3AF47AA}"/>
                </a:ext>
              </a:extLst>
            </p:cNvPr>
            <p:cNvSpPr/>
            <p:nvPr/>
          </p:nvSpPr>
          <p:spPr>
            <a:xfrm>
              <a:off x="4459559" y="5202978"/>
              <a:ext cx="1421" cy="1457"/>
            </a:xfrm>
            <a:custGeom>
              <a:avLst/>
              <a:gdLst>
                <a:gd name="connsiteX0" fmla="*/ 1421 w 1421"/>
                <a:gd name="connsiteY0" fmla="*/ 682 h 1457"/>
                <a:gd name="connsiteX1" fmla="*/ 14 w 1421"/>
                <a:gd name="connsiteY1" fmla="*/ 682 h 1457"/>
                <a:gd name="connsiteX2" fmla="*/ 1421 w 1421"/>
                <a:gd name="connsiteY2" fmla="*/ 682 h 1457"/>
              </a:gdLst>
              <a:ahLst/>
              <a:cxnLst>
                <a:cxn ang="0">
                  <a:pos x="connsiteX0" y="connsiteY0"/>
                </a:cxn>
                <a:cxn ang="0">
                  <a:pos x="connsiteX1" y="connsiteY1"/>
                </a:cxn>
                <a:cxn ang="0">
                  <a:pos x="connsiteX2" y="connsiteY2"/>
                </a:cxn>
              </a:cxnLst>
              <a:rect l="l" t="t" r="r" b="b"/>
              <a:pathLst>
                <a:path w="1421" h="1457">
                  <a:moveTo>
                    <a:pt x="1421" y="682"/>
                  </a:moveTo>
                  <a:cubicBezTo>
                    <a:pt x="1421" y="682"/>
                    <a:pt x="142" y="-853"/>
                    <a:pt x="14" y="682"/>
                  </a:cubicBezTo>
                  <a:cubicBezTo>
                    <a:pt x="-114" y="2217"/>
                    <a:pt x="654" y="1066"/>
                    <a:pt x="1421" y="682"/>
                  </a:cubicBezTo>
                  <a:close/>
                </a:path>
              </a:pathLst>
            </a:custGeom>
            <a:solidFill>
              <a:srgbClr val="EBEBEB"/>
            </a:solidFill>
            <a:ln w="12783"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636ED19C-84E1-97F0-C9D1-CEDF7B6933FB}"/>
                </a:ext>
              </a:extLst>
            </p:cNvPr>
            <p:cNvSpPr/>
            <p:nvPr/>
          </p:nvSpPr>
          <p:spPr>
            <a:xfrm>
              <a:off x="4466352" y="5193812"/>
              <a:ext cx="3325" cy="767"/>
            </a:xfrm>
            <a:custGeom>
              <a:avLst/>
              <a:gdLst>
                <a:gd name="connsiteX0" fmla="*/ 0 w 3325"/>
                <a:gd name="connsiteY0" fmla="*/ 0 h 767"/>
                <a:gd name="connsiteX1" fmla="*/ 0 w 3325"/>
                <a:gd name="connsiteY1" fmla="*/ 128 h 767"/>
                <a:gd name="connsiteX2" fmla="*/ 3325 w 3325"/>
                <a:gd name="connsiteY2" fmla="*/ 767 h 767"/>
                <a:gd name="connsiteX3" fmla="*/ 0 w 3325"/>
                <a:gd name="connsiteY3" fmla="*/ 0 h 767"/>
              </a:gdLst>
              <a:ahLst/>
              <a:cxnLst>
                <a:cxn ang="0">
                  <a:pos x="connsiteX0" y="connsiteY0"/>
                </a:cxn>
                <a:cxn ang="0">
                  <a:pos x="connsiteX1" y="connsiteY1"/>
                </a:cxn>
                <a:cxn ang="0">
                  <a:pos x="connsiteX2" y="connsiteY2"/>
                </a:cxn>
                <a:cxn ang="0">
                  <a:pos x="connsiteX3" y="connsiteY3"/>
                </a:cxn>
              </a:cxnLst>
              <a:rect l="l" t="t" r="r" b="b"/>
              <a:pathLst>
                <a:path w="3325" h="767">
                  <a:moveTo>
                    <a:pt x="0" y="0"/>
                  </a:moveTo>
                  <a:lnTo>
                    <a:pt x="0" y="128"/>
                  </a:lnTo>
                  <a:lnTo>
                    <a:pt x="3325" y="767"/>
                  </a:lnTo>
                  <a:lnTo>
                    <a:pt x="0" y="0"/>
                  </a:lnTo>
                  <a:close/>
                </a:path>
              </a:pathLst>
            </a:custGeom>
            <a:solidFill>
              <a:srgbClr val="EBEBEB"/>
            </a:solidFill>
            <a:ln w="12783"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396D919-EF5B-FD20-EE08-DB0E55F644E3}"/>
                </a:ext>
              </a:extLst>
            </p:cNvPr>
            <p:cNvSpPr/>
            <p:nvPr/>
          </p:nvSpPr>
          <p:spPr>
            <a:xfrm>
              <a:off x="4459055" y="5183927"/>
              <a:ext cx="2880" cy="1330"/>
            </a:xfrm>
            <a:custGeom>
              <a:avLst/>
              <a:gdLst>
                <a:gd name="connsiteX0" fmla="*/ 134 w 2880"/>
                <a:gd name="connsiteY0" fmla="*/ 37 h 1330"/>
                <a:gd name="connsiteX1" fmla="*/ 1158 w 2880"/>
                <a:gd name="connsiteY1" fmla="*/ 932 h 1330"/>
                <a:gd name="connsiteX2" fmla="*/ 2693 w 2880"/>
                <a:gd name="connsiteY2" fmla="*/ 932 h 1330"/>
                <a:gd name="connsiteX3" fmla="*/ 134 w 2880"/>
                <a:gd name="connsiteY3" fmla="*/ 37 h 1330"/>
              </a:gdLst>
              <a:ahLst/>
              <a:cxnLst>
                <a:cxn ang="0">
                  <a:pos x="connsiteX0" y="connsiteY0"/>
                </a:cxn>
                <a:cxn ang="0">
                  <a:pos x="connsiteX1" y="connsiteY1"/>
                </a:cxn>
                <a:cxn ang="0">
                  <a:pos x="connsiteX2" y="connsiteY2"/>
                </a:cxn>
                <a:cxn ang="0">
                  <a:pos x="connsiteX3" y="connsiteY3"/>
                </a:cxn>
              </a:cxnLst>
              <a:rect l="l" t="t" r="r" b="b"/>
              <a:pathLst>
                <a:path w="2880" h="1330">
                  <a:moveTo>
                    <a:pt x="134" y="37"/>
                  </a:moveTo>
                  <a:cubicBezTo>
                    <a:pt x="-633" y="805"/>
                    <a:pt x="2181" y="37"/>
                    <a:pt x="1158" y="932"/>
                  </a:cubicBezTo>
                  <a:cubicBezTo>
                    <a:pt x="134" y="1828"/>
                    <a:pt x="2053" y="932"/>
                    <a:pt x="2693" y="932"/>
                  </a:cubicBezTo>
                  <a:cubicBezTo>
                    <a:pt x="3332" y="932"/>
                    <a:pt x="2309" y="-219"/>
                    <a:pt x="134" y="37"/>
                  </a:cubicBezTo>
                  <a:close/>
                </a:path>
              </a:pathLst>
            </a:custGeom>
            <a:solidFill>
              <a:srgbClr val="EBEBEB"/>
            </a:solidFill>
            <a:ln w="12783"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51478B5-CBBE-F970-4AE0-EE9B6EB32059}"/>
                </a:ext>
              </a:extLst>
            </p:cNvPr>
            <p:cNvSpPr/>
            <p:nvPr/>
          </p:nvSpPr>
          <p:spPr>
            <a:xfrm>
              <a:off x="4461748" y="5184476"/>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6ED1784-A985-2C40-B7FB-287065B8D715}"/>
                </a:ext>
              </a:extLst>
            </p:cNvPr>
            <p:cNvSpPr/>
            <p:nvPr/>
          </p:nvSpPr>
          <p:spPr>
            <a:xfrm>
              <a:off x="4382323" y="5127561"/>
              <a:ext cx="894" cy="767"/>
            </a:xfrm>
            <a:custGeom>
              <a:avLst/>
              <a:gdLst>
                <a:gd name="connsiteX0" fmla="*/ 895 w 894"/>
                <a:gd name="connsiteY0" fmla="*/ 256 h 767"/>
                <a:gd name="connsiteX1" fmla="*/ 0 w 894"/>
                <a:gd name="connsiteY1" fmla="*/ 0 h 767"/>
                <a:gd name="connsiteX2" fmla="*/ 895 w 894"/>
                <a:gd name="connsiteY2" fmla="*/ 767 h 767"/>
                <a:gd name="connsiteX3" fmla="*/ 895 w 894"/>
                <a:gd name="connsiteY3" fmla="*/ 256 h 767"/>
              </a:gdLst>
              <a:ahLst/>
              <a:cxnLst>
                <a:cxn ang="0">
                  <a:pos x="connsiteX0" y="connsiteY0"/>
                </a:cxn>
                <a:cxn ang="0">
                  <a:pos x="connsiteX1" y="connsiteY1"/>
                </a:cxn>
                <a:cxn ang="0">
                  <a:pos x="connsiteX2" y="connsiteY2"/>
                </a:cxn>
                <a:cxn ang="0">
                  <a:pos x="connsiteX3" y="connsiteY3"/>
                </a:cxn>
              </a:cxnLst>
              <a:rect l="l" t="t" r="r" b="b"/>
              <a:pathLst>
                <a:path w="894" h="767">
                  <a:moveTo>
                    <a:pt x="895" y="256"/>
                  </a:moveTo>
                  <a:lnTo>
                    <a:pt x="0" y="0"/>
                  </a:lnTo>
                  <a:lnTo>
                    <a:pt x="895" y="767"/>
                  </a:lnTo>
                  <a:lnTo>
                    <a:pt x="895" y="256"/>
                  </a:lnTo>
                  <a:close/>
                </a:path>
              </a:pathLst>
            </a:custGeom>
            <a:solidFill>
              <a:srgbClr val="EBEBEB"/>
            </a:solidFill>
            <a:ln w="12783"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2CCB8B5-1CAD-8D26-BE91-2DB47FDD6B13}"/>
                </a:ext>
              </a:extLst>
            </p:cNvPr>
            <p:cNvSpPr/>
            <p:nvPr/>
          </p:nvSpPr>
          <p:spPr>
            <a:xfrm>
              <a:off x="4382067" y="5128840"/>
              <a:ext cx="1279" cy="1790"/>
            </a:xfrm>
            <a:custGeom>
              <a:avLst/>
              <a:gdLst>
                <a:gd name="connsiteX0" fmla="*/ 1279 w 1279"/>
                <a:gd name="connsiteY0" fmla="*/ 1791 h 1790"/>
                <a:gd name="connsiteX1" fmla="*/ 0 w 1279"/>
                <a:gd name="connsiteY1" fmla="*/ 0 h 1790"/>
                <a:gd name="connsiteX2" fmla="*/ 640 w 1279"/>
                <a:gd name="connsiteY2" fmla="*/ 1791 h 1790"/>
                <a:gd name="connsiteX3" fmla="*/ 1279 w 1279"/>
                <a:gd name="connsiteY3" fmla="*/ 1791 h 1790"/>
              </a:gdLst>
              <a:ahLst/>
              <a:cxnLst>
                <a:cxn ang="0">
                  <a:pos x="connsiteX0" y="connsiteY0"/>
                </a:cxn>
                <a:cxn ang="0">
                  <a:pos x="connsiteX1" y="connsiteY1"/>
                </a:cxn>
                <a:cxn ang="0">
                  <a:pos x="connsiteX2" y="connsiteY2"/>
                </a:cxn>
                <a:cxn ang="0">
                  <a:pos x="connsiteX3" y="connsiteY3"/>
                </a:cxn>
              </a:cxnLst>
              <a:rect l="l" t="t" r="r" b="b"/>
              <a:pathLst>
                <a:path w="1279" h="1790">
                  <a:moveTo>
                    <a:pt x="1279" y="1791"/>
                  </a:moveTo>
                  <a:lnTo>
                    <a:pt x="0" y="0"/>
                  </a:lnTo>
                  <a:lnTo>
                    <a:pt x="640" y="1791"/>
                  </a:lnTo>
                  <a:cubicBezTo>
                    <a:pt x="640" y="1791"/>
                    <a:pt x="895" y="1407"/>
                    <a:pt x="1279" y="1791"/>
                  </a:cubicBezTo>
                  <a:close/>
                </a:path>
              </a:pathLst>
            </a:custGeom>
            <a:solidFill>
              <a:srgbClr val="EBEBEB"/>
            </a:solidFill>
            <a:ln w="12783"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541DDA81-19A8-F514-7644-90875C011D2A}"/>
                </a:ext>
              </a:extLst>
            </p:cNvPr>
            <p:cNvSpPr/>
            <p:nvPr/>
          </p:nvSpPr>
          <p:spPr>
            <a:xfrm>
              <a:off x="4447679" y="5157105"/>
              <a:ext cx="12789" cy="767"/>
            </a:xfrm>
            <a:custGeom>
              <a:avLst/>
              <a:gdLst>
                <a:gd name="connsiteX0" fmla="*/ 0 w 12789"/>
                <a:gd name="connsiteY0" fmla="*/ 767 h 767"/>
                <a:gd name="connsiteX1" fmla="*/ 0 w 12789"/>
                <a:gd name="connsiteY1" fmla="*/ 767 h 767"/>
                <a:gd name="connsiteX2" fmla="*/ 0 w 12789"/>
                <a:gd name="connsiteY2" fmla="*/ 0 h 767"/>
              </a:gdLst>
              <a:ahLst/>
              <a:cxnLst>
                <a:cxn ang="0">
                  <a:pos x="connsiteX0" y="connsiteY0"/>
                </a:cxn>
                <a:cxn ang="0">
                  <a:pos x="connsiteX1" y="connsiteY1"/>
                </a:cxn>
                <a:cxn ang="0">
                  <a:pos x="connsiteX2" y="connsiteY2"/>
                </a:cxn>
              </a:cxnLst>
              <a:rect l="l" t="t" r="r" b="b"/>
              <a:pathLst>
                <a:path w="12789" h="767">
                  <a:moveTo>
                    <a:pt x="0" y="767"/>
                  </a:moveTo>
                  <a:lnTo>
                    <a:pt x="0" y="767"/>
                  </a:lnTo>
                  <a:cubicBezTo>
                    <a:pt x="0" y="767"/>
                    <a:pt x="0" y="767"/>
                    <a:pt x="0" y="0"/>
                  </a:cubicBezTo>
                  <a:close/>
                </a:path>
              </a:pathLst>
            </a:custGeom>
            <a:solidFill>
              <a:srgbClr val="EBEBEB"/>
            </a:solidFill>
            <a:ln w="12783"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2424BA1C-C301-816C-5FEA-469143BE702C}"/>
                </a:ext>
              </a:extLst>
            </p:cNvPr>
            <p:cNvSpPr/>
            <p:nvPr/>
          </p:nvSpPr>
          <p:spPr>
            <a:xfrm>
              <a:off x="4444737" y="5150582"/>
              <a:ext cx="1279" cy="1534"/>
            </a:xfrm>
            <a:custGeom>
              <a:avLst/>
              <a:gdLst>
                <a:gd name="connsiteX0" fmla="*/ 0 w 1279"/>
                <a:gd name="connsiteY0" fmla="*/ 1407 h 1534"/>
                <a:gd name="connsiteX1" fmla="*/ 0 w 1279"/>
                <a:gd name="connsiteY1" fmla="*/ 1535 h 1534"/>
                <a:gd name="connsiteX2" fmla="*/ 1279 w 1279"/>
                <a:gd name="connsiteY2" fmla="*/ 0 h 1534"/>
                <a:gd name="connsiteX3" fmla="*/ 0 w 1279"/>
                <a:gd name="connsiteY3" fmla="*/ 1407 h 1534"/>
              </a:gdLst>
              <a:ahLst/>
              <a:cxnLst>
                <a:cxn ang="0">
                  <a:pos x="connsiteX0" y="connsiteY0"/>
                </a:cxn>
                <a:cxn ang="0">
                  <a:pos x="connsiteX1" y="connsiteY1"/>
                </a:cxn>
                <a:cxn ang="0">
                  <a:pos x="connsiteX2" y="connsiteY2"/>
                </a:cxn>
                <a:cxn ang="0">
                  <a:pos x="connsiteX3" y="connsiteY3"/>
                </a:cxn>
              </a:cxnLst>
              <a:rect l="l" t="t" r="r" b="b"/>
              <a:pathLst>
                <a:path w="1279" h="1534">
                  <a:moveTo>
                    <a:pt x="0" y="1407"/>
                  </a:moveTo>
                  <a:lnTo>
                    <a:pt x="0" y="1535"/>
                  </a:lnTo>
                  <a:lnTo>
                    <a:pt x="1279" y="0"/>
                  </a:lnTo>
                  <a:lnTo>
                    <a:pt x="0" y="1407"/>
                  </a:lnTo>
                  <a:close/>
                </a:path>
              </a:pathLst>
            </a:custGeom>
            <a:solidFill>
              <a:srgbClr val="EBEBEB"/>
            </a:solidFill>
            <a:ln w="12783"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FEE43F62-1F60-D631-9E48-CB913146CA47}"/>
                </a:ext>
              </a:extLst>
            </p:cNvPr>
            <p:cNvSpPr/>
            <p:nvPr/>
          </p:nvSpPr>
          <p:spPr>
            <a:xfrm>
              <a:off x="4439238" y="5149474"/>
              <a:ext cx="1099" cy="852"/>
            </a:xfrm>
            <a:custGeom>
              <a:avLst/>
              <a:gdLst>
                <a:gd name="connsiteX0" fmla="*/ 0 w 1099"/>
                <a:gd name="connsiteY0" fmla="*/ 853 h 852"/>
                <a:gd name="connsiteX1" fmla="*/ 640 w 1099"/>
                <a:gd name="connsiteY1" fmla="*/ 853 h 852"/>
                <a:gd name="connsiteX2" fmla="*/ 0 w 1099"/>
                <a:gd name="connsiteY2" fmla="*/ 853 h 852"/>
              </a:gdLst>
              <a:ahLst/>
              <a:cxnLst>
                <a:cxn ang="0">
                  <a:pos x="connsiteX0" y="connsiteY0"/>
                </a:cxn>
                <a:cxn ang="0">
                  <a:pos x="connsiteX1" y="connsiteY1"/>
                </a:cxn>
                <a:cxn ang="0">
                  <a:pos x="connsiteX2" y="connsiteY2"/>
                </a:cxn>
              </a:cxnLst>
              <a:rect l="l" t="t" r="r" b="b"/>
              <a:pathLst>
                <a:path w="1099" h="852">
                  <a:moveTo>
                    <a:pt x="0" y="853"/>
                  </a:moveTo>
                  <a:cubicBezTo>
                    <a:pt x="0" y="853"/>
                    <a:pt x="0" y="853"/>
                    <a:pt x="640" y="853"/>
                  </a:cubicBezTo>
                  <a:cubicBezTo>
                    <a:pt x="1279" y="853"/>
                    <a:pt x="1407" y="-1066"/>
                    <a:pt x="0" y="853"/>
                  </a:cubicBezTo>
                  <a:close/>
                </a:path>
              </a:pathLst>
            </a:custGeom>
            <a:solidFill>
              <a:srgbClr val="EBEBEB"/>
            </a:solidFill>
            <a:ln w="12783"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993FDC15-DFEB-8B28-06AD-ED8C8C7848C1}"/>
                </a:ext>
              </a:extLst>
            </p:cNvPr>
            <p:cNvSpPr/>
            <p:nvPr/>
          </p:nvSpPr>
          <p:spPr>
            <a:xfrm>
              <a:off x="4433076" y="4765735"/>
              <a:ext cx="1579" cy="12789"/>
            </a:xfrm>
            <a:custGeom>
              <a:avLst/>
              <a:gdLst>
                <a:gd name="connsiteX0" fmla="*/ 1557 w 1579"/>
                <a:gd name="connsiteY0" fmla="*/ 0 h 12789"/>
                <a:gd name="connsiteX1" fmla="*/ 22 w 1579"/>
                <a:gd name="connsiteY1" fmla="*/ 0 h 12789"/>
                <a:gd name="connsiteX2" fmla="*/ 1557 w 1579"/>
                <a:gd name="connsiteY2" fmla="*/ 0 h 12789"/>
              </a:gdLst>
              <a:ahLst/>
              <a:cxnLst>
                <a:cxn ang="0">
                  <a:pos x="connsiteX0" y="connsiteY0"/>
                </a:cxn>
                <a:cxn ang="0">
                  <a:pos x="connsiteX1" y="connsiteY1"/>
                </a:cxn>
                <a:cxn ang="0">
                  <a:pos x="connsiteX2" y="connsiteY2"/>
                </a:cxn>
              </a:cxnLst>
              <a:rect l="l" t="t" r="r" b="b"/>
              <a:pathLst>
                <a:path w="1579" h="12789">
                  <a:moveTo>
                    <a:pt x="1557" y="0"/>
                  </a:moveTo>
                  <a:cubicBezTo>
                    <a:pt x="1557" y="0"/>
                    <a:pt x="278" y="0"/>
                    <a:pt x="22" y="0"/>
                  </a:cubicBezTo>
                  <a:cubicBezTo>
                    <a:pt x="-234" y="0"/>
                    <a:pt x="1813" y="0"/>
                    <a:pt x="1557" y="0"/>
                  </a:cubicBezTo>
                  <a:close/>
                </a:path>
              </a:pathLst>
            </a:custGeom>
            <a:solidFill>
              <a:srgbClr val="EBEBEB"/>
            </a:solidFill>
            <a:ln w="12783"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3EC576A9-8F25-23F8-5129-C89611DA8A63}"/>
                </a:ext>
              </a:extLst>
            </p:cNvPr>
            <p:cNvSpPr/>
            <p:nvPr/>
          </p:nvSpPr>
          <p:spPr>
            <a:xfrm>
              <a:off x="4438854" y="4768293"/>
              <a:ext cx="1534" cy="127"/>
            </a:xfrm>
            <a:custGeom>
              <a:avLst/>
              <a:gdLst>
                <a:gd name="connsiteX0" fmla="*/ 639 w 1534"/>
                <a:gd name="connsiteY0" fmla="*/ 0 h 127"/>
                <a:gd name="connsiteX1" fmla="*/ 0 w 1534"/>
                <a:gd name="connsiteY1" fmla="*/ 128 h 127"/>
                <a:gd name="connsiteX2" fmla="*/ 1535 w 1534"/>
                <a:gd name="connsiteY2" fmla="*/ 128 h 127"/>
                <a:gd name="connsiteX3" fmla="*/ 639 w 1534"/>
                <a:gd name="connsiteY3" fmla="*/ 0 h 127"/>
              </a:gdLst>
              <a:ahLst/>
              <a:cxnLst>
                <a:cxn ang="0">
                  <a:pos x="connsiteX0" y="connsiteY0"/>
                </a:cxn>
                <a:cxn ang="0">
                  <a:pos x="connsiteX1" y="connsiteY1"/>
                </a:cxn>
                <a:cxn ang="0">
                  <a:pos x="connsiteX2" y="connsiteY2"/>
                </a:cxn>
                <a:cxn ang="0">
                  <a:pos x="connsiteX3" y="connsiteY3"/>
                </a:cxn>
              </a:cxnLst>
              <a:rect l="l" t="t" r="r" b="b"/>
              <a:pathLst>
                <a:path w="1534" h="127">
                  <a:moveTo>
                    <a:pt x="639" y="0"/>
                  </a:moveTo>
                  <a:lnTo>
                    <a:pt x="0" y="128"/>
                  </a:lnTo>
                  <a:lnTo>
                    <a:pt x="1535" y="128"/>
                  </a:lnTo>
                  <a:lnTo>
                    <a:pt x="639" y="0"/>
                  </a:lnTo>
                  <a:close/>
                </a:path>
              </a:pathLst>
            </a:custGeom>
            <a:solidFill>
              <a:srgbClr val="EBEBEB"/>
            </a:solidFill>
            <a:ln w="12783"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99092BE9-2E52-34E9-DB12-373EEF6327ED}"/>
                </a:ext>
              </a:extLst>
            </p:cNvPr>
            <p:cNvSpPr/>
            <p:nvPr/>
          </p:nvSpPr>
          <p:spPr>
            <a:xfrm>
              <a:off x="4438726" y="4769828"/>
              <a:ext cx="3395" cy="2174"/>
            </a:xfrm>
            <a:custGeom>
              <a:avLst/>
              <a:gdLst>
                <a:gd name="connsiteX0" fmla="*/ 2814 w 3395"/>
                <a:gd name="connsiteY0" fmla="*/ 2174 h 2174"/>
                <a:gd name="connsiteX1" fmla="*/ 1919 w 3395"/>
                <a:gd name="connsiteY1" fmla="*/ 0 h 2174"/>
                <a:gd name="connsiteX2" fmla="*/ 1919 w 3395"/>
                <a:gd name="connsiteY2" fmla="*/ 0 h 2174"/>
                <a:gd name="connsiteX3" fmla="*/ 0 w 3395"/>
                <a:gd name="connsiteY3" fmla="*/ 639 h 2174"/>
                <a:gd name="connsiteX4" fmla="*/ 2814 w 3395"/>
                <a:gd name="connsiteY4" fmla="*/ 2174 h 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5" h="2174">
                  <a:moveTo>
                    <a:pt x="2814" y="2174"/>
                  </a:moveTo>
                  <a:cubicBezTo>
                    <a:pt x="4605" y="639"/>
                    <a:pt x="1663" y="1023"/>
                    <a:pt x="1919" y="0"/>
                  </a:cubicBezTo>
                  <a:lnTo>
                    <a:pt x="1919" y="0"/>
                  </a:lnTo>
                  <a:lnTo>
                    <a:pt x="0" y="639"/>
                  </a:lnTo>
                  <a:cubicBezTo>
                    <a:pt x="1279" y="895"/>
                    <a:pt x="2942" y="1279"/>
                    <a:pt x="2814" y="2174"/>
                  </a:cubicBezTo>
                  <a:close/>
                </a:path>
              </a:pathLst>
            </a:custGeom>
            <a:solidFill>
              <a:srgbClr val="EBEBEB"/>
            </a:solidFill>
            <a:ln w="12783"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E89B298-B2BC-B6A9-DD8F-67E1D268BBF0}"/>
                </a:ext>
              </a:extLst>
            </p:cNvPr>
            <p:cNvSpPr/>
            <p:nvPr/>
          </p:nvSpPr>
          <p:spPr>
            <a:xfrm>
              <a:off x="4438086" y="4776621"/>
              <a:ext cx="674" cy="113"/>
            </a:xfrm>
            <a:custGeom>
              <a:avLst/>
              <a:gdLst>
                <a:gd name="connsiteX0" fmla="*/ 0 w 674"/>
                <a:gd name="connsiteY0" fmla="*/ 114 h 113"/>
                <a:gd name="connsiteX1" fmla="*/ 0 w 674"/>
                <a:gd name="connsiteY1" fmla="*/ 114 h 113"/>
                <a:gd name="connsiteX2" fmla="*/ 0 w 674"/>
                <a:gd name="connsiteY2" fmla="*/ 114 h 113"/>
                <a:gd name="connsiteX3" fmla="*/ 0 w 674"/>
                <a:gd name="connsiteY3" fmla="*/ 114 h 113"/>
              </a:gdLst>
              <a:ahLst/>
              <a:cxnLst>
                <a:cxn ang="0">
                  <a:pos x="connsiteX0" y="connsiteY0"/>
                </a:cxn>
                <a:cxn ang="0">
                  <a:pos x="connsiteX1" y="connsiteY1"/>
                </a:cxn>
                <a:cxn ang="0">
                  <a:pos x="connsiteX2" y="connsiteY2"/>
                </a:cxn>
                <a:cxn ang="0">
                  <a:pos x="connsiteX3" y="connsiteY3"/>
                </a:cxn>
              </a:cxnLst>
              <a:rect l="l" t="t" r="r" b="b"/>
              <a:pathLst>
                <a:path w="674" h="113">
                  <a:moveTo>
                    <a:pt x="0" y="114"/>
                  </a:moveTo>
                  <a:cubicBezTo>
                    <a:pt x="767" y="114"/>
                    <a:pt x="1023" y="114"/>
                    <a:pt x="0" y="114"/>
                  </a:cubicBezTo>
                  <a:lnTo>
                    <a:pt x="0" y="114"/>
                  </a:lnTo>
                  <a:cubicBezTo>
                    <a:pt x="0" y="114"/>
                    <a:pt x="0" y="-142"/>
                    <a:pt x="0" y="114"/>
                  </a:cubicBezTo>
                  <a:close/>
                </a:path>
              </a:pathLst>
            </a:custGeom>
            <a:solidFill>
              <a:srgbClr val="EBEBEB"/>
            </a:solidFill>
            <a:ln w="12783"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45C672C-DA57-DC5B-C53C-3393006A7498}"/>
                </a:ext>
              </a:extLst>
            </p:cNvPr>
            <p:cNvSpPr/>
            <p:nvPr/>
          </p:nvSpPr>
          <p:spPr>
            <a:xfrm>
              <a:off x="4438086" y="4776351"/>
              <a:ext cx="12789" cy="284"/>
            </a:xfrm>
            <a:custGeom>
              <a:avLst/>
              <a:gdLst>
                <a:gd name="connsiteX0" fmla="*/ 0 w 12789"/>
                <a:gd name="connsiteY0" fmla="*/ 0 h 284"/>
                <a:gd name="connsiteX1" fmla="*/ 0 w 12789"/>
                <a:gd name="connsiteY1" fmla="*/ 0 h 284"/>
              </a:gdLst>
              <a:ahLst/>
              <a:cxnLst>
                <a:cxn ang="0">
                  <a:pos x="connsiteX0" y="connsiteY0"/>
                </a:cxn>
                <a:cxn ang="0">
                  <a:pos x="connsiteX1" y="connsiteY1"/>
                </a:cxn>
              </a:cxnLst>
              <a:rect l="l" t="t" r="r" b="b"/>
              <a:pathLst>
                <a:path w="12789" h="284">
                  <a:moveTo>
                    <a:pt x="0" y="0"/>
                  </a:moveTo>
                  <a:cubicBezTo>
                    <a:pt x="0" y="0"/>
                    <a:pt x="0" y="639"/>
                    <a:pt x="0" y="0"/>
                  </a:cubicBezTo>
                  <a:close/>
                </a:path>
              </a:pathLst>
            </a:custGeom>
            <a:solidFill>
              <a:srgbClr val="EBEBEB"/>
            </a:solidFill>
            <a:ln w="12783"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23FA3BAE-35E4-B59A-1492-2ACFA6300E74}"/>
                </a:ext>
              </a:extLst>
            </p:cNvPr>
            <p:cNvSpPr/>
            <p:nvPr/>
          </p:nvSpPr>
          <p:spPr>
            <a:xfrm>
              <a:off x="4438078" y="4778525"/>
              <a:ext cx="1799" cy="1033"/>
            </a:xfrm>
            <a:custGeom>
              <a:avLst/>
              <a:gdLst>
                <a:gd name="connsiteX0" fmla="*/ 1799 w 1799"/>
                <a:gd name="connsiteY0" fmla="*/ 0 h 1033"/>
                <a:gd name="connsiteX1" fmla="*/ 776 w 1799"/>
                <a:gd name="connsiteY1" fmla="*/ 0 h 1033"/>
                <a:gd name="connsiteX2" fmla="*/ 136 w 1799"/>
                <a:gd name="connsiteY2" fmla="*/ 1023 h 1033"/>
                <a:gd name="connsiteX3" fmla="*/ 1799 w 1799"/>
                <a:gd name="connsiteY3" fmla="*/ 0 h 1033"/>
              </a:gdLst>
              <a:ahLst/>
              <a:cxnLst>
                <a:cxn ang="0">
                  <a:pos x="connsiteX0" y="connsiteY0"/>
                </a:cxn>
                <a:cxn ang="0">
                  <a:pos x="connsiteX1" y="connsiteY1"/>
                </a:cxn>
                <a:cxn ang="0">
                  <a:pos x="connsiteX2" y="connsiteY2"/>
                </a:cxn>
                <a:cxn ang="0">
                  <a:pos x="connsiteX3" y="connsiteY3"/>
                </a:cxn>
              </a:cxnLst>
              <a:rect l="l" t="t" r="r" b="b"/>
              <a:pathLst>
                <a:path w="1799" h="1033">
                  <a:moveTo>
                    <a:pt x="1799" y="0"/>
                  </a:moveTo>
                  <a:lnTo>
                    <a:pt x="776" y="0"/>
                  </a:lnTo>
                  <a:cubicBezTo>
                    <a:pt x="776" y="0"/>
                    <a:pt x="776" y="895"/>
                    <a:pt x="136" y="1023"/>
                  </a:cubicBezTo>
                  <a:cubicBezTo>
                    <a:pt x="-503" y="1151"/>
                    <a:pt x="1287" y="0"/>
                    <a:pt x="1799" y="0"/>
                  </a:cubicBezTo>
                  <a:close/>
                </a:path>
              </a:pathLst>
            </a:custGeom>
            <a:solidFill>
              <a:srgbClr val="EBEBEB"/>
            </a:solidFill>
            <a:ln w="12783"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0A6401B0-5AF9-FB63-E9A9-9A180645FF55}"/>
                </a:ext>
              </a:extLst>
            </p:cNvPr>
            <p:cNvSpPr/>
            <p:nvPr/>
          </p:nvSpPr>
          <p:spPr>
            <a:xfrm>
              <a:off x="4441383" y="4777502"/>
              <a:ext cx="284" cy="113"/>
            </a:xfrm>
            <a:custGeom>
              <a:avLst/>
              <a:gdLst>
                <a:gd name="connsiteX0" fmla="*/ 284 w 284"/>
                <a:gd name="connsiteY0" fmla="*/ 0 h 113"/>
                <a:gd name="connsiteX1" fmla="*/ 284 w 284"/>
                <a:gd name="connsiteY1" fmla="*/ 0 h 113"/>
                <a:gd name="connsiteX2" fmla="*/ 284 w 284"/>
                <a:gd name="connsiteY2" fmla="*/ 0 h 113"/>
              </a:gdLst>
              <a:ahLst/>
              <a:cxnLst>
                <a:cxn ang="0">
                  <a:pos x="connsiteX0" y="connsiteY0"/>
                </a:cxn>
                <a:cxn ang="0">
                  <a:pos x="connsiteX1" y="connsiteY1"/>
                </a:cxn>
                <a:cxn ang="0">
                  <a:pos x="connsiteX2" y="connsiteY2"/>
                </a:cxn>
              </a:cxnLst>
              <a:rect l="l" t="t" r="r" b="b"/>
              <a:pathLst>
                <a:path w="284" h="113">
                  <a:moveTo>
                    <a:pt x="284" y="0"/>
                  </a:moveTo>
                  <a:lnTo>
                    <a:pt x="284" y="0"/>
                  </a:lnTo>
                  <a:cubicBezTo>
                    <a:pt x="284" y="0"/>
                    <a:pt x="-355" y="256"/>
                    <a:pt x="284" y="0"/>
                  </a:cubicBezTo>
                  <a:close/>
                </a:path>
              </a:pathLst>
            </a:custGeom>
            <a:solidFill>
              <a:srgbClr val="EBEBEB"/>
            </a:solidFill>
            <a:ln w="12783"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8E4200B0-BE6F-2D40-5290-6E6BC756054B}"/>
                </a:ext>
              </a:extLst>
            </p:cNvPr>
            <p:cNvSpPr/>
            <p:nvPr/>
          </p:nvSpPr>
          <p:spPr>
            <a:xfrm>
              <a:off x="4440133" y="4777246"/>
              <a:ext cx="1420" cy="12789"/>
            </a:xfrm>
            <a:custGeom>
              <a:avLst/>
              <a:gdLst>
                <a:gd name="connsiteX0" fmla="*/ 0 w 1420"/>
                <a:gd name="connsiteY0" fmla="*/ 0 h 12789"/>
                <a:gd name="connsiteX1" fmla="*/ 1023 w 1420"/>
                <a:gd name="connsiteY1" fmla="*/ 0 h 12789"/>
                <a:gd name="connsiteX2" fmla="*/ 1023 w 1420"/>
                <a:gd name="connsiteY2" fmla="*/ 0 h 12789"/>
                <a:gd name="connsiteX3" fmla="*/ 0 w 1420"/>
                <a:gd name="connsiteY3" fmla="*/ 0 h 12789"/>
              </a:gdLst>
              <a:ahLst/>
              <a:cxnLst>
                <a:cxn ang="0">
                  <a:pos x="connsiteX0" y="connsiteY0"/>
                </a:cxn>
                <a:cxn ang="0">
                  <a:pos x="connsiteX1" y="connsiteY1"/>
                </a:cxn>
                <a:cxn ang="0">
                  <a:pos x="connsiteX2" y="connsiteY2"/>
                </a:cxn>
                <a:cxn ang="0">
                  <a:pos x="connsiteX3" y="connsiteY3"/>
                </a:cxn>
              </a:cxnLst>
              <a:rect l="l" t="t" r="r" b="b"/>
              <a:pathLst>
                <a:path w="1420" h="12789">
                  <a:moveTo>
                    <a:pt x="0" y="0"/>
                  </a:moveTo>
                  <a:lnTo>
                    <a:pt x="1023" y="0"/>
                  </a:lnTo>
                  <a:cubicBezTo>
                    <a:pt x="1023" y="0"/>
                    <a:pt x="1918" y="0"/>
                    <a:pt x="1023" y="0"/>
                  </a:cubicBezTo>
                  <a:cubicBezTo>
                    <a:pt x="128" y="0"/>
                    <a:pt x="639" y="0"/>
                    <a:pt x="0" y="0"/>
                  </a:cubicBezTo>
                  <a:close/>
                </a:path>
              </a:pathLst>
            </a:custGeom>
            <a:solidFill>
              <a:srgbClr val="EBEBEB"/>
            </a:solidFill>
            <a:ln w="12783"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2E5A7E31-4F26-B9F4-AE74-A6A983742A7C}"/>
                </a:ext>
              </a:extLst>
            </p:cNvPr>
            <p:cNvSpPr/>
            <p:nvPr/>
          </p:nvSpPr>
          <p:spPr>
            <a:xfrm>
              <a:off x="4439983" y="4775701"/>
              <a:ext cx="1716" cy="1033"/>
            </a:xfrm>
            <a:custGeom>
              <a:avLst/>
              <a:gdLst>
                <a:gd name="connsiteX0" fmla="*/ 150 w 1716"/>
                <a:gd name="connsiteY0" fmla="*/ 1033 h 1033"/>
                <a:gd name="connsiteX1" fmla="*/ 1429 w 1716"/>
                <a:gd name="connsiteY1" fmla="*/ 10 h 1033"/>
                <a:gd name="connsiteX2" fmla="*/ 150 w 1716"/>
                <a:gd name="connsiteY2" fmla="*/ 1033 h 1033"/>
              </a:gdLst>
              <a:ahLst/>
              <a:cxnLst>
                <a:cxn ang="0">
                  <a:pos x="connsiteX0" y="connsiteY0"/>
                </a:cxn>
                <a:cxn ang="0">
                  <a:pos x="connsiteX1" y="connsiteY1"/>
                </a:cxn>
                <a:cxn ang="0">
                  <a:pos x="connsiteX2" y="connsiteY2"/>
                </a:cxn>
              </a:cxnLst>
              <a:rect l="l" t="t" r="r" b="b"/>
              <a:pathLst>
                <a:path w="1716" h="1033">
                  <a:moveTo>
                    <a:pt x="150" y="1033"/>
                  </a:moveTo>
                  <a:cubicBezTo>
                    <a:pt x="150" y="1033"/>
                    <a:pt x="150" y="-118"/>
                    <a:pt x="1429" y="10"/>
                  </a:cubicBezTo>
                  <a:cubicBezTo>
                    <a:pt x="2708" y="138"/>
                    <a:pt x="-745" y="138"/>
                    <a:pt x="150" y="1033"/>
                  </a:cubicBezTo>
                  <a:close/>
                </a:path>
              </a:pathLst>
            </a:custGeom>
            <a:solidFill>
              <a:srgbClr val="EBEBEB"/>
            </a:solidFill>
            <a:ln w="12783"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33920F0C-0F9B-DCA3-6779-DDFC3AE0A008}"/>
                </a:ext>
              </a:extLst>
            </p:cNvPr>
            <p:cNvSpPr/>
            <p:nvPr/>
          </p:nvSpPr>
          <p:spPr>
            <a:xfrm>
              <a:off x="4442819" y="4770979"/>
              <a:ext cx="895" cy="170"/>
            </a:xfrm>
            <a:custGeom>
              <a:avLst/>
              <a:gdLst>
                <a:gd name="connsiteX0" fmla="*/ 895 w 895"/>
                <a:gd name="connsiteY0" fmla="*/ 0 h 170"/>
                <a:gd name="connsiteX1" fmla="*/ 895 w 895"/>
                <a:gd name="connsiteY1" fmla="*/ 0 h 170"/>
                <a:gd name="connsiteX2" fmla="*/ 0 w 895"/>
                <a:gd name="connsiteY2" fmla="*/ 0 h 170"/>
                <a:gd name="connsiteX3" fmla="*/ 895 w 895"/>
                <a:gd name="connsiteY3" fmla="*/ 0 h 170"/>
              </a:gdLst>
              <a:ahLst/>
              <a:cxnLst>
                <a:cxn ang="0">
                  <a:pos x="connsiteX0" y="connsiteY0"/>
                </a:cxn>
                <a:cxn ang="0">
                  <a:pos x="connsiteX1" y="connsiteY1"/>
                </a:cxn>
                <a:cxn ang="0">
                  <a:pos x="connsiteX2" y="connsiteY2"/>
                </a:cxn>
                <a:cxn ang="0">
                  <a:pos x="connsiteX3" y="connsiteY3"/>
                </a:cxn>
              </a:cxnLst>
              <a:rect l="l" t="t" r="r" b="b"/>
              <a:pathLst>
                <a:path w="895" h="170">
                  <a:moveTo>
                    <a:pt x="895" y="0"/>
                  </a:moveTo>
                  <a:lnTo>
                    <a:pt x="895" y="0"/>
                  </a:lnTo>
                  <a:lnTo>
                    <a:pt x="0" y="0"/>
                  </a:lnTo>
                  <a:cubicBezTo>
                    <a:pt x="0" y="0"/>
                    <a:pt x="256" y="384"/>
                    <a:pt x="895" y="0"/>
                  </a:cubicBezTo>
                  <a:close/>
                </a:path>
              </a:pathLst>
            </a:custGeom>
            <a:solidFill>
              <a:srgbClr val="EBEBEB"/>
            </a:solidFill>
            <a:ln w="12783"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9C02D34C-EBA8-7F8E-3C34-FA200B4163FE}"/>
                </a:ext>
              </a:extLst>
            </p:cNvPr>
            <p:cNvSpPr/>
            <p:nvPr/>
          </p:nvSpPr>
          <p:spPr>
            <a:xfrm>
              <a:off x="4441284" y="4780571"/>
              <a:ext cx="1406" cy="1406"/>
            </a:xfrm>
            <a:custGeom>
              <a:avLst/>
              <a:gdLst>
                <a:gd name="connsiteX0" fmla="*/ 0 w 1406"/>
                <a:gd name="connsiteY0" fmla="*/ 1407 h 1406"/>
                <a:gd name="connsiteX1" fmla="*/ 1407 w 1406"/>
                <a:gd name="connsiteY1" fmla="*/ 0 h 1406"/>
                <a:gd name="connsiteX2" fmla="*/ 639 w 1406"/>
                <a:gd name="connsiteY2" fmla="*/ 0 h 1406"/>
                <a:gd name="connsiteX3" fmla="*/ 0 w 1406"/>
                <a:gd name="connsiteY3" fmla="*/ 1407 h 1406"/>
              </a:gdLst>
              <a:ahLst/>
              <a:cxnLst>
                <a:cxn ang="0">
                  <a:pos x="connsiteX0" y="connsiteY0"/>
                </a:cxn>
                <a:cxn ang="0">
                  <a:pos x="connsiteX1" y="connsiteY1"/>
                </a:cxn>
                <a:cxn ang="0">
                  <a:pos x="connsiteX2" y="connsiteY2"/>
                </a:cxn>
                <a:cxn ang="0">
                  <a:pos x="connsiteX3" y="connsiteY3"/>
                </a:cxn>
              </a:cxnLst>
              <a:rect l="l" t="t" r="r" b="b"/>
              <a:pathLst>
                <a:path w="1406" h="1406">
                  <a:moveTo>
                    <a:pt x="0" y="1407"/>
                  </a:moveTo>
                  <a:cubicBezTo>
                    <a:pt x="0" y="1407"/>
                    <a:pt x="895" y="384"/>
                    <a:pt x="1407" y="0"/>
                  </a:cubicBezTo>
                  <a:lnTo>
                    <a:pt x="639" y="0"/>
                  </a:lnTo>
                  <a:cubicBezTo>
                    <a:pt x="569" y="521"/>
                    <a:pt x="346" y="1011"/>
                    <a:pt x="0" y="1407"/>
                  </a:cubicBezTo>
                  <a:close/>
                </a:path>
              </a:pathLst>
            </a:custGeom>
            <a:solidFill>
              <a:srgbClr val="EBEBEB"/>
            </a:solidFill>
            <a:ln w="12783"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5F4E16F6-2E8F-701C-BD4F-EBD6D42BB058}"/>
                </a:ext>
              </a:extLst>
            </p:cNvPr>
            <p:cNvSpPr/>
            <p:nvPr/>
          </p:nvSpPr>
          <p:spPr>
            <a:xfrm>
              <a:off x="4442691" y="4780401"/>
              <a:ext cx="1023" cy="170"/>
            </a:xfrm>
            <a:custGeom>
              <a:avLst/>
              <a:gdLst>
                <a:gd name="connsiteX0" fmla="*/ 0 w 1023"/>
                <a:gd name="connsiteY0" fmla="*/ 171 h 170"/>
                <a:gd name="connsiteX1" fmla="*/ 1023 w 1023"/>
                <a:gd name="connsiteY1" fmla="*/ 171 h 170"/>
                <a:gd name="connsiteX2" fmla="*/ 0 w 1023"/>
                <a:gd name="connsiteY2" fmla="*/ 171 h 170"/>
              </a:gdLst>
              <a:ahLst/>
              <a:cxnLst>
                <a:cxn ang="0">
                  <a:pos x="connsiteX0" y="connsiteY0"/>
                </a:cxn>
                <a:cxn ang="0">
                  <a:pos x="connsiteX1" y="connsiteY1"/>
                </a:cxn>
                <a:cxn ang="0">
                  <a:pos x="connsiteX2" y="connsiteY2"/>
                </a:cxn>
              </a:cxnLst>
              <a:rect l="l" t="t" r="r" b="b"/>
              <a:pathLst>
                <a:path w="1023" h="170">
                  <a:moveTo>
                    <a:pt x="0" y="171"/>
                  </a:moveTo>
                  <a:lnTo>
                    <a:pt x="1023" y="171"/>
                  </a:lnTo>
                  <a:cubicBezTo>
                    <a:pt x="1023" y="171"/>
                    <a:pt x="384" y="-213"/>
                    <a:pt x="0" y="171"/>
                  </a:cubicBezTo>
                  <a:close/>
                </a:path>
              </a:pathLst>
            </a:custGeom>
            <a:solidFill>
              <a:srgbClr val="EBEBEB"/>
            </a:solidFill>
            <a:ln w="12783"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AAD89E7D-E26D-7102-C9F3-09D0CFC55557}"/>
                </a:ext>
              </a:extLst>
            </p:cNvPr>
            <p:cNvSpPr/>
            <p:nvPr/>
          </p:nvSpPr>
          <p:spPr>
            <a:xfrm>
              <a:off x="4441668" y="4776095"/>
              <a:ext cx="2302" cy="127"/>
            </a:xfrm>
            <a:custGeom>
              <a:avLst/>
              <a:gdLst>
                <a:gd name="connsiteX0" fmla="*/ 2174 w 2302"/>
                <a:gd name="connsiteY0" fmla="*/ 0 h 127"/>
                <a:gd name="connsiteX1" fmla="*/ 0 w 2302"/>
                <a:gd name="connsiteY1" fmla="*/ 128 h 127"/>
                <a:gd name="connsiteX2" fmla="*/ 2302 w 2302"/>
                <a:gd name="connsiteY2" fmla="*/ 128 h 127"/>
                <a:gd name="connsiteX3" fmla="*/ 2174 w 2302"/>
                <a:gd name="connsiteY3" fmla="*/ 0 h 127"/>
              </a:gdLst>
              <a:ahLst/>
              <a:cxnLst>
                <a:cxn ang="0">
                  <a:pos x="connsiteX0" y="connsiteY0"/>
                </a:cxn>
                <a:cxn ang="0">
                  <a:pos x="connsiteX1" y="connsiteY1"/>
                </a:cxn>
                <a:cxn ang="0">
                  <a:pos x="connsiteX2" y="connsiteY2"/>
                </a:cxn>
                <a:cxn ang="0">
                  <a:pos x="connsiteX3" y="connsiteY3"/>
                </a:cxn>
              </a:cxnLst>
              <a:rect l="l" t="t" r="r" b="b"/>
              <a:pathLst>
                <a:path w="2302" h="127">
                  <a:moveTo>
                    <a:pt x="2174" y="0"/>
                  </a:moveTo>
                  <a:lnTo>
                    <a:pt x="0" y="128"/>
                  </a:lnTo>
                  <a:lnTo>
                    <a:pt x="2302" y="128"/>
                  </a:lnTo>
                  <a:lnTo>
                    <a:pt x="2174" y="0"/>
                  </a:lnTo>
                  <a:close/>
                </a:path>
              </a:pathLst>
            </a:custGeom>
            <a:solidFill>
              <a:srgbClr val="EBEBEB"/>
            </a:solidFill>
            <a:ln w="12783"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7EE1065D-E89E-21D6-A463-F6AE22D9955C}"/>
                </a:ext>
              </a:extLst>
            </p:cNvPr>
            <p:cNvSpPr/>
            <p:nvPr/>
          </p:nvSpPr>
          <p:spPr>
            <a:xfrm>
              <a:off x="4441796" y="4784025"/>
              <a:ext cx="1790" cy="511"/>
            </a:xfrm>
            <a:custGeom>
              <a:avLst/>
              <a:gdLst>
                <a:gd name="connsiteX0" fmla="*/ 1151 w 1790"/>
                <a:gd name="connsiteY0" fmla="*/ 128 h 511"/>
                <a:gd name="connsiteX1" fmla="*/ 0 w 1790"/>
                <a:gd name="connsiteY1" fmla="*/ 512 h 511"/>
                <a:gd name="connsiteX2" fmla="*/ 1790 w 1790"/>
                <a:gd name="connsiteY2" fmla="*/ 0 h 511"/>
                <a:gd name="connsiteX3" fmla="*/ 1151 w 1790"/>
                <a:gd name="connsiteY3" fmla="*/ 128 h 511"/>
              </a:gdLst>
              <a:ahLst/>
              <a:cxnLst>
                <a:cxn ang="0">
                  <a:pos x="connsiteX0" y="connsiteY0"/>
                </a:cxn>
                <a:cxn ang="0">
                  <a:pos x="connsiteX1" y="connsiteY1"/>
                </a:cxn>
                <a:cxn ang="0">
                  <a:pos x="connsiteX2" y="connsiteY2"/>
                </a:cxn>
                <a:cxn ang="0">
                  <a:pos x="connsiteX3" y="connsiteY3"/>
                </a:cxn>
              </a:cxnLst>
              <a:rect l="l" t="t" r="r" b="b"/>
              <a:pathLst>
                <a:path w="1790" h="511">
                  <a:moveTo>
                    <a:pt x="1151" y="128"/>
                  </a:moveTo>
                  <a:lnTo>
                    <a:pt x="0" y="512"/>
                  </a:lnTo>
                  <a:lnTo>
                    <a:pt x="1790" y="0"/>
                  </a:lnTo>
                  <a:lnTo>
                    <a:pt x="1151" y="128"/>
                  </a:lnTo>
                  <a:close/>
                </a:path>
              </a:pathLst>
            </a:custGeom>
            <a:solidFill>
              <a:srgbClr val="EBEBEB"/>
            </a:solidFill>
            <a:ln w="12783"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E0751892-354C-F1E7-7A8D-93ED51F8E3CE}"/>
                </a:ext>
              </a:extLst>
            </p:cNvPr>
            <p:cNvSpPr/>
            <p:nvPr/>
          </p:nvSpPr>
          <p:spPr>
            <a:xfrm>
              <a:off x="4442690" y="4785431"/>
              <a:ext cx="2391" cy="1591"/>
            </a:xfrm>
            <a:custGeom>
              <a:avLst/>
              <a:gdLst>
                <a:gd name="connsiteX0" fmla="*/ 1663 w 2391"/>
                <a:gd name="connsiteY0" fmla="*/ 0 h 1591"/>
                <a:gd name="connsiteX1" fmla="*/ 128 w 2391"/>
                <a:gd name="connsiteY1" fmla="*/ 1535 h 1591"/>
                <a:gd name="connsiteX2" fmla="*/ 2175 w 2391"/>
                <a:gd name="connsiteY2" fmla="*/ 1535 h 1591"/>
                <a:gd name="connsiteX3" fmla="*/ 1663 w 2391"/>
                <a:gd name="connsiteY3" fmla="*/ 0 h 1591"/>
              </a:gdLst>
              <a:ahLst/>
              <a:cxnLst>
                <a:cxn ang="0">
                  <a:pos x="connsiteX0" y="connsiteY0"/>
                </a:cxn>
                <a:cxn ang="0">
                  <a:pos x="connsiteX1" y="connsiteY1"/>
                </a:cxn>
                <a:cxn ang="0">
                  <a:pos x="connsiteX2" y="connsiteY2"/>
                </a:cxn>
                <a:cxn ang="0">
                  <a:pos x="connsiteX3" y="connsiteY3"/>
                </a:cxn>
              </a:cxnLst>
              <a:rect l="l" t="t" r="r" b="b"/>
              <a:pathLst>
                <a:path w="2391" h="1591">
                  <a:moveTo>
                    <a:pt x="1663" y="0"/>
                  </a:moveTo>
                  <a:cubicBezTo>
                    <a:pt x="768" y="0"/>
                    <a:pt x="768" y="1407"/>
                    <a:pt x="128" y="1535"/>
                  </a:cubicBezTo>
                  <a:cubicBezTo>
                    <a:pt x="-511" y="1663"/>
                    <a:pt x="1407" y="1535"/>
                    <a:pt x="2175" y="1535"/>
                  </a:cubicBezTo>
                  <a:cubicBezTo>
                    <a:pt x="2942" y="1535"/>
                    <a:pt x="1407" y="895"/>
                    <a:pt x="1663" y="0"/>
                  </a:cubicBezTo>
                  <a:close/>
                </a:path>
              </a:pathLst>
            </a:custGeom>
            <a:solidFill>
              <a:srgbClr val="EBEBEB"/>
            </a:solidFill>
            <a:ln w="12783"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11D077A6-8389-17D6-6F8C-5F129A1C7D5F}"/>
                </a:ext>
              </a:extLst>
            </p:cNvPr>
            <p:cNvSpPr/>
            <p:nvPr/>
          </p:nvSpPr>
          <p:spPr>
            <a:xfrm>
              <a:off x="4444865" y="4786455"/>
              <a:ext cx="1279" cy="127"/>
            </a:xfrm>
            <a:custGeom>
              <a:avLst/>
              <a:gdLst>
                <a:gd name="connsiteX0" fmla="*/ 1279 w 1279"/>
                <a:gd name="connsiteY0" fmla="*/ 0 h 127"/>
                <a:gd name="connsiteX1" fmla="*/ 0 w 1279"/>
                <a:gd name="connsiteY1" fmla="*/ 0 h 127"/>
                <a:gd name="connsiteX2" fmla="*/ 1279 w 1279"/>
                <a:gd name="connsiteY2" fmla="*/ 0 h 127"/>
              </a:gdLst>
              <a:ahLst/>
              <a:cxnLst>
                <a:cxn ang="0">
                  <a:pos x="connsiteX0" y="connsiteY0"/>
                </a:cxn>
                <a:cxn ang="0">
                  <a:pos x="connsiteX1" y="connsiteY1"/>
                </a:cxn>
                <a:cxn ang="0">
                  <a:pos x="connsiteX2" y="connsiteY2"/>
                </a:cxn>
              </a:cxnLst>
              <a:rect l="l" t="t" r="r" b="b"/>
              <a:pathLst>
                <a:path w="1279" h="127">
                  <a:moveTo>
                    <a:pt x="1279" y="0"/>
                  </a:moveTo>
                  <a:lnTo>
                    <a:pt x="0" y="0"/>
                  </a:lnTo>
                  <a:cubicBezTo>
                    <a:pt x="409" y="171"/>
                    <a:pt x="870" y="171"/>
                    <a:pt x="1279" y="0"/>
                  </a:cubicBezTo>
                  <a:close/>
                </a:path>
              </a:pathLst>
            </a:custGeom>
            <a:solidFill>
              <a:srgbClr val="EBEBEB"/>
            </a:solidFill>
            <a:ln w="12783"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55790B3B-10B8-6B8B-4770-6B02B72D728F}"/>
                </a:ext>
              </a:extLst>
            </p:cNvPr>
            <p:cNvSpPr/>
            <p:nvPr/>
          </p:nvSpPr>
          <p:spPr>
            <a:xfrm>
              <a:off x="4443586" y="4781722"/>
              <a:ext cx="894" cy="1278"/>
            </a:xfrm>
            <a:custGeom>
              <a:avLst/>
              <a:gdLst>
                <a:gd name="connsiteX0" fmla="*/ 639 w 894"/>
                <a:gd name="connsiteY0" fmla="*/ 0 h 1278"/>
                <a:gd name="connsiteX1" fmla="*/ 0 w 894"/>
                <a:gd name="connsiteY1" fmla="*/ 1279 h 1278"/>
                <a:gd name="connsiteX2" fmla="*/ 895 w 894"/>
                <a:gd name="connsiteY2" fmla="*/ 128 h 1278"/>
              </a:gdLst>
              <a:ahLst/>
              <a:cxnLst>
                <a:cxn ang="0">
                  <a:pos x="connsiteX0" y="connsiteY0"/>
                </a:cxn>
                <a:cxn ang="0">
                  <a:pos x="connsiteX1" y="connsiteY1"/>
                </a:cxn>
                <a:cxn ang="0">
                  <a:pos x="connsiteX2" y="connsiteY2"/>
                </a:cxn>
              </a:cxnLst>
              <a:rect l="l" t="t" r="r" b="b"/>
              <a:pathLst>
                <a:path w="894" h="1278">
                  <a:moveTo>
                    <a:pt x="639" y="0"/>
                  </a:moveTo>
                  <a:cubicBezTo>
                    <a:pt x="303" y="353"/>
                    <a:pt x="80" y="798"/>
                    <a:pt x="0" y="1279"/>
                  </a:cubicBezTo>
                  <a:lnTo>
                    <a:pt x="895" y="128"/>
                  </a:lnTo>
                  <a:close/>
                </a:path>
              </a:pathLst>
            </a:custGeom>
            <a:solidFill>
              <a:srgbClr val="EBEBEB"/>
            </a:solidFill>
            <a:ln w="12783"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5A94E34A-4D25-6815-9D95-C40A1B697E2E}"/>
                </a:ext>
              </a:extLst>
            </p:cNvPr>
            <p:cNvSpPr/>
            <p:nvPr/>
          </p:nvSpPr>
          <p:spPr>
            <a:xfrm>
              <a:off x="4444481" y="4781850"/>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EBEBEB"/>
            </a:solidFill>
            <a:ln w="12783"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014CA6CC-C0C0-A431-3367-8385B28ADD5A}"/>
                </a:ext>
              </a:extLst>
            </p:cNvPr>
            <p:cNvSpPr/>
            <p:nvPr/>
          </p:nvSpPr>
          <p:spPr>
            <a:xfrm>
              <a:off x="4444226" y="4781538"/>
              <a:ext cx="56" cy="56"/>
            </a:xfrm>
            <a:custGeom>
              <a:avLst/>
              <a:gdLst>
                <a:gd name="connsiteX0" fmla="*/ 0 w 56"/>
                <a:gd name="connsiteY0" fmla="*/ 57 h 56"/>
                <a:gd name="connsiteX1" fmla="*/ 0 w 56"/>
                <a:gd name="connsiteY1" fmla="*/ 57 h 56"/>
                <a:gd name="connsiteX2" fmla="*/ 0 w 56"/>
                <a:gd name="connsiteY2" fmla="*/ 57 h 56"/>
              </a:gdLst>
              <a:ahLst/>
              <a:cxnLst>
                <a:cxn ang="0">
                  <a:pos x="connsiteX0" y="connsiteY0"/>
                </a:cxn>
                <a:cxn ang="0">
                  <a:pos x="connsiteX1" y="connsiteY1"/>
                </a:cxn>
                <a:cxn ang="0">
                  <a:pos x="connsiteX2" y="connsiteY2"/>
                </a:cxn>
              </a:cxnLst>
              <a:rect l="l" t="t" r="r" b="b"/>
              <a:pathLst>
                <a:path w="56" h="56">
                  <a:moveTo>
                    <a:pt x="0" y="57"/>
                  </a:moveTo>
                  <a:lnTo>
                    <a:pt x="0" y="57"/>
                  </a:lnTo>
                  <a:cubicBezTo>
                    <a:pt x="0" y="57"/>
                    <a:pt x="128" y="-71"/>
                    <a:pt x="0" y="57"/>
                  </a:cubicBezTo>
                  <a:close/>
                </a:path>
              </a:pathLst>
            </a:custGeom>
            <a:solidFill>
              <a:srgbClr val="EBEBEB"/>
            </a:solidFill>
            <a:ln w="12783"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B32D4A93-02D0-2142-0524-0D0E53B20651}"/>
                </a:ext>
              </a:extLst>
            </p:cNvPr>
            <p:cNvSpPr/>
            <p:nvPr/>
          </p:nvSpPr>
          <p:spPr>
            <a:xfrm>
              <a:off x="4443842" y="4776724"/>
              <a:ext cx="2647" cy="1800"/>
            </a:xfrm>
            <a:custGeom>
              <a:avLst/>
              <a:gdLst>
                <a:gd name="connsiteX0" fmla="*/ 0 w 2647"/>
                <a:gd name="connsiteY0" fmla="*/ 1801 h 1800"/>
                <a:gd name="connsiteX1" fmla="*/ 2558 w 2647"/>
                <a:gd name="connsiteY1" fmla="*/ 394 h 1800"/>
                <a:gd name="connsiteX2" fmla="*/ 0 w 2647"/>
                <a:gd name="connsiteY2" fmla="*/ 1801 h 1800"/>
              </a:gdLst>
              <a:ahLst/>
              <a:cxnLst>
                <a:cxn ang="0">
                  <a:pos x="connsiteX0" y="connsiteY0"/>
                </a:cxn>
                <a:cxn ang="0">
                  <a:pos x="connsiteX1" y="connsiteY1"/>
                </a:cxn>
                <a:cxn ang="0">
                  <a:pos x="connsiteX2" y="connsiteY2"/>
                </a:cxn>
              </a:cxnLst>
              <a:rect l="l" t="t" r="r" b="b"/>
              <a:pathLst>
                <a:path w="2647" h="1800">
                  <a:moveTo>
                    <a:pt x="0" y="1801"/>
                  </a:moveTo>
                  <a:cubicBezTo>
                    <a:pt x="895" y="1801"/>
                    <a:pt x="2046" y="1801"/>
                    <a:pt x="2558" y="394"/>
                  </a:cubicBezTo>
                  <a:cubicBezTo>
                    <a:pt x="3069" y="-1013"/>
                    <a:pt x="1279" y="1801"/>
                    <a:pt x="0" y="1801"/>
                  </a:cubicBezTo>
                  <a:close/>
                </a:path>
              </a:pathLst>
            </a:custGeom>
            <a:solidFill>
              <a:srgbClr val="EBEBEB"/>
            </a:solidFill>
            <a:ln w="12783"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5D435E46-B3F4-6E3E-524A-D1006961DF02}"/>
                </a:ext>
              </a:extLst>
            </p:cNvPr>
            <p:cNvSpPr/>
            <p:nvPr/>
          </p:nvSpPr>
          <p:spPr>
            <a:xfrm>
              <a:off x="4444353" y="4779420"/>
              <a:ext cx="1023" cy="895"/>
            </a:xfrm>
            <a:custGeom>
              <a:avLst/>
              <a:gdLst>
                <a:gd name="connsiteX0" fmla="*/ 1023 w 1023"/>
                <a:gd name="connsiteY0" fmla="*/ 895 h 895"/>
                <a:gd name="connsiteX1" fmla="*/ 1023 w 1023"/>
                <a:gd name="connsiteY1" fmla="*/ 0 h 895"/>
                <a:gd name="connsiteX2" fmla="*/ 0 w 1023"/>
                <a:gd name="connsiteY2" fmla="*/ 767 h 895"/>
              </a:gdLst>
              <a:ahLst/>
              <a:cxnLst>
                <a:cxn ang="0">
                  <a:pos x="connsiteX0" y="connsiteY0"/>
                </a:cxn>
                <a:cxn ang="0">
                  <a:pos x="connsiteX1" y="connsiteY1"/>
                </a:cxn>
                <a:cxn ang="0">
                  <a:pos x="connsiteX2" y="connsiteY2"/>
                </a:cxn>
              </a:cxnLst>
              <a:rect l="l" t="t" r="r" b="b"/>
              <a:pathLst>
                <a:path w="1023" h="895">
                  <a:moveTo>
                    <a:pt x="1023" y="895"/>
                  </a:moveTo>
                  <a:lnTo>
                    <a:pt x="1023" y="0"/>
                  </a:lnTo>
                  <a:cubicBezTo>
                    <a:pt x="1023" y="0"/>
                    <a:pt x="384" y="767"/>
                    <a:pt x="0" y="767"/>
                  </a:cubicBezTo>
                  <a:close/>
                </a:path>
              </a:pathLst>
            </a:custGeom>
            <a:solidFill>
              <a:srgbClr val="EBEBEB"/>
            </a:solidFill>
            <a:ln w="12783"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2CB1EAE8-B402-1C06-753D-8131CB839D13}"/>
                </a:ext>
              </a:extLst>
            </p:cNvPr>
            <p:cNvSpPr/>
            <p:nvPr/>
          </p:nvSpPr>
          <p:spPr>
            <a:xfrm>
              <a:off x="4445377" y="4780188"/>
              <a:ext cx="639" cy="383"/>
            </a:xfrm>
            <a:custGeom>
              <a:avLst/>
              <a:gdLst>
                <a:gd name="connsiteX0" fmla="*/ 639 w 639"/>
                <a:gd name="connsiteY0" fmla="*/ 0 h 383"/>
                <a:gd name="connsiteX1" fmla="*/ 0 w 639"/>
                <a:gd name="connsiteY1" fmla="*/ 0 h 383"/>
                <a:gd name="connsiteX2" fmla="*/ 128 w 639"/>
                <a:gd name="connsiteY2" fmla="*/ 384 h 383"/>
                <a:gd name="connsiteX3" fmla="*/ 639 w 639"/>
                <a:gd name="connsiteY3" fmla="*/ 0 h 383"/>
              </a:gdLst>
              <a:ahLst/>
              <a:cxnLst>
                <a:cxn ang="0">
                  <a:pos x="connsiteX0" y="connsiteY0"/>
                </a:cxn>
                <a:cxn ang="0">
                  <a:pos x="connsiteX1" y="connsiteY1"/>
                </a:cxn>
                <a:cxn ang="0">
                  <a:pos x="connsiteX2" y="connsiteY2"/>
                </a:cxn>
                <a:cxn ang="0">
                  <a:pos x="connsiteX3" y="connsiteY3"/>
                </a:cxn>
              </a:cxnLst>
              <a:rect l="l" t="t" r="r" b="b"/>
              <a:pathLst>
                <a:path w="639" h="383">
                  <a:moveTo>
                    <a:pt x="639" y="0"/>
                  </a:moveTo>
                  <a:lnTo>
                    <a:pt x="0" y="0"/>
                  </a:lnTo>
                  <a:lnTo>
                    <a:pt x="128" y="384"/>
                  </a:lnTo>
                  <a:lnTo>
                    <a:pt x="639" y="0"/>
                  </a:lnTo>
                  <a:close/>
                </a:path>
              </a:pathLst>
            </a:custGeom>
            <a:solidFill>
              <a:srgbClr val="EBEBEB"/>
            </a:solidFill>
            <a:ln w="12783"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0C9F32B5-A8EC-8737-CF31-0A66DD1E252A}"/>
                </a:ext>
              </a:extLst>
            </p:cNvPr>
            <p:cNvSpPr/>
            <p:nvPr/>
          </p:nvSpPr>
          <p:spPr>
            <a:xfrm>
              <a:off x="4446186" y="4783385"/>
              <a:ext cx="1365" cy="1278"/>
            </a:xfrm>
            <a:custGeom>
              <a:avLst/>
              <a:gdLst>
                <a:gd name="connsiteX0" fmla="*/ 86 w 1365"/>
                <a:gd name="connsiteY0" fmla="*/ 1279 h 1278"/>
                <a:gd name="connsiteX1" fmla="*/ 1365 w 1365"/>
                <a:gd name="connsiteY1" fmla="*/ 1279 h 1278"/>
                <a:gd name="connsiteX2" fmla="*/ 726 w 1365"/>
                <a:gd name="connsiteY2" fmla="*/ 0 h 1278"/>
                <a:gd name="connsiteX3" fmla="*/ 86 w 1365"/>
                <a:gd name="connsiteY3" fmla="*/ 1279 h 1278"/>
              </a:gdLst>
              <a:ahLst/>
              <a:cxnLst>
                <a:cxn ang="0">
                  <a:pos x="connsiteX0" y="connsiteY0"/>
                </a:cxn>
                <a:cxn ang="0">
                  <a:pos x="connsiteX1" y="connsiteY1"/>
                </a:cxn>
                <a:cxn ang="0">
                  <a:pos x="connsiteX2" y="connsiteY2"/>
                </a:cxn>
                <a:cxn ang="0">
                  <a:pos x="connsiteX3" y="connsiteY3"/>
                </a:cxn>
              </a:cxnLst>
              <a:rect l="l" t="t" r="r" b="b"/>
              <a:pathLst>
                <a:path w="1365" h="1278">
                  <a:moveTo>
                    <a:pt x="86" y="1279"/>
                  </a:moveTo>
                  <a:cubicBezTo>
                    <a:pt x="488" y="1074"/>
                    <a:pt x="964" y="1074"/>
                    <a:pt x="1365" y="1279"/>
                  </a:cubicBezTo>
                  <a:cubicBezTo>
                    <a:pt x="1285" y="798"/>
                    <a:pt x="1062" y="353"/>
                    <a:pt x="726" y="0"/>
                  </a:cubicBezTo>
                  <a:cubicBezTo>
                    <a:pt x="726" y="0"/>
                    <a:pt x="-298" y="1023"/>
                    <a:pt x="86" y="1279"/>
                  </a:cubicBezTo>
                  <a:close/>
                </a:path>
              </a:pathLst>
            </a:custGeom>
            <a:solidFill>
              <a:srgbClr val="EBEBEB"/>
            </a:solidFill>
            <a:ln w="12783"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0F9F546E-CF77-F305-FCAE-476D954E212C}"/>
                </a:ext>
              </a:extLst>
            </p:cNvPr>
            <p:cNvSpPr/>
            <p:nvPr/>
          </p:nvSpPr>
          <p:spPr>
            <a:xfrm>
              <a:off x="4445504" y="4783143"/>
              <a:ext cx="56" cy="113"/>
            </a:xfrm>
            <a:custGeom>
              <a:avLst/>
              <a:gdLst>
                <a:gd name="connsiteX0" fmla="*/ 0 w 56"/>
                <a:gd name="connsiteY0" fmla="*/ 114 h 113"/>
                <a:gd name="connsiteX1" fmla="*/ 0 w 56"/>
                <a:gd name="connsiteY1" fmla="*/ 114 h 113"/>
                <a:gd name="connsiteX2" fmla="*/ 0 w 56"/>
                <a:gd name="connsiteY2" fmla="*/ 114 h 113"/>
              </a:gdLst>
              <a:ahLst/>
              <a:cxnLst>
                <a:cxn ang="0">
                  <a:pos x="connsiteX0" y="connsiteY0"/>
                </a:cxn>
                <a:cxn ang="0">
                  <a:pos x="connsiteX1" y="connsiteY1"/>
                </a:cxn>
                <a:cxn ang="0">
                  <a:pos x="connsiteX2" y="connsiteY2"/>
                </a:cxn>
              </a:cxnLst>
              <a:rect l="l" t="t" r="r" b="b"/>
              <a:pathLst>
                <a:path w="56" h="113">
                  <a:moveTo>
                    <a:pt x="0" y="114"/>
                  </a:moveTo>
                  <a:lnTo>
                    <a:pt x="0" y="114"/>
                  </a:lnTo>
                  <a:cubicBezTo>
                    <a:pt x="0" y="114"/>
                    <a:pt x="128" y="-142"/>
                    <a:pt x="0" y="114"/>
                  </a:cubicBezTo>
                  <a:close/>
                </a:path>
              </a:pathLst>
            </a:custGeom>
            <a:solidFill>
              <a:srgbClr val="EBEBEB"/>
            </a:solidFill>
            <a:ln w="12783"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13E372EB-2853-F03B-2C0C-A62B0CF3F249}"/>
                </a:ext>
              </a:extLst>
            </p:cNvPr>
            <p:cNvSpPr/>
            <p:nvPr/>
          </p:nvSpPr>
          <p:spPr>
            <a:xfrm>
              <a:off x="4450237" y="4787478"/>
              <a:ext cx="127" cy="255"/>
            </a:xfrm>
            <a:custGeom>
              <a:avLst/>
              <a:gdLst>
                <a:gd name="connsiteX0" fmla="*/ 0 w 127"/>
                <a:gd name="connsiteY0" fmla="*/ 256 h 255"/>
                <a:gd name="connsiteX1" fmla="*/ 128 w 127"/>
                <a:gd name="connsiteY1" fmla="*/ 0 h 255"/>
                <a:gd name="connsiteX2" fmla="*/ 0 w 127"/>
                <a:gd name="connsiteY2" fmla="*/ 128 h 255"/>
                <a:gd name="connsiteX3" fmla="*/ 0 w 127"/>
                <a:gd name="connsiteY3" fmla="*/ 256 h 255"/>
              </a:gdLst>
              <a:ahLst/>
              <a:cxnLst>
                <a:cxn ang="0">
                  <a:pos x="connsiteX0" y="connsiteY0"/>
                </a:cxn>
                <a:cxn ang="0">
                  <a:pos x="connsiteX1" y="connsiteY1"/>
                </a:cxn>
                <a:cxn ang="0">
                  <a:pos x="connsiteX2" y="connsiteY2"/>
                </a:cxn>
                <a:cxn ang="0">
                  <a:pos x="connsiteX3" y="connsiteY3"/>
                </a:cxn>
              </a:cxnLst>
              <a:rect l="l" t="t" r="r" b="b"/>
              <a:pathLst>
                <a:path w="127" h="255">
                  <a:moveTo>
                    <a:pt x="0" y="256"/>
                  </a:moveTo>
                  <a:lnTo>
                    <a:pt x="128" y="0"/>
                  </a:lnTo>
                  <a:lnTo>
                    <a:pt x="0" y="128"/>
                  </a:lnTo>
                  <a:lnTo>
                    <a:pt x="0" y="256"/>
                  </a:lnTo>
                  <a:close/>
                </a:path>
              </a:pathLst>
            </a:custGeom>
            <a:solidFill>
              <a:srgbClr val="EBEBEB"/>
            </a:solidFill>
            <a:ln w="12783"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D649506A-60B3-3614-975E-08C1E82095B7}"/>
                </a:ext>
              </a:extLst>
            </p:cNvPr>
            <p:cNvSpPr/>
            <p:nvPr/>
          </p:nvSpPr>
          <p:spPr>
            <a:xfrm>
              <a:off x="4446272" y="4783513"/>
              <a:ext cx="894" cy="12789"/>
            </a:xfrm>
            <a:custGeom>
              <a:avLst/>
              <a:gdLst>
                <a:gd name="connsiteX0" fmla="*/ 895 w 894"/>
                <a:gd name="connsiteY0" fmla="*/ 0 h 12789"/>
                <a:gd name="connsiteX1" fmla="*/ 0 w 894"/>
                <a:gd name="connsiteY1" fmla="*/ 0 h 12789"/>
                <a:gd name="connsiteX2" fmla="*/ 639 w 894"/>
                <a:gd name="connsiteY2" fmla="*/ 0 h 12789"/>
              </a:gdLst>
              <a:ahLst/>
              <a:cxnLst>
                <a:cxn ang="0">
                  <a:pos x="connsiteX0" y="connsiteY0"/>
                </a:cxn>
                <a:cxn ang="0">
                  <a:pos x="connsiteX1" y="connsiteY1"/>
                </a:cxn>
                <a:cxn ang="0">
                  <a:pos x="connsiteX2" y="connsiteY2"/>
                </a:cxn>
              </a:cxnLst>
              <a:rect l="l" t="t" r="r" b="b"/>
              <a:pathLst>
                <a:path w="894" h="12789">
                  <a:moveTo>
                    <a:pt x="895" y="0"/>
                  </a:moveTo>
                  <a:cubicBezTo>
                    <a:pt x="895" y="0"/>
                    <a:pt x="895" y="0"/>
                    <a:pt x="0" y="0"/>
                  </a:cubicBezTo>
                  <a:lnTo>
                    <a:pt x="639" y="0"/>
                  </a:lnTo>
                  <a:close/>
                </a:path>
              </a:pathLst>
            </a:custGeom>
            <a:solidFill>
              <a:srgbClr val="EBEBEB"/>
            </a:solidFill>
            <a:ln w="12783"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9398F967-A28F-8A87-0B65-1F5EB5C99FDE}"/>
                </a:ext>
              </a:extLst>
            </p:cNvPr>
            <p:cNvSpPr/>
            <p:nvPr/>
          </p:nvSpPr>
          <p:spPr>
            <a:xfrm>
              <a:off x="4447253" y="4785715"/>
              <a:ext cx="170" cy="1145"/>
            </a:xfrm>
            <a:custGeom>
              <a:avLst/>
              <a:gdLst>
                <a:gd name="connsiteX0" fmla="*/ 171 w 170"/>
                <a:gd name="connsiteY0" fmla="*/ 1123 h 1145"/>
                <a:gd name="connsiteX1" fmla="*/ 171 w 170"/>
                <a:gd name="connsiteY1" fmla="*/ 228 h 1145"/>
                <a:gd name="connsiteX2" fmla="*/ 171 w 170"/>
                <a:gd name="connsiteY2" fmla="*/ 1123 h 1145"/>
              </a:gdLst>
              <a:ahLst/>
              <a:cxnLst>
                <a:cxn ang="0">
                  <a:pos x="connsiteX0" y="connsiteY0"/>
                </a:cxn>
                <a:cxn ang="0">
                  <a:pos x="connsiteX1" y="connsiteY1"/>
                </a:cxn>
                <a:cxn ang="0">
                  <a:pos x="connsiteX2" y="connsiteY2"/>
                </a:cxn>
              </a:cxnLst>
              <a:rect l="l" t="t" r="r" b="b"/>
              <a:pathLst>
                <a:path w="170" h="1145">
                  <a:moveTo>
                    <a:pt x="171" y="1123"/>
                  </a:moveTo>
                  <a:cubicBezTo>
                    <a:pt x="171" y="1123"/>
                    <a:pt x="171" y="1123"/>
                    <a:pt x="171" y="228"/>
                  </a:cubicBezTo>
                  <a:cubicBezTo>
                    <a:pt x="171" y="-667"/>
                    <a:pt x="-213" y="1379"/>
                    <a:pt x="171" y="1123"/>
                  </a:cubicBezTo>
                  <a:close/>
                </a:path>
              </a:pathLst>
            </a:custGeom>
            <a:solidFill>
              <a:srgbClr val="EBEBEB"/>
            </a:solidFill>
            <a:ln w="12783"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E762149F-913D-B7D9-8D95-32D048291CBA}"/>
                </a:ext>
              </a:extLst>
            </p:cNvPr>
            <p:cNvSpPr/>
            <p:nvPr/>
          </p:nvSpPr>
          <p:spPr>
            <a:xfrm>
              <a:off x="4445320" y="4783513"/>
              <a:ext cx="56" cy="113"/>
            </a:xfrm>
            <a:custGeom>
              <a:avLst/>
              <a:gdLst>
                <a:gd name="connsiteX0" fmla="*/ 57 w 56"/>
                <a:gd name="connsiteY0" fmla="*/ 0 h 113"/>
                <a:gd name="connsiteX1" fmla="*/ 57 w 56"/>
                <a:gd name="connsiteY1" fmla="*/ 0 h 113"/>
                <a:gd name="connsiteX2" fmla="*/ 57 w 56"/>
                <a:gd name="connsiteY2" fmla="*/ 0 h 113"/>
              </a:gdLst>
              <a:ahLst/>
              <a:cxnLst>
                <a:cxn ang="0">
                  <a:pos x="connsiteX0" y="connsiteY0"/>
                </a:cxn>
                <a:cxn ang="0">
                  <a:pos x="connsiteX1" y="connsiteY1"/>
                </a:cxn>
                <a:cxn ang="0">
                  <a:pos x="connsiteX2" y="connsiteY2"/>
                </a:cxn>
              </a:cxnLst>
              <a:rect l="l" t="t" r="r" b="b"/>
              <a:pathLst>
                <a:path w="56" h="113">
                  <a:moveTo>
                    <a:pt x="57" y="0"/>
                  </a:moveTo>
                  <a:lnTo>
                    <a:pt x="57" y="0"/>
                  </a:lnTo>
                  <a:cubicBezTo>
                    <a:pt x="57" y="0"/>
                    <a:pt x="-71" y="256"/>
                    <a:pt x="57" y="0"/>
                  </a:cubicBezTo>
                  <a:close/>
                </a:path>
              </a:pathLst>
            </a:custGeom>
            <a:solidFill>
              <a:srgbClr val="EBEBEB"/>
            </a:solidFill>
            <a:ln w="12783"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5ED4C580-4054-086B-8CB8-B0029E79877A}"/>
                </a:ext>
              </a:extLst>
            </p:cNvPr>
            <p:cNvSpPr/>
            <p:nvPr/>
          </p:nvSpPr>
          <p:spPr>
            <a:xfrm>
              <a:off x="4445377" y="4783513"/>
              <a:ext cx="895" cy="12789"/>
            </a:xfrm>
            <a:custGeom>
              <a:avLst/>
              <a:gdLst>
                <a:gd name="connsiteX0" fmla="*/ 0 w 895"/>
                <a:gd name="connsiteY0" fmla="*/ 0 h 12789"/>
                <a:gd name="connsiteX1" fmla="*/ 895 w 895"/>
                <a:gd name="connsiteY1" fmla="*/ 0 h 12789"/>
                <a:gd name="connsiteX2" fmla="*/ 256 w 895"/>
                <a:gd name="connsiteY2" fmla="*/ 0 h 12789"/>
              </a:gdLst>
              <a:ahLst/>
              <a:cxnLst>
                <a:cxn ang="0">
                  <a:pos x="connsiteX0" y="connsiteY0"/>
                </a:cxn>
                <a:cxn ang="0">
                  <a:pos x="connsiteX1" y="connsiteY1"/>
                </a:cxn>
                <a:cxn ang="0">
                  <a:pos x="connsiteX2" y="connsiteY2"/>
                </a:cxn>
              </a:cxnLst>
              <a:rect l="l" t="t" r="r" b="b"/>
              <a:pathLst>
                <a:path w="895" h="12789">
                  <a:moveTo>
                    <a:pt x="0" y="0"/>
                  </a:moveTo>
                  <a:lnTo>
                    <a:pt x="895" y="0"/>
                  </a:lnTo>
                  <a:lnTo>
                    <a:pt x="256" y="0"/>
                  </a:lnTo>
                  <a:close/>
                </a:path>
              </a:pathLst>
            </a:custGeom>
            <a:solidFill>
              <a:srgbClr val="EBEBEB"/>
            </a:solidFill>
            <a:ln w="12783"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D7FF4CFE-2B2B-61BE-4C50-FBEB54F0D40B}"/>
                </a:ext>
              </a:extLst>
            </p:cNvPr>
            <p:cNvSpPr/>
            <p:nvPr/>
          </p:nvSpPr>
          <p:spPr>
            <a:xfrm>
              <a:off x="4450365" y="4781722"/>
              <a:ext cx="6906" cy="5883"/>
            </a:xfrm>
            <a:custGeom>
              <a:avLst/>
              <a:gdLst>
                <a:gd name="connsiteX0" fmla="*/ 6779 w 6906"/>
                <a:gd name="connsiteY0" fmla="*/ 0 h 5883"/>
                <a:gd name="connsiteX1" fmla="*/ 4988 w 6906"/>
                <a:gd name="connsiteY1" fmla="*/ 0 h 5883"/>
                <a:gd name="connsiteX2" fmla="*/ 0 w 6906"/>
                <a:gd name="connsiteY2" fmla="*/ 5883 h 5883"/>
                <a:gd name="connsiteX3" fmla="*/ 1791 w 6906"/>
                <a:gd name="connsiteY3" fmla="*/ 4988 h 5883"/>
                <a:gd name="connsiteX4" fmla="*/ 3070 w 6906"/>
                <a:gd name="connsiteY4" fmla="*/ 2302 h 5883"/>
                <a:gd name="connsiteX5" fmla="*/ 3070 w 6906"/>
                <a:gd name="connsiteY5" fmla="*/ 3965 h 5883"/>
                <a:gd name="connsiteX6" fmla="*/ 6907 w 6906"/>
                <a:gd name="connsiteY6" fmla="*/ 1023 h 5883"/>
                <a:gd name="connsiteX7" fmla="*/ 5756 w 6906"/>
                <a:gd name="connsiteY7" fmla="*/ 1023 h 5883"/>
                <a:gd name="connsiteX8" fmla="*/ 6779 w 6906"/>
                <a:gd name="connsiteY8" fmla="*/ 0 h 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6" h="5883">
                  <a:moveTo>
                    <a:pt x="6779" y="0"/>
                  </a:moveTo>
                  <a:cubicBezTo>
                    <a:pt x="5884" y="1023"/>
                    <a:pt x="4477" y="1407"/>
                    <a:pt x="4988" y="0"/>
                  </a:cubicBezTo>
                  <a:cubicBezTo>
                    <a:pt x="2897" y="1553"/>
                    <a:pt x="1190" y="3566"/>
                    <a:pt x="0" y="5883"/>
                  </a:cubicBezTo>
                  <a:cubicBezTo>
                    <a:pt x="450" y="5354"/>
                    <a:pt x="1097" y="5031"/>
                    <a:pt x="1791" y="4988"/>
                  </a:cubicBezTo>
                  <a:cubicBezTo>
                    <a:pt x="1791" y="4349"/>
                    <a:pt x="1791" y="2686"/>
                    <a:pt x="3070" y="2302"/>
                  </a:cubicBezTo>
                  <a:cubicBezTo>
                    <a:pt x="4349" y="1919"/>
                    <a:pt x="3070" y="3070"/>
                    <a:pt x="3070" y="3965"/>
                  </a:cubicBezTo>
                  <a:cubicBezTo>
                    <a:pt x="3837" y="2430"/>
                    <a:pt x="5500" y="2942"/>
                    <a:pt x="6907" y="1023"/>
                  </a:cubicBezTo>
                  <a:lnTo>
                    <a:pt x="5756" y="1023"/>
                  </a:lnTo>
                  <a:cubicBezTo>
                    <a:pt x="5756" y="1023"/>
                    <a:pt x="6779" y="384"/>
                    <a:pt x="6779" y="0"/>
                  </a:cubicBezTo>
                  <a:close/>
                </a:path>
              </a:pathLst>
            </a:custGeom>
            <a:solidFill>
              <a:srgbClr val="EBEBEB"/>
            </a:solidFill>
            <a:ln w="12783"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5B954DAC-3B97-3B17-1F1C-4C44D6A4169C}"/>
                </a:ext>
              </a:extLst>
            </p:cNvPr>
            <p:cNvSpPr/>
            <p:nvPr/>
          </p:nvSpPr>
          <p:spPr>
            <a:xfrm>
              <a:off x="4449470" y="4786455"/>
              <a:ext cx="1534" cy="2042"/>
            </a:xfrm>
            <a:custGeom>
              <a:avLst/>
              <a:gdLst>
                <a:gd name="connsiteX0" fmla="*/ 0 w 1534"/>
                <a:gd name="connsiteY0" fmla="*/ 0 h 2042"/>
                <a:gd name="connsiteX1" fmla="*/ 0 w 1534"/>
                <a:gd name="connsiteY1" fmla="*/ 0 h 2042"/>
                <a:gd name="connsiteX2" fmla="*/ 0 w 1534"/>
                <a:gd name="connsiteY2" fmla="*/ 1919 h 2042"/>
                <a:gd name="connsiteX3" fmla="*/ 1535 w 1534"/>
                <a:gd name="connsiteY3" fmla="*/ 1919 h 2042"/>
                <a:gd name="connsiteX4" fmla="*/ 511 w 1534"/>
                <a:gd name="connsiteY4" fmla="*/ 767 h 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 h="2042">
                  <a:moveTo>
                    <a:pt x="0" y="0"/>
                  </a:moveTo>
                  <a:lnTo>
                    <a:pt x="0" y="0"/>
                  </a:lnTo>
                  <a:cubicBezTo>
                    <a:pt x="0" y="0"/>
                    <a:pt x="0" y="895"/>
                    <a:pt x="0" y="1919"/>
                  </a:cubicBezTo>
                  <a:cubicBezTo>
                    <a:pt x="498" y="2084"/>
                    <a:pt x="1037" y="2084"/>
                    <a:pt x="1535" y="1919"/>
                  </a:cubicBezTo>
                  <a:lnTo>
                    <a:pt x="511" y="767"/>
                  </a:lnTo>
                  <a:close/>
                </a:path>
              </a:pathLst>
            </a:custGeom>
            <a:solidFill>
              <a:srgbClr val="EBEBEB"/>
            </a:solidFill>
            <a:ln w="12783"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3DC426C1-0F73-4BD8-035D-B1CD2BA4F467}"/>
                </a:ext>
              </a:extLst>
            </p:cNvPr>
            <p:cNvSpPr/>
            <p:nvPr/>
          </p:nvSpPr>
          <p:spPr>
            <a:xfrm>
              <a:off x="4447551" y="4782632"/>
              <a:ext cx="3631" cy="3311"/>
            </a:xfrm>
            <a:custGeom>
              <a:avLst/>
              <a:gdLst>
                <a:gd name="connsiteX0" fmla="*/ 640 w 3631"/>
                <a:gd name="connsiteY0" fmla="*/ 2672 h 3311"/>
                <a:gd name="connsiteX1" fmla="*/ 3454 w 3631"/>
                <a:gd name="connsiteY1" fmla="*/ 625 h 3311"/>
                <a:gd name="connsiteX2" fmla="*/ 1535 w 3631"/>
                <a:gd name="connsiteY2" fmla="*/ 625 h 3311"/>
                <a:gd name="connsiteX3" fmla="*/ 767 w 3631"/>
                <a:gd name="connsiteY3" fmla="*/ 2288 h 3311"/>
                <a:gd name="connsiteX4" fmla="*/ 0 w 3631"/>
                <a:gd name="connsiteY4" fmla="*/ 2288 h 3311"/>
                <a:gd name="connsiteX5" fmla="*/ 0 w 3631"/>
                <a:gd name="connsiteY5" fmla="*/ 3311 h 3311"/>
                <a:gd name="connsiteX6" fmla="*/ 0 w 3631"/>
                <a:gd name="connsiteY6" fmla="*/ 3311 h 3311"/>
                <a:gd name="connsiteX7" fmla="*/ 0 w 3631"/>
                <a:gd name="connsiteY7" fmla="*/ 3311 h 3311"/>
                <a:gd name="connsiteX8" fmla="*/ 0 w 3631"/>
                <a:gd name="connsiteY8" fmla="*/ 3311 h 3311"/>
                <a:gd name="connsiteX9" fmla="*/ 0 w 3631"/>
                <a:gd name="connsiteY9" fmla="*/ 3311 h 3311"/>
                <a:gd name="connsiteX10" fmla="*/ 0 w 3631"/>
                <a:gd name="connsiteY10" fmla="*/ 3311 h 3311"/>
                <a:gd name="connsiteX11" fmla="*/ 0 w 3631"/>
                <a:gd name="connsiteY11" fmla="*/ 3311 h 3311"/>
                <a:gd name="connsiteX12" fmla="*/ 1535 w 3631"/>
                <a:gd name="connsiteY12" fmla="*/ 3311 h 3311"/>
                <a:gd name="connsiteX13" fmla="*/ 640 w 3631"/>
                <a:gd name="connsiteY13" fmla="*/ 2672 h 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31" h="3311">
                  <a:moveTo>
                    <a:pt x="640" y="2672"/>
                  </a:moveTo>
                  <a:cubicBezTo>
                    <a:pt x="1791" y="1904"/>
                    <a:pt x="2686" y="2032"/>
                    <a:pt x="3454" y="625"/>
                  </a:cubicBezTo>
                  <a:cubicBezTo>
                    <a:pt x="4221" y="-782"/>
                    <a:pt x="2302" y="625"/>
                    <a:pt x="1535" y="625"/>
                  </a:cubicBezTo>
                  <a:cubicBezTo>
                    <a:pt x="767" y="625"/>
                    <a:pt x="640" y="625"/>
                    <a:pt x="767" y="2288"/>
                  </a:cubicBezTo>
                  <a:lnTo>
                    <a:pt x="0" y="2288"/>
                  </a:lnTo>
                  <a:lnTo>
                    <a:pt x="0" y="3311"/>
                  </a:lnTo>
                  <a:lnTo>
                    <a:pt x="0" y="3311"/>
                  </a:lnTo>
                  <a:cubicBezTo>
                    <a:pt x="0" y="3311"/>
                    <a:pt x="0" y="3311"/>
                    <a:pt x="0" y="3311"/>
                  </a:cubicBezTo>
                  <a:lnTo>
                    <a:pt x="0" y="3311"/>
                  </a:lnTo>
                  <a:lnTo>
                    <a:pt x="0" y="3311"/>
                  </a:lnTo>
                  <a:cubicBezTo>
                    <a:pt x="0" y="3311"/>
                    <a:pt x="0" y="3311"/>
                    <a:pt x="0" y="3311"/>
                  </a:cubicBezTo>
                  <a:lnTo>
                    <a:pt x="0" y="3311"/>
                  </a:lnTo>
                  <a:lnTo>
                    <a:pt x="1535" y="3311"/>
                  </a:lnTo>
                  <a:cubicBezTo>
                    <a:pt x="1535" y="3311"/>
                    <a:pt x="1151" y="3183"/>
                    <a:pt x="640" y="2672"/>
                  </a:cubicBezTo>
                  <a:close/>
                </a:path>
              </a:pathLst>
            </a:custGeom>
            <a:solidFill>
              <a:srgbClr val="EBEBEB"/>
            </a:solidFill>
            <a:ln w="12783"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28BD77A3-F094-6747-24A5-D9E8C7C9C901}"/>
                </a:ext>
              </a:extLst>
            </p:cNvPr>
            <p:cNvSpPr/>
            <p:nvPr/>
          </p:nvSpPr>
          <p:spPr>
            <a:xfrm>
              <a:off x="4449214" y="477558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CBCF80B2-F71D-A8B8-6A72-8B95FA64A34A}"/>
                </a:ext>
              </a:extLst>
            </p:cNvPr>
            <p:cNvSpPr/>
            <p:nvPr/>
          </p:nvSpPr>
          <p:spPr>
            <a:xfrm>
              <a:off x="4446272" y="4775527"/>
              <a:ext cx="2911" cy="3764"/>
            </a:xfrm>
            <a:custGeom>
              <a:avLst/>
              <a:gdLst>
                <a:gd name="connsiteX0" fmla="*/ 2558 w 2911"/>
                <a:gd name="connsiteY0" fmla="*/ 1079 h 3764"/>
                <a:gd name="connsiteX1" fmla="*/ 1791 w 2911"/>
                <a:gd name="connsiteY1" fmla="*/ 1079 h 3764"/>
                <a:gd name="connsiteX2" fmla="*/ 2686 w 2911"/>
                <a:gd name="connsiteY2" fmla="*/ 312 h 3764"/>
                <a:gd name="connsiteX3" fmla="*/ 1279 w 2911"/>
                <a:gd name="connsiteY3" fmla="*/ 1335 h 3764"/>
                <a:gd name="connsiteX4" fmla="*/ 1279 w 2911"/>
                <a:gd name="connsiteY4" fmla="*/ 1335 h 3764"/>
                <a:gd name="connsiteX5" fmla="*/ 0 w 2911"/>
                <a:gd name="connsiteY5" fmla="*/ 3765 h 3764"/>
                <a:gd name="connsiteX6" fmla="*/ 2558 w 2911"/>
                <a:gd name="connsiteY6" fmla="*/ 1079 h 3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1" h="3764">
                  <a:moveTo>
                    <a:pt x="2558" y="1079"/>
                  </a:moveTo>
                  <a:cubicBezTo>
                    <a:pt x="2558" y="1079"/>
                    <a:pt x="1791" y="1079"/>
                    <a:pt x="1791" y="1079"/>
                  </a:cubicBezTo>
                  <a:cubicBezTo>
                    <a:pt x="1791" y="1079"/>
                    <a:pt x="1791" y="1079"/>
                    <a:pt x="2686" y="312"/>
                  </a:cubicBezTo>
                  <a:cubicBezTo>
                    <a:pt x="3582" y="-456"/>
                    <a:pt x="1535" y="312"/>
                    <a:pt x="1279" y="1335"/>
                  </a:cubicBezTo>
                  <a:lnTo>
                    <a:pt x="1279" y="1335"/>
                  </a:lnTo>
                  <a:cubicBezTo>
                    <a:pt x="1020" y="2222"/>
                    <a:pt x="585" y="3049"/>
                    <a:pt x="0" y="3765"/>
                  </a:cubicBezTo>
                  <a:cubicBezTo>
                    <a:pt x="927" y="2944"/>
                    <a:pt x="1783" y="2045"/>
                    <a:pt x="2558" y="1079"/>
                  </a:cubicBezTo>
                  <a:close/>
                </a:path>
              </a:pathLst>
            </a:custGeom>
            <a:solidFill>
              <a:srgbClr val="EBEBEB"/>
            </a:solidFill>
            <a:ln w="12783"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4E35DA09-1329-7325-49F8-D04B5DB0559B}"/>
                </a:ext>
              </a:extLst>
            </p:cNvPr>
            <p:cNvSpPr/>
            <p:nvPr/>
          </p:nvSpPr>
          <p:spPr>
            <a:xfrm>
              <a:off x="4448702" y="4779420"/>
              <a:ext cx="1790" cy="1278"/>
            </a:xfrm>
            <a:custGeom>
              <a:avLst/>
              <a:gdLst>
                <a:gd name="connsiteX0" fmla="*/ 0 w 1790"/>
                <a:gd name="connsiteY0" fmla="*/ 1279 h 1278"/>
                <a:gd name="connsiteX1" fmla="*/ 1151 w 1790"/>
                <a:gd name="connsiteY1" fmla="*/ 1279 h 1278"/>
                <a:gd name="connsiteX2" fmla="*/ 1791 w 1790"/>
                <a:gd name="connsiteY2" fmla="*/ 0 h 1278"/>
                <a:gd name="connsiteX3" fmla="*/ 1791 w 1790"/>
                <a:gd name="connsiteY3" fmla="*/ 0 h 1278"/>
                <a:gd name="connsiteX4" fmla="*/ 0 w 1790"/>
                <a:gd name="connsiteY4" fmla="*/ 1279 h 1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 h="1278">
                  <a:moveTo>
                    <a:pt x="0" y="1279"/>
                  </a:moveTo>
                  <a:lnTo>
                    <a:pt x="1151" y="1279"/>
                  </a:lnTo>
                  <a:lnTo>
                    <a:pt x="1791" y="0"/>
                  </a:lnTo>
                  <a:lnTo>
                    <a:pt x="1791" y="0"/>
                  </a:lnTo>
                  <a:cubicBezTo>
                    <a:pt x="1791" y="0"/>
                    <a:pt x="384" y="895"/>
                    <a:pt x="0" y="1279"/>
                  </a:cubicBezTo>
                  <a:close/>
                </a:path>
              </a:pathLst>
            </a:custGeom>
            <a:solidFill>
              <a:srgbClr val="EBEBEB"/>
            </a:solidFill>
            <a:ln w="12783"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EFE6A2D2-876B-38F2-87FB-1D23346F7A5C}"/>
                </a:ext>
              </a:extLst>
            </p:cNvPr>
            <p:cNvSpPr/>
            <p:nvPr/>
          </p:nvSpPr>
          <p:spPr>
            <a:xfrm>
              <a:off x="4448702" y="4788245"/>
              <a:ext cx="2046" cy="1023"/>
            </a:xfrm>
            <a:custGeom>
              <a:avLst/>
              <a:gdLst>
                <a:gd name="connsiteX0" fmla="*/ 1151 w 2046"/>
                <a:gd name="connsiteY0" fmla="*/ 0 h 1023"/>
                <a:gd name="connsiteX1" fmla="*/ 0 w 2046"/>
                <a:gd name="connsiteY1" fmla="*/ 1023 h 1023"/>
                <a:gd name="connsiteX2" fmla="*/ 2046 w 2046"/>
                <a:gd name="connsiteY2" fmla="*/ 0 h 1023"/>
                <a:gd name="connsiteX3" fmla="*/ 1151 w 2046"/>
                <a:gd name="connsiteY3" fmla="*/ 0 h 1023"/>
              </a:gdLst>
              <a:ahLst/>
              <a:cxnLst>
                <a:cxn ang="0">
                  <a:pos x="connsiteX0" y="connsiteY0"/>
                </a:cxn>
                <a:cxn ang="0">
                  <a:pos x="connsiteX1" y="connsiteY1"/>
                </a:cxn>
                <a:cxn ang="0">
                  <a:pos x="connsiteX2" y="connsiteY2"/>
                </a:cxn>
                <a:cxn ang="0">
                  <a:pos x="connsiteX3" y="connsiteY3"/>
                </a:cxn>
              </a:cxnLst>
              <a:rect l="l" t="t" r="r" b="b"/>
              <a:pathLst>
                <a:path w="2046" h="1023">
                  <a:moveTo>
                    <a:pt x="1151" y="0"/>
                  </a:moveTo>
                  <a:lnTo>
                    <a:pt x="0" y="1023"/>
                  </a:lnTo>
                  <a:lnTo>
                    <a:pt x="2046" y="0"/>
                  </a:lnTo>
                  <a:lnTo>
                    <a:pt x="1151" y="0"/>
                  </a:lnTo>
                  <a:close/>
                </a:path>
              </a:pathLst>
            </a:custGeom>
            <a:solidFill>
              <a:srgbClr val="EBEBEB"/>
            </a:solidFill>
            <a:ln w="12783"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D5476E9F-ABFA-7D16-74BA-EA8CFDAE2083}"/>
                </a:ext>
              </a:extLst>
            </p:cNvPr>
            <p:cNvSpPr/>
            <p:nvPr/>
          </p:nvSpPr>
          <p:spPr>
            <a:xfrm>
              <a:off x="4450237" y="4789268"/>
              <a:ext cx="894" cy="895"/>
            </a:xfrm>
            <a:custGeom>
              <a:avLst/>
              <a:gdLst>
                <a:gd name="connsiteX0" fmla="*/ 895 w 894"/>
                <a:gd name="connsiteY0" fmla="*/ 0 h 895"/>
                <a:gd name="connsiteX1" fmla="*/ 0 w 894"/>
                <a:gd name="connsiteY1" fmla="*/ 895 h 895"/>
                <a:gd name="connsiteX2" fmla="*/ 895 w 894"/>
                <a:gd name="connsiteY2" fmla="*/ 512 h 895"/>
                <a:gd name="connsiteX3" fmla="*/ 895 w 894"/>
                <a:gd name="connsiteY3" fmla="*/ 0 h 895"/>
              </a:gdLst>
              <a:ahLst/>
              <a:cxnLst>
                <a:cxn ang="0">
                  <a:pos x="connsiteX0" y="connsiteY0"/>
                </a:cxn>
                <a:cxn ang="0">
                  <a:pos x="connsiteX1" y="connsiteY1"/>
                </a:cxn>
                <a:cxn ang="0">
                  <a:pos x="connsiteX2" y="connsiteY2"/>
                </a:cxn>
                <a:cxn ang="0">
                  <a:pos x="connsiteX3" y="connsiteY3"/>
                </a:cxn>
              </a:cxnLst>
              <a:rect l="l" t="t" r="r" b="b"/>
              <a:pathLst>
                <a:path w="894" h="895">
                  <a:moveTo>
                    <a:pt x="895" y="0"/>
                  </a:moveTo>
                  <a:lnTo>
                    <a:pt x="0" y="895"/>
                  </a:lnTo>
                  <a:lnTo>
                    <a:pt x="895" y="512"/>
                  </a:lnTo>
                  <a:lnTo>
                    <a:pt x="895" y="0"/>
                  </a:lnTo>
                  <a:close/>
                </a:path>
              </a:pathLst>
            </a:custGeom>
            <a:solidFill>
              <a:srgbClr val="EBEBEB"/>
            </a:solidFill>
            <a:ln w="12783"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A0DB6E9A-E779-B3CA-A1CB-B17F2EBD0EF6}"/>
                </a:ext>
              </a:extLst>
            </p:cNvPr>
            <p:cNvSpPr/>
            <p:nvPr/>
          </p:nvSpPr>
          <p:spPr>
            <a:xfrm>
              <a:off x="4522500" y="4779548"/>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EBEBEB"/>
            </a:solidFill>
            <a:ln w="12783"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0EDCC8A5-CCFC-EB11-ACFE-10A1B91C0A78}"/>
                </a:ext>
              </a:extLst>
            </p:cNvPr>
            <p:cNvSpPr/>
            <p:nvPr/>
          </p:nvSpPr>
          <p:spPr>
            <a:xfrm>
              <a:off x="4520837" y="4780571"/>
              <a:ext cx="56" cy="639"/>
            </a:xfrm>
            <a:custGeom>
              <a:avLst/>
              <a:gdLst>
                <a:gd name="connsiteX0" fmla="*/ 0 w 56"/>
                <a:gd name="connsiteY0" fmla="*/ 0 h 639"/>
                <a:gd name="connsiteX1" fmla="*/ 0 w 56"/>
                <a:gd name="connsiteY1" fmla="*/ 639 h 639"/>
                <a:gd name="connsiteX2" fmla="*/ 0 w 56"/>
                <a:gd name="connsiteY2" fmla="*/ 0 h 639"/>
              </a:gdLst>
              <a:ahLst/>
              <a:cxnLst>
                <a:cxn ang="0">
                  <a:pos x="connsiteX0" y="connsiteY0"/>
                </a:cxn>
                <a:cxn ang="0">
                  <a:pos x="connsiteX1" y="connsiteY1"/>
                </a:cxn>
                <a:cxn ang="0">
                  <a:pos x="connsiteX2" y="connsiteY2"/>
                </a:cxn>
              </a:cxnLst>
              <a:rect l="l" t="t" r="r" b="b"/>
              <a:pathLst>
                <a:path w="56" h="639">
                  <a:moveTo>
                    <a:pt x="0" y="0"/>
                  </a:moveTo>
                  <a:lnTo>
                    <a:pt x="0" y="639"/>
                  </a:lnTo>
                  <a:cubicBezTo>
                    <a:pt x="0" y="639"/>
                    <a:pt x="128" y="0"/>
                    <a:pt x="0" y="0"/>
                  </a:cubicBezTo>
                  <a:close/>
                </a:path>
              </a:pathLst>
            </a:custGeom>
            <a:solidFill>
              <a:srgbClr val="EBEBEB"/>
            </a:solidFill>
            <a:ln w="12783"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AB3E953E-5626-1658-007B-E6269425B319}"/>
                </a:ext>
              </a:extLst>
            </p:cNvPr>
            <p:cNvSpPr/>
            <p:nvPr/>
          </p:nvSpPr>
          <p:spPr>
            <a:xfrm>
              <a:off x="4485409" y="4804744"/>
              <a:ext cx="894" cy="2231"/>
            </a:xfrm>
            <a:custGeom>
              <a:avLst/>
              <a:gdLst>
                <a:gd name="connsiteX0" fmla="*/ 0 w 894"/>
                <a:gd name="connsiteY0" fmla="*/ 0 h 2231"/>
                <a:gd name="connsiteX1" fmla="*/ 895 w 894"/>
                <a:gd name="connsiteY1" fmla="*/ 1663 h 2231"/>
                <a:gd name="connsiteX2" fmla="*/ 895 w 894"/>
                <a:gd name="connsiteY2" fmla="*/ 256 h 2231"/>
                <a:gd name="connsiteX3" fmla="*/ 0 w 894"/>
                <a:gd name="connsiteY3" fmla="*/ 0 h 2231"/>
              </a:gdLst>
              <a:ahLst/>
              <a:cxnLst>
                <a:cxn ang="0">
                  <a:pos x="connsiteX0" y="connsiteY0"/>
                </a:cxn>
                <a:cxn ang="0">
                  <a:pos x="connsiteX1" y="connsiteY1"/>
                </a:cxn>
                <a:cxn ang="0">
                  <a:pos x="connsiteX2" y="connsiteY2"/>
                </a:cxn>
                <a:cxn ang="0">
                  <a:pos x="connsiteX3" y="connsiteY3"/>
                </a:cxn>
              </a:cxnLst>
              <a:rect l="l" t="t" r="r" b="b"/>
              <a:pathLst>
                <a:path w="894" h="2231">
                  <a:moveTo>
                    <a:pt x="0" y="0"/>
                  </a:moveTo>
                  <a:cubicBezTo>
                    <a:pt x="0" y="1279"/>
                    <a:pt x="767" y="3197"/>
                    <a:pt x="895" y="1663"/>
                  </a:cubicBezTo>
                  <a:lnTo>
                    <a:pt x="895" y="256"/>
                  </a:lnTo>
                  <a:cubicBezTo>
                    <a:pt x="895" y="256"/>
                    <a:pt x="256" y="256"/>
                    <a:pt x="0" y="0"/>
                  </a:cubicBezTo>
                  <a:close/>
                </a:path>
              </a:pathLst>
            </a:custGeom>
            <a:solidFill>
              <a:srgbClr val="EBEBEB"/>
            </a:solidFill>
            <a:ln w="12783"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8C35701E-91BA-0DA4-6262-722DDA356D6D}"/>
                </a:ext>
              </a:extLst>
            </p:cNvPr>
            <p:cNvSpPr/>
            <p:nvPr/>
          </p:nvSpPr>
          <p:spPr>
            <a:xfrm>
              <a:off x="4508942" y="4794512"/>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EBEBEB"/>
            </a:solidFill>
            <a:ln w="12783"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61D26104-AC24-400A-89EE-790FDA7AE7DF}"/>
                </a:ext>
              </a:extLst>
            </p:cNvPr>
            <p:cNvSpPr/>
            <p:nvPr/>
          </p:nvSpPr>
          <p:spPr>
            <a:xfrm>
              <a:off x="4507535" y="4788757"/>
              <a:ext cx="767" cy="767"/>
            </a:xfrm>
            <a:custGeom>
              <a:avLst/>
              <a:gdLst>
                <a:gd name="connsiteX0" fmla="*/ 0 w 767"/>
                <a:gd name="connsiteY0" fmla="*/ 0 h 767"/>
                <a:gd name="connsiteX1" fmla="*/ 767 w 767"/>
                <a:gd name="connsiteY1" fmla="*/ 767 h 767"/>
                <a:gd name="connsiteX2" fmla="*/ 0 w 767"/>
                <a:gd name="connsiteY2" fmla="*/ 0 h 767"/>
              </a:gdLst>
              <a:ahLst/>
              <a:cxnLst>
                <a:cxn ang="0">
                  <a:pos x="connsiteX0" y="connsiteY0"/>
                </a:cxn>
                <a:cxn ang="0">
                  <a:pos x="connsiteX1" y="connsiteY1"/>
                </a:cxn>
                <a:cxn ang="0">
                  <a:pos x="connsiteX2" y="connsiteY2"/>
                </a:cxn>
              </a:cxnLst>
              <a:rect l="l" t="t" r="r" b="b"/>
              <a:pathLst>
                <a:path w="767" h="767">
                  <a:moveTo>
                    <a:pt x="0" y="0"/>
                  </a:moveTo>
                  <a:lnTo>
                    <a:pt x="767" y="767"/>
                  </a:lnTo>
                  <a:cubicBezTo>
                    <a:pt x="580" y="451"/>
                    <a:pt x="317" y="187"/>
                    <a:pt x="0" y="0"/>
                  </a:cubicBezTo>
                  <a:close/>
                </a:path>
              </a:pathLst>
            </a:custGeom>
            <a:solidFill>
              <a:srgbClr val="EBEBEB"/>
            </a:solidFill>
            <a:ln w="12783"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50FF879-614B-2F90-EDA4-C89E3ECCAEF0}"/>
                </a:ext>
              </a:extLst>
            </p:cNvPr>
            <p:cNvSpPr/>
            <p:nvPr/>
          </p:nvSpPr>
          <p:spPr>
            <a:xfrm>
              <a:off x="4527999" y="4770339"/>
              <a:ext cx="895" cy="1151"/>
            </a:xfrm>
            <a:custGeom>
              <a:avLst/>
              <a:gdLst>
                <a:gd name="connsiteX0" fmla="*/ 895 w 895"/>
                <a:gd name="connsiteY0" fmla="*/ 1151 h 1151"/>
                <a:gd name="connsiteX1" fmla="*/ 0 w 895"/>
                <a:gd name="connsiteY1" fmla="*/ 0 h 1151"/>
                <a:gd name="connsiteX2" fmla="*/ 895 w 895"/>
                <a:gd name="connsiteY2" fmla="*/ 1151 h 1151"/>
              </a:gdLst>
              <a:ahLst/>
              <a:cxnLst>
                <a:cxn ang="0">
                  <a:pos x="connsiteX0" y="connsiteY0"/>
                </a:cxn>
                <a:cxn ang="0">
                  <a:pos x="connsiteX1" y="connsiteY1"/>
                </a:cxn>
                <a:cxn ang="0">
                  <a:pos x="connsiteX2" y="connsiteY2"/>
                </a:cxn>
              </a:cxnLst>
              <a:rect l="l" t="t" r="r" b="b"/>
              <a:pathLst>
                <a:path w="895" h="1151">
                  <a:moveTo>
                    <a:pt x="895" y="1151"/>
                  </a:moveTo>
                  <a:lnTo>
                    <a:pt x="0" y="0"/>
                  </a:lnTo>
                  <a:cubicBezTo>
                    <a:pt x="0" y="0"/>
                    <a:pt x="384" y="639"/>
                    <a:pt x="895" y="1151"/>
                  </a:cubicBezTo>
                  <a:close/>
                </a:path>
              </a:pathLst>
            </a:custGeom>
            <a:solidFill>
              <a:srgbClr val="EBEBEB"/>
            </a:solidFill>
            <a:ln w="12783"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5A27C77B-5AB0-B28A-326C-16C5EA4B56B9}"/>
                </a:ext>
              </a:extLst>
            </p:cNvPr>
            <p:cNvSpPr/>
            <p:nvPr/>
          </p:nvSpPr>
          <p:spPr>
            <a:xfrm>
              <a:off x="4464459" y="4797334"/>
              <a:ext cx="491" cy="1655"/>
            </a:xfrm>
            <a:custGeom>
              <a:avLst/>
              <a:gdLst>
                <a:gd name="connsiteX0" fmla="*/ 102 w 491"/>
                <a:gd name="connsiteY0" fmla="*/ 376 h 1655"/>
                <a:gd name="connsiteX1" fmla="*/ 102 w 491"/>
                <a:gd name="connsiteY1" fmla="*/ 1655 h 1655"/>
                <a:gd name="connsiteX2" fmla="*/ 102 w 491"/>
                <a:gd name="connsiteY2" fmla="*/ 376 h 1655"/>
              </a:gdLst>
              <a:ahLst/>
              <a:cxnLst>
                <a:cxn ang="0">
                  <a:pos x="connsiteX0" y="connsiteY0"/>
                </a:cxn>
                <a:cxn ang="0">
                  <a:pos x="connsiteX1" y="connsiteY1"/>
                </a:cxn>
                <a:cxn ang="0">
                  <a:pos x="connsiteX2" y="connsiteY2"/>
                </a:cxn>
              </a:cxnLst>
              <a:rect l="l" t="t" r="r" b="b"/>
              <a:pathLst>
                <a:path w="491" h="1655">
                  <a:moveTo>
                    <a:pt x="102" y="376"/>
                  </a:moveTo>
                  <a:cubicBezTo>
                    <a:pt x="-34" y="792"/>
                    <a:pt x="-34" y="1240"/>
                    <a:pt x="102" y="1655"/>
                  </a:cubicBezTo>
                  <a:cubicBezTo>
                    <a:pt x="486" y="632"/>
                    <a:pt x="742" y="-647"/>
                    <a:pt x="102" y="376"/>
                  </a:cubicBezTo>
                  <a:close/>
                </a:path>
              </a:pathLst>
            </a:custGeom>
            <a:solidFill>
              <a:srgbClr val="EBEBEB"/>
            </a:solidFill>
            <a:ln w="12783"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CAC55C0-15D2-4A04-17FA-48767EA59502}"/>
                </a:ext>
              </a:extLst>
            </p:cNvPr>
            <p:cNvSpPr/>
            <p:nvPr/>
          </p:nvSpPr>
          <p:spPr>
            <a:xfrm>
              <a:off x="4530722" y="4791315"/>
              <a:ext cx="181" cy="895"/>
            </a:xfrm>
            <a:custGeom>
              <a:avLst/>
              <a:gdLst>
                <a:gd name="connsiteX0" fmla="*/ 91 w 181"/>
                <a:gd name="connsiteY0" fmla="*/ 895 h 895"/>
                <a:gd name="connsiteX1" fmla="*/ 91 w 181"/>
                <a:gd name="connsiteY1" fmla="*/ 0 h 895"/>
                <a:gd name="connsiteX2" fmla="*/ 91 w 181"/>
                <a:gd name="connsiteY2" fmla="*/ 895 h 895"/>
              </a:gdLst>
              <a:ahLst/>
              <a:cxnLst>
                <a:cxn ang="0">
                  <a:pos x="connsiteX0" y="connsiteY0"/>
                </a:cxn>
                <a:cxn ang="0">
                  <a:pos x="connsiteX1" y="connsiteY1"/>
                </a:cxn>
                <a:cxn ang="0">
                  <a:pos x="connsiteX2" y="connsiteY2"/>
                </a:cxn>
              </a:cxnLst>
              <a:rect l="l" t="t" r="r" b="b"/>
              <a:pathLst>
                <a:path w="181" h="895">
                  <a:moveTo>
                    <a:pt x="91" y="895"/>
                  </a:moveTo>
                  <a:cubicBezTo>
                    <a:pt x="212" y="609"/>
                    <a:pt x="212" y="286"/>
                    <a:pt x="91" y="0"/>
                  </a:cubicBezTo>
                  <a:cubicBezTo>
                    <a:pt x="-30" y="286"/>
                    <a:pt x="-30" y="609"/>
                    <a:pt x="91" y="895"/>
                  </a:cubicBezTo>
                  <a:close/>
                </a:path>
              </a:pathLst>
            </a:custGeom>
            <a:solidFill>
              <a:srgbClr val="EBEBEB"/>
            </a:solidFill>
            <a:ln w="12783"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AABEB07F-1C10-2859-643A-2EFC7985740A}"/>
                </a:ext>
              </a:extLst>
            </p:cNvPr>
            <p:cNvSpPr/>
            <p:nvPr/>
          </p:nvSpPr>
          <p:spPr>
            <a:xfrm>
              <a:off x="4465073" y="4799500"/>
              <a:ext cx="1151" cy="405"/>
            </a:xfrm>
            <a:custGeom>
              <a:avLst/>
              <a:gdLst>
                <a:gd name="connsiteX0" fmla="*/ 1151 w 1151"/>
                <a:gd name="connsiteY0" fmla="*/ 0 h 405"/>
                <a:gd name="connsiteX1" fmla="*/ 1151 w 1151"/>
                <a:gd name="connsiteY1" fmla="*/ 0 h 405"/>
                <a:gd name="connsiteX2" fmla="*/ 0 w 1151"/>
                <a:gd name="connsiteY2" fmla="*/ 0 h 405"/>
                <a:gd name="connsiteX3" fmla="*/ 1151 w 1151"/>
                <a:gd name="connsiteY3" fmla="*/ 0 h 405"/>
              </a:gdLst>
              <a:ahLst/>
              <a:cxnLst>
                <a:cxn ang="0">
                  <a:pos x="connsiteX0" y="connsiteY0"/>
                </a:cxn>
                <a:cxn ang="0">
                  <a:pos x="connsiteX1" y="connsiteY1"/>
                </a:cxn>
                <a:cxn ang="0">
                  <a:pos x="connsiteX2" y="connsiteY2"/>
                </a:cxn>
                <a:cxn ang="0">
                  <a:pos x="connsiteX3" y="connsiteY3"/>
                </a:cxn>
              </a:cxnLst>
              <a:rect l="l" t="t" r="r" b="b"/>
              <a:pathLst>
                <a:path w="1151" h="405">
                  <a:moveTo>
                    <a:pt x="1151" y="0"/>
                  </a:moveTo>
                  <a:lnTo>
                    <a:pt x="1151" y="0"/>
                  </a:lnTo>
                  <a:cubicBezTo>
                    <a:pt x="789" y="182"/>
                    <a:pt x="362" y="182"/>
                    <a:pt x="0" y="0"/>
                  </a:cubicBezTo>
                  <a:cubicBezTo>
                    <a:pt x="128" y="256"/>
                    <a:pt x="384" y="767"/>
                    <a:pt x="1151" y="0"/>
                  </a:cubicBezTo>
                  <a:close/>
                </a:path>
              </a:pathLst>
            </a:custGeom>
            <a:solidFill>
              <a:srgbClr val="EBEBEB"/>
            </a:solidFill>
            <a:ln w="12783"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4593314-1393-3547-73E0-804265D85ED8}"/>
                </a:ext>
              </a:extLst>
            </p:cNvPr>
            <p:cNvSpPr/>
            <p:nvPr/>
          </p:nvSpPr>
          <p:spPr>
            <a:xfrm>
              <a:off x="4540761" y="4737469"/>
              <a:ext cx="284" cy="12789"/>
            </a:xfrm>
            <a:custGeom>
              <a:avLst/>
              <a:gdLst>
                <a:gd name="connsiteX0" fmla="*/ 284 w 284"/>
                <a:gd name="connsiteY0" fmla="*/ 0 h 12789"/>
                <a:gd name="connsiteX1" fmla="*/ 284 w 284"/>
                <a:gd name="connsiteY1" fmla="*/ 0 h 12789"/>
                <a:gd name="connsiteX2" fmla="*/ 284 w 284"/>
                <a:gd name="connsiteY2" fmla="*/ 0 h 12789"/>
              </a:gdLst>
              <a:ahLst/>
              <a:cxnLst>
                <a:cxn ang="0">
                  <a:pos x="connsiteX0" y="connsiteY0"/>
                </a:cxn>
                <a:cxn ang="0">
                  <a:pos x="connsiteX1" y="connsiteY1"/>
                </a:cxn>
                <a:cxn ang="0">
                  <a:pos x="connsiteX2" y="connsiteY2"/>
                </a:cxn>
              </a:cxnLst>
              <a:rect l="l" t="t" r="r" b="b"/>
              <a:pathLst>
                <a:path w="284" h="12789">
                  <a:moveTo>
                    <a:pt x="284" y="0"/>
                  </a:moveTo>
                  <a:lnTo>
                    <a:pt x="284" y="0"/>
                  </a:lnTo>
                  <a:cubicBezTo>
                    <a:pt x="284" y="0"/>
                    <a:pt x="-355" y="0"/>
                    <a:pt x="284" y="0"/>
                  </a:cubicBezTo>
                  <a:close/>
                </a:path>
              </a:pathLst>
            </a:custGeom>
            <a:solidFill>
              <a:srgbClr val="EBEBEB"/>
            </a:solidFill>
            <a:ln w="12783"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96F484AF-57EF-DB1F-869E-FB9CEFC026B1}"/>
                </a:ext>
              </a:extLst>
            </p:cNvPr>
            <p:cNvSpPr/>
            <p:nvPr/>
          </p:nvSpPr>
          <p:spPr>
            <a:xfrm>
              <a:off x="4552428" y="4722377"/>
              <a:ext cx="341" cy="113"/>
            </a:xfrm>
            <a:custGeom>
              <a:avLst/>
              <a:gdLst>
                <a:gd name="connsiteX0" fmla="*/ 0 w 341"/>
                <a:gd name="connsiteY0" fmla="*/ 0 h 113"/>
                <a:gd name="connsiteX1" fmla="*/ 0 w 341"/>
                <a:gd name="connsiteY1" fmla="*/ 0 h 113"/>
                <a:gd name="connsiteX2" fmla="*/ 0 w 341"/>
                <a:gd name="connsiteY2" fmla="*/ 0 h 113"/>
              </a:gdLst>
              <a:ahLst/>
              <a:cxnLst>
                <a:cxn ang="0">
                  <a:pos x="connsiteX0" y="connsiteY0"/>
                </a:cxn>
                <a:cxn ang="0">
                  <a:pos x="connsiteX1" y="connsiteY1"/>
                </a:cxn>
                <a:cxn ang="0">
                  <a:pos x="connsiteX2" y="connsiteY2"/>
                </a:cxn>
              </a:cxnLst>
              <a:rect l="l" t="t" r="r" b="b"/>
              <a:pathLst>
                <a:path w="341" h="113">
                  <a:moveTo>
                    <a:pt x="0" y="0"/>
                  </a:moveTo>
                  <a:lnTo>
                    <a:pt x="0" y="0"/>
                  </a:lnTo>
                  <a:cubicBezTo>
                    <a:pt x="0" y="0"/>
                    <a:pt x="767" y="256"/>
                    <a:pt x="0" y="0"/>
                  </a:cubicBezTo>
                  <a:close/>
                </a:path>
              </a:pathLst>
            </a:custGeom>
            <a:solidFill>
              <a:srgbClr val="EBEBEB"/>
            </a:solidFill>
            <a:ln w="12783"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14A628AE-6431-4387-D631-03CF9DB69A59}"/>
                </a:ext>
              </a:extLst>
            </p:cNvPr>
            <p:cNvSpPr/>
            <p:nvPr/>
          </p:nvSpPr>
          <p:spPr>
            <a:xfrm>
              <a:off x="4455737" y="479361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cubicBezTo>
                    <a:pt x="0" y="0"/>
                    <a:pt x="0" y="0"/>
                    <a:pt x="0" y="0"/>
                  </a:cubicBezTo>
                  <a:close/>
                </a:path>
              </a:pathLst>
            </a:custGeom>
            <a:solidFill>
              <a:srgbClr val="EBEBEB"/>
            </a:solidFill>
            <a:ln w="12783"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C7B6165-4A3E-5DA4-02A8-451162913E86}"/>
                </a:ext>
              </a:extLst>
            </p:cNvPr>
            <p:cNvSpPr/>
            <p:nvPr/>
          </p:nvSpPr>
          <p:spPr>
            <a:xfrm>
              <a:off x="0" y="4305300"/>
              <a:ext cx="12789" cy="12789"/>
            </a:xfrm>
            <a:custGeom>
              <a:avLst/>
              <a:gdLst/>
              <a:ahLst/>
              <a:cxnLst/>
              <a:rect l="l" t="t" r="r" b="b"/>
              <a:pathLst>
                <a:path w="12789" h="12789"/>
              </a:pathLst>
            </a:custGeom>
            <a:solidFill>
              <a:srgbClr val="EBEBEB"/>
            </a:solidFill>
            <a:ln w="12783"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362641D6-C5A2-79D4-2848-D0B2EB293667}"/>
                </a:ext>
              </a:extLst>
            </p:cNvPr>
            <p:cNvSpPr/>
            <p:nvPr/>
          </p:nvSpPr>
          <p:spPr>
            <a:xfrm>
              <a:off x="0" y="4305300"/>
              <a:ext cx="12789" cy="12789"/>
            </a:xfrm>
            <a:custGeom>
              <a:avLst/>
              <a:gdLst/>
              <a:ahLst/>
              <a:cxnLst/>
              <a:rect l="l" t="t" r="r" b="b"/>
              <a:pathLst>
                <a:path w="12789" h="12789"/>
              </a:pathLst>
            </a:custGeom>
            <a:solidFill>
              <a:srgbClr val="EBEBEB"/>
            </a:solidFill>
            <a:ln w="12783"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C24B638E-6683-898B-3BE5-7160379F59CC}"/>
                </a:ext>
              </a:extLst>
            </p:cNvPr>
            <p:cNvSpPr/>
            <p:nvPr/>
          </p:nvSpPr>
          <p:spPr>
            <a:xfrm>
              <a:off x="4455609" y="479285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cubicBezTo>
                    <a:pt x="0" y="0"/>
                    <a:pt x="0" y="0"/>
                    <a:pt x="0" y="0"/>
                  </a:cubicBezTo>
                  <a:close/>
                </a:path>
              </a:pathLst>
            </a:custGeom>
            <a:solidFill>
              <a:srgbClr val="EBEBEB"/>
            </a:solidFill>
            <a:ln w="12783"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5ED7F228-6116-A49C-2801-4330AEFE29AE}"/>
                </a:ext>
              </a:extLst>
            </p:cNvPr>
            <p:cNvSpPr/>
            <p:nvPr/>
          </p:nvSpPr>
          <p:spPr>
            <a:xfrm>
              <a:off x="4455182" y="4793361"/>
              <a:ext cx="170" cy="12789"/>
            </a:xfrm>
            <a:custGeom>
              <a:avLst/>
              <a:gdLst>
                <a:gd name="connsiteX0" fmla="*/ 171 w 170"/>
                <a:gd name="connsiteY0" fmla="*/ 0 h 12789"/>
                <a:gd name="connsiteX1" fmla="*/ 171 w 170"/>
                <a:gd name="connsiteY1" fmla="*/ 0 h 12789"/>
                <a:gd name="connsiteX2" fmla="*/ 171 w 170"/>
                <a:gd name="connsiteY2" fmla="*/ 0 h 12789"/>
              </a:gdLst>
              <a:ahLst/>
              <a:cxnLst>
                <a:cxn ang="0">
                  <a:pos x="connsiteX0" y="connsiteY0"/>
                </a:cxn>
                <a:cxn ang="0">
                  <a:pos x="connsiteX1" y="connsiteY1"/>
                </a:cxn>
                <a:cxn ang="0">
                  <a:pos x="connsiteX2" y="connsiteY2"/>
                </a:cxn>
              </a:cxnLst>
              <a:rect l="l" t="t" r="r" b="b"/>
              <a:pathLst>
                <a:path w="170" h="12789">
                  <a:moveTo>
                    <a:pt x="171" y="0"/>
                  </a:moveTo>
                  <a:lnTo>
                    <a:pt x="171" y="0"/>
                  </a:lnTo>
                  <a:cubicBezTo>
                    <a:pt x="171" y="0"/>
                    <a:pt x="-213" y="0"/>
                    <a:pt x="171" y="0"/>
                  </a:cubicBezTo>
                  <a:close/>
                </a:path>
              </a:pathLst>
            </a:custGeom>
            <a:solidFill>
              <a:srgbClr val="EBEBEB"/>
            </a:solidFill>
            <a:ln w="12783"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A5BFE593-8D7B-9FF8-64C6-EFC4862473CE}"/>
                </a:ext>
              </a:extLst>
            </p:cNvPr>
            <p:cNvSpPr/>
            <p:nvPr/>
          </p:nvSpPr>
          <p:spPr>
            <a:xfrm>
              <a:off x="4456120" y="4793873"/>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cubicBezTo>
                    <a:pt x="0" y="0"/>
                    <a:pt x="0" y="0"/>
                    <a:pt x="0" y="0"/>
                  </a:cubicBezTo>
                  <a:lnTo>
                    <a:pt x="0" y="0"/>
                  </a:lnTo>
                  <a:close/>
                </a:path>
              </a:pathLst>
            </a:custGeom>
            <a:solidFill>
              <a:srgbClr val="EBEBEB"/>
            </a:solidFill>
            <a:ln w="12783"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530C9362-72FC-FFA5-D2BE-BED2C38AD3C5}"/>
                </a:ext>
              </a:extLst>
            </p:cNvPr>
            <p:cNvSpPr/>
            <p:nvPr/>
          </p:nvSpPr>
          <p:spPr>
            <a:xfrm>
              <a:off x="4541827" y="4758402"/>
              <a:ext cx="113" cy="170"/>
            </a:xfrm>
            <a:custGeom>
              <a:avLst/>
              <a:gdLst>
                <a:gd name="connsiteX0" fmla="*/ 114 w 113"/>
                <a:gd name="connsiteY0" fmla="*/ 171 h 170"/>
                <a:gd name="connsiteX1" fmla="*/ 114 w 113"/>
                <a:gd name="connsiteY1" fmla="*/ 171 h 170"/>
                <a:gd name="connsiteX2" fmla="*/ 114 w 113"/>
                <a:gd name="connsiteY2" fmla="*/ 171 h 170"/>
              </a:gdLst>
              <a:ahLst/>
              <a:cxnLst>
                <a:cxn ang="0">
                  <a:pos x="connsiteX0" y="connsiteY0"/>
                </a:cxn>
                <a:cxn ang="0">
                  <a:pos x="connsiteX1" y="connsiteY1"/>
                </a:cxn>
                <a:cxn ang="0">
                  <a:pos x="connsiteX2" y="connsiteY2"/>
                </a:cxn>
              </a:cxnLst>
              <a:rect l="l" t="t" r="r" b="b"/>
              <a:pathLst>
                <a:path w="113" h="170">
                  <a:moveTo>
                    <a:pt x="114" y="171"/>
                  </a:moveTo>
                  <a:lnTo>
                    <a:pt x="114" y="171"/>
                  </a:lnTo>
                  <a:cubicBezTo>
                    <a:pt x="114" y="171"/>
                    <a:pt x="-142" y="-213"/>
                    <a:pt x="114" y="171"/>
                  </a:cubicBezTo>
                  <a:close/>
                </a:path>
              </a:pathLst>
            </a:custGeom>
            <a:solidFill>
              <a:srgbClr val="EBEBEB"/>
            </a:solidFill>
            <a:ln w="12783"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2C21846-70A1-22E0-7CB2-079376D14D79}"/>
                </a:ext>
              </a:extLst>
            </p:cNvPr>
            <p:cNvSpPr/>
            <p:nvPr/>
          </p:nvSpPr>
          <p:spPr>
            <a:xfrm>
              <a:off x="4493850" y="4790420"/>
              <a:ext cx="128" cy="127"/>
            </a:xfrm>
            <a:custGeom>
              <a:avLst/>
              <a:gdLst>
                <a:gd name="connsiteX0" fmla="*/ 0 w 128"/>
                <a:gd name="connsiteY0" fmla="*/ 0 h 127"/>
                <a:gd name="connsiteX1" fmla="*/ 0 w 128"/>
                <a:gd name="connsiteY1" fmla="*/ 0 h 127"/>
                <a:gd name="connsiteX2" fmla="*/ 128 w 128"/>
                <a:gd name="connsiteY2" fmla="*/ 128 h 127"/>
                <a:gd name="connsiteX3" fmla="*/ 0 w 128"/>
                <a:gd name="connsiteY3" fmla="*/ 0 h 127"/>
              </a:gdLst>
              <a:ahLst/>
              <a:cxnLst>
                <a:cxn ang="0">
                  <a:pos x="connsiteX0" y="connsiteY0"/>
                </a:cxn>
                <a:cxn ang="0">
                  <a:pos x="connsiteX1" y="connsiteY1"/>
                </a:cxn>
                <a:cxn ang="0">
                  <a:pos x="connsiteX2" y="connsiteY2"/>
                </a:cxn>
                <a:cxn ang="0">
                  <a:pos x="connsiteX3" y="connsiteY3"/>
                </a:cxn>
              </a:cxnLst>
              <a:rect l="l" t="t" r="r" b="b"/>
              <a:pathLst>
                <a:path w="128" h="127">
                  <a:moveTo>
                    <a:pt x="0" y="0"/>
                  </a:moveTo>
                  <a:lnTo>
                    <a:pt x="0" y="0"/>
                  </a:lnTo>
                  <a:lnTo>
                    <a:pt x="128" y="128"/>
                  </a:lnTo>
                  <a:lnTo>
                    <a:pt x="0" y="0"/>
                  </a:lnTo>
                  <a:close/>
                </a:path>
              </a:pathLst>
            </a:custGeom>
            <a:solidFill>
              <a:srgbClr val="EBEBEB"/>
            </a:solidFill>
            <a:ln w="12783"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4129B81D-9C9C-3996-D483-84DBB645D52D}"/>
                </a:ext>
              </a:extLst>
            </p:cNvPr>
            <p:cNvSpPr/>
            <p:nvPr/>
          </p:nvSpPr>
          <p:spPr>
            <a:xfrm>
              <a:off x="4493850" y="4789268"/>
              <a:ext cx="895" cy="5371"/>
            </a:xfrm>
            <a:custGeom>
              <a:avLst/>
              <a:gdLst>
                <a:gd name="connsiteX0" fmla="*/ 895 w 895"/>
                <a:gd name="connsiteY0" fmla="*/ 0 h 5371"/>
                <a:gd name="connsiteX1" fmla="*/ 0 w 895"/>
                <a:gd name="connsiteY1" fmla="*/ 1279 h 5371"/>
                <a:gd name="connsiteX2" fmla="*/ 0 w 895"/>
                <a:gd name="connsiteY2" fmla="*/ 5372 h 5371"/>
              </a:gdLst>
              <a:ahLst/>
              <a:cxnLst>
                <a:cxn ang="0">
                  <a:pos x="connsiteX0" y="connsiteY0"/>
                </a:cxn>
                <a:cxn ang="0">
                  <a:pos x="connsiteX1" y="connsiteY1"/>
                </a:cxn>
                <a:cxn ang="0">
                  <a:pos x="connsiteX2" y="connsiteY2"/>
                </a:cxn>
              </a:cxnLst>
              <a:rect l="l" t="t" r="r" b="b"/>
              <a:pathLst>
                <a:path w="895" h="5371">
                  <a:moveTo>
                    <a:pt x="895" y="0"/>
                  </a:moveTo>
                  <a:cubicBezTo>
                    <a:pt x="895" y="1791"/>
                    <a:pt x="895" y="1663"/>
                    <a:pt x="0" y="1279"/>
                  </a:cubicBezTo>
                  <a:lnTo>
                    <a:pt x="0" y="5372"/>
                  </a:lnTo>
                  <a:close/>
                </a:path>
              </a:pathLst>
            </a:custGeom>
            <a:solidFill>
              <a:srgbClr val="EBEBEB"/>
            </a:solidFill>
            <a:ln w="12783"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96A6AE-7B33-2965-7189-7FEFFAE89FE6}"/>
                </a:ext>
              </a:extLst>
            </p:cNvPr>
            <p:cNvSpPr/>
            <p:nvPr/>
          </p:nvSpPr>
          <p:spPr>
            <a:xfrm>
              <a:off x="4448318" y="4722024"/>
              <a:ext cx="104877" cy="81441"/>
            </a:xfrm>
            <a:custGeom>
              <a:avLst/>
              <a:gdLst>
                <a:gd name="connsiteX0" fmla="*/ 77379 w 104877"/>
                <a:gd name="connsiteY0" fmla="*/ 54327 h 81441"/>
                <a:gd name="connsiteX1" fmla="*/ 75972 w 104877"/>
                <a:gd name="connsiteY1" fmla="*/ 54327 h 81441"/>
                <a:gd name="connsiteX2" fmla="*/ 74437 w 104877"/>
                <a:gd name="connsiteY2" fmla="*/ 51513 h 81441"/>
                <a:gd name="connsiteX3" fmla="*/ 75844 w 104877"/>
                <a:gd name="connsiteY3" fmla="*/ 56757 h 81441"/>
                <a:gd name="connsiteX4" fmla="*/ 74949 w 104877"/>
                <a:gd name="connsiteY4" fmla="*/ 56757 h 81441"/>
                <a:gd name="connsiteX5" fmla="*/ 74949 w 104877"/>
                <a:gd name="connsiteY5" fmla="*/ 56757 h 81441"/>
                <a:gd name="connsiteX6" fmla="*/ 74949 w 104877"/>
                <a:gd name="connsiteY6" fmla="*/ 59826 h 81441"/>
                <a:gd name="connsiteX7" fmla="*/ 73798 w 104877"/>
                <a:gd name="connsiteY7" fmla="*/ 58803 h 81441"/>
                <a:gd name="connsiteX8" fmla="*/ 73798 w 104877"/>
                <a:gd name="connsiteY8" fmla="*/ 60210 h 81441"/>
                <a:gd name="connsiteX9" fmla="*/ 73798 w 104877"/>
                <a:gd name="connsiteY9" fmla="*/ 60210 h 81441"/>
                <a:gd name="connsiteX10" fmla="*/ 73030 w 104877"/>
                <a:gd name="connsiteY10" fmla="*/ 61105 h 81441"/>
                <a:gd name="connsiteX11" fmla="*/ 73030 w 104877"/>
                <a:gd name="connsiteY11" fmla="*/ 61105 h 81441"/>
                <a:gd name="connsiteX12" fmla="*/ 73670 w 104877"/>
                <a:gd name="connsiteY12" fmla="*/ 63408 h 81441"/>
                <a:gd name="connsiteX13" fmla="*/ 73670 w 104877"/>
                <a:gd name="connsiteY13" fmla="*/ 62512 h 81441"/>
                <a:gd name="connsiteX14" fmla="*/ 73670 w 104877"/>
                <a:gd name="connsiteY14" fmla="*/ 63791 h 81441"/>
                <a:gd name="connsiteX15" fmla="*/ 73670 w 104877"/>
                <a:gd name="connsiteY15" fmla="*/ 61617 h 81441"/>
                <a:gd name="connsiteX16" fmla="*/ 71240 w 104877"/>
                <a:gd name="connsiteY16" fmla="*/ 61617 h 81441"/>
                <a:gd name="connsiteX17" fmla="*/ 71240 w 104877"/>
                <a:gd name="connsiteY17" fmla="*/ 60850 h 81441"/>
                <a:gd name="connsiteX18" fmla="*/ 68298 w 104877"/>
                <a:gd name="connsiteY18" fmla="*/ 58803 h 81441"/>
                <a:gd name="connsiteX19" fmla="*/ 71496 w 104877"/>
                <a:gd name="connsiteY19" fmla="*/ 62896 h 81441"/>
                <a:gd name="connsiteX20" fmla="*/ 71496 w 104877"/>
                <a:gd name="connsiteY20" fmla="*/ 63663 h 81441"/>
                <a:gd name="connsiteX21" fmla="*/ 70217 w 104877"/>
                <a:gd name="connsiteY21" fmla="*/ 63663 h 81441"/>
                <a:gd name="connsiteX22" fmla="*/ 69193 w 104877"/>
                <a:gd name="connsiteY22" fmla="*/ 61745 h 81441"/>
                <a:gd name="connsiteX23" fmla="*/ 69193 w 104877"/>
                <a:gd name="connsiteY23" fmla="*/ 64559 h 81441"/>
                <a:gd name="connsiteX24" fmla="*/ 67019 w 104877"/>
                <a:gd name="connsiteY24" fmla="*/ 62001 h 81441"/>
                <a:gd name="connsiteX25" fmla="*/ 68042 w 104877"/>
                <a:gd name="connsiteY25" fmla="*/ 64942 h 81441"/>
                <a:gd name="connsiteX26" fmla="*/ 66508 w 104877"/>
                <a:gd name="connsiteY26" fmla="*/ 67117 h 81441"/>
                <a:gd name="connsiteX27" fmla="*/ 65612 w 104877"/>
                <a:gd name="connsiteY27" fmla="*/ 65326 h 81441"/>
                <a:gd name="connsiteX28" fmla="*/ 65612 w 104877"/>
                <a:gd name="connsiteY28" fmla="*/ 67117 h 81441"/>
                <a:gd name="connsiteX29" fmla="*/ 65612 w 104877"/>
                <a:gd name="connsiteY29" fmla="*/ 66349 h 81441"/>
                <a:gd name="connsiteX30" fmla="*/ 65612 w 104877"/>
                <a:gd name="connsiteY30" fmla="*/ 69163 h 81441"/>
                <a:gd name="connsiteX31" fmla="*/ 63310 w 104877"/>
                <a:gd name="connsiteY31" fmla="*/ 69163 h 81441"/>
                <a:gd name="connsiteX32" fmla="*/ 62543 w 104877"/>
                <a:gd name="connsiteY32" fmla="*/ 67245 h 81441"/>
                <a:gd name="connsiteX33" fmla="*/ 61903 w 104877"/>
                <a:gd name="connsiteY33" fmla="*/ 71210 h 81441"/>
                <a:gd name="connsiteX34" fmla="*/ 60752 w 104877"/>
                <a:gd name="connsiteY34" fmla="*/ 70186 h 81441"/>
                <a:gd name="connsiteX35" fmla="*/ 61391 w 104877"/>
                <a:gd name="connsiteY35" fmla="*/ 75174 h 81441"/>
                <a:gd name="connsiteX36" fmla="*/ 62414 w 104877"/>
                <a:gd name="connsiteY36" fmla="*/ 76709 h 81441"/>
                <a:gd name="connsiteX37" fmla="*/ 61647 w 104877"/>
                <a:gd name="connsiteY37" fmla="*/ 78116 h 81441"/>
                <a:gd name="connsiteX38" fmla="*/ 61647 w 104877"/>
                <a:gd name="connsiteY38" fmla="*/ 76198 h 81441"/>
                <a:gd name="connsiteX39" fmla="*/ 61647 w 104877"/>
                <a:gd name="connsiteY39" fmla="*/ 76837 h 81441"/>
                <a:gd name="connsiteX40" fmla="*/ 60880 w 104877"/>
                <a:gd name="connsiteY40" fmla="*/ 73767 h 81441"/>
                <a:gd name="connsiteX41" fmla="*/ 61647 w 104877"/>
                <a:gd name="connsiteY41" fmla="*/ 74919 h 81441"/>
                <a:gd name="connsiteX42" fmla="*/ 61647 w 104877"/>
                <a:gd name="connsiteY42" fmla="*/ 70954 h 81441"/>
                <a:gd name="connsiteX43" fmla="*/ 61647 w 104877"/>
                <a:gd name="connsiteY43" fmla="*/ 70058 h 81441"/>
                <a:gd name="connsiteX44" fmla="*/ 61647 w 104877"/>
                <a:gd name="connsiteY44" fmla="*/ 69291 h 81441"/>
                <a:gd name="connsiteX45" fmla="*/ 60752 w 104877"/>
                <a:gd name="connsiteY45" fmla="*/ 67117 h 81441"/>
                <a:gd name="connsiteX46" fmla="*/ 60752 w 104877"/>
                <a:gd name="connsiteY46" fmla="*/ 68012 h 81441"/>
                <a:gd name="connsiteX47" fmla="*/ 59090 w 104877"/>
                <a:gd name="connsiteY47" fmla="*/ 66861 h 81441"/>
                <a:gd name="connsiteX48" fmla="*/ 57171 w 104877"/>
                <a:gd name="connsiteY48" fmla="*/ 74279 h 81441"/>
                <a:gd name="connsiteX49" fmla="*/ 53718 w 104877"/>
                <a:gd name="connsiteY49" fmla="*/ 69291 h 81441"/>
                <a:gd name="connsiteX50" fmla="*/ 55508 w 104877"/>
                <a:gd name="connsiteY50" fmla="*/ 68268 h 81441"/>
                <a:gd name="connsiteX51" fmla="*/ 55508 w 104877"/>
                <a:gd name="connsiteY51" fmla="*/ 66861 h 81441"/>
                <a:gd name="connsiteX52" fmla="*/ 54613 w 104877"/>
                <a:gd name="connsiteY52" fmla="*/ 69163 h 81441"/>
                <a:gd name="connsiteX53" fmla="*/ 53590 w 104877"/>
                <a:gd name="connsiteY53" fmla="*/ 67373 h 81441"/>
                <a:gd name="connsiteX54" fmla="*/ 52439 w 104877"/>
                <a:gd name="connsiteY54" fmla="*/ 70698 h 81441"/>
                <a:gd name="connsiteX55" fmla="*/ 52439 w 104877"/>
                <a:gd name="connsiteY55" fmla="*/ 68652 h 81441"/>
                <a:gd name="connsiteX56" fmla="*/ 50904 w 104877"/>
                <a:gd name="connsiteY56" fmla="*/ 70570 h 81441"/>
                <a:gd name="connsiteX57" fmla="*/ 50904 w 104877"/>
                <a:gd name="connsiteY57" fmla="*/ 70570 h 81441"/>
                <a:gd name="connsiteX58" fmla="*/ 49625 w 104877"/>
                <a:gd name="connsiteY58" fmla="*/ 69930 h 81441"/>
                <a:gd name="connsiteX59" fmla="*/ 49625 w 104877"/>
                <a:gd name="connsiteY59" fmla="*/ 69930 h 81441"/>
                <a:gd name="connsiteX60" fmla="*/ 46114 w 104877"/>
                <a:gd name="connsiteY60" fmla="*/ 72161 h 81441"/>
                <a:gd name="connsiteX61" fmla="*/ 46044 w 104877"/>
                <a:gd name="connsiteY61" fmla="*/ 72872 h 81441"/>
                <a:gd name="connsiteX62" fmla="*/ 46044 w 104877"/>
                <a:gd name="connsiteY62" fmla="*/ 69035 h 81441"/>
                <a:gd name="connsiteX63" fmla="*/ 43997 w 104877"/>
                <a:gd name="connsiteY63" fmla="*/ 78500 h 81441"/>
                <a:gd name="connsiteX64" fmla="*/ 43997 w 104877"/>
                <a:gd name="connsiteY64" fmla="*/ 68907 h 81441"/>
                <a:gd name="connsiteX65" fmla="*/ 42846 w 104877"/>
                <a:gd name="connsiteY65" fmla="*/ 68907 h 81441"/>
                <a:gd name="connsiteX66" fmla="*/ 42846 w 104877"/>
                <a:gd name="connsiteY66" fmla="*/ 72488 h 81441"/>
                <a:gd name="connsiteX67" fmla="*/ 41567 w 104877"/>
                <a:gd name="connsiteY67" fmla="*/ 68779 h 81441"/>
                <a:gd name="connsiteX68" fmla="*/ 40928 w 104877"/>
                <a:gd name="connsiteY68" fmla="*/ 72872 h 81441"/>
                <a:gd name="connsiteX69" fmla="*/ 40928 w 104877"/>
                <a:gd name="connsiteY69" fmla="*/ 68779 h 81441"/>
                <a:gd name="connsiteX70" fmla="*/ 39521 w 104877"/>
                <a:gd name="connsiteY70" fmla="*/ 72361 h 81441"/>
                <a:gd name="connsiteX71" fmla="*/ 39521 w 104877"/>
                <a:gd name="connsiteY71" fmla="*/ 68268 h 81441"/>
                <a:gd name="connsiteX72" fmla="*/ 38242 w 104877"/>
                <a:gd name="connsiteY72" fmla="*/ 68268 h 81441"/>
                <a:gd name="connsiteX73" fmla="*/ 38242 w 104877"/>
                <a:gd name="connsiteY73" fmla="*/ 69163 h 81441"/>
                <a:gd name="connsiteX74" fmla="*/ 35172 w 104877"/>
                <a:gd name="connsiteY74" fmla="*/ 73895 h 81441"/>
                <a:gd name="connsiteX75" fmla="*/ 35172 w 104877"/>
                <a:gd name="connsiteY75" fmla="*/ 68652 h 81441"/>
                <a:gd name="connsiteX76" fmla="*/ 30824 w 104877"/>
                <a:gd name="connsiteY76" fmla="*/ 78628 h 81441"/>
                <a:gd name="connsiteX77" fmla="*/ 30824 w 104877"/>
                <a:gd name="connsiteY77" fmla="*/ 77604 h 81441"/>
                <a:gd name="connsiteX78" fmla="*/ 29673 w 104877"/>
                <a:gd name="connsiteY78" fmla="*/ 78628 h 81441"/>
                <a:gd name="connsiteX79" fmla="*/ 34661 w 104877"/>
                <a:gd name="connsiteY79" fmla="*/ 68140 h 81441"/>
                <a:gd name="connsiteX80" fmla="*/ 34661 w 104877"/>
                <a:gd name="connsiteY80" fmla="*/ 66861 h 81441"/>
                <a:gd name="connsiteX81" fmla="*/ 35428 w 104877"/>
                <a:gd name="connsiteY81" fmla="*/ 65326 h 81441"/>
                <a:gd name="connsiteX82" fmla="*/ 34021 w 104877"/>
                <a:gd name="connsiteY82" fmla="*/ 64431 h 81441"/>
                <a:gd name="connsiteX83" fmla="*/ 32103 w 104877"/>
                <a:gd name="connsiteY83" fmla="*/ 68268 h 81441"/>
                <a:gd name="connsiteX84" fmla="*/ 34277 w 104877"/>
                <a:gd name="connsiteY84" fmla="*/ 66349 h 81441"/>
                <a:gd name="connsiteX85" fmla="*/ 30952 w 104877"/>
                <a:gd name="connsiteY85" fmla="*/ 71593 h 81441"/>
                <a:gd name="connsiteX86" fmla="*/ 32103 w 104877"/>
                <a:gd name="connsiteY86" fmla="*/ 67117 h 81441"/>
                <a:gd name="connsiteX87" fmla="*/ 30824 w 104877"/>
                <a:gd name="connsiteY87" fmla="*/ 67117 h 81441"/>
                <a:gd name="connsiteX88" fmla="*/ 31591 w 104877"/>
                <a:gd name="connsiteY88" fmla="*/ 66094 h 81441"/>
                <a:gd name="connsiteX89" fmla="*/ 29673 w 104877"/>
                <a:gd name="connsiteY89" fmla="*/ 66094 h 81441"/>
                <a:gd name="connsiteX90" fmla="*/ 29673 w 104877"/>
                <a:gd name="connsiteY90" fmla="*/ 64431 h 81441"/>
                <a:gd name="connsiteX91" fmla="*/ 26475 w 104877"/>
                <a:gd name="connsiteY91" fmla="*/ 76198 h 81441"/>
                <a:gd name="connsiteX92" fmla="*/ 25708 w 104877"/>
                <a:gd name="connsiteY92" fmla="*/ 72233 h 81441"/>
                <a:gd name="connsiteX93" fmla="*/ 27882 w 104877"/>
                <a:gd name="connsiteY93" fmla="*/ 66221 h 81441"/>
                <a:gd name="connsiteX94" fmla="*/ 27115 w 104877"/>
                <a:gd name="connsiteY94" fmla="*/ 67628 h 81441"/>
                <a:gd name="connsiteX95" fmla="*/ 27115 w 104877"/>
                <a:gd name="connsiteY95" fmla="*/ 65838 h 81441"/>
                <a:gd name="connsiteX96" fmla="*/ 26219 w 104877"/>
                <a:gd name="connsiteY96" fmla="*/ 67628 h 81441"/>
                <a:gd name="connsiteX97" fmla="*/ 25068 w 104877"/>
                <a:gd name="connsiteY97" fmla="*/ 66733 h 81441"/>
                <a:gd name="connsiteX98" fmla="*/ 21871 w 104877"/>
                <a:gd name="connsiteY98" fmla="*/ 71465 h 81441"/>
                <a:gd name="connsiteX99" fmla="*/ 21871 w 104877"/>
                <a:gd name="connsiteY99" fmla="*/ 69930 h 81441"/>
                <a:gd name="connsiteX100" fmla="*/ 19441 w 104877"/>
                <a:gd name="connsiteY100" fmla="*/ 67373 h 81441"/>
                <a:gd name="connsiteX101" fmla="*/ 19441 w 104877"/>
                <a:gd name="connsiteY101" fmla="*/ 65198 h 81441"/>
                <a:gd name="connsiteX102" fmla="*/ 18290 w 104877"/>
                <a:gd name="connsiteY102" fmla="*/ 66094 h 81441"/>
                <a:gd name="connsiteX103" fmla="*/ 19697 w 104877"/>
                <a:gd name="connsiteY103" fmla="*/ 63791 h 81441"/>
                <a:gd name="connsiteX104" fmla="*/ 17266 w 104877"/>
                <a:gd name="connsiteY104" fmla="*/ 65454 h 81441"/>
                <a:gd name="connsiteX105" fmla="*/ 18929 w 104877"/>
                <a:gd name="connsiteY105" fmla="*/ 65454 h 81441"/>
                <a:gd name="connsiteX106" fmla="*/ 13685 w 104877"/>
                <a:gd name="connsiteY106" fmla="*/ 70698 h 81441"/>
                <a:gd name="connsiteX107" fmla="*/ 13685 w 104877"/>
                <a:gd name="connsiteY107" fmla="*/ 69035 h 81441"/>
                <a:gd name="connsiteX108" fmla="*/ 9209 w 104877"/>
                <a:gd name="connsiteY108" fmla="*/ 69035 h 81441"/>
                <a:gd name="connsiteX109" fmla="*/ 11639 w 104877"/>
                <a:gd name="connsiteY109" fmla="*/ 64942 h 81441"/>
                <a:gd name="connsiteX110" fmla="*/ 12662 w 104877"/>
                <a:gd name="connsiteY110" fmla="*/ 66861 h 81441"/>
                <a:gd name="connsiteX111" fmla="*/ 12662 w 104877"/>
                <a:gd name="connsiteY111" fmla="*/ 65710 h 81441"/>
                <a:gd name="connsiteX112" fmla="*/ 13941 w 104877"/>
                <a:gd name="connsiteY112" fmla="*/ 65710 h 81441"/>
                <a:gd name="connsiteX113" fmla="*/ 10871 w 104877"/>
                <a:gd name="connsiteY113" fmla="*/ 61617 h 81441"/>
                <a:gd name="connsiteX114" fmla="*/ 9337 w 104877"/>
                <a:gd name="connsiteY114" fmla="*/ 62896 h 81441"/>
                <a:gd name="connsiteX115" fmla="*/ 9337 w 104877"/>
                <a:gd name="connsiteY115" fmla="*/ 62896 h 81441"/>
                <a:gd name="connsiteX116" fmla="*/ 7546 w 104877"/>
                <a:gd name="connsiteY116" fmla="*/ 64815 h 81441"/>
                <a:gd name="connsiteX117" fmla="*/ 4605 w 104877"/>
                <a:gd name="connsiteY117" fmla="*/ 64815 h 81441"/>
                <a:gd name="connsiteX118" fmla="*/ 5628 w 104877"/>
                <a:gd name="connsiteY118" fmla="*/ 63152 h 81441"/>
                <a:gd name="connsiteX119" fmla="*/ 5628 w 104877"/>
                <a:gd name="connsiteY119" fmla="*/ 64175 h 81441"/>
                <a:gd name="connsiteX120" fmla="*/ 4221 w 104877"/>
                <a:gd name="connsiteY120" fmla="*/ 62896 h 81441"/>
                <a:gd name="connsiteX121" fmla="*/ 4221 w 104877"/>
                <a:gd name="connsiteY121" fmla="*/ 64431 h 81441"/>
                <a:gd name="connsiteX122" fmla="*/ 640 w 104877"/>
                <a:gd name="connsiteY122" fmla="*/ 64431 h 81441"/>
                <a:gd name="connsiteX123" fmla="*/ 0 w 104877"/>
                <a:gd name="connsiteY123" fmla="*/ 66605 h 81441"/>
                <a:gd name="connsiteX124" fmla="*/ 2942 w 104877"/>
                <a:gd name="connsiteY124" fmla="*/ 65326 h 81441"/>
                <a:gd name="connsiteX125" fmla="*/ 2942 w 104877"/>
                <a:gd name="connsiteY125" fmla="*/ 69291 h 81441"/>
                <a:gd name="connsiteX126" fmla="*/ 3837 w 104877"/>
                <a:gd name="connsiteY126" fmla="*/ 69291 h 81441"/>
                <a:gd name="connsiteX127" fmla="*/ 3837 w 104877"/>
                <a:gd name="connsiteY127" fmla="*/ 69291 h 81441"/>
                <a:gd name="connsiteX128" fmla="*/ 3837 w 104877"/>
                <a:gd name="connsiteY128" fmla="*/ 69291 h 81441"/>
                <a:gd name="connsiteX129" fmla="*/ 3837 w 104877"/>
                <a:gd name="connsiteY129" fmla="*/ 68268 h 81441"/>
                <a:gd name="connsiteX130" fmla="*/ 6651 w 104877"/>
                <a:gd name="connsiteY130" fmla="*/ 67500 h 81441"/>
                <a:gd name="connsiteX131" fmla="*/ 5884 w 104877"/>
                <a:gd name="connsiteY131" fmla="*/ 68779 h 81441"/>
                <a:gd name="connsiteX132" fmla="*/ 7035 w 104877"/>
                <a:gd name="connsiteY132" fmla="*/ 68779 h 81441"/>
                <a:gd name="connsiteX133" fmla="*/ 5244 w 104877"/>
                <a:gd name="connsiteY133" fmla="*/ 71593 h 81441"/>
                <a:gd name="connsiteX134" fmla="*/ 6139 w 104877"/>
                <a:gd name="connsiteY134" fmla="*/ 71593 h 81441"/>
                <a:gd name="connsiteX135" fmla="*/ 7418 w 104877"/>
                <a:gd name="connsiteY135" fmla="*/ 73000 h 81441"/>
                <a:gd name="connsiteX136" fmla="*/ 8314 w 104877"/>
                <a:gd name="connsiteY136" fmla="*/ 73000 h 81441"/>
                <a:gd name="connsiteX137" fmla="*/ 10104 w 104877"/>
                <a:gd name="connsiteY137" fmla="*/ 73000 h 81441"/>
                <a:gd name="connsiteX138" fmla="*/ 10104 w 104877"/>
                <a:gd name="connsiteY138" fmla="*/ 73000 h 81441"/>
                <a:gd name="connsiteX139" fmla="*/ 14325 w 104877"/>
                <a:gd name="connsiteY139" fmla="*/ 75430 h 81441"/>
                <a:gd name="connsiteX140" fmla="*/ 16115 w 104877"/>
                <a:gd name="connsiteY140" fmla="*/ 75430 h 81441"/>
                <a:gd name="connsiteX141" fmla="*/ 16115 w 104877"/>
                <a:gd name="connsiteY141" fmla="*/ 76581 h 81441"/>
                <a:gd name="connsiteX142" fmla="*/ 18290 w 104877"/>
                <a:gd name="connsiteY142" fmla="*/ 77349 h 81441"/>
                <a:gd name="connsiteX143" fmla="*/ 21999 w 104877"/>
                <a:gd name="connsiteY143" fmla="*/ 80162 h 81441"/>
                <a:gd name="connsiteX144" fmla="*/ 21999 w 104877"/>
                <a:gd name="connsiteY144" fmla="*/ 78628 h 81441"/>
                <a:gd name="connsiteX145" fmla="*/ 24684 w 104877"/>
                <a:gd name="connsiteY145" fmla="*/ 78628 h 81441"/>
                <a:gd name="connsiteX146" fmla="*/ 24685 w 104877"/>
                <a:gd name="connsiteY146" fmla="*/ 77221 h 81441"/>
                <a:gd name="connsiteX147" fmla="*/ 27754 w 104877"/>
                <a:gd name="connsiteY147" fmla="*/ 79011 h 81441"/>
                <a:gd name="connsiteX148" fmla="*/ 27115 w 104877"/>
                <a:gd name="connsiteY148" fmla="*/ 79011 h 81441"/>
                <a:gd name="connsiteX149" fmla="*/ 31719 w 104877"/>
                <a:gd name="connsiteY149" fmla="*/ 79907 h 81441"/>
                <a:gd name="connsiteX150" fmla="*/ 32614 w 104877"/>
                <a:gd name="connsiteY150" fmla="*/ 79907 h 81441"/>
                <a:gd name="connsiteX151" fmla="*/ 32614 w 104877"/>
                <a:gd name="connsiteY151" fmla="*/ 79907 h 81441"/>
                <a:gd name="connsiteX152" fmla="*/ 32614 w 104877"/>
                <a:gd name="connsiteY152" fmla="*/ 80802 h 81441"/>
                <a:gd name="connsiteX153" fmla="*/ 32614 w 104877"/>
                <a:gd name="connsiteY153" fmla="*/ 79907 h 81441"/>
                <a:gd name="connsiteX154" fmla="*/ 33765 w 104877"/>
                <a:gd name="connsiteY154" fmla="*/ 79907 h 81441"/>
                <a:gd name="connsiteX155" fmla="*/ 33765 w 104877"/>
                <a:gd name="connsiteY155" fmla="*/ 81441 h 81441"/>
                <a:gd name="connsiteX156" fmla="*/ 33765 w 104877"/>
                <a:gd name="connsiteY156" fmla="*/ 81441 h 81441"/>
                <a:gd name="connsiteX157" fmla="*/ 33765 w 104877"/>
                <a:gd name="connsiteY157" fmla="*/ 79523 h 81441"/>
                <a:gd name="connsiteX158" fmla="*/ 34405 w 104877"/>
                <a:gd name="connsiteY158" fmla="*/ 78628 h 81441"/>
                <a:gd name="connsiteX159" fmla="*/ 35684 w 104877"/>
                <a:gd name="connsiteY159" fmla="*/ 80546 h 81441"/>
                <a:gd name="connsiteX160" fmla="*/ 38114 w 104877"/>
                <a:gd name="connsiteY160" fmla="*/ 76965 h 81441"/>
                <a:gd name="connsiteX161" fmla="*/ 38114 w 104877"/>
                <a:gd name="connsiteY161" fmla="*/ 76965 h 81441"/>
                <a:gd name="connsiteX162" fmla="*/ 39393 w 104877"/>
                <a:gd name="connsiteY162" fmla="*/ 76965 h 81441"/>
                <a:gd name="connsiteX163" fmla="*/ 39393 w 104877"/>
                <a:gd name="connsiteY163" fmla="*/ 78883 h 81441"/>
                <a:gd name="connsiteX164" fmla="*/ 40416 w 104877"/>
                <a:gd name="connsiteY164" fmla="*/ 76198 h 81441"/>
                <a:gd name="connsiteX165" fmla="*/ 40416 w 104877"/>
                <a:gd name="connsiteY165" fmla="*/ 79651 h 81441"/>
                <a:gd name="connsiteX166" fmla="*/ 42719 w 104877"/>
                <a:gd name="connsiteY166" fmla="*/ 76325 h 81441"/>
                <a:gd name="connsiteX167" fmla="*/ 42719 w 104877"/>
                <a:gd name="connsiteY167" fmla="*/ 77732 h 81441"/>
                <a:gd name="connsiteX168" fmla="*/ 43997 w 104877"/>
                <a:gd name="connsiteY168" fmla="*/ 76965 h 81441"/>
                <a:gd name="connsiteX169" fmla="*/ 51416 w 104877"/>
                <a:gd name="connsiteY169" fmla="*/ 78756 h 81441"/>
                <a:gd name="connsiteX170" fmla="*/ 52439 w 104877"/>
                <a:gd name="connsiteY170" fmla="*/ 77221 h 81441"/>
                <a:gd name="connsiteX171" fmla="*/ 52439 w 104877"/>
                <a:gd name="connsiteY171" fmla="*/ 79395 h 81441"/>
                <a:gd name="connsiteX172" fmla="*/ 54869 w 104877"/>
                <a:gd name="connsiteY172" fmla="*/ 77732 h 81441"/>
                <a:gd name="connsiteX173" fmla="*/ 54869 w 104877"/>
                <a:gd name="connsiteY173" fmla="*/ 79523 h 81441"/>
                <a:gd name="connsiteX174" fmla="*/ 54869 w 104877"/>
                <a:gd name="connsiteY174" fmla="*/ 79523 h 81441"/>
                <a:gd name="connsiteX175" fmla="*/ 54869 w 104877"/>
                <a:gd name="connsiteY175" fmla="*/ 80802 h 81441"/>
                <a:gd name="connsiteX176" fmla="*/ 54869 w 104877"/>
                <a:gd name="connsiteY176" fmla="*/ 75046 h 81441"/>
                <a:gd name="connsiteX177" fmla="*/ 56020 w 104877"/>
                <a:gd name="connsiteY177" fmla="*/ 74023 h 81441"/>
                <a:gd name="connsiteX178" fmla="*/ 56020 w 104877"/>
                <a:gd name="connsiteY178" fmla="*/ 76070 h 81441"/>
                <a:gd name="connsiteX179" fmla="*/ 58450 w 104877"/>
                <a:gd name="connsiteY179" fmla="*/ 74407 h 81441"/>
                <a:gd name="connsiteX180" fmla="*/ 59090 w 104877"/>
                <a:gd name="connsiteY180" fmla="*/ 74407 h 81441"/>
                <a:gd name="connsiteX181" fmla="*/ 61008 w 104877"/>
                <a:gd name="connsiteY181" fmla="*/ 74407 h 81441"/>
                <a:gd name="connsiteX182" fmla="*/ 61008 w 104877"/>
                <a:gd name="connsiteY182" fmla="*/ 74407 h 81441"/>
                <a:gd name="connsiteX183" fmla="*/ 62159 w 104877"/>
                <a:gd name="connsiteY183" fmla="*/ 73000 h 81441"/>
                <a:gd name="connsiteX184" fmla="*/ 62159 w 104877"/>
                <a:gd name="connsiteY184" fmla="*/ 73000 h 81441"/>
                <a:gd name="connsiteX185" fmla="*/ 64973 w 104877"/>
                <a:gd name="connsiteY185" fmla="*/ 73000 h 81441"/>
                <a:gd name="connsiteX186" fmla="*/ 64205 w 104877"/>
                <a:gd name="connsiteY186" fmla="*/ 71593 h 81441"/>
                <a:gd name="connsiteX187" fmla="*/ 66763 w 104877"/>
                <a:gd name="connsiteY187" fmla="*/ 71593 h 81441"/>
                <a:gd name="connsiteX188" fmla="*/ 66124 w 104877"/>
                <a:gd name="connsiteY188" fmla="*/ 71593 h 81441"/>
                <a:gd name="connsiteX189" fmla="*/ 70344 w 104877"/>
                <a:gd name="connsiteY189" fmla="*/ 74919 h 81441"/>
                <a:gd name="connsiteX190" fmla="*/ 70344 w 104877"/>
                <a:gd name="connsiteY190" fmla="*/ 75686 h 81441"/>
                <a:gd name="connsiteX191" fmla="*/ 70344 w 104877"/>
                <a:gd name="connsiteY191" fmla="*/ 72872 h 81441"/>
                <a:gd name="connsiteX192" fmla="*/ 72263 w 104877"/>
                <a:gd name="connsiteY192" fmla="*/ 75174 h 81441"/>
                <a:gd name="connsiteX193" fmla="*/ 74437 w 104877"/>
                <a:gd name="connsiteY193" fmla="*/ 72233 h 81441"/>
                <a:gd name="connsiteX194" fmla="*/ 73158 w 104877"/>
                <a:gd name="connsiteY194" fmla="*/ 70186 h 81441"/>
                <a:gd name="connsiteX195" fmla="*/ 75716 w 104877"/>
                <a:gd name="connsiteY195" fmla="*/ 69035 h 81441"/>
                <a:gd name="connsiteX196" fmla="*/ 75716 w 104877"/>
                <a:gd name="connsiteY196" fmla="*/ 69035 h 81441"/>
                <a:gd name="connsiteX197" fmla="*/ 75716 w 104877"/>
                <a:gd name="connsiteY197" fmla="*/ 65582 h 81441"/>
                <a:gd name="connsiteX198" fmla="*/ 80065 w 104877"/>
                <a:gd name="connsiteY198" fmla="*/ 65582 h 81441"/>
                <a:gd name="connsiteX199" fmla="*/ 81344 w 104877"/>
                <a:gd name="connsiteY199" fmla="*/ 64175 h 81441"/>
                <a:gd name="connsiteX200" fmla="*/ 81344 w 104877"/>
                <a:gd name="connsiteY200" fmla="*/ 64175 h 81441"/>
                <a:gd name="connsiteX201" fmla="*/ 81344 w 104877"/>
                <a:gd name="connsiteY201" fmla="*/ 61233 h 81441"/>
                <a:gd name="connsiteX202" fmla="*/ 82111 w 104877"/>
                <a:gd name="connsiteY202" fmla="*/ 62001 h 81441"/>
                <a:gd name="connsiteX203" fmla="*/ 83134 w 104877"/>
                <a:gd name="connsiteY203" fmla="*/ 58420 h 81441"/>
                <a:gd name="connsiteX204" fmla="*/ 84413 w 104877"/>
                <a:gd name="connsiteY204" fmla="*/ 59315 h 81441"/>
                <a:gd name="connsiteX205" fmla="*/ 87611 w 104877"/>
                <a:gd name="connsiteY205" fmla="*/ 56501 h 81441"/>
                <a:gd name="connsiteX206" fmla="*/ 87611 w 104877"/>
                <a:gd name="connsiteY206" fmla="*/ 56501 h 81441"/>
                <a:gd name="connsiteX207" fmla="*/ 89402 w 104877"/>
                <a:gd name="connsiteY207" fmla="*/ 51385 h 81441"/>
                <a:gd name="connsiteX208" fmla="*/ 89402 w 104877"/>
                <a:gd name="connsiteY208" fmla="*/ 49595 h 81441"/>
                <a:gd name="connsiteX209" fmla="*/ 86076 w 104877"/>
                <a:gd name="connsiteY209" fmla="*/ 48060 h 81441"/>
                <a:gd name="connsiteX210" fmla="*/ 88378 w 104877"/>
                <a:gd name="connsiteY210" fmla="*/ 48060 h 81441"/>
                <a:gd name="connsiteX211" fmla="*/ 88378 w 104877"/>
                <a:gd name="connsiteY211" fmla="*/ 48060 h 81441"/>
                <a:gd name="connsiteX212" fmla="*/ 92215 w 104877"/>
                <a:gd name="connsiteY212" fmla="*/ 48060 h 81441"/>
                <a:gd name="connsiteX213" fmla="*/ 97587 w 104877"/>
                <a:gd name="connsiteY213" fmla="*/ 40130 h 81441"/>
                <a:gd name="connsiteX214" fmla="*/ 95157 w 104877"/>
                <a:gd name="connsiteY214" fmla="*/ 40130 h 81441"/>
                <a:gd name="connsiteX215" fmla="*/ 95157 w 104877"/>
                <a:gd name="connsiteY215" fmla="*/ 39235 h 81441"/>
                <a:gd name="connsiteX216" fmla="*/ 96691 w 104877"/>
                <a:gd name="connsiteY216" fmla="*/ 40130 h 81441"/>
                <a:gd name="connsiteX217" fmla="*/ 95540 w 104877"/>
                <a:gd name="connsiteY217" fmla="*/ 38467 h 81441"/>
                <a:gd name="connsiteX218" fmla="*/ 98227 w 104877"/>
                <a:gd name="connsiteY218" fmla="*/ 39491 h 81441"/>
                <a:gd name="connsiteX219" fmla="*/ 98227 w 104877"/>
                <a:gd name="connsiteY219" fmla="*/ 39491 h 81441"/>
                <a:gd name="connsiteX220" fmla="*/ 98227 w 104877"/>
                <a:gd name="connsiteY220" fmla="*/ 39491 h 81441"/>
                <a:gd name="connsiteX221" fmla="*/ 96819 w 104877"/>
                <a:gd name="connsiteY221" fmla="*/ 37572 h 81441"/>
                <a:gd name="connsiteX222" fmla="*/ 98482 w 104877"/>
                <a:gd name="connsiteY222" fmla="*/ 37572 h 81441"/>
                <a:gd name="connsiteX223" fmla="*/ 98482 w 104877"/>
                <a:gd name="connsiteY223" fmla="*/ 37572 h 81441"/>
                <a:gd name="connsiteX224" fmla="*/ 98482 w 104877"/>
                <a:gd name="connsiteY224" fmla="*/ 36293 h 81441"/>
                <a:gd name="connsiteX225" fmla="*/ 96436 w 104877"/>
                <a:gd name="connsiteY225" fmla="*/ 36293 h 81441"/>
                <a:gd name="connsiteX226" fmla="*/ 94645 w 104877"/>
                <a:gd name="connsiteY226" fmla="*/ 35142 h 81441"/>
                <a:gd name="connsiteX227" fmla="*/ 97971 w 104877"/>
                <a:gd name="connsiteY227" fmla="*/ 30410 h 81441"/>
                <a:gd name="connsiteX228" fmla="*/ 97203 w 104877"/>
                <a:gd name="connsiteY228" fmla="*/ 27596 h 81441"/>
                <a:gd name="connsiteX229" fmla="*/ 95029 w 104877"/>
                <a:gd name="connsiteY229" fmla="*/ 27596 h 81441"/>
                <a:gd name="connsiteX230" fmla="*/ 100273 w 104877"/>
                <a:gd name="connsiteY230" fmla="*/ 25805 h 81441"/>
                <a:gd name="connsiteX231" fmla="*/ 96819 w 104877"/>
                <a:gd name="connsiteY231" fmla="*/ 24143 h 81441"/>
                <a:gd name="connsiteX232" fmla="*/ 99633 w 104877"/>
                <a:gd name="connsiteY232" fmla="*/ 24143 h 81441"/>
                <a:gd name="connsiteX233" fmla="*/ 99633 w 104877"/>
                <a:gd name="connsiteY233" fmla="*/ 18131 h 81441"/>
                <a:gd name="connsiteX234" fmla="*/ 97331 w 104877"/>
                <a:gd name="connsiteY234" fmla="*/ 18131 h 81441"/>
                <a:gd name="connsiteX235" fmla="*/ 100145 w 104877"/>
                <a:gd name="connsiteY235" fmla="*/ 16853 h 81441"/>
                <a:gd name="connsiteX236" fmla="*/ 98738 w 104877"/>
                <a:gd name="connsiteY236" fmla="*/ 15701 h 81441"/>
                <a:gd name="connsiteX237" fmla="*/ 97331 w 104877"/>
                <a:gd name="connsiteY237" fmla="*/ 15701 h 81441"/>
                <a:gd name="connsiteX238" fmla="*/ 97331 w 104877"/>
                <a:gd name="connsiteY238" fmla="*/ 2912 h 81441"/>
                <a:gd name="connsiteX239" fmla="*/ 96052 w 104877"/>
                <a:gd name="connsiteY239" fmla="*/ 2912 h 81441"/>
                <a:gd name="connsiteX240" fmla="*/ 93878 w 104877"/>
                <a:gd name="connsiteY240" fmla="*/ 3679 h 81441"/>
                <a:gd name="connsiteX241" fmla="*/ 95413 w 104877"/>
                <a:gd name="connsiteY241" fmla="*/ 1249 h 81441"/>
                <a:gd name="connsiteX242" fmla="*/ 92599 w 104877"/>
                <a:gd name="connsiteY242" fmla="*/ 98 h 81441"/>
                <a:gd name="connsiteX243" fmla="*/ 93238 w 104877"/>
                <a:gd name="connsiteY243" fmla="*/ 98 h 81441"/>
                <a:gd name="connsiteX244" fmla="*/ 85309 w 104877"/>
                <a:gd name="connsiteY244" fmla="*/ 3807 h 81441"/>
                <a:gd name="connsiteX245" fmla="*/ 86204 w 104877"/>
                <a:gd name="connsiteY245" fmla="*/ 6749 h 81441"/>
                <a:gd name="connsiteX246" fmla="*/ 84541 w 104877"/>
                <a:gd name="connsiteY246" fmla="*/ 6749 h 81441"/>
                <a:gd name="connsiteX247" fmla="*/ 85820 w 104877"/>
                <a:gd name="connsiteY247" fmla="*/ 7772 h 81441"/>
                <a:gd name="connsiteX248" fmla="*/ 85820 w 104877"/>
                <a:gd name="connsiteY248" fmla="*/ 7772 h 81441"/>
                <a:gd name="connsiteX249" fmla="*/ 85053 w 104877"/>
                <a:gd name="connsiteY249" fmla="*/ 12504 h 81441"/>
                <a:gd name="connsiteX250" fmla="*/ 86460 w 104877"/>
                <a:gd name="connsiteY250" fmla="*/ 12504 h 81441"/>
                <a:gd name="connsiteX251" fmla="*/ 85564 w 104877"/>
                <a:gd name="connsiteY251" fmla="*/ 13399 h 81441"/>
                <a:gd name="connsiteX252" fmla="*/ 88122 w 104877"/>
                <a:gd name="connsiteY252" fmla="*/ 12120 h 81441"/>
                <a:gd name="connsiteX253" fmla="*/ 84925 w 104877"/>
                <a:gd name="connsiteY253" fmla="*/ 16085 h 81441"/>
                <a:gd name="connsiteX254" fmla="*/ 86843 w 104877"/>
                <a:gd name="connsiteY254" fmla="*/ 16085 h 81441"/>
                <a:gd name="connsiteX255" fmla="*/ 85820 w 104877"/>
                <a:gd name="connsiteY255" fmla="*/ 16085 h 81441"/>
                <a:gd name="connsiteX256" fmla="*/ 87099 w 104877"/>
                <a:gd name="connsiteY256" fmla="*/ 16085 h 81441"/>
                <a:gd name="connsiteX257" fmla="*/ 84925 w 104877"/>
                <a:gd name="connsiteY257" fmla="*/ 16853 h 81441"/>
                <a:gd name="connsiteX258" fmla="*/ 84925 w 104877"/>
                <a:gd name="connsiteY258" fmla="*/ 16853 h 81441"/>
                <a:gd name="connsiteX259" fmla="*/ 84925 w 104877"/>
                <a:gd name="connsiteY259" fmla="*/ 18515 h 81441"/>
                <a:gd name="connsiteX260" fmla="*/ 85564 w 104877"/>
                <a:gd name="connsiteY260" fmla="*/ 17876 h 81441"/>
                <a:gd name="connsiteX261" fmla="*/ 87099 w 104877"/>
                <a:gd name="connsiteY261" fmla="*/ 23503 h 81441"/>
                <a:gd name="connsiteX262" fmla="*/ 87867 w 104877"/>
                <a:gd name="connsiteY262" fmla="*/ 23503 h 81441"/>
                <a:gd name="connsiteX263" fmla="*/ 87867 w 104877"/>
                <a:gd name="connsiteY263" fmla="*/ 26061 h 81441"/>
                <a:gd name="connsiteX264" fmla="*/ 87867 w 104877"/>
                <a:gd name="connsiteY264" fmla="*/ 26061 h 81441"/>
                <a:gd name="connsiteX265" fmla="*/ 88762 w 104877"/>
                <a:gd name="connsiteY265" fmla="*/ 27212 h 81441"/>
                <a:gd name="connsiteX266" fmla="*/ 86076 w 104877"/>
                <a:gd name="connsiteY266" fmla="*/ 27212 h 81441"/>
                <a:gd name="connsiteX267" fmla="*/ 89657 w 104877"/>
                <a:gd name="connsiteY267" fmla="*/ 29514 h 81441"/>
                <a:gd name="connsiteX268" fmla="*/ 88378 w 104877"/>
                <a:gd name="connsiteY268" fmla="*/ 29514 h 81441"/>
                <a:gd name="connsiteX269" fmla="*/ 90169 w 104877"/>
                <a:gd name="connsiteY269" fmla="*/ 31049 h 81441"/>
                <a:gd name="connsiteX270" fmla="*/ 87099 w 104877"/>
                <a:gd name="connsiteY270" fmla="*/ 30154 h 81441"/>
                <a:gd name="connsiteX271" fmla="*/ 85309 w 104877"/>
                <a:gd name="connsiteY271" fmla="*/ 32840 h 81441"/>
                <a:gd name="connsiteX272" fmla="*/ 87994 w 104877"/>
                <a:gd name="connsiteY272" fmla="*/ 32840 h 81441"/>
                <a:gd name="connsiteX273" fmla="*/ 89913 w 104877"/>
                <a:gd name="connsiteY273" fmla="*/ 34503 h 81441"/>
                <a:gd name="connsiteX274" fmla="*/ 85181 w 104877"/>
                <a:gd name="connsiteY274" fmla="*/ 35398 h 81441"/>
                <a:gd name="connsiteX275" fmla="*/ 85181 w 104877"/>
                <a:gd name="connsiteY275" fmla="*/ 35398 h 81441"/>
                <a:gd name="connsiteX276" fmla="*/ 85181 w 104877"/>
                <a:gd name="connsiteY276" fmla="*/ 36677 h 81441"/>
                <a:gd name="connsiteX277" fmla="*/ 87227 w 104877"/>
                <a:gd name="connsiteY277" fmla="*/ 38212 h 81441"/>
                <a:gd name="connsiteX278" fmla="*/ 87227 w 104877"/>
                <a:gd name="connsiteY278" fmla="*/ 36933 h 81441"/>
                <a:gd name="connsiteX279" fmla="*/ 88506 w 104877"/>
                <a:gd name="connsiteY279" fmla="*/ 39874 h 81441"/>
                <a:gd name="connsiteX280" fmla="*/ 87227 w 104877"/>
                <a:gd name="connsiteY280" fmla="*/ 38851 h 81441"/>
                <a:gd name="connsiteX281" fmla="*/ 87227 w 104877"/>
                <a:gd name="connsiteY281" fmla="*/ 39618 h 81441"/>
                <a:gd name="connsiteX282" fmla="*/ 85437 w 104877"/>
                <a:gd name="connsiteY282" fmla="*/ 36805 h 81441"/>
                <a:gd name="connsiteX283" fmla="*/ 84286 w 104877"/>
                <a:gd name="connsiteY283" fmla="*/ 36805 h 81441"/>
                <a:gd name="connsiteX284" fmla="*/ 85692 w 104877"/>
                <a:gd name="connsiteY284" fmla="*/ 39491 h 81441"/>
                <a:gd name="connsiteX285" fmla="*/ 84286 w 104877"/>
                <a:gd name="connsiteY285" fmla="*/ 38851 h 81441"/>
                <a:gd name="connsiteX286" fmla="*/ 84286 w 104877"/>
                <a:gd name="connsiteY286" fmla="*/ 39874 h 81441"/>
                <a:gd name="connsiteX287" fmla="*/ 82623 w 104877"/>
                <a:gd name="connsiteY287" fmla="*/ 38723 h 81441"/>
                <a:gd name="connsiteX288" fmla="*/ 81344 w 104877"/>
                <a:gd name="connsiteY288" fmla="*/ 40130 h 81441"/>
                <a:gd name="connsiteX289" fmla="*/ 84541 w 104877"/>
                <a:gd name="connsiteY289" fmla="*/ 40130 h 81441"/>
                <a:gd name="connsiteX290" fmla="*/ 80320 w 104877"/>
                <a:gd name="connsiteY290" fmla="*/ 41153 h 81441"/>
                <a:gd name="connsiteX291" fmla="*/ 81983 w 104877"/>
                <a:gd name="connsiteY291" fmla="*/ 41153 h 81441"/>
                <a:gd name="connsiteX292" fmla="*/ 80065 w 104877"/>
                <a:gd name="connsiteY292" fmla="*/ 41153 h 81441"/>
                <a:gd name="connsiteX293" fmla="*/ 82111 w 104877"/>
                <a:gd name="connsiteY293" fmla="*/ 42560 h 81441"/>
                <a:gd name="connsiteX294" fmla="*/ 82879 w 104877"/>
                <a:gd name="connsiteY294" fmla="*/ 44223 h 81441"/>
                <a:gd name="connsiteX295" fmla="*/ 81472 w 104877"/>
                <a:gd name="connsiteY295" fmla="*/ 44223 h 81441"/>
                <a:gd name="connsiteX296" fmla="*/ 82367 w 104877"/>
                <a:gd name="connsiteY296" fmla="*/ 46653 h 81441"/>
                <a:gd name="connsiteX297" fmla="*/ 80832 w 104877"/>
                <a:gd name="connsiteY297" fmla="*/ 44990 h 81441"/>
                <a:gd name="connsiteX298" fmla="*/ 80832 w 104877"/>
                <a:gd name="connsiteY298" fmla="*/ 45886 h 81441"/>
                <a:gd name="connsiteX299" fmla="*/ 79297 w 104877"/>
                <a:gd name="connsiteY299" fmla="*/ 44862 h 81441"/>
                <a:gd name="connsiteX300" fmla="*/ 79297 w 104877"/>
                <a:gd name="connsiteY300" fmla="*/ 46397 h 81441"/>
                <a:gd name="connsiteX301" fmla="*/ 81472 w 104877"/>
                <a:gd name="connsiteY301" fmla="*/ 48699 h 81441"/>
                <a:gd name="connsiteX302" fmla="*/ 80065 w 104877"/>
                <a:gd name="connsiteY302" fmla="*/ 48699 h 81441"/>
                <a:gd name="connsiteX303" fmla="*/ 80065 w 104877"/>
                <a:gd name="connsiteY303" fmla="*/ 47676 h 81441"/>
                <a:gd name="connsiteX304" fmla="*/ 78914 w 104877"/>
                <a:gd name="connsiteY304" fmla="*/ 46653 h 81441"/>
                <a:gd name="connsiteX305" fmla="*/ 78018 w 104877"/>
                <a:gd name="connsiteY305" fmla="*/ 47676 h 81441"/>
                <a:gd name="connsiteX306" fmla="*/ 78018 w 104877"/>
                <a:gd name="connsiteY306" fmla="*/ 47676 h 81441"/>
                <a:gd name="connsiteX307" fmla="*/ 79169 w 104877"/>
                <a:gd name="connsiteY307" fmla="*/ 49850 h 81441"/>
                <a:gd name="connsiteX308" fmla="*/ 77891 w 104877"/>
                <a:gd name="connsiteY308" fmla="*/ 48827 h 81441"/>
                <a:gd name="connsiteX309" fmla="*/ 77891 w 104877"/>
                <a:gd name="connsiteY309" fmla="*/ 50106 h 81441"/>
                <a:gd name="connsiteX310" fmla="*/ 75716 w 104877"/>
                <a:gd name="connsiteY310" fmla="*/ 47804 h 81441"/>
                <a:gd name="connsiteX311" fmla="*/ 75716 w 104877"/>
                <a:gd name="connsiteY311" fmla="*/ 49467 h 81441"/>
                <a:gd name="connsiteX312" fmla="*/ 73925 w 104877"/>
                <a:gd name="connsiteY312" fmla="*/ 48699 h 81441"/>
                <a:gd name="connsiteX313" fmla="*/ 73925 w 104877"/>
                <a:gd name="connsiteY313" fmla="*/ 51513 h 81441"/>
                <a:gd name="connsiteX314" fmla="*/ 73925 w 104877"/>
                <a:gd name="connsiteY314" fmla="*/ 52153 h 81441"/>
                <a:gd name="connsiteX315" fmla="*/ 72135 w 104877"/>
                <a:gd name="connsiteY315" fmla="*/ 53815 h 81441"/>
                <a:gd name="connsiteX316" fmla="*/ 70089 w 104877"/>
                <a:gd name="connsiteY316" fmla="*/ 52664 h 81441"/>
                <a:gd name="connsiteX317" fmla="*/ 72519 w 104877"/>
                <a:gd name="connsiteY317" fmla="*/ 55734 h 81441"/>
                <a:gd name="connsiteX318" fmla="*/ 70217 w 104877"/>
                <a:gd name="connsiteY318" fmla="*/ 54199 h 81441"/>
                <a:gd name="connsiteX319" fmla="*/ 70217 w 104877"/>
                <a:gd name="connsiteY319" fmla="*/ 56757 h 81441"/>
                <a:gd name="connsiteX320" fmla="*/ 77379 w 104877"/>
                <a:gd name="connsiteY320" fmla="*/ 54327 h 81441"/>
                <a:gd name="connsiteX321" fmla="*/ 70472 w 104877"/>
                <a:gd name="connsiteY321" fmla="*/ 60722 h 81441"/>
                <a:gd name="connsiteX322" fmla="*/ 70472 w 104877"/>
                <a:gd name="connsiteY322" fmla="*/ 59954 h 81441"/>
                <a:gd name="connsiteX323" fmla="*/ 70472 w 104877"/>
                <a:gd name="connsiteY323" fmla="*/ 60722 h 81441"/>
                <a:gd name="connsiteX324" fmla="*/ 58322 w 104877"/>
                <a:gd name="connsiteY324" fmla="*/ 69930 h 81441"/>
                <a:gd name="connsiteX325" fmla="*/ 58962 w 104877"/>
                <a:gd name="connsiteY325" fmla="*/ 69930 h 81441"/>
                <a:gd name="connsiteX326" fmla="*/ 58322 w 104877"/>
                <a:gd name="connsiteY326" fmla="*/ 69930 h 81441"/>
                <a:gd name="connsiteX327" fmla="*/ 11128 w 104877"/>
                <a:gd name="connsiteY327" fmla="*/ 72616 h 81441"/>
                <a:gd name="connsiteX328" fmla="*/ 11128 w 104877"/>
                <a:gd name="connsiteY328" fmla="*/ 72616 h 81441"/>
                <a:gd name="connsiteX329" fmla="*/ 11128 w 104877"/>
                <a:gd name="connsiteY329" fmla="*/ 72616 h 81441"/>
                <a:gd name="connsiteX330" fmla="*/ 10488 w 104877"/>
                <a:gd name="connsiteY330" fmla="*/ 71465 h 81441"/>
                <a:gd name="connsiteX331" fmla="*/ 10488 w 104877"/>
                <a:gd name="connsiteY331" fmla="*/ 71465 h 81441"/>
                <a:gd name="connsiteX332" fmla="*/ 11128 w 104877"/>
                <a:gd name="connsiteY332" fmla="*/ 71465 h 81441"/>
                <a:gd name="connsiteX333" fmla="*/ 10488 w 104877"/>
                <a:gd name="connsiteY333" fmla="*/ 71465 h 81441"/>
                <a:gd name="connsiteX334" fmla="*/ 104877 w 104877"/>
                <a:gd name="connsiteY334" fmla="*/ 36805 h 81441"/>
                <a:gd name="connsiteX335" fmla="*/ 104877 w 104877"/>
                <a:gd name="connsiteY335" fmla="*/ 36805 h 81441"/>
                <a:gd name="connsiteX336" fmla="*/ 104877 w 104877"/>
                <a:gd name="connsiteY336" fmla="*/ 36805 h 8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104877" h="81441">
                  <a:moveTo>
                    <a:pt x="77379" y="54327"/>
                  </a:moveTo>
                  <a:lnTo>
                    <a:pt x="75972" y="54327"/>
                  </a:lnTo>
                  <a:cubicBezTo>
                    <a:pt x="75205" y="52280"/>
                    <a:pt x="75972" y="52408"/>
                    <a:pt x="74437" y="51513"/>
                  </a:cubicBezTo>
                  <a:cubicBezTo>
                    <a:pt x="77379" y="54838"/>
                    <a:pt x="73030" y="53304"/>
                    <a:pt x="75844" y="56757"/>
                  </a:cubicBezTo>
                  <a:lnTo>
                    <a:pt x="74949" y="56757"/>
                  </a:lnTo>
                  <a:cubicBezTo>
                    <a:pt x="74949" y="56757"/>
                    <a:pt x="74949" y="56757"/>
                    <a:pt x="74949" y="56757"/>
                  </a:cubicBezTo>
                  <a:cubicBezTo>
                    <a:pt x="73030" y="55606"/>
                    <a:pt x="76484" y="59699"/>
                    <a:pt x="74949" y="59826"/>
                  </a:cubicBezTo>
                  <a:cubicBezTo>
                    <a:pt x="73414" y="59954"/>
                    <a:pt x="73798" y="59826"/>
                    <a:pt x="73798" y="58803"/>
                  </a:cubicBezTo>
                  <a:lnTo>
                    <a:pt x="73798" y="60210"/>
                  </a:lnTo>
                  <a:cubicBezTo>
                    <a:pt x="73798" y="60210"/>
                    <a:pt x="73158" y="60210"/>
                    <a:pt x="73798" y="60210"/>
                  </a:cubicBezTo>
                  <a:lnTo>
                    <a:pt x="73030" y="61105"/>
                  </a:lnTo>
                  <a:lnTo>
                    <a:pt x="73030" y="61105"/>
                  </a:lnTo>
                  <a:cubicBezTo>
                    <a:pt x="73287" y="61860"/>
                    <a:pt x="73500" y="62629"/>
                    <a:pt x="73670" y="63408"/>
                  </a:cubicBezTo>
                  <a:cubicBezTo>
                    <a:pt x="73030" y="63408"/>
                    <a:pt x="73670" y="63408"/>
                    <a:pt x="73670" y="62512"/>
                  </a:cubicBezTo>
                  <a:lnTo>
                    <a:pt x="73670" y="63791"/>
                  </a:lnTo>
                  <a:cubicBezTo>
                    <a:pt x="72774" y="62896"/>
                    <a:pt x="72647" y="61745"/>
                    <a:pt x="73670" y="61617"/>
                  </a:cubicBezTo>
                  <a:cubicBezTo>
                    <a:pt x="70600" y="58292"/>
                    <a:pt x="73670" y="62896"/>
                    <a:pt x="71240" y="61617"/>
                  </a:cubicBezTo>
                  <a:lnTo>
                    <a:pt x="71240" y="60850"/>
                  </a:lnTo>
                  <a:cubicBezTo>
                    <a:pt x="69577" y="58803"/>
                    <a:pt x="69705" y="59826"/>
                    <a:pt x="68298" y="58803"/>
                  </a:cubicBezTo>
                  <a:cubicBezTo>
                    <a:pt x="68298" y="59443"/>
                    <a:pt x="71496" y="61617"/>
                    <a:pt x="71496" y="62896"/>
                  </a:cubicBezTo>
                  <a:cubicBezTo>
                    <a:pt x="71496" y="64175"/>
                    <a:pt x="70856" y="62896"/>
                    <a:pt x="71496" y="63663"/>
                  </a:cubicBezTo>
                  <a:cubicBezTo>
                    <a:pt x="70600" y="62257"/>
                    <a:pt x="70472" y="62768"/>
                    <a:pt x="70217" y="63663"/>
                  </a:cubicBezTo>
                  <a:lnTo>
                    <a:pt x="69193" y="61745"/>
                  </a:lnTo>
                  <a:cubicBezTo>
                    <a:pt x="69082" y="62680"/>
                    <a:pt x="69082" y="63624"/>
                    <a:pt x="69193" y="64559"/>
                  </a:cubicBezTo>
                  <a:cubicBezTo>
                    <a:pt x="69193" y="64559"/>
                    <a:pt x="67787" y="63280"/>
                    <a:pt x="67019" y="62001"/>
                  </a:cubicBezTo>
                  <a:cubicBezTo>
                    <a:pt x="66252" y="60722"/>
                    <a:pt x="68810" y="64175"/>
                    <a:pt x="68042" y="64942"/>
                  </a:cubicBezTo>
                  <a:cubicBezTo>
                    <a:pt x="67275" y="65710"/>
                    <a:pt x="66891" y="64942"/>
                    <a:pt x="66508" y="67117"/>
                  </a:cubicBezTo>
                  <a:cubicBezTo>
                    <a:pt x="65740" y="67117"/>
                    <a:pt x="66508" y="65838"/>
                    <a:pt x="65612" y="65326"/>
                  </a:cubicBezTo>
                  <a:lnTo>
                    <a:pt x="65612" y="67117"/>
                  </a:lnTo>
                  <a:cubicBezTo>
                    <a:pt x="65612" y="67117"/>
                    <a:pt x="65612" y="67117"/>
                    <a:pt x="65612" y="66349"/>
                  </a:cubicBezTo>
                  <a:cubicBezTo>
                    <a:pt x="65612" y="65582"/>
                    <a:pt x="66379" y="68396"/>
                    <a:pt x="65612" y="69163"/>
                  </a:cubicBezTo>
                  <a:cubicBezTo>
                    <a:pt x="64845" y="69930"/>
                    <a:pt x="63054" y="66477"/>
                    <a:pt x="63310" y="69163"/>
                  </a:cubicBezTo>
                  <a:cubicBezTo>
                    <a:pt x="63310" y="69163"/>
                    <a:pt x="63310" y="68012"/>
                    <a:pt x="62543" y="67245"/>
                  </a:cubicBezTo>
                  <a:cubicBezTo>
                    <a:pt x="62226" y="68547"/>
                    <a:pt x="62012" y="69873"/>
                    <a:pt x="61903" y="71210"/>
                  </a:cubicBezTo>
                  <a:lnTo>
                    <a:pt x="60752" y="70186"/>
                  </a:lnTo>
                  <a:cubicBezTo>
                    <a:pt x="61610" y="71701"/>
                    <a:pt x="61839" y="73492"/>
                    <a:pt x="61391" y="75174"/>
                  </a:cubicBezTo>
                  <a:cubicBezTo>
                    <a:pt x="61653" y="75735"/>
                    <a:pt x="61998" y="76252"/>
                    <a:pt x="62414" y="76709"/>
                  </a:cubicBezTo>
                  <a:lnTo>
                    <a:pt x="61647" y="78116"/>
                  </a:lnTo>
                  <a:cubicBezTo>
                    <a:pt x="61459" y="77490"/>
                    <a:pt x="61459" y="76823"/>
                    <a:pt x="61647" y="76198"/>
                  </a:cubicBezTo>
                  <a:lnTo>
                    <a:pt x="61647" y="76837"/>
                  </a:lnTo>
                  <a:cubicBezTo>
                    <a:pt x="61110" y="75906"/>
                    <a:pt x="60844" y="74842"/>
                    <a:pt x="60880" y="73767"/>
                  </a:cubicBezTo>
                  <a:lnTo>
                    <a:pt x="61647" y="74919"/>
                  </a:lnTo>
                  <a:cubicBezTo>
                    <a:pt x="61790" y="73601"/>
                    <a:pt x="61790" y="72271"/>
                    <a:pt x="61647" y="70954"/>
                  </a:cubicBezTo>
                  <a:cubicBezTo>
                    <a:pt x="61664" y="70655"/>
                    <a:pt x="61664" y="70357"/>
                    <a:pt x="61647" y="70058"/>
                  </a:cubicBezTo>
                  <a:lnTo>
                    <a:pt x="61647" y="69291"/>
                  </a:lnTo>
                  <a:lnTo>
                    <a:pt x="60752" y="67117"/>
                  </a:lnTo>
                  <a:lnTo>
                    <a:pt x="60752" y="68012"/>
                  </a:lnTo>
                  <a:lnTo>
                    <a:pt x="59090" y="66861"/>
                  </a:lnTo>
                  <a:cubicBezTo>
                    <a:pt x="59090" y="69419"/>
                    <a:pt x="59090" y="73000"/>
                    <a:pt x="57171" y="74279"/>
                  </a:cubicBezTo>
                  <a:cubicBezTo>
                    <a:pt x="56351" y="72410"/>
                    <a:pt x="55179" y="70716"/>
                    <a:pt x="53718" y="69291"/>
                  </a:cubicBezTo>
                  <a:cubicBezTo>
                    <a:pt x="54485" y="71337"/>
                    <a:pt x="54741" y="68140"/>
                    <a:pt x="55508" y="68268"/>
                  </a:cubicBezTo>
                  <a:cubicBezTo>
                    <a:pt x="56276" y="68396"/>
                    <a:pt x="55508" y="67245"/>
                    <a:pt x="55508" y="66861"/>
                  </a:cubicBezTo>
                  <a:lnTo>
                    <a:pt x="54613" y="69163"/>
                  </a:lnTo>
                  <a:cubicBezTo>
                    <a:pt x="54613" y="67500"/>
                    <a:pt x="54613" y="68012"/>
                    <a:pt x="53590" y="67373"/>
                  </a:cubicBezTo>
                  <a:cubicBezTo>
                    <a:pt x="54357" y="70570"/>
                    <a:pt x="52822" y="69675"/>
                    <a:pt x="52439" y="70698"/>
                  </a:cubicBezTo>
                  <a:cubicBezTo>
                    <a:pt x="52439" y="69675"/>
                    <a:pt x="52439" y="68524"/>
                    <a:pt x="52439" y="68652"/>
                  </a:cubicBezTo>
                  <a:cubicBezTo>
                    <a:pt x="51288" y="66349"/>
                    <a:pt x="52439" y="72616"/>
                    <a:pt x="50904" y="70570"/>
                  </a:cubicBezTo>
                  <a:cubicBezTo>
                    <a:pt x="50904" y="70570"/>
                    <a:pt x="50904" y="70570"/>
                    <a:pt x="50904" y="70570"/>
                  </a:cubicBezTo>
                  <a:cubicBezTo>
                    <a:pt x="50904" y="70570"/>
                    <a:pt x="49497" y="70570"/>
                    <a:pt x="49625" y="69930"/>
                  </a:cubicBezTo>
                  <a:lnTo>
                    <a:pt x="49625" y="69930"/>
                  </a:lnTo>
                  <a:cubicBezTo>
                    <a:pt x="48039" y="69577"/>
                    <a:pt x="46467" y="70576"/>
                    <a:pt x="46114" y="72161"/>
                  </a:cubicBezTo>
                  <a:cubicBezTo>
                    <a:pt x="46062" y="72395"/>
                    <a:pt x="46038" y="72633"/>
                    <a:pt x="46044" y="72872"/>
                  </a:cubicBezTo>
                  <a:lnTo>
                    <a:pt x="46044" y="69035"/>
                  </a:lnTo>
                  <a:cubicBezTo>
                    <a:pt x="45533" y="72225"/>
                    <a:pt x="44850" y="75384"/>
                    <a:pt x="43997" y="78500"/>
                  </a:cubicBezTo>
                  <a:cubicBezTo>
                    <a:pt x="43650" y="75312"/>
                    <a:pt x="43650" y="72095"/>
                    <a:pt x="43997" y="68907"/>
                  </a:cubicBezTo>
                  <a:cubicBezTo>
                    <a:pt x="43997" y="68907"/>
                    <a:pt x="43997" y="68907"/>
                    <a:pt x="42846" y="68907"/>
                  </a:cubicBezTo>
                  <a:cubicBezTo>
                    <a:pt x="43035" y="70094"/>
                    <a:pt x="43035" y="71302"/>
                    <a:pt x="42846" y="72488"/>
                  </a:cubicBezTo>
                  <a:cubicBezTo>
                    <a:pt x="42516" y="71221"/>
                    <a:pt x="42088" y="69981"/>
                    <a:pt x="41567" y="68779"/>
                  </a:cubicBezTo>
                  <a:cubicBezTo>
                    <a:pt x="41567" y="68779"/>
                    <a:pt x="41567" y="73000"/>
                    <a:pt x="40928" y="72872"/>
                  </a:cubicBezTo>
                  <a:cubicBezTo>
                    <a:pt x="40859" y="71509"/>
                    <a:pt x="40859" y="70143"/>
                    <a:pt x="40928" y="68779"/>
                  </a:cubicBezTo>
                  <a:lnTo>
                    <a:pt x="39521" y="72361"/>
                  </a:lnTo>
                  <a:cubicBezTo>
                    <a:pt x="39783" y="71009"/>
                    <a:pt x="39783" y="69620"/>
                    <a:pt x="39521" y="68268"/>
                  </a:cubicBezTo>
                  <a:cubicBezTo>
                    <a:pt x="39521" y="68907"/>
                    <a:pt x="38626" y="68268"/>
                    <a:pt x="38242" y="68268"/>
                  </a:cubicBezTo>
                  <a:lnTo>
                    <a:pt x="38242" y="69163"/>
                  </a:lnTo>
                  <a:cubicBezTo>
                    <a:pt x="37091" y="69163"/>
                    <a:pt x="36451" y="74279"/>
                    <a:pt x="35172" y="73895"/>
                  </a:cubicBezTo>
                  <a:cubicBezTo>
                    <a:pt x="33893" y="73512"/>
                    <a:pt x="36196" y="69291"/>
                    <a:pt x="35172" y="68652"/>
                  </a:cubicBezTo>
                  <a:cubicBezTo>
                    <a:pt x="34249" y="72182"/>
                    <a:pt x="32782" y="75548"/>
                    <a:pt x="30824" y="78628"/>
                  </a:cubicBezTo>
                  <a:lnTo>
                    <a:pt x="30824" y="77604"/>
                  </a:lnTo>
                  <a:lnTo>
                    <a:pt x="29673" y="78628"/>
                  </a:lnTo>
                  <a:lnTo>
                    <a:pt x="34661" y="68140"/>
                  </a:lnTo>
                  <a:cubicBezTo>
                    <a:pt x="34661" y="67245"/>
                    <a:pt x="34661" y="66861"/>
                    <a:pt x="34661" y="66861"/>
                  </a:cubicBezTo>
                  <a:cubicBezTo>
                    <a:pt x="34539" y="66235"/>
                    <a:pt x="34854" y="65604"/>
                    <a:pt x="35428" y="65326"/>
                  </a:cubicBezTo>
                  <a:lnTo>
                    <a:pt x="34021" y="64431"/>
                  </a:lnTo>
                  <a:cubicBezTo>
                    <a:pt x="34021" y="66605"/>
                    <a:pt x="32486" y="66477"/>
                    <a:pt x="32103" y="68268"/>
                  </a:cubicBezTo>
                  <a:lnTo>
                    <a:pt x="34277" y="66349"/>
                  </a:lnTo>
                  <a:cubicBezTo>
                    <a:pt x="34277" y="68524"/>
                    <a:pt x="32103" y="72361"/>
                    <a:pt x="30952" y="71593"/>
                  </a:cubicBezTo>
                  <a:cubicBezTo>
                    <a:pt x="31200" y="70069"/>
                    <a:pt x="31585" y="68571"/>
                    <a:pt x="32103" y="67117"/>
                  </a:cubicBezTo>
                  <a:cubicBezTo>
                    <a:pt x="32103" y="67884"/>
                    <a:pt x="30824" y="68268"/>
                    <a:pt x="30824" y="67117"/>
                  </a:cubicBezTo>
                  <a:lnTo>
                    <a:pt x="31591" y="66094"/>
                  </a:lnTo>
                  <a:cubicBezTo>
                    <a:pt x="31591" y="65070"/>
                    <a:pt x="29801" y="68652"/>
                    <a:pt x="29673" y="66094"/>
                  </a:cubicBezTo>
                  <a:cubicBezTo>
                    <a:pt x="29673" y="66094"/>
                    <a:pt x="29673" y="63152"/>
                    <a:pt x="29673" y="64431"/>
                  </a:cubicBezTo>
                  <a:cubicBezTo>
                    <a:pt x="28961" y="68441"/>
                    <a:pt x="27891" y="72379"/>
                    <a:pt x="26475" y="76198"/>
                  </a:cubicBezTo>
                  <a:cubicBezTo>
                    <a:pt x="25983" y="74933"/>
                    <a:pt x="25722" y="73590"/>
                    <a:pt x="25708" y="72233"/>
                  </a:cubicBezTo>
                  <a:cubicBezTo>
                    <a:pt x="25708" y="70186"/>
                    <a:pt x="27754" y="68012"/>
                    <a:pt x="27882" y="66221"/>
                  </a:cubicBezTo>
                  <a:cubicBezTo>
                    <a:pt x="27682" y="66719"/>
                    <a:pt x="27424" y="67191"/>
                    <a:pt x="27115" y="67628"/>
                  </a:cubicBezTo>
                  <a:cubicBezTo>
                    <a:pt x="27115" y="67628"/>
                    <a:pt x="27754" y="65838"/>
                    <a:pt x="27115" y="65838"/>
                  </a:cubicBezTo>
                  <a:cubicBezTo>
                    <a:pt x="26347" y="68012"/>
                    <a:pt x="25963" y="65838"/>
                    <a:pt x="26219" y="67628"/>
                  </a:cubicBezTo>
                  <a:cubicBezTo>
                    <a:pt x="26475" y="69419"/>
                    <a:pt x="26219" y="66861"/>
                    <a:pt x="25068" y="66733"/>
                  </a:cubicBezTo>
                  <a:cubicBezTo>
                    <a:pt x="24486" y="68588"/>
                    <a:pt x="23375" y="70233"/>
                    <a:pt x="21871" y="71465"/>
                  </a:cubicBezTo>
                  <a:cubicBezTo>
                    <a:pt x="21959" y="70957"/>
                    <a:pt x="21959" y="70438"/>
                    <a:pt x="21871" y="69930"/>
                  </a:cubicBezTo>
                  <a:cubicBezTo>
                    <a:pt x="20720" y="69930"/>
                    <a:pt x="20464" y="67884"/>
                    <a:pt x="19441" y="67373"/>
                  </a:cubicBezTo>
                  <a:cubicBezTo>
                    <a:pt x="18417" y="66861"/>
                    <a:pt x="19441" y="65966"/>
                    <a:pt x="19441" y="65198"/>
                  </a:cubicBezTo>
                  <a:cubicBezTo>
                    <a:pt x="19441" y="64431"/>
                    <a:pt x="18674" y="66094"/>
                    <a:pt x="18290" y="66094"/>
                  </a:cubicBezTo>
                  <a:cubicBezTo>
                    <a:pt x="18290" y="64047"/>
                    <a:pt x="19185" y="66094"/>
                    <a:pt x="19697" y="63791"/>
                  </a:cubicBezTo>
                  <a:cubicBezTo>
                    <a:pt x="19057" y="64942"/>
                    <a:pt x="18034" y="65070"/>
                    <a:pt x="17266" y="65454"/>
                  </a:cubicBezTo>
                  <a:cubicBezTo>
                    <a:pt x="16499" y="65838"/>
                    <a:pt x="18162" y="66349"/>
                    <a:pt x="18929" y="65454"/>
                  </a:cubicBezTo>
                  <a:cubicBezTo>
                    <a:pt x="17967" y="67843"/>
                    <a:pt x="16074" y="69736"/>
                    <a:pt x="13685" y="70698"/>
                  </a:cubicBezTo>
                  <a:cubicBezTo>
                    <a:pt x="12406" y="70698"/>
                    <a:pt x="13685" y="68907"/>
                    <a:pt x="13685" y="69035"/>
                  </a:cubicBezTo>
                  <a:cubicBezTo>
                    <a:pt x="13685" y="69163"/>
                    <a:pt x="9720" y="72361"/>
                    <a:pt x="9209" y="69035"/>
                  </a:cubicBezTo>
                  <a:cubicBezTo>
                    <a:pt x="9776" y="67541"/>
                    <a:pt x="10598" y="66156"/>
                    <a:pt x="11639" y="64942"/>
                  </a:cubicBezTo>
                  <a:cubicBezTo>
                    <a:pt x="12662" y="64942"/>
                    <a:pt x="11639" y="66605"/>
                    <a:pt x="12662" y="66861"/>
                  </a:cubicBezTo>
                  <a:lnTo>
                    <a:pt x="12662" y="65710"/>
                  </a:lnTo>
                  <a:cubicBezTo>
                    <a:pt x="12662" y="65710"/>
                    <a:pt x="13941" y="65710"/>
                    <a:pt x="13941" y="65710"/>
                  </a:cubicBezTo>
                  <a:cubicBezTo>
                    <a:pt x="13941" y="64047"/>
                    <a:pt x="11128" y="63791"/>
                    <a:pt x="10871" y="61617"/>
                  </a:cubicBezTo>
                  <a:cubicBezTo>
                    <a:pt x="10232" y="61617"/>
                    <a:pt x="9592" y="62257"/>
                    <a:pt x="9337" y="62896"/>
                  </a:cubicBezTo>
                  <a:lnTo>
                    <a:pt x="9337" y="62896"/>
                  </a:lnTo>
                  <a:cubicBezTo>
                    <a:pt x="9337" y="64303"/>
                    <a:pt x="7418" y="63919"/>
                    <a:pt x="7546" y="64815"/>
                  </a:cubicBezTo>
                  <a:cubicBezTo>
                    <a:pt x="7674" y="65710"/>
                    <a:pt x="4860" y="66094"/>
                    <a:pt x="4605" y="64815"/>
                  </a:cubicBezTo>
                  <a:lnTo>
                    <a:pt x="5628" y="63152"/>
                  </a:lnTo>
                  <a:cubicBezTo>
                    <a:pt x="5628" y="63152"/>
                    <a:pt x="5628" y="64431"/>
                    <a:pt x="5628" y="64175"/>
                  </a:cubicBezTo>
                  <a:cubicBezTo>
                    <a:pt x="5628" y="63919"/>
                    <a:pt x="5628" y="61105"/>
                    <a:pt x="4221" y="62896"/>
                  </a:cubicBezTo>
                  <a:lnTo>
                    <a:pt x="4221" y="64431"/>
                  </a:lnTo>
                  <a:cubicBezTo>
                    <a:pt x="3070" y="64431"/>
                    <a:pt x="895" y="65838"/>
                    <a:pt x="640" y="64431"/>
                  </a:cubicBezTo>
                  <a:cubicBezTo>
                    <a:pt x="-256" y="66221"/>
                    <a:pt x="640" y="64431"/>
                    <a:pt x="0" y="66605"/>
                  </a:cubicBezTo>
                  <a:cubicBezTo>
                    <a:pt x="1407" y="64047"/>
                    <a:pt x="1791" y="68268"/>
                    <a:pt x="2942" y="65326"/>
                  </a:cubicBezTo>
                  <a:cubicBezTo>
                    <a:pt x="1791" y="67756"/>
                    <a:pt x="2942" y="66861"/>
                    <a:pt x="2942" y="69291"/>
                  </a:cubicBezTo>
                  <a:cubicBezTo>
                    <a:pt x="2942" y="69291"/>
                    <a:pt x="2942" y="68012"/>
                    <a:pt x="3837" y="69291"/>
                  </a:cubicBezTo>
                  <a:lnTo>
                    <a:pt x="3837" y="69291"/>
                  </a:lnTo>
                  <a:lnTo>
                    <a:pt x="3837" y="69291"/>
                  </a:lnTo>
                  <a:cubicBezTo>
                    <a:pt x="3709" y="68962"/>
                    <a:pt x="3709" y="68597"/>
                    <a:pt x="3837" y="68268"/>
                  </a:cubicBezTo>
                  <a:cubicBezTo>
                    <a:pt x="4988" y="67245"/>
                    <a:pt x="5884" y="68268"/>
                    <a:pt x="6651" y="67500"/>
                  </a:cubicBezTo>
                  <a:cubicBezTo>
                    <a:pt x="7418" y="66733"/>
                    <a:pt x="6651" y="67500"/>
                    <a:pt x="5884" y="68779"/>
                  </a:cubicBezTo>
                  <a:lnTo>
                    <a:pt x="7035" y="68779"/>
                  </a:lnTo>
                  <a:cubicBezTo>
                    <a:pt x="6267" y="70058"/>
                    <a:pt x="7035" y="71465"/>
                    <a:pt x="5244" y="71593"/>
                  </a:cubicBezTo>
                  <a:lnTo>
                    <a:pt x="6139" y="71593"/>
                  </a:lnTo>
                  <a:cubicBezTo>
                    <a:pt x="6139" y="72616"/>
                    <a:pt x="6139" y="73256"/>
                    <a:pt x="7418" y="73000"/>
                  </a:cubicBezTo>
                  <a:cubicBezTo>
                    <a:pt x="8697" y="72744"/>
                    <a:pt x="9209" y="72233"/>
                    <a:pt x="8314" y="73000"/>
                  </a:cubicBezTo>
                  <a:lnTo>
                    <a:pt x="10104" y="73000"/>
                  </a:lnTo>
                  <a:lnTo>
                    <a:pt x="10104" y="73000"/>
                  </a:lnTo>
                  <a:cubicBezTo>
                    <a:pt x="11383" y="74023"/>
                    <a:pt x="13941" y="72233"/>
                    <a:pt x="14325" y="75430"/>
                  </a:cubicBezTo>
                  <a:cubicBezTo>
                    <a:pt x="14964" y="75430"/>
                    <a:pt x="15604" y="75430"/>
                    <a:pt x="16115" y="75430"/>
                  </a:cubicBezTo>
                  <a:lnTo>
                    <a:pt x="16115" y="76581"/>
                  </a:lnTo>
                  <a:cubicBezTo>
                    <a:pt x="16883" y="76581"/>
                    <a:pt x="17522" y="78500"/>
                    <a:pt x="18290" y="77349"/>
                  </a:cubicBezTo>
                  <a:cubicBezTo>
                    <a:pt x="17650" y="80802"/>
                    <a:pt x="21104" y="79267"/>
                    <a:pt x="21999" y="80162"/>
                  </a:cubicBezTo>
                  <a:lnTo>
                    <a:pt x="21999" y="78628"/>
                  </a:lnTo>
                  <a:cubicBezTo>
                    <a:pt x="22870" y="78920"/>
                    <a:pt x="23813" y="78920"/>
                    <a:pt x="24684" y="78628"/>
                  </a:cubicBezTo>
                  <a:lnTo>
                    <a:pt x="24685" y="77221"/>
                  </a:lnTo>
                  <a:cubicBezTo>
                    <a:pt x="25708" y="76325"/>
                    <a:pt x="26475" y="78756"/>
                    <a:pt x="27754" y="79011"/>
                  </a:cubicBezTo>
                  <a:cubicBezTo>
                    <a:pt x="29033" y="79267"/>
                    <a:pt x="27754" y="79011"/>
                    <a:pt x="27115" y="79011"/>
                  </a:cubicBezTo>
                  <a:cubicBezTo>
                    <a:pt x="28010" y="82720"/>
                    <a:pt x="30824" y="77221"/>
                    <a:pt x="31719" y="79907"/>
                  </a:cubicBezTo>
                  <a:cubicBezTo>
                    <a:pt x="31719" y="79907"/>
                    <a:pt x="31719" y="79907"/>
                    <a:pt x="32614" y="79907"/>
                  </a:cubicBezTo>
                  <a:lnTo>
                    <a:pt x="32614" y="79907"/>
                  </a:lnTo>
                  <a:lnTo>
                    <a:pt x="32614" y="80802"/>
                  </a:lnTo>
                  <a:cubicBezTo>
                    <a:pt x="32614" y="80802"/>
                    <a:pt x="32614" y="80035"/>
                    <a:pt x="32614" y="79907"/>
                  </a:cubicBezTo>
                  <a:lnTo>
                    <a:pt x="33765" y="79907"/>
                  </a:lnTo>
                  <a:lnTo>
                    <a:pt x="33765" y="81441"/>
                  </a:lnTo>
                  <a:lnTo>
                    <a:pt x="33765" y="81441"/>
                  </a:lnTo>
                  <a:cubicBezTo>
                    <a:pt x="33765" y="81441"/>
                    <a:pt x="33765" y="80674"/>
                    <a:pt x="33765" y="79523"/>
                  </a:cubicBezTo>
                  <a:lnTo>
                    <a:pt x="34405" y="78628"/>
                  </a:lnTo>
                  <a:cubicBezTo>
                    <a:pt x="34405" y="81186"/>
                    <a:pt x="35556" y="77860"/>
                    <a:pt x="35684" y="80546"/>
                  </a:cubicBezTo>
                  <a:cubicBezTo>
                    <a:pt x="35684" y="79267"/>
                    <a:pt x="37858" y="79779"/>
                    <a:pt x="38114" y="76965"/>
                  </a:cubicBezTo>
                  <a:cubicBezTo>
                    <a:pt x="38114" y="76965"/>
                    <a:pt x="38114" y="76965"/>
                    <a:pt x="38114" y="76965"/>
                  </a:cubicBezTo>
                  <a:cubicBezTo>
                    <a:pt x="38114" y="76965"/>
                    <a:pt x="39009" y="77732"/>
                    <a:pt x="39393" y="76965"/>
                  </a:cubicBezTo>
                  <a:lnTo>
                    <a:pt x="39393" y="78883"/>
                  </a:lnTo>
                  <a:lnTo>
                    <a:pt x="40416" y="76198"/>
                  </a:lnTo>
                  <a:cubicBezTo>
                    <a:pt x="41008" y="77273"/>
                    <a:pt x="41008" y="78576"/>
                    <a:pt x="40416" y="79651"/>
                  </a:cubicBezTo>
                  <a:cubicBezTo>
                    <a:pt x="41823" y="77221"/>
                    <a:pt x="41695" y="78756"/>
                    <a:pt x="42719" y="76325"/>
                  </a:cubicBezTo>
                  <a:lnTo>
                    <a:pt x="42719" y="77732"/>
                  </a:lnTo>
                  <a:cubicBezTo>
                    <a:pt x="42719" y="77732"/>
                    <a:pt x="43742" y="75814"/>
                    <a:pt x="43997" y="76965"/>
                  </a:cubicBezTo>
                  <a:cubicBezTo>
                    <a:pt x="44253" y="78116"/>
                    <a:pt x="48602" y="76965"/>
                    <a:pt x="51416" y="78756"/>
                  </a:cubicBezTo>
                  <a:cubicBezTo>
                    <a:pt x="50265" y="75046"/>
                    <a:pt x="52822" y="80162"/>
                    <a:pt x="52439" y="77221"/>
                  </a:cubicBezTo>
                  <a:cubicBezTo>
                    <a:pt x="52439" y="78116"/>
                    <a:pt x="53206" y="78500"/>
                    <a:pt x="52439" y="79395"/>
                  </a:cubicBezTo>
                  <a:cubicBezTo>
                    <a:pt x="53462" y="78244"/>
                    <a:pt x="54613" y="80290"/>
                    <a:pt x="54869" y="77732"/>
                  </a:cubicBezTo>
                  <a:cubicBezTo>
                    <a:pt x="54869" y="78628"/>
                    <a:pt x="54869" y="79011"/>
                    <a:pt x="54869" y="79523"/>
                  </a:cubicBezTo>
                  <a:cubicBezTo>
                    <a:pt x="54869" y="80035"/>
                    <a:pt x="54869" y="78756"/>
                    <a:pt x="54869" y="79523"/>
                  </a:cubicBezTo>
                  <a:cubicBezTo>
                    <a:pt x="54869" y="80290"/>
                    <a:pt x="54869" y="80418"/>
                    <a:pt x="54869" y="80802"/>
                  </a:cubicBezTo>
                  <a:cubicBezTo>
                    <a:pt x="54869" y="81186"/>
                    <a:pt x="55508" y="77604"/>
                    <a:pt x="54869" y="75046"/>
                  </a:cubicBezTo>
                  <a:cubicBezTo>
                    <a:pt x="55892" y="76070"/>
                    <a:pt x="56148" y="75814"/>
                    <a:pt x="56020" y="74023"/>
                  </a:cubicBezTo>
                  <a:cubicBezTo>
                    <a:pt x="56020" y="74791"/>
                    <a:pt x="57043" y="75558"/>
                    <a:pt x="56020" y="76070"/>
                  </a:cubicBezTo>
                  <a:cubicBezTo>
                    <a:pt x="54997" y="76581"/>
                    <a:pt x="59090" y="76070"/>
                    <a:pt x="58450" y="74407"/>
                  </a:cubicBezTo>
                  <a:cubicBezTo>
                    <a:pt x="58450" y="74407"/>
                    <a:pt x="58450" y="74407"/>
                    <a:pt x="59090" y="74407"/>
                  </a:cubicBezTo>
                  <a:cubicBezTo>
                    <a:pt x="59724" y="74517"/>
                    <a:pt x="60373" y="74517"/>
                    <a:pt x="61008" y="74407"/>
                  </a:cubicBezTo>
                  <a:lnTo>
                    <a:pt x="61008" y="74407"/>
                  </a:lnTo>
                  <a:cubicBezTo>
                    <a:pt x="61008" y="71977"/>
                    <a:pt x="61008" y="73640"/>
                    <a:pt x="62159" y="73000"/>
                  </a:cubicBezTo>
                  <a:lnTo>
                    <a:pt x="62159" y="73000"/>
                  </a:lnTo>
                  <a:cubicBezTo>
                    <a:pt x="64461" y="74023"/>
                    <a:pt x="62159" y="71977"/>
                    <a:pt x="64973" y="73000"/>
                  </a:cubicBezTo>
                  <a:lnTo>
                    <a:pt x="64205" y="71593"/>
                  </a:lnTo>
                  <a:cubicBezTo>
                    <a:pt x="62926" y="68524"/>
                    <a:pt x="66508" y="72744"/>
                    <a:pt x="66763" y="71593"/>
                  </a:cubicBezTo>
                  <a:lnTo>
                    <a:pt x="66124" y="71593"/>
                  </a:lnTo>
                  <a:cubicBezTo>
                    <a:pt x="66124" y="70314"/>
                    <a:pt x="69577" y="74919"/>
                    <a:pt x="70344" y="74919"/>
                  </a:cubicBezTo>
                  <a:cubicBezTo>
                    <a:pt x="71112" y="74919"/>
                    <a:pt x="70344" y="74919"/>
                    <a:pt x="70344" y="75686"/>
                  </a:cubicBezTo>
                  <a:cubicBezTo>
                    <a:pt x="72647" y="76709"/>
                    <a:pt x="69449" y="73767"/>
                    <a:pt x="70344" y="72872"/>
                  </a:cubicBezTo>
                  <a:cubicBezTo>
                    <a:pt x="71240" y="71977"/>
                    <a:pt x="71496" y="75430"/>
                    <a:pt x="72263" y="75174"/>
                  </a:cubicBezTo>
                  <a:cubicBezTo>
                    <a:pt x="73030" y="74919"/>
                    <a:pt x="72263" y="70954"/>
                    <a:pt x="74437" y="72233"/>
                  </a:cubicBezTo>
                  <a:cubicBezTo>
                    <a:pt x="73670" y="72233"/>
                    <a:pt x="73030" y="71082"/>
                    <a:pt x="73158" y="70186"/>
                  </a:cubicBezTo>
                  <a:cubicBezTo>
                    <a:pt x="73286" y="69291"/>
                    <a:pt x="76739" y="71593"/>
                    <a:pt x="75716" y="69035"/>
                  </a:cubicBezTo>
                  <a:lnTo>
                    <a:pt x="75716" y="69035"/>
                  </a:lnTo>
                  <a:cubicBezTo>
                    <a:pt x="75716" y="68140"/>
                    <a:pt x="76612" y="66989"/>
                    <a:pt x="75716" y="65582"/>
                  </a:cubicBezTo>
                  <a:cubicBezTo>
                    <a:pt x="79681" y="69547"/>
                    <a:pt x="76867" y="61233"/>
                    <a:pt x="80065" y="65582"/>
                  </a:cubicBezTo>
                  <a:lnTo>
                    <a:pt x="81344" y="64175"/>
                  </a:lnTo>
                  <a:lnTo>
                    <a:pt x="81344" y="64175"/>
                  </a:lnTo>
                  <a:cubicBezTo>
                    <a:pt x="82495" y="64175"/>
                    <a:pt x="81983" y="62384"/>
                    <a:pt x="81344" y="61233"/>
                  </a:cubicBezTo>
                  <a:cubicBezTo>
                    <a:pt x="81685" y="61387"/>
                    <a:pt x="81957" y="61660"/>
                    <a:pt x="82111" y="62001"/>
                  </a:cubicBezTo>
                  <a:cubicBezTo>
                    <a:pt x="84030" y="62001"/>
                    <a:pt x="84030" y="61105"/>
                    <a:pt x="83134" y="58420"/>
                  </a:cubicBezTo>
                  <a:lnTo>
                    <a:pt x="84413" y="59315"/>
                  </a:lnTo>
                  <a:cubicBezTo>
                    <a:pt x="84413" y="58548"/>
                    <a:pt x="88122" y="59315"/>
                    <a:pt x="87611" y="56501"/>
                  </a:cubicBezTo>
                  <a:cubicBezTo>
                    <a:pt x="87611" y="56501"/>
                    <a:pt x="87611" y="56501"/>
                    <a:pt x="87611" y="56501"/>
                  </a:cubicBezTo>
                  <a:cubicBezTo>
                    <a:pt x="87611" y="53943"/>
                    <a:pt x="94134" y="55222"/>
                    <a:pt x="89402" y="51385"/>
                  </a:cubicBezTo>
                  <a:lnTo>
                    <a:pt x="89402" y="49595"/>
                  </a:lnTo>
                  <a:cubicBezTo>
                    <a:pt x="88122" y="50618"/>
                    <a:pt x="87227" y="48060"/>
                    <a:pt x="86076" y="48060"/>
                  </a:cubicBezTo>
                  <a:cubicBezTo>
                    <a:pt x="84925" y="48060"/>
                    <a:pt x="88506" y="48060"/>
                    <a:pt x="88378" y="48060"/>
                  </a:cubicBezTo>
                  <a:lnTo>
                    <a:pt x="88378" y="48060"/>
                  </a:lnTo>
                  <a:cubicBezTo>
                    <a:pt x="90936" y="49978"/>
                    <a:pt x="90296" y="47037"/>
                    <a:pt x="92215" y="48060"/>
                  </a:cubicBezTo>
                  <a:cubicBezTo>
                    <a:pt x="93494" y="45118"/>
                    <a:pt x="96436" y="43072"/>
                    <a:pt x="97587" y="40130"/>
                  </a:cubicBezTo>
                  <a:lnTo>
                    <a:pt x="95157" y="40130"/>
                  </a:lnTo>
                  <a:lnTo>
                    <a:pt x="95157" y="39235"/>
                  </a:lnTo>
                  <a:cubicBezTo>
                    <a:pt x="95157" y="39235"/>
                    <a:pt x="97076" y="39235"/>
                    <a:pt x="96691" y="40130"/>
                  </a:cubicBezTo>
                  <a:cubicBezTo>
                    <a:pt x="96308" y="41025"/>
                    <a:pt x="96052" y="38595"/>
                    <a:pt x="95540" y="38467"/>
                  </a:cubicBezTo>
                  <a:cubicBezTo>
                    <a:pt x="97076" y="37316"/>
                    <a:pt x="98099" y="39874"/>
                    <a:pt x="98227" y="39491"/>
                  </a:cubicBezTo>
                  <a:lnTo>
                    <a:pt x="98227" y="39491"/>
                  </a:lnTo>
                  <a:lnTo>
                    <a:pt x="98227" y="39491"/>
                  </a:lnTo>
                  <a:cubicBezTo>
                    <a:pt x="97459" y="38723"/>
                    <a:pt x="96564" y="38340"/>
                    <a:pt x="96819" y="37572"/>
                  </a:cubicBezTo>
                  <a:cubicBezTo>
                    <a:pt x="97076" y="36805"/>
                    <a:pt x="98354" y="37572"/>
                    <a:pt x="98482" y="37572"/>
                  </a:cubicBezTo>
                  <a:cubicBezTo>
                    <a:pt x="98610" y="37572"/>
                    <a:pt x="98482" y="37572"/>
                    <a:pt x="98482" y="37572"/>
                  </a:cubicBezTo>
                  <a:lnTo>
                    <a:pt x="98482" y="36293"/>
                  </a:lnTo>
                  <a:lnTo>
                    <a:pt x="96436" y="36293"/>
                  </a:lnTo>
                  <a:cubicBezTo>
                    <a:pt x="95796" y="35526"/>
                    <a:pt x="96436" y="35142"/>
                    <a:pt x="94645" y="35142"/>
                  </a:cubicBezTo>
                  <a:cubicBezTo>
                    <a:pt x="98227" y="35142"/>
                    <a:pt x="96947" y="30666"/>
                    <a:pt x="97971" y="30410"/>
                  </a:cubicBezTo>
                  <a:cubicBezTo>
                    <a:pt x="97030" y="29808"/>
                    <a:pt x="96698" y="28592"/>
                    <a:pt x="97203" y="27596"/>
                  </a:cubicBezTo>
                  <a:cubicBezTo>
                    <a:pt x="97203" y="27596"/>
                    <a:pt x="94645" y="27596"/>
                    <a:pt x="95029" y="27596"/>
                  </a:cubicBezTo>
                  <a:cubicBezTo>
                    <a:pt x="99378" y="28363"/>
                    <a:pt x="97076" y="26189"/>
                    <a:pt x="100273" y="25805"/>
                  </a:cubicBezTo>
                  <a:cubicBezTo>
                    <a:pt x="98099" y="25805"/>
                    <a:pt x="100273" y="23247"/>
                    <a:pt x="96819" y="24143"/>
                  </a:cubicBezTo>
                  <a:cubicBezTo>
                    <a:pt x="96819" y="23375"/>
                    <a:pt x="98482" y="24143"/>
                    <a:pt x="99633" y="24143"/>
                  </a:cubicBezTo>
                  <a:cubicBezTo>
                    <a:pt x="98099" y="22352"/>
                    <a:pt x="100784" y="20306"/>
                    <a:pt x="99633" y="18131"/>
                  </a:cubicBezTo>
                  <a:cubicBezTo>
                    <a:pt x="98994" y="18131"/>
                    <a:pt x="98099" y="18131"/>
                    <a:pt x="97331" y="18131"/>
                  </a:cubicBezTo>
                  <a:lnTo>
                    <a:pt x="100145" y="16853"/>
                  </a:lnTo>
                  <a:cubicBezTo>
                    <a:pt x="100145" y="16853"/>
                    <a:pt x="96819" y="16853"/>
                    <a:pt x="98738" y="15701"/>
                  </a:cubicBezTo>
                  <a:cubicBezTo>
                    <a:pt x="98738" y="15701"/>
                    <a:pt x="97459" y="15701"/>
                    <a:pt x="97331" y="15701"/>
                  </a:cubicBezTo>
                  <a:cubicBezTo>
                    <a:pt x="99633" y="11097"/>
                    <a:pt x="93878" y="8027"/>
                    <a:pt x="97331" y="2912"/>
                  </a:cubicBezTo>
                  <a:cubicBezTo>
                    <a:pt x="96436" y="3807"/>
                    <a:pt x="96180" y="2912"/>
                    <a:pt x="96052" y="2912"/>
                  </a:cubicBezTo>
                  <a:cubicBezTo>
                    <a:pt x="95924" y="2912"/>
                    <a:pt x="94645" y="2912"/>
                    <a:pt x="93878" y="3679"/>
                  </a:cubicBezTo>
                  <a:lnTo>
                    <a:pt x="95413" y="1249"/>
                  </a:lnTo>
                  <a:cubicBezTo>
                    <a:pt x="93238" y="1249"/>
                    <a:pt x="94645" y="-414"/>
                    <a:pt x="92599" y="98"/>
                  </a:cubicBezTo>
                  <a:lnTo>
                    <a:pt x="93238" y="98"/>
                  </a:lnTo>
                  <a:cubicBezTo>
                    <a:pt x="90681" y="98"/>
                    <a:pt x="88378" y="2912"/>
                    <a:pt x="85309" y="3807"/>
                  </a:cubicBezTo>
                  <a:cubicBezTo>
                    <a:pt x="88250" y="3807"/>
                    <a:pt x="81983" y="6876"/>
                    <a:pt x="86204" y="6749"/>
                  </a:cubicBezTo>
                  <a:cubicBezTo>
                    <a:pt x="86204" y="6749"/>
                    <a:pt x="85181" y="6749"/>
                    <a:pt x="84541" y="6749"/>
                  </a:cubicBezTo>
                  <a:cubicBezTo>
                    <a:pt x="85948" y="6749"/>
                    <a:pt x="86204" y="6749"/>
                    <a:pt x="85820" y="7772"/>
                  </a:cubicBezTo>
                  <a:lnTo>
                    <a:pt x="85820" y="7772"/>
                  </a:lnTo>
                  <a:cubicBezTo>
                    <a:pt x="86588" y="9434"/>
                    <a:pt x="85820" y="10458"/>
                    <a:pt x="85053" y="12504"/>
                  </a:cubicBezTo>
                  <a:lnTo>
                    <a:pt x="86460" y="12504"/>
                  </a:lnTo>
                  <a:cubicBezTo>
                    <a:pt x="86460" y="12504"/>
                    <a:pt x="86460" y="12504"/>
                    <a:pt x="85564" y="13399"/>
                  </a:cubicBezTo>
                  <a:cubicBezTo>
                    <a:pt x="87994" y="13399"/>
                    <a:pt x="85564" y="12120"/>
                    <a:pt x="88122" y="12120"/>
                  </a:cubicBezTo>
                  <a:cubicBezTo>
                    <a:pt x="85053" y="13271"/>
                    <a:pt x="88122" y="15318"/>
                    <a:pt x="84925" y="16085"/>
                  </a:cubicBezTo>
                  <a:cubicBezTo>
                    <a:pt x="84925" y="16085"/>
                    <a:pt x="86715" y="16085"/>
                    <a:pt x="86843" y="16085"/>
                  </a:cubicBezTo>
                  <a:lnTo>
                    <a:pt x="85820" y="16085"/>
                  </a:lnTo>
                  <a:lnTo>
                    <a:pt x="87099" y="16085"/>
                  </a:lnTo>
                  <a:cubicBezTo>
                    <a:pt x="87099" y="16085"/>
                    <a:pt x="85820" y="16725"/>
                    <a:pt x="84925" y="16853"/>
                  </a:cubicBezTo>
                  <a:cubicBezTo>
                    <a:pt x="84030" y="16980"/>
                    <a:pt x="84925" y="16853"/>
                    <a:pt x="84925" y="16853"/>
                  </a:cubicBezTo>
                  <a:cubicBezTo>
                    <a:pt x="84925" y="16853"/>
                    <a:pt x="84925" y="18387"/>
                    <a:pt x="84925" y="18515"/>
                  </a:cubicBezTo>
                  <a:lnTo>
                    <a:pt x="85564" y="17876"/>
                  </a:lnTo>
                  <a:cubicBezTo>
                    <a:pt x="86460" y="19666"/>
                    <a:pt x="85564" y="21713"/>
                    <a:pt x="87099" y="23503"/>
                  </a:cubicBezTo>
                  <a:lnTo>
                    <a:pt x="87867" y="23503"/>
                  </a:lnTo>
                  <a:cubicBezTo>
                    <a:pt x="89145" y="24910"/>
                    <a:pt x="86971" y="24526"/>
                    <a:pt x="87867" y="26061"/>
                  </a:cubicBezTo>
                  <a:lnTo>
                    <a:pt x="87867" y="26061"/>
                  </a:lnTo>
                  <a:cubicBezTo>
                    <a:pt x="88506" y="26061"/>
                    <a:pt x="88890" y="26829"/>
                    <a:pt x="88762" y="27212"/>
                  </a:cubicBezTo>
                  <a:cubicBezTo>
                    <a:pt x="88634" y="27596"/>
                    <a:pt x="86971" y="27212"/>
                    <a:pt x="86076" y="27212"/>
                  </a:cubicBezTo>
                  <a:cubicBezTo>
                    <a:pt x="87355" y="28875"/>
                    <a:pt x="87099" y="28108"/>
                    <a:pt x="89657" y="29514"/>
                  </a:cubicBezTo>
                  <a:lnTo>
                    <a:pt x="88378" y="29514"/>
                  </a:lnTo>
                  <a:cubicBezTo>
                    <a:pt x="89529" y="29514"/>
                    <a:pt x="90041" y="30154"/>
                    <a:pt x="90169" y="31049"/>
                  </a:cubicBezTo>
                  <a:cubicBezTo>
                    <a:pt x="90296" y="31945"/>
                    <a:pt x="88378" y="31049"/>
                    <a:pt x="87099" y="30154"/>
                  </a:cubicBezTo>
                  <a:cubicBezTo>
                    <a:pt x="84286" y="31177"/>
                    <a:pt x="89273" y="32968"/>
                    <a:pt x="85309" y="32840"/>
                  </a:cubicBezTo>
                  <a:cubicBezTo>
                    <a:pt x="88378" y="34375"/>
                    <a:pt x="87483" y="31945"/>
                    <a:pt x="87994" y="32840"/>
                  </a:cubicBezTo>
                  <a:cubicBezTo>
                    <a:pt x="88506" y="33735"/>
                    <a:pt x="90296" y="34119"/>
                    <a:pt x="89913" y="34503"/>
                  </a:cubicBezTo>
                  <a:cubicBezTo>
                    <a:pt x="89529" y="34886"/>
                    <a:pt x="85437" y="34503"/>
                    <a:pt x="85181" y="35398"/>
                  </a:cubicBezTo>
                  <a:cubicBezTo>
                    <a:pt x="84925" y="36293"/>
                    <a:pt x="85181" y="35398"/>
                    <a:pt x="85181" y="35398"/>
                  </a:cubicBezTo>
                  <a:cubicBezTo>
                    <a:pt x="85181" y="35398"/>
                    <a:pt x="86076" y="36549"/>
                    <a:pt x="85181" y="36677"/>
                  </a:cubicBezTo>
                  <a:cubicBezTo>
                    <a:pt x="87099" y="37572"/>
                    <a:pt x="85181" y="36677"/>
                    <a:pt x="87227" y="38212"/>
                  </a:cubicBezTo>
                  <a:cubicBezTo>
                    <a:pt x="87283" y="37787"/>
                    <a:pt x="87283" y="37357"/>
                    <a:pt x="87227" y="36933"/>
                  </a:cubicBezTo>
                  <a:cubicBezTo>
                    <a:pt x="87227" y="37828"/>
                    <a:pt x="90296" y="39363"/>
                    <a:pt x="88506" y="39874"/>
                  </a:cubicBezTo>
                  <a:lnTo>
                    <a:pt x="87227" y="38851"/>
                  </a:lnTo>
                  <a:cubicBezTo>
                    <a:pt x="86460" y="38851"/>
                    <a:pt x="87227" y="39491"/>
                    <a:pt x="87227" y="39618"/>
                  </a:cubicBezTo>
                  <a:cubicBezTo>
                    <a:pt x="87227" y="39746"/>
                    <a:pt x="87227" y="38084"/>
                    <a:pt x="85437" y="36805"/>
                  </a:cubicBezTo>
                  <a:cubicBezTo>
                    <a:pt x="83646" y="35526"/>
                    <a:pt x="86843" y="38595"/>
                    <a:pt x="84286" y="36805"/>
                  </a:cubicBezTo>
                  <a:cubicBezTo>
                    <a:pt x="87483" y="38467"/>
                    <a:pt x="83518" y="37828"/>
                    <a:pt x="85692" y="39491"/>
                  </a:cubicBezTo>
                  <a:lnTo>
                    <a:pt x="84286" y="38851"/>
                  </a:lnTo>
                  <a:cubicBezTo>
                    <a:pt x="84286" y="38851"/>
                    <a:pt x="85053" y="39618"/>
                    <a:pt x="84286" y="39874"/>
                  </a:cubicBezTo>
                  <a:lnTo>
                    <a:pt x="82623" y="38723"/>
                  </a:lnTo>
                  <a:cubicBezTo>
                    <a:pt x="83902" y="40002"/>
                    <a:pt x="80832" y="38723"/>
                    <a:pt x="81344" y="40130"/>
                  </a:cubicBezTo>
                  <a:cubicBezTo>
                    <a:pt x="81344" y="38979"/>
                    <a:pt x="83262" y="40130"/>
                    <a:pt x="84541" y="40130"/>
                  </a:cubicBezTo>
                  <a:cubicBezTo>
                    <a:pt x="85692" y="42432"/>
                    <a:pt x="80320" y="39235"/>
                    <a:pt x="80320" y="41153"/>
                  </a:cubicBezTo>
                  <a:cubicBezTo>
                    <a:pt x="80320" y="41153"/>
                    <a:pt x="81472" y="41153"/>
                    <a:pt x="81983" y="41153"/>
                  </a:cubicBezTo>
                  <a:cubicBezTo>
                    <a:pt x="81352" y="41296"/>
                    <a:pt x="80696" y="41296"/>
                    <a:pt x="80065" y="41153"/>
                  </a:cubicBezTo>
                  <a:cubicBezTo>
                    <a:pt x="80065" y="42304"/>
                    <a:pt x="81472" y="41153"/>
                    <a:pt x="82111" y="42560"/>
                  </a:cubicBezTo>
                  <a:cubicBezTo>
                    <a:pt x="80320" y="42560"/>
                    <a:pt x="82111" y="43455"/>
                    <a:pt x="82879" y="44223"/>
                  </a:cubicBezTo>
                  <a:lnTo>
                    <a:pt x="81472" y="44223"/>
                  </a:lnTo>
                  <a:cubicBezTo>
                    <a:pt x="79937" y="44223"/>
                    <a:pt x="84158" y="46141"/>
                    <a:pt x="82367" y="46653"/>
                  </a:cubicBezTo>
                  <a:lnTo>
                    <a:pt x="80832" y="44990"/>
                  </a:lnTo>
                  <a:lnTo>
                    <a:pt x="80832" y="45886"/>
                  </a:lnTo>
                  <a:lnTo>
                    <a:pt x="79297" y="44862"/>
                  </a:lnTo>
                  <a:cubicBezTo>
                    <a:pt x="80193" y="46141"/>
                    <a:pt x="79297" y="46141"/>
                    <a:pt x="79297" y="46397"/>
                  </a:cubicBezTo>
                  <a:cubicBezTo>
                    <a:pt x="79297" y="46653"/>
                    <a:pt x="81727" y="48060"/>
                    <a:pt x="81472" y="48699"/>
                  </a:cubicBezTo>
                  <a:cubicBezTo>
                    <a:pt x="81216" y="49339"/>
                    <a:pt x="80320" y="47548"/>
                    <a:pt x="80065" y="48699"/>
                  </a:cubicBezTo>
                  <a:cubicBezTo>
                    <a:pt x="79809" y="49850"/>
                    <a:pt x="78402" y="47165"/>
                    <a:pt x="80065" y="47676"/>
                  </a:cubicBezTo>
                  <a:lnTo>
                    <a:pt x="78914" y="46653"/>
                  </a:lnTo>
                  <a:cubicBezTo>
                    <a:pt x="77763" y="46653"/>
                    <a:pt x="78146" y="47420"/>
                    <a:pt x="78018" y="47676"/>
                  </a:cubicBezTo>
                  <a:cubicBezTo>
                    <a:pt x="77891" y="47932"/>
                    <a:pt x="78018" y="47676"/>
                    <a:pt x="78018" y="47676"/>
                  </a:cubicBezTo>
                  <a:lnTo>
                    <a:pt x="79169" y="49850"/>
                  </a:lnTo>
                  <a:cubicBezTo>
                    <a:pt x="78530" y="49850"/>
                    <a:pt x="78274" y="49850"/>
                    <a:pt x="77891" y="48827"/>
                  </a:cubicBezTo>
                  <a:cubicBezTo>
                    <a:pt x="77507" y="47804"/>
                    <a:pt x="77891" y="49723"/>
                    <a:pt x="77891" y="50106"/>
                  </a:cubicBezTo>
                  <a:cubicBezTo>
                    <a:pt x="77891" y="50490"/>
                    <a:pt x="75844" y="48571"/>
                    <a:pt x="75716" y="47804"/>
                  </a:cubicBezTo>
                  <a:lnTo>
                    <a:pt x="75716" y="49467"/>
                  </a:lnTo>
                  <a:cubicBezTo>
                    <a:pt x="75716" y="49467"/>
                    <a:pt x="74182" y="49467"/>
                    <a:pt x="73925" y="48699"/>
                  </a:cubicBezTo>
                  <a:cubicBezTo>
                    <a:pt x="73670" y="47932"/>
                    <a:pt x="74949" y="51513"/>
                    <a:pt x="73925" y="51513"/>
                  </a:cubicBezTo>
                  <a:cubicBezTo>
                    <a:pt x="72902" y="51513"/>
                    <a:pt x="73925" y="51513"/>
                    <a:pt x="73925" y="52153"/>
                  </a:cubicBezTo>
                  <a:cubicBezTo>
                    <a:pt x="73925" y="52792"/>
                    <a:pt x="71496" y="52153"/>
                    <a:pt x="72135" y="53815"/>
                  </a:cubicBezTo>
                  <a:lnTo>
                    <a:pt x="70089" y="52664"/>
                  </a:lnTo>
                  <a:cubicBezTo>
                    <a:pt x="70089" y="53559"/>
                    <a:pt x="72647" y="54199"/>
                    <a:pt x="72519" y="55734"/>
                  </a:cubicBezTo>
                  <a:cubicBezTo>
                    <a:pt x="72391" y="57269"/>
                    <a:pt x="70856" y="54455"/>
                    <a:pt x="70217" y="54199"/>
                  </a:cubicBezTo>
                  <a:cubicBezTo>
                    <a:pt x="69577" y="53943"/>
                    <a:pt x="71623" y="57652"/>
                    <a:pt x="70217" y="56757"/>
                  </a:cubicBezTo>
                  <a:cubicBezTo>
                    <a:pt x="68810" y="55862"/>
                    <a:pt x="77251" y="54583"/>
                    <a:pt x="77379" y="54327"/>
                  </a:cubicBezTo>
                  <a:close/>
                  <a:moveTo>
                    <a:pt x="70472" y="60722"/>
                  </a:moveTo>
                  <a:cubicBezTo>
                    <a:pt x="70472" y="60722"/>
                    <a:pt x="70472" y="59315"/>
                    <a:pt x="70472" y="59954"/>
                  </a:cubicBezTo>
                  <a:cubicBezTo>
                    <a:pt x="70472" y="60594"/>
                    <a:pt x="71112" y="60978"/>
                    <a:pt x="70472" y="60722"/>
                  </a:cubicBezTo>
                  <a:close/>
                  <a:moveTo>
                    <a:pt x="58322" y="69930"/>
                  </a:moveTo>
                  <a:cubicBezTo>
                    <a:pt x="58322" y="69930"/>
                    <a:pt x="58322" y="69930"/>
                    <a:pt x="58962" y="69930"/>
                  </a:cubicBezTo>
                  <a:cubicBezTo>
                    <a:pt x="59601" y="69930"/>
                    <a:pt x="58706" y="70314"/>
                    <a:pt x="58322" y="69930"/>
                  </a:cubicBezTo>
                  <a:close/>
                  <a:moveTo>
                    <a:pt x="11128" y="72616"/>
                  </a:moveTo>
                  <a:lnTo>
                    <a:pt x="11128" y="72616"/>
                  </a:lnTo>
                  <a:cubicBezTo>
                    <a:pt x="11255" y="73384"/>
                    <a:pt x="11255" y="73000"/>
                    <a:pt x="11128" y="72616"/>
                  </a:cubicBezTo>
                  <a:close/>
                  <a:moveTo>
                    <a:pt x="10488" y="71465"/>
                  </a:moveTo>
                  <a:cubicBezTo>
                    <a:pt x="10488" y="71465"/>
                    <a:pt x="10488" y="71465"/>
                    <a:pt x="10488" y="71465"/>
                  </a:cubicBezTo>
                  <a:cubicBezTo>
                    <a:pt x="10488" y="71465"/>
                    <a:pt x="10488" y="71465"/>
                    <a:pt x="11128" y="71465"/>
                  </a:cubicBezTo>
                  <a:cubicBezTo>
                    <a:pt x="11767" y="71465"/>
                    <a:pt x="10999" y="71337"/>
                    <a:pt x="10488" y="71465"/>
                  </a:cubicBezTo>
                  <a:close/>
                  <a:moveTo>
                    <a:pt x="104877" y="36805"/>
                  </a:moveTo>
                  <a:lnTo>
                    <a:pt x="104877" y="36805"/>
                  </a:lnTo>
                  <a:cubicBezTo>
                    <a:pt x="104877" y="36805"/>
                    <a:pt x="104877" y="36549"/>
                    <a:pt x="104877" y="36805"/>
                  </a:cubicBezTo>
                  <a:close/>
                </a:path>
              </a:pathLst>
            </a:custGeom>
            <a:solidFill>
              <a:srgbClr val="EBEBEB"/>
            </a:solidFill>
            <a:ln w="12783"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68A43ECD-A470-D636-00F8-5861E7F60F95}"/>
                </a:ext>
              </a:extLst>
            </p:cNvPr>
            <p:cNvSpPr/>
            <p:nvPr/>
          </p:nvSpPr>
          <p:spPr>
            <a:xfrm>
              <a:off x="4507663" y="4789524"/>
              <a:ext cx="86" cy="767"/>
            </a:xfrm>
            <a:custGeom>
              <a:avLst/>
              <a:gdLst>
                <a:gd name="connsiteX0" fmla="*/ 0 w 86"/>
                <a:gd name="connsiteY0" fmla="*/ 0 h 767"/>
                <a:gd name="connsiteX1" fmla="*/ 0 w 86"/>
                <a:gd name="connsiteY1" fmla="*/ 767 h 767"/>
                <a:gd name="connsiteX2" fmla="*/ 0 w 86"/>
                <a:gd name="connsiteY2" fmla="*/ 0 h 767"/>
              </a:gdLst>
              <a:ahLst/>
              <a:cxnLst>
                <a:cxn ang="0">
                  <a:pos x="connsiteX0" y="connsiteY0"/>
                </a:cxn>
                <a:cxn ang="0">
                  <a:pos x="connsiteX1" y="connsiteY1"/>
                </a:cxn>
                <a:cxn ang="0">
                  <a:pos x="connsiteX2" y="connsiteY2"/>
                </a:cxn>
              </a:cxnLst>
              <a:rect l="l" t="t" r="r" b="b"/>
              <a:pathLst>
                <a:path w="86" h="767">
                  <a:moveTo>
                    <a:pt x="0" y="0"/>
                  </a:moveTo>
                  <a:lnTo>
                    <a:pt x="0" y="767"/>
                  </a:lnTo>
                  <a:cubicBezTo>
                    <a:pt x="115" y="525"/>
                    <a:pt x="115" y="243"/>
                    <a:pt x="0" y="0"/>
                  </a:cubicBezTo>
                  <a:close/>
                </a:path>
              </a:pathLst>
            </a:custGeom>
            <a:solidFill>
              <a:srgbClr val="EBEBEB"/>
            </a:solidFill>
            <a:ln w="12783"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31A2F20D-2E39-54CE-14D6-AC7D2E223A4D}"/>
                </a:ext>
              </a:extLst>
            </p:cNvPr>
            <p:cNvSpPr/>
            <p:nvPr/>
          </p:nvSpPr>
          <p:spPr>
            <a:xfrm>
              <a:off x="4528895" y="4771490"/>
              <a:ext cx="127" cy="255"/>
            </a:xfrm>
            <a:custGeom>
              <a:avLst/>
              <a:gdLst>
                <a:gd name="connsiteX0" fmla="*/ 128 w 127"/>
                <a:gd name="connsiteY0" fmla="*/ 256 h 255"/>
                <a:gd name="connsiteX1" fmla="*/ 128 w 127"/>
                <a:gd name="connsiteY1" fmla="*/ 256 h 255"/>
                <a:gd name="connsiteX2" fmla="*/ 0 w 127"/>
                <a:gd name="connsiteY2" fmla="*/ 0 h 255"/>
                <a:gd name="connsiteX3" fmla="*/ 128 w 127"/>
                <a:gd name="connsiteY3" fmla="*/ 256 h 255"/>
              </a:gdLst>
              <a:ahLst/>
              <a:cxnLst>
                <a:cxn ang="0">
                  <a:pos x="connsiteX0" y="connsiteY0"/>
                </a:cxn>
                <a:cxn ang="0">
                  <a:pos x="connsiteX1" y="connsiteY1"/>
                </a:cxn>
                <a:cxn ang="0">
                  <a:pos x="connsiteX2" y="connsiteY2"/>
                </a:cxn>
                <a:cxn ang="0">
                  <a:pos x="connsiteX3" y="connsiteY3"/>
                </a:cxn>
              </a:cxnLst>
              <a:rect l="l" t="t" r="r" b="b"/>
              <a:pathLst>
                <a:path w="127" h="255">
                  <a:moveTo>
                    <a:pt x="128" y="256"/>
                  </a:moveTo>
                  <a:lnTo>
                    <a:pt x="128" y="256"/>
                  </a:lnTo>
                  <a:lnTo>
                    <a:pt x="0" y="0"/>
                  </a:lnTo>
                  <a:lnTo>
                    <a:pt x="128" y="256"/>
                  </a:lnTo>
                  <a:close/>
                </a:path>
              </a:pathLst>
            </a:custGeom>
            <a:solidFill>
              <a:srgbClr val="EBEBEB"/>
            </a:solidFill>
            <a:ln w="12783"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D5DF8A83-2482-4351-0280-695CF09F2DC4}"/>
                </a:ext>
              </a:extLst>
            </p:cNvPr>
            <p:cNvSpPr/>
            <p:nvPr/>
          </p:nvSpPr>
          <p:spPr>
            <a:xfrm>
              <a:off x="4478247" y="4788117"/>
              <a:ext cx="103" cy="895"/>
            </a:xfrm>
            <a:custGeom>
              <a:avLst/>
              <a:gdLst>
                <a:gd name="connsiteX0" fmla="*/ 0 w 103"/>
                <a:gd name="connsiteY0" fmla="*/ 0 h 895"/>
                <a:gd name="connsiteX1" fmla="*/ 0 w 103"/>
                <a:gd name="connsiteY1" fmla="*/ 895 h 895"/>
                <a:gd name="connsiteX2" fmla="*/ 0 w 103"/>
                <a:gd name="connsiteY2" fmla="*/ 0 h 895"/>
              </a:gdLst>
              <a:ahLst/>
              <a:cxnLst>
                <a:cxn ang="0">
                  <a:pos x="connsiteX0" y="connsiteY0"/>
                </a:cxn>
                <a:cxn ang="0">
                  <a:pos x="connsiteX1" y="connsiteY1"/>
                </a:cxn>
                <a:cxn ang="0">
                  <a:pos x="connsiteX2" y="connsiteY2"/>
                </a:cxn>
              </a:cxnLst>
              <a:rect l="l" t="t" r="r" b="b"/>
              <a:pathLst>
                <a:path w="103" h="895">
                  <a:moveTo>
                    <a:pt x="0" y="0"/>
                  </a:moveTo>
                  <a:cubicBezTo>
                    <a:pt x="66" y="295"/>
                    <a:pt x="66" y="601"/>
                    <a:pt x="0" y="895"/>
                  </a:cubicBezTo>
                  <a:cubicBezTo>
                    <a:pt x="137" y="613"/>
                    <a:pt x="137" y="283"/>
                    <a:pt x="0" y="0"/>
                  </a:cubicBezTo>
                  <a:close/>
                </a:path>
              </a:pathLst>
            </a:custGeom>
            <a:solidFill>
              <a:srgbClr val="EBEBEB"/>
            </a:solidFill>
            <a:ln w="12783"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937E49E-EC81-6A94-817F-9B7658CA8373}"/>
                </a:ext>
              </a:extLst>
            </p:cNvPr>
            <p:cNvSpPr/>
            <p:nvPr/>
          </p:nvSpPr>
          <p:spPr>
            <a:xfrm>
              <a:off x="4452411" y="4791112"/>
              <a:ext cx="895" cy="977"/>
            </a:xfrm>
            <a:custGeom>
              <a:avLst/>
              <a:gdLst>
                <a:gd name="connsiteX0" fmla="*/ 0 w 895"/>
                <a:gd name="connsiteY0" fmla="*/ 971 h 977"/>
                <a:gd name="connsiteX1" fmla="*/ 895 w 895"/>
                <a:gd name="connsiteY1" fmla="*/ 971 h 977"/>
                <a:gd name="connsiteX2" fmla="*/ 895 w 895"/>
                <a:gd name="connsiteY2" fmla="*/ 203 h 977"/>
                <a:gd name="connsiteX3" fmla="*/ 0 w 895"/>
                <a:gd name="connsiteY3" fmla="*/ 971 h 977"/>
              </a:gdLst>
              <a:ahLst/>
              <a:cxnLst>
                <a:cxn ang="0">
                  <a:pos x="connsiteX0" y="connsiteY0"/>
                </a:cxn>
                <a:cxn ang="0">
                  <a:pos x="connsiteX1" y="connsiteY1"/>
                </a:cxn>
                <a:cxn ang="0">
                  <a:pos x="connsiteX2" y="connsiteY2"/>
                </a:cxn>
                <a:cxn ang="0">
                  <a:pos x="connsiteX3" y="connsiteY3"/>
                </a:cxn>
              </a:cxnLst>
              <a:rect l="l" t="t" r="r" b="b"/>
              <a:pathLst>
                <a:path w="895" h="977">
                  <a:moveTo>
                    <a:pt x="0" y="971"/>
                  </a:moveTo>
                  <a:lnTo>
                    <a:pt x="895" y="971"/>
                  </a:lnTo>
                  <a:cubicBezTo>
                    <a:pt x="895" y="971"/>
                    <a:pt x="895" y="971"/>
                    <a:pt x="895" y="203"/>
                  </a:cubicBezTo>
                  <a:cubicBezTo>
                    <a:pt x="895" y="-564"/>
                    <a:pt x="256" y="1098"/>
                    <a:pt x="0" y="971"/>
                  </a:cubicBezTo>
                  <a:close/>
                </a:path>
              </a:pathLst>
            </a:custGeom>
            <a:solidFill>
              <a:srgbClr val="EBEBEB"/>
            </a:solidFill>
            <a:ln w="12783"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73EAFC1F-5C70-CC6D-F35E-AEAC2804B96A}"/>
                </a:ext>
              </a:extLst>
            </p:cNvPr>
            <p:cNvSpPr/>
            <p:nvPr/>
          </p:nvSpPr>
          <p:spPr>
            <a:xfrm>
              <a:off x="4454586" y="4780955"/>
              <a:ext cx="56" cy="170"/>
            </a:xfrm>
            <a:custGeom>
              <a:avLst/>
              <a:gdLst>
                <a:gd name="connsiteX0" fmla="*/ 0 w 56"/>
                <a:gd name="connsiteY0" fmla="*/ 0 h 170"/>
                <a:gd name="connsiteX1" fmla="*/ 0 w 56"/>
                <a:gd name="connsiteY1" fmla="*/ 0 h 170"/>
                <a:gd name="connsiteX2" fmla="*/ 0 w 56"/>
                <a:gd name="connsiteY2" fmla="*/ 0 h 170"/>
                <a:gd name="connsiteX3" fmla="*/ 0 w 56"/>
                <a:gd name="connsiteY3" fmla="*/ 0 h 170"/>
              </a:gdLst>
              <a:ahLst/>
              <a:cxnLst>
                <a:cxn ang="0">
                  <a:pos x="connsiteX0" y="connsiteY0"/>
                </a:cxn>
                <a:cxn ang="0">
                  <a:pos x="connsiteX1" y="connsiteY1"/>
                </a:cxn>
                <a:cxn ang="0">
                  <a:pos x="connsiteX2" y="connsiteY2"/>
                </a:cxn>
                <a:cxn ang="0">
                  <a:pos x="connsiteX3" y="connsiteY3"/>
                </a:cxn>
              </a:cxnLst>
              <a:rect l="l" t="t" r="r" b="b"/>
              <a:pathLst>
                <a:path w="56" h="170">
                  <a:moveTo>
                    <a:pt x="0" y="0"/>
                  </a:moveTo>
                  <a:lnTo>
                    <a:pt x="0" y="0"/>
                  </a:lnTo>
                  <a:lnTo>
                    <a:pt x="0" y="0"/>
                  </a:lnTo>
                  <a:cubicBezTo>
                    <a:pt x="0" y="0"/>
                    <a:pt x="128" y="384"/>
                    <a:pt x="0" y="0"/>
                  </a:cubicBezTo>
                  <a:close/>
                </a:path>
              </a:pathLst>
            </a:custGeom>
            <a:solidFill>
              <a:srgbClr val="EBEBEB"/>
            </a:solidFill>
            <a:ln w="12783"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C13BE98A-99AB-ADBA-2897-20801589D12D}"/>
                </a:ext>
              </a:extLst>
            </p:cNvPr>
            <p:cNvSpPr/>
            <p:nvPr/>
          </p:nvSpPr>
          <p:spPr>
            <a:xfrm>
              <a:off x="4454373" y="4786583"/>
              <a:ext cx="1321" cy="1100"/>
            </a:xfrm>
            <a:custGeom>
              <a:avLst/>
              <a:gdLst>
                <a:gd name="connsiteX0" fmla="*/ 980 w 1321"/>
                <a:gd name="connsiteY0" fmla="*/ 1023 h 1100"/>
                <a:gd name="connsiteX1" fmla="*/ 980 w 1321"/>
                <a:gd name="connsiteY1" fmla="*/ 0 h 1100"/>
                <a:gd name="connsiteX2" fmla="*/ 980 w 1321"/>
                <a:gd name="connsiteY2" fmla="*/ 0 h 1100"/>
                <a:gd name="connsiteX3" fmla="*/ 980 w 1321"/>
                <a:gd name="connsiteY3" fmla="*/ 1023 h 1100"/>
              </a:gdLst>
              <a:ahLst/>
              <a:cxnLst>
                <a:cxn ang="0">
                  <a:pos x="connsiteX0" y="connsiteY0"/>
                </a:cxn>
                <a:cxn ang="0">
                  <a:pos x="connsiteX1" y="connsiteY1"/>
                </a:cxn>
                <a:cxn ang="0">
                  <a:pos x="connsiteX2" y="connsiteY2"/>
                </a:cxn>
                <a:cxn ang="0">
                  <a:pos x="connsiteX3" y="connsiteY3"/>
                </a:cxn>
              </a:cxnLst>
              <a:rect l="l" t="t" r="r" b="b"/>
              <a:pathLst>
                <a:path w="1321" h="1100">
                  <a:moveTo>
                    <a:pt x="980" y="1023"/>
                  </a:moveTo>
                  <a:cubicBezTo>
                    <a:pt x="1747" y="0"/>
                    <a:pt x="980" y="128"/>
                    <a:pt x="980" y="0"/>
                  </a:cubicBezTo>
                  <a:lnTo>
                    <a:pt x="980" y="0"/>
                  </a:lnTo>
                  <a:cubicBezTo>
                    <a:pt x="-683" y="1279"/>
                    <a:pt x="85" y="1151"/>
                    <a:pt x="980" y="1023"/>
                  </a:cubicBezTo>
                  <a:close/>
                </a:path>
              </a:pathLst>
            </a:custGeom>
            <a:solidFill>
              <a:srgbClr val="EBEBEB"/>
            </a:solidFill>
            <a:ln w="12783"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CF3309F8-36A1-3F1B-3026-48EE965E23BB}"/>
                </a:ext>
              </a:extLst>
            </p:cNvPr>
            <p:cNvSpPr/>
            <p:nvPr/>
          </p:nvSpPr>
          <p:spPr>
            <a:xfrm>
              <a:off x="4454728" y="4786455"/>
              <a:ext cx="113" cy="12789"/>
            </a:xfrm>
            <a:custGeom>
              <a:avLst/>
              <a:gdLst>
                <a:gd name="connsiteX0" fmla="*/ 114 w 113"/>
                <a:gd name="connsiteY0" fmla="*/ 0 h 12789"/>
                <a:gd name="connsiteX1" fmla="*/ 114 w 113"/>
                <a:gd name="connsiteY1" fmla="*/ 0 h 12789"/>
                <a:gd name="connsiteX2" fmla="*/ 114 w 113"/>
                <a:gd name="connsiteY2" fmla="*/ 0 h 12789"/>
              </a:gdLst>
              <a:ahLst/>
              <a:cxnLst>
                <a:cxn ang="0">
                  <a:pos x="connsiteX0" y="connsiteY0"/>
                </a:cxn>
                <a:cxn ang="0">
                  <a:pos x="connsiteX1" y="connsiteY1"/>
                </a:cxn>
                <a:cxn ang="0">
                  <a:pos x="connsiteX2" y="connsiteY2"/>
                </a:cxn>
              </a:cxnLst>
              <a:rect l="l" t="t" r="r" b="b"/>
              <a:pathLst>
                <a:path w="113" h="12789">
                  <a:moveTo>
                    <a:pt x="114" y="0"/>
                  </a:moveTo>
                  <a:lnTo>
                    <a:pt x="114" y="0"/>
                  </a:lnTo>
                  <a:cubicBezTo>
                    <a:pt x="114" y="0"/>
                    <a:pt x="-142" y="0"/>
                    <a:pt x="114" y="0"/>
                  </a:cubicBezTo>
                  <a:close/>
                </a:path>
              </a:pathLst>
            </a:custGeom>
            <a:solidFill>
              <a:srgbClr val="EBEBEB"/>
            </a:solidFill>
            <a:ln w="12783"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58041A46-63EA-52C5-6B34-03FA4B213981}"/>
                </a:ext>
              </a:extLst>
            </p:cNvPr>
            <p:cNvSpPr/>
            <p:nvPr/>
          </p:nvSpPr>
          <p:spPr>
            <a:xfrm>
              <a:off x="4456237" y="4793361"/>
              <a:ext cx="1431" cy="888"/>
            </a:xfrm>
            <a:custGeom>
              <a:avLst/>
              <a:gdLst>
                <a:gd name="connsiteX0" fmla="*/ 906 w 1431"/>
                <a:gd name="connsiteY0" fmla="*/ 0 h 888"/>
                <a:gd name="connsiteX1" fmla="*/ 11 w 1431"/>
                <a:gd name="connsiteY1" fmla="*/ 767 h 888"/>
                <a:gd name="connsiteX2" fmla="*/ 906 w 1431"/>
                <a:gd name="connsiteY2" fmla="*/ 0 h 888"/>
              </a:gdLst>
              <a:ahLst/>
              <a:cxnLst>
                <a:cxn ang="0">
                  <a:pos x="connsiteX0" y="connsiteY0"/>
                </a:cxn>
                <a:cxn ang="0">
                  <a:pos x="connsiteX1" y="connsiteY1"/>
                </a:cxn>
                <a:cxn ang="0">
                  <a:pos x="connsiteX2" y="connsiteY2"/>
                </a:cxn>
              </a:cxnLst>
              <a:rect l="l" t="t" r="r" b="b"/>
              <a:pathLst>
                <a:path w="1431" h="888">
                  <a:moveTo>
                    <a:pt x="906" y="0"/>
                  </a:moveTo>
                  <a:cubicBezTo>
                    <a:pt x="906" y="0"/>
                    <a:pt x="-117" y="1279"/>
                    <a:pt x="11" y="767"/>
                  </a:cubicBezTo>
                  <a:cubicBezTo>
                    <a:pt x="139" y="256"/>
                    <a:pt x="2441" y="128"/>
                    <a:pt x="906" y="0"/>
                  </a:cubicBezTo>
                  <a:close/>
                </a:path>
              </a:pathLst>
            </a:custGeom>
            <a:solidFill>
              <a:srgbClr val="EBEBEB"/>
            </a:solidFill>
            <a:ln w="12783"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84C14D4A-DDA6-E2BF-3560-8DF32049EEBC}"/>
                </a:ext>
              </a:extLst>
            </p:cNvPr>
            <p:cNvSpPr/>
            <p:nvPr/>
          </p:nvSpPr>
          <p:spPr>
            <a:xfrm>
              <a:off x="4456888" y="4784025"/>
              <a:ext cx="1023" cy="1406"/>
            </a:xfrm>
            <a:custGeom>
              <a:avLst/>
              <a:gdLst>
                <a:gd name="connsiteX0" fmla="*/ 895 w 1023"/>
                <a:gd name="connsiteY0" fmla="*/ 0 h 1406"/>
                <a:gd name="connsiteX1" fmla="*/ 0 w 1023"/>
                <a:gd name="connsiteY1" fmla="*/ 1407 h 1406"/>
                <a:gd name="connsiteX2" fmla="*/ 1023 w 1023"/>
                <a:gd name="connsiteY2" fmla="*/ 512 h 1406"/>
                <a:gd name="connsiteX3" fmla="*/ 895 w 1023"/>
                <a:gd name="connsiteY3" fmla="*/ 0 h 1406"/>
              </a:gdLst>
              <a:ahLst/>
              <a:cxnLst>
                <a:cxn ang="0">
                  <a:pos x="connsiteX0" y="connsiteY0"/>
                </a:cxn>
                <a:cxn ang="0">
                  <a:pos x="connsiteX1" y="connsiteY1"/>
                </a:cxn>
                <a:cxn ang="0">
                  <a:pos x="connsiteX2" y="connsiteY2"/>
                </a:cxn>
                <a:cxn ang="0">
                  <a:pos x="connsiteX3" y="connsiteY3"/>
                </a:cxn>
              </a:cxnLst>
              <a:rect l="l" t="t" r="r" b="b"/>
              <a:pathLst>
                <a:path w="1023" h="1406">
                  <a:moveTo>
                    <a:pt x="895" y="0"/>
                  </a:moveTo>
                  <a:lnTo>
                    <a:pt x="0" y="1407"/>
                  </a:lnTo>
                  <a:lnTo>
                    <a:pt x="1023" y="512"/>
                  </a:lnTo>
                  <a:lnTo>
                    <a:pt x="895" y="0"/>
                  </a:lnTo>
                  <a:close/>
                </a:path>
              </a:pathLst>
            </a:custGeom>
            <a:solidFill>
              <a:srgbClr val="EBEBEB"/>
            </a:solidFill>
            <a:ln w="12783"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6B37A760-9411-F7C0-DCCC-FAF27623A099}"/>
                </a:ext>
              </a:extLst>
            </p:cNvPr>
            <p:cNvSpPr/>
            <p:nvPr/>
          </p:nvSpPr>
          <p:spPr>
            <a:xfrm>
              <a:off x="4459716" y="4786327"/>
              <a:ext cx="113" cy="845"/>
            </a:xfrm>
            <a:custGeom>
              <a:avLst/>
              <a:gdLst>
                <a:gd name="connsiteX0" fmla="*/ 114 w 113"/>
                <a:gd name="connsiteY0" fmla="*/ 767 h 845"/>
                <a:gd name="connsiteX1" fmla="*/ 114 w 113"/>
                <a:gd name="connsiteY1" fmla="*/ 0 h 845"/>
                <a:gd name="connsiteX2" fmla="*/ 114 w 113"/>
                <a:gd name="connsiteY2" fmla="*/ 0 h 845"/>
                <a:gd name="connsiteX3" fmla="*/ 114 w 113"/>
                <a:gd name="connsiteY3" fmla="*/ 767 h 845"/>
              </a:gdLst>
              <a:ahLst/>
              <a:cxnLst>
                <a:cxn ang="0">
                  <a:pos x="connsiteX0" y="connsiteY0"/>
                </a:cxn>
                <a:cxn ang="0">
                  <a:pos x="connsiteX1" y="connsiteY1"/>
                </a:cxn>
                <a:cxn ang="0">
                  <a:pos x="connsiteX2" y="connsiteY2"/>
                </a:cxn>
                <a:cxn ang="0">
                  <a:pos x="connsiteX3" y="connsiteY3"/>
                </a:cxn>
              </a:cxnLst>
              <a:rect l="l" t="t" r="r" b="b"/>
              <a:pathLst>
                <a:path w="113" h="845">
                  <a:moveTo>
                    <a:pt x="114" y="767"/>
                  </a:moveTo>
                  <a:lnTo>
                    <a:pt x="114" y="0"/>
                  </a:lnTo>
                  <a:lnTo>
                    <a:pt x="114" y="0"/>
                  </a:lnTo>
                  <a:cubicBezTo>
                    <a:pt x="114" y="0"/>
                    <a:pt x="-142" y="1151"/>
                    <a:pt x="114" y="767"/>
                  </a:cubicBezTo>
                  <a:close/>
                </a:path>
              </a:pathLst>
            </a:custGeom>
            <a:solidFill>
              <a:srgbClr val="EBEBEB"/>
            </a:solidFill>
            <a:ln w="12783"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290B9441-9BFE-91B1-F1C9-BDCA52EEC677}"/>
                </a:ext>
              </a:extLst>
            </p:cNvPr>
            <p:cNvSpPr/>
            <p:nvPr/>
          </p:nvSpPr>
          <p:spPr>
            <a:xfrm>
              <a:off x="4458422" y="4786583"/>
              <a:ext cx="639" cy="12789"/>
            </a:xfrm>
            <a:custGeom>
              <a:avLst/>
              <a:gdLst>
                <a:gd name="connsiteX0" fmla="*/ 640 w 639"/>
                <a:gd name="connsiteY0" fmla="*/ 0 h 12789"/>
                <a:gd name="connsiteX1" fmla="*/ 0 w 639"/>
                <a:gd name="connsiteY1" fmla="*/ 0 h 12789"/>
                <a:gd name="connsiteX2" fmla="*/ 640 w 639"/>
                <a:gd name="connsiteY2" fmla="*/ 0 h 12789"/>
              </a:gdLst>
              <a:ahLst/>
              <a:cxnLst>
                <a:cxn ang="0">
                  <a:pos x="connsiteX0" y="connsiteY0"/>
                </a:cxn>
                <a:cxn ang="0">
                  <a:pos x="connsiteX1" y="connsiteY1"/>
                </a:cxn>
                <a:cxn ang="0">
                  <a:pos x="connsiteX2" y="connsiteY2"/>
                </a:cxn>
              </a:cxnLst>
              <a:rect l="l" t="t" r="r" b="b"/>
              <a:pathLst>
                <a:path w="639" h="12789">
                  <a:moveTo>
                    <a:pt x="640" y="0"/>
                  </a:moveTo>
                  <a:lnTo>
                    <a:pt x="0" y="0"/>
                  </a:lnTo>
                  <a:lnTo>
                    <a:pt x="640" y="0"/>
                  </a:lnTo>
                  <a:close/>
                </a:path>
              </a:pathLst>
            </a:custGeom>
            <a:solidFill>
              <a:srgbClr val="EBEBEB"/>
            </a:solidFill>
            <a:ln w="12783"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82DD813-DD64-9354-5568-CB04FAE18786}"/>
                </a:ext>
              </a:extLst>
            </p:cNvPr>
            <p:cNvSpPr/>
            <p:nvPr/>
          </p:nvSpPr>
          <p:spPr>
            <a:xfrm>
              <a:off x="4458806" y="4784280"/>
              <a:ext cx="383" cy="767"/>
            </a:xfrm>
            <a:custGeom>
              <a:avLst/>
              <a:gdLst>
                <a:gd name="connsiteX0" fmla="*/ 128 w 383"/>
                <a:gd name="connsiteY0" fmla="*/ 0 h 767"/>
                <a:gd name="connsiteX1" fmla="*/ 0 w 383"/>
                <a:gd name="connsiteY1" fmla="*/ 384 h 767"/>
                <a:gd name="connsiteX2" fmla="*/ 384 w 383"/>
                <a:gd name="connsiteY2" fmla="*/ 767 h 767"/>
                <a:gd name="connsiteX3" fmla="*/ 128 w 383"/>
                <a:gd name="connsiteY3" fmla="*/ 0 h 767"/>
              </a:gdLst>
              <a:ahLst/>
              <a:cxnLst>
                <a:cxn ang="0">
                  <a:pos x="connsiteX0" y="connsiteY0"/>
                </a:cxn>
                <a:cxn ang="0">
                  <a:pos x="connsiteX1" y="connsiteY1"/>
                </a:cxn>
                <a:cxn ang="0">
                  <a:pos x="connsiteX2" y="connsiteY2"/>
                </a:cxn>
                <a:cxn ang="0">
                  <a:pos x="connsiteX3" y="connsiteY3"/>
                </a:cxn>
              </a:cxnLst>
              <a:rect l="l" t="t" r="r" b="b"/>
              <a:pathLst>
                <a:path w="383" h="767">
                  <a:moveTo>
                    <a:pt x="128" y="0"/>
                  </a:moveTo>
                  <a:lnTo>
                    <a:pt x="0" y="384"/>
                  </a:lnTo>
                  <a:lnTo>
                    <a:pt x="384" y="767"/>
                  </a:lnTo>
                  <a:lnTo>
                    <a:pt x="128" y="0"/>
                  </a:lnTo>
                  <a:close/>
                </a:path>
              </a:pathLst>
            </a:custGeom>
            <a:solidFill>
              <a:srgbClr val="EBEBEB"/>
            </a:solidFill>
            <a:ln w="12783"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B4A0A56-0A2E-8CE3-A9BA-9616DDCC5F32}"/>
                </a:ext>
              </a:extLst>
            </p:cNvPr>
            <p:cNvSpPr/>
            <p:nvPr/>
          </p:nvSpPr>
          <p:spPr>
            <a:xfrm>
              <a:off x="4466096" y="4790535"/>
              <a:ext cx="895" cy="779"/>
            </a:xfrm>
            <a:custGeom>
              <a:avLst/>
              <a:gdLst>
                <a:gd name="connsiteX0" fmla="*/ 0 w 895"/>
                <a:gd name="connsiteY0" fmla="*/ 780 h 779"/>
                <a:gd name="connsiteX1" fmla="*/ 895 w 895"/>
                <a:gd name="connsiteY1" fmla="*/ 780 h 779"/>
                <a:gd name="connsiteX2" fmla="*/ 895 w 895"/>
                <a:gd name="connsiteY2" fmla="*/ 13 h 779"/>
                <a:gd name="connsiteX3" fmla="*/ 0 w 895"/>
                <a:gd name="connsiteY3" fmla="*/ 780 h 779"/>
              </a:gdLst>
              <a:ahLst/>
              <a:cxnLst>
                <a:cxn ang="0">
                  <a:pos x="connsiteX0" y="connsiteY0"/>
                </a:cxn>
                <a:cxn ang="0">
                  <a:pos x="connsiteX1" y="connsiteY1"/>
                </a:cxn>
                <a:cxn ang="0">
                  <a:pos x="connsiteX2" y="connsiteY2"/>
                </a:cxn>
                <a:cxn ang="0">
                  <a:pos x="connsiteX3" y="connsiteY3"/>
                </a:cxn>
              </a:cxnLst>
              <a:rect l="l" t="t" r="r" b="b"/>
              <a:pathLst>
                <a:path w="895" h="779">
                  <a:moveTo>
                    <a:pt x="0" y="780"/>
                  </a:moveTo>
                  <a:lnTo>
                    <a:pt x="895" y="780"/>
                  </a:lnTo>
                  <a:cubicBezTo>
                    <a:pt x="895" y="780"/>
                    <a:pt x="895" y="-115"/>
                    <a:pt x="895" y="13"/>
                  </a:cubicBezTo>
                  <a:cubicBezTo>
                    <a:pt x="895" y="140"/>
                    <a:pt x="128" y="780"/>
                    <a:pt x="0" y="780"/>
                  </a:cubicBezTo>
                  <a:close/>
                </a:path>
              </a:pathLst>
            </a:custGeom>
            <a:solidFill>
              <a:srgbClr val="EBEBEB"/>
            </a:solidFill>
            <a:ln w="12783"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C0048B38-9802-E0F8-C762-76AFF86FECDB}"/>
                </a:ext>
              </a:extLst>
            </p:cNvPr>
            <p:cNvSpPr/>
            <p:nvPr/>
          </p:nvSpPr>
          <p:spPr>
            <a:xfrm>
              <a:off x="4466352" y="4785943"/>
              <a:ext cx="1023" cy="1790"/>
            </a:xfrm>
            <a:custGeom>
              <a:avLst/>
              <a:gdLst>
                <a:gd name="connsiteX0" fmla="*/ 0 w 1023"/>
                <a:gd name="connsiteY0" fmla="*/ 512 h 1790"/>
                <a:gd name="connsiteX1" fmla="*/ 0 w 1023"/>
                <a:gd name="connsiteY1" fmla="*/ 1791 h 1790"/>
                <a:gd name="connsiteX2" fmla="*/ 1023 w 1023"/>
                <a:gd name="connsiteY2" fmla="*/ 0 h 1790"/>
              </a:gdLst>
              <a:ahLst/>
              <a:cxnLst>
                <a:cxn ang="0">
                  <a:pos x="connsiteX0" y="connsiteY0"/>
                </a:cxn>
                <a:cxn ang="0">
                  <a:pos x="connsiteX1" y="connsiteY1"/>
                </a:cxn>
                <a:cxn ang="0">
                  <a:pos x="connsiteX2" y="connsiteY2"/>
                </a:cxn>
              </a:cxnLst>
              <a:rect l="l" t="t" r="r" b="b"/>
              <a:pathLst>
                <a:path w="1023" h="1790">
                  <a:moveTo>
                    <a:pt x="0" y="512"/>
                  </a:moveTo>
                  <a:cubicBezTo>
                    <a:pt x="37" y="937"/>
                    <a:pt x="37" y="1365"/>
                    <a:pt x="0" y="1791"/>
                  </a:cubicBezTo>
                  <a:lnTo>
                    <a:pt x="1023" y="0"/>
                  </a:lnTo>
                  <a:close/>
                </a:path>
              </a:pathLst>
            </a:custGeom>
            <a:solidFill>
              <a:srgbClr val="EBEBEB"/>
            </a:solidFill>
            <a:ln w="12783"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068449D-AA4D-A6CB-49BF-52079510B54A}"/>
                </a:ext>
              </a:extLst>
            </p:cNvPr>
            <p:cNvSpPr/>
            <p:nvPr/>
          </p:nvSpPr>
          <p:spPr>
            <a:xfrm>
              <a:off x="4468320" y="4785723"/>
              <a:ext cx="1176" cy="1370"/>
            </a:xfrm>
            <a:custGeom>
              <a:avLst/>
              <a:gdLst>
                <a:gd name="connsiteX0" fmla="*/ 79 w 1176"/>
                <a:gd name="connsiteY0" fmla="*/ 1371 h 1370"/>
                <a:gd name="connsiteX1" fmla="*/ 974 w 1176"/>
                <a:gd name="connsiteY1" fmla="*/ 92 h 1370"/>
                <a:gd name="connsiteX2" fmla="*/ 79 w 1176"/>
                <a:gd name="connsiteY2" fmla="*/ 1371 h 1370"/>
              </a:gdLst>
              <a:ahLst/>
              <a:cxnLst>
                <a:cxn ang="0">
                  <a:pos x="connsiteX0" y="connsiteY0"/>
                </a:cxn>
                <a:cxn ang="0">
                  <a:pos x="connsiteX1" y="connsiteY1"/>
                </a:cxn>
                <a:cxn ang="0">
                  <a:pos x="connsiteX2" y="connsiteY2"/>
                </a:cxn>
              </a:cxnLst>
              <a:rect l="l" t="t" r="r" b="b"/>
              <a:pathLst>
                <a:path w="1176" h="1370">
                  <a:moveTo>
                    <a:pt x="79" y="1371"/>
                  </a:moveTo>
                  <a:cubicBezTo>
                    <a:pt x="79" y="1371"/>
                    <a:pt x="1742" y="475"/>
                    <a:pt x="974" y="92"/>
                  </a:cubicBezTo>
                  <a:cubicBezTo>
                    <a:pt x="207" y="-292"/>
                    <a:pt x="-177" y="603"/>
                    <a:pt x="79" y="1371"/>
                  </a:cubicBezTo>
                  <a:close/>
                </a:path>
              </a:pathLst>
            </a:custGeom>
            <a:solidFill>
              <a:srgbClr val="EBEBEB"/>
            </a:solidFill>
            <a:ln w="12783"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0E41C034-BFDE-A1DA-D13F-A1501705DDDD}"/>
                </a:ext>
              </a:extLst>
            </p:cNvPr>
            <p:cNvSpPr/>
            <p:nvPr/>
          </p:nvSpPr>
          <p:spPr>
            <a:xfrm>
              <a:off x="4476456" y="4793745"/>
              <a:ext cx="1151" cy="3197"/>
            </a:xfrm>
            <a:custGeom>
              <a:avLst/>
              <a:gdLst>
                <a:gd name="connsiteX0" fmla="*/ 1151 w 1151"/>
                <a:gd name="connsiteY0" fmla="*/ 0 h 3197"/>
                <a:gd name="connsiteX1" fmla="*/ 895 w 1151"/>
                <a:gd name="connsiteY1" fmla="*/ 0 h 3197"/>
                <a:gd name="connsiteX2" fmla="*/ 0 w 1151"/>
                <a:gd name="connsiteY2" fmla="*/ 3197 h 3197"/>
                <a:gd name="connsiteX3" fmla="*/ 1151 w 1151"/>
                <a:gd name="connsiteY3" fmla="*/ 0 h 3197"/>
              </a:gdLst>
              <a:ahLst/>
              <a:cxnLst>
                <a:cxn ang="0">
                  <a:pos x="connsiteX0" y="connsiteY0"/>
                </a:cxn>
                <a:cxn ang="0">
                  <a:pos x="connsiteX1" y="connsiteY1"/>
                </a:cxn>
                <a:cxn ang="0">
                  <a:pos x="connsiteX2" y="connsiteY2"/>
                </a:cxn>
                <a:cxn ang="0">
                  <a:pos x="connsiteX3" y="connsiteY3"/>
                </a:cxn>
              </a:cxnLst>
              <a:rect l="l" t="t" r="r" b="b"/>
              <a:pathLst>
                <a:path w="1151" h="3197">
                  <a:moveTo>
                    <a:pt x="1151" y="0"/>
                  </a:moveTo>
                  <a:lnTo>
                    <a:pt x="895" y="0"/>
                  </a:lnTo>
                  <a:lnTo>
                    <a:pt x="0" y="3197"/>
                  </a:lnTo>
                  <a:lnTo>
                    <a:pt x="1151" y="0"/>
                  </a:lnTo>
                  <a:close/>
                </a:path>
              </a:pathLst>
            </a:custGeom>
            <a:solidFill>
              <a:srgbClr val="EBEBEB"/>
            </a:solidFill>
            <a:ln w="12783"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33CA057D-9191-2D23-00DF-610F194B0336}"/>
                </a:ext>
              </a:extLst>
            </p:cNvPr>
            <p:cNvSpPr/>
            <p:nvPr/>
          </p:nvSpPr>
          <p:spPr>
            <a:xfrm>
              <a:off x="4487200" y="4787689"/>
              <a:ext cx="1023" cy="2804"/>
            </a:xfrm>
            <a:custGeom>
              <a:avLst/>
              <a:gdLst>
                <a:gd name="connsiteX0" fmla="*/ 1023 w 1023"/>
                <a:gd name="connsiteY0" fmla="*/ 172 h 2804"/>
                <a:gd name="connsiteX1" fmla="*/ 0 w 1023"/>
                <a:gd name="connsiteY1" fmla="*/ 1068 h 2804"/>
                <a:gd name="connsiteX2" fmla="*/ 0 w 1023"/>
                <a:gd name="connsiteY2" fmla="*/ 2602 h 2804"/>
                <a:gd name="connsiteX3" fmla="*/ 1023 w 1023"/>
                <a:gd name="connsiteY3" fmla="*/ 172 h 2804"/>
              </a:gdLst>
              <a:ahLst/>
              <a:cxnLst>
                <a:cxn ang="0">
                  <a:pos x="connsiteX0" y="connsiteY0"/>
                </a:cxn>
                <a:cxn ang="0">
                  <a:pos x="connsiteX1" y="connsiteY1"/>
                </a:cxn>
                <a:cxn ang="0">
                  <a:pos x="connsiteX2" y="connsiteY2"/>
                </a:cxn>
                <a:cxn ang="0">
                  <a:pos x="connsiteX3" y="connsiteY3"/>
                </a:cxn>
              </a:cxnLst>
              <a:rect l="l" t="t" r="r" b="b"/>
              <a:pathLst>
                <a:path w="1023" h="2804">
                  <a:moveTo>
                    <a:pt x="1023" y="172"/>
                  </a:moveTo>
                  <a:cubicBezTo>
                    <a:pt x="384" y="-723"/>
                    <a:pt x="1023" y="2219"/>
                    <a:pt x="0" y="1068"/>
                  </a:cubicBezTo>
                  <a:cubicBezTo>
                    <a:pt x="0" y="1835"/>
                    <a:pt x="0" y="1963"/>
                    <a:pt x="0" y="2602"/>
                  </a:cubicBezTo>
                  <a:cubicBezTo>
                    <a:pt x="0" y="3242"/>
                    <a:pt x="1023" y="2347"/>
                    <a:pt x="1023" y="172"/>
                  </a:cubicBezTo>
                  <a:close/>
                </a:path>
              </a:pathLst>
            </a:custGeom>
            <a:solidFill>
              <a:srgbClr val="EBEBEB"/>
            </a:solidFill>
            <a:ln w="12783"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BD0A7910-9CF8-5C6E-32ED-957B5AB7D8D9}"/>
                </a:ext>
              </a:extLst>
            </p:cNvPr>
            <p:cNvSpPr/>
            <p:nvPr/>
          </p:nvSpPr>
          <p:spPr>
            <a:xfrm>
              <a:off x="4487455" y="4790292"/>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4D5657D2-E623-AE52-D780-B2C54244D0F3}"/>
                </a:ext>
              </a:extLst>
            </p:cNvPr>
            <p:cNvSpPr/>
            <p:nvPr/>
          </p:nvSpPr>
          <p:spPr>
            <a:xfrm>
              <a:off x="4552940" y="4718668"/>
              <a:ext cx="894" cy="895"/>
            </a:xfrm>
            <a:custGeom>
              <a:avLst/>
              <a:gdLst>
                <a:gd name="connsiteX0" fmla="*/ 511 w 894"/>
                <a:gd name="connsiteY0" fmla="*/ 895 h 895"/>
                <a:gd name="connsiteX1" fmla="*/ 895 w 894"/>
                <a:gd name="connsiteY1" fmla="*/ 0 h 895"/>
                <a:gd name="connsiteX2" fmla="*/ 0 w 894"/>
                <a:gd name="connsiteY2" fmla="*/ 767 h 895"/>
                <a:gd name="connsiteX3" fmla="*/ 511 w 894"/>
                <a:gd name="connsiteY3" fmla="*/ 895 h 895"/>
              </a:gdLst>
              <a:ahLst/>
              <a:cxnLst>
                <a:cxn ang="0">
                  <a:pos x="connsiteX0" y="connsiteY0"/>
                </a:cxn>
                <a:cxn ang="0">
                  <a:pos x="connsiteX1" y="connsiteY1"/>
                </a:cxn>
                <a:cxn ang="0">
                  <a:pos x="connsiteX2" y="connsiteY2"/>
                </a:cxn>
                <a:cxn ang="0">
                  <a:pos x="connsiteX3" y="connsiteY3"/>
                </a:cxn>
              </a:cxnLst>
              <a:rect l="l" t="t" r="r" b="b"/>
              <a:pathLst>
                <a:path w="894" h="895">
                  <a:moveTo>
                    <a:pt x="511" y="895"/>
                  </a:moveTo>
                  <a:lnTo>
                    <a:pt x="895" y="0"/>
                  </a:lnTo>
                  <a:lnTo>
                    <a:pt x="0" y="767"/>
                  </a:lnTo>
                  <a:lnTo>
                    <a:pt x="511" y="895"/>
                  </a:lnTo>
                  <a:close/>
                </a:path>
              </a:pathLst>
            </a:custGeom>
            <a:solidFill>
              <a:srgbClr val="EBEBEB"/>
            </a:solidFill>
            <a:ln w="12783"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CEE2BE32-8D21-1D34-A523-28E94622A289}"/>
                </a:ext>
              </a:extLst>
            </p:cNvPr>
            <p:cNvSpPr/>
            <p:nvPr/>
          </p:nvSpPr>
          <p:spPr>
            <a:xfrm>
              <a:off x="4550637" y="4718285"/>
              <a:ext cx="1918" cy="895"/>
            </a:xfrm>
            <a:custGeom>
              <a:avLst/>
              <a:gdLst>
                <a:gd name="connsiteX0" fmla="*/ 0 w 1918"/>
                <a:gd name="connsiteY0" fmla="*/ 895 h 895"/>
                <a:gd name="connsiteX1" fmla="*/ 1919 w 1918"/>
                <a:gd name="connsiteY1" fmla="*/ 0 h 895"/>
                <a:gd name="connsiteX2" fmla="*/ 0 w 1918"/>
                <a:gd name="connsiteY2" fmla="*/ 0 h 895"/>
                <a:gd name="connsiteX3" fmla="*/ 0 w 1918"/>
                <a:gd name="connsiteY3" fmla="*/ 895 h 895"/>
              </a:gdLst>
              <a:ahLst/>
              <a:cxnLst>
                <a:cxn ang="0">
                  <a:pos x="connsiteX0" y="connsiteY0"/>
                </a:cxn>
                <a:cxn ang="0">
                  <a:pos x="connsiteX1" y="connsiteY1"/>
                </a:cxn>
                <a:cxn ang="0">
                  <a:pos x="connsiteX2" y="connsiteY2"/>
                </a:cxn>
                <a:cxn ang="0">
                  <a:pos x="connsiteX3" y="connsiteY3"/>
                </a:cxn>
              </a:cxnLst>
              <a:rect l="l" t="t" r="r" b="b"/>
              <a:pathLst>
                <a:path w="1918" h="895">
                  <a:moveTo>
                    <a:pt x="0" y="895"/>
                  </a:moveTo>
                  <a:lnTo>
                    <a:pt x="1919" y="0"/>
                  </a:lnTo>
                  <a:lnTo>
                    <a:pt x="0" y="0"/>
                  </a:lnTo>
                  <a:cubicBezTo>
                    <a:pt x="0" y="0"/>
                    <a:pt x="384" y="639"/>
                    <a:pt x="0" y="895"/>
                  </a:cubicBezTo>
                  <a:close/>
                </a:path>
              </a:pathLst>
            </a:custGeom>
            <a:solidFill>
              <a:srgbClr val="EBEBEB"/>
            </a:solidFill>
            <a:ln w="12783"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293033DB-FA9F-A459-2C56-9D14376BB774}"/>
                </a:ext>
              </a:extLst>
            </p:cNvPr>
            <p:cNvSpPr/>
            <p:nvPr/>
          </p:nvSpPr>
          <p:spPr>
            <a:xfrm>
              <a:off x="4515465" y="4779676"/>
              <a:ext cx="639" cy="12789"/>
            </a:xfrm>
            <a:custGeom>
              <a:avLst/>
              <a:gdLst>
                <a:gd name="connsiteX0" fmla="*/ 0 w 639"/>
                <a:gd name="connsiteY0" fmla="*/ 0 h 12789"/>
                <a:gd name="connsiteX1" fmla="*/ 0 w 639"/>
                <a:gd name="connsiteY1" fmla="*/ 0 h 12789"/>
                <a:gd name="connsiteX2" fmla="*/ 640 w 639"/>
                <a:gd name="connsiteY2" fmla="*/ 0 h 12789"/>
              </a:gdLst>
              <a:ahLst/>
              <a:cxnLst>
                <a:cxn ang="0">
                  <a:pos x="connsiteX0" y="connsiteY0"/>
                </a:cxn>
                <a:cxn ang="0">
                  <a:pos x="connsiteX1" y="connsiteY1"/>
                </a:cxn>
                <a:cxn ang="0">
                  <a:pos x="connsiteX2" y="connsiteY2"/>
                </a:cxn>
              </a:cxnLst>
              <a:rect l="l" t="t" r="r" b="b"/>
              <a:pathLst>
                <a:path w="639" h="12789">
                  <a:moveTo>
                    <a:pt x="0" y="0"/>
                  </a:moveTo>
                  <a:lnTo>
                    <a:pt x="0" y="0"/>
                  </a:lnTo>
                  <a:cubicBezTo>
                    <a:pt x="0" y="0"/>
                    <a:pt x="0" y="0"/>
                    <a:pt x="640" y="0"/>
                  </a:cubicBezTo>
                  <a:close/>
                </a:path>
              </a:pathLst>
            </a:custGeom>
            <a:solidFill>
              <a:srgbClr val="EBEBEB"/>
            </a:solidFill>
            <a:ln w="12783"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7DA774F-7171-5746-21E7-63716D912195}"/>
                </a:ext>
              </a:extLst>
            </p:cNvPr>
            <p:cNvSpPr/>
            <p:nvPr/>
          </p:nvSpPr>
          <p:spPr>
            <a:xfrm>
              <a:off x="4521604" y="4777502"/>
              <a:ext cx="1279" cy="1406"/>
            </a:xfrm>
            <a:custGeom>
              <a:avLst/>
              <a:gdLst>
                <a:gd name="connsiteX0" fmla="*/ 128 w 1279"/>
                <a:gd name="connsiteY0" fmla="*/ 0 h 1406"/>
                <a:gd name="connsiteX1" fmla="*/ 0 w 1279"/>
                <a:gd name="connsiteY1" fmla="*/ 0 h 1406"/>
                <a:gd name="connsiteX2" fmla="*/ 1279 w 1279"/>
                <a:gd name="connsiteY2" fmla="*/ 1407 h 1406"/>
                <a:gd name="connsiteX3" fmla="*/ 128 w 1279"/>
                <a:gd name="connsiteY3" fmla="*/ 0 h 1406"/>
              </a:gdLst>
              <a:ahLst/>
              <a:cxnLst>
                <a:cxn ang="0">
                  <a:pos x="connsiteX0" y="connsiteY0"/>
                </a:cxn>
                <a:cxn ang="0">
                  <a:pos x="connsiteX1" y="connsiteY1"/>
                </a:cxn>
                <a:cxn ang="0">
                  <a:pos x="connsiteX2" y="connsiteY2"/>
                </a:cxn>
                <a:cxn ang="0">
                  <a:pos x="connsiteX3" y="connsiteY3"/>
                </a:cxn>
              </a:cxnLst>
              <a:rect l="l" t="t" r="r" b="b"/>
              <a:pathLst>
                <a:path w="1279" h="1406">
                  <a:moveTo>
                    <a:pt x="128" y="0"/>
                  </a:moveTo>
                  <a:lnTo>
                    <a:pt x="0" y="0"/>
                  </a:lnTo>
                  <a:lnTo>
                    <a:pt x="1279" y="1407"/>
                  </a:lnTo>
                  <a:lnTo>
                    <a:pt x="128" y="0"/>
                  </a:lnTo>
                  <a:close/>
                </a:path>
              </a:pathLst>
            </a:custGeom>
            <a:solidFill>
              <a:srgbClr val="EBEBEB"/>
            </a:solidFill>
            <a:ln w="12783"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58C536C0-EB11-F300-AD0F-C3CAC1188627}"/>
                </a:ext>
              </a:extLst>
            </p:cNvPr>
            <p:cNvSpPr/>
            <p:nvPr/>
          </p:nvSpPr>
          <p:spPr>
            <a:xfrm>
              <a:off x="4524034" y="4772258"/>
              <a:ext cx="795" cy="1185"/>
            </a:xfrm>
            <a:custGeom>
              <a:avLst/>
              <a:gdLst>
                <a:gd name="connsiteX0" fmla="*/ 0 w 795"/>
                <a:gd name="connsiteY0" fmla="*/ 0 h 1185"/>
                <a:gd name="connsiteX1" fmla="*/ 0 w 795"/>
                <a:gd name="connsiteY1" fmla="*/ 640 h 1185"/>
                <a:gd name="connsiteX2" fmla="*/ 0 w 795"/>
                <a:gd name="connsiteY2" fmla="*/ 0 h 1185"/>
              </a:gdLst>
              <a:ahLst/>
              <a:cxnLst>
                <a:cxn ang="0">
                  <a:pos x="connsiteX0" y="connsiteY0"/>
                </a:cxn>
                <a:cxn ang="0">
                  <a:pos x="connsiteX1" y="connsiteY1"/>
                </a:cxn>
                <a:cxn ang="0">
                  <a:pos x="connsiteX2" y="connsiteY2"/>
                </a:cxn>
              </a:cxnLst>
              <a:rect l="l" t="t" r="r" b="b"/>
              <a:pathLst>
                <a:path w="795" h="1185">
                  <a:moveTo>
                    <a:pt x="0" y="0"/>
                  </a:moveTo>
                  <a:cubicBezTo>
                    <a:pt x="0" y="0"/>
                    <a:pt x="0" y="0"/>
                    <a:pt x="0" y="640"/>
                  </a:cubicBezTo>
                  <a:cubicBezTo>
                    <a:pt x="0" y="1279"/>
                    <a:pt x="1790" y="1663"/>
                    <a:pt x="0" y="0"/>
                  </a:cubicBezTo>
                  <a:close/>
                </a:path>
              </a:pathLst>
            </a:custGeom>
            <a:solidFill>
              <a:srgbClr val="EBEBEB"/>
            </a:solidFill>
            <a:ln w="12783"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7783F540-4AEF-BFC0-0E0A-19962938A9F1}"/>
                </a:ext>
              </a:extLst>
            </p:cNvPr>
            <p:cNvSpPr/>
            <p:nvPr/>
          </p:nvSpPr>
          <p:spPr>
            <a:xfrm>
              <a:off x="5215071" y="5256349"/>
              <a:ext cx="12789" cy="1463"/>
            </a:xfrm>
            <a:custGeom>
              <a:avLst/>
              <a:gdLst>
                <a:gd name="connsiteX0" fmla="*/ 0 w 12789"/>
                <a:gd name="connsiteY0" fmla="*/ 1413 h 1463"/>
                <a:gd name="connsiteX1" fmla="*/ 0 w 12789"/>
                <a:gd name="connsiteY1" fmla="*/ 6 h 1463"/>
                <a:gd name="connsiteX2" fmla="*/ 0 w 12789"/>
                <a:gd name="connsiteY2" fmla="*/ 1413 h 1463"/>
              </a:gdLst>
              <a:ahLst/>
              <a:cxnLst>
                <a:cxn ang="0">
                  <a:pos x="connsiteX0" y="connsiteY0"/>
                </a:cxn>
                <a:cxn ang="0">
                  <a:pos x="connsiteX1" y="connsiteY1"/>
                </a:cxn>
                <a:cxn ang="0">
                  <a:pos x="connsiteX2" y="connsiteY2"/>
                </a:cxn>
              </a:cxnLst>
              <a:rect l="l" t="t" r="r" b="b"/>
              <a:pathLst>
                <a:path w="12789" h="1463">
                  <a:moveTo>
                    <a:pt x="0" y="1413"/>
                  </a:moveTo>
                  <a:cubicBezTo>
                    <a:pt x="0" y="1413"/>
                    <a:pt x="0" y="134"/>
                    <a:pt x="0" y="6"/>
                  </a:cubicBezTo>
                  <a:cubicBezTo>
                    <a:pt x="0" y="-122"/>
                    <a:pt x="0" y="1797"/>
                    <a:pt x="0" y="1413"/>
                  </a:cubicBezTo>
                  <a:close/>
                </a:path>
              </a:pathLst>
            </a:custGeom>
            <a:solidFill>
              <a:srgbClr val="EBEBEB"/>
            </a:solidFill>
            <a:ln w="12783"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ADB8EB4-7895-D783-9E23-AA068696BE18}"/>
                </a:ext>
              </a:extLst>
            </p:cNvPr>
            <p:cNvSpPr/>
            <p:nvPr/>
          </p:nvSpPr>
          <p:spPr>
            <a:xfrm>
              <a:off x="5209316" y="5259680"/>
              <a:ext cx="767" cy="1278"/>
            </a:xfrm>
            <a:custGeom>
              <a:avLst/>
              <a:gdLst>
                <a:gd name="connsiteX0" fmla="*/ 640 w 767"/>
                <a:gd name="connsiteY0" fmla="*/ 512 h 1278"/>
                <a:gd name="connsiteX1" fmla="*/ 767 w 767"/>
                <a:gd name="connsiteY1" fmla="*/ 0 h 1278"/>
                <a:gd name="connsiteX2" fmla="*/ 0 w 767"/>
                <a:gd name="connsiteY2" fmla="*/ 1279 h 1278"/>
                <a:gd name="connsiteX3" fmla="*/ 640 w 767"/>
                <a:gd name="connsiteY3" fmla="*/ 512 h 1278"/>
              </a:gdLst>
              <a:ahLst/>
              <a:cxnLst>
                <a:cxn ang="0">
                  <a:pos x="connsiteX0" y="connsiteY0"/>
                </a:cxn>
                <a:cxn ang="0">
                  <a:pos x="connsiteX1" y="connsiteY1"/>
                </a:cxn>
                <a:cxn ang="0">
                  <a:pos x="connsiteX2" y="connsiteY2"/>
                </a:cxn>
                <a:cxn ang="0">
                  <a:pos x="connsiteX3" y="connsiteY3"/>
                </a:cxn>
              </a:cxnLst>
              <a:rect l="l" t="t" r="r" b="b"/>
              <a:pathLst>
                <a:path w="767" h="1278">
                  <a:moveTo>
                    <a:pt x="640" y="512"/>
                  </a:moveTo>
                  <a:lnTo>
                    <a:pt x="767" y="0"/>
                  </a:lnTo>
                  <a:lnTo>
                    <a:pt x="0" y="1279"/>
                  </a:lnTo>
                  <a:lnTo>
                    <a:pt x="640" y="512"/>
                  </a:lnTo>
                  <a:close/>
                </a:path>
              </a:pathLst>
            </a:custGeom>
            <a:solidFill>
              <a:srgbClr val="EBEBEB"/>
            </a:solidFill>
            <a:ln w="12783"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B01EF595-77BE-F170-3E85-B25298D881B3}"/>
                </a:ext>
              </a:extLst>
            </p:cNvPr>
            <p:cNvSpPr/>
            <p:nvPr/>
          </p:nvSpPr>
          <p:spPr>
            <a:xfrm>
              <a:off x="5205479" y="5258145"/>
              <a:ext cx="2302" cy="2813"/>
            </a:xfrm>
            <a:custGeom>
              <a:avLst/>
              <a:gdLst>
                <a:gd name="connsiteX0" fmla="*/ 0 w 2302"/>
                <a:gd name="connsiteY0" fmla="*/ 1791 h 2813"/>
                <a:gd name="connsiteX1" fmla="*/ 2302 w 2302"/>
                <a:gd name="connsiteY1" fmla="*/ 1791 h 2813"/>
                <a:gd name="connsiteX2" fmla="*/ 2302 w 2302"/>
                <a:gd name="connsiteY2" fmla="*/ 1791 h 2813"/>
                <a:gd name="connsiteX3" fmla="*/ 2302 w 2302"/>
                <a:gd name="connsiteY3" fmla="*/ 0 h 2813"/>
                <a:gd name="connsiteX4" fmla="*/ 0 w 2302"/>
                <a:gd name="connsiteY4" fmla="*/ 1791 h 2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2813">
                  <a:moveTo>
                    <a:pt x="0" y="1791"/>
                  </a:moveTo>
                  <a:cubicBezTo>
                    <a:pt x="0" y="4093"/>
                    <a:pt x="1535" y="1791"/>
                    <a:pt x="2302" y="1791"/>
                  </a:cubicBezTo>
                  <a:lnTo>
                    <a:pt x="2302" y="1791"/>
                  </a:lnTo>
                  <a:lnTo>
                    <a:pt x="2302" y="0"/>
                  </a:lnTo>
                  <a:cubicBezTo>
                    <a:pt x="2046" y="1279"/>
                    <a:pt x="767" y="2430"/>
                    <a:pt x="0" y="1791"/>
                  </a:cubicBezTo>
                  <a:close/>
                </a:path>
              </a:pathLst>
            </a:custGeom>
            <a:solidFill>
              <a:srgbClr val="EBEBEB"/>
            </a:solidFill>
            <a:ln w="12783"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E8F9429C-3E1B-DD10-7EFC-F77B2B722E18}"/>
                </a:ext>
              </a:extLst>
            </p:cNvPr>
            <p:cNvSpPr/>
            <p:nvPr/>
          </p:nvSpPr>
          <p:spPr>
            <a:xfrm>
              <a:off x="5203305" y="5254820"/>
              <a:ext cx="12789" cy="624"/>
            </a:xfrm>
            <a:custGeom>
              <a:avLst/>
              <a:gdLst>
                <a:gd name="connsiteX0" fmla="*/ 0 w 12789"/>
                <a:gd name="connsiteY0" fmla="*/ 0 h 624"/>
                <a:gd name="connsiteX1" fmla="*/ 0 w 12789"/>
                <a:gd name="connsiteY1" fmla="*/ 0 h 624"/>
                <a:gd name="connsiteX2" fmla="*/ 0 w 12789"/>
                <a:gd name="connsiteY2" fmla="*/ 0 h 624"/>
              </a:gdLst>
              <a:ahLst/>
              <a:cxnLst>
                <a:cxn ang="0">
                  <a:pos x="connsiteX0" y="connsiteY0"/>
                </a:cxn>
                <a:cxn ang="0">
                  <a:pos x="connsiteX1" y="connsiteY1"/>
                </a:cxn>
                <a:cxn ang="0">
                  <a:pos x="connsiteX2" y="connsiteY2"/>
                </a:cxn>
              </a:cxnLst>
              <a:rect l="l" t="t" r="r" b="b"/>
              <a:pathLst>
                <a:path w="12789" h="624">
                  <a:moveTo>
                    <a:pt x="0" y="0"/>
                  </a:moveTo>
                  <a:cubicBezTo>
                    <a:pt x="0" y="895"/>
                    <a:pt x="0" y="767"/>
                    <a:pt x="0" y="0"/>
                  </a:cubicBezTo>
                  <a:lnTo>
                    <a:pt x="0" y="0"/>
                  </a:lnTo>
                  <a:close/>
                </a:path>
              </a:pathLst>
            </a:custGeom>
            <a:solidFill>
              <a:srgbClr val="EBEBEB"/>
            </a:solidFill>
            <a:ln w="12783"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3A05B843-391B-EA6C-4F86-0AE75306347B}"/>
                </a:ext>
              </a:extLst>
            </p:cNvPr>
            <p:cNvSpPr/>
            <p:nvPr/>
          </p:nvSpPr>
          <p:spPr>
            <a:xfrm>
              <a:off x="5203688" y="5254479"/>
              <a:ext cx="12789" cy="341"/>
            </a:xfrm>
            <a:custGeom>
              <a:avLst/>
              <a:gdLst>
                <a:gd name="connsiteX0" fmla="*/ 0 w 12789"/>
                <a:gd name="connsiteY0" fmla="*/ 341 h 341"/>
                <a:gd name="connsiteX1" fmla="*/ 0 w 12789"/>
                <a:gd name="connsiteY1" fmla="*/ 341 h 341"/>
              </a:gdLst>
              <a:ahLst/>
              <a:cxnLst>
                <a:cxn ang="0">
                  <a:pos x="connsiteX0" y="connsiteY0"/>
                </a:cxn>
                <a:cxn ang="0">
                  <a:pos x="connsiteX1" y="connsiteY1"/>
                </a:cxn>
              </a:cxnLst>
              <a:rect l="l" t="t" r="r" b="b"/>
              <a:pathLst>
                <a:path w="12789" h="341">
                  <a:moveTo>
                    <a:pt x="0" y="341"/>
                  </a:moveTo>
                  <a:cubicBezTo>
                    <a:pt x="0" y="341"/>
                    <a:pt x="0" y="-426"/>
                    <a:pt x="0" y="341"/>
                  </a:cubicBezTo>
                  <a:close/>
                </a:path>
              </a:pathLst>
            </a:custGeom>
            <a:solidFill>
              <a:srgbClr val="EBEBEB"/>
            </a:solidFill>
            <a:ln w="12783"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53D75CD-036A-DA6E-A324-F900AC46C89B}"/>
                </a:ext>
              </a:extLst>
            </p:cNvPr>
            <p:cNvSpPr/>
            <p:nvPr/>
          </p:nvSpPr>
          <p:spPr>
            <a:xfrm>
              <a:off x="5201369" y="5253260"/>
              <a:ext cx="784" cy="2071"/>
            </a:xfrm>
            <a:custGeom>
              <a:avLst/>
              <a:gdLst>
                <a:gd name="connsiteX0" fmla="*/ 145 w 784"/>
                <a:gd name="connsiteY0" fmla="*/ 2071 h 2071"/>
                <a:gd name="connsiteX1" fmla="*/ 785 w 784"/>
                <a:gd name="connsiteY1" fmla="*/ 1304 h 2071"/>
                <a:gd name="connsiteX2" fmla="*/ 145 w 784"/>
                <a:gd name="connsiteY2" fmla="*/ 281 h 2071"/>
                <a:gd name="connsiteX3" fmla="*/ 145 w 784"/>
                <a:gd name="connsiteY3" fmla="*/ 2071 h 2071"/>
              </a:gdLst>
              <a:ahLst/>
              <a:cxnLst>
                <a:cxn ang="0">
                  <a:pos x="connsiteX0" y="connsiteY0"/>
                </a:cxn>
                <a:cxn ang="0">
                  <a:pos x="connsiteX1" y="connsiteY1"/>
                </a:cxn>
                <a:cxn ang="0">
                  <a:pos x="connsiteX2" y="connsiteY2"/>
                </a:cxn>
                <a:cxn ang="0">
                  <a:pos x="connsiteX3" y="connsiteY3"/>
                </a:cxn>
              </a:cxnLst>
              <a:rect l="l" t="t" r="r" b="b"/>
              <a:pathLst>
                <a:path w="784" h="2071">
                  <a:moveTo>
                    <a:pt x="145" y="2071"/>
                  </a:moveTo>
                  <a:lnTo>
                    <a:pt x="785" y="1304"/>
                  </a:lnTo>
                  <a:cubicBezTo>
                    <a:pt x="785" y="1304"/>
                    <a:pt x="17" y="1304"/>
                    <a:pt x="145" y="281"/>
                  </a:cubicBezTo>
                  <a:cubicBezTo>
                    <a:pt x="273" y="-743"/>
                    <a:pt x="-238" y="1304"/>
                    <a:pt x="145" y="2071"/>
                  </a:cubicBezTo>
                  <a:close/>
                </a:path>
              </a:pathLst>
            </a:custGeom>
            <a:solidFill>
              <a:srgbClr val="EBEBEB"/>
            </a:solidFill>
            <a:ln w="12783"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1E15F00A-CE75-EEEF-8561-5FD26D4BEFFE}"/>
                </a:ext>
              </a:extLst>
            </p:cNvPr>
            <p:cNvSpPr/>
            <p:nvPr/>
          </p:nvSpPr>
          <p:spPr>
            <a:xfrm>
              <a:off x="5201002" y="5256838"/>
              <a:ext cx="56" cy="284"/>
            </a:xfrm>
            <a:custGeom>
              <a:avLst/>
              <a:gdLst>
                <a:gd name="connsiteX0" fmla="*/ 0 w 56"/>
                <a:gd name="connsiteY0" fmla="*/ 284 h 284"/>
                <a:gd name="connsiteX1" fmla="*/ 0 w 56"/>
                <a:gd name="connsiteY1" fmla="*/ 284 h 284"/>
                <a:gd name="connsiteX2" fmla="*/ 0 w 56"/>
                <a:gd name="connsiteY2" fmla="*/ 284 h 284"/>
              </a:gdLst>
              <a:ahLst/>
              <a:cxnLst>
                <a:cxn ang="0">
                  <a:pos x="connsiteX0" y="connsiteY0"/>
                </a:cxn>
                <a:cxn ang="0">
                  <a:pos x="connsiteX1" y="connsiteY1"/>
                </a:cxn>
                <a:cxn ang="0">
                  <a:pos x="connsiteX2" y="connsiteY2"/>
                </a:cxn>
              </a:cxnLst>
              <a:rect l="l" t="t" r="r" b="b"/>
              <a:pathLst>
                <a:path w="56" h="284">
                  <a:moveTo>
                    <a:pt x="0" y="284"/>
                  </a:moveTo>
                  <a:lnTo>
                    <a:pt x="0" y="284"/>
                  </a:lnTo>
                  <a:cubicBezTo>
                    <a:pt x="0" y="284"/>
                    <a:pt x="128" y="-355"/>
                    <a:pt x="0" y="284"/>
                  </a:cubicBezTo>
                  <a:close/>
                </a:path>
              </a:pathLst>
            </a:custGeom>
            <a:solidFill>
              <a:srgbClr val="EBEBEB"/>
            </a:solidFill>
            <a:ln w="12783"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014812CC-17F6-FF74-7D3A-74BB13E5B690}"/>
                </a:ext>
              </a:extLst>
            </p:cNvPr>
            <p:cNvSpPr/>
            <p:nvPr/>
          </p:nvSpPr>
          <p:spPr>
            <a:xfrm>
              <a:off x="5201259" y="5255971"/>
              <a:ext cx="639" cy="1278"/>
            </a:xfrm>
            <a:custGeom>
              <a:avLst/>
              <a:gdLst>
                <a:gd name="connsiteX0" fmla="*/ 639 w 639"/>
                <a:gd name="connsiteY0" fmla="*/ 0 h 1278"/>
                <a:gd name="connsiteX1" fmla="*/ 0 w 639"/>
                <a:gd name="connsiteY1" fmla="*/ 767 h 1278"/>
                <a:gd name="connsiteX2" fmla="*/ 0 w 639"/>
                <a:gd name="connsiteY2" fmla="*/ 767 h 1278"/>
                <a:gd name="connsiteX3" fmla="*/ 639 w 639"/>
                <a:gd name="connsiteY3" fmla="*/ 0 h 1278"/>
              </a:gdLst>
              <a:ahLst/>
              <a:cxnLst>
                <a:cxn ang="0">
                  <a:pos x="connsiteX0" y="connsiteY0"/>
                </a:cxn>
                <a:cxn ang="0">
                  <a:pos x="connsiteX1" y="connsiteY1"/>
                </a:cxn>
                <a:cxn ang="0">
                  <a:pos x="connsiteX2" y="connsiteY2"/>
                </a:cxn>
                <a:cxn ang="0">
                  <a:pos x="connsiteX3" y="connsiteY3"/>
                </a:cxn>
              </a:cxnLst>
              <a:rect l="l" t="t" r="r" b="b"/>
              <a:pathLst>
                <a:path w="639" h="1278">
                  <a:moveTo>
                    <a:pt x="639" y="0"/>
                  </a:moveTo>
                  <a:lnTo>
                    <a:pt x="0" y="767"/>
                  </a:lnTo>
                  <a:cubicBezTo>
                    <a:pt x="0" y="767"/>
                    <a:pt x="0" y="1919"/>
                    <a:pt x="0" y="767"/>
                  </a:cubicBezTo>
                  <a:cubicBezTo>
                    <a:pt x="256" y="1151"/>
                    <a:pt x="384" y="512"/>
                    <a:pt x="639" y="0"/>
                  </a:cubicBezTo>
                  <a:close/>
                </a:path>
              </a:pathLst>
            </a:custGeom>
            <a:solidFill>
              <a:srgbClr val="EBEBEB"/>
            </a:solidFill>
            <a:ln w="12783"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35C4C505-5EB3-44B1-E3EE-8A1172A5B093}"/>
                </a:ext>
              </a:extLst>
            </p:cNvPr>
            <p:cNvSpPr/>
            <p:nvPr/>
          </p:nvSpPr>
          <p:spPr>
            <a:xfrm>
              <a:off x="5202058" y="5256320"/>
              <a:ext cx="637" cy="1867"/>
            </a:xfrm>
            <a:custGeom>
              <a:avLst/>
              <a:gdLst>
                <a:gd name="connsiteX0" fmla="*/ 223 w 637"/>
                <a:gd name="connsiteY0" fmla="*/ 35 h 1867"/>
                <a:gd name="connsiteX1" fmla="*/ 223 w 637"/>
                <a:gd name="connsiteY1" fmla="*/ 1697 h 1867"/>
                <a:gd name="connsiteX2" fmla="*/ 223 w 637"/>
                <a:gd name="connsiteY2" fmla="*/ 35 h 1867"/>
              </a:gdLst>
              <a:ahLst/>
              <a:cxnLst>
                <a:cxn ang="0">
                  <a:pos x="connsiteX0" y="connsiteY0"/>
                </a:cxn>
                <a:cxn ang="0">
                  <a:pos x="connsiteX1" y="connsiteY1"/>
                </a:cxn>
                <a:cxn ang="0">
                  <a:pos x="connsiteX2" y="connsiteY2"/>
                </a:cxn>
              </a:cxnLst>
              <a:rect l="l" t="t" r="r" b="b"/>
              <a:pathLst>
                <a:path w="637" h="1867">
                  <a:moveTo>
                    <a:pt x="223" y="35"/>
                  </a:moveTo>
                  <a:cubicBezTo>
                    <a:pt x="223" y="35"/>
                    <a:pt x="1119" y="802"/>
                    <a:pt x="223" y="1697"/>
                  </a:cubicBezTo>
                  <a:cubicBezTo>
                    <a:pt x="-672" y="2593"/>
                    <a:pt x="1502" y="-349"/>
                    <a:pt x="223" y="35"/>
                  </a:cubicBezTo>
                  <a:close/>
                </a:path>
              </a:pathLst>
            </a:custGeom>
            <a:solidFill>
              <a:srgbClr val="EBEBEB"/>
            </a:solidFill>
            <a:ln w="12783"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E8C44133-1229-33FB-2A06-23FBDF1D8C8F}"/>
                </a:ext>
              </a:extLst>
            </p:cNvPr>
            <p:cNvSpPr/>
            <p:nvPr/>
          </p:nvSpPr>
          <p:spPr>
            <a:xfrm>
              <a:off x="5205479" y="5261598"/>
              <a:ext cx="12789" cy="767"/>
            </a:xfrm>
            <a:custGeom>
              <a:avLst/>
              <a:gdLst>
                <a:gd name="connsiteX0" fmla="*/ 0 w 12789"/>
                <a:gd name="connsiteY0" fmla="*/ 767 h 767"/>
                <a:gd name="connsiteX1" fmla="*/ 0 w 12789"/>
                <a:gd name="connsiteY1" fmla="*/ 767 h 767"/>
                <a:gd name="connsiteX2" fmla="*/ 0 w 12789"/>
                <a:gd name="connsiteY2" fmla="*/ 0 h 767"/>
                <a:gd name="connsiteX3" fmla="*/ 0 w 12789"/>
                <a:gd name="connsiteY3" fmla="*/ 767 h 767"/>
              </a:gdLst>
              <a:ahLst/>
              <a:cxnLst>
                <a:cxn ang="0">
                  <a:pos x="connsiteX0" y="connsiteY0"/>
                </a:cxn>
                <a:cxn ang="0">
                  <a:pos x="connsiteX1" y="connsiteY1"/>
                </a:cxn>
                <a:cxn ang="0">
                  <a:pos x="connsiteX2" y="connsiteY2"/>
                </a:cxn>
                <a:cxn ang="0">
                  <a:pos x="connsiteX3" y="connsiteY3"/>
                </a:cxn>
              </a:cxnLst>
              <a:rect l="l" t="t" r="r" b="b"/>
              <a:pathLst>
                <a:path w="12789" h="767">
                  <a:moveTo>
                    <a:pt x="0" y="767"/>
                  </a:moveTo>
                  <a:lnTo>
                    <a:pt x="0" y="767"/>
                  </a:lnTo>
                  <a:lnTo>
                    <a:pt x="0" y="0"/>
                  </a:lnTo>
                  <a:cubicBezTo>
                    <a:pt x="0" y="0"/>
                    <a:pt x="0" y="0"/>
                    <a:pt x="0" y="767"/>
                  </a:cubicBezTo>
                  <a:close/>
                </a:path>
              </a:pathLst>
            </a:custGeom>
            <a:solidFill>
              <a:srgbClr val="EBEBEB"/>
            </a:solidFill>
            <a:ln w="12783"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684C0B6A-B6AE-4FAA-2F93-6B3C73D9849C}"/>
                </a:ext>
              </a:extLst>
            </p:cNvPr>
            <p:cNvSpPr/>
            <p:nvPr/>
          </p:nvSpPr>
          <p:spPr>
            <a:xfrm>
              <a:off x="5197054" y="5254436"/>
              <a:ext cx="238" cy="1918"/>
            </a:xfrm>
            <a:custGeom>
              <a:avLst/>
              <a:gdLst>
                <a:gd name="connsiteX0" fmla="*/ 239 w 238"/>
                <a:gd name="connsiteY0" fmla="*/ 0 h 1918"/>
                <a:gd name="connsiteX1" fmla="*/ 239 w 238"/>
                <a:gd name="connsiteY1" fmla="*/ 1919 h 1918"/>
                <a:gd name="connsiteX2" fmla="*/ 239 w 238"/>
                <a:gd name="connsiteY2" fmla="*/ 1919 h 1918"/>
                <a:gd name="connsiteX3" fmla="*/ 239 w 238"/>
                <a:gd name="connsiteY3" fmla="*/ 0 h 1918"/>
              </a:gdLst>
              <a:ahLst/>
              <a:cxnLst>
                <a:cxn ang="0">
                  <a:pos x="connsiteX0" y="connsiteY0"/>
                </a:cxn>
                <a:cxn ang="0">
                  <a:pos x="connsiteX1" y="connsiteY1"/>
                </a:cxn>
                <a:cxn ang="0">
                  <a:pos x="connsiteX2" y="connsiteY2"/>
                </a:cxn>
                <a:cxn ang="0">
                  <a:pos x="connsiteX3" y="connsiteY3"/>
                </a:cxn>
              </a:cxnLst>
              <a:rect l="l" t="t" r="r" b="b"/>
              <a:pathLst>
                <a:path w="238" h="1918">
                  <a:moveTo>
                    <a:pt x="239" y="0"/>
                  </a:moveTo>
                  <a:cubicBezTo>
                    <a:pt x="196" y="639"/>
                    <a:pt x="196" y="1280"/>
                    <a:pt x="239" y="1919"/>
                  </a:cubicBezTo>
                  <a:lnTo>
                    <a:pt x="239" y="1919"/>
                  </a:lnTo>
                  <a:cubicBezTo>
                    <a:pt x="-80" y="1319"/>
                    <a:pt x="-80" y="600"/>
                    <a:pt x="239" y="0"/>
                  </a:cubicBezTo>
                  <a:close/>
                </a:path>
              </a:pathLst>
            </a:custGeom>
            <a:solidFill>
              <a:srgbClr val="EBEBEB"/>
            </a:solidFill>
            <a:ln w="12783"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3FD1B267-EEAF-0F56-07B7-38DFBEF0F75D}"/>
                </a:ext>
              </a:extLst>
            </p:cNvPr>
            <p:cNvSpPr/>
            <p:nvPr/>
          </p:nvSpPr>
          <p:spPr>
            <a:xfrm>
              <a:off x="5197805" y="5256355"/>
              <a:ext cx="56" cy="895"/>
            </a:xfrm>
            <a:custGeom>
              <a:avLst/>
              <a:gdLst>
                <a:gd name="connsiteX0" fmla="*/ 0 w 56"/>
                <a:gd name="connsiteY0" fmla="*/ 0 h 895"/>
                <a:gd name="connsiteX1" fmla="*/ 0 w 56"/>
                <a:gd name="connsiteY1" fmla="*/ 895 h 895"/>
                <a:gd name="connsiteX2" fmla="*/ 0 w 56"/>
                <a:gd name="connsiteY2" fmla="*/ 0 h 895"/>
              </a:gdLst>
              <a:ahLst/>
              <a:cxnLst>
                <a:cxn ang="0">
                  <a:pos x="connsiteX0" y="connsiteY0"/>
                </a:cxn>
                <a:cxn ang="0">
                  <a:pos x="connsiteX1" y="connsiteY1"/>
                </a:cxn>
                <a:cxn ang="0">
                  <a:pos x="connsiteX2" y="connsiteY2"/>
                </a:cxn>
              </a:cxnLst>
              <a:rect l="l" t="t" r="r" b="b"/>
              <a:pathLst>
                <a:path w="56" h="895">
                  <a:moveTo>
                    <a:pt x="0" y="0"/>
                  </a:moveTo>
                  <a:lnTo>
                    <a:pt x="0" y="895"/>
                  </a:lnTo>
                  <a:cubicBezTo>
                    <a:pt x="0" y="895"/>
                    <a:pt x="128" y="512"/>
                    <a:pt x="0" y="0"/>
                  </a:cubicBezTo>
                  <a:close/>
                </a:path>
              </a:pathLst>
            </a:custGeom>
            <a:solidFill>
              <a:srgbClr val="EBEBEB"/>
            </a:solidFill>
            <a:ln w="12783"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72ECF39-9B28-B944-1B8A-8D0A9940424A}"/>
                </a:ext>
              </a:extLst>
            </p:cNvPr>
            <p:cNvSpPr/>
            <p:nvPr/>
          </p:nvSpPr>
          <p:spPr>
            <a:xfrm>
              <a:off x="5200747" y="5257890"/>
              <a:ext cx="1279" cy="1918"/>
            </a:xfrm>
            <a:custGeom>
              <a:avLst/>
              <a:gdLst>
                <a:gd name="connsiteX0" fmla="*/ 128 w 1279"/>
                <a:gd name="connsiteY0" fmla="*/ 1791 h 1918"/>
                <a:gd name="connsiteX1" fmla="*/ 1279 w 1279"/>
                <a:gd name="connsiteY1" fmla="*/ 0 h 1918"/>
                <a:gd name="connsiteX2" fmla="*/ 0 w 1279"/>
                <a:gd name="connsiteY2" fmla="*/ 1918 h 1918"/>
                <a:gd name="connsiteX3" fmla="*/ 128 w 1279"/>
                <a:gd name="connsiteY3" fmla="*/ 1791 h 1918"/>
              </a:gdLst>
              <a:ahLst/>
              <a:cxnLst>
                <a:cxn ang="0">
                  <a:pos x="connsiteX0" y="connsiteY0"/>
                </a:cxn>
                <a:cxn ang="0">
                  <a:pos x="connsiteX1" y="connsiteY1"/>
                </a:cxn>
                <a:cxn ang="0">
                  <a:pos x="connsiteX2" y="connsiteY2"/>
                </a:cxn>
                <a:cxn ang="0">
                  <a:pos x="connsiteX3" y="connsiteY3"/>
                </a:cxn>
              </a:cxnLst>
              <a:rect l="l" t="t" r="r" b="b"/>
              <a:pathLst>
                <a:path w="1279" h="1918">
                  <a:moveTo>
                    <a:pt x="128" y="1791"/>
                  </a:moveTo>
                  <a:lnTo>
                    <a:pt x="1279" y="0"/>
                  </a:lnTo>
                  <a:lnTo>
                    <a:pt x="0" y="1918"/>
                  </a:lnTo>
                  <a:lnTo>
                    <a:pt x="128" y="1791"/>
                  </a:lnTo>
                  <a:close/>
                </a:path>
              </a:pathLst>
            </a:custGeom>
            <a:solidFill>
              <a:srgbClr val="EBEBEB"/>
            </a:solidFill>
            <a:ln w="12783"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0E8A53B-01C6-D18C-8483-723253998FB8}"/>
                </a:ext>
              </a:extLst>
            </p:cNvPr>
            <p:cNvSpPr/>
            <p:nvPr/>
          </p:nvSpPr>
          <p:spPr>
            <a:xfrm>
              <a:off x="5194352" y="5253541"/>
              <a:ext cx="511" cy="1790"/>
            </a:xfrm>
            <a:custGeom>
              <a:avLst/>
              <a:gdLst>
                <a:gd name="connsiteX0" fmla="*/ 256 w 511"/>
                <a:gd name="connsiteY0" fmla="*/ 1151 h 1790"/>
                <a:gd name="connsiteX1" fmla="*/ 512 w 511"/>
                <a:gd name="connsiteY1" fmla="*/ 0 h 1790"/>
                <a:gd name="connsiteX2" fmla="*/ 0 w 511"/>
                <a:gd name="connsiteY2" fmla="*/ 1791 h 1790"/>
                <a:gd name="connsiteX3" fmla="*/ 256 w 511"/>
                <a:gd name="connsiteY3" fmla="*/ 1151 h 1790"/>
              </a:gdLst>
              <a:ahLst/>
              <a:cxnLst>
                <a:cxn ang="0">
                  <a:pos x="connsiteX0" y="connsiteY0"/>
                </a:cxn>
                <a:cxn ang="0">
                  <a:pos x="connsiteX1" y="connsiteY1"/>
                </a:cxn>
                <a:cxn ang="0">
                  <a:pos x="connsiteX2" y="connsiteY2"/>
                </a:cxn>
                <a:cxn ang="0">
                  <a:pos x="connsiteX3" y="connsiteY3"/>
                </a:cxn>
              </a:cxnLst>
              <a:rect l="l" t="t" r="r" b="b"/>
              <a:pathLst>
                <a:path w="511" h="1790">
                  <a:moveTo>
                    <a:pt x="256" y="1151"/>
                  </a:moveTo>
                  <a:lnTo>
                    <a:pt x="512" y="0"/>
                  </a:lnTo>
                  <a:lnTo>
                    <a:pt x="0" y="1791"/>
                  </a:lnTo>
                  <a:lnTo>
                    <a:pt x="256" y="1151"/>
                  </a:lnTo>
                  <a:close/>
                </a:path>
              </a:pathLst>
            </a:custGeom>
            <a:solidFill>
              <a:srgbClr val="EBEBEB"/>
            </a:solidFill>
            <a:ln w="12783"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A9554B03-E4EF-13C2-75C4-F5886786677D}"/>
                </a:ext>
              </a:extLst>
            </p:cNvPr>
            <p:cNvSpPr/>
            <p:nvPr/>
          </p:nvSpPr>
          <p:spPr>
            <a:xfrm>
              <a:off x="5191632" y="5252894"/>
              <a:ext cx="1269" cy="2328"/>
            </a:xfrm>
            <a:custGeom>
              <a:avLst/>
              <a:gdLst>
                <a:gd name="connsiteX0" fmla="*/ 1057 w 1269"/>
                <a:gd name="connsiteY0" fmla="*/ 2310 h 2328"/>
                <a:gd name="connsiteX1" fmla="*/ 1057 w 1269"/>
                <a:gd name="connsiteY1" fmla="*/ 135 h 2328"/>
                <a:gd name="connsiteX2" fmla="*/ 34 w 1269"/>
                <a:gd name="connsiteY2" fmla="*/ 2054 h 2328"/>
                <a:gd name="connsiteX3" fmla="*/ 1057 w 1269"/>
                <a:gd name="connsiteY3" fmla="*/ 2310 h 2328"/>
              </a:gdLst>
              <a:ahLst/>
              <a:cxnLst>
                <a:cxn ang="0">
                  <a:pos x="connsiteX0" y="connsiteY0"/>
                </a:cxn>
                <a:cxn ang="0">
                  <a:pos x="connsiteX1" y="connsiteY1"/>
                </a:cxn>
                <a:cxn ang="0">
                  <a:pos x="connsiteX2" y="connsiteY2"/>
                </a:cxn>
                <a:cxn ang="0">
                  <a:pos x="connsiteX3" y="connsiteY3"/>
                </a:cxn>
              </a:cxnLst>
              <a:rect l="l" t="t" r="r" b="b"/>
              <a:pathLst>
                <a:path w="1269" h="2328">
                  <a:moveTo>
                    <a:pt x="1057" y="2310"/>
                  </a:moveTo>
                  <a:cubicBezTo>
                    <a:pt x="1057" y="1287"/>
                    <a:pt x="290" y="775"/>
                    <a:pt x="1057" y="135"/>
                  </a:cubicBezTo>
                  <a:cubicBezTo>
                    <a:pt x="1824" y="-504"/>
                    <a:pt x="290" y="1287"/>
                    <a:pt x="34" y="2054"/>
                  </a:cubicBezTo>
                  <a:cubicBezTo>
                    <a:pt x="-222" y="2821"/>
                    <a:pt x="1057" y="1670"/>
                    <a:pt x="1057" y="2310"/>
                  </a:cubicBezTo>
                  <a:close/>
                </a:path>
              </a:pathLst>
            </a:custGeom>
            <a:solidFill>
              <a:srgbClr val="EBEBEB"/>
            </a:solidFill>
            <a:ln w="12783"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A898308A-7AB3-5C69-8D71-5CC191E0CD19}"/>
                </a:ext>
              </a:extLst>
            </p:cNvPr>
            <p:cNvSpPr/>
            <p:nvPr/>
          </p:nvSpPr>
          <p:spPr>
            <a:xfrm>
              <a:off x="5190870" y="5254948"/>
              <a:ext cx="56" cy="1151"/>
            </a:xfrm>
            <a:custGeom>
              <a:avLst/>
              <a:gdLst>
                <a:gd name="connsiteX0" fmla="*/ 28 w 56"/>
                <a:gd name="connsiteY0" fmla="*/ 1151 h 1151"/>
                <a:gd name="connsiteX1" fmla="*/ 28 w 56"/>
                <a:gd name="connsiteY1" fmla="*/ 0 h 1151"/>
                <a:gd name="connsiteX2" fmla="*/ 28 w 56"/>
                <a:gd name="connsiteY2" fmla="*/ 1151 h 1151"/>
              </a:gdLst>
              <a:ahLst/>
              <a:cxnLst>
                <a:cxn ang="0">
                  <a:pos x="connsiteX0" y="connsiteY0"/>
                </a:cxn>
                <a:cxn ang="0">
                  <a:pos x="connsiteX1" y="connsiteY1"/>
                </a:cxn>
                <a:cxn ang="0">
                  <a:pos x="connsiteX2" y="connsiteY2"/>
                </a:cxn>
              </a:cxnLst>
              <a:rect l="l" t="t" r="r" b="b"/>
              <a:pathLst>
                <a:path w="56" h="1151">
                  <a:moveTo>
                    <a:pt x="28" y="1151"/>
                  </a:moveTo>
                  <a:cubicBezTo>
                    <a:pt x="66" y="768"/>
                    <a:pt x="66" y="383"/>
                    <a:pt x="28" y="0"/>
                  </a:cubicBezTo>
                  <a:cubicBezTo>
                    <a:pt x="-9" y="383"/>
                    <a:pt x="-9" y="768"/>
                    <a:pt x="28" y="1151"/>
                  </a:cubicBezTo>
                  <a:close/>
                </a:path>
              </a:pathLst>
            </a:custGeom>
            <a:solidFill>
              <a:srgbClr val="EBEBEB"/>
            </a:solidFill>
            <a:ln w="12783"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710AFB50-9940-FD71-5F08-8F78A519945C}"/>
                </a:ext>
              </a:extLst>
            </p:cNvPr>
            <p:cNvSpPr/>
            <p:nvPr/>
          </p:nvSpPr>
          <p:spPr>
            <a:xfrm>
              <a:off x="5195247" y="5255843"/>
              <a:ext cx="767" cy="1278"/>
            </a:xfrm>
            <a:custGeom>
              <a:avLst/>
              <a:gdLst>
                <a:gd name="connsiteX0" fmla="*/ 767 w 767"/>
                <a:gd name="connsiteY0" fmla="*/ 1279 h 1278"/>
                <a:gd name="connsiteX1" fmla="*/ 0 w 767"/>
                <a:gd name="connsiteY1" fmla="*/ 0 h 1278"/>
                <a:gd name="connsiteX2" fmla="*/ 0 w 767"/>
                <a:gd name="connsiteY2" fmla="*/ 1279 h 1278"/>
              </a:gdLst>
              <a:ahLst/>
              <a:cxnLst>
                <a:cxn ang="0">
                  <a:pos x="connsiteX0" y="connsiteY0"/>
                </a:cxn>
                <a:cxn ang="0">
                  <a:pos x="connsiteX1" y="connsiteY1"/>
                </a:cxn>
                <a:cxn ang="0">
                  <a:pos x="connsiteX2" y="connsiteY2"/>
                </a:cxn>
              </a:cxnLst>
              <a:rect l="l" t="t" r="r" b="b"/>
              <a:pathLst>
                <a:path w="767" h="1278">
                  <a:moveTo>
                    <a:pt x="767" y="1279"/>
                  </a:moveTo>
                  <a:cubicBezTo>
                    <a:pt x="767" y="1279"/>
                    <a:pt x="767" y="256"/>
                    <a:pt x="0" y="0"/>
                  </a:cubicBezTo>
                  <a:lnTo>
                    <a:pt x="0" y="1279"/>
                  </a:lnTo>
                  <a:close/>
                </a:path>
              </a:pathLst>
            </a:custGeom>
            <a:solidFill>
              <a:srgbClr val="EBEBEB"/>
            </a:solidFill>
            <a:ln w="12783"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A69171B-BFE6-D6FA-864D-EAA95565FC63}"/>
                </a:ext>
              </a:extLst>
            </p:cNvPr>
            <p:cNvSpPr/>
            <p:nvPr/>
          </p:nvSpPr>
          <p:spPr>
            <a:xfrm>
              <a:off x="5195759" y="525725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1DBC7FEC-01D4-B9E7-D4B3-D0F28E9CFFAC}"/>
                </a:ext>
              </a:extLst>
            </p:cNvPr>
            <p:cNvSpPr/>
            <p:nvPr/>
          </p:nvSpPr>
          <p:spPr>
            <a:xfrm>
              <a:off x="0" y="4305300"/>
              <a:ext cx="12789" cy="12789"/>
            </a:xfrm>
            <a:custGeom>
              <a:avLst/>
              <a:gdLst/>
              <a:ahLst/>
              <a:cxnLst/>
              <a:rect l="l" t="t" r="r" b="b"/>
              <a:pathLst>
                <a:path w="12789" h="12789"/>
              </a:pathLst>
            </a:custGeom>
            <a:solidFill>
              <a:srgbClr val="EBEBEB"/>
            </a:solidFill>
            <a:ln w="12783"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132A6A20-6984-E23A-A4E8-2CC17DC4BC20}"/>
                </a:ext>
              </a:extLst>
            </p:cNvPr>
            <p:cNvSpPr/>
            <p:nvPr/>
          </p:nvSpPr>
          <p:spPr>
            <a:xfrm>
              <a:off x="5198629" y="5258529"/>
              <a:ext cx="454" cy="2941"/>
            </a:xfrm>
            <a:custGeom>
              <a:avLst/>
              <a:gdLst>
                <a:gd name="connsiteX0" fmla="*/ 455 w 454"/>
                <a:gd name="connsiteY0" fmla="*/ 0 h 2941"/>
                <a:gd name="connsiteX1" fmla="*/ 455 w 454"/>
                <a:gd name="connsiteY1" fmla="*/ 2942 h 2941"/>
                <a:gd name="connsiteX2" fmla="*/ 455 w 454"/>
                <a:gd name="connsiteY2" fmla="*/ 0 h 2941"/>
              </a:gdLst>
              <a:ahLst/>
              <a:cxnLst>
                <a:cxn ang="0">
                  <a:pos x="connsiteX0" y="connsiteY0"/>
                </a:cxn>
                <a:cxn ang="0">
                  <a:pos x="connsiteX1" y="connsiteY1"/>
                </a:cxn>
                <a:cxn ang="0">
                  <a:pos x="connsiteX2" y="connsiteY2"/>
                </a:cxn>
              </a:cxnLst>
              <a:rect l="l" t="t" r="r" b="b"/>
              <a:pathLst>
                <a:path w="454" h="2941">
                  <a:moveTo>
                    <a:pt x="455" y="0"/>
                  </a:moveTo>
                  <a:cubicBezTo>
                    <a:pt x="455" y="895"/>
                    <a:pt x="-568" y="1791"/>
                    <a:pt x="455" y="2942"/>
                  </a:cubicBezTo>
                  <a:cubicBezTo>
                    <a:pt x="455" y="1919"/>
                    <a:pt x="-57" y="1279"/>
                    <a:pt x="455" y="0"/>
                  </a:cubicBezTo>
                  <a:close/>
                </a:path>
              </a:pathLst>
            </a:custGeom>
            <a:solidFill>
              <a:srgbClr val="EBEBEB"/>
            </a:solidFill>
            <a:ln w="12783"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39316D60-64A5-3810-A3C6-73BB290A0382}"/>
                </a:ext>
              </a:extLst>
            </p:cNvPr>
            <p:cNvSpPr/>
            <p:nvPr/>
          </p:nvSpPr>
          <p:spPr>
            <a:xfrm>
              <a:off x="5196526" y="5257378"/>
              <a:ext cx="767" cy="1406"/>
            </a:xfrm>
            <a:custGeom>
              <a:avLst/>
              <a:gdLst>
                <a:gd name="connsiteX0" fmla="*/ 0 w 767"/>
                <a:gd name="connsiteY0" fmla="*/ 1407 h 1406"/>
                <a:gd name="connsiteX1" fmla="*/ 767 w 767"/>
                <a:gd name="connsiteY1" fmla="*/ 1407 h 1406"/>
                <a:gd name="connsiteX2" fmla="*/ 767 w 767"/>
                <a:gd name="connsiteY2" fmla="*/ 0 h 1406"/>
              </a:gdLst>
              <a:ahLst/>
              <a:cxnLst>
                <a:cxn ang="0">
                  <a:pos x="connsiteX0" y="connsiteY0"/>
                </a:cxn>
                <a:cxn ang="0">
                  <a:pos x="connsiteX1" y="connsiteY1"/>
                </a:cxn>
                <a:cxn ang="0">
                  <a:pos x="connsiteX2" y="connsiteY2"/>
                </a:cxn>
              </a:cxnLst>
              <a:rect l="l" t="t" r="r" b="b"/>
              <a:pathLst>
                <a:path w="767" h="1406">
                  <a:moveTo>
                    <a:pt x="0" y="1407"/>
                  </a:moveTo>
                  <a:lnTo>
                    <a:pt x="767" y="1407"/>
                  </a:lnTo>
                  <a:cubicBezTo>
                    <a:pt x="767" y="1407"/>
                    <a:pt x="767" y="512"/>
                    <a:pt x="767" y="0"/>
                  </a:cubicBezTo>
                  <a:close/>
                </a:path>
              </a:pathLst>
            </a:custGeom>
            <a:solidFill>
              <a:srgbClr val="EBEBEB"/>
            </a:solidFill>
            <a:ln w="12783"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4BEEF163-C871-9824-4AFA-DADC1012644E}"/>
                </a:ext>
              </a:extLst>
            </p:cNvPr>
            <p:cNvSpPr/>
            <p:nvPr/>
          </p:nvSpPr>
          <p:spPr>
            <a:xfrm>
              <a:off x="5196270" y="5258785"/>
              <a:ext cx="255" cy="511"/>
            </a:xfrm>
            <a:custGeom>
              <a:avLst/>
              <a:gdLst>
                <a:gd name="connsiteX0" fmla="*/ 0 w 255"/>
                <a:gd name="connsiteY0" fmla="*/ 512 h 511"/>
                <a:gd name="connsiteX1" fmla="*/ 256 w 255"/>
                <a:gd name="connsiteY1" fmla="*/ 0 h 511"/>
                <a:gd name="connsiteX2" fmla="*/ 0 w 255"/>
                <a:gd name="connsiteY2" fmla="*/ 0 h 511"/>
                <a:gd name="connsiteX3" fmla="*/ 0 w 255"/>
                <a:gd name="connsiteY3" fmla="*/ 512 h 511"/>
              </a:gdLst>
              <a:ahLst/>
              <a:cxnLst>
                <a:cxn ang="0">
                  <a:pos x="connsiteX0" y="connsiteY0"/>
                </a:cxn>
                <a:cxn ang="0">
                  <a:pos x="connsiteX1" y="connsiteY1"/>
                </a:cxn>
                <a:cxn ang="0">
                  <a:pos x="connsiteX2" y="connsiteY2"/>
                </a:cxn>
                <a:cxn ang="0">
                  <a:pos x="connsiteX3" y="connsiteY3"/>
                </a:cxn>
              </a:cxnLst>
              <a:rect l="l" t="t" r="r" b="b"/>
              <a:pathLst>
                <a:path w="255" h="511">
                  <a:moveTo>
                    <a:pt x="0" y="512"/>
                  </a:moveTo>
                  <a:lnTo>
                    <a:pt x="256" y="0"/>
                  </a:lnTo>
                  <a:lnTo>
                    <a:pt x="0" y="0"/>
                  </a:lnTo>
                  <a:lnTo>
                    <a:pt x="0" y="512"/>
                  </a:lnTo>
                  <a:close/>
                </a:path>
              </a:pathLst>
            </a:custGeom>
            <a:solidFill>
              <a:srgbClr val="EBEBEB"/>
            </a:solidFill>
            <a:ln w="12783"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091689E1-5847-5EF4-BCC0-D58E75E0C8D4}"/>
                </a:ext>
              </a:extLst>
            </p:cNvPr>
            <p:cNvSpPr/>
            <p:nvPr/>
          </p:nvSpPr>
          <p:spPr>
            <a:xfrm>
              <a:off x="5191794" y="5257239"/>
              <a:ext cx="1279" cy="1002"/>
            </a:xfrm>
            <a:custGeom>
              <a:avLst/>
              <a:gdLst>
                <a:gd name="connsiteX0" fmla="*/ 895 w 1279"/>
                <a:gd name="connsiteY0" fmla="*/ 11 h 1002"/>
                <a:gd name="connsiteX1" fmla="*/ 0 w 1279"/>
                <a:gd name="connsiteY1" fmla="*/ 906 h 1002"/>
                <a:gd name="connsiteX2" fmla="*/ 1279 w 1279"/>
                <a:gd name="connsiteY2" fmla="*/ 906 h 1002"/>
                <a:gd name="connsiteX3" fmla="*/ 895 w 1279"/>
                <a:gd name="connsiteY3" fmla="*/ 11 h 1002"/>
              </a:gdLst>
              <a:ahLst/>
              <a:cxnLst>
                <a:cxn ang="0">
                  <a:pos x="connsiteX0" y="connsiteY0"/>
                </a:cxn>
                <a:cxn ang="0">
                  <a:pos x="connsiteX1" y="connsiteY1"/>
                </a:cxn>
                <a:cxn ang="0">
                  <a:pos x="connsiteX2" y="connsiteY2"/>
                </a:cxn>
                <a:cxn ang="0">
                  <a:pos x="connsiteX3" y="connsiteY3"/>
                </a:cxn>
              </a:cxnLst>
              <a:rect l="l" t="t" r="r" b="b"/>
              <a:pathLst>
                <a:path w="1279" h="1002">
                  <a:moveTo>
                    <a:pt x="895" y="11"/>
                  </a:moveTo>
                  <a:cubicBezTo>
                    <a:pt x="776" y="447"/>
                    <a:pt x="436" y="787"/>
                    <a:pt x="0" y="906"/>
                  </a:cubicBezTo>
                  <a:cubicBezTo>
                    <a:pt x="417" y="1035"/>
                    <a:pt x="862" y="1035"/>
                    <a:pt x="1279" y="906"/>
                  </a:cubicBezTo>
                  <a:cubicBezTo>
                    <a:pt x="1279" y="906"/>
                    <a:pt x="895" y="-117"/>
                    <a:pt x="895" y="11"/>
                  </a:cubicBezTo>
                  <a:close/>
                </a:path>
              </a:pathLst>
            </a:custGeom>
            <a:solidFill>
              <a:srgbClr val="EBEBEB"/>
            </a:solidFill>
            <a:ln w="12783"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F0E66EDA-688D-3F80-D22E-135EF6349082}"/>
                </a:ext>
              </a:extLst>
            </p:cNvPr>
            <p:cNvSpPr/>
            <p:nvPr/>
          </p:nvSpPr>
          <p:spPr>
            <a:xfrm>
              <a:off x="5194096" y="5257378"/>
              <a:ext cx="12789" cy="56"/>
            </a:xfrm>
            <a:custGeom>
              <a:avLst/>
              <a:gdLst>
                <a:gd name="connsiteX0" fmla="*/ 0 w 12789"/>
                <a:gd name="connsiteY0" fmla="*/ 0 h 56"/>
                <a:gd name="connsiteX1" fmla="*/ 0 w 12789"/>
                <a:gd name="connsiteY1" fmla="*/ 0 h 56"/>
                <a:gd name="connsiteX2" fmla="*/ 0 w 12789"/>
                <a:gd name="connsiteY2" fmla="*/ 0 h 56"/>
              </a:gdLst>
              <a:ahLst/>
              <a:cxnLst>
                <a:cxn ang="0">
                  <a:pos x="connsiteX0" y="connsiteY0"/>
                </a:cxn>
                <a:cxn ang="0">
                  <a:pos x="connsiteX1" y="connsiteY1"/>
                </a:cxn>
                <a:cxn ang="0">
                  <a:pos x="connsiteX2" y="connsiteY2"/>
                </a:cxn>
              </a:cxnLst>
              <a:rect l="l" t="t" r="r" b="b"/>
              <a:pathLst>
                <a:path w="12789" h="56">
                  <a:moveTo>
                    <a:pt x="0" y="0"/>
                  </a:moveTo>
                  <a:lnTo>
                    <a:pt x="0" y="0"/>
                  </a:lnTo>
                  <a:cubicBezTo>
                    <a:pt x="0" y="0"/>
                    <a:pt x="0" y="128"/>
                    <a:pt x="0" y="0"/>
                  </a:cubicBezTo>
                  <a:close/>
                </a:path>
              </a:pathLst>
            </a:custGeom>
            <a:solidFill>
              <a:srgbClr val="EBEBEB"/>
            </a:solidFill>
            <a:ln w="12783"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5F14960-AC9D-BB2E-EE04-578BE37385CF}"/>
                </a:ext>
              </a:extLst>
            </p:cNvPr>
            <p:cNvSpPr/>
            <p:nvPr/>
          </p:nvSpPr>
          <p:spPr>
            <a:xfrm>
              <a:off x="5187701" y="5259041"/>
              <a:ext cx="128" cy="127"/>
            </a:xfrm>
            <a:custGeom>
              <a:avLst/>
              <a:gdLst>
                <a:gd name="connsiteX0" fmla="*/ 0 w 128"/>
                <a:gd name="connsiteY0" fmla="*/ 0 h 127"/>
                <a:gd name="connsiteX1" fmla="*/ 128 w 128"/>
                <a:gd name="connsiteY1" fmla="*/ 128 h 127"/>
                <a:gd name="connsiteX2" fmla="*/ 128 w 128"/>
                <a:gd name="connsiteY2" fmla="*/ 0 h 127"/>
                <a:gd name="connsiteX3" fmla="*/ 0 w 128"/>
                <a:gd name="connsiteY3" fmla="*/ 0 h 127"/>
              </a:gdLst>
              <a:ahLst/>
              <a:cxnLst>
                <a:cxn ang="0">
                  <a:pos x="connsiteX0" y="connsiteY0"/>
                </a:cxn>
                <a:cxn ang="0">
                  <a:pos x="connsiteX1" y="connsiteY1"/>
                </a:cxn>
                <a:cxn ang="0">
                  <a:pos x="connsiteX2" y="connsiteY2"/>
                </a:cxn>
                <a:cxn ang="0">
                  <a:pos x="connsiteX3" y="connsiteY3"/>
                </a:cxn>
              </a:cxnLst>
              <a:rect l="l" t="t" r="r" b="b"/>
              <a:pathLst>
                <a:path w="128" h="127">
                  <a:moveTo>
                    <a:pt x="0" y="0"/>
                  </a:moveTo>
                  <a:lnTo>
                    <a:pt x="128" y="128"/>
                  </a:lnTo>
                  <a:lnTo>
                    <a:pt x="128" y="0"/>
                  </a:lnTo>
                  <a:lnTo>
                    <a:pt x="0" y="0"/>
                  </a:lnTo>
                  <a:close/>
                </a:path>
              </a:pathLst>
            </a:custGeom>
            <a:solidFill>
              <a:srgbClr val="EBEBEB"/>
            </a:solidFill>
            <a:ln w="12783"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A04C7E30-6BE2-C222-A348-74CAF2B9037A}"/>
                </a:ext>
              </a:extLst>
            </p:cNvPr>
            <p:cNvSpPr/>
            <p:nvPr/>
          </p:nvSpPr>
          <p:spPr>
            <a:xfrm>
              <a:off x="5192561" y="5258529"/>
              <a:ext cx="767" cy="56"/>
            </a:xfrm>
            <a:custGeom>
              <a:avLst/>
              <a:gdLst>
                <a:gd name="connsiteX0" fmla="*/ 128 w 767"/>
                <a:gd name="connsiteY0" fmla="*/ 0 h 56"/>
                <a:gd name="connsiteX1" fmla="*/ 767 w 767"/>
                <a:gd name="connsiteY1" fmla="*/ 0 h 56"/>
                <a:gd name="connsiteX2" fmla="*/ 0 w 767"/>
                <a:gd name="connsiteY2" fmla="*/ 0 h 56"/>
                <a:gd name="connsiteX3" fmla="*/ 128 w 767"/>
                <a:gd name="connsiteY3" fmla="*/ 0 h 56"/>
              </a:gdLst>
              <a:ahLst/>
              <a:cxnLst>
                <a:cxn ang="0">
                  <a:pos x="connsiteX0" y="connsiteY0"/>
                </a:cxn>
                <a:cxn ang="0">
                  <a:pos x="connsiteX1" y="connsiteY1"/>
                </a:cxn>
                <a:cxn ang="0">
                  <a:pos x="connsiteX2" y="connsiteY2"/>
                </a:cxn>
                <a:cxn ang="0">
                  <a:pos x="connsiteX3" y="connsiteY3"/>
                </a:cxn>
              </a:cxnLst>
              <a:rect l="l" t="t" r="r" b="b"/>
              <a:pathLst>
                <a:path w="767" h="56">
                  <a:moveTo>
                    <a:pt x="128" y="0"/>
                  </a:moveTo>
                  <a:cubicBezTo>
                    <a:pt x="128" y="0"/>
                    <a:pt x="128" y="0"/>
                    <a:pt x="767" y="0"/>
                  </a:cubicBezTo>
                  <a:lnTo>
                    <a:pt x="0" y="0"/>
                  </a:lnTo>
                  <a:cubicBezTo>
                    <a:pt x="0" y="0"/>
                    <a:pt x="128" y="128"/>
                    <a:pt x="128" y="0"/>
                  </a:cubicBezTo>
                  <a:close/>
                </a:path>
              </a:pathLst>
            </a:custGeom>
            <a:solidFill>
              <a:srgbClr val="EBEBEB"/>
            </a:solidFill>
            <a:ln w="12783"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F7761D1C-3CEF-647D-D710-1DC03C0D0E08}"/>
                </a:ext>
              </a:extLst>
            </p:cNvPr>
            <p:cNvSpPr/>
            <p:nvPr/>
          </p:nvSpPr>
          <p:spPr>
            <a:xfrm>
              <a:off x="5189875" y="5256824"/>
              <a:ext cx="767" cy="170"/>
            </a:xfrm>
            <a:custGeom>
              <a:avLst/>
              <a:gdLst>
                <a:gd name="connsiteX0" fmla="*/ 0 w 767"/>
                <a:gd name="connsiteY0" fmla="*/ 171 h 170"/>
                <a:gd name="connsiteX1" fmla="*/ 767 w 767"/>
                <a:gd name="connsiteY1" fmla="*/ 171 h 170"/>
                <a:gd name="connsiteX2" fmla="*/ 0 w 767"/>
                <a:gd name="connsiteY2" fmla="*/ 171 h 170"/>
              </a:gdLst>
              <a:ahLst/>
              <a:cxnLst>
                <a:cxn ang="0">
                  <a:pos x="connsiteX0" y="connsiteY0"/>
                </a:cxn>
                <a:cxn ang="0">
                  <a:pos x="connsiteX1" y="connsiteY1"/>
                </a:cxn>
                <a:cxn ang="0">
                  <a:pos x="connsiteX2" y="connsiteY2"/>
                </a:cxn>
              </a:cxnLst>
              <a:rect l="l" t="t" r="r" b="b"/>
              <a:pathLst>
                <a:path w="767" h="170">
                  <a:moveTo>
                    <a:pt x="0" y="171"/>
                  </a:moveTo>
                  <a:lnTo>
                    <a:pt x="767" y="171"/>
                  </a:lnTo>
                  <a:cubicBezTo>
                    <a:pt x="767" y="171"/>
                    <a:pt x="0" y="-213"/>
                    <a:pt x="0" y="171"/>
                  </a:cubicBezTo>
                  <a:close/>
                </a:path>
              </a:pathLst>
            </a:custGeom>
            <a:solidFill>
              <a:srgbClr val="EBEBEB"/>
            </a:solidFill>
            <a:ln w="12783"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D561456A-E7D3-487B-CB18-D50854E8DB6B}"/>
                </a:ext>
              </a:extLst>
            </p:cNvPr>
            <p:cNvSpPr/>
            <p:nvPr/>
          </p:nvSpPr>
          <p:spPr>
            <a:xfrm>
              <a:off x="5193783" y="5256937"/>
              <a:ext cx="56" cy="56"/>
            </a:xfrm>
            <a:custGeom>
              <a:avLst/>
              <a:gdLst>
                <a:gd name="connsiteX0" fmla="*/ 57 w 56"/>
                <a:gd name="connsiteY0" fmla="*/ 57 h 56"/>
                <a:gd name="connsiteX1" fmla="*/ 57 w 56"/>
                <a:gd name="connsiteY1" fmla="*/ 57 h 56"/>
                <a:gd name="connsiteX2" fmla="*/ 57 w 56"/>
                <a:gd name="connsiteY2" fmla="*/ 57 h 56"/>
              </a:gdLst>
              <a:ahLst/>
              <a:cxnLst>
                <a:cxn ang="0">
                  <a:pos x="connsiteX0" y="connsiteY0"/>
                </a:cxn>
                <a:cxn ang="0">
                  <a:pos x="connsiteX1" y="connsiteY1"/>
                </a:cxn>
                <a:cxn ang="0">
                  <a:pos x="connsiteX2" y="connsiteY2"/>
                </a:cxn>
              </a:cxnLst>
              <a:rect l="l" t="t" r="r" b="b"/>
              <a:pathLst>
                <a:path w="56" h="56">
                  <a:moveTo>
                    <a:pt x="57" y="57"/>
                  </a:moveTo>
                  <a:lnTo>
                    <a:pt x="57" y="57"/>
                  </a:lnTo>
                  <a:cubicBezTo>
                    <a:pt x="57" y="57"/>
                    <a:pt x="-71" y="-71"/>
                    <a:pt x="57" y="57"/>
                  </a:cubicBezTo>
                  <a:close/>
                </a:path>
              </a:pathLst>
            </a:custGeom>
            <a:solidFill>
              <a:srgbClr val="EBEBEB"/>
            </a:solidFill>
            <a:ln w="12783"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66E2F408-3E9F-2C2D-CBCA-C139413E76CF}"/>
                </a:ext>
              </a:extLst>
            </p:cNvPr>
            <p:cNvSpPr/>
            <p:nvPr/>
          </p:nvSpPr>
          <p:spPr>
            <a:xfrm>
              <a:off x="5193786" y="5256994"/>
              <a:ext cx="54" cy="1023"/>
            </a:xfrm>
            <a:custGeom>
              <a:avLst/>
              <a:gdLst>
                <a:gd name="connsiteX0" fmla="*/ 54 w 54"/>
                <a:gd name="connsiteY0" fmla="*/ 0 h 1023"/>
                <a:gd name="connsiteX1" fmla="*/ 54 w 54"/>
                <a:gd name="connsiteY1" fmla="*/ 1023 h 1023"/>
                <a:gd name="connsiteX2" fmla="*/ 54 w 54"/>
                <a:gd name="connsiteY2" fmla="*/ 1023 h 1023"/>
              </a:gdLst>
              <a:ahLst/>
              <a:cxnLst>
                <a:cxn ang="0">
                  <a:pos x="connsiteX0" y="connsiteY0"/>
                </a:cxn>
                <a:cxn ang="0">
                  <a:pos x="connsiteX1" y="connsiteY1"/>
                </a:cxn>
                <a:cxn ang="0">
                  <a:pos x="connsiteX2" y="connsiteY2"/>
                </a:cxn>
              </a:cxnLst>
              <a:rect l="l" t="t" r="r" b="b"/>
              <a:pathLst>
                <a:path w="54" h="1023">
                  <a:moveTo>
                    <a:pt x="54" y="0"/>
                  </a:moveTo>
                  <a:cubicBezTo>
                    <a:pt x="-18" y="337"/>
                    <a:pt x="-18" y="686"/>
                    <a:pt x="54" y="1023"/>
                  </a:cubicBezTo>
                  <a:lnTo>
                    <a:pt x="54" y="1023"/>
                  </a:lnTo>
                  <a:close/>
                </a:path>
              </a:pathLst>
            </a:custGeom>
            <a:solidFill>
              <a:srgbClr val="EBEBEB"/>
            </a:solidFill>
            <a:ln w="12783"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135C3FA2-E31E-DF26-0BA4-5929C44D2D07}"/>
                </a:ext>
              </a:extLst>
            </p:cNvPr>
            <p:cNvSpPr/>
            <p:nvPr/>
          </p:nvSpPr>
          <p:spPr>
            <a:xfrm>
              <a:off x="5187829" y="5259168"/>
              <a:ext cx="2302" cy="8824"/>
            </a:xfrm>
            <a:custGeom>
              <a:avLst/>
              <a:gdLst>
                <a:gd name="connsiteX0" fmla="*/ 1151 w 2302"/>
                <a:gd name="connsiteY0" fmla="*/ 8825 h 8824"/>
                <a:gd name="connsiteX1" fmla="*/ 2302 w 2302"/>
                <a:gd name="connsiteY1" fmla="*/ 7418 h 8824"/>
                <a:gd name="connsiteX2" fmla="*/ 0 w 2302"/>
                <a:gd name="connsiteY2" fmla="*/ 0 h 8824"/>
                <a:gd name="connsiteX3" fmla="*/ 0 w 2302"/>
                <a:gd name="connsiteY3" fmla="*/ 2046 h 8824"/>
                <a:gd name="connsiteX4" fmla="*/ 1663 w 2302"/>
                <a:gd name="connsiteY4" fmla="*/ 4604 h 8824"/>
                <a:gd name="connsiteX5" fmla="*/ 256 w 2302"/>
                <a:gd name="connsiteY5" fmla="*/ 3709 h 8824"/>
                <a:gd name="connsiteX6" fmla="*/ 256 w 2302"/>
                <a:gd name="connsiteY6" fmla="*/ 8569 h 8824"/>
                <a:gd name="connsiteX7" fmla="*/ 256 w 2302"/>
                <a:gd name="connsiteY7" fmla="*/ 7546 h 8824"/>
                <a:gd name="connsiteX8" fmla="*/ 1151 w 2302"/>
                <a:gd name="connsiteY8" fmla="*/ 8825 h 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2" h="8824">
                  <a:moveTo>
                    <a:pt x="1151" y="8825"/>
                  </a:moveTo>
                  <a:cubicBezTo>
                    <a:pt x="1151" y="7546"/>
                    <a:pt x="1151" y="6139"/>
                    <a:pt x="2302" y="7418"/>
                  </a:cubicBezTo>
                  <a:cubicBezTo>
                    <a:pt x="2048" y="4814"/>
                    <a:pt x="1265" y="2290"/>
                    <a:pt x="0" y="0"/>
                  </a:cubicBezTo>
                  <a:cubicBezTo>
                    <a:pt x="301" y="649"/>
                    <a:pt x="301" y="1398"/>
                    <a:pt x="0" y="2046"/>
                  </a:cubicBezTo>
                  <a:cubicBezTo>
                    <a:pt x="0" y="2686"/>
                    <a:pt x="1918" y="3197"/>
                    <a:pt x="1663" y="4604"/>
                  </a:cubicBezTo>
                  <a:cubicBezTo>
                    <a:pt x="1407" y="6011"/>
                    <a:pt x="895" y="4604"/>
                    <a:pt x="256" y="3709"/>
                  </a:cubicBezTo>
                  <a:cubicBezTo>
                    <a:pt x="1023" y="5244"/>
                    <a:pt x="256" y="6267"/>
                    <a:pt x="256" y="8569"/>
                  </a:cubicBezTo>
                  <a:lnTo>
                    <a:pt x="256" y="7546"/>
                  </a:lnTo>
                  <a:cubicBezTo>
                    <a:pt x="256" y="7546"/>
                    <a:pt x="895" y="8569"/>
                    <a:pt x="1151" y="8825"/>
                  </a:cubicBezTo>
                  <a:close/>
                </a:path>
              </a:pathLst>
            </a:custGeom>
            <a:solidFill>
              <a:srgbClr val="EBEBEB"/>
            </a:solidFill>
            <a:ln w="12783"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71F474C4-AF58-9361-BE62-EB3E1721BF5A}"/>
                </a:ext>
              </a:extLst>
            </p:cNvPr>
            <p:cNvSpPr/>
            <p:nvPr/>
          </p:nvSpPr>
          <p:spPr>
            <a:xfrm>
              <a:off x="5187652" y="5257634"/>
              <a:ext cx="1583" cy="1662"/>
            </a:xfrm>
            <a:custGeom>
              <a:avLst/>
              <a:gdLst>
                <a:gd name="connsiteX0" fmla="*/ 1584 w 1583"/>
                <a:gd name="connsiteY0" fmla="*/ 1407 h 1662"/>
                <a:gd name="connsiteX1" fmla="*/ 1584 w 1583"/>
                <a:gd name="connsiteY1" fmla="*/ 1407 h 1662"/>
                <a:gd name="connsiteX2" fmla="*/ 177 w 1583"/>
                <a:gd name="connsiteY2" fmla="*/ 0 h 1662"/>
                <a:gd name="connsiteX3" fmla="*/ 177 w 1583"/>
                <a:gd name="connsiteY3" fmla="*/ 1663 h 1662"/>
                <a:gd name="connsiteX4" fmla="*/ 1584 w 1583"/>
                <a:gd name="connsiteY4" fmla="*/ 1663 h 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3" h="1662">
                  <a:moveTo>
                    <a:pt x="1584" y="1407"/>
                  </a:moveTo>
                  <a:lnTo>
                    <a:pt x="1584" y="1407"/>
                  </a:lnTo>
                  <a:cubicBezTo>
                    <a:pt x="1584" y="1407"/>
                    <a:pt x="816" y="1407"/>
                    <a:pt x="177" y="0"/>
                  </a:cubicBezTo>
                  <a:cubicBezTo>
                    <a:pt x="-59" y="529"/>
                    <a:pt x="-59" y="1133"/>
                    <a:pt x="177" y="1663"/>
                  </a:cubicBezTo>
                  <a:lnTo>
                    <a:pt x="1584" y="1663"/>
                  </a:lnTo>
                  <a:close/>
                </a:path>
              </a:pathLst>
            </a:custGeom>
            <a:solidFill>
              <a:srgbClr val="EBEBEB"/>
            </a:solidFill>
            <a:ln w="12783"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821428E0-75BE-386B-A611-E1E0738C9EB5}"/>
                </a:ext>
              </a:extLst>
            </p:cNvPr>
            <p:cNvSpPr/>
            <p:nvPr/>
          </p:nvSpPr>
          <p:spPr>
            <a:xfrm>
              <a:off x="5189236" y="5258529"/>
              <a:ext cx="2432" cy="3868"/>
            </a:xfrm>
            <a:custGeom>
              <a:avLst/>
              <a:gdLst>
                <a:gd name="connsiteX0" fmla="*/ 1535 w 2432"/>
                <a:gd name="connsiteY0" fmla="*/ 0 h 3868"/>
                <a:gd name="connsiteX1" fmla="*/ 1535 w 2432"/>
                <a:gd name="connsiteY1" fmla="*/ 3453 h 3868"/>
                <a:gd name="connsiteX2" fmla="*/ 2174 w 2432"/>
                <a:gd name="connsiteY2" fmla="*/ 1535 h 3868"/>
                <a:gd name="connsiteX3" fmla="*/ 1279 w 2432"/>
                <a:gd name="connsiteY3" fmla="*/ 128 h 3868"/>
                <a:gd name="connsiteX4" fmla="*/ 2046 w 2432"/>
                <a:gd name="connsiteY4" fmla="*/ 128 h 3868"/>
                <a:gd name="connsiteX5" fmla="*/ 1151 w 2432"/>
                <a:gd name="connsiteY5" fmla="*/ 128 h 3868"/>
                <a:gd name="connsiteX6" fmla="*/ 1151 w 2432"/>
                <a:gd name="connsiteY6" fmla="*/ 128 h 3868"/>
                <a:gd name="connsiteX7" fmla="*/ 1151 w 2432"/>
                <a:gd name="connsiteY7" fmla="*/ 128 h 3868"/>
                <a:gd name="connsiteX8" fmla="*/ 1151 w 2432"/>
                <a:gd name="connsiteY8" fmla="*/ 128 h 3868"/>
                <a:gd name="connsiteX9" fmla="*/ 1151 w 2432"/>
                <a:gd name="connsiteY9" fmla="*/ 128 h 3868"/>
                <a:gd name="connsiteX10" fmla="*/ 0 w 2432"/>
                <a:gd name="connsiteY10" fmla="*/ 1151 h 3868"/>
                <a:gd name="connsiteX11" fmla="*/ 1535 w 2432"/>
                <a:gd name="connsiteY11" fmla="*/ 0 h 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2" h="3868">
                  <a:moveTo>
                    <a:pt x="1535" y="0"/>
                  </a:moveTo>
                  <a:cubicBezTo>
                    <a:pt x="1535" y="1407"/>
                    <a:pt x="1535" y="2046"/>
                    <a:pt x="1535" y="3453"/>
                  </a:cubicBezTo>
                  <a:cubicBezTo>
                    <a:pt x="1535" y="4860"/>
                    <a:pt x="1535" y="2302"/>
                    <a:pt x="2174" y="1535"/>
                  </a:cubicBezTo>
                  <a:cubicBezTo>
                    <a:pt x="2814" y="767"/>
                    <a:pt x="2174" y="767"/>
                    <a:pt x="1279" y="128"/>
                  </a:cubicBezTo>
                  <a:lnTo>
                    <a:pt x="2046" y="128"/>
                  </a:lnTo>
                  <a:lnTo>
                    <a:pt x="1151" y="128"/>
                  </a:lnTo>
                  <a:lnTo>
                    <a:pt x="1151" y="128"/>
                  </a:lnTo>
                  <a:lnTo>
                    <a:pt x="1151" y="128"/>
                  </a:lnTo>
                  <a:cubicBezTo>
                    <a:pt x="1151" y="128"/>
                    <a:pt x="1151" y="128"/>
                    <a:pt x="1151" y="128"/>
                  </a:cubicBezTo>
                  <a:lnTo>
                    <a:pt x="1151" y="128"/>
                  </a:lnTo>
                  <a:lnTo>
                    <a:pt x="0" y="1151"/>
                  </a:lnTo>
                  <a:cubicBezTo>
                    <a:pt x="0" y="1151"/>
                    <a:pt x="895" y="256"/>
                    <a:pt x="1535" y="0"/>
                  </a:cubicBezTo>
                  <a:close/>
                </a:path>
              </a:pathLst>
            </a:custGeom>
            <a:solidFill>
              <a:srgbClr val="EBEBEB"/>
            </a:solidFill>
            <a:ln w="12783"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CDE680F8-7155-EA9A-693D-6AFACEC53559}"/>
                </a:ext>
              </a:extLst>
            </p:cNvPr>
            <p:cNvSpPr/>
            <p:nvPr/>
          </p:nvSpPr>
          <p:spPr>
            <a:xfrm>
              <a:off x="5198388" y="5264540"/>
              <a:ext cx="56" cy="12789"/>
            </a:xfrm>
            <a:custGeom>
              <a:avLst/>
              <a:gdLst>
                <a:gd name="connsiteX0" fmla="*/ 57 w 56"/>
                <a:gd name="connsiteY0" fmla="*/ 0 h 12789"/>
                <a:gd name="connsiteX1" fmla="*/ 57 w 56"/>
                <a:gd name="connsiteY1" fmla="*/ 0 h 12789"/>
                <a:gd name="connsiteX2" fmla="*/ 57 w 56"/>
                <a:gd name="connsiteY2" fmla="*/ 0 h 12789"/>
              </a:gdLst>
              <a:ahLst/>
              <a:cxnLst>
                <a:cxn ang="0">
                  <a:pos x="connsiteX0" y="connsiteY0"/>
                </a:cxn>
                <a:cxn ang="0">
                  <a:pos x="connsiteX1" y="connsiteY1"/>
                </a:cxn>
                <a:cxn ang="0">
                  <a:pos x="connsiteX2" y="connsiteY2"/>
                </a:cxn>
              </a:cxnLst>
              <a:rect l="l" t="t" r="r" b="b"/>
              <a:pathLst>
                <a:path w="56" h="12789">
                  <a:moveTo>
                    <a:pt x="57" y="0"/>
                  </a:moveTo>
                  <a:lnTo>
                    <a:pt x="57" y="0"/>
                  </a:lnTo>
                  <a:cubicBezTo>
                    <a:pt x="57" y="0"/>
                    <a:pt x="-71" y="0"/>
                    <a:pt x="57" y="0"/>
                  </a:cubicBezTo>
                  <a:close/>
                </a:path>
              </a:pathLst>
            </a:custGeom>
            <a:solidFill>
              <a:srgbClr val="EBEBEB"/>
            </a:solidFill>
            <a:ln w="12783"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C078D387-D579-CE47-73D6-782922D8D8C1}"/>
                </a:ext>
              </a:extLst>
            </p:cNvPr>
            <p:cNvSpPr/>
            <p:nvPr/>
          </p:nvSpPr>
          <p:spPr>
            <a:xfrm>
              <a:off x="5196654" y="5260192"/>
              <a:ext cx="1551" cy="3964"/>
            </a:xfrm>
            <a:custGeom>
              <a:avLst/>
              <a:gdLst>
                <a:gd name="connsiteX0" fmla="*/ 1279 w 1551"/>
                <a:gd name="connsiteY0" fmla="*/ 3453 h 3964"/>
                <a:gd name="connsiteX1" fmla="*/ 1279 w 1551"/>
                <a:gd name="connsiteY1" fmla="*/ 2814 h 3964"/>
                <a:gd name="connsiteX2" fmla="*/ 1279 w 1551"/>
                <a:gd name="connsiteY2" fmla="*/ 3965 h 3964"/>
                <a:gd name="connsiteX3" fmla="*/ 1279 w 1551"/>
                <a:gd name="connsiteY3" fmla="*/ 2302 h 3964"/>
                <a:gd name="connsiteX4" fmla="*/ 1279 w 1551"/>
                <a:gd name="connsiteY4" fmla="*/ 2302 h 3964"/>
                <a:gd name="connsiteX5" fmla="*/ 0 w 1551"/>
                <a:gd name="connsiteY5" fmla="*/ 0 h 3964"/>
                <a:gd name="connsiteX6" fmla="*/ 1279 w 1551"/>
                <a:gd name="connsiteY6" fmla="*/ 3453 h 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1" h="3964">
                  <a:moveTo>
                    <a:pt x="1279" y="3453"/>
                  </a:moveTo>
                  <a:cubicBezTo>
                    <a:pt x="1279" y="3453"/>
                    <a:pt x="1279" y="2686"/>
                    <a:pt x="1279" y="2814"/>
                  </a:cubicBezTo>
                  <a:cubicBezTo>
                    <a:pt x="1279" y="2942"/>
                    <a:pt x="1279" y="3581"/>
                    <a:pt x="1279" y="3965"/>
                  </a:cubicBezTo>
                  <a:cubicBezTo>
                    <a:pt x="1642" y="3470"/>
                    <a:pt x="1642" y="2797"/>
                    <a:pt x="1279" y="2302"/>
                  </a:cubicBezTo>
                  <a:lnTo>
                    <a:pt x="1279" y="2302"/>
                  </a:lnTo>
                  <a:cubicBezTo>
                    <a:pt x="644" y="1671"/>
                    <a:pt x="200" y="873"/>
                    <a:pt x="0" y="0"/>
                  </a:cubicBezTo>
                  <a:cubicBezTo>
                    <a:pt x="276" y="1201"/>
                    <a:pt x="706" y="2362"/>
                    <a:pt x="1279" y="3453"/>
                  </a:cubicBezTo>
                  <a:close/>
                </a:path>
              </a:pathLst>
            </a:custGeom>
            <a:solidFill>
              <a:srgbClr val="EBEBEB"/>
            </a:solidFill>
            <a:ln w="12783"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B12FA3D2-9AC6-82B2-126A-EB7365A291BE}"/>
                </a:ext>
              </a:extLst>
            </p:cNvPr>
            <p:cNvSpPr/>
            <p:nvPr/>
          </p:nvSpPr>
          <p:spPr>
            <a:xfrm>
              <a:off x="5193457" y="5261343"/>
              <a:ext cx="1087" cy="2046"/>
            </a:xfrm>
            <a:custGeom>
              <a:avLst/>
              <a:gdLst>
                <a:gd name="connsiteX0" fmla="*/ 1023 w 1087"/>
                <a:gd name="connsiteY0" fmla="*/ 0 h 2046"/>
                <a:gd name="connsiteX1" fmla="*/ 0 w 1087"/>
                <a:gd name="connsiteY1" fmla="*/ 895 h 2046"/>
                <a:gd name="connsiteX2" fmla="*/ 767 w 1087"/>
                <a:gd name="connsiteY2" fmla="*/ 2046 h 2046"/>
                <a:gd name="connsiteX3" fmla="*/ 767 w 1087"/>
                <a:gd name="connsiteY3" fmla="*/ 1279 h 2046"/>
                <a:gd name="connsiteX4" fmla="*/ 1023 w 1087"/>
                <a:gd name="connsiteY4" fmla="*/ 0 h 2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2046">
                  <a:moveTo>
                    <a:pt x="1023" y="0"/>
                  </a:moveTo>
                  <a:lnTo>
                    <a:pt x="0" y="895"/>
                  </a:lnTo>
                  <a:lnTo>
                    <a:pt x="767" y="2046"/>
                  </a:lnTo>
                  <a:lnTo>
                    <a:pt x="767" y="1279"/>
                  </a:lnTo>
                  <a:cubicBezTo>
                    <a:pt x="1279" y="1407"/>
                    <a:pt x="1023" y="640"/>
                    <a:pt x="1023" y="0"/>
                  </a:cubicBezTo>
                  <a:close/>
                </a:path>
              </a:pathLst>
            </a:custGeom>
            <a:solidFill>
              <a:srgbClr val="EBEBEB"/>
            </a:solidFill>
            <a:ln w="12783"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201629A1-5E96-0F8F-D324-110FDD0733F3}"/>
                </a:ext>
              </a:extLst>
            </p:cNvPr>
            <p:cNvSpPr/>
            <p:nvPr/>
          </p:nvSpPr>
          <p:spPr>
            <a:xfrm>
              <a:off x="5187062" y="5256866"/>
              <a:ext cx="383" cy="2174"/>
            </a:xfrm>
            <a:custGeom>
              <a:avLst/>
              <a:gdLst>
                <a:gd name="connsiteX0" fmla="*/ 384 w 383"/>
                <a:gd name="connsiteY0" fmla="*/ 1535 h 2174"/>
                <a:gd name="connsiteX1" fmla="*/ 128 w 383"/>
                <a:gd name="connsiteY1" fmla="*/ 0 h 2174"/>
                <a:gd name="connsiteX2" fmla="*/ 0 w 383"/>
                <a:gd name="connsiteY2" fmla="*/ 2174 h 2174"/>
                <a:gd name="connsiteX3" fmla="*/ 384 w 383"/>
                <a:gd name="connsiteY3" fmla="*/ 1535 h 2174"/>
              </a:gdLst>
              <a:ahLst/>
              <a:cxnLst>
                <a:cxn ang="0">
                  <a:pos x="connsiteX0" y="connsiteY0"/>
                </a:cxn>
                <a:cxn ang="0">
                  <a:pos x="connsiteX1" y="connsiteY1"/>
                </a:cxn>
                <a:cxn ang="0">
                  <a:pos x="connsiteX2" y="connsiteY2"/>
                </a:cxn>
                <a:cxn ang="0">
                  <a:pos x="connsiteX3" y="connsiteY3"/>
                </a:cxn>
              </a:cxnLst>
              <a:rect l="l" t="t" r="r" b="b"/>
              <a:pathLst>
                <a:path w="383" h="2174">
                  <a:moveTo>
                    <a:pt x="384" y="1535"/>
                  </a:moveTo>
                  <a:lnTo>
                    <a:pt x="128" y="0"/>
                  </a:lnTo>
                  <a:lnTo>
                    <a:pt x="0" y="2174"/>
                  </a:lnTo>
                  <a:lnTo>
                    <a:pt x="384" y="1535"/>
                  </a:lnTo>
                  <a:close/>
                </a:path>
              </a:pathLst>
            </a:custGeom>
            <a:solidFill>
              <a:srgbClr val="EBEBEB"/>
            </a:solidFill>
            <a:ln w="12783"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4D7DF516-CCC2-11B0-E9FE-AEE48A450D00}"/>
                </a:ext>
              </a:extLst>
            </p:cNvPr>
            <p:cNvSpPr/>
            <p:nvPr/>
          </p:nvSpPr>
          <p:spPr>
            <a:xfrm>
              <a:off x="5185399" y="5257634"/>
              <a:ext cx="511" cy="1278"/>
            </a:xfrm>
            <a:custGeom>
              <a:avLst/>
              <a:gdLst>
                <a:gd name="connsiteX0" fmla="*/ 512 w 511"/>
                <a:gd name="connsiteY0" fmla="*/ 1279 h 1278"/>
                <a:gd name="connsiteX1" fmla="*/ 256 w 511"/>
                <a:gd name="connsiteY1" fmla="*/ 0 h 1278"/>
                <a:gd name="connsiteX2" fmla="*/ 0 w 511"/>
                <a:gd name="connsiteY2" fmla="*/ 895 h 1278"/>
                <a:gd name="connsiteX3" fmla="*/ 512 w 511"/>
                <a:gd name="connsiteY3" fmla="*/ 1279 h 1278"/>
              </a:gdLst>
              <a:ahLst/>
              <a:cxnLst>
                <a:cxn ang="0">
                  <a:pos x="connsiteX0" y="connsiteY0"/>
                </a:cxn>
                <a:cxn ang="0">
                  <a:pos x="connsiteX1" y="connsiteY1"/>
                </a:cxn>
                <a:cxn ang="0">
                  <a:pos x="connsiteX2" y="connsiteY2"/>
                </a:cxn>
                <a:cxn ang="0">
                  <a:pos x="connsiteX3" y="connsiteY3"/>
                </a:cxn>
              </a:cxnLst>
              <a:rect l="l" t="t" r="r" b="b"/>
              <a:pathLst>
                <a:path w="511" h="1278">
                  <a:moveTo>
                    <a:pt x="512" y="1279"/>
                  </a:moveTo>
                  <a:lnTo>
                    <a:pt x="256" y="0"/>
                  </a:lnTo>
                  <a:lnTo>
                    <a:pt x="0" y="895"/>
                  </a:lnTo>
                  <a:lnTo>
                    <a:pt x="512" y="1279"/>
                  </a:lnTo>
                  <a:close/>
                </a:path>
              </a:pathLst>
            </a:custGeom>
            <a:solidFill>
              <a:srgbClr val="EBEBEB"/>
            </a:solidFill>
            <a:ln w="12783"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2921239B-C8C8-1BA9-70A3-50CAFB995108}"/>
                </a:ext>
              </a:extLst>
            </p:cNvPr>
            <p:cNvSpPr/>
            <p:nvPr/>
          </p:nvSpPr>
          <p:spPr>
            <a:xfrm>
              <a:off x="5155982" y="532439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E7751ED8-E00E-CEDA-CB71-2E838FE2C8AE}"/>
                </a:ext>
              </a:extLst>
            </p:cNvPr>
            <p:cNvSpPr/>
            <p:nvPr/>
          </p:nvSpPr>
          <p:spPr>
            <a:xfrm>
              <a:off x="5155982" y="5322478"/>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ECE4DB5F-AE0B-C47A-0765-D379DBAC1847}"/>
                </a:ext>
              </a:extLst>
            </p:cNvPr>
            <p:cNvSpPr/>
            <p:nvPr/>
          </p:nvSpPr>
          <p:spPr>
            <a:xfrm>
              <a:off x="5151979" y="5279121"/>
              <a:ext cx="2340" cy="1278"/>
            </a:xfrm>
            <a:custGeom>
              <a:avLst/>
              <a:gdLst>
                <a:gd name="connsiteX0" fmla="*/ 2340 w 2340"/>
                <a:gd name="connsiteY0" fmla="*/ 512 h 1278"/>
                <a:gd name="connsiteX1" fmla="*/ 422 w 2340"/>
                <a:gd name="connsiteY1" fmla="*/ 512 h 1278"/>
                <a:gd name="connsiteX2" fmla="*/ 1573 w 2340"/>
                <a:gd name="connsiteY2" fmla="*/ 1279 h 1278"/>
                <a:gd name="connsiteX3" fmla="*/ 2340 w 2340"/>
                <a:gd name="connsiteY3" fmla="*/ 512 h 1278"/>
              </a:gdLst>
              <a:ahLst/>
              <a:cxnLst>
                <a:cxn ang="0">
                  <a:pos x="connsiteX0" y="connsiteY0"/>
                </a:cxn>
                <a:cxn ang="0">
                  <a:pos x="connsiteX1" y="connsiteY1"/>
                </a:cxn>
                <a:cxn ang="0">
                  <a:pos x="connsiteX2" y="connsiteY2"/>
                </a:cxn>
                <a:cxn ang="0">
                  <a:pos x="connsiteX3" y="connsiteY3"/>
                </a:cxn>
              </a:cxnLst>
              <a:rect l="l" t="t" r="r" b="b"/>
              <a:pathLst>
                <a:path w="2340" h="1278">
                  <a:moveTo>
                    <a:pt x="2340" y="512"/>
                  </a:moveTo>
                  <a:cubicBezTo>
                    <a:pt x="1061" y="512"/>
                    <a:pt x="-857" y="-640"/>
                    <a:pt x="422" y="512"/>
                  </a:cubicBezTo>
                  <a:lnTo>
                    <a:pt x="1573" y="1279"/>
                  </a:lnTo>
                  <a:cubicBezTo>
                    <a:pt x="1573" y="1279"/>
                    <a:pt x="2340" y="512"/>
                    <a:pt x="2340" y="512"/>
                  </a:cubicBezTo>
                  <a:close/>
                </a:path>
              </a:pathLst>
            </a:custGeom>
            <a:solidFill>
              <a:srgbClr val="EBEBEB"/>
            </a:solidFill>
            <a:ln w="12783"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BB7F7F0C-953E-DB20-D817-484CB3507A46}"/>
                </a:ext>
              </a:extLst>
            </p:cNvPr>
            <p:cNvSpPr/>
            <p:nvPr/>
          </p:nvSpPr>
          <p:spPr>
            <a:xfrm>
              <a:off x="5149459" y="5304956"/>
              <a:ext cx="1151" cy="12789"/>
            </a:xfrm>
            <a:custGeom>
              <a:avLst/>
              <a:gdLst>
                <a:gd name="connsiteX0" fmla="*/ 1151 w 1151"/>
                <a:gd name="connsiteY0" fmla="*/ 0 h 12789"/>
                <a:gd name="connsiteX1" fmla="*/ 1151 w 1151"/>
                <a:gd name="connsiteY1" fmla="*/ 0 h 12789"/>
                <a:gd name="connsiteX2" fmla="*/ 0 w 1151"/>
                <a:gd name="connsiteY2" fmla="*/ 0 h 12789"/>
              </a:gdLst>
              <a:ahLst/>
              <a:cxnLst>
                <a:cxn ang="0">
                  <a:pos x="connsiteX0" y="connsiteY0"/>
                </a:cxn>
                <a:cxn ang="0">
                  <a:pos x="connsiteX1" y="connsiteY1"/>
                </a:cxn>
                <a:cxn ang="0">
                  <a:pos x="connsiteX2" y="connsiteY2"/>
                </a:cxn>
              </a:cxnLst>
              <a:rect l="l" t="t" r="r" b="b"/>
              <a:pathLst>
                <a:path w="1151" h="12789">
                  <a:moveTo>
                    <a:pt x="1151" y="0"/>
                  </a:moveTo>
                  <a:lnTo>
                    <a:pt x="1151" y="0"/>
                  </a:lnTo>
                  <a:lnTo>
                    <a:pt x="0" y="0"/>
                  </a:lnTo>
                  <a:close/>
                </a:path>
              </a:pathLst>
            </a:custGeom>
            <a:solidFill>
              <a:srgbClr val="EBEBEB"/>
            </a:solidFill>
            <a:ln w="12783"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928A1D8E-FC3F-D295-8F11-EA202C7B39FB}"/>
                </a:ext>
              </a:extLst>
            </p:cNvPr>
            <p:cNvSpPr/>
            <p:nvPr/>
          </p:nvSpPr>
          <p:spPr>
            <a:xfrm>
              <a:off x="5155215" y="5306875"/>
              <a:ext cx="895" cy="12789"/>
            </a:xfrm>
            <a:custGeom>
              <a:avLst/>
              <a:gdLst>
                <a:gd name="connsiteX0" fmla="*/ 895 w 895"/>
                <a:gd name="connsiteY0" fmla="*/ 0 h 12789"/>
                <a:gd name="connsiteX1" fmla="*/ 0 w 895"/>
                <a:gd name="connsiteY1" fmla="*/ 0 h 12789"/>
              </a:gdLst>
              <a:ahLst/>
              <a:cxnLst>
                <a:cxn ang="0">
                  <a:pos x="connsiteX0" y="connsiteY0"/>
                </a:cxn>
                <a:cxn ang="0">
                  <a:pos x="connsiteX1" y="connsiteY1"/>
                </a:cxn>
              </a:cxnLst>
              <a:rect l="l" t="t" r="r" b="b"/>
              <a:pathLst>
                <a:path w="895" h="12789">
                  <a:moveTo>
                    <a:pt x="895" y="0"/>
                  </a:moveTo>
                  <a:lnTo>
                    <a:pt x="0" y="0"/>
                  </a:lnTo>
                  <a:close/>
                </a:path>
              </a:pathLst>
            </a:custGeom>
            <a:solidFill>
              <a:srgbClr val="EBEBEB"/>
            </a:solidFill>
            <a:ln w="12783"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2AE057A-FB56-8679-867D-C847EB012498}"/>
                </a:ext>
              </a:extLst>
            </p:cNvPr>
            <p:cNvSpPr/>
            <p:nvPr/>
          </p:nvSpPr>
          <p:spPr>
            <a:xfrm>
              <a:off x="5159435" y="5334003"/>
              <a:ext cx="1407" cy="113"/>
            </a:xfrm>
            <a:custGeom>
              <a:avLst/>
              <a:gdLst>
                <a:gd name="connsiteX0" fmla="*/ 0 w 1407"/>
                <a:gd name="connsiteY0" fmla="*/ 114 h 113"/>
                <a:gd name="connsiteX1" fmla="*/ 1407 w 1407"/>
                <a:gd name="connsiteY1" fmla="*/ 114 h 113"/>
                <a:gd name="connsiteX2" fmla="*/ 0 w 1407"/>
                <a:gd name="connsiteY2" fmla="*/ 114 h 113"/>
              </a:gdLst>
              <a:ahLst/>
              <a:cxnLst>
                <a:cxn ang="0">
                  <a:pos x="connsiteX0" y="connsiteY0"/>
                </a:cxn>
                <a:cxn ang="0">
                  <a:pos x="connsiteX1" y="connsiteY1"/>
                </a:cxn>
                <a:cxn ang="0">
                  <a:pos x="connsiteX2" y="connsiteY2"/>
                </a:cxn>
              </a:cxnLst>
              <a:rect l="l" t="t" r="r" b="b"/>
              <a:pathLst>
                <a:path w="1407" h="113">
                  <a:moveTo>
                    <a:pt x="0" y="114"/>
                  </a:moveTo>
                  <a:lnTo>
                    <a:pt x="1407" y="114"/>
                  </a:lnTo>
                  <a:cubicBezTo>
                    <a:pt x="1407" y="114"/>
                    <a:pt x="640" y="-142"/>
                    <a:pt x="0" y="114"/>
                  </a:cubicBezTo>
                  <a:close/>
                </a:path>
              </a:pathLst>
            </a:custGeom>
            <a:solidFill>
              <a:srgbClr val="EBEBEB"/>
            </a:solidFill>
            <a:ln w="12783"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27F69FEF-0276-BA24-C024-A3EBA6738096}"/>
                </a:ext>
              </a:extLst>
            </p:cNvPr>
            <p:cNvSpPr/>
            <p:nvPr/>
          </p:nvSpPr>
          <p:spPr>
            <a:xfrm>
              <a:off x="5170179" y="5265558"/>
              <a:ext cx="1543" cy="650"/>
            </a:xfrm>
            <a:custGeom>
              <a:avLst/>
              <a:gdLst>
                <a:gd name="connsiteX0" fmla="*/ 1407 w 1543"/>
                <a:gd name="connsiteY0" fmla="*/ 134 h 650"/>
                <a:gd name="connsiteX1" fmla="*/ 0 w 1543"/>
                <a:gd name="connsiteY1" fmla="*/ 134 h 650"/>
                <a:gd name="connsiteX2" fmla="*/ 1407 w 1543"/>
                <a:gd name="connsiteY2" fmla="*/ 134 h 650"/>
              </a:gdLst>
              <a:ahLst/>
              <a:cxnLst>
                <a:cxn ang="0">
                  <a:pos x="connsiteX0" y="connsiteY0"/>
                </a:cxn>
                <a:cxn ang="0">
                  <a:pos x="connsiteX1" y="connsiteY1"/>
                </a:cxn>
                <a:cxn ang="0">
                  <a:pos x="connsiteX2" y="connsiteY2"/>
                </a:cxn>
              </a:cxnLst>
              <a:rect l="l" t="t" r="r" b="b"/>
              <a:pathLst>
                <a:path w="1543" h="650">
                  <a:moveTo>
                    <a:pt x="1407" y="134"/>
                  </a:moveTo>
                  <a:cubicBezTo>
                    <a:pt x="955" y="-45"/>
                    <a:pt x="452" y="-45"/>
                    <a:pt x="0" y="134"/>
                  </a:cubicBezTo>
                  <a:cubicBezTo>
                    <a:pt x="895" y="389"/>
                    <a:pt x="1918" y="1157"/>
                    <a:pt x="1407" y="134"/>
                  </a:cubicBezTo>
                  <a:close/>
                </a:path>
              </a:pathLst>
            </a:custGeom>
            <a:solidFill>
              <a:srgbClr val="EBEBEB"/>
            </a:solidFill>
            <a:ln w="12783"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52FD8997-E587-C707-AB98-7AE9301EDE44}"/>
                </a:ext>
              </a:extLst>
            </p:cNvPr>
            <p:cNvSpPr/>
            <p:nvPr/>
          </p:nvSpPr>
          <p:spPr>
            <a:xfrm>
              <a:off x="5141530" y="5324508"/>
              <a:ext cx="895" cy="144"/>
            </a:xfrm>
            <a:custGeom>
              <a:avLst/>
              <a:gdLst>
                <a:gd name="connsiteX0" fmla="*/ 0 w 895"/>
                <a:gd name="connsiteY0" fmla="*/ 144 h 144"/>
                <a:gd name="connsiteX1" fmla="*/ 895 w 895"/>
                <a:gd name="connsiteY1" fmla="*/ 144 h 144"/>
                <a:gd name="connsiteX2" fmla="*/ 0 w 895"/>
                <a:gd name="connsiteY2" fmla="*/ 144 h 144"/>
              </a:gdLst>
              <a:ahLst/>
              <a:cxnLst>
                <a:cxn ang="0">
                  <a:pos x="connsiteX0" y="connsiteY0"/>
                </a:cxn>
                <a:cxn ang="0">
                  <a:pos x="connsiteX1" y="connsiteY1"/>
                </a:cxn>
                <a:cxn ang="0">
                  <a:pos x="connsiteX2" y="connsiteY2"/>
                </a:cxn>
              </a:cxnLst>
              <a:rect l="l" t="t" r="r" b="b"/>
              <a:pathLst>
                <a:path w="895" h="144">
                  <a:moveTo>
                    <a:pt x="0" y="144"/>
                  </a:moveTo>
                  <a:lnTo>
                    <a:pt x="895" y="144"/>
                  </a:lnTo>
                  <a:cubicBezTo>
                    <a:pt x="628" y="-48"/>
                    <a:pt x="268" y="-48"/>
                    <a:pt x="0" y="144"/>
                  </a:cubicBezTo>
                  <a:close/>
                </a:path>
              </a:pathLst>
            </a:custGeom>
            <a:solidFill>
              <a:srgbClr val="EBEBEB"/>
            </a:solidFill>
            <a:ln w="12783"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7C7F1EA-0D8E-DEB2-9306-A8DE7B85126E}"/>
                </a:ext>
              </a:extLst>
            </p:cNvPr>
            <p:cNvSpPr/>
            <p:nvPr/>
          </p:nvSpPr>
          <p:spPr>
            <a:xfrm>
              <a:off x="5169148" y="5265066"/>
              <a:ext cx="815" cy="1136"/>
            </a:xfrm>
            <a:custGeom>
              <a:avLst/>
              <a:gdLst>
                <a:gd name="connsiteX0" fmla="*/ 8 w 815"/>
                <a:gd name="connsiteY0" fmla="*/ 1137 h 1136"/>
                <a:gd name="connsiteX1" fmla="*/ 8 w 815"/>
                <a:gd name="connsiteY1" fmla="*/ 1137 h 1136"/>
                <a:gd name="connsiteX2" fmla="*/ 648 w 815"/>
                <a:gd name="connsiteY2" fmla="*/ 369 h 1136"/>
                <a:gd name="connsiteX3" fmla="*/ 8 w 815"/>
                <a:gd name="connsiteY3" fmla="*/ 1137 h 1136"/>
              </a:gdLst>
              <a:ahLst/>
              <a:cxnLst>
                <a:cxn ang="0">
                  <a:pos x="connsiteX0" y="connsiteY0"/>
                </a:cxn>
                <a:cxn ang="0">
                  <a:pos x="connsiteX1" y="connsiteY1"/>
                </a:cxn>
                <a:cxn ang="0">
                  <a:pos x="connsiteX2" y="connsiteY2"/>
                </a:cxn>
                <a:cxn ang="0">
                  <a:pos x="connsiteX3" y="connsiteY3"/>
                </a:cxn>
              </a:cxnLst>
              <a:rect l="l" t="t" r="r" b="b"/>
              <a:pathLst>
                <a:path w="815" h="1136">
                  <a:moveTo>
                    <a:pt x="8" y="1137"/>
                  </a:moveTo>
                  <a:lnTo>
                    <a:pt x="8" y="1137"/>
                  </a:lnTo>
                  <a:cubicBezTo>
                    <a:pt x="8" y="1137"/>
                    <a:pt x="8" y="1137"/>
                    <a:pt x="648" y="369"/>
                  </a:cubicBezTo>
                  <a:cubicBezTo>
                    <a:pt x="1287" y="-398"/>
                    <a:pt x="-120" y="114"/>
                    <a:pt x="8" y="1137"/>
                  </a:cubicBezTo>
                  <a:close/>
                </a:path>
              </a:pathLst>
            </a:custGeom>
            <a:solidFill>
              <a:srgbClr val="EBEBEB"/>
            </a:solidFill>
            <a:ln w="12783"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A0FDDAE2-0C56-695A-14B5-153AEEB45FB3}"/>
                </a:ext>
              </a:extLst>
            </p:cNvPr>
            <p:cNvSpPr/>
            <p:nvPr/>
          </p:nvSpPr>
          <p:spPr>
            <a:xfrm>
              <a:off x="5181690" y="5362511"/>
              <a:ext cx="56" cy="12789"/>
            </a:xfrm>
            <a:custGeom>
              <a:avLst/>
              <a:gdLst>
                <a:gd name="connsiteX0" fmla="*/ 0 w 56"/>
                <a:gd name="connsiteY0" fmla="*/ 0 h 12789"/>
                <a:gd name="connsiteX1" fmla="*/ 0 w 56"/>
                <a:gd name="connsiteY1" fmla="*/ 0 h 12789"/>
                <a:gd name="connsiteX2" fmla="*/ 0 w 56"/>
                <a:gd name="connsiteY2" fmla="*/ 0 h 12789"/>
              </a:gdLst>
              <a:ahLst/>
              <a:cxnLst>
                <a:cxn ang="0">
                  <a:pos x="connsiteX0" y="connsiteY0"/>
                </a:cxn>
                <a:cxn ang="0">
                  <a:pos x="connsiteX1" y="connsiteY1"/>
                </a:cxn>
                <a:cxn ang="0">
                  <a:pos x="connsiteX2" y="connsiteY2"/>
                </a:cxn>
              </a:cxnLst>
              <a:rect l="l" t="t" r="r" b="b"/>
              <a:pathLst>
                <a:path w="56" h="12789">
                  <a:moveTo>
                    <a:pt x="0" y="0"/>
                  </a:moveTo>
                  <a:lnTo>
                    <a:pt x="0" y="0"/>
                  </a:lnTo>
                  <a:cubicBezTo>
                    <a:pt x="0" y="0"/>
                    <a:pt x="128" y="0"/>
                    <a:pt x="0" y="0"/>
                  </a:cubicBezTo>
                  <a:close/>
                </a:path>
              </a:pathLst>
            </a:custGeom>
            <a:solidFill>
              <a:srgbClr val="EBEBEB"/>
            </a:solidFill>
            <a:ln w="12783"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937D3463-EE31-486F-4265-FFEA39C74FE1}"/>
                </a:ext>
              </a:extLst>
            </p:cNvPr>
            <p:cNvSpPr/>
            <p:nvPr/>
          </p:nvSpPr>
          <p:spPr>
            <a:xfrm>
              <a:off x="5187701" y="5380289"/>
              <a:ext cx="639" cy="56"/>
            </a:xfrm>
            <a:custGeom>
              <a:avLst/>
              <a:gdLst>
                <a:gd name="connsiteX0" fmla="*/ 640 w 639"/>
                <a:gd name="connsiteY0" fmla="*/ 0 h 56"/>
                <a:gd name="connsiteX1" fmla="*/ 0 w 639"/>
                <a:gd name="connsiteY1" fmla="*/ 0 h 56"/>
                <a:gd name="connsiteX2" fmla="*/ 640 w 639"/>
                <a:gd name="connsiteY2" fmla="*/ 0 h 56"/>
              </a:gdLst>
              <a:ahLst/>
              <a:cxnLst>
                <a:cxn ang="0">
                  <a:pos x="connsiteX0" y="connsiteY0"/>
                </a:cxn>
                <a:cxn ang="0">
                  <a:pos x="connsiteX1" y="connsiteY1"/>
                </a:cxn>
                <a:cxn ang="0">
                  <a:pos x="connsiteX2" y="connsiteY2"/>
                </a:cxn>
              </a:cxnLst>
              <a:rect l="l" t="t" r="r" b="b"/>
              <a:pathLst>
                <a:path w="639" h="56">
                  <a:moveTo>
                    <a:pt x="640" y="0"/>
                  </a:moveTo>
                  <a:lnTo>
                    <a:pt x="0" y="0"/>
                  </a:lnTo>
                  <a:cubicBezTo>
                    <a:pt x="0" y="0"/>
                    <a:pt x="256" y="128"/>
                    <a:pt x="640" y="0"/>
                  </a:cubicBezTo>
                  <a:close/>
                </a:path>
              </a:pathLst>
            </a:custGeom>
            <a:solidFill>
              <a:srgbClr val="EBEBEB"/>
            </a:solidFill>
            <a:ln w="12783"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D20BDE96-1ACC-9ACA-FA9E-E704B204F626}"/>
                </a:ext>
              </a:extLst>
            </p:cNvPr>
            <p:cNvSpPr/>
            <p:nvPr/>
          </p:nvSpPr>
          <p:spPr>
            <a:xfrm>
              <a:off x="5179899" y="526044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cubicBezTo>
                    <a:pt x="0" y="0"/>
                    <a:pt x="0" y="0"/>
                    <a:pt x="0" y="0"/>
                  </a:cubicBezTo>
                  <a:close/>
                </a:path>
              </a:pathLst>
            </a:custGeom>
            <a:solidFill>
              <a:srgbClr val="EBEBEB"/>
            </a:solidFill>
            <a:ln w="12783"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B33C2A2C-4796-472A-6A80-0B90CBAAD84E}"/>
                </a:ext>
              </a:extLst>
            </p:cNvPr>
            <p:cNvSpPr/>
            <p:nvPr/>
          </p:nvSpPr>
          <p:spPr>
            <a:xfrm>
              <a:off x="5183186" y="5264540"/>
              <a:ext cx="55" cy="767"/>
            </a:xfrm>
            <a:custGeom>
              <a:avLst/>
              <a:gdLst>
                <a:gd name="connsiteX0" fmla="*/ 39 w 55"/>
                <a:gd name="connsiteY0" fmla="*/ 0 h 767"/>
                <a:gd name="connsiteX1" fmla="*/ 39 w 55"/>
                <a:gd name="connsiteY1" fmla="*/ 767 h 767"/>
                <a:gd name="connsiteX2" fmla="*/ 39 w 55"/>
                <a:gd name="connsiteY2" fmla="*/ 0 h 767"/>
              </a:gdLst>
              <a:ahLst/>
              <a:cxnLst>
                <a:cxn ang="0">
                  <a:pos x="connsiteX0" y="connsiteY0"/>
                </a:cxn>
                <a:cxn ang="0">
                  <a:pos x="connsiteX1" y="connsiteY1"/>
                </a:cxn>
                <a:cxn ang="0">
                  <a:pos x="connsiteX2" y="connsiteY2"/>
                </a:cxn>
              </a:cxnLst>
              <a:rect l="l" t="t" r="r" b="b"/>
              <a:pathLst>
                <a:path w="55" h="767">
                  <a:moveTo>
                    <a:pt x="39" y="0"/>
                  </a:moveTo>
                  <a:cubicBezTo>
                    <a:pt x="-13" y="253"/>
                    <a:pt x="-13" y="514"/>
                    <a:pt x="39" y="767"/>
                  </a:cubicBezTo>
                  <a:cubicBezTo>
                    <a:pt x="60" y="512"/>
                    <a:pt x="60" y="255"/>
                    <a:pt x="39" y="0"/>
                  </a:cubicBezTo>
                  <a:close/>
                </a:path>
              </a:pathLst>
            </a:custGeom>
            <a:solidFill>
              <a:srgbClr val="EBEBEB"/>
            </a:solidFill>
            <a:ln w="12783"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376B77C3-8004-B133-694A-3101E964F07B}"/>
                </a:ext>
              </a:extLst>
            </p:cNvPr>
            <p:cNvSpPr/>
            <p:nvPr/>
          </p:nvSpPr>
          <p:spPr>
            <a:xfrm>
              <a:off x="5171586" y="5275284"/>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60CED9F9-4B9D-00B2-B15E-1B8D3EB788EA}"/>
                </a:ext>
              </a:extLst>
            </p:cNvPr>
            <p:cNvSpPr/>
            <p:nvPr/>
          </p:nvSpPr>
          <p:spPr>
            <a:xfrm>
              <a:off x="5179899" y="5260831"/>
              <a:ext cx="639" cy="12789"/>
            </a:xfrm>
            <a:custGeom>
              <a:avLst/>
              <a:gdLst>
                <a:gd name="connsiteX0" fmla="*/ 639 w 639"/>
                <a:gd name="connsiteY0" fmla="*/ 0 h 12789"/>
                <a:gd name="connsiteX1" fmla="*/ 0 w 639"/>
                <a:gd name="connsiteY1" fmla="*/ 0 h 12789"/>
              </a:gdLst>
              <a:ahLst/>
              <a:cxnLst>
                <a:cxn ang="0">
                  <a:pos x="connsiteX0" y="connsiteY0"/>
                </a:cxn>
                <a:cxn ang="0">
                  <a:pos x="connsiteX1" y="connsiteY1"/>
                </a:cxn>
              </a:cxnLst>
              <a:rect l="l" t="t" r="r" b="b"/>
              <a:pathLst>
                <a:path w="639" h="12789">
                  <a:moveTo>
                    <a:pt x="639" y="0"/>
                  </a:moveTo>
                  <a:lnTo>
                    <a:pt x="0" y="0"/>
                  </a:lnTo>
                  <a:close/>
                </a:path>
              </a:pathLst>
            </a:custGeom>
            <a:solidFill>
              <a:srgbClr val="EBEBEB"/>
            </a:solidFill>
            <a:ln w="12783"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7C3DDBC7-65AA-EA30-ED62-45CFB2BCE3CA}"/>
                </a:ext>
              </a:extLst>
            </p:cNvPr>
            <p:cNvSpPr/>
            <p:nvPr/>
          </p:nvSpPr>
          <p:spPr>
            <a:xfrm>
              <a:off x="5179899" y="5260078"/>
              <a:ext cx="12789" cy="113"/>
            </a:xfrm>
            <a:custGeom>
              <a:avLst/>
              <a:gdLst>
                <a:gd name="connsiteX0" fmla="*/ 0 w 12789"/>
                <a:gd name="connsiteY0" fmla="*/ 114 h 113"/>
                <a:gd name="connsiteX1" fmla="*/ 0 w 12789"/>
                <a:gd name="connsiteY1" fmla="*/ 114 h 113"/>
                <a:gd name="connsiteX2" fmla="*/ 0 w 12789"/>
                <a:gd name="connsiteY2" fmla="*/ 114 h 113"/>
              </a:gdLst>
              <a:ahLst/>
              <a:cxnLst>
                <a:cxn ang="0">
                  <a:pos x="connsiteX0" y="connsiteY0"/>
                </a:cxn>
                <a:cxn ang="0">
                  <a:pos x="connsiteX1" y="connsiteY1"/>
                </a:cxn>
                <a:cxn ang="0">
                  <a:pos x="connsiteX2" y="connsiteY2"/>
                </a:cxn>
              </a:cxnLst>
              <a:rect l="l" t="t" r="r" b="b"/>
              <a:pathLst>
                <a:path w="12789" h="113">
                  <a:moveTo>
                    <a:pt x="0" y="114"/>
                  </a:moveTo>
                  <a:lnTo>
                    <a:pt x="0" y="114"/>
                  </a:lnTo>
                  <a:cubicBezTo>
                    <a:pt x="0" y="114"/>
                    <a:pt x="0" y="-142"/>
                    <a:pt x="0" y="114"/>
                  </a:cubicBezTo>
                  <a:close/>
                </a:path>
              </a:pathLst>
            </a:custGeom>
            <a:solidFill>
              <a:srgbClr val="EBEBEB"/>
            </a:solidFill>
            <a:ln w="12783"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E8FE95F0-7CF3-6635-F13E-BE73011DA0C4}"/>
                </a:ext>
              </a:extLst>
            </p:cNvPr>
            <p:cNvSpPr/>
            <p:nvPr/>
          </p:nvSpPr>
          <p:spPr>
            <a:xfrm>
              <a:off x="5179899" y="526057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1551FB5F-EAC1-056A-FB82-4CE4B5DD1C9A}"/>
                </a:ext>
              </a:extLst>
            </p:cNvPr>
            <p:cNvSpPr/>
            <p:nvPr/>
          </p:nvSpPr>
          <p:spPr>
            <a:xfrm>
              <a:off x="5163400" y="5352055"/>
              <a:ext cx="337" cy="95"/>
            </a:xfrm>
            <a:custGeom>
              <a:avLst/>
              <a:gdLst>
                <a:gd name="connsiteX0" fmla="*/ 0 w 337"/>
                <a:gd name="connsiteY0" fmla="*/ 96 h 95"/>
                <a:gd name="connsiteX1" fmla="*/ 0 w 337"/>
                <a:gd name="connsiteY1" fmla="*/ 96 h 95"/>
                <a:gd name="connsiteX2" fmla="*/ 0 w 337"/>
                <a:gd name="connsiteY2" fmla="*/ 96 h 95"/>
              </a:gdLst>
              <a:ahLst/>
              <a:cxnLst>
                <a:cxn ang="0">
                  <a:pos x="connsiteX0" y="connsiteY0"/>
                </a:cxn>
                <a:cxn ang="0">
                  <a:pos x="connsiteX1" y="connsiteY1"/>
                </a:cxn>
                <a:cxn ang="0">
                  <a:pos x="connsiteX2" y="connsiteY2"/>
                </a:cxn>
              </a:cxnLst>
              <a:rect l="l" t="t" r="r" b="b"/>
              <a:pathLst>
                <a:path w="337" h="95">
                  <a:moveTo>
                    <a:pt x="0" y="96"/>
                  </a:moveTo>
                  <a:lnTo>
                    <a:pt x="0" y="96"/>
                  </a:lnTo>
                  <a:cubicBezTo>
                    <a:pt x="512" y="-32"/>
                    <a:pt x="384" y="-32"/>
                    <a:pt x="0" y="96"/>
                  </a:cubicBezTo>
                  <a:close/>
                </a:path>
              </a:pathLst>
            </a:custGeom>
            <a:solidFill>
              <a:srgbClr val="EBEBEB"/>
            </a:solidFill>
            <a:ln w="12783"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B0EF6E5C-70E5-E606-2370-4FF3B354121F}"/>
                </a:ext>
              </a:extLst>
            </p:cNvPr>
            <p:cNvSpPr/>
            <p:nvPr/>
          </p:nvSpPr>
          <p:spPr>
            <a:xfrm>
              <a:off x="5161994" y="5294341"/>
              <a:ext cx="127" cy="127"/>
            </a:xfrm>
            <a:custGeom>
              <a:avLst/>
              <a:gdLst>
                <a:gd name="connsiteX0" fmla="*/ 128 w 127"/>
                <a:gd name="connsiteY0" fmla="*/ 128 h 127"/>
                <a:gd name="connsiteX1" fmla="*/ 128 w 127"/>
                <a:gd name="connsiteY1" fmla="*/ 0 h 127"/>
                <a:gd name="connsiteX2" fmla="*/ 0 w 127"/>
                <a:gd name="connsiteY2" fmla="*/ 0 h 127"/>
                <a:gd name="connsiteX3" fmla="*/ 128 w 127"/>
                <a:gd name="connsiteY3" fmla="*/ 128 h 127"/>
              </a:gdLst>
              <a:ahLst/>
              <a:cxnLst>
                <a:cxn ang="0">
                  <a:pos x="connsiteX0" y="connsiteY0"/>
                </a:cxn>
                <a:cxn ang="0">
                  <a:pos x="connsiteX1" y="connsiteY1"/>
                </a:cxn>
                <a:cxn ang="0">
                  <a:pos x="connsiteX2" y="connsiteY2"/>
                </a:cxn>
                <a:cxn ang="0">
                  <a:pos x="connsiteX3" y="connsiteY3"/>
                </a:cxn>
              </a:cxnLst>
              <a:rect l="l" t="t" r="r" b="b"/>
              <a:pathLst>
                <a:path w="127" h="127">
                  <a:moveTo>
                    <a:pt x="128" y="128"/>
                  </a:moveTo>
                  <a:lnTo>
                    <a:pt x="128" y="0"/>
                  </a:lnTo>
                  <a:lnTo>
                    <a:pt x="0" y="0"/>
                  </a:lnTo>
                  <a:lnTo>
                    <a:pt x="128" y="128"/>
                  </a:lnTo>
                  <a:close/>
                </a:path>
              </a:pathLst>
            </a:custGeom>
            <a:solidFill>
              <a:srgbClr val="EBEBEB"/>
            </a:solidFill>
            <a:ln w="12783"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8A2A4154-A48A-B46D-8422-263ED241714B}"/>
                </a:ext>
              </a:extLst>
            </p:cNvPr>
            <p:cNvSpPr/>
            <p:nvPr/>
          </p:nvSpPr>
          <p:spPr>
            <a:xfrm>
              <a:off x="5158796" y="5292422"/>
              <a:ext cx="3709" cy="3325"/>
            </a:xfrm>
            <a:custGeom>
              <a:avLst/>
              <a:gdLst>
                <a:gd name="connsiteX0" fmla="*/ 3709 w 3709"/>
                <a:gd name="connsiteY0" fmla="*/ 3325 h 3325"/>
                <a:gd name="connsiteX1" fmla="*/ 3709 w 3709"/>
                <a:gd name="connsiteY1" fmla="*/ 1919 h 3325"/>
                <a:gd name="connsiteX2" fmla="*/ 0 w 3709"/>
                <a:gd name="connsiteY2" fmla="*/ 0 h 3325"/>
              </a:gdLst>
              <a:ahLst/>
              <a:cxnLst>
                <a:cxn ang="0">
                  <a:pos x="connsiteX0" y="connsiteY0"/>
                </a:cxn>
                <a:cxn ang="0">
                  <a:pos x="connsiteX1" y="connsiteY1"/>
                </a:cxn>
                <a:cxn ang="0">
                  <a:pos x="connsiteX2" y="connsiteY2"/>
                </a:cxn>
              </a:cxnLst>
              <a:rect l="l" t="t" r="r" b="b"/>
              <a:pathLst>
                <a:path w="3709" h="3325">
                  <a:moveTo>
                    <a:pt x="3709" y="3325"/>
                  </a:moveTo>
                  <a:cubicBezTo>
                    <a:pt x="2430" y="2046"/>
                    <a:pt x="2686" y="2046"/>
                    <a:pt x="3709" y="1919"/>
                  </a:cubicBezTo>
                  <a:lnTo>
                    <a:pt x="0" y="0"/>
                  </a:lnTo>
                  <a:close/>
                </a:path>
              </a:pathLst>
            </a:custGeom>
            <a:solidFill>
              <a:srgbClr val="EBEBEB"/>
            </a:solidFill>
            <a:ln w="12783"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CF8C0485-6B77-E262-87BC-4DC69A9706E9}"/>
                </a:ext>
              </a:extLst>
            </p:cNvPr>
            <p:cNvSpPr/>
            <p:nvPr/>
          </p:nvSpPr>
          <p:spPr>
            <a:xfrm>
              <a:off x="5139855" y="5258145"/>
              <a:ext cx="50788" cy="121631"/>
            </a:xfrm>
            <a:custGeom>
              <a:avLst/>
              <a:gdLst>
                <a:gd name="connsiteX0" fmla="*/ 17151 w 50788"/>
                <a:gd name="connsiteY0" fmla="*/ 70344 h 121631"/>
                <a:gd name="connsiteX1" fmla="*/ 18302 w 50788"/>
                <a:gd name="connsiteY1" fmla="*/ 69577 h 121631"/>
                <a:gd name="connsiteX2" fmla="*/ 21627 w 50788"/>
                <a:gd name="connsiteY2" fmla="*/ 69577 h 121631"/>
                <a:gd name="connsiteX3" fmla="*/ 16383 w 50788"/>
                <a:gd name="connsiteY3" fmla="*/ 67914 h 121631"/>
                <a:gd name="connsiteX4" fmla="*/ 17151 w 50788"/>
                <a:gd name="connsiteY4" fmla="*/ 67914 h 121631"/>
                <a:gd name="connsiteX5" fmla="*/ 17151 w 50788"/>
                <a:gd name="connsiteY5" fmla="*/ 67914 h 121631"/>
                <a:gd name="connsiteX6" fmla="*/ 14465 w 50788"/>
                <a:gd name="connsiteY6" fmla="*/ 66635 h 121631"/>
                <a:gd name="connsiteX7" fmla="*/ 15872 w 50788"/>
                <a:gd name="connsiteY7" fmla="*/ 66635 h 121631"/>
                <a:gd name="connsiteX8" fmla="*/ 14721 w 50788"/>
                <a:gd name="connsiteY8" fmla="*/ 65868 h 121631"/>
                <a:gd name="connsiteX9" fmla="*/ 15616 w 50788"/>
                <a:gd name="connsiteY9" fmla="*/ 65868 h 121631"/>
                <a:gd name="connsiteX10" fmla="*/ 15616 w 50788"/>
                <a:gd name="connsiteY10" fmla="*/ 64717 h 121631"/>
                <a:gd name="connsiteX11" fmla="*/ 15616 w 50788"/>
                <a:gd name="connsiteY11" fmla="*/ 64717 h 121631"/>
                <a:gd name="connsiteX12" fmla="*/ 13314 w 50788"/>
                <a:gd name="connsiteY12" fmla="*/ 63949 h 121631"/>
                <a:gd name="connsiteX13" fmla="*/ 14337 w 50788"/>
                <a:gd name="connsiteY13" fmla="*/ 63949 h 121631"/>
                <a:gd name="connsiteX14" fmla="*/ 13314 w 50788"/>
                <a:gd name="connsiteY14" fmla="*/ 63182 h 121631"/>
                <a:gd name="connsiteX15" fmla="*/ 15360 w 50788"/>
                <a:gd name="connsiteY15" fmla="*/ 63949 h 121631"/>
                <a:gd name="connsiteX16" fmla="*/ 16895 w 50788"/>
                <a:gd name="connsiteY16" fmla="*/ 62031 h 121631"/>
                <a:gd name="connsiteX17" fmla="*/ 16895 w 50788"/>
                <a:gd name="connsiteY17" fmla="*/ 62031 h 121631"/>
                <a:gd name="connsiteX18" fmla="*/ 20221 w 50788"/>
                <a:gd name="connsiteY18" fmla="*/ 60496 h 121631"/>
                <a:gd name="connsiteX19" fmla="*/ 15104 w 50788"/>
                <a:gd name="connsiteY19" fmla="*/ 60496 h 121631"/>
                <a:gd name="connsiteX20" fmla="*/ 15104 w 50788"/>
                <a:gd name="connsiteY20" fmla="*/ 59473 h 121631"/>
                <a:gd name="connsiteX21" fmla="*/ 16256 w 50788"/>
                <a:gd name="connsiteY21" fmla="*/ 58705 h 121631"/>
                <a:gd name="connsiteX22" fmla="*/ 18302 w 50788"/>
                <a:gd name="connsiteY22" fmla="*/ 58705 h 121631"/>
                <a:gd name="connsiteX23" fmla="*/ 15744 w 50788"/>
                <a:gd name="connsiteY23" fmla="*/ 57810 h 121631"/>
                <a:gd name="connsiteX24" fmla="*/ 18941 w 50788"/>
                <a:gd name="connsiteY24" fmla="*/ 57810 h 121631"/>
                <a:gd name="connsiteX25" fmla="*/ 16000 w 50788"/>
                <a:gd name="connsiteY25" fmla="*/ 57810 h 121631"/>
                <a:gd name="connsiteX26" fmla="*/ 14977 w 50788"/>
                <a:gd name="connsiteY26" fmla="*/ 55380 h 121631"/>
                <a:gd name="connsiteX27" fmla="*/ 16895 w 50788"/>
                <a:gd name="connsiteY27" fmla="*/ 55380 h 121631"/>
                <a:gd name="connsiteX28" fmla="*/ 15360 w 50788"/>
                <a:gd name="connsiteY28" fmla="*/ 54613 h 121631"/>
                <a:gd name="connsiteX29" fmla="*/ 16128 w 50788"/>
                <a:gd name="connsiteY29" fmla="*/ 54613 h 121631"/>
                <a:gd name="connsiteX30" fmla="*/ 13570 w 50788"/>
                <a:gd name="connsiteY30" fmla="*/ 53462 h 121631"/>
                <a:gd name="connsiteX31" fmla="*/ 14721 w 50788"/>
                <a:gd name="connsiteY31" fmla="*/ 51415 h 121631"/>
                <a:gd name="connsiteX32" fmla="*/ 16767 w 50788"/>
                <a:gd name="connsiteY32" fmla="*/ 51415 h 121631"/>
                <a:gd name="connsiteX33" fmla="*/ 13825 w 50788"/>
                <a:gd name="connsiteY33" fmla="*/ 48729 h 121631"/>
                <a:gd name="connsiteX34" fmla="*/ 15360 w 50788"/>
                <a:gd name="connsiteY34" fmla="*/ 48729 h 121631"/>
                <a:gd name="connsiteX35" fmla="*/ 10756 w 50788"/>
                <a:gd name="connsiteY35" fmla="*/ 46555 h 121631"/>
                <a:gd name="connsiteX36" fmla="*/ 8837 w 50788"/>
                <a:gd name="connsiteY36" fmla="*/ 46555 h 121631"/>
                <a:gd name="connsiteX37" fmla="*/ 8070 w 50788"/>
                <a:gd name="connsiteY37" fmla="*/ 45148 h 121631"/>
                <a:gd name="connsiteX38" fmla="*/ 9988 w 50788"/>
                <a:gd name="connsiteY38" fmla="*/ 45916 h 121631"/>
                <a:gd name="connsiteX39" fmla="*/ 9988 w 50788"/>
                <a:gd name="connsiteY39" fmla="*/ 45916 h 121631"/>
                <a:gd name="connsiteX40" fmla="*/ 13058 w 50788"/>
                <a:gd name="connsiteY40" fmla="*/ 46939 h 121631"/>
                <a:gd name="connsiteX41" fmla="*/ 11651 w 50788"/>
                <a:gd name="connsiteY41" fmla="*/ 46939 h 121631"/>
                <a:gd name="connsiteX42" fmla="*/ 15360 w 50788"/>
                <a:gd name="connsiteY42" fmla="*/ 48474 h 121631"/>
                <a:gd name="connsiteX43" fmla="*/ 15360 w 50788"/>
                <a:gd name="connsiteY43" fmla="*/ 48474 h 121631"/>
                <a:gd name="connsiteX44" fmla="*/ 16128 w 50788"/>
                <a:gd name="connsiteY44" fmla="*/ 48474 h 121631"/>
                <a:gd name="connsiteX45" fmla="*/ 15488 w 50788"/>
                <a:gd name="connsiteY45" fmla="*/ 48474 h 121631"/>
                <a:gd name="connsiteX46" fmla="*/ 17790 w 50788"/>
                <a:gd name="connsiteY46" fmla="*/ 48474 h 121631"/>
                <a:gd name="connsiteX47" fmla="*/ 17023 w 50788"/>
                <a:gd name="connsiteY47" fmla="*/ 48474 h 121631"/>
                <a:gd name="connsiteX48" fmla="*/ 18813 w 50788"/>
                <a:gd name="connsiteY48" fmla="*/ 47706 h 121631"/>
                <a:gd name="connsiteX49" fmla="*/ 13570 w 50788"/>
                <a:gd name="connsiteY49" fmla="*/ 42079 h 121631"/>
                <a:gd name="connsiteX50" fmla="*/ 18046 w 50788"/>
                <a:gd name="connsiteY50" fmla="*/ 43997 h 121631"/>
                <a:gd name="connsiteX51" fmla="*/ 18046 w 50788"/>
                <a:gd name="connsiteY51" fmla="*/ 46044 h 121631"/>
                <a:gd name="connsiteX52" fmla="*/ 19581 w 50788"/>
                <a:gd name="connsiteY52" fmla="*/ 46044 h 121631"/>
                <a:gd name="connsiteX53" fmla="*/ 18174 w 50788"/>
                <a:gd name="connsiteY53" fmla="*/ 43997 h 121631"/>
                <a:gd name="connsiteX54" fmla="*/ 20221 w 50788"/>
                <a:gd name="connsiteY54" fmla="*/ 43997 h 121631"/>
                <a:gd name="connsiteX55" fmla="*/ 18046 w 50788"/>
                <a:gd name="connsiteY55" fmla="*/ 41311 h 121631"/>
                <a:gd name="connsiteX56" fmla="*/ 19453 w 50788"/>
                <a:gd name="connsiteY56" fmla="*/ 42846 h 121631"/>
                <a:gd name="connsiteX57" fmla="*/ 18685 w 50788"/>
                <a:gd name="connsiteY57" fmla="*/ 40416 h 121631"/>
                <a:gd name="connsiteX58" fmla="*/ 18685 w 50788"/>
                <a:gd name="connsiteY58" fmla="*/ 40416 h 121631"/>
                <a:gd name="connsiteX59" fmla="*/ 19964 w 50788"/>
                <a:gd name="connsiteY59" fmla="*/ 39649 h 121631"/>
                <a:gd name="connsiteX60" fmla="*/ 19964 w 50788"/>
                <a:gd name="connsiteY60" fmla="*/ 39649 h 121631"/>
                <a:gd name="connsiteX61" fmla="*/ 19913 w 50788"/>
                <a:gd name="connsiteY61" fmla="*/ 35489 h 121631"/>
                <a:gd name="connsiteX62" fmla="*/ 19325 w 50788"/>
                <a:gd name="connsiteY62" fmla="*/ 35044 h 121631"/>
                <a:gd name="connsiteX63" fmla="*/ 22651 w 50788"/>
                <a:gd name="connsiteY63" fmla="*/ 37219 h 121631"/>
                <a:gd name="connsiteX64" fmla="*/ 15744 w 50788"/>
                <a:gd name="connsiteY64" fmla="*/ 30440 h 121631"/>
                <a:gd name="connsiteX65" fmla="*/ 23546 w 50788"/>
                <a:gd name="connsiteY65" fmla="*/ 35812 h 121631"/>
                <a:gd name="connsiteX66" fmla="*/ 23546 w 50788"/>
                <a:gd name="connsiteY66" fmla="*/ 34788 h 121631"/>
                <a:gd name="connsiteX67" fmla="*/ 20348 w 50788"/>
                <a:gd name="connsiteY67" fmla="*/ 32998 h 121631"/>
                <a:gd name="connsiteX68" fmla="*/ 24313 w 50788"/>
                <a:gd name="connsiteY68" fmla="*/ 33893 h 121631"/>
                <a:gd name="connsiteX69" fmla="*/ 21116 w 50788"/>
                <a:gd name="connsiteY69" fmla="*/ 31079 h 121631"/>
                <a:gd name="connsiteX70" fmla="*/ 24441 w 50788"/>
                <a:gd name="connsiteY70" fmla="*/ 33637 h 121631"/>
                <a:gd name="connsiteX71" fmla="*/ 22139 w 50788"/>
                <a:gd name="connsiteY71" fmla="*/ 30568 h 121631"/>
                <a:gd name="connsiteX72" fmla="*/ 25592 w 50788"/>
                <a:gd name="connsiteY72" fmla="*/ 32870 h 121631"/>
                <a:gd name="connsiteX73" fmla="*/ 25592 w 50788"/>
                <a:gd name="connsiteY73" fmla="*/ 31719 h 121631"/>
                <a:gd name="connsiteX74" fmla="*/ 24569 w 50788"/>
                <a:gd name="connsiteY74" fmla="*/ 31719 h 121631"/>
                <a:gd name="connsiteX75" fmla="*/ 22267 w 50788"/>
                <a:gd name="connsiteY75" fmla="*/ 26475 h 121631"/>
                <a:gd name="connsiteX76" fmla="*/ 26359 w 50788"/>
                <a:gd name="connsiteY76" fmla="*/ 29673 h 121631"/>
                <a:gd name="connsiteX77" fmla="*/ 20348 w 50788"/>
                <a:gd name="connsiteY77" fmla="*/ 20720 h 121631"/>
                <a:gd name="connsiteX78" fmla="*/ 21244 w 50788"/>
                <a:gd name="connsiteY78" fmla="*/ 20720 h 121631"/>
                <a:gd name="connsiteX79" fmla="*/ 21244 w 50788"/>
                <a:gd name="connsiteY79" fmla="*/ 19185 h 121631"/>
                <a:gd name="connsiteX80" fmla="*/ 27383 w 50788"/>
                <a:gd name="connsiteY80" fmla="*/ 29033 h 121631"/>
                <a:gd name="connsiteX81" fmla="*/ 28790 w 50788"/>
                <a:gd name="connsiteY81" fmla="*/ 29033 h 121631"/>
                <a:gd name="connsiteX82" fmla="*/ 29685 w 50788"/>
                <a:gd name="connsiteY82" fmla="*/ 30568 h 121631"/>
                <a:gd name="connsiteX83" fmla="*/ 31092 w 50788"/>
                <a:gd name="connsiteY83" fmla="*/ 29800 h 121631"/>
                <a:gd name="connsiteX84" fmla="*/ 29046 w 50788"/>
                <a:gd name="connsiteY84" fmla="*/ 26219 h 121631"/>
                <a:gd name="connsiteX85" fmla="*/ 29046 w 50788"/>
                <a:gd name="connsiteY85" fmla="*/ 29033 h 121631"/>
                <a:gd name="connsiteX86" fmla="*/ 26359 w 50788"/>
                <a:gd name="connsiteY86" fmla="*/ 23405 h 121631"/>
                <a:gd name="connsiteX87" fmla="*/ 29557 w 50788"/>
                <a:gd name="connsiteY87" fmla="*/ 26859 h 121631"/>
                <a:gd name="connsiteX88" fmla="*/ 29557 w 50788"/>
                <a:gd name="connsiteY88" fmla="*/ 25324 h 121631"/>
                <a:gd name="connsiteX89" fmla="*/ 29557 w 50788"/>
                <a:gd name="connsiteY89" fmla="*/ 26603 h 121631"/>
                <a:gd name="connsiteX90" fmla="*/ 30324 w 50788"/>
                <a:gd name="connsiteY90" fmla="*/ 24812 h 121631"/>
                <a:gd name="connsiteX91" fmla="*/ 31987 w 50788"/>
                <a:gd name="connsiteY91" fmla="*/ 24812 h 121631"/>
                <a:gd name="connsiteX92" fmla="*/ 23674 w 50788"/>
                <a:gd name="connsiteY92" fmla="*/ 15860 h 121631"/>
                <a:gd name="connsiteX93" fmla="*/ 27510 w 50788"/>
                <a:gd name="connsiteY93" fmla="*/ 17266 h 121631"/>
                <a:gd name="connsiteX94" fmla="*/ 31348 w 50788"/>
                <a:gd name="connsiteY94" fmla="*/ 22382 h 121631"/>
                <a:gd name="connsiteX95" fmla="*/ 30708 w 50788"/>
                <a:gd name="connsiteY95" fmla="*/ 20975 h 121631"/>
                <a:gd name="connsiteX96" fmla="*/ 32115 w 50788"/>
                <a:gd name="connsiteY96" fmla="*/ 21871 h 121631"/>
                <a:gd name="connsiteX97" fmla="*/ 31092 w 50788"/>
                <a:gd name="connsiteY97" fmla="*/ 20208 h 121631"/>
                <a:gd name="connsiteX98" fmla="*/ 32499 w 50788"/>
                <a:gd name="connsiteY98" fmla="*/ 20208 h 121631"/>
                <a:gd name="connsiteX99" fmla="*/ 30197 w 50788"/>
                <a:gd name="connsiteY99" fmla="*/ 14964 h 121631"/>
                <a:gd name="connsiteX100" fmla="*/ 31348 w 50788"/>
                <a:gd name="connsiteY100" fmla="*/ 16243 h 121631"/>
                <a:gd name="connsiteX101" fmla="*/ 34673 w 50788"/>
                <a:gd name="connsiteY101" fmla="*/ 15476 h 121631"/>
                <a:gd name="connsiteX102" fmla="*/ 36208 w 50788"/>
                <a:gd name="connsiteY102" fmla="*/ 17011 h 121631"/>
                <a:gd name="connsiteX103" fmla="*/ 36208 w 50788"/>
                <a:gd name="connsiteY103" fmla="*/ 15604 h 121631"/>
                <a:gd name="connsiteX104" fmla="*/ 37359 w 50788"/>
                <a:gd name="connsiteY104" fmla="*/ 18034 h 121631"/>
                <a:gd name="connsiteX105" fmla="*/ 37359 w 50788"/>
                <a:gd name="connsiteY105" fmla="*/ 14964 h 121631"/>
                <a:gd name="connsiteX106" fmla="*/ 36080 w 50788"/>
                <a:gd name="connsiteY106" fmla="*/ 16243 h 121631"/>
                <a:gd name="connsiteX107" fmla="*/ 34545 w 50788"/>
                <a:gd name="connsiteY107" fmla="*/ 9081 h 121631"/>
                <a:gd name="connsiteX108" fmla="*/ 35824 w 50788"/>
                <a:gd name="connsiteY108" fmla="*/ 9976 h 121631"/>
                <a:gd name="connsiteX109" fmla="*/ 37743 w 50788"/>
                <a:gd name="connsiteY109" fmla="*/ 5883 h 121631"/>
                <a:gd name="connsiteX110" fmla="*/ 39917 w 50788"/>
                <a:gd name="connsiteY110" fmla="*/ 10104 h 121631"/>
                <a:gd name="connsiteX111" fmla="*/ 37743 w 50788"/>
                <a:gd name="connsiteY111" fmla="*/ 10104 h 121631"/>
                <a:gd name="connsiteX112" fmla="*/ 38766 w 50788"/>
                <a:gd name="connsiteY112" fmla="*/ 10104 h 121631"/>
                <a:gd name="connsiteX113" fmla="*/ 37870 w 50788"/>
                <a:gd name="connsiteY113" fmla="*/ 11127 h 121631"/>
                <a:gd name="connsiteX114" fmla="*/ 42986 w 50788"/>
                <a:gd name="connsiteY114" fmla="*/ 11127 h 121631"/>
                <a:gd name="connsiteX115" fmla="*/ 42986 w 50788"/>
                <a:gd name="connsiteY115" fmla="*/ 9209 h 121631"/>
                <a:gd name="connsiteX116" fmla="*/ 42986 w 50788"/>
                <a:gd name="connsiteY116" fmla="*/ 9209 h 121631"/>
                <a:gd name="connsiteX117" fmla="*/ 42347 w 50788"/>
                <a:gd name="connsiteY117" fmla="*/ 6651 h 121631"/>
                <a:gd name="connsiteX118" fmla="*/ 44010 w 50788"/>
                <a:gd name="connsiteY118" fmla="*/ 4221 h 121631"/>
                <a:gd name="connsiteX119" fmla="*/ 44777 w 50788"/>
                <a:gd name="connsiteY119" fmla="*/ 6011 h 121631"/>
                <a:gd name="connsiteX120" fmla="*/ 43754 w 50788"/>
                <a:gd name="connsiteY120" fmla="*/ 6011 h 121631"/>
                <a:gd name="connsiteX121" fmla="*/ 45544 w 50788"/>
                <a:gd name="connsiteY121" fmla="*/ 6011 h 121631"/>
                <a:gd name="connsiteX122" fmla="*/ 44521 w 50788"/>
                <a:gd name="connsiteY122" fmla="*/ 4860 h 121631"/>
                <a:gd name="connsiteX123" fmla="*/ 46056 w 50788"/>
                <a:gd name="connsiteY123" fmla="*/ 1663 h 121631"/>
                <a:gd name="connsiteX124" fmla="*/ 44649 w 50788"/>
                <a:gd name="connsiteY124" fmla="*/ 0 h 121631"/>
                <a:gd name="connsiteX125" fmla="*/ 44649 w 50788"/>
                <a:gd name="connsiteY125" fmla="*/ 3197 h 121631"/>
                <a:gd name="connsiteX126" fmla="*/ 41579 w 50788"/>
                <a:gd name="connsiteY126" fmla="*/ 640 h 121631"/>
                <a:gd name="connsiteX127" fmla="*/ 41579 w 50788"/>
                <a:gd name="connsiteY127" fmla="*/ 1663 h 121631"/>
                <a:gd name="connsiteX128" fmla="*/ 41579 w 50788"/>
                <a:gd name="connsiteY128" fmla="*/ 1663 h 121631"/>
                <a:gd name="connsiteX129" fmla="*/ 41579 w 50788"/>
                <a:gd name="connsiteY129" fmla="*/ 1663 h 121631"/>
                <a:gd name="connsiteX130" fmla="*/ 42347 w 50788"/>
                <a:gd name="connsiteY130" fmla="*/ 2558 h 121631"/>
                <a:gd name="connsiteX131" fmla="*/ 41324 w 50788"/>
                <a:gd name="connsiteY131" fmla="*/ 5372 h 121631"/>
                <a:gd name="connsiteX132" fmla="*/ 41324 w 50788"/>
                <a:gd name="connsiteY132" fmla="*/ 3965 h 121631"/>
                <a:gd name="connsiteX133" fmla="*/ 41324 w 50788"/>
                <a:gd name="connsiteY133" fmla="*/ 6395 h 121631"/>
                <a:gd name="connsiteX134" fmla="*/ 39789 w 50788"/>
                <a:gd name="connsiteY134" fmla="*/ 3453 h 121631"/>
                <a:gd name="connsiteX135" fmla="*/ 38894 w 50788"/>
                <a:gd name="connsiteY135" fmla="*/ 3453 h 121631"/>
                <a:gd name="connsiteX136" fmla="*/ 37103 w 50788"/>
                <a:gd name="connsiteY136" fmla="*/ 3453 h 121631"/>
                <a:gd name="connsiteX137" fmla="*/ 37103 w 50788"/>
                <a:gd name="connsiteY137" fmla="*/ 4221 h 121631"/>
                <a:gd name="connsiteX138" fmla="*/ 36080 w 50788"/>
                <a:gd name="connsiteY138" fmla="*/ 5755 h 121631"/>
                <a:gd name="connsiteX139" fmla="*/ 36080 w 50788"/>
                <a:gd name="connsiteY139" fmla="*/ 5755 h 121631"/>
                <a:gd name="connsiteX140" fmla="*/ 31859 w 50788"/>
                <a:gd name="connsiteY140" fmla="*/ 7930 h 121631"/>
                <a:gd name="connsiteX141" fmla="*/ 30452 w 50788"/>
                <a:gd name="connsiteY141" fmla="*/ 9209 h 121631"/>
                <a:gd name="connsiteX142" fmla="*/ 29557 w 50788"/>
                <a:gd name="connsiteY142" fmla="*/ 8313 h 121631"/>
                <a:gd name="connsiteX143" fmla="*/ 27767 w 50788"/>
                <a:gd name="connsiteY143" fmla="*/ 9720 h 121631"/>
                <a:gd name="connsiteX144" fmla="*/ 23546 w 50788"/>
                <a:gd name="connsiteY144" fmla="*/ 11255 h 121631"/>
                <a:gd name="connsiteX145" fmla="*/ 24569 w 50788"/>
                <a:gd name="connsiteY145" fmla="*/ 12534 h 121631"/>
                <a:gd name="connsiteX146" fmla="*/ 23418 w 50788"/>
                <a:gd name="connsiteY146" fmla="*/ 15092 h 121631"/>
                <a:gd name="connsiteX147" fmla="*/ 24441 w 50788"/>
                <a:gd name="connsiteY147" fmla="*/ 16115 h 121631"/>
                <a:gd name="connsiteX148" fmla="*/ 21244 w 50788"/>
                <a:gd name="connsiteY148" fmla="*/ 17778 h 121631"/>
                <a:gd name="connsiteX149" fmla="*/ 21244 w 50788"/>
                <a:gd name="connsiteY149" fmla="*/ 17778 h 121631"/>
                <a:gd name="connsiteX150" fmla="*/ 17918 w 50788"/>
                <a:gd name="connsiteY150" fmla="*/ 21231 h 121631"/>
                <a:gd name="connsiteX151" fmla="*/ 17918 w 50788"/>
                <a:gd name="connsiteY151" fmla="*/ 21231 h 121631"/>
                <a:gd name="connsiteX152" fmla="*/ 14465 w 50788"/>
                <a:gd name="connsiteY152" fmla="*/ 21231 h 121631"/>
                <a:gd name="connsiteX153" fmla="*/ 15360 w 50788"/>
                <a:gd name="connsiteY153" fmla="*/ 21231 h 121631"/>
                <a:gd name="connsiteX154" fmla="*/ 15360 w 50788"/>
                <a:gd name="connsiteY154" fmla="*/ 22382 h 121631"/>
                <a:gd name="connsiteX155" fmla="*/ 13953 w 50788"/>
                <a:gd name="connsiteY155" fmla="*/ 21487 h 121631"/>
                <a:gd name="connsiteX156" fmla="*/ 13953 w 50788"/>
                <a:gd name="connsiteY156" fmla="*/ 21487 h 121631"/>
                <a:gd name="connsiteX157" fmla="*/ 15360 w 50788"/>
                <a:gd name="connsiteY157" fmla="*/ 22766 h 121631"/>
                <a:gd name="connsiteX158" fmla="*/ 15360 w 50788"/>
                <a:gd name="connsiteY158" fmla="*/ 23789 h 121631"/>
                <a:gd name="connsiteX159" fmla="*/ 12930 w 50788"/>
                <a:gd name="connsiteY159" fmla="*/ 23789 h 121631"/>
                <a:gd name="connsiteX160" fmla="*/ 14721 w 50788"/>
                <a:gd name="connsiteY160" fmla="*/ 27754 h 121631"/>
                <a:gd name="connsiteX161" fmla="*/ 14721 w 50788"/>
                <a:gd name="connsiteY161" fmla="*/ 27754 h 121631"/>
                <a:gd name="connsiteX162" fmla="*/ 14721 w 50788"/>
                <a:gd name="connsiteY162" fmla="*/ 28777 h 121631"/>
                <a:gd name="connsiteX163" fmla="*/ 12930 w 50788"/>
                <a:gd name="connsiteY163" fmla="*/ 27882 h 121631"/>
                <a:gd name="connsiteX164" fmla="*/ 14721 w 50788"/>
                <a:gd name="connsiteY164" fmla="*/ 30184 h 121631"/>
                <a:gd name="connsiteX165" fmla="*/ 11651 w 50788"/>
                <a:gd name="connsiteY165" fmla="*/ 28521 h 121631"/>
                <a:gd name="connsiteX166" fmla="*/ 13314 w 50788"/>
                <a:gd name="connsiteY166" fmla="*/ 32103 h 121631"/>
                <a:gd name="connsiteX167" fmla="*/ 12163 w 50788"/>
                <a:gd name="connsiteY167" fmla="*/ 31463 h 121631"/>
                <a:gd name="connsiteX168" fmla="*/ 12163 w 50788"/>
                <a:gd name="connsiteY168" fmla="*/ 32998 h 121631"/>
                <a:gd name="connsiteX169" fmla="*/ 6663 w 50788"/>
                <a:gd name="connsiteY169" fmla="*/ 38242 h 121631"/>
                <a:gd name="connsiteX170" fmla="*/ 7431 w 50788"/>
                <a:gd name="connsiteY170" fmla="*/ 39904 h 121631"/>
                <a:gd name="connsiteX171" fmla="*/ 5256 w 50788"/>
                <a:gd name="connsiteY171" fmla="*/ 39137 h 121631"/>
                <a:gd name="connsiteX172" fmla="*/ 5256 w 50788"/>
                <a:gd name="connsiteY172" fmla="*/ 42207 h 121631"/>
                <a:gd name="connsiteX173" fmla="*/ 3466 w 50788"/>
                <a:gd name="connsiteY173" fmla="*/ 41439 h 121631"/>
                <a:gd name="connsiteX174" fmla="*/ 3466 w 50788"/>
                <a:gd name="connsiteY174" fmla="*/ 41439 h 121631"/>
                <a:gd name="connsiteX175" fmla="*/ 2442 w 50788"/>
                <a:gd name="connsiteY175" fmla="*/ 41439 h 121631"/>
                <a:gd name="connsiteX176" fmla="*/ 7303 w 50788"/>
                <a:gd name="connsiteY176" fmla="*/ 44509 h 121631"/>
                <a:gd name="connsiteX177" fmla="*/ 7303 w 50788"/>
                <a:gd name="connsiteY177" fmla="*/ 46044 h 121631"/>
                <a:gd name="connsiteX178" fmla="*/ 5256 w 50788"/>
                <a:gd name="connsiteY178" fmla="*/ 45276 h 121631"/>
                <a:gd name="connsiteX179" fmla="*/ 5256 w 50788"/>
                <a:gd name="connsiteY179" fmla="*/ 48218 h 121631"/>
                <a:gd name="connsiteX180" fmla="*/ 5256 w 50788"/>
                <a:gd name="connsiteY180" fmla="*/ 48218 h 121631"/>
                <a:gd name="connsiteX181" fmla="*/ 5256 w 50788"/>
                <a:gd name="connsiteY181" fmla="*/ 50136 h 121631"/>
                <a:gd name="connsiteX182" fmla="*/ 5256 w 50788"/>
                <a:gd name="connsiteY182" fmla="*/ 50136 h 121631"/>
                <a:gd name="connsiteX183" fmla="*/ 5896 w 50788"/>
                <a:gd name="connsiteY183" fmla="*/ 51799 h 121631"/>
                <a:gd name="connsiteX184" fmla="*/ 5896 w 50788"/>
                <a:gd name="connsiteY184" fmla="*/ 51799 h 121631"/>
                <a:gd name="connsiteX185" fmla="*/ 4361 w 50788"/>
                <a:gd name="connsiteY185" fmla="*/ 54101 h 121631"/>
                <a:gd name="connsiteX186" fmla="*/ 5896 w 50788"/>
                <a:gd name="connsiteY186" fmla="*/ 54101 h 121631"/>
                <a:gd name="connsiteX187" fmla="*/ 4873 w 50788"/>
                <a:gd name="connsiteY187" fmla="*/ 56531 h 121631"/>
                <a:gd name="connsiteX188" fmla="*/ 5768 w 50788"/>
                <a:gd name="connsiteY188" fmla="*/ 56531 h 121631"/>
                <a:gd name="connsiteX189" fmla="*/ 652 w 50788"/>
                <a:gd name="connsiteY189" fmla="*/ 58322 h 121631"/>
                <a:gd name="connsiteX190" fmla="*/ 652 w 50788"/>
                <a:gd name="connsiteY190" fmla="*/ 58322 h 121631"/>
                <a:gd name="connsiteX191" fmla="*/ 3082 w 50788"/>
                <a:gd name="connsiteY191" fmla="*/ 59729 h 121631"/>
                <a:gd name="connsiteX192" fmla="*/ 12 w 50788"/>
                <a:gd name="connsiteY192" fmla="*/ 59729 h 121631"/>
                <a:gd name="connsiteX193" fmla="*/ 1419 w 50788"/>
                <a:gd name="connsiteY193" fmla="*/ 63182 h 121631"/>
                <a:gd name="connsiteX194" fmla="*/ 3850 w 50788"/>
                <a:gd name="connsiteY194" fmla="*/ 63182 h 121631"/>
                <a:gd name="connsiteX195" fmla="*/ 3850 w 50788"/>
                <a:gd name="connsiteY195" fmla="*/ 65996 h 121631"/>
                <a:gd name="connsiteX196" fmla="*/ 3210 w 50788"/>
                <a:gd name="connsiteY196" fmla="*/ 65996 h 121631"/>
                <a:gd name="connsiteX197" fmla="*/ 6024 w 50788"/>
                <a:gd name="connsiteY197" fmla="*/ 68042 h 121631"/>
                <a:gd name="connsiteX198" fmla="*/ 4233 w 50788"/>
                <a:gd name="connsiteY198" fmla="*/ 72007 h 121631"/>
                <a:gd name="connsiteX199" fmla="*/ 4233 w 50788"/>
                <a:gd name="connsiteY199" fmla="*/ 73798 h 121631"/>
                <a:gd name="connsiteX200" fmla="*/ 4233 w 50788"/>
                <a:gd name="connsiteY200" fmla="*/ 73798 h 121631"/>
                <a:gd name="connsiteX201" fmla="*/ 6791 w 50788"/>
                <a:gd name="connsiteY201" fmla="*/ 75332 h 121631"/>
                <a:gd name="connsiteX202" fmla="*/ 5768 w 50788"/>
                <a:gd name="connsiteY202" fmla="*/ 75332 h 121631"/>
                <a:gd name="connsiteX203" fmla="*/ 8198 w 50788"/>
                <a:gd name="connsiteY203" fmla="*/ 78018 h 121631"/>
                <a:gd name="connsiteX204" fmla="*/ 6663 w 50788"/>
                <a:gd name="connsiteY204" fmla="*/ 78018 h 121631"/>
                <a:gd name="connsiteX205" fmla="*/ 7431 w 50788"/>
                <a:gd name="connsiteY205" fmla="*/ 82239 h 121631"/>
                <a:gd name="connsiteX206" fmla="*/ 6663 w 50788"/>
                <a:gd name="connsiteY206" fmla="*/ 82239 h 121631"/>
                <a:gd name="connsiteX207" fmla="*/ 10116 w 50788"/>
                <a:gd name="connsiteY207" fmla="*/ 86587 h 121631"/>
                <a:gd name="connsiteX208" fmla="*/ 11907 w 50788"/>
                <a:gd name="connsiteY208" fmla="*/ 86587 h 121631"/>
                <a:gd name="connsiteX209" fmla="*/ 14977 w 50788"/>
                <a:gd name="connsiteY209" fmla="*/ 84669 h 121631"/>
                <a:gd name="connsiteX210" fmla="*/ 13442 w 50788"/>
                <a:gd name="connsiteY210" fmla="*/ 86332 h 121631"/>
                <a:gd name="connsiteX211" fmla="*/ 13442 w 50788"/>
                <a:gd name="connsiteY211" fmla="*/ 86332 h 121631"/>
                <a:gd name="connsiteX212" fmla="*/ 11395 w 50788"/>
                <a:gd name="connsiteY212" fmla="*/ 89529 h 121631"/>
                <a:gd name="connsiteX213" fmla="*/ 15232 w 50788"/>
                <a:gd name="connsiteY213" fmla="*/ 98354 h 121631"/>
                <a:gd name="connsiteX214" fmla="*/ 17023 w 50788"/>
                <a:gd name="connsiteY214" fmla="*/ 96691 h 121631"/>
                <a:gd name="connsiteX215" fmla="*/ 17023 w 50788"/>
                <a:gd name="connsiteY215" fmla="*/ 97587 h 121631"/>
                <a:gd name="connsiteX216" fmla="*/ 15360 w 50788"/>
                <a:gd name="connsiteY216" fmla="*/ 98354 h 121631"/>
                <a:gd name="connsiteX217" fmla="*/ 17407 w 50788"/>
                <a:gd name="connsiteY217" fmla="*/ 98354 h 121631"/>
                <a:gd name="connsiteX218" fmla="*/ 15104 w 50788"/>
                <a:gd name="connsiteY218" fmla="*/ 100017 h 121631"/>
                <a:gd name="connsiteX219" fmla="*/ 15104 w 50788"/>
                <a:gd name="connsiteY219" fmla="*/ 100017 h 121631"/>
                <a:gd name="connsiteX220" fmla="*/ 15104 w 50788"/>
                <a:gd name="connsiteY220" fmla="*/ 100017 h 121631"/>
                <a:gd name="connsiteX221" fmla="*/ 17534 w 50788"/>
                <a:gd name="connsiteY221" fmla="*/ 100017 h 121631"/>
                <a:gd name="connsiteX222" fmla="*/ 16639 w 50788"/>
                <a:gd name="connsiteY222" fmla="*/ 101424 h 121631"/>
                <a:gd name="connsiteX223" fmla="*/ 16639 w 50788"/>
                <a:gd name="connsiteY223" fmla="*/ 101424 h 121631"/>
                <a:gd name="connsiteX224" fmla="*/ 17407 w 50788"/>
                <a:gd name="connsiteY224" fmla="*/ 102575 h 121631"/>
                <a:gd name="connsiteX225" fmla="*/ 18430 w 50788"/>
                <a:gd name="connsiteY225" fmla="*/ 100912 h 121631"/>
                <a:gd name="connsiteX226" fmla="*/ 20348 w 50788"/>
                <a:gd name="connsiteY226" fmla="*/ 100017 h 121631"/>
                <a:gd name="connsiteX227" fmla="*/ 22651 w 50788"/>
                <a:gd name="connsiteY227" fmla="*/ 105389 h 121631"/>
                <a:gd name="connsiteX228" fmla="*/ 25336 w 50788"/>
                <a:gd name="connsiteY228" fmla="*/ 106156 h 121631"/>
                <a:gd name="connsiteX229" fmla="*/ 27127 w 50788"/>
                <a:gd name="connsiteY229" fmla="*/ 104749 h 121631"/>
                <a:gd name="connsiteX230" fmla="*/ 25848 w 50788"/>
                <a:gd name="connsiteY230" fmla="*/ 110121 h 121631"/>
                <a:gd name="connsiteX231" fmla="*/ 29046 w 50788"/>
                <a:gd name="connsiteY231" fmla="*/ 108074 h 121631"/>
                <a:gd name="connsiteX232" fmla="*/ 28022 w 50788"/>
                <a:gd name="connsiteY232" fmla="*/ 110632 h 121631"/>
                <a:gd name="connsiteX233" fmla="*/ 32882 w 50788"/>
                <a:gd name="connsiteY233" fmla="*/ 114342 h 121631"/>
                <a:gd name="connsiteX234" fmla="*/ 34033 w 50788"/>
                <a:gd name="connsiteY234" fmla="*/ 112423 h 121631"/>
                <a:gd name="connsiteX235" fmla="*/ 34033 w 50788"/>
                <a:gd name="connsiteY235" fmla="*/ 115493 h 121631"/>
                <a:gd name="connsiteX236" fmla="*/ 35696 w 50788"/>
                <a:gd name="connsiteY236" fmla="*/ 115493 h 121631"/>
                <a:gd name="connsiteX237" fmla="*/ 35696 w 50788"/>
                <a:gd name="connsiteY237" fmla="*/ 114214 h 121631"/>
                <a:gd name="connsiteX238" fmla="*/ 46695 w 50788"/>
                <a:gd name="connsiteY238" fmla="*/ 121632 h 121631"/>
                <a:gd name="connsiteX239" fmla="*/ 46695 w 50788"/>
                <a:gd name="connsiteY239" fmla="*/ 120481 h 121631"/>
                <a:gd name="connsiteX240" fmla="*/ 46695 w 50788"/>
                <a:gd name="connsiteY240" fmla="*/ 118306 h 121631"/>
                <a:gd name="connsiteX241" fmla="*/ 47974 w 50788"/>
                <a:gd name="connsiteY241" fmla="*/ 120864 h 121631"/>
                <a:gd name="connsiteX242" fmla="*/ 50404 w 50788"/>
                <a:gd name="connsiteY242" fmla="*/ 119074 h 121631"/>
                <a:gd name="connsiteX243" fmla="*/ 49765 w 50788"/>
                <a:gd name="connsiteY243" fmla="*/ 119074 h 121631"/>
                <a:gd name="connsiteX244" fmla="*/ 50788 w 50788"/>
                <a:gd name="connsiteY244" fmla="*/ 110505 h 121631"/>
                <a:gd name="connsiteX245" fmla="*/ 47974 w 50788"/>
                <a:gd name="connsiteY245" fmla="*/ 109609 h 121631"/>
                <a:gd name="connsiteX246" fmla="*/ 47974 w 50788"/>
                <a:gd name="connsiteY246" fmla="*/ 107947 h 121631"/>
                <a:gd name="connsiteX247" fmla="*/ 46440 w 50788"/>
                <a:gd name="connsiteY247" fmla="*/ 107947 h 121631"/>
                <a:gd name="connsiteX248" fmla="*/ 46440 w 50788"/>
                <a:gd name="connsiteY248" fmla="*/ 107947 h 121631"/>
                <a:gd name="connsiteX249" fmla="*/ 42730 w 50788"/>
                <a:gd name="connsiteY249" fmla="*/ 104621 h 121631"/>
                <a:gd name="connsiteX250" fmla="*/ 42730 w 50788"/>
                <a:gd name="connsiteY250" fmla="*/ 106156 h 121631"/>
                <a:gd name="connsiteX251" fmla="*/ 42730 w 50788"/>
                <a:gd name="connsiteY251" fmla="*/ 104877 h 121631"/>
                <a:gd name="connsiteX252" fmla="*/ 42730 w 50788"/>
                <a:gd name="connsiteY252" fmla="*/ 107691 h 121631"/>
                <a:gd name="connsiteX253" fmla="*/ 41196 w 50788"/>
                <a:gd name="connsiteY253" fmla="*/ 102959 h 121631"/>
                <a:gd name="connsiteX254" fmla="*/ 39917 w 50788"/>
                <a:gd name="connsiteY254" fmla="*/ 104365 h 121631"/>
                <a:gd name="connsiteX255" fmla="*/ 39917 w 50788"/>
                <a:gd name="connsiteY255" fmla="*/ 103342 h 121631"/>
                <a:gd name="connsiteX256" fmla="*/ 39277 w 50788"/>
                <a:gd name="connsiteY256" fmla="*/ 104365 h 121631"/>
                <a:gd name="connsiteX257" fmla="*/ 39277 w 50788"/>
                <a:gd name="connsiteY257" fmla="*/ 102191 h 121631"/>
                <a:gd name="connsiteX258" fmla="*/ 39277 w 50788"/>
                <a:gd name="connsiteY258" fmla="*/ 102191 h 121631"/>
                <a:gd name="connsiteX259" fmla="*/ 37870 w 50788"/>
                <a:gd name="connsiteY259" fmla="*/ 101296 h 121631"/>
                <a:gd name="connsiteX260" fmla="*/ 37870 w 50788"/>
                <a:gd name="connsiteY260" fmla="*/ 102191 h 121631"/>
                <a:gd name="connsiteX261" fmla="*/ 32371 w 50788"/>
                <a:gd name="connsiteY261" fmla="*/ 100528 h 121631"/>
                <a:gd name="connsiteX262" fmla="*/ 32371 w 50788"/>
                <a:gd name="connsiteY262" fmla="*/ 100528 h 121631"/>
                <a:gd name="connsiteX263" fmla="*/ 30452 w 50788"/>
                <a:gd name="connsiteY263" fmla="*/ 98866 h 121631"/>
                <a:gd name="connsiteX264" fmla="*/ 30452 w 50788"/>
                <a:gd name="connsiteY264" fmla="*/ 98866 h 121631"/>
                <a:gd name="connsiteX265" fmla="*/ 28918 w 50788"/>
                <a:gd name="connsiteY265" fmla="*/ 98866 h 121631"/>
                <a:gd name="connsiteX266" fmla="*/ 30452 w 50788"/>
                <a:gd name="connsiteY266" fmla="*/ 96819 h 121631"/>
                <a:gd name="connsiteX267" fmla="*/ 26615 w 50788"/>
                <a:gd name="connsiteY267" fmla="*/ 98610 h 121631"/>
                <a:gd name="connsiteX268" fmla="*/ 27255 w 50788"/>
                <a:gd name="connsiteY268" fmla="*/ 97459 h 121631"/>
                <a:gd name="connsiteX269" fmla="*/ 25080 w 50788"/>
                <a:gd name="connsiteY269" fmla="*/ 98226 h 121631"/>
                <a:gd name="connsiteX270" fmla="*/ 27510 w 50788"/>
                <a:gd name="connsiteY270" fmla="*/ 96052 h 121631"/>
                <a:gd name="connsiteX271" fmla="*/ 26232 w 50788"/>
                <a:gd name="connsiteY271" fmla="*/ 93110 h 121631"/>
                <a:gd name="connsiteX272" fmla="*/ 24953 w 50788"/>
                <a:gd name="connsiteY272" fmla="*/ 95540 h 121631"/>
                <a:gd name="connsiteX273" fmla="*/ 22651 w 50788"/>
                <a:gd name="connsiteY273" fmla="*/ 96308 h 121631"/>
                <a:gd name="connsiteX274" fmla="*/ 24441 w 50788"/>
                <a:gd name="connsiteY274" fmla="*/ 91831 h 121631"/>
                <a:gd name="connsiteX275" fmla="*/ 24441 w 50788"/>
                <a:gd name="connsiteY275" fmla="*/ 91831 h 121631"/>
                <a:gd name="connsiteX276" fmla="*/ 23674 w 50788"/>
                <a:gd name="connsiteY276" fmla="*/ 90680 h 121631"/>
                <a:gd name="connsiteX277" fmla="*/ 21244 w 50788"/>
                <a:gd name="connsiteY277" fmla="*/ 91576 h 121631"/>
                <a:gd name="connsiteX278" fmla="*/ 22395 w 50788"/>
                <a:gd name="connsiteY278" fmla="*/ 91576 h 121631"/>
                <a:gd name="connsiteX279" fmla="*/ 19197 w 50788"/>
                <a:gd name="connsiteY279" fmla="*/ 91576 h 121631"/>
                <a:gd name="connsiteX280" fmla="*/ 20860 w 50788"/>
                <a:gd name="connsiteY280" fmla="*/ 91576 h 121631"/>
                <a:gd name="connsiteX281" fmla="*/ 20860 w 50788"/>
                <a:gd name="connsiteY281" fmla="*/ 90552 h 121631"/>
                <a:gd name="connsiteX282" fmla="*/ 24185 w 50788"/>
                <a:gd name="connsiteY282" fmla="*/ 90552 h 121631"/>
                <a:gd name="connsiteX283" fmla="*/ 24185 w 50788"/>
                <a:gd name="connsiteY283" fmla="*/ 89273 h 121631"/>
                <a:gd name="connsiteX284" fmla="*/ 21116 w 50788"/>
                <a:gd name="connsiteY284" fmla="*/ 89273 h 121631"/>
                <a:gd name="connsiteX285" fmla="*/ 22395 w 50788"/>
                <a:gd name="connsiteY285" fmla="*/ 88378 h 121631"/>
                <a:gd name="connsiteX286" fmla="*/ 21244 w 50788"/>
                <a:gd name="connsiteY286" fmla="*/ 88378 h 121631"/>
                <a:gd name="connsiteX287" fmla="*/ 23162 w 50788"/>
                <a:gd name="connsiteY287" fmla="*/ 87611 h 121631"/>
                <a:gd name="connsiteX288" fmla="*/ 23162 w 50788"/>
                <a:gd name="connsiteY288" fmla="*/ 85820 h 121631"/>
                <a:gd name="connsiteX289" fmla="*/ 21116 w 50788"/>
                <a:gd name="connsiteY289" fmla="*/ 88122 h 121631"/>
                <a:gd name="connsiteX290" fmla="*/ 22395 w 50788"/>
                <a:gd name="connsiteY290" fmla="*/ 84029 h 121631"/>
                <a:gd name="connsiteX291" fmla="*/ 21244 w 50788"/>
                <a:gd name="connsiteY291" fmla="*/ 85308 h 121631"/>
                <a:gd name="connsiteX292" fmla="*/ 22267 w 50788"/>
                <a:gd name="connsiteY292" fmla="*/ 83646 h 121631"/>
                <a:gd name="connsiteX293" fmla="*/ 19837 w 50788"/>
                <a:gd name="connsiteY293" fmla="*/ 84669 h 121631"/>
                <a:gd name="connsiteX294" fmla="*/ 18046 w 50788"/>
                <a:gd name="connsiteY294" fmla="*/ 84669 h 121631"/>
                <a:gd name="connsiteX295" fmla="*/ 19453 w 50788"/>
                <a:gd name="connsiteY295" fmla="*/ 83902 h 121631"/>
                <a:gd name="connsiteX296" fmla="*/ 16895 w 50788"/>
                <a:gd name="connsiteY296" fmla="*/ 83902 h 121631"/>
                <a:gd name="connsiteX297" fmla="*/ 19069 w 50788"/>
                <a:gd name="connsiteY297" fmla="*/ 83902 h 121631"/>
                <a:gd name="connsiteX298" fmla="*/ 18302 w 50788"/>
                <a:gd name="connsiteY298" fmla="*/ 83902 h 121631"/>
                <a:gd name="connsiteX299" fmla="*/ 19964 w 50788"/>
                <a:gd name="connsiteY299" fmla="*/ 83902 h 121631"/>
                <a:gd name="connsiteX300" fmla="*/ 18813 w 50788"/>
                <a:gd name="connsiteY300" fmla="*/ 82623 h 121631"/>
                <a:gd name="connsiteX301" fmla="*/ 15872 w 50788"/>
                <a:gd name="connsiteY301" fmla="*/ 83262 h 121631"/>
                <a:gd name="connsiteX302" fmla="*/ 16767 w 50788"/>
                <a:gd name="connsiteY302" fmla="*/ 82111 h 121631"/>
                <a:gd name="connsiteX303" fmla="*/ 17790 w 50788"/>
                <a:gd name="connsiteY303" fmla="*/ 82111 h 121631"/>
                <a:gd name="connsiteX304" fmla="*/ 19197 w 50788"/>
                <a:gd name="connsiteY304" fmla="*/ 82111 h 121631"/>
                <a:gd name="connsiteX305" fmla="*/ 19197 w 50788"/>
                <a:gd name="connsiteY305" fmla="*/ 80704 h 121631"/>
                <a:gd name="connsiteX306" fmla="*/ 16639 w 50788"/>
                <a:gd name="connsiteY306" fmla="*/ 80704 h 121631"/>
                <a:gd name="connsiteX307" fmla="*/ 18174 w 50788"/>
                <a:gd name="connsiteY307" fmla="*/ 80704 h 121631"/>
                <a:gd name="connsiteX308" fmla="*/ 16895 w 50788"/>
                <a:gd name="connsiteY308" fmla="*/ 80704 h 121631"/>
                <a:gd name="connsiteX309" fmla="*/ 20093 w 50788"/>
                <a:gd name="connsiteY309" fmla="*/ 80065 h 121631"/>
                <a:gd name="connsiteX310" fmla="*/ 18430 w 50788"/>
                <a:gd name="connsiteY310" fmla="*/ 80065 h 121631"/>
                <a:gd name="connsiteX311" fmla="*/ 20093 w 50788"/>
                <a:gd name="connsiteY311" fmla="*/ 78914 h 121631"/>
                <a:gd name="connsiteX312" fmla="*/ 17918 w 50788"/>
                <a:gd name="connsiteY312" fmla="*/ 77123 h 121631"/>
                <a:gd name="connsiteX313" fmla="*/ 17151 w 50788"/>
                <a:gd name="connsiteY313" fmla="*/ 77123 h 121631"/>
                <a:gd name="connsiteX314" fmla="*/ 17151 w 50788"/>
                <a:gd name="connsiteY314" fmla="*/ 74821 h 121631"/>
                <a:gd name="connsiteX315" fmla="*/ 19197 w 50788"/>
                <a:gd name="connsiteY315" fmla="*/ 73670 h 121631"/>
                <a:gd name="connsiteX316" fmla="*/ 15488 w 50788"/>
                <a:gd name="connsiteY316" fmla="*/ 73670 h 121631"/>
                <a:gd name="connsiteX317" fmla="*/ 17918 w 50788"/>
                <a:gd name="connsiteY317" fmla="*/ 72519 h 121631"/>
                <a:gd name="connsiteX318" fmla="*/ 15872 w 50788"/>
                <a:gd name="connsiteY318" fmla="*/ 70856 h 121631"/>
                <a:gd name="connsiteX319" fmla="*/ 17151 w 50788"/>
                <a:gd name="connsiteY319" fmla="*/ 70344 h 121631"/>
                <a:gd name="connsiteX320" fmla="*/ 15360 w 50788"/>
                <a:gd name="connsiteY320" fmla="*/ 61264 h 121631"/>
                <a:gd name="connsiteX321" fmla="*/ 15360 w 50788"/>
                <a:gd name="connsiteY321" fmla="*/ 61264 h 121631"/>
                <a:gd name="connsiteX322" fmla="*/ 15360 w 50788"/>
                <a:gd name="connsiteY322" fmla="*/ 61519 h 121631"/>
                <a:gd name="connsiteX323" fmla="*/ 14081 w 50788"/>
                <a:gd name="connsiteY323" fmla="*/ 45916 h 121631"/>
                <a:gd name="connsiteX324" fmla="*/ 14081 w 50788"/>
                <a:gd name="connsiteY324" fmla="*/ 45916 h 121631"/>
                <a:gd name="connsiteX325" fmla="*/ 14465 w 50788"/>
                <a:gd name="connsiteY325" fmla="*/ 46171 h 121631"/>
                <a:gd name="connsiteX326" fmla="*/ 37103 w 50788"/>
                <a:gd name="connsiteY326" fmla="*/ 4604 h 121631"/>
                <a:gd name="connsiteX327" fmla="*/ 37103 w 50788"/>
                <a:gd name="connsiteY327" fmla="*/ 4604 h 121631"/>
                <a:gd name="connsiteX328" fmla="*/ 37103 w 50788"/>
                <a:gd name="connsiteY328" fmla="*/ 4860 h 121631"/>
                <a:gd name="connsiteX329" fmla="*/ 38382 w 50788"/>
                <a:gd name="connsiteY329" fmla="*/ 4604 h 121631"/>
                <a:gd name="connsiteX330" fmla="*/ 38382 w 50788"/>
                <a:gd name="connsiteY330" fmla="*/ 4604 h 121631"/>
                <a:gd name="connsiteX331" fmla="*/ 38382 w 50788"/>
                <a:gd name="connsiteY331" fmla="*/ 4604 h 121631"/>
                <a:gd name="connsiteX332" fmla="*/ 38382 w 50788"/>
                <a:gd name="connsiteY332" fmla="*/ 4988 h 121631"/>
                <a:gd name="connsiteX333" fmla="*/ 17407 w 50788"/>
                <a:gd name="connsiteY333" fmla="*/ 102831 h 121631"/>
                <a:gd name="connsiteX334" fmla="*/ 17407 w 50788"/>
                <a:gd name="connsiteY334" fmla="*/ 102831 h 121631"/>
                <a:gd name="connsiteX335" fmla="*/ 17407 w 50788"/>
                <a:gd name="connsiteY335" fmla="*/ 103214 h 12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50788" h="121631">
                  <a:moveTo>
                    <a:pt x="17151" y="70344"/>
                  </a:moveTo>
                  <a:lnTo>
                    <a:pt x="18302" y="69577"/>
                  </a:lnTo>
                  <a:cubicBezTo>
                    <a:pt x="20604" y="69577"/>
                    <a:pt x="19964" y="70472"/>
                    <a:pt x="21627" y="69577"/>
                  </a:cubicBezTo>
                  <a:cubicBezTo>
                    <a:pt x="17151" y="69577"/>
                    <a:pt x="20732" y="67403"/>
                    <a:pt x="16383" y="67914"/>
                  </a:cubicBezTo>
                  <a:lnTo>
                    <a:pt x="17151" y="67914"/>
                  </a:lnTo>
                  <a:cubicBezTo>
                    <a:pt x="17151" y="67914"/>
                    <a:pt x="17151" y="67914"/>
                    <a:pt x="17151" y="67914"/>
                  </a:cubicBezTo>
                  <a:cubicBezTo>
                    <a:pt x="19197" y="66891"/>
                    <a:pt x="13953" y="67914"/>
                    <a:pt x="14465" y="66635"/>
                  </a:cubicBezTo>
                  <a:cubicBezTo>
                    <a:pt x="14860" y="66262"/>
                    <a:pt x="15477" y="66262"/>
                    <a:pt x="15872" y="66635"/>
                  </a:cubicBezTo>
                  <a:lnTo>
                    <a:pt x="14721" y="65868"/>
                  </a:lnTo>
                  <a:cubicBezTo>
                    <a:pt x="14721" y="65868"/>
                    <a:pt x="15616" y="65868"/>
                    <a:pt x="15616" y="65868"/>
                  </a:cubicBezTo>
                  <a:lnTo>
                    <a:pt x="15616" y="64717"/>
                  </a:lnTo>
                  <a:lnTo>
                    <a:pt x="15616" y="64717"/>
                  </a:lnTo>
                  <a:lnTo>
                    <a:pt x="13314" y="63949"/>
                  </a:lnTo>
                  <a:cubicBezTo>
                    <a:pt x="13953" y="63949"/>
                    <a:pt x="13314" y="63949"/>
                    <a:pt x="14337" y="63949"/>
                  </a:cubicBezTo>
                  <a:lnTo>
                    <a:pt x="13314" y="63182"/>
                  </a:lnTo>
                  <a:cubicBezTo>
                    <a:pt x="14465" y="63182"/>
                    <a:pt x="15488" y="63182"/>
                    <a:pt x="15360" y="63949"/>
                  </a:cubicBezTo>
                  <a:cubicBezTo>
                    <a:pt x="19837" y="63182"/>
                    <a:pt x="14209" y="63949"/>
                    <a:pt x="16895" y="62031"/>
                  </a:cubicBezTo>
                  <a:lnTo>
                    <a:pt x="16895" y="62031"/>
                  </a:lnTo>
                  <a:cubicBezTo>
                    <a:pt x="19453" y="62031"/>
                    <a:pt x="18558" y="61136"/>
                    <a:pt x="20221" y="60496"/>
                  </a:cubicBezTo>
                  <a:cubicBezTo>
                    <a:pt x="19325" y="60496"/>
                    <a:pt x="16128" y="61775"/>
                    <a:pt x="15104" y="60496"/>
                  </a:cubicBezTo>
                  <a:cubicBezTo>
                    <a:pt x="14081" y="59217"/>
                    <a:pt x="15104" y="60496"/>
                    <a:pt x="15104" y="59473"/>
                  </a:cubicBezTo>
                  <a:cubicBezTo>
                    <a:pt x="16639" y="59473"/>
                    <a:pt x="16256" y="59473"/>
                    <a:pt x="16256" y="58705"/>
                  </a:cubicBezTo>
                  <a:lnTo>
                    <a:pt x="18302" y="58705"/>
                  </a:lnTo>
                  <a:cubicBezTo>
                    <a:pt x="17662" y="58705"/>
                    <a:pt x="16639" y="58705"/>
                    <a:pt x="15744" y="57810"/>
                  </a:cubicBezTo>
                  <a:cubicBezTo>
                    <a:pt x="14849" y="56915"/>
                    <a:pt x="17534" y="57810"/>
                    <a:pt x="18941" y="57810"/>
                  </a:cubicBezTo>
                  <a:cubicBezTo>
                    <a:pt x="20348" y="57810"/>
                    <a:pt x="16256" y="57810"/>
                    <a:pt x="16000" y="57810"/>
                  </a:cubicBezTo>
                  <a:cubicBezTo>
                    <a:pt x="15744" y="57810"/>
                    <a:pt x="16000" y="56531"/>
                    <a:pt x="14977" y="55380"/>
                  </a:cubicBezTo>
                  <a:cubicBezTo>
                    <a:pt x="15872" y="55380"/>
                    <a:pt x="16256" y="55380"/>
                    <a:pt x="16895" y="55380"/>
                  </a:cubicBezTo>
                  <a:lnTo>
                    <a:pt x="15360" y="54613"/>
                  </a:lnTo>
                  <a:lnTo>
                    <a:pt x="16128" y="54613"/>
                  </a:lnTo>
                  <a:cubicBezTo>
                    <a:pt x="15488" y="54613"/>
                    <a:pt x="14081" y="54613"/>
                    <a:pt x="13570" y="53462"/>
                  </a:cubicBezTo>
                  <a:cubicBezTo>
                    <a:pt x="13058" y="52311"/>
                    <a:pt x="17151" y="52694"/>
                    <a:pt x="14721" y="51415"/>
                  </a:cubicBezTo>
                  <a:cubicBezTo>
                    <a:pt x="15402" y="51371"/>
                    <a:pt x="16086" y="51371"/>
                    <a:pt x="16767" y="51415"/>
                  </a:cubicBezTo>
                  <a:cubicBezTo>
                    <a:pt x="15905" y="50398"/>
                    <a:pt x="14917" y="49495"/>
                    <a:pt x="13825" y="48729"/>
                  </a:cubicBezTo>
                  <a:lnTo>
                    <a:pt x="15360" y="48729"/>
                  </a:lnTo>
                  <a:cubicBezTo>
                    <a:pt x="13601" y="48631"/>
                    <a:pt x="11950" y="47851"/>
                    <a:pt x="10756" y="46555"/>
                  </a:cubicBezTo>
                  <a:lnTo>
                    <a:pt x="8837" y="46555"/>
                  </a:lnTo>
                  <a:lnTo>
                    <a:pt x="8070" y="45148"/>
                  </a:lnTo>
                  <a:cubicBezTo>
                    <a:pt x="8758" y="45260"/>
                    <a:pt x="9413" y="45522"/>
                    <a:pt x="9988" y="45916"/>
                  </a:cubicBezTo>
                  <a:lnTo>
                    <a:pt x="9988" y="45916"/>
                  </a:lnTo>
                  <a:cubicBezTo>
                    <a:pt x="11104" y="45862"/>
                    <a:pt x="12198" y="46227"/>
                    <a:pt x="13058" y="46939"/>
                  </a:cubicBezTo>
                  <a:lnTo>
                    <a:pt x="11651" y="46939"/>
                  </a:lnTo>
                  <a:cubicBezTo>
                    <a:pt x="12799" y="47642"/>
                    <a:pt x="14051" y="48160"/>
                    <a:pt x="15360" y="48474"/>
                  </a:cubicBezTo>
                  <a:cubicBezTo>
                    <a:pt x="15360" y="48474"/>
                    <a:pt x="15360" y="48474"/>
                    <a:pt x="15360" y="48474"/>
                  </a:cubicBezTo>
                  <a:lnTo>
                    <a:pt x="16128" y="48474"/>
                  </a:lnTo>
                  <a:lnTo>
                    <a:pt x="15488" y="48474"/>
                  </a:lnTo>
                  <a:lnTo>
                    <a:pt x="17790" y="48474"/>
                  </a:lnTo>
                  <a:lnTo>
                    <a:pt x="17023" y="48474"/>
                  </a:lnTo>
                  <a:lnTo>
                    <a:pt x="18813" y="47706"/>
                  </a:lnTo>
                  <a:cubicBezTo>
                    <a:pt x="16895" y="46044"/>
                    <a:pt x="13953" y="43997"/>
                    <a:pt x="13570" y="42079"/>
                  </a:cubicBezTo>
                  <a:cubicBezTo>
                    <a:pt x="14969" y="42916"/>
                    <a:pt x="16475" y="43562"/>
                    <a:pt x="18046" y="43997"/>
                  </a:cubicBezTo>
                  <a:cubicBezTo>
                    <a:pt x="15872" y="43997"/>
                    <a:pt x="18046" y="45404"/>
                    <a:pt x="18046" y="46044"/>
                  </a:cubicBezTo>
                  <a:cubicBezTo>
                    <a:pt x="18046" y="46683"/>
                    <a:pt x="19325" y="46044"/>
                    <a:pt x="19581" y="46044"/>
                  </a:cubicBezTo>
                  <a:lnTo>
                    <a:pt x="18174" y="43997"/>
                  </a:lnTo>
                  <a:cubicBezTo>
                    <a:pt x="19709" y="44765"/>
                    <a:pt x="19453" y="43997"/>
                    <a:pt x="20221" y="43997"/>
                  </a:cubicBezTo>
                  <a:cubicBezTo>
                    <a:pt x="17151" y="43102"/>
                    <a:pt x="18685" y="42207"/>
                    <a:pt x="18046" y="41311"/>
                  </a:cubicBezTo>
                  <a:cubicBezTo>
                    <a:pt x="17407" y="40416"/>
                    <a:pt x="19964" y="42334"/>
                    <a:pt x="19453" y="42846"/>
                  </a:cubicBezTo>
                  <a:cubicBezTo>
                    <a:pt x="22011" y="42846"/>
                    <a:pt x="16383" y="40288"/>
                    <a:pt x="18685" y="40416"/>
                  </a:cubicBezTo>
                  <a:cubicBezTo>
                    <a:pt x="18685" y="40416"/>
                    <a:pt x="18685" y="40416"/>
                    <a:pt x="18685" y="40416"/>
                  </a:cubicBezTo>
                  <a:cubicBezTo>
                    <a:pt x="18685" y="40416"/>
                    <a:pt x="18685" y="39009"/>
                    <a:pt x="19964" y="39649"/>
                  </a:cubicBezTo>
                  <a:lnTo>
                    <a:pt x="19964" y="39649"/>
                  </a:lnTo>
                  <a:cubicBezTo>
                    <a:pt x="21099" y="38486"/>
                    <a:pt x="21076" y="36623"/>
                    <a:pt x="19913" y="35489"/>
                  </a:cubicBezTo>
                  <a:cubicBezTo>
                    <a:pt x="19737" y="35317"/>
                    <a:pt x="19539" y="35167"/>
                    <a:pt x="19325" y="35044"/>
                  </a:cubicBezTo>
                  <a:lnTo>
                    <a:pt x="22651" y="37219"/>
                  </a:lnTo>
                  <a:cubicBezTo>
                    <a:pt x="20221" y="35044"/>
                    <a:pt x="17918" y="32742"/>
                    <a:pt x="15744" y="30440"/>
                  </a:cubicBezTo>
                  <a:cubicBezTo>
                    <a:pt x="17662" y="31847"/>
                    <a:pt x="22778" y="34277"/>
                    <a:pt x="23546" y="35812"/>
                  </a:cubicBezTo>
                  <a:cubicBezTo>
                    <a:pt x="24313" y="37346"/>
                    <a:pt x="24441" y="35812"/>
                    <a:pt x="23546" y="34788"/>
                  </a:cubicBezTo>
                  <a:cubicBezTo>
                    <a:pt x="22399" y="34348"/>
                    <a:pt x="21322" y="33745"/>
                    <a:pt x="20348" y="32998"/>
                  </a:cubicBezTo>
                  <a:cubicBezTo>
                    <a:pt x="23034" y="33765"/>
                    <a:pt x="21883" y="32998"/>
                    <a:pt x="24313" y="33893"/>
                  </a:cubicBezTo>
                  <a:cubicBezTo>
                    <a:pt x="23674" y="33893"/>
                    <a:pt x="20732" y="31463"/>
                    <a:pt x="21116" y="31079"/>
                  </a:cubicBezTo>
                  <a:cubicBezTo>
                    <a:pt x="22271" y="31870"/>
                    <a:pt x="23381" y="32724"/>
                    <a:pt x="24441" y="33637"/>
                  </a:cubicBezTo>
                  <a:lnTo>
                    <a:pt x="22139" y="30568"/>
                  </a:lnTo>
                  <a:cubicBezTo>
                    <a:pt x="23157" y="31518"/>
                    <a:pt x="24324" y="32296"/>
                    <a:pt x="25592" y="32870"/>
                  </a:cubicBezTo>
                  <a:cubicBezTo>
                    <a:pt x="24953" y="32870"/>
                    <a:pt x="26232" y="32103"/>
                    <a:pt x="25592" y="31719"/>
                  </a:cubicBezTo>
                  <a:lnTo>
                    <a:pt x="24569" y="31719"/>
                  </a:lnTo>
                  <a:cubicBezTo>
                    <a:pt x="25720" y="31719"/>
                    <a:pt x="21244" y="27370"/>
                    <a:pt x="22267" y="26475"/>
                  </a:cubicBezTo>
                  <a:cubicBezTo>
                    <a:pt x="23290" y="25580"/>
                    <a:pt x="25592" y="29800"/>
                    <a:pt x="26359" y="29673"/>
                  </a:cubicBezTo>
                  <a:cubicBezTo>
                    <a:pt x="23856" y="27056"/>
                    <a:pt x="21822" y="24028"/>
                    <a:pt x="20348" y="20720"/>
                  </a:cubicBezTo>
                  <a:lnTo>
                    <a:pt x="21244" y="20720"/>
                  </a:lnTo>
                  <a:lnTo>
                    <a:pt x="21244" y="19185"/>
                  </a:lnTo>
                  <a:lnTo>
                    <a:pt x="27383" y="29033"/>
                  </a:lnTo>
                  <a:cubicBezTo>
                    <a:pt x="28406" y="29033"/>
                    <a:pt x="28534" y="29800"/>
                    <a:pt x="28790" y="29033"/>
                  </a:cubicBezTo>
                  <a:cubicBezTo>
                    <a:pt x="29414" y="29268"/>
                    <a:pt x="29788" y="29909"/>
                    <a:pt x="29685" y="30568"/>
                  </a:cubicBezTo>
                  <a:lnTo>
                    <a:pt x="31092" y="29800"/>
                  </a:lnTo>
                  <a:cubicBezTo>
                    <a:pt x="29429" y="28394"/>
                    <a:pt x="30324" y="27498"/>
                    <a:pt x="29046" y="26219"/>
                  </a:cubicBezTo>
                  <a:lnTo>
                    <a:pt x="29046" y="29033"/>
                  </a:lnTo>
                  <a:cubicBezTo>
                    <a:pt x="27383" y="27626"/>
                    <a:pt x="25208" y="23917"/>
                    <a:pt x="26359" y="23405"/>
                  </a:cubicBezTo>
                  <a:cubicBezTo>
                    <a:pt x="27510" y="22894"/>
                    <a:pt x="28918" y="26347"/>
                    <a:pt x="29557" y="26859"/>
                  </a:cubicBezTo>
                  <a:cubicBezTo>
                    <a:pt x="30197" y="27370"/>
                    <a:pt x="29557" y="25068"/>
                    <a:pt x="29557" y="25324"/>
                  </a:cubicBezTo>
                  <a:lnTo>
                    <a:pt x="29557" y="26603"/>
                  </a:lnTo>
                  <a:cubicBezTo>
                    <a:pt x="30580" y="26603"/>
                    <a:pt x="28278" y="23789"/>
                    <a:pt x="30324" y="24812"/>
                  </a:cubicBezTo>
                  <a:cubicBezTo>
                    <a:pt x="32371" y="25836"/>
                    <a:pt x="32754" y="26347"/>
                    <a:pt x="31987" y="24812"/>
                  </a:cubicBezTo>
                  <a:cubicBezTo>
                    <a:pt x="28916" y="22121"/>
                    <a:pt x="26130" y="19121"/>
                    <a:pt x="23674" y="15860"/>
                  </a:cubicBezTo>
                  <a:cubicBezTo>
                    <a:pt x="25024" y="16104"/>
                    <a:pt x="26322" y="16580"/>
                    <a:pt x="27510" y="17266"/>
                  </a:cubicBezTo>
                  <a:cubicBezTo>
                    <a:pt x="29173" y="18545"/>
                    <a:pt x="29941" y="21359"/>
                    <a:pt x="31348" y="22382"/>
                  </a:cubicBezTo>
                  <a:cubicBezTo>
                    <a:pt x="31001" y="21986"/>
                    <a:pt x="30779" y="21497"/>
                    <a:pt x="30708" y="20975"/>
                  </a:cubicBezTo>
                  <a:cubicBezTo>
                    <a:pt x="30708" y="20975"/>
                    <a:pt x="31731" y="22510"/>
                    <a:pt x="32115" y="21871"/>
                  </a:cubicBezTo>
                  <a:cubicBezTo>
                    <a:pt x="32499" y="21231"/>
                    <a:pt x="33138" y="21871"/>
                    <a:pt x="31092" y="20208"/>
                  </a:cubicBezTo>
                  <a:cubicBezTo>
                    <a:pt x="31092" y="19441"/>
                    <a:pt x="31987" y="20208"/>
                    <a:pt x="32499" y="20208"/>
                  </a:cubicBezTo>
                  <a:cubicBezTo>
                    <a:pt x="31229" y="18727"/>
                    <a:pt x="30428" y="16902"/>
                    <a:pt x="30197" y="14964"/>
                  </a:cubicBezTo>
                  <a:cubicBezTo>
                    <a:pt x="30514" y="15446"/>
                    <a:pt x="30902" y="15877"/>
                    <a:pt x="31348" y="16243"/>
                  </a:cubicBezTo>
                  <a:cubicBezTo>
                    <a:pt x="32499" y="15476"/>
                    <a:pt x="33650" y="16243"/>
                    <a:pt x="34673" y="15476"/>
                  </a:cubicBezTo>
                  <a:cubicBezTo>
                    <a:pt x="35696" y="14708"/>
                    <a:pt x="35952" y="15476"/>
                    <a:pt x="36208" y="17011"/>
                  </a:cubicBezTo>
                  <a:cubicBezTo>
                    <a:pt x="36464" y="18545"/>
                    <a:pt x="36208" y="15859"/>
                    <a:pt x="36208" y="15604"/>
                  </a:cubicBezTo>
                  <a:cubicBezTo>
                    <a:pt x="36208" y="15348"/>
                    <a:pt x="36208" y="16371"/>
                    <a:pt x="37359" y="18034"/>
                  </a:cubicBezTo>
                  <a:cubicBezTo>
                    <a:pt x="36719" y="16883"/>
                    <a:pt x="37359" y="15987"/>
                    <a:pt x="37359" y="14964"/>
                  </a:cubicBezTo>
                  <a:cubicBezTo>
                    <a:pt x="37359" y="13941"/>
                    <a:pt x="36080" y="14964"/>
                    <a:pt x="36080" y="16243"/>
                  </a:cubicBezTo>
                  <a:cubicBezTo>
                    <a:pt x="34641" y="14153"/>
                    <a:pt x="34089" y="11577"/>
                    <a:pt x="34545" y="9081"/>
                  </a:cubicBezTo>
                  <a:cubicBezTo>
                    <a:pt x="35184" y="7930"/>
                    <a:pt x="35824" y="10488"/>
                    <a:pt x="35824" y="9976"/>
                  </a:cubicBezTo>
                  <a:cubicBezTo>
                    <a:pt x="37870" y="9976"/>
                    <a:pt x="35184" y="4860"/>
                    <a:pt x="37743" y="5883"/>
                  </a:cubicBezTo>
                  <a:cubicBezTo>
                    <a:pt x="40300" y="6907"/>
                    <a:pt x="39277" y="9081"/>
                    <a:pt x="39917" y="10104"/>
                  </a:cubicBezTo>
                  <a:cubicBezTo>
                    <a:pt x="40556" y="11127"/>
                    <a:pt x="38254" y="10104"/>
                    <a:pt x="37743" y="10104"/>
                  </a:cubicBezTo>
                  <a:lnTo>
                    <a:pt x="38766" y="10104"/>
                  </a:lnTo>
                  <a:cubicBezTo>
                    <a:pt x="38766" y="10104"/>
                    <a:pt x="38766" y="11383"/>
                    <a:pt x="37870" y="11127"/>
                  </a:cubicBezTo>
                  <a:cubicBezTo>
                    <a:pt x="36975" y="10871"/>
                    <a:pt x="41068" y="9720"/>
                    <a:pt x="42986" y="11127"/>
                  </a:cubicBezTo>
                  <a:cubicBezTo>
                    <a:pt x="44905" y="12534"/>
                    <a:pt x="42986" y="9848"/>
                    <a:pt x="42986" y="9209"/>
                  </a:cubicBezTo>
                  <a:lnTo>
                    <a:pt x="42986" y="9209"/>
                  </a:lnTo>
                  <a:cubicBezTo>
                    <a:pt x="42091" y="8058"/>
                    <a:pt x="42986" y="7034"/>
                    <a:pt x="42347" y="6651"/>
                  </a:cubicBezTo>
                  <a:cubicBezTo>
                    <a:pt x="41707" y="6267"/>
                    <a:pt x="42347" y="3837"/>
                    <a:pt x="44010" y="4221"/>
                  </a:cubicBezTo>
                  <a:lnTo>
                    <a:pt x="44777" y="6011"/>
                  </a:lnTo>
                  <a:cubicBezTo>
                    <a:pt x="44777" y="6011"/>
                    <a:pt x="43881" y="5116"/>
                    <a:pt x="43754" y="6011"/>
                  </a:cubicBezTo>
                  <a:cubicBezTo>
                    <a:pt x="43626" y="6907"/>
                    <a:pt x="46056" y="8058"/>
                    <a:pt x="45544" y="6011"/>
                  </a:cubicBezTo>
                  <a:lnTo>
                    <a:pt x="44521" y="4860"/>
                  </a:lnTo>
                  <a:cubicBezTo>
                    <a:pt x="44521" y="3709"/>
                    <a:pt x="44521" y="1279"/>
                    <a:pt x="46056" y="1663"/>
                  </a:cubicBezTo>
                  <a:cubicBezTo>
                    <a:pt x="45161" y="-128"/>
                    <a:pt x="46056" y="1663"/>
                    <a:pt x="44649" y="0"/>
                  </a:cubicBezTo>
                  <a:cubicBezTo>
                    <a:pt x="46056" y="2558"/>
                    <a:pt x="42347" y="0"/>
                    <a:pt x="44649" y="3197"/>
                  </a:cubicBezTo>
                  <a:cubicBezTo>
                    <a:pt x="43114" y="895"/>
                    <a:pt x="43114" y="3197"/>
                    <a:pt x="41579" y="640"/>
                  </a:cubicBezTo>
                  <a:cubicBezTo>
                    <a:pt x="41579" y="640"/>
                    <a:pt x="42219" y="1791"/>
                    <a:pt x="41579" y="1663"/>
                  </a:cubicBezTo>
                  <a:lnTo>
                    <a:pt x="41579" y="1663"/>
                  </a:lnTo>
                  <a:lnTo>
                    <a:pt x="41579" y="1663"/>
                  </a:lnTo>
                  <a:cubicBezTo>
                    <a:pt x="41936" y="1857"/>
                    <a:pt x="42209" y="2176"/>
                    <a:pt x="42347" y="2558"/>
                  </a:cubicBezTo>
                  <a:cubicBezTo>
                    <a:pt x="42347" y="4093"/>
                    <a:pt x="41451" y="4476"/>
                    <a:pt x="41324" y="5372"/>
                  </a:cubicBezTo>
                  <a:cubicBezTo>
                    <a:pt x="41196" y="6267"/>
                    <a:pt x="41324" y="4604"/>
                    <a:pt x="41324" y="3965"/>
                  </a:cubicBezTo>
                  <a:lnTo>
                    <a:pt x="41324" y="6395"/>
                  </a:lnTo>
                  <a:cubicBezTo>
                    <a:pt x="40684" y="5116"/>
                    <a:pt x="39277" y="4732"/>
                    <a:pt x="39789" y="3453"/>
                  </a:cubicBezTo>
                  <a:lnTo>
                    <a:pt x="38894" y="3453"/>
                  </a:lnTo>
                  <a:cubicBezTo>
                    <a:pt x="38126" y="3453"/>
                    <a:pt x="37231" y="3453"/>
                    <a:pt x="37103" y="3453"/>
                  </a:cubicBezTo>
                  <a:cubicBezTo>
                    <a:pt x="36975" y="3453"/>
                    <a:pt x="37103" y="5500"/>
                    <a:pt x="37103" y="4221"/>
                  </a:cubicBezTo>
                  <a:lnTo>
                    <a:pt x="36080" y="5755"/>
                  </a:lnTo>
                  <a:lnTo>
                    <a:pt x="36080" y="5755"/>
                  </a:lnTo>
                  <a:cubicBezTo>
                    <a:pt x="34545" y="5755"/>
                    <a:pt x="34673" y="9337"/>
                    <a:pt x="31859" y="7930"/>
                  </a:cubicBezTo>
                  <a:cubicBezTo>
                    <a:pt x="31859" y="7930"/>
                    <a:pt x="31859" y="9209"/>
                    <a:pt x="30452" y="9209"/>
                  </a:cubicBezTo>
                  <a:lnTo>
                    <a:pt x="29557" y="8313"/>
                  </a:lnTo>
                  <a:cubicBezTo>
                    <a:pt x="29557" y="8313"/>
                    <a:pt x="27255" y="8313"/>
                    <a:pt x="27767" y="9720"/>
                  </a:cubicBezTo>
                  <a:cubicBezTo>
                    <a:pt x="25208" y="7290"/>
                    <a:pt x="24825" y="10999"/>
                    <a:pt x="23546" y="11255"/>
                  </a:cubicBezTo>
                  <a:lnTo>
                    <a:pt x="24569" y="12534"/>
                  </a:lnTo>
                  <a:cubicBezTo>
                    <a:pt x="23913" y="13236"/>
                    <a:pt x="23509" y="14136"/>
                    <a:pt x="23418" y="15092"/>
                  </a:cubicBezTo>
                  <a:lnTo>
                    <a:pt x="24441" y="16115"/>
                  </a:lnTo>
                  <a:cubicBezTo>
                    <a:pt x="24441" y="17522"/>
                    <a:pt x="22139" y="16115"/>
                    <a:pt x="21244" y="17778"/>
                  </a:cubicBezTo>
                  <a:cubicBezTo>
                    <a:pt x="20348" y="19441"/>
                    <a:pt x="21244" y="17778"/>
                    <a:pt x="21244" y="17778"/>
                  </a:cubicBezTo>
                  <a:cubicBezTo>
                    <a:pt x="17662" y="16627"/>
                    <a:pt x="21244" y="21871"/>
                    <a:pt x="17918" y="21231"/>
                  </a:cubicBezTo>
                  <a:cubicBezTo>
                    <a:pt x="17918" y="21231"/>
                    <a:pt x="17918" y="21999"/>
                    <a:pt x="17918" y="21231"/>
                  </a:cubicBezTo>
                  <a:lnTo>
                    <a:pt x="14465" y="21231"/>
                  </a:lnTo>
                  <a:lnTo>
                    <a:pt x="15360" y="21231"/>
                  </a:lnTo>
                  <a:cubicBezTo>
                    <a:pt x="15360" y="21231"/>
                    <a:pt x="15360" y="21231"/>
                    <a:pt x="15360" y="22382"/>
                  </a:cubicBezTo>
                  <a:lnTo>
                    <a:pt x="13953" y="21487"/>
                  </a:lnTo>
                  <a:lnTo>
                    <a:pt x="13953" y="21487"/>
                  </a:lnTo>
                  <a:cubicBezTo>
                    <a:pt x="13186" y="21487"/>
                    <a:pt x="13953" y="22254"/>
                    <a:pt x="15360" y="22766"/>
                  </a:cubicBezTo>
                  <a:cubicBezTo>
                    <a:pt x="15315" y="23106"/>
                    <a:pt x="15315" y="23450"/>
                    <a:pt x="15360" y="23789"/>
                  </a:cubicBezTo>
                  <a:cubicBezTo>
                    <a:pt x="13058" y="22510"/>
                    <a:pt x="15360" y="25196"/>
                    <a:pt x="12930" y="23789"/>
                  </a:cubicBezTo>
                  <a:cubicBezTo>
                    <a:pt x="13826" y="24684"/>
                    <a:pt x="12930" y="25963"/>
                    <a:pt x="14721" y="27754"/>
                  </a:cubicBezTo>
                  <a:cubicBezTo>
                    <a:pt x="14721" y="27754"/>
                    <a:pt x="14721" y="27754"/>
                    <a:pt x="14721" y="27754"/>
                  </a:cubicBezTo>
                  <a:cubicBezTo>
                    <a:pt x="14721" y="27754"/>
                    <a:pt x="13698" y="27754"/>
                    <a:pt x="14721" y="28777"/>
                  </a:cubicBezTo>
                  <a:lnTo>
                    <a:pt x="12930" y="27882"/>
                  </a:lnTo>
                  <a:lnTo>
                    <a:pt x="14721" y="30184"/>
                  </a:lnTo>
                  <a:cubicBezTo>
                    <a:pt x="13506" y="30099"/>
                    <a:pt x="12386" y="29493"/>
                    <a:pt x="11651" y="28521"/>
                  </a:cubicBezTo>
                  <a:cubicBezTo>
                    <a:pt x="12930" y="30951"/>
                    <a:pt x="11651" y="29928"/>
                    <a:pt x="13314" y="32103"/>
                  </a:cubicBezTo>
                  <a:lnTo>
                    <a:pt x="12163" y="31463"/>
                  </a:lnTo>
                  <a:cubicBezTo>
                    <a:pt x="12163" y="31463"/>
                    <a:pt x="13186" y="33254"/>
                    <a:pt x="12163" y="32998"/>
                  </a:cubicBezTo>
                  <a:cubicBezTo>
                    <a:pt x="11139" y="32742"/>
                    <a:pt x="9861" y="36963"/>
                    <a:pt x="6663" y="38242"/>
                  </a:cubicBezTo>
                  <a:cubicBezTo>
                    <a:pt x="10372" y="39265"/>
                    <a:pt x="4617" y="38242"/>
                    <a:pt x="7431" y="39904"/>
                  </a:cubicBezTo>
                  <a:cubicBezTo>
                    <a:pt x="6535" y="39904"/>
                    <a:pt x="5896" y="39904"/>
                    <a:pt x="5256" y="39137"/>
                  </a:cubicBezTo>
                  <a:cubicBezTo>
                    <a:pt x="5256" y="40672"/>
                    <a:pt x="3338" y="40544"/>
                    <a:pt x="5256" y="42207"/>
                  </a:cubicBezTo>
                  <a:cubicBezTo>
                    <a:pt x="4361" y="42207"/>
                    <a:pt x="4105" y="41439"/>
                    <a:pt x="3466" y="41439"/>
                  </a:cubicBezTo>
                  <a:cubicBezTo>
                    <a:pt x="2826" y="41439"/>
                    <a:pt x="4105" y="41439"/>
                    <a:pt x="3466" y="41439"/>
                  </a:cubicBezTo>
                  <a:cubicBezTo>
                    <a:pt x="2826" y="41439"/>
                    <a:pt x="2826" y="41439"/>
                    <a:pt x="2442" y="41439"/>
                  </a:cubicBezTo>
                  <a:cubicBezTo>
                    <a:pt x="2059" y="41439"/>
                    <a:pt x="4744" y="43741"/>
                    <a:pt x="7303" y="44509"/>
                  </a:cubicBezTo>
                  <a:cubicBezTo>
                    <a:pt x="5896" y="44509"/>
                    <a:pt x="5896" y="44509"/>
                    <a:pt x="7303" y="46044"/>
                  </a:cubicBezTo>
                  <a:cubicBezTo>
                    <a:pt x="6407" y="46044"/>
                    <a:pt x="5384" y="46044"/>
                    <a:pt x="5256" y="45276"/>
                  </a:cubicBezTo>
                  <a:cubicBezTo>
                    <a:pt x="5128" y="44509"/>
                    <a:pt x="3466" y="47578"/>
                    <a:pt x="5256" y="48218"/>
                  </a:cubicBezTo>
                  <a:cubicBezTo>
                    <a:pt x="5256" y="48218"/>
                    <a:pt x="5256" y="48218"/>
                    <a:pt x="5256" y="48218"/>
                  </a:cubicBezTo>
                  <a:cubicBezTo>
                    <a:pt x="5256" y="48218"/>
                    <a:pt x="5256" y="49241"/>
                    <a:pt x="5256" y="50136"/>
                  </a:cubicBezTo>
                  <a:lnTo>
                    <a:pt x="5256" y="50136"/>
                  </a:lnTo>
                  <a:cubicBezTo>
                    <a:pt x="7558" y="50904"/>
                    <a:pt x="5256" y="51032"/>
                    <a:pt x="5896" y="51799"/>
                  </a:cubicBezTo>
                  <a:lnTo>
                    <a:pt x="5896" y="51799"/>
                  </a:lnTo>
                  <a:cubicBezTo>
                    <a:pt x="3850" y="53206"/>
                    <a:pt x="6663" y="52566"/>
                    <a:pt x="4361" y="54101"/>
                  </a:cubicBezTo>
                  <a:lnTo>
                    <a:pt x="5896" y="54101"/>
                  </a:lnTo>
                  <a:cubicBezTo>
                    <a:pt x="9221" y="54101"/>
                    <a:pt x="3721" y="55380"/>
                    <a:pt x="4873" y="56531"/>
                  </a:cubicBezTo>
                  <a:lnTo>
                    <a:pt x="5768" y="56531"/>
                  </a:lnTo>
                  <a:cubicBezTo>
                    <a:pt x="6919" y="57171"/>
                    <a:pt x="1163" y="57810"/>
                    <a:pt x="652" y="58322"/>
                  </a:cubicBezTo>
                  <a:cubicBezTo>
                    <a:pt x="140" y="58833"/>
                    <a:pt x="652" y="58322"/>
                    <a:pt x="652" y="58322"/>
                  </a:cubicBezTo>
                  <a:cubicBezTo>
                    <a:pt x="-1394" y="59729"/>
                    <a:pt x="2698" y="58322"/>
                    <a:pt x="3082" y="59729"/>
                  </a:cubicBezTo>
                  <a:cubicBezTo>
                    <a:pt x="3466" y="61136"/>
                    <a:pt x="268" y="59729"/>
                    <a:pt x="12" y="59729"/>
                  </a:cubicBezTo>
                  <a:cubicBezTo>
                    <a:pt x="-243" y="59729"/>
                    <a:pt x="3593" y="62031"/>
                    <a:pt x="1419" y="63182"/>
                  </a:cubicBezTo>
                  <a:cubicBezTo>
                    <a:pt x="2314" y="63182"/>
                    <a:pt x="3210" y="63182"/>
                    <a:pt x="3850" y="63182"/>
                  </a:cubicBezTo>
                  <a:cubicBezTo>
                    <a:pt x="4489" y="63182"/>
                    <a:pt x="780" y="65484"/>
                    <a:pt x="3850" y="65996"/>
                  </a:cubicBezTo>
                  <a:lnTo>
                    <a:pt x="3210" y="65996"/>
                  </a:lnTo>
                  <a:cubicBezTo>
                    <a:pt x="3977" y="65996"/>
                    <a:pt x="4489" y="67786"/>
                    <a:pt x="6024" y="68042"/>
                  </a:cubicBezTo>
                  <a:cubicBezTo>
                    <a:pt x="652" y="69321"/>
                    <a:pt x="9221" y="71240"/>
                    <a:pt x="4233" y="72007"/>
                  </a:cubicBezTo>
                  <a:lnTo>
                    <a:pt x="4233" y="73798"/>
                  </a:lnTo>
                  <a:lnTo>
                    <a:pt x="4233" y="73798"/>
                  </a:lnTo>
                  <a:cubicBezTo>
                    <a:pt x="4233" y="75077"/>
                    <a:pt x="5512" y="75204"/>
                    <a:pt x="6791" y="75332"/>
                  </a:cubicBezTo>
                  <a:cubicBezTo>
                    <a:pt x="6460" y="75449"/>
                    <a:pt x="6099" y="75449"/>
                    <a:pt x="5768" y="75332"/>
                  </a:cubicBezTo>
                  <a:cubicBezTo>
                    <a:pt x="5128" y="77251"/>
                    <a:pt x="5768" y="77379"/>
                    <a:pt x="8198" y="78018"/>
                  </a:cubicBezTo>
                  <a:lnTo>
                    <a:pt x="6663" y="78018"/>
                  </a:lnTo>
                  <a:cubicBezTo>
                    <a:pt x="7686" y="78018"/>
                    <a:pt x="5001" y="81216"/>
                    <a:pt x="7431" y="82239"/>
                  </a:cubicBezTo>
                  <a:lnTo>
                    <a:pt x="6663" y="82239"/>
                  </a:lnTo>
                  <a:cubicBezTo>
                    <a:pt x="9093" y="83262"/>
                    <a:pt x="4361" y="88378"/>
                    <a:pt x="10116" y="86587"/>
                  </a:cubicBezTo>
                  <a:lnTo>
                    <a:pt x="11907" y="86587"/>
                  </a:lnTo>
                  <a:cubicBezTo>
                    <a:pt x="11907" y="85053"/>
                    <a:pt x="14337" y="85692"/>
                    <a:pt x="14977" y="84669"/>
                  </a:cubicBezTo>
                  <a:cubicBezTo>
                    <a:pt x="15616" y="83646"/>
                    <a:pt x="14081" y="86843"/>
                    <a:pt x="13442" y="86332"/>
                  </a:cubicBezTo>
                  <a:lnTo>
                    <a:pt x="13442" y="86332"/>
                  </a:lnTo>
                  <a:cubicBezTo>
                    <a:pt x="10500" y="87483"/>
                    <a:pt x="13442" y="88634"/>
                    <a:pt x="11395" y="89529"/>
                  </a:cubicBezTo>
                  <a:cubicBezTo>
                    <a:pt x="13186" y="92215"/>
                    <a:pt x="13442" y="95924"/>
                    <a:pt x="15232" y="98354"/>
                  </a:cubicBezTo>
                  <a:lnTo>
                    <a:pt x="17023" y="96691"/>
                  </a:lnTo>
                  <a:lnTo>
                    <a:pt x="17023" y="97587"/>
                  </a:lnTo>
                  <a:cubicBezTo>
                    <a:pt x="17023" y="97587"/>
                    <a:pt x="15744" y="98994"/>
                    <a:pt x="15360" y="98354"/>
                  </a:cubicBezTo>
                  <a:cubicBezTo>
                    <a:pt x="14977" y="97715"/>
                    <a:pt x="17023" y="98354"/>
                    <a:pt x="17407" y="98354"/>
                  </a:cubicBezTo>
                  <a:cubicBezTo>
                    <a:pt x="17407" y="100145"/>
                    <a:pt x="14849" y="99633"/>
                    <a:pt x="15104" y="100017"/>
                  </a:cubicBezTo>
                  <a:lnTo>
                    <a:pt x="15104" y="100017"/>
                  </a:lnTo>
                  <a:lnTo>
                    <a:pt x="15104" y="100017"/>
                  </a:lnTo>
                  <a:cubicBezTo>
                    <a:pt x="16256" y="100017"/>
                    <a:pt x="17023" y="99122"/>
                    <a:pt x="17534" y="100017"/>
                  </a:cubicBezTo>
                  <a:cubicBezTo>
                    <a:pt x="18046" y="100912"/>
                    <a:pt x="16639" y="101168"/>
                    <a:pt x="16639" y="101424"/>
                  </a:cubicBezTo>
                  <a:cubicBezTo>
                    <a:pt x="16639" y="101679"/>
                    <a:pt x="16639" y="101424"/>
                    <a:pt x="16639" y="101424"/>
                  </a:cubicBezTo>
                  <a:lnTo>
                    <a:pt x="17407" y="102575"/>
                  </a:lnTo>
                  <a:lnTo>
                    <a:pt x="18430" y="100912"/>
                  </a:lnTo>
                  <a:cubicBezTo>
                    <a:pt x="19581" y="100912"/>
                    <a:pt x="19197" y="101935"/>
                    <a:pt x="20348" y="100017"/>
                  </a:cubicBezTo>
                  <a:cubicBezTo>
                    <a:pt x="18430" y="102959"/>
                    <a:pt x="22906" y="104365"/>
                    <a:pt x="22651" y="105389"/>
                  </a:cubicBezTo>
                  <a:cubicBezTo>
                    <a:pt x="23608" y="104899"/>
                    <a:pt x="24782" y="105234"/>
                    <a:pt x="25336" y="106156"/>
                  </a:cubicBezTo>
                  <a:cubicBezTo>
                    <a:pt x="25336" y="106156"/>
                    <a:pt x="26743" y="103982"/>
                    <a:pt x="27127" y="104749"/>
                  </a:cubicBezTo>
                  <a:cubicBezTo>
                    <a:pt x="24185" y="107947"/>
                    <a:pt x="27127" y="107179"/>
                    <a:pt x="25848" y="110121"/>
                  </a:cubicBezTo>
                  <a:cubicBezTo>
                    <a:pt x="26615" y="108074"/>
                    <a:pt x="28150" y="111144"/>
                    <a:pt x="29046" y="108074"/>
                  </a:cubicBezTo>
                  <a:cubicBezTo>
                    <a:pt x="29046" y="108842"/>
                    <a:pt x="28150" y="109481"/>
                    <a:pt x="28022" y="110632"/>
                  </a:cubicBezTo>
                  <a:cubicBezTo>
                    <a:pt x="30324" y="110632"/>
                    <a:pt x="30708" y="113702"/>
                    <a:pt x="32882" y="114342"/>
                  </a:cubicBezTo>
                  <a:cubicBezTo>
                    <a:pt x="32882" y="114342"/>
                    <a:pt x="32882" y="112935"/>
                    <a:pt x="34033" y="112423"/>
                  </a:cubicBezTo>
                  <a:lnTo>
                    <a:pt x="34033" y="115493"/>
                  </a:lnTo>
                  <a:cubicBezTo>
                    <a:pt x="34033" y="115493"/>
                    <a:pt x="35952" y="112679"/>
                    <a:pt x="35696" y="115493"/>
                  </a:cubicBezTo>
                  <a:cubicBezTo>
                    <a:pt x="35696" y="115493"/>
                    <a:pt x="35696" y="114214"/>
                    <a:pt x="35696" y="114214"/>
                  </a:cubicBezTo>
                  <a:cubicBezTo>
                    <a:pt x="38382" y="118690"/>
                    <a:pt x="44138" y="115493"/>
                    <a:pt x="46695" y="121632"/>
                  </a:cubicBezTo>
                  <a:cubicBezTo>
                    <a:pt x="46695" y="120353"/>
                    <a:pt x="46695" y="120353"/>
                    <a:pt x="46695" y="120481"/>
                  </a:cubicBezTo>
                  <a:cubicBezTo>
                    <a:pt x="46695" y="120609"/>
                    <a:pt x="46695" y="119074"/>
                    <a:pt x="46695" y="118306"/>
                  </a:cubicBezTo>
                  <a:lnTo>
                    <a:pt x="47974" y="120864"/>
                  </a:lnTo>
                  <a:cubicBezTo>
                    <a:pt x="48742" y="118818"/>
                    <a:pt x="49893" y="120864"/>
                    <a:pt x="50404" y="119074"/>
                  </a:cubicBezTo>
                  <a:lnTo>
                    <a:pt x="49765" y="119074"/>
                  </a:lnTo>
                  <a:cubicBezTo>
                    <a:pt x="51044" y="116899"/>
                    <a:pt x="49765" y="113574"/>
                    <a:pt x="50788" y="110505"/>
                  </a:cubicBezTo>
                  <a:cubicBezTo>
                    <a:pt x="49381" y="113062"/>
                    <a:pt x="50021" y="106028"/>
                    <a:pt x="47974" y="109609"/>
                  </a:cubicBezTo>
                  <a:cubicBezTo>
                    <a:pt x="47974" y="109609"/>
                    <a:pt x="47974" y="108714"/>
                    <a:pt x="47974" y="107947"/>
                  </a:cubicBezTo>
                  <a:cubicBezTo>
                    <a:pt x="47335" y="109226"/>
                    <a:pt x="46951" y="109353"/>
                    <a:pt x="46440" y="107947"/>
                  </a:cubicBezTo>
                  <a:lnTo>
                    <a:pt x="46440" y="107947"/>
                  </a:lnTo>
                  <a:cubicBezTo>
                    <a:pt x="44649" y="107947"/>
                    <a:pt x="44265" y="106156"/>
                    <a:pt x="42730" y="104621"/>
                  </a:cubicBezTo>
                  <a:lnTo>
                    <a:pt x="42730" y="106156"/>
                  </a:lnTo>
                  <a:cubicBezTo>
                    <a:pt x="42730" y="106156"/>
                    <a:pt x="42730" y="105261"/>
                    <a:pt x="42730" y="104877"/>
                  </a:cubicBezTo>
                  <a:cubicBezTo>
                    <a:pt x="41324" y="106795"/>
                    <a:pt x="43754" y="105516"/>
                    <a:pt x="42730" y="107691"/>
                  </a:cubicBezTo>
                  <a:cubicBezTo>
                    <a:pt x="43498" y="104493"/>
                    <a:pt x="39917" y="106284"/>
                    <a:pt x="41196" y="102959"/>
                  </a:cubicBezTo>
                  <a:cubicBezTo>
                    <a:pt x="40556" y="102959"/>
                    <a:pt x="40556" y="104621"/>
                    <a:pt x="39917" y="104365"/>
                  </a:cubicBezTo>
                  <a:lnTo>
                    <a:pt x="39917" y="103342"/>
                  </a:lnTo>
                  <a:lnTo>
                    <a:pt x="39277" y="104365"/>
                  </a:lnTo>
                  <a:cubicBezTo>
                    <a:pt x="39277" y="104365"/>
                    <a:pt x="39277" y="102831"/>
                    <a:pt x="39277" y="102191"/>
                  </a:cubicBezTo>
                  <a:cubicBezTo>
                    <a:pt x="39277" y="101552"/>
                    <a:pt x="39277" y="102191"/>
                    <a:pt x="39277" y="102191"/>
                  </a:cubicBezTo>
                  <a:cubicBezTo>
                    <a:pt x="39277" y="102191"/>
                    <a:pt x="37870" y="102191"/>
                    <a:pt x="37870" y="101296"/>
                  </a:cubicBezTo>
                  <a:lnTo>
                    <a:pt x="37870" y="102191"/>
                  </a:lnTo>
                  <a:cubicBezTo>
                    <a:pt x="35952" y="102191"/>
                    <a:pt x="34801" y="100017"/>
                    <a:pt x="32371" y="100528"/>
                  </a:cubicBezTo>
                  <a:lnTo>
                    <a:pt x="32371" y="100528"/>
                  </a:lnTo>
                  <a:cubicBezTo>
                    <a:pt x="30452" y="100528"/>
                    <a:pt x="32371" y="99249"/>
                    <a:pt x="30452" y="98866"/>
                  </a:cubicBezTo>
                  <a:lnTo>
                    <a:pt x="30452" y="98866"/>
                  </a:lnTo>
                  <a:cubicBezTo>
                    <a:pt x="29813" y="98866"/>
                    <a:pt x="29173" y="98866"/>
                    <a:pt x="28918" y="98866"/>
                  </a:cubicBezTo>
                  <a:cubicBezTo>
                    <a:pt x="28662" y="98866"/>
                    <a:pt x="28918" y="97203"/>
                    <a:pt x="30452" y="96819"/>
                  </a:cubicBezTo>
                  <a:cubicBezTo>
                    <a:pt x="28406" y="96819"/>
                    <a:pt x="29173" y="96819"/>
                    <a:pt x="26615" y="98610"/>
                  </a:cubicBezTo>
                  <a:lnTo>
                    <a:pt x="27255" y="97459"/>
                  </a:lnTo>
                  <a:cubicBezTo>
                    <a:pt x="26359" y="97459"/>
                    <a:pt x="25976" y="98482"/>
                    <a:pt x="25080" y="98226"/>
                  </a:cubicBezTo>
                  <a:cubicBezTo>
                    <a:pt x="26359" y="98226"/>
                    <a:pt x="25976" y="96564"/>
                    <a:pt x="27510" y="96052"/>
                  </a:cubicBezTo>
                  <a:cubicBezTo>
                    <a:pt x="28150" y="93110"/>
                    <a:pt x="23929" y="96052"/>
                    <a:pt x="26232" y="93110"/>
                  </a:cubicBezTo>
                  <a:cubicBezTo>
                    <a:pt x="23290" y="94901"/>
                    <a:pt x="26232" y="95412"/>
                    <a:pt x="24953" y="95540"/>
                  </a:cubicBezTo>
                  <a:cubicBezTo>
                    <a:pt x="23674" y="95668"/>
                    <a:pt x="22778" y="96947"/>
                    <a:pt x="22651" y="96308"/>
                  </a:cubicBezTo>
                  <a:cubicBezTo>
                    <a:pt x="22523" y="95668"/>
                    <a:pt x="25208" y="92727"/>
                    <a:pt x="24441" y="91831"/>
                  </a:cubicBezTo>
                  <a:lnTo>
                    <a:pt x="24441" y="91831"/>
                  </a:lnTo>
                  <a:cubicBezTo>
                    <a:pt x="24441" y="90936"/>
                    <a:pt x="22906" y="91831"/>
                    <a:pt x="23674" y="90680"/>
                  </a:cubicBezTo>
                  <a:cubicBezTo>
                    <a:pt x="21883" y="91703"/>
                    <a:pt x="23674" y="90680"/>
                    <a:pt x="21244" y="91576"/>
                  </a:cubicBezTo>
                  <a:lnTo>
                    <a:pt x="22395" y="91576"/>
                  </a:lnTo>
                  <a:cubicBezTo>
                    <a:pt x="21499" y="91576"/>
                    <a:pt x="18685" y="92855"/>
                    <a:pt x="19197" y="91576"/>
                  </a:cubicBezTo>
                  <a:cubicBezTo>
                    <a:pt x="19746" y="91472"/>
                    <a:pt x="20310" y="91472"/>
                    <a:pt x="20860" y="91576"/>
                  </a:cubicBezTo>
                  <a:cubicBezTo>
                    <a:pt x="20860" y="90808"/>
                    <a:pt x="20093" y="91576"/>
                    <a:pt x="20860" y="90552"/>
                  </a:cubicBezTo>
                  <a:cubicBezTo>
                    <a:pt x="21627" y="89529"/>
                    <a:pt x="22139" y="91320"/>
                    <a:pt x="24185" y="90552"/>
                  </a:cubicBezTo>
                  <a:cubicBezTo>
                    <a:pt x="26232" y="89785"/>
                    <a:pt x="21883" y="90552"/>
                    <a:pt x="24185" y="89273"/>
                  </a:cubicBezTo>
                  <a:cubicBezTo>
                    <a:pt x="21116" y="91064"/>
                    <a:pt x="24185" y="87994"/>
                    <a:pt x="21116" y="89273"/>
                  </a:cubicBezTo>
                  <a:lnTo>
                    <a:pt x="22395" y="88378"/>
                  </a:lnTo>
                  <a:cubicBezTo>
                    <a:pt x="22395" y="88378"/>
                    <a:pt x="21372" y="88378"/>
                    <a:pt x="21244" y="88378"/>
                  </a:cubicBezTo>
                  <a:lnTo>
                    <a:pt x="23162" y="87611"/>
                  </a:lnTo>
                  <a:cubicBezTo>
                    <a:pt x="21372" y="87611"/>
                    <a:pt x="23162" y="85820"/>
                    <a:pt x="23162" y="85820"/>
                  </a:cubicBezTo>
                  <a:cubicBezTo>
                    <a:pt x="23162" y="85820"/>
                    <a:pt x="21755" y="87099"/>
                    <a:pt x="21116" y="88122"/>
                  </a:cubicBezTo>
                  <a:cubicBezTo>
                    <a:pt x="18430" y="88122"/>
                    <a:pt x="23929" y="85053"/>
                    <a:pt x="22395" y="84029"/>
                  </a:cubicBezTo>
                  <a:cubicBezTo>
                    <a:pt x="22395" y="84029"/>
                    <a:pt x="22395" y="85308"/>
                    <a:pt x="21244" y="85308"/>
                  </a:cubicBezTo>
                  <a:cubicBezTo>
                    <a:pt x="21418" y="84667"/>
                    <a:pt x="21773" y="84090"/>
                    <a:pt x="22267" y="83646"/>
                  </a:cubicBezTo>
                  <a:cubicBezTo>
                    <a:pt x="21372" y="82751"/>
                    <a:pt x="20988" y="84541"/>
                    <a:pt x="19837" y="84669"/>
                  </a:cubicBezTo>
                  <a:cubicBezTo>
                    <a:pt x="21244" y="83390"/>
                    <a:pt x="18941" y="84669"/>
                    <a:pt x="18046" y="84669"/>
                  </a:cubicBezTo>
                  <a:lnTo>
                    <a:pt x="19453" y="83902"/>
                  </a:lnTo>
                  <a:cubicBezTo>
                    <a:pt x="19453" y="82111"/>
                    <a:pt x="16383" y="85053"/>
                    <a:pt x="16895" y="83902"/>
                  </a:cubicBezTo>
                  <a:lnTo>
                    <a:pt x="19069" y="83902"/>
                  </a:lnTo>
                  <a:lnTo>
                    <a:pt x="18302" y="83902"/>
                  </a:lnTo>
                  <a:lnTo>
                    <a:pt x="19964" y="83902"/>
                  </a:lnTo>
                  <a:cubicBezTo>
                    <a:pt x="18430" y="83902"/>
                    <a:pt x="18685" y="83902"/>
                    <a:pt x="18813" y="82623"/>
                  </a:cubicBezTo>
                  <a:cubicBezTo>
                    <a:pt x="18941" y="81344"/>
                    <a:pt x="16128" y="83774"/>
                    <a:pt x="15872" y="83262"/>
                  </a:cubicBezTo>
                  <a:cubicBezTo>
                    <a:pt x="15616" y="82751"/>
                    <a:pt x="17279" y="83262"/>
                    <a:pt x="16767" y="82111"/>
                  </a:cubicBezTo>
                  <a:cubicBezTo>
                    <a:pt x="16256" y="80960"/>
                    <a:pt x="18941" y="82111"/>
                    <a:pt x="17790" y="82111"/>
                  </a:cubicBezTo>
                  <a:lnTo>
                    <a:pt x="19197" y="82111"/>
                  </a:lnTo>
                  <a:cubicBezTo>
                    <a:pt x="20093" y="81216"/>
                    <a:pt x="19197" y="81088"/>
                    <a:pt x="19197" y="80704"/>
                  </a:cubicBezTo>
                  <a:lnTo>
                    <a:pt x="16639" y="80704"/>
                  </a:lnTo>
                  <a:cubicBezTo>
                    <a:pt x="17129" y="80490"/>
                    <a:pt x="17685" y="80490"/>
                    <a:pt x="18174" y="80704"/>
                  </a:cubicBezTo>
                  <a:cubicBezTo>
                    <a:pt x="18174" y="80704"/>
                    <a:pt x="17151" y="80704"/>
                    <a:pt x="16895" y="80704"/>
                  </a:cubicBezTo>
                  <a:cubicBezTo>
                    <a:pt x="17891" y="80229"/>
                    <a:pt x="18990" y="80009"/>
                    <a:pt x="20093" y="80065"/>
                  </a:cubicBezTo>
                  <a:lnTo>
                    <a:pt x="18430" y="80065"/>
                  </a:lnTo>
                  <a:cubicBezTo>
                    <a:pt x="18430" y="80065"/>
                    <a:pt x="19581" y="78914"/>
                    <a:pt x="20093" y="78914"/>
                  </a:cubicBezTo>
                  <a:cubicBezTo>
                    <a:pt x="20604" y="78914"/>
                    <a:pt x="17151" y="78914"/>
                    <a:pt x="17918" y="77123"/>
                  </a:cubicBezTo>
                  <a:cubicBezTo>
                    <a:pt x="17675" y="77238"/>
                    <a:pt x="17393" y="77238"/>
                    <a:pt x="17151" y="77123"/>
                  </a:cubicBezTo>
                  <a:cubicBezTo>
                    <a:pt x="17151" y="76356"/>
                    <a:pt x="18558" y="75204"/>
                    <a:pt x="17151" y="74821"/>
                  </a:cubicBezTo>
                  <a:lnTo>
                    <a:pt x="19197" y="73670"/>
                  </a:lnTo>
                  <a:cubicBezTo>
                    <a:pt x="18558" y="73670"/>
                    <a:pt x="16639" y="75077"/>
                    <a:pt x="15488" y="73670"/>
                  </a:cubicBezTo>
                  <a:cubicBezTo>
                    <a:pt x="14337" y="72263"/>
                    <a:pt x="17279" y="72902"/>
                    <a:pt x="17918" y="72519"/>
                  </a:cubicBezTo>
                  <a:cubicBezTo>
                    <a:pt x="18558" y="72135"/>
                    <a:pt x="14209" y="72519"/>
                    <a:pt x="15872" y="70856"/>
                  </a:cubicBezTo>
                  <a:cubicBezTo>
                    <a:pt x="17534" y="69193"/>
                    <a:pt x="17023" y="70344"/>
                    <a:pt x="17151" y="70344"/>
                  </a:cubicBezTo>
                  <a:close/>
                  <a:moveTo>
                    <a:pt x="15360" y="61264"/>
                  </a:moveTo>
                  <a:cubicBezTo>
                    <a:pt x="15360" y="61264"/>
                    <a:pt x="16767" y="61264"/>
                    <a:pt x="15360" y="61264"/>
                  </a:cubicBezTo>
                  <a:cubicBezTo>
                    <a:pt x="13953" y="61264"/>
                    <a:pt x="14465" y="61775"/>
                    <a:pt x="15360" y="61519"/>
                  </a:cubicBezTo>
                  <a:close/>
                  <a:moveTo>
                    <a:pt x="14081" y="45916"/>
                  </a:moveTo>
                  <a:cubicBezTo>
                    <a:pt x="14081" y="45916"/>
                    <a:pt x="14081" y="45916"/>
                    <a:pt x="14081" y="45916"/>
                  </a:cubicBezTo>
                  <a:cubicBezTo>
                    <a:pt x="14081" y="45916"/>
                    <a:pt x="13698" y="46299"/>
                    <a:pt x="14465" y="46171"/>
                  </a:cubicBezTo>
                  <a:close/>
                  <a:moveTo>
                    <a:pt x="37103" y="4604"/>
                  </a:moveTo>
                  <a:lnTo>
                    <a:pt x="37103" y="4604"/>
                  </a:lnTo>
                  <a:cubicBezTo>
                    <a:pt x="36336" y="4604"/>
                    <a:pt x="36719" y="4732"/>
                    <a:pt x="37103" y="4860"/>
                  </a:cubicBezTo>
                  <a:close/>
                  <a:moveTo>
                    <a:pt x="38382" y="4604"/>
                  </a:moveTo>
                  <a:cubicBezTo>
                    <a:pt x="38382" y="4604"/>
                    <a:pt x="38382" y="4604"/>
                    <a:pt x="38382" y="4604"/>
                  </a:cubicBezTo>
                  <a:cubicBezTo>
                    <a:pt x="38382" y="4604"/>
                    <a:pt x="38382" y="4604"/>
                    <a:pt x="38382" y="4604"/>
                  </a:cubicBezTo>
                  <a:cubicBezTo>
                    <a:pt x="38382" y="4604"/>
                    <a:pt x="38254" y="5500"/>
                    <a:pt x="38382" y="4988"/>
                  </a:cubicBezTo>
                  <a:close/>
                  <a:moveTo>
                    <a:pt x="17407" y="102831"/>
                  </a:moveTo>
                  <a:lnTo>
                    <a:pt x="17407" y="102831"/>
                  </a:lnTo>
                  <a:cubicBezTo>
                    <a:pt x="18174" y="102831"/>
                    <a:pt x="17790" y="102959"/>
                    <a:pt x="17407" y="103214"/>
                  </a:cubicBezTo>
                  <a:close/>
                </a:path>
              </a:pathLst>
            </a:custGeom>
            <a:solidFill>
              <a:srgbClr val="EBEBEB"/>
            </a:solidFill>
            <a:ln w="12783"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51CC6CC-1BF9-400D-830B-4AEEC216CBB7}"/>
                </a:ext>
              </a:extLst>
            </p:cNvPr>
            <p:cNvSpPr/>
            <p:nvPr/>
          </p:nvSpPr>
          <p:spPr>
            <a:xfrm>
              <a:off x="5154320" y="5306619"/>
              <a:ext cx="1151" cy="209"/>
            </a:xfrm>
            <a:custGeom>
              <a:avLst/>
              <a:gdLst>
                <a:gd name="connsiteX0" fmla="*/ 1151 w 1151"/>
                <a:gd name="connsiteY0" fmla="*/ 0 h 209"/>
                <a:gd name="connsiteX1" fmla="*/ 0 w 1151"/>
                <a:gd name="connsiteY1" fmla="*/ 0 h 209"/>
                <a:gd name="connsiteX2" fmla="*/ 1151 w 1151"/>
                <a:gd name="connsiteY2" fmla="*/ 0 h 209"/>
              </a:gdLst>
              <a:ahLst/>
              <a:cxnLst>
                <a:cxn ang="0">
                  <a:pos x="connsiteX0" y="connsiteY0"/>
                </a:cxn>
                <a:cxn ang="0">
                  <a:pos x="connsiteX1" y="connsiteY1"/>
                </a:cxn>
                <a:cxn ang="0">
                  <a:pos x="connsiteX2" y="connsiteY2"/>
                </a:cxn>
              </a:cxnLst>
              <a:rect l="l" t="t" r="r" b="b"/>
              <a:pathLst>
                <a:path w="1151" h="209">
                  <a:moveTo>
                    <a:pt x="1151" y="0"/>
                  </a:moveTo>
                  <a:lnTo>
                    <a:pt x="0" y="0"/>
                  </a:lnTo>
                  <a:cubicBezTo>
                    <a:pt x="333" y="279"/>
                    <a:pt x="818" y="279"/>
                    <a:pt x="1151" y="0"/>
                  </a:cubicBezTo>
                  <a:close/>
                </a:path>
              </a:pathLst>
            </a:custGeom>
            <a:solidFill>
              <a:srgbClr val="EBEBEB"/>
            </a:solidFill>
            <a:ln w="12783"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7451F11F-332F-F1D0-949F-C84F28408D4C}"/>
                </a:ext>
              </a:extLst>
            </p:cNvPr>
            <p:cNvSpPr/>
            <p:nvPr/>
          </p:nvSpPr>
          <p:spPr>
            <a:xfrm>
              <a:off x="5159180" y="5334117"/>
              <a:ext cx="255" cy="12789"/>
            </a:xfrm>
            <a:custGeom>
              <a:avLst/>
              <a:gdLst>
                <a:gd name="connsiteX0" fmla="*/ 0 w 255"/>
                <a:gd name="connsiteY0" fmla="*/ 0 h 12789"/>
                <a:gd name="connsiteX1" fmla="*/ 0 w 255"/>
                <a:gd name="connsiteY1" fmla="*/ 0 h 12789"/>
                <a:gd name="connsiteX2" fmla="*/ 256 w 255"/>
                <a:gd name="connsiteY2" fmla="*/ 0 h 12789"/>
                <a:gd name="connsiteX3" fmla="*/ 0 w 255"/>
                <a:gd name="connsiteY3" fmla="*/ 0 h 12789"/>
              </a:gdLst>
              <a:ahLst/>
              <a:cxnLst>
                <a:cxn ang="0">
                  <a:pos x="connsiteX0" y="connsiteY0"/>
                </a:cxn>
                <a:cxn ang="0">
                  <a:pos x="connsiteX1" y="connsiteY1"/>
                </a:cxn>
                <a:cxn ang="0">
                  <a:pos x="connsiteX2" y="connsiteY2"/>
                </a:cxn>
                <a:cxn ang="0">
                  <a:pos x="connsiteX3" y="connsiteY3"/>
                </a:cxn>
              </a:cxnLst>
              <a:rect l="l" t="t" r="r" b="b"/>
              <a:pathLst>
                <a:path w="255" h="12789">
                  <a:moveTo>
                    <a:pt x="0" y="0"/>
                  </a:moveTo>
                  <a:lnTo>
                    <a:pt x="0" y="0"/>
                  </a:lnTo>
                  <a:lnTo>
                    <a:pt x="256" y="0"/>
                  </a:lnTo>
                  <a:lnTo>
                    <a:pt x="0" y="0"/>
                  </a:lnTo>
                  <a:close/>
                </a:path>
              </a:pathLst>
            </a:custGeom>
            <a:solidFill>
              <a:srgbClr val="EBEBEB"/>
            </a:solidFill>
            <a:ln w="12783"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5C83D834-3A31-59D7-9776-EBE84A6EB5E2}"/>
                </a:ext>
              </a:extLst>
            </p:cNvPr>
            <p:cNvSpPr/>
            <p:nvPr/>
          </p:nvSpPr>
          <p:spPr>
            <a:xfrm>
              <a:off x="5171586" y="5282446"/>
              <a:ext cx="895" cy="103"/>
            </a:xfrm>
            <a:custGeom>
              <a:avLst/>
              <a:gdLst>
                <a:gd name="connsiteX0" fmla="*/ 895 w 895"/>
                <a:gd name="connsiteY0" fmla="*/ 0 h 103"/>
                <a:gd name="connsiteX1" fmla="*/ 0 w 895"/>
                <a:gd name="connsiteY1" fmla="*/ 0 h 103"/>
                <a:gd name="connsiteX2" fmla="*/ 895 w 895"/>
                <a:gd name="connsiteY2" fmla="*/ 0 h 103"/>
              </a:gdLst>
              <a:ahLst/>
              <a:cxnLst>
                <a:cxn ang="0">
                  <a:pos x="connsiteX0" y="connsiteY0"/>
                </a:cxn>
                <a:cxn ang="0">
                  <a:pos x="connsiteX1" y="connsiteY1"/>
                </a:cxn>
                <a:cxn ang="0">
                  <a:pos x="connsiteX2" y="connsiteY2"/>
                </a:cxn>
              </a:cxnLst>
              <a:rect l="l" t="t" r="r" b="b"/>
              <a:pathLst>
                <a:path w="895" h="103">
                  <a:moveTo>
                    <a:pt x="895" y="0"/>
                  </a:moveTo>
                  <a:lnTo>
                    <a:pt x="0" y="0"/>
                  </a:lnTo>
                  <a:cubicBezTo>
                    <a:pt x="283" y="137"/>
                    <a:pt x="613" y="137"/>
                    <a:pt x="895" y="0"/>
                  </a:cubicBezTo>
                  <a:close/>
                </a:path>
              </a:pathLst>
            </a:custGeom>
            <a:solidFill>
              <a:srgbClr val="EBEBEB"/>
            </a:solidFill>
            <a:ln w="12783"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01F8526B-8850-E2E1-2764-81E48BD404B9}"/>
                </a:ext>
              </a:extLst>
            </p:cNvPr>
            <p:cNvSpPr/>
            <p:nvPr/>
          </p:nvSpPr>
          <p:spPr>
            <a:xfrm>
              <a:off x="5182201" y="5258529"/>
              <a:ext cx="1035" cy="56"/>
            </a:xfrm>
            <a:custGeom>
              <a:avLst/>
              <a:gdLst>
                <a:gd name="connsiteX0" fmla="*/ 640 w 1035"/>
                <a:gd name="connsiteY0" fmla="*/ 0 h 56"/>
                <a:gd name="connsiteX1" fmla="*/ 0 w 1035"/>
                <a:gd name="connsiteY1" fmla="*/ 0 h 56"/>
                <a:gd name="connsiteX2" fmla="*/ 767 w 1035"/>
                <a:gd name="connsiteY2" fmla="*/ 0 h 56"/>
                <a:gd name="connsiteX3" fmla="*/ 640 w 1035"/>
                <a:gd name="connsiteY3" fmla="*/ 0 h 56"/>
              </a:gdLst>
              <a:ahLst/>
              <a:cxnLst>
                <a:cxn ang="0">
                  <a:pos x="connsiteX0" y="connsiteY0"/>
                </a:cxn>
                <a:cxn ang="0">
                  <a:pos x="connsiteX1" y="connsiteY1"/>
                </a:cxn>
                <a:cxn ang="0">
                  <a:pos x="connsiteX2" y="connsiteY2"/>
                </a:cxn>
                <a:cxn ang="0">
                  <a:pos x="connsiteX3" y="connsiteY3"/>
                </a:cxn>
              </a:cxnLst>
              <a:rect l="l" t="t" r="r" b="b"/>
              <a:pathLst>
                <a:path w="1035" h="56">
                  <a:moveTo>
                    <a:pt x="640" y="0"/>
                  </a:moveTo>
                  <a:lnTo>
                    <a:pt x="0" y="0"/>
                  </a:lnTo>
                  <a:cubicBezTo>
                    <a:pt x="0" y="0"/>
                    <a:pt x="0" y="0"/>
                    <a:pt x="767" y="0"/>
                  </a:cubicBezTo>
                  <a:cubicBezTo>
                    <a:pt x="1535" y="0"/>
                    <a:pt x="384" y="128"/>
                    <a:pt x="640" y="0"/>
                  </a:cubicBezTo>
                  <a:close/>
                </a:path>
              </a:pathLst>
            </a:custGeom>
            <a:solidFill>
              <a:srgbClr val="EBEBEB"/>
            </a:solidFill>
            <a:ln w="12783"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B9126414-A19A-9CF3-50AB-FB33C57674EE}"/>
                </a:ext>
              </a:extLst>
            </p:cNvPr>
            <p:cNvSpPr/>
            <p:nvPr/>
          </p:nvSpPr>
          <p:spPr>
            <a:xfrm>
              <a:off x="5191154" y="5265563"/>
              <a:ext cx="12789" cy="767"/>
            </a:xfrm>
            <a:custGeom>
              <a:avLst/>
              <a:gdLst>
                <a:gd name="connsiteX0" fmla="*/ 0 w 12789"/>
                <a:gd name="connsiteY0" fmla="*/ 767 h 767"/>
                <a:gd name="connsiteX1" fmla="*/ 0 w 12789"/>
                <a:gd name="connsiteY1" fmla="*/ 767 h 767"/>
                <a:gd name="connsiteX2" fmla="*/ 0 w 12789"/>
                <a:gd name="connsiteY2" fmla="*/ 0 h 767"/>
                <a:gd name="connsiteX3" fmla="*/ 0 w 12789"/>
                <a:gd name="connsiteY3" fmla="*/ 767 h 767"/>
              </a:gdLst>
              <a:ahLst/>
              <a:cxnLst>
                <a:cxn ang="0">
                  <a:pos x="connsiteX0" y="connsiteY0"/>
                </a:cxn>
                <a:cxn ang="0">
                  <a:pos x="connsiteX1" y="connsiteY1"/>
                </a:cxn>
                <a:cxn ang="0">
                  <a:pos x="connsiteX2" y="connsiteY2"/>
                </a:cxn>
                <a:cxn ang="0">
                  <a:pos x="connsiteX3" y="connsiteY3"/>
                </a:cxn>
              </a:cxnLst>
              <a:rect l="l" t="t" r="r" b="b"/>
              <a:pathLst>
                <a:path w="12789" h="767">
                  <a:moveTo>
                    <a:pt x="0" y="767"/>
                  </a:moveTo>
                  <a:cubicBezTo>
                    <a:pt x="0" y="767"/>
                    <a:pt x="0" y="767"/>
                    <a:pt x="0" y="767"/>
                  </a:cubicBezTo>
                  <a:lnTo>
                    <a:pt x="0" y="0"/>
                  </a:lnTo>
                  <a:lnTo>
                    <a:pt x="0" y="767"/>
                  </a:lnTo>
                  <a:close/>
                </a:path>
              </a:pathLst>
            </a:custGeom>
            <a:solidFill>
              <a:srgbClr val="EBEBEB"/>
            </a:solidFill>
            <a:ln w="12783"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B6F2AAF7-5B12-D29B-9344-FD390FCD0F72}"/>
                </a:ext>
              </a:extLst>
            </p:cNvPr>
            <p:cNvSpPr/>
            <p:nvPr/>
          </p:nvSpPr>
          <p:spPr>
            <a:xfrm>
              <a:off x="5185015" y="5262429"/>
              <a:ext cx="1151" cy="1611"/>
            </a:xfrm>
            <a:custGeom>
              <a:avLst/>
              <a:gdLst>
                <a:gd name="connsiteX0" fmla="*/ 0 w 1151"/>
                <a:gd name="connsiteY0" fmla="*/ 832 h 1611"/>
                <a:gd name="connsiteX1" fmla="*/ 1151 w 1151"/>
                <a:gd name="connsiteY1" fmla="*/ 832 h 1611"/>
                <a:gd name="connsiteX2" fmla="*/ 1151 w 1151"/>
                <a:gd name="connsiteY2" fmla="*/ 832 h 1611"/>
                <a:gd name="connsiteX3" fmla="*/ 0 w 1151"/>
                <a:gd name="connsiteY3" fmla="*/ 832 h 1611"/>
              </a:gdLst>
              <a:ahLst/>
              <a:cxnLst>
                <a:cxn ang="0">
                  <a:pos x="connsiteX0" y="connsiteY0"/>
                </a:cxn>
                <a:cxn ang="0">
                  <a:pos x="connsiteX1" y="connsiteY1"/>
                </a:cxn>
                <a:cxn ang="0">
                  <a:pos x="connsiteX2" y="connsiteY2"/>
                </a:cxn>
                <a:cxn ang="0">
                  <a:pos x="connsiteX3" y="connsiteY3"/>
                </a:cxn>
              </a:cxnLst>
              <a:rect l="l" t="t" r="r" b="b"/>
              <a:pathLst>
                <a:path w="1151" h="1611">
                  <a:moveTo>
                    <a:pt x="0" y="832"/>
                  </a:moveTo>
                  <a:cubicBezTo>
                    <a:pt x="0" y="2111"/>
                    <a:pt x="767" y="1600"/>
                    <a:pt x="1151" y="832"/>
                  </a:cubicBezTo>
                  <a:lnTo>
                    <a:pt x="1151" y="832"/>
                  </a:lnTo>
                  <a:cubicBezTo>
                    <a:pt x="640" y="-575"/>
                    <a:pt x="384" y="65"/>
                    <a:pt x="0" y="832"/>
                  </a:cubicBezTo>
                  <a:close/>
                </a:path>
              </a:pathLst>
            </a:custGeom>
            <a:solidFill>
              <a:srgbClr val="EBEBEB"/>
            </a:solidFill>
            <a:ln w="12783"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D4E1DE08-5009-1EFB-A637-A298C2F159FD}"/>
                </a:ext>
              </a:extLst>
            </p:cNvPr>
            <p:cNvSpPr/>
            <p:nvPr/>
          </p:nvSpPr>
          <p:spPr>
            <a:xfrm>
              <a:off x="5186294" y="5263056"/>
              <a:ext cx="96" cy="461"/>
            </a:xfrm>
            <a:custGeom>
              <a:avLst/>
              <a:gdLst>
                <a:gd name="connsiteX0" fmla="*/ 0 w 96"/>
                <a:gd name="connsiteY0" fmla="*/ 461 h 461"/>
                <a:gd name="connsiteX1" fmla="*/ 0 w 96"/>
                <a:gd name="connsiteY1" fmla="*/ 461 h 461"/>
                <a:gd name="connsiteX2" fmla="*/ 0 w 96"/>
                <a:gd name="connsiteY2" fmla="*/ 461 h 461"/>
              </a:gdLst>
              <a:ahLst/>
              <a:cxnLst>
                <a:cxn ang="0">
                  <a:pos x="connsiteX0" y="connsiteY0"/>
                </a:cxn>
                <a:cxn ang="0">
                  <a:pos x="connsiteX1" y="connsiteY1"/>
                </a:cxn>
                <a:cxn ang="0">
                  <a:pos x="connsiteX2" y="connsiteY2"/>
                </a:cxn>
              </a:cxnLst>
              <a:rect l="l" t="t" r="r" b="b"/>
              <a:pathLst>
                <a:path w="96" h="461">
                  <a:moveTo>
                    <a:pt x="0" y="461"/>
                  </a:moveTo>
                  <a:lnTo>
                    <a:pt x="0" y="461"/>
                  </a:lnTo>
                  <a:cubicBezTo>
                    <a:pt x="128" y="-434"/>
                    <a:pt x="128" y="205"/>
                    <a:pt x="0" y="461"/>
                  </a:cubicBezTo>
                  <a:close/>
                </a:path>
              </a:pathLst>
            </a:custGeom>
            <a:solidFill>
              <a:srgbClr val="EBEBEB"/>
            </a:solidFill>
            <a:ln w="12783"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56A068FE-1B4F-B527-38CC-CCD7EA71B1C9}"/>
                </a:ext>
              </a:extLst>
            </p:cNvPr>
            <p:cNvSpPr/>
            <p:nvPr/>
          </p:nvSpPr>
          <p:spPr>
            <a:xfrm>
              <a:off x="5178648" y="5260181"/>
              <a:ext cx="484" cy="1837"/>
            </a:xfrm>
            <a:custGeom>
              <a:avLst/>
              <a:gdLst>
                <a:gd name="connsiteX0" fmla="*/ 484 w 484"/>
                <a:gd name="connsiteY0" fmla="*/ 1546 h 1837"/>
                <a:gd name="connsiteX1" fmla="*/ 484 w 484"/>
                <a:gd name="connsiteY1" fmla="*/ 394 h 1837"/>
                <a:gd name="connsiteX2" fmla="*/ 484 w 484"/>
                <a:gd name="connsiteY2" fmla="*/ 1546 h 1837"/>
              </a:gdLst>
              <a:ahLst/>
              <a:cxnLst>
                <a:cxn ang="0">
                  <a:pos x="connsiteX0" y="connsiteY0"/>
                </a:cxn>
                <a:cxn ang="0">
                  <a:pos x="connsiteX1" y="connsiteY1"/>
                </a:cxn>
                <a:cxn ang="0">
                  <a:pos x="connsiteX2" y="connsiteY2"/>
                </a:cxn>
              </a:cxnLst>
              <a:rect l="l" t="t" r="r" b="b"/>
              <a:pathLst>
                <a:path w="484" h="1837">
                  <a:moveTo>
                    <a:pt x="484" y="1546"/>
                  </a:moveTo>
                  <a:cubicBezTo>
                    <a:pt x="484" y="1546"/>
                    <a:pt x="484" y="11"/>
                    <a:pt x="484" y="394"/>
                  </a:cubicBezTo>
                  <a:cubicBezTo>
                    <a:pt x="-27" y="-1268"/>
                    <a:pt x="-283" y="2952"/>
                    <a:pt x="484" y="1546"/>
                  </a:cubicBezTo>
                  <a:close/>
                </a:path>
              </a:pathLst>
            </a:custGeom>
            <a:solidFill>
              <a:srgbClr val="EBEBEB"/>
            </a:solidFill>
            <a:ln w="12783"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68769092-8BA7-916F-0CF8-27F3E7866C0A}"/>
                </a:ext>
              </a:extLst>
            </p:cNvPr>
            <p:cNvSpPr/>
            <p:nvPr/>
          </p:nvSpPr>
          <p:spPr>
            <a:xfrm>
              <a:off x="5186166" y="5265819"/>
              <a:ext cx="639" cy="1534"/>
            </a:xfrm>
            <a:custGeom>
              <a:avLst/>
              <a:gdLst>
                <a:gd name="connsiteX0" fmla="*/ 640 w 639"/>
                <a:gd name="connsiteY0" fmla="*/ 1535 h 1534"/>
                <a:gd name="connsiteX1" fmla="*/ 0 w 639"/>
                <a:gd name="connsiteY1" fmla="*/ 0 h 1534"/>
                <a:gd name="connsiteX2" fmla="*/ 128 w 639"/>
                <a:gd name="connsiteY2" fmla="*/ 1279 h 1534"/>
                <a:gd name="connsiteX3" fmla="*/ 640 w 639"/>
                <a:gd name="connsiteY3" fmla="*/ 1535 h 1534"/>
              </a:gdLst>
              <a:ahLst/>
              <a:cxnLst>
                <a:cxn ang="0">
                  <a:pos x="connsiteX0" y="connsiteY0"/>
                </a:cxn>
                <a:cxn ang="0">
                  <a:pos x="connsiteX1" y="connsiteY1"/>
                </a:cxn>
                <a:cxn ang="0">
                  <a:pos x="connsiteX2" y="connsiteY2"/>
                </a:cxn>
                <a:cxn ang="0">
                  <a:pos x="connsiteX3" y="connsiteY3"/>
                </a:cxn>
              </a:cxnLst>
              <a:rect l="l" t="t" r="r" b="b"/>
              <a:pathLst>
                <a:path w="639" h="1534">
                  <a:moveTo>
                    <a:pt x="640" y="1535"/>
                  </a:moveTo>
                  <a:lnTo>
                    <a:pt x="0" y="0"/>
                  </a:lnTo>
                  <a:lnTo>
                    <a:pt x="128" y="1279"/>
                  </a:lnTo>
                  <a:lnTo>
                    <a:pt x="640" y="1535"/>
                  </a:lnTo>
                  <a:close/>
                </a:path>
              </a:pathLst>
            </a:custGeom>
            <a:solidFill>
              <a:srgbClr val="EBEBEB"/>
            </a:solidFill>
            <a:ln w="12783"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9CC41F51-F25F-DAE1-ADCB-6460FF124D35}"/>
                </a:ext>
              </a:extLst>
            </p:cNvPr>
            <p:cNvSpPr/>
            <p:nvPr/>
          </p:nvSpPr>
          <p:spPr>
            <a:xfrm>
              <a:off x="5183056" y="5267183"/>
              <a:ext cx="808" cy="170"/>
            </a:xfrm>
            <a:custGeom>
              <a:avLst/>
              <a:gdLst>
                <a:gd name="connsiteX0" fmla="*/ 41 w 808"/>
                <a:gd name="connsiteY0" fmla="*/ 171 h 170"/>
                <a:gd name="connsiteX1" fmla="*/ 808 w 808"/>
                <a:gd name="connsiteY1" fmla="*/ 171 h 170"/>
                <a:gd name="connsiteX2" fmla="*/ 808 w 808"/>
                <a:gd name="connsiteY2" fmla="*/ 171 h 170"/>
                <a:gd name="connsiteX3" fmla="*/ 41 w 808"/>
                <a:gd name="connsiteY3" fmla="*/ 171 h 170"/>
              </a:gdLst>
              <a:ahLst/>
              <a:cxnLst>
                <a:cxn ang="0">
                  <a:pos x="connsiteX0" y="connsiteY0"/>
                </a:cxn>
                <a:cxn ang="0">
                  <a:pos x="connsiteX1" y="connsiteY1"/>
                </a:cxn>
                <a:cxn ang="0">
                  <a:pos x="connsiteX2" y="connsiteY2"/>
                </a:cxn>
                <a:cxn ang="0">
                  <a:pos x="connsiteX3" y="connsiteY3"/>
                </a:cxn>
              </a:cxnLst>
              <a:rect l="l" t="t" r="r" b="b"/>
              <a:pathLst>
                <a:path w="808" h="170">
                  <a:moveTo>
                    <a:pt x="41" y="171"/>
                  </a:moveTo>
                  <a:lnTo>
                    <a:pt x="808" y="171"/>
                  </a:lnTo>
                  <a:lnTo>
                    <a:pt x="808" y="171"/>
                  </a:lnTo>
                  <a:cubicBezTo>
                    <a:pt x="808" y="171"/>
                    <a:pt x="-215" y="-213"/>
                    <a:pt x="41" y="171"/>
                  </a:cubicBezTo>
                  <a:close/>
                </a:path>
              </a:pathLst>
            </a:custGeom>
            <a:solidFill>
              <a:srgbClr val="EBEBEB"/>
            </a:solidFill>
            <a:ln w="12783"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0A06AFB8-06B1-C99D-D5AE-62E206FE8F8D}"/>
                </a:ext>
              </a:extLst>
            </p:cNvPr>
            <p:cNvSpPr/>
            <p:nvPr/>
          </p:nvSpPr>
          <p:spPr>
            <a:xfrm>
              <a:off x="5183864" y="526697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cubicBezTo>
                    <a:pt x="0" y="0"/>
                    <a:pt x="0" y="0"/>
                    <a:pt x="0" y="0"/>
                  </a:cubicBezTo>
                  <a:close/>
                </a:path>
              </a:pathLst>
            </a:custGeom>
            <a:solidFill>
              <a:srgbClr val="EBEBEB"/>
            </a:solidFill>
            <a:ln w="12783"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0A29E413-6B42-51B5-A843-7EDD3A8BCD91}"/>
                </a:ext>
              </a:extLst>
            </p:cNvPr>
            <p:cNvSpPr/>
            <p:nvPr/>
          </p:nvSpPr>
          <p:spPr>
            <a:xfrm>
              <a:off x="5185271" y="5267866"/>
              <a:ext cx="767" cy="255"/>
            </a:xfrm>
            <a:custGeom>
              <a:avLst/>
              <a:gdLst>
                <a:gd name="connsiteX0" fmla="*/ 767 w 767"/>
                <a:gd name="connsiteY0" fmla="*/ 256 h 255"/>
                <a:gd name="connsiteX1" fmla="*/ 384 w 767"/>
                <a:gd name="connsiteY1" fmla="*/ 0 h 255"/>
                <a:gd name="connsiteX2" fmla="*/ 0 w 767"/>
                <a:gd name="connsiteY2" fmla="*/ 128 h 255"/>
                <a:gd name="connsiteX3" fmla="*/ 767 w 767"/>
                <a:gd name="connsiteY3" fmla="*/ 256 h 255"/>
              </a:gdLst>
              <a:ahLst/>
              <a:cxnLst>
                <a:cxn ang="0">
                  <a:pos x="connsiteX0" y="connsiteY0"/>
                </a:cxn>
                <a:cxn ang="0">
                  <a:pos x="connsiteX1" y="connsiteY1"/>
                </a:cxn>
                <a:cxn ang="0">
                  <a:pos x="connsiteX2" y="connsiteY2"/>
                </a:cxn>
                <a:cxn ang="0">
                  <a:pos x="connsiteX3" y="connsiteY3"/>
                </a:cxn>
              </a:cxnLst>
              <a:rect l="l" t="t" r="r" b="b"/>
              <a:pathLst>
                <a:path w="767" h="255">
                  <a:moveTo>
                    <a:pt x="767" y="256"/>
                  </a:moveTo>
                  <a:lnTo>
                    <a:pt x="384" y="0"/>
                  </a:lnTo>
                  <a:lnTo>
                    <a:pt x="0" y="128"/>
                  </a:lnTo>
                  <a:lnTo>
                    <a:pt x="767" y="256"/>
                  </a:lnTo>
                  <a:close/>
                </a:path>
              </a:pathLst>
            </a:custGeom>
            <a:solidFill>
              <a:srgbClr val="EBEBEB"/>
            </a:solidFill>
            <a:ln w="12783"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04376324-D7DC-8F00-16ED-8F199F8C97E2}"/>
                </a:ext>
              </a:extLst>
            </p:cNvPr>
            <p:cNvSpPr/>
            <p:nvPr/>
          </p:nvSpPr>
          <p:spPr>
            <a:xfrm>
              <a:off x="5175934" y="5270296"/>
              <a:ext cx="1025" cy="895"/>
            </a:xfrm>
            <a:custGeom>
              <a:avLst/>
              <a:gdLst>
                <a:gd name="connsiteX0" fmla="*/ 0 w 1025"/>
                <a:gd name="connsiteY0" fmla="*/ 0 h 895"/>
                <a:gd name="connsiteX1" fmla="*/ 0 w 1025"/>
                <a:gd name="connsiteY1" fmla="*/ 895 h 895"/>
                <a:gd name="connsiteX2" fmla="*/ 767 w 1025"/>
                <a:gd name="connsiteY2" fmla="*/ 895 h 895"/>
                <a:gd name="connsiteX3" fmla="*/ 0 w 1025"/>
                <a:gd name="connsiteY3" fmla="*/ 0 h 895"/>
              </a:gdLst>
              <a:ahLst/>
              <a:cxnLst>
                <a:cxn ang="0">
                  <a:pos x="connsiteX0" y="connsiteY0"/>
                </a:cxn>
                <a:cxn ang="0">
                  <a:pos x="connsiteX1" y="connsiteY1"/>
                </a:cxn>
                <a:cxn ang="0">
                  <a:pos x="connsiteX2" y="connsiteY2"/>
                </a:cxn>
                <a:cxn ang="0">
                  <a:pos x="connsiteX3" y="connsiteY3"/>
                </a:cxn>
              </a:cxnLst>
              <a:rect l="l" t="t" r="r" b="b"/>
              <a:pathLst>
                <a:path w="1025" h="895">
                  <a:moveTo>
                    <a:pt x="0" y="0"/>
                  </a:moveTo>
                  <a:lnTo>
                    <a:pt x="0" y="895"/>
                  </a:lnTo>
                  <a:cubicBezTo>
                    <a:pt x="0" y="895"/>
                    <a:pt x="0" y="895"/>
                    <a:pt x="767" y="895"/>
                  </a:cubicBezTo>
                  <a:cubicBezTo>
                    <a:pt x="1535" y="895"/>
                    <a:pt x="384" y="384"/>
                    <a:pt x="0" y="0"/>
                  </a:cubicBezTo>
                  <a:close/>
                </a:path>
              </a:pathLst>
            </a:custGeom>
            <a:solidFill>
              <a:srgbClr val="EBEBEB"/>
            </a:solidFill>
            <a:ln w="12783"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3F8C6021-AB5B-970A-CC0B-802E53514516}"/>
                </a:ext>
              </a:extLst>
            </p:cNvPr>
            <p:cNvSpPr/>
            <p:nvPr/>
          </p:nvSpPr>
          <p:spPr>
            <a:xfrm>
              <a:off x="5179004" y="5272342"/>
              <a:ext cx="895" cy="1790"/>
            </a:xfrm>
            <a:custGeom>
              <a:avLst/>
              <a:gdLst>
                <a:gd name="connsiteX0" fmla="*/ 895 w 895"/>
                <a:gd name="connsiteY0" fmla="*/ 1023 h 1790"/>
                <a:gd name="connsiteX1" fmla="*/ 0 w 895"/>
                <a:gd name="connsiteY1" fmla="*/ 0 h 1790"/>
                <a:gd name="connsiteX2" fmla="*/ 895 w 895"/>
                <a:gd name="connsiteY2" fmla="*/ 1791 h 1790"/>
              </a:gdLst>
              <a:ahLst/>
              <a:cxnLst>
                <a:cxn ang="0">
                  <a:pos x="connsiteX0" y="connsiteY0"/>
                </a:cxn>
                <a:cxn ang="0">
                  <a:pos x="connsiteX1" y="connsiteY1"/>
                </a:cxn>
                <a:cxn ang="0">
                  <a:pos x="connsiteX2" y="connsiteY2"/>
                </a:cxn>
              </a:cxnLst>
              <a:rect l="l" t="t" r="r" b="b"/>
              <a:pathLst>
                <a:path w="895" h="1790">
                  <a:moveTo>
                    <a:pt x="895" y="1023"/>
                  </a:moveTo>
                  <a:cubicBezTo>
                    <a:pt x="895" y="1023"/>
                    <a:pt x="895" y="1023"/>
                    <a:pt x="0" y="0"/>
                  </a:cubicBezTo>
                  <a:lnTo>
                    <a:pt x="895" y="1791"/>
                  </a:lnTo>
                  <a:close/>
                </a:path>
              </a:pathLst>
            </a:custGeom>
            <a:solidFill>
              <a:srgbClr val="EBEBEB"/>
            </a:solidFill>
            <a:ln w="12783"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E80AED5-6AD4-A412-BF42-7178BD85521A}"/>
                </a:ext>
              </a:extLst>
            </p:cNvPr>
            <p:cNvSpPr/>
            <p:nvPr/>
          </p:nvSpPr>
          <p:spPr>
            <a:xfrm>
              <a:off x="5178493" y="5274644"/>
              <a:ext cx="1099" cy="1493"/>
            </a:xfrm>
            <a:custGeom>
              <a:avLst/>
              <a:gdLst>
                <a:gd name="connsiteX0" fmla="*/ 0 w 1099"/>
                <a:gd name="connsiteY0" fmla="*/ 0 h 1493"/>
                <a:gd name="connsiteX1" fmla="*/ 639 w 1099"/>
                <a:gd name="connsiteY1" fmla="*/ 1407 h 1493"/>
                <a:gd name="connsiteX2" fmla="*/ 0 w 1099"/>
                <a:gd name="connsiteY2" fmla="*/ 0 h 1493"/>
              </a:gdLst>
              <a:ahLst/>
              <a:cxnLst>
                <a:cxn ang="0">
                  <a:pos x="connsiteX0" y="connsiteY0"/>
                </a:cxn>
                <a:cxn ang="0">
                  <a:pos x="connsiteX1" y="connsiteY1"/>
                </a:cxn>
                <a:cxn ang="0">
                  <a:pos x="connsiteX2" y="connsiteY2"/>
                </a:cxn>
              </a:cxnLst>
              <a:rect l="l" t="t" r="r" b="b"/>
              <a:pathLst>
                <a:path w="1099" h="1493">
                  <a:moveTo>
                    <a:pt x="0" y="0"/>
                  </a:moveTo>
                  <a:cubicBezTo>
                    <a:pt x="0" y="0"/>
                    <a:pt x="0" y="1919"/>
                    <a:pt x="639" y="1407"/>
                  </a:cubicBezTo>
                  <a:cubicBezTo>
                    <a:pt x="1279" y="895"/>
                    <a:pt x="1407" y="128"/>
                    <a:pt x="0" y="0"/>
                  </a:cubicBezTo>
                  <a:close/>
                </a:path>
              </a:pathLst>
            </a:custGeom>
            <a:solidFill>
              <a:srgbClr val="EBEBEB"/>
            </a:solidFill>
            <a:ln w="12783"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05994910-AB65-53CF-3F0A-9284302EFCCB}"/>
                </a:ext>
              </a:extLst>
            </p:cNvPr>
            <p:cNvSpPr/>
            <p:nvPr/>
          </p:nvSpPr>
          <p:spPr>
            <a:xfrm>
              <a:off x="5165958" y="5276179"/>
              <a:ext cx="2174" cy="2685"/>
            </a:xfrm>
            <a:custGeom>
              <a:avLst/>
              <a:gdLst>
                <a:gd name="connsiteX0" fmla="*/ 2046 w 2174"/>
                <a:gd name="connsiteY0" fmla="*/ 2686 h 2685"/>
                <a:gd name="connsiteX1" fmla="*/ 2174 w 2174"/>
                <a:gd name="connsiteY1" fmla="*/ 2558 h 2685"/>
                <a:gd name="connsiteX2" fmla="*/ 0 w 2174"/>
                <a:gd name="connsiteY2" fmla="*/ 0 h 2685"/>
                <a:gd name="connsiteX3" fmla="*/ 2046 w 2174"/>
                <a:gd name="connsiteY3" fmla="*/ 2686 h 2685"/>
              </a:gdLst>
              <a:ahLst/>
              <a:cxnLst>
                <a:cxn ang="0">
                  <a:pos x="connsiteX0" y="connsiteY0"/>
                </a:cxn>
                <a:cxn ang="0">
                  <a:pos x="connsiteX1" y="connsiteY1"/>
                </a:cxn>
                <a:cxn ang="0">
                  <a:pos x="connsiteX2" y="connsiteY2"/>
                </a:cxn>
                <a:cxn ang="0">
                  <a:pos x="connsiteX3" y="connsiteY3"/>
                </a:cxn>
              </a:cxnLst>
              <a:rect l="l" t="t" r="r" b="b"/>
              <a:pathLst>
                <a:path w="2174" h="2685">
                  <a:moveTo>
                    <a:pt x="2046" y="2686"/>
                  </a:moveTo>
                  <a:lnTo>
                    <a:pt x="2174" y="2558"/>
                  </a:lnTo>
                  <a:lnTo>
                    <a:pt x="0" y="0"/>
                  </a:lnTo>
                  <a:lnTo>
                    <a:pt x="2046" y="2686"/>
                  </a:lnTo>
                  <a:close/>
                </a:path>
              </a:pathLst>
            </a:custGeom>
            <a:solidFill>
              <a:srgbClr val="EBEBEB"/>
            </a:solidFill>
            <a:ln w="12783"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D92A8754-A5A6-481D-4CD2-ED93E2B29569}"/>
                </a:ext>
              </a:extLst>
            </p:cNvPr>
            <p:cNvSpPr/>
            <p:nvPr/>
          </p:nvSpPr>
          <p:spPr>
            <a:xfrm>
              <a:off x="5165467" y="5289601"/>
              <a:ext cx="2091" cy="1414"/>
            </a:xfrm>
            <a:custGeom>
              <a:avLst/>
              <a:gdLst>
                <a:gd name="connsiteX0" fmla="*/ 1643 w 2091"/>
                <a:gd name="connsiteY0" fmla="*/ 1414 h 1414"/>
                <a:gd name="connsiteX1" fmla="*/ 1643 w 2091"/>
                <a:gd name="connsiteY1" fmla="*/ 8 h 1414"/>
                <a:gd name="connsiteX2" fmla="*/ 236 w 2091"/>
                <a:gd name="connsiteY2" fmla="*/ 8 h 1414"/>
                <a:gd name="connsiteX3" fmla="*/ 1643 w 2091"/>
                <a:gd name="connsiteY3" fmla="*/ 1414 h 1414"/>
              </a:gdLst>
              <a:ahLst/>
              <a:cxnLst>
                <a:cxn ang="0">
                  <a:pos x="connsiteX0" y="connsiteY0"/>
                </a:cxn>
                <a:cxn ang="0">
                  <a:pos x="connsiteX1" y="connsiteY1"/>
                </a:cxn>
                <a:cxn ang="0">
                  <a:pos x="connsiteX2" y="connsiteY2"/>
                </a:cxn>
                <a:cxn ang="0">
                  <a:pos x="connsiteX3" y="connsiteY3"/>
                </a:cxn>
              </a:cxnLst>
              <a:rect l="l" t="t" r="r" b="b"/>
              <a:pathLst>
                <a:path w="2091" h="1414">
                  <a:moveTo>
                    <a:pt x="1643" y="1414"/>
                  </a:moveTo>
                  <a:cubicBezTo>
                    <a:pt x="2794" y="1414"/>
                    <a:pt x="236" y="-120"/>
                    <a:pt x="1643" y="8"/>
                  </a:cubicBezTo>
                  <a:cubicBezTo>
                    <a:pt x="3050" y="136"/>
                    <a:pt x="747" y="8"/>
                    <a:pt x="236" y="8"/>
                  </a:cubicBezTo>
                  <a:cubicBezTo>
                    <a:pt x="-276" y="8"/>
                    <a:pt x="-20" y="519"/>
                    <a:pt x="1643" y="1414"/>
                  </a:cubicBezTo>
                  <a:close/>
                </a:path>
              </a:pathLst>
            </a:custGeom>
            <a:solidFill>
              <a:srgbClr val="EBEBEB"/>
            </a:solidFill>
            <a:ln w="12783"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5BE759A9-A796-BAD5-03D7-47021383F5DF}"/>
                </a:ext>
              </a:extLst>
            </p:cNvPr>
            <p:cNvSpPr/>
            <p:nvPr/>
          </p:nvSpPr>
          <p:spPr>
            <a:xfrm>
              <a:off x="5165575" y="5288912"/>
              <a:ext cx="12789" cy="56"/>
            </a:xfrm>
            <a:custGeom>
              <a:avLst/>
              <a:gdLst>
                <a:gd name="connsiteX0" fmla="*/ 0 w 12789"/>
                <a:gd name="connsiteY0" fmla="*/ 57 h 56"/>
                <a:gd name="connsiteX1" fmla="*/ 0 w 12789"/>
                <a:gd name="connsiteY1" fmla="*/ 57 h 56"/>
              </a:gdLst>
              <a:ahLst/>
              <a:cxnLst>
                <a:cxn ang="0">
                  <a:pos x="connsiteX0" y="connsiteY0"/>
                </a:cxn>
                <a:cxn ang="0">
                  <a:pos x="connsiteX1" y="connsiteY1"/>
                </a:cxn>
              </a:cxnLst>
              <a:rect l="l" t="t" r="r" b="b"/>
              <a:pathLst>
                <a:path w="12789" h="56">
                  <a:moveTo>
                    <a:pt x="0" y="57"/>
                  </a:moveTo>
                  <a:cubicBezTo>
                    <a:pt x="0" y="57"/>
                    <a:pt x="0" y="-71"/>
                    <a:pt x="0" y="57"/>
                  </a:cubicBezTo>
                  <a:close/>
                </a:path>
              </a:pathLst>
            </a:custGeom>
            <a:solidFill>
              <a:srgbClr val="EBEBEB"/>
            </a:solidFill>
            <a:ln w="12783"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9E45F21C-BFB7-7C2B-11BC-DE69AE15CA76}"/>
                </a:ext>
              </a:extLst>
            </p:cNvPr>
            <p:cNvSpPr/>
            <p:nvPr/>
          </p:nvSpPr>
          <p:spPr>
            <a:xfrm>
              <a:off x="5190259" y="5382207"/>
              <a:ext cx="511" cy="1151"/>
            </a:xfrm>
            <a:custGeom>
              <a:avLst/>
              <a:gdLst>
                <a:gd name="connsiteX0" fmla="*/ 0 w 511"/>
                <a:gd name="connsiteY0" fmla="*/ 384 h 1151"/>
                <a:gd name="connsiteX1" fmla="*/ 512 w 511"/>
                <a:gd name="connsiteY1" fmla="*/ 1151 h 1151"/>
                <a:gd name="connsiteX2" fmla="*/ 256 w 511"/>
                <a:gd name="connsiteY2" fmla="*/ 0 h 1151"/>
                <a:gd name="connsiteX3" fmla="*/ 0 w 511"/>
                <a:gd name="connsiteY3" fmla="*/ 384 h 1151"/>
              </a:gdLst>
              <a:ahLst/>
              <a:cxnLst>
                <a:cxn ang="0">
                  <a:pos x="connsiteX0" y="connsiteY0"/>
                </a:cxn>
                <a:cxn ang="0">
                  <a:pos x="connsiteX1" y="connsiteY1"/>
                </a:cxn>
                <a:cxn ang="0">
                  <a:pos x="connsiteX2" y="connsiteY2"/>
                </a:cxn>
                <a:cxn ang="0">
                  <a:pos x="connsiteX3" y="connsiteY3"/>
                </a:cxn>
              </a:cxnLst>
              <a:rect l="l" t="t" r="r" b="b"/>
              <a:pathLst>
                <a:path w="511" h="1151">
                  <a:moveTo>
                    <a:pt x="0" y="384"/>
                  </a:moveTo>
                  <a:lnTo>
                    <a:pt x="512" y="1151"/>
                  </a:lnTo>
                  <a:lnTo>
                    <a:pt x="256" y="0"/>
                  </a:lnTo>
                  <a:lnTo>
                    <a:pt x="0" y="384"/>
                  </a:lnTo>
                  <a:close/>
                </a:path>
              </a:pathLst>
            </a:custGeom>
            <a:solidFill>
              <a:srgbClr val="EBEBEB"/>
            </a:solidFill>
            <a:ln w="12783"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84547B0E-3022-8270-D179-EAFE9222BB00}"/>
                </a:ext>
              </a:extLst>
            </p:cNvPr>
            <p:cNvSpPr/>
            <p:nvPr/>
          </p:nvSpPr>
          <p:spPr>
            <a:xfrm>
              <a:off x="5191922" y="5380416"/>
              <a:ext cx="767" cy="2174"/>
            </a:xfrm>
            <a:custGeom>
              <a:avLst/>
              <a:gdLst>
                <a:gd name="connsiteX0" fmla="*/ 0 w 767"/>
                <a:gd name="connsiteY0" fmla="*/ 0 h 2174"/>
                <a:gd name="connsiteX1" fmla="*/ 0 w 767"/>
                <a:gd name="connsiteY1" fmla="*/ 2174 h 2174"/>
                <a:gd name="connsiteX2" fmla="*/ 767 w 767"/>
                <a:gd name="connsiteY2" fmla="*/ 384 h 2174"/>
                <a:gd name="connsiteX3" fmla="*/ 0 w 767"/>
                <a:gd name="connsiteY3" fmla="*/ 0 h 2174"/>
              </a:gdLst>
              <a:ahLst/>
              <a:cxnLst>
                <a:cxn ang="0">
                  <a:pos x="connsiteX0" y="connsiteY0"/>
                </a:cxn>
                <a:cxn ang="0">
                  <a:pos x="connsiteX1" y="connsiteY1"/>
                </a:cxn>
                <a:cxn ang="0">
                  <a:pos x="connsiteX2" y="connsiteY2"/>
                </a:cxn>
                <a:cxn ang="0">
                  <a:pos x="connsiteX3" y="connsiteY3"/>
                </a:cxn>
              </a:cxnLst>
              <a:rect l="l" t="t" r="r" b="b"/>
              <a:pathLst>
                <a:path w="767" h="2174">
                  <a:moveTo>
                    <a:pt x="0" y="0"/>
                  </a:moveTo>
                  <a:lnTo>
                    <a:pt x="0" y="2174"/>
                  </a:lnTo>
                  <a:lnTo>
                    <a:pt x="767" y="384"/>
                  </a:lnTo>
                  <a:cubicBezTo>
                    <a:pt x="767" y="384"/>
                    <a:pt x="767" y="512"/>
                    <a:pt x="0" y="0"/>
                  </a:cubicBezTo>
                  <a:close/>
                </a:path>
              </a:pathLst>
            </a:custGeom>
            <a:solidFill>
              <a:srgbClr val="EBEBEB"/>
            </a:solidFill>
            <a:ln w="12783"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607481E6-BE61-0D9D-3A71-5076A3E55841}"/>
                </a:ext>
              </a:extLst>
            </p:cNvPr>
            <p:cNvSpPr/>
            <p:nvPr/>
          </p:nvSpPr>
          <p:spPr>
            <a:xfrm>
              <a:off x="5158924" y="5318386"/>
              <a:ext cx="639" cy="12789"/>
            </a:xfrm>
            <a:custGeom>
              <a:avLst/>
              <a:gdLst>
                <a:gd name="connsiteX0" fmla="*/ 640 w 639"/>
                <a:gd name="connsiteY0" fmla="*/ 0 h 12789"/>
                <a:gd name="connsiteX1" fmla="*/ 640 w 639"/>
                <a:gd name="connsiteY1" fmla="*/ 0 h 12789"/>
                <a:gd name="connsiteX2" fmla="*/ 0 w 639"/>
                <a:gd name="connsiteY2" fmla="*/ 0 h 12789"/>
              </a:gdLst>
              <a:ahLst/>
              <a:cxnLst>
                <a:cxn ang="0">
                  <a:pos x="connsiteX0" y="connsiteY0"/>
                </a:cxn>
                <a:cxn ang="0">
                  <a:pos x="connsiteX1" y="connsiteY1"/>
                </a:cxn>
                <a:cxn ang="0">
                  <a:pos x="connsiteX2" y="connsiteY2"/>
                </a:cxn>
              </a:cxnLst>
              <a:rect l="l" t="t" r="r" b="b"/>
              <a:pathLst>
                <a:path w="639" h="12789">
                  <a:moveTo>
                    <a:pt x="640" y="0"/>
                  </a:moveTo>
                  <a:lnTo>
                    <a:pt x="640" y="0"/>
                  </a:lnTo>
                  <a:cubicBezTo>
                    <a:pt x="640" y="0"/>
                    <a:pt x="640" y="0"/>
                    <a:pt x="0" y="0"/>
                  </a:cubicBezTo>
                  <a:close/>
                </a:path>
              </a:pathLst>
            </a:custGeom>
            <a:solidFill>
              <a:srgbClr val="EBEBEB"/>
            </a:solidFill>
            <a:ln w="12783"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62ECC201-4FE7-763A-1C1A-C7B6CABCD80A}"/>
                </a:ext>
              </a:extLst>
            </p:cNvPr>
            <p:cNvSpPr/>
            <p:nvPr/>
          </p:nvSpPr>
          <p:spPr>
            <a:xfrm>
              <a:off x="5156238" y="5324653"/>
              <a:ext cx="1918" cy="383"/>
            </a:xfrm>
            <a:custGeom>
              <a:avLst/>
              <a:gdLst>
                <a:gd name="connsiteX0" fmla="*/ 1918 w 1918"/>
                <a:gd name="connsiteY0" fmla="*/ 128 h 383"/>
                <a:gd name="connsiteX1" fmla="*/ 1918 w 1918"/>
                <a:gd name="connsiteY1" fmla="*/ 0 h 383"/>
                <a:gd name="connsiteX2" fmla="*/ 0 w 1918"/>
                <a:gd name="connsiteY2" fmla="*/ 384 h 383"/>
                <a:gd name="connsiteX3" fmla="*/ 1918 w 1918"/>
                <a:gd name="connsiteY3" fmla="*/ 128 h 383"/>
              </a:gdLst>
              <a:ahLst/>
              <a:cxnLst>
                <a:cxn ang="0">
                  <a:pos x="connsiteX0" y="connsiteY0"/>
                </a:cxn>
                <a:cxn ang="0">
                  <a:pos x="connsiteX1" y="connsiteY1"/>
                </a:cxn>
                <a:cxn ang="0">
                  <a:pos x="connsiteX2" y="connsiteY2"/>
                </a:cxn>
                <a:cxn ang="0">
                  <a:pos x="connsiteX3" y="connsiteY3"/>
                </a:cxn>
              </a:cxnLst>
              <a:rect l="l" t="t" r="r" b="b"/>
              <a:pathLst>
                <a:path w="1918" h="383">
                  <a:moveTo>
                    <a:pt x="1918" y="128"/>
                  </a:moveTo>
                  <a:lnTo>
                    <a:pt x="1918" y="0"/>
                  </a:lnTo>
                  <a:lnTo>
                    <a:pt x="0" y="384"/>
                  </a:lnTo>
                  <a:lnTo>
                    <a:pt x="1918" y="128"/>
                  </a:lnTo>
                  <a:close/>
                </a:path>
              </a:pathLst>
            </a:custGeom>
            <a:solidFill>
              <a:srgbClr val="EBEBEB"/>
            </a:solidFill>
            <a:ln w="12783"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9949476A-9DFD-C2C7-F57E-DA391F3C3B1F}"/>
                </a:ext>
              </a:extLst>
            </p:cNvPr>
            <p:cNvSpPr/>
            <p:nvPr/>
          </p:nvSpPr>
          <p:spPr>
            <a:xfrm>
              <a:off x="5160331" y="5329641"/>
              <a:ext cx="1023" cy="227"/>
            </a:xfrm>
            <a:custGeom>
              <a:avLst/>
              <a:gdLst>
                <a:gd name="connsiteX0" fmla="*/ 1023 w 1023"/>
                <a:gd name="connsiteY0" fmla="*/ 0 h 227"/>
                <a:gd name="connsiteX1" fmla="*/ 1023 w 1023"/>
                <a:gd name="connsiteY1" fmla="*/ 0 h 227"/>
                <a:gd name="connsiteX2" fmla="*/ 1023 w 1023"/>
                <a:gd name="connsiteY2" fmla="*/ 0 h 227"/>
              </a:gdLst>
              <a:ahLst/>
              <a:cxnLst>
                <a:cxn ang="0">
                  <a:pos x="connsiteX0" y="connsiteY0"/>
                </a:cxn>
                <a:cxn ang="0">
                  <a:pos x="connsiteX1" y="connsiteY1"/>
                </a:cxn>
                <a:cxn ang="0">
                  <a:pos x="connsiteX2" y="connsiteY2"/>
                </a:cxn>
              </a:cxnLst>
              <a:rect l="l" t="t" r="r" b="b"/>
              <a:pathLst>
                <a:path w="1023" h="227">
                  <a:moveTo>
                    <a:pt x="1023" y="0"/>
                  </a:moveTo>
                  <a:cubicBezTo>
                    <a:pt x="1023" y="0"/>
                    <a:pt x="1023" y="0"/>
                    <a:pt x="1023" y="0"/>
                  </a:cubicBezTo>
                  <a:cubicBezTo>
                    <a:pt x="1023" y="0"/>
                    <a:pt x="-1279" y="512"/>
                    <a:pt x="1023" y="0"/>
                  </a:cubicBezTo>
                  <a:close/>
                </a:path>
              </a:pathLst>
            </a:custGeom>
            <a:solidFill>
              <a:srgbClr val="EBEBEB"/>
            </a:solidFill>
            <a:ln w="12783"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4D745CA8-5AA7-04B1-19F1-FB888854C4B6}"/>
                </a:ext>
              </a:extLst>
            </p:cNvPr>
            <p:cNvSpPr/>
            <p:nvPr/>
          </p:nvSpPr>
          <p:spPr>
            <a:xfrm>
              <a:off x="1102319" y="6427907"/>
              <a:ext cx="1319" cy="2558"/>
            </a:xfrm>
            <a:custGeom>
              <a:avLst/>
              <a:gdLst>
                <a:gd name="connsiteX0" fmla="*/ 40 w 1319"/>
                <a:gd name="connsiteY0" fmla="*/ 512 h 2558"/>
                <a:gd name="connsiteX1" fmla="*/ 1319 w 1319"/>
                <a:gd name="connsiteY1" fmla="*/ 2558 h 2558"/>
                <a:gd name="connsiteX2" fmla="*/ 40 w 1319"/>
                <a:gd name="connsiteY2" fmla="*/ 512 h 2558"/>
              </a:gdLst>
              <a:ahLst/>
              <a:cxnLst>
                <a:cxn ang="0">
                  <a:pos x="connsiteX0" y="connsiteY0"/>
                </a:cxn>
                <a:cxn ang="0">
                  <a:pos x="connsiteX1" y="connsiteY1"/>
                </a:cxn>
                <a:cxn ang="0">
                  <a:pos x="connsiteX2" y="connsiteY2"/>
                </a:cxn>
              </a:cxnLst>
              <a:rect l="l" t="t" r="r" b="b"/>
              <a:pathLst>
                <a:path w="1319" h="2558">
                  <a:moveTo>
                    <a:pt x="40" y="512"/>
                  </a:moveTo>
                  <a:cubicBezTo>
                    <a:pt x="40" y="3070"/>
                    <a:pt x="1064" y="2174"/>
                    <a:pt x="1319" y="2558"/>
                  </a:cubicBezTo>
                  <a:cubicBezTo>
                    <a:pt x="808" y="-1535"/>
                    <a:pt x="-215" y="512"/>
                    <a:pt x="40" y="512"/>
                  </a:cubicBezTo>
                  <a:close/>
                </a:path>
              </a:pathLst>
            </a:custGeom>
            <a:solidFill>
              <a:srgbClr val="EBEBEB"/>
            </a:solidFill>
            <a:ln w="12783"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61FDBAF6-2B53-70E8-8F13-4915BC30B775}"/>
                </a:ext>
              </a:extLst>
            </p:cNvPr>
            <p:cNvSpPr/>
            <p:nvPr/>
          </p:nvSpPr>
          <p:spPr>
            <a:xfrm>
              <a:off x="1094941" y="6382247"/>
              <a:ext cx="1918" cy="5883"/>
            </a:xfrm>
            <a:custGeom>
              <a:avLst/>
              <a:gdLst>
                <a:gd name="connsiteX0" fmla="*/ 1407 w 1918"/>
                <a:gd name="connsiteY0" fmla="*/ 5244 h 5883"/>
                <a:gd name="connsiteX1" fmla="*/ 1919 w 1918"/>
                <a:gd name="connsiteY1" fmla="*/ 5883 h 5883"/>
                <a:gd name="connsiteX2" fmla="*/ 0 w 1918"/>
                <a:gd name="connsiteY2" fmla="*/ 0 h 5883"/>
                <a:gd name="connsiteX3" fmla="*/ 1407 w 1918"/>
                <a:gd name="connsiteY3" fmla="*/ 5244 h 5883"/>
              </a:gdLst>
              <a:ahLst/>
              <a:cxnLst>
                <a:cxn ang="0">
                  <a:pos x="connsiteX0" y="connsiteY0"/>
                </a:cxn>
                <a:cxn ang="0">
                  <a:pos x="connsiteX1" y="connsiteY1"/>
                </a:cxn>
                <a:cxn ang="0">
                  <a:pos x="connsiteX2" y="connsiteY2"/>
                </a:cxn>
                <a:cxn ang="0">
                  <a:pos x="connsiteX3" y="connsiteY3"/>
                </a:cxn>
              </a:cxnLst>
              <a:rect l="l" t="t" r="r" b="b"/>
              <a:pathLst>
                <a:path w="1918" h="5883">
                  <a:moveTo>
                    <a:pt x="1407" y="5244"/>
                  </a:moveTo>
                  <a:lnTo>
                    <a:pt x="1919" y="5883"/>
                  </a:lnTo>
                  <a:lnTo>
                    <a:pt x="0" y="0"/>
                  </a:lnTo>
                  <a:lnTo>
                    <a:pt x="1407" y="5244"/>
                  </a:lnTo>
                  <a:close/>
                </a:path>
              </a:pathLst>
            </a:custGeom>
            <a:solidFill>
              <a:srgbClr val="EBEBEB"/>
            </a:solidFill>
            <a:ln w="12783"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8E4BCD87-DD72-9E69-3744-751FE6DA2DFD}"/>
                </a:ext>
              </a:extLst>
            </p:cNvPr>
            <p:cNvSpPr/>
            <p:nvPr/>
          </p:nvSpPr>
          <p:spPr>
            <a:xfrm>
              <a:off x="1087778" y="6349761"/>
              <a:ext cx="7162" cy="24300"/>
            </a:xfrm>
            <a:custGeom>
              <a:avLst/>
              <a:gdLst>
                <a:gd name="connsiteX0" fmla="*/ 0 w 7162"/>
                <a:gd name="connsiteY0" fmla="*/ 0 h 24300"/>
                <a:gd name="connsiteX1" fmla="*/ 4988 w 7162"/>
                <a:gd name="connsiteY1" fmla="*/ 20336 h 24300"/>
                <a:gd name="connsiteX2" fmla="*/ 4988 w 7162"/>
                <a:gd name="connsiteY2" fmla="*/ 21487 h 24300"/>
                <a:gd name="connsiteX3" fmla="*/ 7162 w 7162"/>
                <a:gd name="connsiteY3" fmla="*/ 24301 h 24300"/>
                <a:gd name="connsiteX4" fmla="*/ 0 w 7162"/>
                <a:gd name="connsiteY4" fmla="*/ 0 h 2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2" h="24300">
                  <a:moveTo>
                    <a:pt x="0" y="0"/>
                  </a:moveTo>
                  <a:cubicBezTo>
                    <a:pt x="1120" y="6900"/>
                    <a:pt x="2788" y="13700"/>
                    <a:pt x="4988" y="20336"/>
                  </a:cubicBezTo>
                  <a:lnTo>
                    <a:pt x="4988" y="21487"/>
                  </a:lnTo>
                  <a:lnTo>
                    <a:pt x="7162" y="24301"/>
                  </a:lnTo>
                  <a:cubicBezTo>
                    <a:pt x="4732" y="16115"/>
                    <a:pt x="1151" y="5883"/>
                    <a:pt x="0" y="0"/>
                  </a:cubicBezTo>
                  <a:close/>
                </a:path>
              </a:pathLst>
            </a:custGeom>
            <a:solidFill>
              <a:srgbClr val="EBEBEB"/>
            </a:solidFill>
            <a:ln w="12783"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AD66456-4497-58DF-8DD7-A41C4293C40C}"/>
                </a:ext>
              </a:extLst>
            </p:cNvPr>
            <p:cNvSpPr/>
            <p:nvPr/>
          </p:nvSpPr>
          <p:spPr>
            <a:xfrm>
              <a:off x="1083671" y="6328600"/>
              <a:ext cx="2060" cy="5045"/>
            </a:xfrm>
            <a:custGeom>
              <a:avLst/>
              <a:gdLst>
                <a:gd name="connsiteX0" fmla="*/ 654 w 2060"/>
                <a:gd name="connsiteY0" fmla="*/ 441 h 5045"/>
                <a:gd name="connsiteX1" fmla="*/ 2061 w 2060"/>
                <a:gd name="connsiteY1" fmla="*/ 5046 h 5045"/>
                <a:gd name="connsiteX2" fmla="*/ 2061 w 2060"/>
                <a:gd name="connsiteY2" fmla="*/ 4151 h 5045"/>
              </a:gdLst>
              <a:ahLst/>
              <a:cxnLst>
                <a:cxn ang="0">
                  <a:pos x="connsiteX0" y="connsiteY0"/>
                </a:cxn>
                <a:cxn ang="0">
                  <a:pos x="connsiteX1" y="connsiteY1"/>
                </a:cxn>
                <a:cxn ang="0">
                  <a:pos x="connsiteX2" y="connsiteY2"/>
                </a:cxn>
              </a:cxnLst>
              <a:rect l="l" t="t" r="r" b="b"/>
              <a:pathLst>
                <a:path w="2060" h="5045">
                  <a:moveTo>
                    <a:pt x="654" y="441"/>
                  </a:moveTo>
                  <a:cubicBezTo>
                    <a:pt x="654" y="1848"/>
                    <a:pt x="-1520" y="-3651"/>
                    <a:pt x="2061" y="5046"/>
                  </a:cubicBezTo>
                  <a:lnTo>
                    <a:pt x="2061" y="4151"/>
                  </a:lnTo>
                  <a:close/>
                </a:path>
              </a:pathLst>
            </a:custGeom>
            <a:solidFill>
              <a:srgbClr val="EBEBEB"/>
            </a:solidFill>
            <a:ln w="12783"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9627A01B-7806-CBBC-DD7A-9146A67F4164}"/>
                </a:ext>
              </a:extLst>
            </p:cNvPr>
            <p:cNvSpPr/>
            <p:nvPr/>
          </p:nvSpPr>
          <p:spPr>
            <a:xfrm>
              <a:off x="1085604" y="6332081"/>
              <a:ext cx="682" cy="1912"/>
            </a:xfrm>
            <a:custGeom>
              <a:avLst/>
              <a:gdLst>
                <a:gd name="connsiteX0" fmla="*/ 0 w 682"/>
                <a:gd name="connsiteY0" fmla="*/ 669 h 1912"/>
                <a:gd name="connsiteX1" fmla="*/ 0 w 682"/>
                <a:gd name="connsiteY1" fmla="*/ 669 h 1912"/>
              </a:gdLst>
              <a:ahLst/>
              <a:cxnLst>
                <a:cxn ang="0">
                  <a:pos x="connsiteX0" y="connsiteY0"/>
                </a:cxn>
                <a:cxn ang="0">
                  <a:pos x="connsiteX1" y="connsiteY1"/>
                </a:cxn>
              </a:cxnLst>
              <a:rect l="l" t="t" r="r" b="b"/>
              <a:pathLst>
                <a:path w="682" h="1912">
                  <a:moveTo>
                    <a:pt x="0" y="669"/>
                  </a:moveTo>
                  <a:cubicBezTo>
                    <a:pt x="1535" y="4506"/>
                    <a:pt x="0" y="-2017"/>
                    <a:pt x="0" y="669"/>
                  </a:cubicBezTo>
                  <a:close/>
                </a:path>
              </a:pathLst>
            </a:custGeom>
            <a:solidFill>
              <a:srgbClr val="EBEBEB"/>
            </a:solidFill>
            <a:ln w="12783"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F2DBAD92-9C2C-7A1A-D71B-DA016FBB369E}"/>
                </a:ext>
              </a:extLst>
            </p:cNvPr>
            <p:cNvSpPr/>
            <p:nvPr/>
          </p:nvSpPr>
          <p:spPr>
            <a:xfrm>
              <a:off x="1077323" y="6312650"/>
              <a:ext cx="3420" cy="7438"/>
            </a:xfrm>
            <a:custGeom>
              <a:avLst/>
              <a:gdLst>
                <a:gd name="connsiteX0" fmla="*/ 479 w 3420"/>
                <a:gd name="connsiteY0" fmla="*/ 2707 h 7438"/>
                <a:gd name="connsiteX1" fmla="*/ 3421 w 3420"/>
                <a:gd name="connsiteY1" fmla="*/ 7439 h 7438"/>
                <a:gd name="connsiteX2" fmla="*/ 2270 w 3420"/>
                <a:gd name="connsiteY2" fmla="*/ 3346 h 7438"/>
                <a:gd name="connsiteX3" fmla="*/ 479 w 3420"/>
                <a:gd name="connsiteY3" fmla="*/ 2707 h 7438"/>
              </a:gdLst>
              <a:ahLst/>
              <a:cxnLst>
                <a:cxn ang="0">
                  <a:pos x="connsiteX0" y="connsiteY0"/>
                </a:cxn>
                <a:cxn ang="0">
                  <a:pos x="connsiteX1" y="connsiteY1"/>
                </a:cxn>
                <a:cxn ang="0">
                  <a:pos x="connsiteX2" y="connsiteY2"/>
                </a:cxn>
                <a:cxn ang="0">
                  <a:pos x="connsiteX3" y="connsiteY3"/>
                </a:cxn>
              </a:cxnLst>
              <a:rect l="l" t="t" r="r" b="b"/>
              <a:pathLst>
                <a:path w="3420" h="7438">
                  <a:moveTo>
                    <a:pt x="479" y="2707"/>
                  </a:moveTo>
                  <a:lnTo>
                    <a:pt x="3421" y="7439"/>
                  </a:lnTo>
                  <a:cubicBezTo>
                    <a:pt x="3421" y="6160"/>
                    <a:pt x="1246" y="1811"/>
                    <a:pt x="2270" y="3346"/>
                  </a:cubicBezTo>
                  <a:cubicBezTo>
                    <a:pt x="-416" y="-1642"/>
                    <a:pt x="-288" y="-363"/>
                    <a:pt x="479" y="2707"/>
                  </a:cubicBezTo>
                  <a:close/>
                </a:path>
              </a:pathLst>
            </a:custGeom>
            <a:solidFill>
              <a:srgbClr val="EBEBEB"/>
            </a:solidFill>
            <a:ln w="12783"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A6277115-6CC0-E85D-4965-DE6B24B25440}"/>
                </a:ext>
              </a:extLst>
            </p:cNvPr>
            <p:cNvSpPr/>
            <p:nvPr/>
          </p:nvSpPr>
          <p:spPr>
            <a:xfrm>
              <a:off x="1074349" y="6311392"/>
              <a:ext cx="1406" cy="2302"/>
            </a:xfrm>
            <a:custGeom>
              <a:avLst/>
              <a:gdLst>
                <a:gd name="connsiteX0" fmla="*/ 0 w 1406"/>
                <a:gd name="connsiteY0" fmla="*/ 0 h 2302"/>
                <a:gd name="connsiteX1" fmla="*/ 1407 w 1406"/>
                <a:gd name="connsiteY1" fmla="*/ 2302 h 2302"/>
                <a:gd name="connsiteX2" fmla="*/ 0 w 1406"/>
                <a:gd name="connsiteY2" fmla="*/ 0 h 2302"/>
              </a:gdLst>
              <a:ahLst/>
              <a:cxnLst>
                <a:cxn ang="0">
                  <a:pos x="connsiteX0" y="connsiteY0"/>
                </a:cxn>
                <a:cxn ang="0">
                  <a:pos x="connsiteX1" y="connsiteY1"/>
                </a:cxn>
                <a:cxn ang="0">
                  <a:pos x="connsiteX2" y="connsiteY2"/>
                </a:cxn>
              </a:cxnLst>
              <a:rect l="l" t="t" r="r" b="b"/>
              <a:pathLst>
                <a:path w="1406" h="2302">
                  <a:moveTo>
                    <a:pt x="0" y="0"/>
                  </a:moveTo>
                  <a:lnTo>
                    <a:pt x="1407" y="2302"/>
                  </a:lnTo>
                  <a:cubicBezTo>
                    <a:pt x="1407" y="2302"/>
                    <a:pt x="1151" y="1151"/>
                    <a:pt x="0" y="0"/>
                  </a:cubicBezTo>
                  <a:close/>
                </a:path>
              </a:pathLst>
            </a:custGeom>
            <a:solidFill>
              <a:srgbClr val="EBEBEB"/>
            </a:solidFill>
            <a:ln w="12783"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46C492E4-F5F3-6F06-71D6-CFB78DF1379C}"/>
                </a:ext>
              </a:extLst>
            </p:cNvPr>
            <p:cNvSpPr/>
            <p:nvPr/>
          </p:nvSpPr>
          <p:spPr>
            <a:xfrm>
              <a:off x="1075884" y="6313694"/>
              <a:ext cx="3069" cy="5243"/>
            </a:xfrm>
            <a:custGeom>
              <a:avLst/>
              <a:gdLst>
                <a:gd name="connsiteX0" fmla="*/ 3070 w 3069"/>
                <a:gd name="connsiteY0" fmla="*/ 5244 h 5243"/>
                <a:gd name="connsiteX1" fmla="*/ 0 w 3069"/>
                <a:gd name="connsiteY1" fmla="*/ 0 h 5243"/>
                <a:gd name="connsiteX2" fmla="*/ 1407 w 3069"/>
                <a:gd name="connsiteY2" fmla="*/ 2430 h 5243"/>
                <a:gd name="connsiteX3" fmla="*/ 3070 w 3069"/>
                <a:gd name="connsiteY3" fmla="*/ 5244 h 5243"/>
              </a:gdLst>
              <a:ahLst/>
              <a:cxnLst>
                <a:cxn ang="0">
                  <a:pos x="connsiteX0" y="connsiteY0"/>
                </a:cxn>
                <a:cxn ang="0">
                  <a:pos x="connsiteX1" y="connsiteY1"/>
                </a:cxn>
                <a:cxn ang="0">
                  <a:pos x="connsiteX2" y="connsiteY2"/>
                </a:cxn>
                <a:cxn ang="0">
                  <a:pos x="connsiteX3" y="connsiteY3"/>
                </a:cxn>
              </a:cxnLst>
              <a:rect l="l" t="t" r="r" b="b"/>
              <a:pathLst>
                <a:path w="3069" h="5243">
                  <a:moveTo>
                    <a:pt x="3070" y="5244"/>
                  </a:moveTo>
                  <a:lnTo>
                    <a:pt x="0" y="0"/>
                  </a:lnTo>
                  <a:cubicBezTo>
                    <a:pt x="0" y="895"/>
                    <a:pt x="0" y="1151"/>
                    <a:pt x="1407" y="2430"/>
                  </a:cubicBezTo>
                  <a:cubicBezTo>
                    <a:pt x="639" y="2174"/>
                    <a:pt x="1663" y="3070"/>
                    <a:pt x="3070" y="5244"/>
                  </a:cubicBezTo>
                  <a:close/>
                </a:path>
              </a:pathLst>
            </a:custGeom>
            <a:solidFill>
              <a:srgbClr val="EBEBEB"/>
            </a:solidFill>
            <a:ln w="12783"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E35C7D81-B718-AAC3-71C4-62DE02C7C0A4}"/>
                </a:ext>
              </a:extLst>
            </p:cNvPr>
            <p:cNvSpPr/>
            <p:nvPr/>
          </p:nvSpPr>
          <p:spPr>
            <a:xfrm>
              <a:off x="1080232" y="6322007"/>
              <a:ext cx="2839" cy="8130"/>
            </a:xfrm>
            <a:custGeom>
              <a:avLst/>
              <a:gdLst>
                <a:gd name="connsiteX0" fmla="*/ 0 w 2839"/>
                <a:gd name="connsiteY0" fmla="*/ 0 h 8130"/>
                <a:gd name="connsiteX1" fmla="*/ 0 w 2839"/>
                <a:gd name="connsiteY1" fmla="*/ 1919 h 8130"/>
                <a:gd name="connsiteX2" fmla="*/ 0 w 2839"/>
                <a:gd name="connsiteY2" fmla="*/ 0 h 8130"/>
              </a:gdLst>
              <a:ahLst/>
              <a:cxnLst>
                <a:cxn ang="0">
                  <a:pos x="connsiteX0" y="connsiteY0"/>
                </a:cxn>
                <a:cxn ang="0">
                  <a:pos x="connsiteX1" y="connsiteY1"/>
                </a:cxn>
                <a:cxn ang="0">
                  <a:pos x="connsiteX2" y="connsiteY2"/>
                </a:cxn>
              </a:cxnLst>
              <a:rect l="l" t="t" r="r" b="b"/>
              <a:pathLst>
                <a:path w="2839" h="8130">
                  <a:moveTo>
                    <a:pt x="0" y="0"/>
                  </a:moveTo>
                  <a:cubicBezTo>
                    <a:pt x="1023" y="2942"/>
                    <a:pt x="2046" y="6651"/>
                    <a:pt x="0" y="1919"/>
                  </a:cubicBezTo>
                  <a:cubicBezTo>
                    <a:pt x="3325" y="11383"/>
                    <a:pt x="4221" y="9465"/>
                    <a:pt x="0" y="0"/>
                  </a:cubicBezTo>
                  <a:close/>
                </a:path>
              </a:pathLst>
            </a:custGeom>
            <a:solidFill>
              <a:srgbClr val="EBEBEB"/>
            </a:solidFill>
            <a:ln w="12783"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E790929-2B52-699E-2A9E-011759534223}"/>
                </a:ext>
              </a:extLst>
            </p:cNvPr>
            <p:cNvSpPr/>
            <p:nvPr/>
          </p:nvSpPr>
          <p:spPr>
            <a:xfrm>
              <a:off x="1085348" y="6348464"/>
              <a:ext cx="2174" cy="7180"/>
            </a:xfrm>
            <a:custGeom>
              <a:avLst/>
              <a:gdLst>
                <a:gd name="connsiteX0" fmla="*/ 0 w 2174"/>
                <a:gd name="connsiteY0" fmla="*/ 18 h 7180"/>
                <a:gd name="connsiteX1" fmla="*/ 767 w 2174"/>
                <a:gd name="connsiteY1" fmla="*/ 3983 h 7180"/>
                <a:gd name="connsiteX2" fmla="*/ 2174 w 2174"/>
                <a:gd name="connsiteY2" fmla="*/ 7180 h 7180"/>
                <a:gd name="connsiteX3" fmla="*/ 0 w 2174"/>
                <a:gd name="connsiteY3" fmla="*/ 18 h 7180"/>
              </a:gdLst>
              <a:ahLst/>
              <a:cxnLst>
                <a:cxn ang="0">
                  <a:pos x="connsiteX0" y="connsiteY0"/>
                </a:cxn>
                <a:cxn ang="0">
                  <a:pos x="connsiteX1" y="connsiteY1"/>
                </a:cxn>
                <a:cxn ang="0">
                  <a:pos x="connsiteX2" y="connsiteY2"/>
                </a:cxn>
                <a:cxn ang="0">
                  <a:pos x="connsiteX3" y="connsiteY3"/>
                </a:cxn>
              </a:cxnLst>
              <a:rect l="l" t="t" r="r" b="b"/>
              <a:pathLst>
                <a:path w="2174" h="7180">
                  <a:moveTo>
                    <a:pt x="0" y="18"/>
                  </a:moveTo>
                  <a:cubicBezTo>
                    <a:pt x="390" y="1310"/>
                    <a:pt x="647" y="2639"/>
                    <a:pt x="767" y="3983"/>
                  </a:cubicBezTo>
                  <a:lnTo>
                    <a:pt x="2174" y="7180"/>
                  </a:lnTo>
                  <a:cubicBezTo>
                    <a:pt x="1791" y="5517"/>
                    <a:pt x="640" y="-366"/>
                    <a:pt x="0" y="18"/>
                  </a:cubicBezTo>
                  <a:close/>
                </a:path>
              </a:pathLst>
            </a:custGeom>
            <a:solidFill>
              <a:srgbClr val="EBEBEB"/>
            </a:solidFill>
            <a:ln w="12783"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998E540-1006-1D1F-FFBC-EAD878E24E15}"/>
                </a:ext>
              </a:extLst>
            </p:cNvPr>
            <p:cNvSpPr/>
            <p:nvPr/>
          </p:nvSpPr>
          <p:spPr>
            <a:xfrm>
              <a:off x="1062454" y="6285172"/>
              <a:ext cx="2430" cy="5883"/>
            </a:xfrm>
            <a:custGeom>
              <a:avLst/>
              <a:gdLst>
                <a:gd name="connsiteX0" fmla="*/ 0 w 2430"/>
                <a:gd name="connsiteY0" fmla="*/ 0 h 5883"/>
                <a:gd name="connsiteX1" fmla="*/ 0 w 2430"/>
                <a:gd name="connsiteY1" fmla="*/ 2686 h 5883"/>
                <a:gd name="connsiteX2" fmla="*/ 2430 w 2430"/>
                <a:gd name="connsiteY2" fmla="*/ 5883 h 5883"/>
                <a:gd name="connsiteX3" fmla="*/ 0 w 2430"/>
                <a:gd name="connsiteY3" fmla="*/ 0 h 5883"/>
              </a:gdLst>
              <a:ahLst/>
              <a:cxnLst>
                <a:cxn ang="0">
                  <a:pos x="connsiteX0" y="connsiteY0"/>
                </a:cxn>
                <a:cxn ang="0">
                  <a:pos x="connsiteX1" y="connsiteY1"/>
                </a:cxn>
                <a:cxn ang="0">
                  <a:pos x="connsiteX2" y="connsiteY2"/>
                </a:cxn>
                <a:cxn ang="0">
                  <a:pos x="connsiteX3" y="connsiteY3"/>
                </a:cxn>
              </a:cxnLst>
              <a:rect l="l" t="t" r="r" b="b"/>
              <a:pathLst>
                <a:path w="2430" h="5883">
                  <a:moveTo>
                    <a:pt x="0" y="0"/>
                  </a:moveTo>
                  <a:cubicBezTo>
                    <a:pt x="0" y="0"/>
                    <a:pt x="0" y="2174"/>
                    <a:pt x="0" y="2686"/>
                  </a:cubicBezTo>
                  <a:lnTo>
                    <a:pt x="2430" y="5883"/>
                  </a:lnTo>
                  <a:cubicBezTo>
                    <a:pt x="1366" y="4037"/>
                    <a:pt x="549" y="2059"/>
                    <a:pt x="0" y="0"/>
                  </a:cubicBezTo>
                  <a:close/>
                </a:path>
              </a:pathLst>
            </a:custGeom>
            <a:solidFill>
              <a:srgbClr val="EBEBEB"/>
            </a:solidFill>
            <a:ln w="12783"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1AB2849C-7394-E362-9009-AB5DCC21DCDF}"/>
                </a:ext>
              </a:extLst>
            </p:cNvPr>
            <p:cNvSpPr/>
            <p:nvPr/>
          </p:nvSpPr>
          <p:spPr>
            <a:xfrm>
              <a:off x="1058745" y="6282998"/>
              <a:ext cx="3581" cy="4940"/>
            </a:xfrm>
            <a:custGeom>
              <a:avLst/>
              <a:gdLst>
                <a:gd name="connsiteX0" fmla="*/ 3581 w 3581"/>
                <a:gd name="connsiteY0" fmla="*/ 4732 h 4940"/>
                <a:gd name="connsiteX1" fmla="*/ 0 w 3581"/>
                <a:gd name="connsiteY1" fmla="*/ 0 h 4940"/>
                <a:gd name="connsiteX2" fmla="*/ 3581 w 3581"/>
                <a:gd name="connsiteY2" fmla="*/ 4732 h 4940"/>
              </a:gdLst>
              <a:ahLst/>
              <a:cxnLst>
                <a:cxn ang="0">
                  <a:pos x="connsiteX0" y="connsiteY0"/>
                </a:cxn>
                <a:cxn ang="0">
                  <a:pos x="connsiteX1" y="connsiteY1"/>
                </a:cxn>
                <a:cxn ang="0">
                  <a:pos x="connsiteX2" y="connsiteY2"/>
                </a:cxn>
              </a:cxnLst>
              <a:rect l="l" t="t" r="r" b="b"/>
              <a:pathLst>
                <a:path w="3581" h="4940">
                  <a:moveTo>
                    <a:pt x="3581" y="4732"/>
                  </a:moveTo>
                  <a:lnTo>
                    <a:pt x="0" y="0"/>
                  </a:lnTo>
                  <a:cubicBezTo>
                    <a:pt x="2814" y="4732"/>
                    <a:pt x="3453" y="5372"/>
                    <a:pt x="3581" y="4732"/>
                  </a:cubicBezTo>
                  <a:close/>
                </a:path>
              </a:pathLst>
            </a:custGeom>
            <a:solidFill>
              <a:srgbClr val="EBEBEB"/>
            </a:solidFill>
            <a:ln w="12783"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0D0E27E5-05BD-8F49-FF3A-EE24CBCF95E3}"/>
                </a:ext>
              </a:extLst>
            </p:cNvPr>
            <p:cNvSpPr/>
            <p:nvPr/>
          </p:nvSpPr>
          <p:spPr>
            <a:xfrm>
              <a:off x="1071407" y="6309601"/>
              <a:ext cx="6267" cy="9976"/>
            </a:xfrm>
            <a:custGeom>
              <a:avLst/>
              <a:gdLst>
                <a:gd name="connsiteX0" fmla="*/ 895 w 6267"/>
                <a:gd name="connsiteY0" fmla="*/ 1663 h 9976"/>
                <a:gd name="connsiteX1" fmla="*/ 6267 w 6267"/>
                <a:gd name="connsiteY1" fmla="*/ 9976 h 9976"/>
                <a:gd name="connsiteX2" fmla="*/ 0 w 6267"/>
                <a:gd name="connsiteY2" fmla="*/ 0 h 9976"/>
                <a:gd name="connsiteX3" fmla="*/ 895 w 6267"/>
                <a:gd name="connsiteY3" fmla="*/ 1663 h 9976"/>
              </a:gdLst>
              <a:ahLst/>
              <a:cxnLst>
                <a:cxn ang="0">
                  <a:pos x="connsiteX0" y="connsiteY0"/>
                </a:cxn>
                <a:cxn ang="0">
                  <a:pos x="connsiteX1" y="connsiteY1"/>
                </a:cxn>
                <a:cxn ang="0">
                  <a:pos x="connsiteX2" y="connsiteY2"/>
                </a:cxn>
                <a:cxn ang="0">
                  <a:pos x="connsiteX3" y="connsiteY3"/>
                </a:cxn>
              </a:cxnLst>
              <a:rect l="l" t="t" r="r" b="b"/>
              <a:pathLst>
                <a:path w="6267" h="9976">
                  <a:moveTo>
                    <a:pt x="895" y="1663"/>
                  </a:moveTo>
                  <a:lnTo>
                    <a:pt x="6267" y="9976"/>
                  </a:lnTo>
                  <a:lnTo>
                    <a:pt x="0" y="0"/>
                  </a:lnTo>
                  <a:lnTo>
                    <a:pt x="895" y="1663"/>
                  </a:lnTo>
                  <a:close/>
                </a:path>
              </a:pathLst>
            </a:custGeom>
            <a:solidFill>
              <a:srgbClr val="EBEBEB"/>
            </a:solidFill>
            <a:ln w="12783"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586776EC-2ED8-F433-BC91-1DD6DAD70ABD}"/>
                </a:ext>
              </a:extLst>
            </p:cNvPr>
            <p:cNvSpPr/>
            <p:nvPr/>
          </p:nvSpPr>
          <p:spPr>
            <a:xfrm>
              <a:off x="1047490" y="6264453"/>
              <a:ext cx="4732" cy="4092"/>
            </a:xfrm>
            <a:custGeom>
              <a:avLst/>
              <a:gdLst>
                <a:gd name="connsiteX0" fmla="*/ 2046 w 4732"/>
                <a:gd name="connsiteY0" fmla="*/ 1791 h 4092"/>
                <a:gd name="connsiteX1" fmla="*/ 4732 w 4732"/>
                <a:gd name="connsiteY1" fmla="*/ 4093 h 4092"/>
                <a:gd name="connsiteX2" fmla="*/ 0 w 4732"/>
                <a:gd name="connsiteY2" fmla="*/ 0 h 4092"/>
                <a:gd name="connsiteX3" fmla="*/ 2046 w 4732"/>
                <a:gd name="connsiteY3" fmla="*/ 1791 h 4092"/>
              </a:gdLst>
              <a:ahLst/>
              <a:cxnLst>
                <a:cxn ang="0">
                  <a:pos x="connsiteX0" y="connsiteY0"/>
                </a:cxn>
                <a:cxn ang="0">
                  <a:pos x="connsiteX1" y="connsiteY1"/>
                </a:cxn>
                <a:cxn ang="0">
                  <a:pos x="connsiteX2" y="connsiteY2"/>
                </a:cxn>
                <a:cxn ang="0">
                  <a:pos x="connsiteX3" y="connsiteY3"/>
                </a:cxn>
              </a:cxnLst>
              <a:rect l="l" t="t" r="r" b="b"/>
              <a:pathLst>
                <a:path w="4732" h="4092">
                  <a:moveTo>
                    <a:pt x="2046" y="1791"/>
                  </a:moveTo>
                  <a:lnTo>
                    <a:pt x="4732" y="4093"/>
                  </a:lnTo>
                  <a:lnTo>
                    <a:pt x="0" y="0"/>
                  </a:lnTo>
                  <a:lnTo>
                    <a:pt x="2046" y="1791"/>
                  </a:lnTo>
                  <a:close/>
                </a:path>
              </a:pathLst>
            </a:custGeom>
            <a:solidFill>
              <a:srgbClr val="EBEBEB"/>
            </a:solidFill>
            <a:ln w="12783"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2A5ABD3-C059-6458-FAFE-28A5ABAC69FF}"/>
                </a:ext>
              </a:extLst>
            </p:cNvPr>
            <p:cNvSpPr/>
            <p:nvPr/>
          </p:nvSpPr>
          <p:spPr>
            <a:xfrm>
              <a:off x="1032526" y="6245396"/>
              <a:ext cx="8313" cy="9212"/>
            </a:xfrm>
            <a:custGeom>
              <a:avLst/>
              <a:gdLst>
                <a:gd name="connsiteX0" fmla="*/ 7546 w 8313"/>
                <a:gd name="connsiteY0" fmla="*/ 8953 h 9212"/>
                <a:gd name="connsiteX1" fmla="*/ 8313 w 8313"/>
                <a:gd name="connsiteY1" fmla="*/ 7290 h 9212"/>
                <a:gd name="connsiteX2" fmla="*/ 0 w 8313"/>
                <a:gd name="connsiteY2" fmla="*/ 0 h 9212"/>
                <a:gd name="connsiteX3" fmla="*/ 7546 w 8313"/>
                <a:gd name="connsiteY3" fmla="*/ 8953 h 9212"/>
              </a:gdLst>
              <a:ahLst/>
              <a:cxnLst>
                <a:cxn ang="0">
                  <a:pos x="connsiteX0" y="connsiteY0"/>
                </a:cxn>
                <a:cxn ang="0">
                  <a:pos x="connsiteX1" y="connsiteY1"/>
                </a:cxn>
                <a:cxn ang="0">
                  <a:pos x="connsiteX2" y="connsiteY2"/>
                </a:cxn>
                <a:cxn ang="0">
                  <a:pos x="connsiteX3" y="connsiteY3"/>
                </a:cxn>
              </a:cxnLst>
              <a:rect l="l" t="t" r="r" b="b"/>
              <a:pathLst>
                <a:path w="8313" h="9212">
                  <a:moveTo>
                    <a:pt x="7546" y="8953"/>
                  </a:moveTo>
                  <a:cubicBezTo>
                    <a:pt x="9720" y="10360"/>
                    <a:pt x="6139" y="5500"/>
                    <a:pt x="8313" y="7290"/>
                  </a:cubicBezTo>
                  <a:cubicBezTo>
                    <a:pt x="5717" y="4668"/>
                    <a:pt x="2939" y="2232"/>
                    <a:pt x="0" y="0"/>
                  </a:cubicBezTo>
                  <a:cubicBezTo>
                    <a:pt x="2814" y="2719"/>
                    <a:pt x="5343" y="5719"/>
                    <a:pt x="7546" y="8953"/>
                  </a:cubicBezTo>
                  <a:close/>
                </a:path>
              </a:pathLst>
            </a:custGeom>
            <a:solidFill>
              <a:srgbClr val="EBEBEB"/>
            </a:solidFill>
            <a:ln w="12783"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64F1A0C8-6BCA-96CC-5E53-84C9CAC09378}"/>
                </a:ext>
              </a:extLst>
            </p:cNvPr>
            <p:cNvSpPr/>
            <p:nvPr/>
          </p:nvSpPr>
          <p:spPr>
            <a:xfrm>
              <a:off x="1028306" y="6242070"/>
              <a:ext cx="4220" cy="3325"/>
            </a:xfrm>
            <a:custGeom>
              <a:avLst/>
              <a:gdLst>
                <a:gd name="connsiteX0" fmla="*/ 0 w 4220"/>
                <a:gd name="connsiteY0" fmla="*/ 0 h 3325"/>
                <a:gd name="connsiteX1" fmla="*/ 4221 w 4220"/>
                <a:gd name="connsiteY1" fmla="*/ 3325 h 3325"/>
              </a:gdLst>
              <a:ahLst/>
              <a:cxnLst>
                <a:cxn ang="0">
                  <a:pos x="connsiteX0" y="connsiteY0"/>
                </a:cxn>
                <a:cxn ang="0">
                  <a:pos x="connsiteX1" y="connsiteY1"/>
                </a:cxn>
              </a:cxnLst>
              <a:rect l="l" t="t" r="r" b="b"/>
              <a:pathLst>
                <a:path w="4220" h="3325">
                  <a:moveTo>
                    <a:pt x="0" y="0"/>
                  </a:moveTo>
                  <a:lnTo>
                    <a:pt x="4221" y="3325"/>
                  </a:lnTo>
                  <a:close/>
                </a:path>
              </a:pathLst>
            </a:custGeom>
            <a:solidFill>
              <a:srgbClr val="EBEBEB"/>
            </a:solidFill>
            <a:ln w="12783"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6A126688-CC80-A7AD-23D1-6406FCF95C86}"/>
                </a:ext>
              </a:extLst>
            </p:cNvPr>
            <p:cNvSpPr/>
            <p:nvPr/>
          </p:nvSpPr>
          <p:spPr>
            <a:xfrm>
              <a:off x="1051327" y="6270592"/>
              <a:ext cx="1918" cy="4348"/>
            </a:xfrm>
            <a:custGeom>
              <a:avLst/>
              <a:gdLst>
                <a:gd name="connsiteX0" fmla="*/ 1919 w 1918"/>
                <a:gd name="connsiteY0" fmla="*/ 4349 h 4348"/>
                <a:gd name="connsiteX1" fmla="*/ 0 w 1918"/>
                <a:gd name="connsiteY1" fmla="*/ 0 h 4348"/>
                <a:gd name="connsiteX2" fmla="*/ 0 w 1918"/>
                <a:gd name="connsiteY2" fmla="*/ 2430 h 4348"/>
              </a:gdLst>
              <a:ahLst/>
              <a:cxnLst>
                <a:cxn ang="0">
                  <a:pos x="connsiteX0" y="connsiteY0"/>
                </a:cxn>
                <a:cxn ang="0">
                  <a:pos x="connsiteX1" y="connsiteY1"/>
                </a:cxn>
                <a:cxn ang="0">
                  <a:pos x="connsiteX2" y="connsiteY2"/>
                </a:cxn>
              </a:cxnLst>
              <a:rect l="l" t="t" r="r" b="b"/>
              <a:pathLst>
                <a:path w="1918" h="4348">
                  <a:moveTo>
                    <a:pt x="1919" y="4349"/>
                  </a:moveTo>
                  <a:cubicBezTo>
                    <a:pt x="1620" y="2771"/>
                    <a:pt x="964" y="1284"/>
                    <a:pt x="0" y="0"/>
                  </a:cubicBezTo>
                  <a:lnTo>
                    <a:pt x="0" y="2430"/>
                  </a:lnTo>
                  <a:close/>
                </a:path>
              </a:pathLst>
            </a:custGeom>
            <a:solidFill>
              <a:srgbClr val="EBEBEB"/>
            </a:solidFill>
            <a:ln w="12783"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ED5AB17A-8479-0836-FB51-D774B1C9F174}"/>
                </a:ext>
              </a:extLst>
            </p:cNvPr>
            <p:cNvSpPr/>
            <p:nvPr/>
          </p:nvSpPr>
          <p:spPr>
            <a:xfrm>
              <a:off x="1048769" y="6268545"/>
              <a:ext cx="3069" cy="4220"/>
            </a:xfrm>
            <a:custGeom>
              <a:avLst/>
              <a:gdLst>
                <a:gd name="connsiteX0" fmla="*/ 3070 w 3069"/>
                <a:gd name="connsiteY0" fmla="*/ 4221 h 4220"/>
                <a:gd name="connsiteX1" fmla="*/ 3070 w 3069"/>
                <a:gd name="connsiteY1" fmla="*/ 4221 h 4220"/>
                <a:gd name="connsiteX2" fmla="*/ 0 w 3069"/>
                <a:gd name="connsiteY2" fmla="*/ 0 h 4220"/>
                <a:gd name="connsiteX3" fmla="*/ 3070 w 3069"/>
                <a:gd name="connsiteY3" fmla="*/ 4221 h 4220"/>
              </a:gdLst>
              <a:ahLst/>
              <a:cxnLst>
                <a:cxn ang="0">
                  <a:pos x="connsiteX0" y="connsiteY0"/>
                </a:cxn>
                <a:cxn ang="0">
                  <a:pos x="connsiteX1" y="connsiteY1"/>
                </a:cxn>
                <a:cxn ang="0">
                  <a:pos x="connsiteX2" y="connsiteY2"/>
                </a:cxn>
                <a:cxn ang="0">
                  <a:pos x="connsiteX3" y="connsiteY3"/>
                </a:cxn>
              </a:cxnLst>
              <a:rect l="l" t="t" r="r" b="b"/>
              <a:pathLst>
                <a:path w="3069" h="4220">
                  <a:moveTo>
                    <a:pt x="3070" y="4221"/>
                  </a:moveTo>
                  <a:lnTo>
                    <a:pt x="3070" y="4221"/>
                  </a:lnTo>
                  <a:lnTo>
                    <a:pt x="0" y="0"/>
                  </a:lnTo>
                  <a:cubicBezTo>
                    <a:pt x="0" y="0"/>
                    <a:pt x="1407" y="1791"/>
                    <a:pt x="3070" y="4221"/>
                  </a:cubicBezTo>
                  <a:close/>
                </a:path>
              </a:pathLst>
            </a:custGeom>
            <a:solidFill>
              <a:srgbClr val="EBEBEB"/>
            </a:solidFill>
            <a:ln w="12783"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7F279FC-B069-0A0B-6A01-FD30D3550BB6}"/>
                </a:ext>
              </a:extLst>
            </p:cNvPr>
            <p:cNvSpPr/>
            <p:nvPr/>
          </p:nvSpPr>
          <p:spPr>
            <a:xfrm>
              <a:off x="1053516" y="6274940"/>
              <a:ext cx="113" cy="12789"/>
            </a:xfrm>
            <a:custGeom>
              <a:avLst/>
              <a:gdLst>
                <a:gd name="connsiteX0" fmla="*/ 114 w 113"/>
                <a:gd name="connsiteY0" fmla="*/ 0 h 12789"/>
                <a:gd name="connsiteX1" fmla="*/ 114 w 113"/>
                <a:gd name="connsiteY1" fmla="*/ 0 h 12789"/>
                <a:gd name="connsiteX2" fmla="*/ 114 w 113"/>
                <a:gd name="connsiteY2" fmla="*/ 0 h 12789"/>
              </a:gdLst>
              <a:ahLst/>
              <a:cxnLst>
                <a:cxn ang="0">
                  <a:pos x="connsiteX0" y="connsiteY0"/>
                </a:cxn>
                <a:cxn ang="0">
                  <a:pos x="connsiteX1" y="connsiteY1"/>
                </a:cxn>
                <a:cxn ang="0">
                  <a:pos x="connsiteX2" y="connsiteY2"/>
                </a:cxn>
              </a:cxnLst>
              <a:rect l="l" t="t" r="r" b="b"/>
              <a:pathLst>
                <a:path w="113" h="12789">
                  <a:moveTo>
                    <a:pt x="114" y="0"/>
                  </a:moveTo>
                  <a:lnTo>
                    <a:pt x="114" y="0"/>
                  </a:lnTo>
                  <a:cubicBezTo>
                    <a:pt x="114" y="0"/>
                    <a:pt x="-142" y="0"/>
                    <a:pt x="114" y="0"/>
                  </a:cubicBezTo>
                  <a:close/>
                </a:path>
              </a:pathLst>
            </a:custGeom>
            <a:solidFill>
              <a:srgbClr val="EBEBEB"/>
            </a:solidFill>
            <a:ln w="12783"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EE25BDE-143E-220B-72BE-058C09D644AD}"/>
                </a:ext>
              </a:extLst>
            </p:cNvPr>
            <p:cNvSpPr/>
            <p:nvPr/>
          </p:nvSpPr>
          <p:spPr>
            <a:xfrm>
              <a:off x="1061211" y="6292017"/>
              <a:ext cx="4696" cy="5050"/>
            </a:xfrm>
            <a:custGeom>
              <a:avLst/>
              <a:gdLst>
                <a:gd name="connsiteX0" fmla="*/ 4696 w 4696"/>
                <a:gd name="connsiteY0" fmla="*/ 5050 h 5050"/>
                <a:gd name="connsiteX1" fmla="*/ 987 w 4696"/>
                <a:gd name="connsiteY1" fmla="*/ 2876 h 5050"/>
                <a:gd name="connsiteX2" fmla="*/ 4696 w 4696"/>
                <a:gd name="connsiteY2" fmla="*/ 5050 h 5050"/>
              </a:gdLst>
              <a:ahLst/>
              <a:cxnLst>
                <a:cxn ang="0">
                  <a:pos x="connsiteX0" y="connsiteY0"/>
                </a:cxn>
                <a:cxn ang="0">
                  <a:pos x="connsiteX1" y="connsiteY1"/>
                </a:cxn>
                <a:cxn ang="0">
                  <a:pos x="connsiteX2" y="connsiteY2"/>
                </a:cxn>
              </a:cxnLst>
              <a:rect l="l" t="t" r="r" b="b"/>
              <a:pathLst>
                <a:path w="4696" h="5050">
                  <a:moveTo>
                    <a:pt x="4696" y="5050"/>
                  </a:moveTo>
                  <a:cubicBezTo>
                    <a:pt x="2394" y="2364"/>
                    <a:pt x="-1954" y="-3519"/>
                    <a:pt x="987" y="2876"/>
                  </a:cubicBezTo>
                  <a:cubicBezTo>
                    <a:pt x="2906" y="4666"/>
                    <a:pt x="1243" y="957"/>
                    <a:pt x="4696" y="5050"/>
                  </a:cubicBezTo>
                  <a:close/>
                </a:path>
              </a:pathLst>
            </a:custGeom>
            <a:solidFill>
              <a:srgbClr val="EBEBEB"/>
            </a:solidFill>
            <a:ln w="12783"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46B21A6E-F212-6C76-B8F3-3EC12FA6F0B8}"/>
                </a:ext>
              </a:extLst>
            </p:cNvPr>
            <p:cNvSpPr/>
            <p:nvPr/>
          </p:nvSpPr>
          <p:spPr>
            <a:xfrm>
              <a:off x="1054269" y="6278138"/>
              <a:ext cx="4220" cy="5499"/>
            </a:xfrm>
            <a:custGeom>
              <a:avLst/>
              <a:gdLst>
                <a:gd name="connsiteX0" fmla="*/ 0 w 4220"/>
                <a:gd name="connsiteY0" fmla="*/ 0 h 5499"/>
                <a:gd name="connsiteX1" fmla="*/ 3070 w 4220"/>
                <a:gd name="connsiteY1" fmla="*/ 5500 h 5499"/>
                <a:gd name="connsiteX2" fmla="*/ 4221 w 4220"/>
                <a:gd name="connsiteY2" fmla="*/ 5500 h 5499"/>
                <a:gd name="connsiteX3" fmla="*/ 0 w 4220"/>
                <a:gd name="connsiteY3" fmla="*/ 0 h 5499"/>
              </a:gdLst>
              <a:ahLst/>
              <a:cxnLst>
                <a:cxn ang="0">
                  <a:pos x="connsiteX0" y="connsiteY0"/>
                </a:cxn>
                <a:cxn ang="0">
                  <a:pos x="connsiteX1" y="connsiteY1"/>
                </a:cxn>
                <a:cxn ang="0">
                  <a:pos x="connsiteX2" y="connsiteY2"/>
                </a:cxn>
                <a:cxn ang="0">
                  <a:pos x="connsiteX3" y="connsiteY3"/>
                </a:cxn>
              </a:cxnLst>
              <a:rect l="l" t="t" r="r" b="b"/>
              <a:pathLst>
                <a:path w="4220" h="5499">
                  <a:moveTo>
                    <a:pt x="0" y="0"/>
                  </a:moveTo>
                  <a:cubicBezTo>
                    <a:pt x="1151" y="1791"/>
                    <a:pt x="2046" y="3709"/>
                    <a:pt x="3070" y="5500"/>
                  </a:cubicBezTo>
                  <a:cubicBezTo>
                    <a:pt x="3070" y="5500"/>
                    <a:pt x="3070" y="3965"/>
                    <a:pt x="4221" y="5500"/>
                  </a:cubicBezTo>
                  <a:cubicBezTo>
                    <a:pt x="2814" y="3581"/>
                    <a:pt x="1535" y="1663"/>
                    <a:pt x="0" y="0"/>
                  </a:cubicBezTo>
                  <a:close/>
                </a:path>
              </a:pathLst>
            </a:custGeom>
            <a:solidFill>
              <a:srgbClr val="EBEBEB"/>
            </a:solidFill>
            <a:ln w="12783"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6DF736DB-DB70-1472-7397-CC226CF8A8D3}"/>
                </a:ext>
              </a:extLst>
            </p:cNvPr>
            <p:cNvSpPr/>
            <p:nvPr/>
          </p:nvSpPr>
          <p:spPr>
            <a:xfrm>
              <a:off x="1052095" y="6275836"/>
              <a:ext cx="2174" cy="2302"/>
            </a:xfrm>
            <a:custGeom>
              <a:avLst/>
              <a:gdLst>
                <a:gd name="connsiteX0" fmla="*/ 0 w 2174"/>
                <a:gd name="connsiteY0" fmla="*/ 0 h 2302"/>
                <a:gd name="connsiteX1" fmla="*/ 2174 w 2174"/>
                <a:gd name="connsiteY1" fmla="*/ 2302 h 2302"/>
                <a:gd name="connsiteX2" fmla="*/ 767 w 2174"/>
                <a:gd name="connsiteY2" fmla="*/ 384 h 2302"/>
                <a:gd name="connsiteX3" fmla="*/ 0 w 2174"/>
                <a:gd name="connsiteY3" fmla="*/ 0 h 2302"/>
              </a:gdLst>
              <a:ahLst/>
              <a:cxnLst>
                <a:cxn ang="0">
                  <a:pos x="connsiteX0" y="connsiteY0"/>
                </a:cxn>
                <a:cxn ang="0">
                  <a:pos x="connsiteX1" y="connsiteY1"/>
                </a:cxn>
                <a:cxn ang="0">
                  <a:pos x="connsiteX2" y="connsiteY2"/>
                </a:cxn>
                <a:cxn ang="0">
                  <a:pos x="connsiteX3" y="connsiteY3"/>
                </a:cxn>
              </a:cxnLst>
              <a:rect l="l" t="t" r="r" b="b"/>
              <a:pathLst>
                <a:path w="2174" h="2302">
                  <a:moveTo>
                    <a:pt x="0" y="0"/>
                  </a:moveTo>
                  <a:lnTo>
                    <a:pt x="2174" y="2302"/>
                  </a:lnTo>
                  <a:lnTo>
                    <a:pt x="767" y="384"/>
                  </a:lnTo>
                  <a:lnTo>
                    <a:pt x="0" y="0"/>
                  </a:lnTo>
                  <a:close/>
                </a:path>
              </a:pathLst>
            </a:custGeom>
            <a:solidFill>
              <a:srgbClr val="EBEBEB"/>
            </a:solidFill>
            <a:ln w="12783"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005C143-B0E9-B582-16F2-579F79B8CC04}"/>
                </a:ext>
              </a:extLst>
            </p:cNvPr>
            <p:cNvSpPr/>
            <p:nvPr/>
          </p:nvSpPr>
          <p:spPr>
            <a:xfrm>
              <a:off x="1028306" y="6244373"/>
              <a:ext cx="8087" cy="8504"/>
            </a:xfrm>
            <a:custGeom>
              <a:avLst/>
              <a:gdLst>
                <a:gd name="connsiteX0" fmla="*/ 6651 w 8087"/>
                <a:gd name="connsiteY0" fmla="*/ 6395 h 8504"/>
                <a:gd name="connsiteX1" fmla="*/ 0 w 8087"/>
                <a:gd name="connsiteY1" fmla="*/ 0 h 8504"/>
                <a:gd name="connsiteX2" fmla="*/ 7162 w 8087"/>
                <a:gd name="connsiteY2" fmla="*/ 8313 h 8504"/>
                <a:gd name="connsiteX3" fmla="*/ 6651 w 8087"/>
                <a:gd name="connsiteY3" fmla="*/ 6395 h 8504"/>
              </a:gdLst>
              <a:ahLst/>
              <a:cxnLst>
                <a:cxn ang="0">
                  <a:pos x="connsiteX0" y="connsiteY0"/>
                </a:cxn>
                <a:cxn ang="0">
                  <a:pos x="connsiteX1" y="connsiteY1"/>
                </a:cxn>
                <a:cxn ang="0">
                  <a:pos x="connsiteX2" y="connsiteY2"/>
                </a:cxn>
                <a:cxn ang="0">
                  <a:pos x="connsiteX3" y="connsiteY3"/>
                </a:cxn>
              </a:cxnLst>
              <a:rect l="l" t="t" r="r" b="b"/>
              <a:pathLst>
                <a:path w="8087" h="8504">
                  <a:moveTo>
                    <a:pt x="6651" y="6395"/>
                  </a:moveTo>
                  <a:cubicBezTo>
                    <a:pt x="4277" y="4433"/>
                    <a:pt x="2054" y="2295"/>
                    <a:pt x="0" y="0"/>
                  </a:cubicBezTo>
                  <a:cubicBezTo>
                    <a:pt x="2302" y="2814"/>
                    <a:pt x="4732" y="5628"/>
                    <a:pt x="7162" y="8313"/>
                  </a:cubicBezTo>
                  <a:cubicBezTo>
                    <a:pt x="7674" y="8441"/>
                    <a:pt x="9209" y="9209"/>
                    <a:pt x="6651" y="6395"/>
                  </a:cubicBezTo>
                  <a:close/>
                </a:path>
              </a:pathLst>
            </a:custGeom>
            <a:solidFill>
              <a:srgbClr val="EBEBEB"/>
            </a:solidFill>
            <a:ln w="12783"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06F587EE-2C2C-E706-F0A6-8BAD1E8B7A1A}"/>
                </a:ext>
              </a:extLst>
            </p:cNvPr>
            <p:cNvSpPr/>
            <p:nvPr/>
          </p:nvSpPr>
          <p:spPr>
            <a:xfrm>
              <a:off x="1043341" y="6261255"/>
              <a:ext cx="56" cy="56"/>
            </a:xfrm>
            <a:custGeom>
              <a:avLst/>
              <a:gdLst>
                <a:gd name="connsiteX0" fmla="*/ 57 w 56"/>
                <a:gd name="connsiteY0" fmla="*/ 0 h 56"/>
                <a:gd name="connsiteX1" fmla="*/ 57 w 56"/>
                <a:gd name="connsiteY1" fmla="*/ 0 h 56"/>
                <a:gd name="connsiteX2" fmla="*/ 57 w 56"/>
                <a:gd name="connsiteY2" fmla="*/ 0 h 56"/>
              </a:gdLst>
              <a:ahLst/>
              <a:cxnLst>
                <a:cxn ang="0">
                  <a:pos x="connsiteX0" y="connsiteY0"/>
                </a:cxn>
                <a:cxn ang="0">
                  <a:pos x="connsiteX1" y="connsiteY1"/>
                </a:cxn>
                <a:cxn ang="0">
                  <a:pos x="connsiteX2" y="connsiteY2"/>
                </a:cxn>
              </a:cxnLst>
              <a:rect l="l" t="t" r="r" b="b"/>
              <a:pathLst>
                <a:path w="56" h="56">
                  <a:moveTo>
                    <a:pt x="57" y="0"/>
                  </a:moveTo>
                  <a:lnTo>
                    <a:pt x="57" y="0"/>
                  </a:lnTo>
                  <a:cubicBezTo>
                    <a:pt x="57" y="0"/>
                    <a:pt x="-71" y="128"/>
                    <a:pt x="57" y="0"/>
                  </a:cubicBezTo>
                  <a:close/>
                </a:path>
              </a:pathLst>
            </a:custGeom>
            <a:solidFill>
              <a:srgbClr val="EBEBEB"/>
            </a:solidFill>
            <a:ln w="12783"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B104B976-551E-25C2-8E41-7635B1724B4F}"/>
                </a:ext>
              </a:extLst>
            </p:cNvPr>
            <p:cNvSpPr/>
            <p:nvPr/>
          </p:nvSpPr>
          <p:spPr>
            <a:xfrm>
              <a:off x="1004261" y="6221351"/>
              <a:ext cx="511" cy="511"/>
            </a:xfrm>
            <a:custGeom>
              <a:avLst/>
              <a:gdLst>
                <a:gd name="connsiteX0" fmla="*/ 0 w 511"/>
                <a:gd name="connsiteY0" fmla="*/ 0 h 511"/>
                <a:gd name="connsiteX1" fmla="*/ 256 w 511"/>
                <a:gd name="connsiteY1" fmla="*/ 512 h 511"/>
                <a:gd name="connsiteX2" fmla="*/ 512 w 511"/>
                <a:gd name="connsiteY2" fmla="*/ 512 h 511"/>
                <a:gd name="connsiteX3" fmla="*/ 0 w 511"/>
                <a:gd name="connsiteY3" fmla="*/ 0 h 511"/>
              </a:gdLst>
              <a:ahLst/>
              <a:cxnLst>
                <a:cxn ang="0">
                  <a:pos x="connsiteX0" y="connsiteY0"/>
                </a:cxn>
                <a:cxn ang="0">
                  <a:pos x="connsiteX1" y="connsiteY1"/>
                </a:cxn>
                <a:cxn ang="0">
                  <a:pos x="connsiteX2" y="connsiteY2"/>
                </a:cxn>
                <a:cxn ang="0">
                  <a:pos x="connsiteX3" y="connsiteY3"/>
                </a:cxn>
              </a:cxnLst>
              <a:rect l="l" t="t" r="r" b="b"/>
              <a:pathLst>
                <a:path w="511" h="511">
                  <a:moveTo>
                    <a:pt x="0" y="0"/>
                  </a:moveTo>
                  <a:lnTo>
                    <a:pt x="256" y="512"/>
                  </a:lnTo>
                  <a:lnTo>
                    <a:pt x="512" y="512"/>
                  </a:lnTo>
                  <a:lnTo>
                    <a:pt x="0" y="0"/>
                  </a:lnTo>
                  <a:close/>
                </a:path>
              </a:pathLst>
            </a:custGeom>
            <a:solidFill>
              <a:srgbClr val="EBEBEB"/>
            </a:solidFill>
            <a:ln w="12783"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4A04EA51-11C2-16F2-F9FC-873F31E08A5F}"/>
                </a:ext>
              </a:extLst>
            </p:cNvPr>
            <p:cNvSpPr/>
            <p:nvPr/>
          </p:nvSpPr>
          <p:spPr>
            <a:xfrm>
              <a:off x="1035502" y="6252686"/>
              <a:ext cx="4697" cy="4732"/>
            </a:xfrm>
            <a:custGeom>
              <a:avLst/>
              <a:gdLst>
                <a:gd name="connsiteX0" fmla="*/ 477 w 4697"/>
                <a:gd name="connsiteY0" fmla="*/ 640 h 4732"/>
                <a:gd name="connsiteX1" fmla="*/ 4698 w 4697"/>
                <a:gd name="connsiteY1" fmla="*/ 4732 h 4732"/>
                <a:gd name="connsiteX2" fmla="*/ 221 w 4697"/>
                <a:gd name="connsiteY2" fmla="*/ 0 h 4732"/>
                <a:gd name="connsiteX3" fmla="*/ 477 w 4697"/>
                <a:gd name="connsiteY3" fmla="*/ 640 h 4732"/>
              </a:gdLst>
              <a:ahLst/>
              <a:cxnLst>
                <a:cxn ang="0">
                  <a:pos x="connsiteX0" y="connsiteY0"/>
                </a:cxn>
                <a:cxn ang="0">
                  <a:pos x="connsiteX1" y="connsiteY1"/>
                </a:cxn>
                <a:cxn ang="0">
                  <a:pos x="connsiteX2" y="connsiteY2"/>
                </a:cxn>
                <a:cxn ang="0">
                  <a:pos x="connsiteX3" y="connsiteY3"/>
                </a:cxn>
              </a:cxnLst>
              <a:rect l="l" t="t" r="r" b="b"/>
              <a:pathLst>
                <a:path w="4697" h="4732">
                  <a:moveTo>
                    <a:pt x="477" y="640"/>
                  </a:moveTo>
                  <a:cubicBezTo>
                    <a:pt x="1678" y="2201"/>
                    <a:pt x="3100" y="3580"/>
                    <a:pt x="4698" y="4732"/>
                  </a:cubicBezTo>
                  <a:lnTo>
                    <a:pt x="221" y="0"/>
                  </a:lnTo>
                  <a:cubicBezTo>
                    <a:pt x="221" y="0"/>
                    <a:pt x="-418" y="0"/>
                    <a:pt x="477" y="640"/>
                  </a:cubicBezTo>
                  <a:close/>
                </a:path>
              </a:pathLst>
            </a:custGeom>
            <a:solidFill>
              <a:srgbClr val="EBEBEB"/>
            </a:solidFill>
            <a:ln w="12783"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E0395430-0E26-01C5-BCA1-956B81FDD08C}"/>
                </a:ext>
              </a:extLst>
            </p:cNvPr>
            <p:cNvSpPr/>
            <p:nvPr/>
          </p:nvSpPr>
          <p:spPr>
            <a:xfrm>
              <a:off x="1021527" y="6235675"/>
              <a:ext cx="2941" cy="3709"/>
            </a:xfrm>
            <a:custGeom>
              <a:avLst/>
              <a:gdLst>
                <a:gd name="connsiteX0" fmla="*/ 0 w 2941"/>
                <a:gd name="connsiteY0" fmla="*/ 0 h 3709"/>
                <a:gd name="connsiteX1" fmla="*/ 2942 w 2941"/>
                <a:gd name="connsiteY1" fmla="*/ 3709 h 3709"/>
                <a:gd name="connsiteX2" fmla="*/ 0 w 2941"/>
                <a:gd name="connsiteY2" fmla="*/ 0 h 3709"/>
              </a:gdLst>
              <a:ahLst/>
              <a:cxnLst>
                <a:cxn ang="0">
                  <a:pos x="connsiteX0" y="connsiteY0"/>
                </a:cxn>
                <a:cxn ang="0">
                  <a:pos x="connsiteX1" y="connsiteY1"/>
                </a:cxn>
                <a:cxn ang="0">
                  <a:pos x="connsiteX2" y="connsiteY2"/>
                </a:cxn>
              </a:cxnLst>
              <a:rect l="l" t="t" r="r" b="b"/>
              <a:pathLst>
                <a:path w="2941" h="3709">
                  <a:moveTo>
                    <a:pt x="0" y="0"/>
                  </a:moveTo>
                  <a:lnTo>
                    <a:pt x="2942" y="3709"/>
                  </a:lnTo>
                  <a:cubicBezTo>
                    <a:pt x="2302" y="2430"/>
                    <a:pt x="512" y="0"/>
                    <a:pt x="0" y="0"/>
                  </a:cubicBezTo>
                  <a:close/>
                </a:path>
              </a:pathLst>
            </a:custGeom>
            <a:solidFill>
              <a:srgbClr val="EBEBEB"/>
            </a:solidFill>
            <a:ln w="12783"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096DF3FE-C547-7A1C-2C32-458A27DA21B4}"/>
                </a:ext>
              </a:extLst>
            </p:cNvPr>
            <p:cNvSpPr/>
            <p:nvPr/>
          </p:nvSpPr>
          <p:spPr>
            <a:xfrm>
              <a:off x="1042573" y="6259511"/>
              <a:ext cx="56" cy="337"/>
            </a:xfrm>
            <a:custGeom>
              <a:avLst/>
              <a:gdLst>
                <a:gd name="connsiteX0" fmla="*/ 57 w 56"/>
                <a:gd name="connsiteY0" fmla="*/ 338 h 337"/>
                <a:gd name="connsiteX1" fmla="*/ 57 w 56"/>
                <a:gd name="connsiteY1" fmla="*/ 338 h 337"/>
                <a:gd name="connsiteX2" fmla="*/ 57 w 56"/>
                <a:gd name="connsiteY2" fmla="*/ 338 h 337"/>
              </a:gdLst>
              <a:ahLst/>
              <a:cxnLst>
                <a:cxn ang="0">
                  <a:pos x="connsiteX0" y="connsiteY0"/>
                </a:cxn>
                <a:cxn ang="0">
                  <a:pos x="connsiteX1" y="connsiteY1"/>
                </a:cxn>
                <a:cxn ang="0">
                  <a:pos x="connsiteX2" y="connsiteY2"/>
                </a:cxn>
              </a:cxnLst>
              <a:rect l="l" t="t" r="r" b="b"/>
              <a:pathLst>
                <a:path w="56" h="337">
                  <a:moveTo>
                    <a:pt x="57" y="338"/>
                  </a:moveTo>
                  <a:lnTo>
                    <a:pt x="57" y="338"/>
                  </a:lnTo>
                  <a:cubicBezTo>
                    <a:pt x="57" y="-174"/>
                    <a:pt x="-71" y="-46"/>
                    <a:pt x="57" y="338"/>
                  </a:cubicBezTo>
                  <a:close/>
                </a:path>
              </a:pathLst>
            </a:custGeom>
            <a:solidFill>
              <a:srgbClr val="EBEBEB"/>
            </a:solidFill>
            <a:ln w="12783"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456030CF-AA3B-E3BB-6B2A-E52D5C2C893E}"/>
                </a:ext>
              </a:extLst>
            </p:cNvPr>
            <p:cNvSpPr/>
            <p:nvPr/>
          </p:nvSpPr>
          <p:spPr>
            <a:xfrm>
              <a:off x="1039944" y="6257418"/>
              <a:ext cx="3069" cy="3453"/>
            </a:xfrm>
            <a:custGeom>
              <a:avLst/>
              <a:gdLst>
                <a:gd name="connsiteX0" fmla="*/ 2686 w 3069"/>
                <a:gd name="connsiteY0" fmla="*/ 2430 h 3453"/>
                <a:gd name="connsiteX1" fmla="*/ 0 w 3069"/>
                <a:gd name="connsiteY1" fmla="*/ 0 h 3453"/>
                <a:gd name="connsiteX2" fmla="*/ 3070 w 3069"/>
                <a:gd name="connsiteY2" fmla="*/ 3453 h 3453"/>
              </a:gdLst>
              <a:ahLst/>
              <a:cxnLst>
                <a:cxn ang="0">
                  <a:pos x="connsiteX0" y="connsiteY0"/>
                </a:cxn>
                <a:cxn ang="0">
                  <a:pos x="connsiteX1" y="connsiteY1"/>
                </a:cxn>
                <a:cxn ang="0">
                  <a:pos x="connsiteX2" y="connsiteY2"/>
                </a:cxn>
              </a:cxnLst>
              <a:rect l="l" t="t" r="r" b="b"/>
              <a:pathLst>
                <a:path w="3069" h="3453">
                  <a:moveTo>
                    <a:pt x="2686" y="2430"/>
                  </a:moveTo>
                  <a:cubicBezTo>
                    <a:pt x="1856" y="1551"/>
                    <a:pt x="958" y="738"/>
                    <a:pt x="0" y="0"/>
                  </a:cubicBezTo>
                  <a:cubicBezTo>
                    <a:pt x="1151" y="1151"/>
                    <a:pt x="2046" y="2302"/>
                    <a:pt x="3070" y="3453"/>
                  </a:cubicBezTo>
                  <a:close/>
                </a:path>
              </a:pathLst>
            </a:custGeom>
            <a:solidFill>
              <a:srgbClr val="EBEBEB"/>
            </a:solidFill>
            <a:ln w="12783"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B34B2327-A227-B624-E3E9-C550232550AA}"/>
                </a:ext>
              </a:extLst>
            </p:cNvPr>
            <p:cNvSpPr/>
            <p:nvPr/>
          </p:nvSpPr>
          <p:spPr>
            <a:xfrm>
              <a:off x="986985" y="6215839"/>
              <a:ext cx="19713" cy="13691"/>
            </a:xfrm>
            <a:custGeom>
              <a:avLst/>
              <a:gdLst>
                <a:gd name="connsiteX0" fmla="*/ 5125 w 19713"/>
                <a:gd name="connsiteY0" fmla="*/ 4744 h 13691"/>
                <a:gd name="connsiteX1" fmla="*/ 16125 w 19713"/>
                <a:gd name="connsiteY1" fmla="*/ 12546 h 13691"/>
                <a:gd name="connsiteX2" fmla="*/ 17532 w 19713"/>
                <a:gd name="connsiteY2" fmla="*/ 6023 h 13691"/>
                <a:gd name="connsiteX3" fmla="*/ 11648 w 19713"/>
                <a:gd name="connsiteY3" fmla="*/ 3082 h 13691"/>
                <a:gd name="connsiteX4" fmla="*/ 16892 w 19713"/>
                <a:gd name="connsiteY4" fmla="*/ 10116 h 13691"/>
                <a:gd name="connsiteX5" fmla="*/ 9090 w 19713"/>
                <a:gd name="connsiteY5" fmla="*/ 2826 h 13691"/>
                <a:gd name="connsiteX6" fmla="*/ 9 w 19713"/>
                <a:gd name="connsiteY6" fmla="*/ 524 h 13691"/>
                <a:gd name="connsiteX7" fmla="*/ 6021 w 19713"/>
                <a:gd name="connsiteY7" fmla="*/ 4233 h 13691"/>
                <a:gd name="connsiteX8" fmla="*/ 5125 w 19713"/>
                <a:gd name="connsiteY8" fmla="*/ 4744 h 13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13" h="13691">
                  <a:moveTo>
                    <a:pt x="5125" y="4744"/>
                  </a:moveTo>
                  <a:cubicBezTo>
                    <a:pt x="9591" y="5980"/>
                    <a:pt x="13483" y="8740"/>
                    <a:pt x="16125" y="12546"/>
                  </a:cubicBezTo>
                  <a:cubicBezTo>
                    <a:pt x="20985" y="15999"/>
                    <a:pt x="20345" y="11011"/>
                    <a:pt x="17532" y="6023"/>
                  </a:cubicBezTo>
                  <a:cubicBezTo>
                    <a:pt x="17532" y="6023"/>
                    <a:pt x="17532" y="6023"/>
                    <a:pt x="11648" y="3082"/>
                  </a:cubicBezTo>
                  <a:cubicBezTo>
                    <a:pt x="13183" y="4616"/>
                    <a:pt x="21241" y="13058"/>
                    <a:pt x="16892" y="10116"/>
                  </a:cubicBezTo>
                  <a:cubicBezTo>
                    <a:pt x="13890" y="8154"/>
                    <a:pt x="11251" y="5688"/>
                    <a:pt x="9090" y="2826"/>
                  </a:cubicBezTo>
                  <a:cubicBezTo>
                    <a:pt x="11009" y="5767"/>
                    <a:pt x="-374" y="-2034"/>
                    <a:pt x="9" y="524"/>
                  </a:cubicBezTo>
                  <a:lnTo>
                    <a:pt x="6021" y="4233"/>
                  </a:lnTo>
                  <a:cubicBezTo>
                    <a:pt x="6021" y="4233"/>
                    <a:pt x="3719" y="3337"/>
                    <a:pt x="5125" y="4744"/>
                  </a:cubicBezTo>
                  <a:close/>
                </a:path>
              </a:pathLst>
            </a:custGeom>
            <a:solidFill>
              <a:srgbClr val="EBEBEB"/>
            </a:solidFill>
            <a:ln w="12783"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2C1EECDA-A395-B9AF-E20F-F50BEA00F29A}"/>
                </a:ext>
              </a:extLst>
            </p:cNvPr>
            <p:cNvSpPr/>
            <p:nvPr/>
          </p:nvSpPr>
          <p:spPr>
            <a:xfrm>
              <a:off x="1004644" y="6221841"/>
              <a:ext cx="10615" cy="9741"/>
            </a:xfrm>
            <a:custGeom>
              <a:avLst/>
              <a:gdLst>
                <a:gd name="connsiteX0" fmla="*/ 8569 w 10615"/>
                <a:gd name="connsiteY0" fmla="*/ 8079 h 9741"/>
                <a:gd name="connsiteX1" fmla="*/ 10616 w 10615"/>
                <a:gd name="connsiteY1" fmla="*/ 9742 h 9741"/>
                <a:gd name="connsiteX2" fmla="*/ 4860 w 10615"/>
                <a:gd name="connsiteY2" fmla="*/ 2835 h 9741"/>
                <a:gd name="connsiteX3" fmla="*/ 0 w 10615"/>
                <a:gd name="connsiteY3" fmla="*/ 21 h 9741"/>
                <a:gd name="connsiteX4" fmla="*/ 9337 w 10615"/>
                <a:gd name="connsiteY4" fmla="*/ 8591 h 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5" h="9741">
                  <a:moveTo>
                    <a:pt x="8569" y="8079"/>
                  </a:moveTo>
                  <a:lnTo>
                    <a:pt x="10616" y="9742"/>
                  </a:lnTo>
                  <a:cubicBezTo>
                    <a:pt x="8528" y="7585"/>
                    <a:pt x="6605" y="5277"/>
                    <a:pt x="4860" y="2835"/>
                  </a:cubicBezTo>
                  <a:cubicBezTo>
                    <a:pt x="1407" y="277"/>
                    <a:pt x="512" y="-107"/>
                    <a:pt x="0" y="21"/>
                  </a:cubicBezTo>
                  <a:lnTo>
                    <a:pt x="9337" y="8591"/>
                  </a:lnTo>
                  <a:close/>
                </a:path>
              </a:pathLst>
            </a:custGeom>
            <a:solidFill>
              <a:srgbClr val="EBEBEB"/>
            </a:solidFill>
            <a:ln w="12783"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E398CD7F-1E07-33CA-AB81-E6DA0B057670}"/>
                </a:ext>
              </a:extLst>
            </p:cNvPr>
            <p:cNvSpPr/>
            <p:nvPr/>
          </p:nvSpPr>
          <p:spPr>
            <a:xfrm>
              <a:off x="1014620" y="6231327"/>
              <a:ext cx="13173" cy="13173"/>
            </a:xfrm>
            <a:custGeom>
              <a:avLst/>
              <a:gdLst>
                <a:gd name="connsiteX0" fmla="*/ 8569 w 13173"/>
                <a:gd name="connsiteY0" fmla="*/ 8186 h 13173"/>
                <a:gd name="connsiteX1" fmla="*/ 3581 w 13173"/>
                <a:gd name="connsiteY1" fmla="*/ 7034 h 13173"/>
                <a:gd name="connsiteX2" fmla="*/ 11255 w 13173"/>
                <a:gd name="connsiteY2" fmla="*/ 13174 h 13173"/>
                <a:gd name="connsiteX3" fmla="*/ 8569 w 13173"/>
                <a:gd name="connsiteY3" fmla="*/ 8314 h 13173"/>
                <a:gd name="connsiteX4" fmla="*/ 13174 w 13173"/>
                <a:gd name="connsiteY4" fmla="*/ 13046 h 13173"/>
                <a:gd name="connsiteX5" fmla="*/ 9337 w 13173"/>
                <a:gd name="connsiteY5" fmla="*/ 8058 h 13173"/>
                <a:gd name="connsiteX6" fmla="*/ 9337 w 13173"/>
                <a:gd name="connsiteY6" fmla="*/ 8058 h 13173"/>
                <a:gd name="connsiteX7" fmla="*/ 9337 w 13173"/>
                <a:gd name="connsiteY7" fmla="*/ 8058 h 13173"/>
                <a:gd name="connsiteX8" fmla="*/ 9337 w 13173"/>
                <a:gd name="connsiteY8" fmla="*/ 8058 h 13173"/>
                <a:gd name="connsiteX9" fmla="*/ 9337 w 13173"/>
                <a:gd name="connsiteY9" fmla="*/ 8058 h 13173"/>
                <a:gd name="connsiteX10" fmla="*/ 9337 w 13173"/>
                <a:gd name="connsiteY10" fmla="*/ 8058 h 13173"/>
                <a:gd name="connsiteX11" fmla="*/ 9337 w 13173"/>
                <a:gd name="connsiteY11" fmla="*/ 8058 h 13173"/>
                <a:gd name="connsiteX12" fmla="*/ 9337 w 13173"/>
                <a:gd name="connsiteY12" fmla="*/ 8058 h 13173"/>
                <a:gd name="connsiteX13" fmla="*/ 0 w 13173"/>
                <a:gd name="connsiteY13" fmla="*/ 0 h 13173"/>
                <a:gd name="connsiteX14" fmla="*/ 8569 w 13173"/>
                <a:gd name="connsiteY14" fmla="*/ 8186 h 1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73" h="13173">
                  <a:moveTo>
                    <a:pt x="8569" y="8186"/>
                  </a:moveTo>
                  <a:cubicBezTo>
                    <a:pt x="6523" y="7290"/>
                    <a:pt x="1535" y="3709"/>
                    <a:pt x="3581" y="7034"/>
                  </a:cubicBezTo>
                  <a:cubicBezTo>
                    <a:pt x="5971" y="9282"/>
                    <a:pt x="8537" y="11335"/>
                    <a:pt x="11255" y="13174"/>
                  </a:cubicBezTo>
                  <a:cubicBezTo>
                    <a:pt x="2942" y="4349"/>
                    <a:pt x="14069" y="15348"/>
                    <a:pt x="8569" y="8314"/>
                  </a:cubicBezTo>
                  <a:cubicBezTo>
                    <a:pt x="10360" y="9976"/>
                    <a:pt x="11767" y="11639"/>
                    <a:pt x="13174" y="13046"/>
                  </a:cubicBezTo>
                  <a:lnTo>
                    <a:pt x="9337" y="8058"/>
                  </a:lnTo>
                  <a:lnTo>
                    <a:pt x="9337" y="8058"/>
                  </a:lnTo>
                  <a:lnTo>
                    <a:pt x="9337" y="8058"/>
                  </a:lnTo>
                  <a:cubicBezTo>
                    <a:pt x="9337" y="8058"/>
                    <a:pt x="9337" y="8058"/>
                    <a:pt x="9337" y="8058"/>
                  </a:cubicBezTo>
                  <a:lnTo>
                    <a:pt x="9337" y="8058"/>
                  </a:lnTo>
                  <a:cubicBezTo>
                    <a:pt x="9337" y="8058"/>
                    <a:pt x="9337" y="8058"/>
                    <a:pt x="9337" y="8058"/>
                  </a:cubicBezTo>
                  <a:cubicBezTo>
                    <a:pt x="7162" y="5372"/>
                    <a:pt x="9337" y="8058"/>
                    <a:pt x="9337" y="8058"/>
                  </a:cubicBezTo>
                  <a:lnTo>
                    <a:pt x="9337" y="8058"/>
                  </a:lnTo>
                  <a:cubicBezTo>
                    <a:pt x="6523" y="5116"/>
                    <a:pt x="3070" y="2686"/>
                    <a:pt x="0" y="0"/>
                  </a:cubicBezTo>
                  <a:cubicBezTo>
                    <a:pt x="2430" y="2174"/>
                    <a:pt x="4988" y="4221"/>
                    <a:pt x="8569" y="8186"/>
                  </a:cubicBezTo>
                  <a:close/>
                </a:path>
              </a:pathLst>
            </a:custGeom>
            <a:solidFill>
              <a:srgbClr val="EBEBEB"/>
            </a:solidFill>
            <a:ln w="12783"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D57906A8-6354-70B0-145A-0D2F1B14B625}"/>
                </a:ext>
              </a:extLst>
            </p:cNvPr>
            <p:cNvSpPr/>
            <p:nvPr/>
          </p:nvSpPr>
          <p:spPr>
            <a:xfrm>
              <a:off x="1056543" y="6290104"/>
              <a:ext cx="284" cy="568"/>
            </a:xfrm>
            <a:custGeom>
              <a:avLst/>
              <a:gdLst>
                <a:gd name="connsiteX0" fmla="*/ 284 w 284"/>
                <a:gd name="connsiteY0" fmla="*/ 568 h 568"/>
                <a:gd name="connsiteX1" fmla="*/ 284 w 284"/>
                <a:gd name="connsiteY1" fmla="*/ 568 h 568"/>
                <a:gd name="connsiteX2" fmla="*/ 284 w 284"/>
                <a:gd name="connsiteY2" fmla="*/ 568 h 568"/>
              </a:gdLst>
              <a:ahLst/>
              <a:cxnLst>
                <a:cxn ang="0">
                  <a:pos x="connsiteX0" y="connsiteY0"/>
                </a:cxn>
                <a:cxn ang="0">
                  <a:pos x="connsiteX1" y="connsiteY1"/>
                </a:cxn>
                <a:cxn ang="0">
                  <a:pos x="connsiteX2" y="connsiteY2"/>
                </a:cxn>
              </a:cxnLst>
              <a:rect l="l" t="t" r="r" b="b"/>
              <a:pathLst>
                <a:path w="284" h="568">
                  <a:moveTo>
                    <a:pt x="284" y="568"/>
                  </a:moveTo>
                  <a:cubicBezTo>
                    <a:pt x="284" y="568"/>
                    <a:pt x="284" y="568"/>
                    <a:pt x="284" y="568"/>
                  </a:cubicBezTo>
                  <a:cubicBezTo>
                    <a:pt x="284" y="568"/>
                    <a:pt x="-355" y="-710"/>
                    <a:pt x="284" y="568"/>
                  </a:cubicBezTo>
                  <a:close/>
                </a:path>
              </a:pathLst>
            </a:custGeom>
            <a:solidFill>
              <a:srgbClr val="EBEBEB"/>
            </a:solidFill>
            <a:ln w="12783"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63A6315E-4921-DBD1-93C2-5FA1A05A6043}"/>
                </a:ext>
              </a:extLst>
            </p:cNvPr>
            <p:cNvSpPr/>
            <p:nvPr/>
          </p:nvSpPr>
          <p:spPr>
            <a:xfrm>
              <a:off x="1054309" y="6279161"/>
              <a:ext cx="4640" cy="12590"/>
            </a:xfrm>
            <a:custGeom>
              <a:avLst/>
              <a:gdLst>
                <a:gd name="connsiteX0" fmla="*/ 472 w 4640"/>
                <a:gd name="connsiteY0" fmla="*/ 6906 h 12590"/>
                <a:gd name="connsiteX1" fmla="*/ 3286 w 4640"/>
                <a:gd name="connsiteY1" fmla="*/ 10488 h 12590"/>
                <a:gd name="connsiteX2" fmla="*/ 2518 w 4640"/>
                <a:gd name="connsiteY2" fmla="*/ 10488 h 12590"/>
                <a:gd name="connsiteX3" fmla="*/ 3925 w 4640"/>
                <a:gd name="connsiteY3" fmla="*/ 10488 h 12590"/>
                <a:gd name="connsiteX4" fmla="*/ 3925 w 4640"/>
                <a:gd name="connsiteY4" fmla="*/ 9848 h 12590"/>
                <a:gd name="connsiteX5" fmla="*/ 88 w 4640"/>
                <a:gd name="connsiteY5" fmla="*/ 0 h 12590"/>
                <a:gd name="connsiteX6" fmla="*/ 472 w 4640"/>
                <a:gd name="connsiteY6" fmla="*/ 6906 h 1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0" h="12590">
                  <a:moveTo>
                    <a:pt x="472" y="6906"/>
                  </a:moveTo>
                  <a:cubicBezTo>
                    <a:pt x="1655" y="7885"/>
                    <a:pt x="2615" y="9106"/>
                    <a:pt x="3286" y="10488"/>
                  </a:cubicBezTo>
                  <a:cubicBezTo>
                    <a:pt x="4181" y="12790"/>
                    <a:pt x="3286" y="10488"/>
                    <a:pt x="2518" y="10488"/>
                  </a:cubicBezTo>
                  <a:cubicBezTo>
                    <a:pt x="1751" y="10488"/>
                    <a:pt x="6355" y="15220"/>
                    <a:pt x="3925" y="10488"/>
                  </a:cubicBezTo>
                  <a:lnTo>
                    <a:pt x="3925" y="9848"/>
                  </a:lnTo>
                  <a:cubicBezTo>
                    <a:pt x="2267" y="6726"/>
                    <a:pt x="979" y="3421"/>
                    <a:pt x="88" y="0"/>
                  </a:cubicBezTo>
                  <a:cubicBezTo>
                    <a:pt x="-107" y="2309"/>
                    <a:pt x="22" y="4634"/>
                    <a:pt x="472" y="6906"/>
                  </a:cubicBezTo>
                  <a:close/>
                </a:path>
              </a:pathLst>
            </a:custGeom>
            <a:solidFill>
              <a:srgbClr val="EBEBEB"/>
            </a:solidFill>
            <a:ln w="12783"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E5830F94-3ACA-150C-9FB1-707132A32896}"/>
                </a:ext>
              </a:extLst>
            </p:cNvPr>
            <p:cNvSpPr/>
            <p:nvPr/>
          </p:nvSpPr>
          <p:spPr>
            <a:xfrm>
              <a:off x="1033166" y="6254732"/>
              <a:ext cx="6906" cy="7508"/>
            </a:xfrm>
            <a:custGeom>
              <a:avLst/>
              <a:gdLst>
                <a:gd name="connsiteX0" fmla="*/ 6907 w 6906"/>
                <a:gd name="connsiteY0" fmla="*/ 7418 h 7508"/>
                <a:gd name="connsiteX1" fmla="*/ 0 w 6906"/>
                <a:gd name="connsiteY1" fmla="*/ 0 h 7508"/>
                <a:gd name="connsiteX2" fmla="*/ 2814 w 6906"/>
                <a:gd name="connsiteY2" fmla="*/ 4477 h 7508"/>
                <a:gd name="connsiteX3" fmla="*/ 2814 w 6906"/>
                <a:gd name="connsiteY3" fmla="*/ 4477 h 7508"/>
                <a:gd name="connsiteX4" fmla="*/ 6907 w 6906"/>
                <a:gd name="connsiteY4" fmla="*/ 7418 h 7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6" h="7508">
                  <a:moveTo>
                    <a:pt x="6907" y="7418"/>
                  </a:moveTo>
                  <a:cubicBezTo>
                    <a:pt x="4773" y="4793"/>
                    <a:pt x="2466" y="2315"/>
                    <a:pt x="0" y="0"/>
                  </a:cubicBezTo>
                  <a:lnTo>
                    <a:pt x="2814" y="4477"/>
                  </a:lnTo>
                  <a:lnTo>
                    <a:pt x="2814" y="4477"/>
                  </a:lnTo>
                  <a:cubicBezTo>
                    <a:pt x="6523" y="8314"/>
                    <a:pt x="6139" y="7418"/>
                    <a:pt x="6907" y="7418"/>
                  </a:cubicBezTo>
                  <a:close/>
                </a:path>
              </a:pathLst>
            </a:custGeom>
            <a:solidFill>
              <a:srgbClr val="EBEBEB"/>
            </a:solidFill>
            <a:ln w="12783"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3E0E9B78-3A39-F280-DC53-3271CD4510E6}"/>
                </a:ext>
              </a:extLst>
            </p:cNvPr>
            <p:cNvSpPr/>
            <p:nvPr/>
          </p:nvSpPr>
          <p:spPr>
            <a:xfrm>
              <a:off x="999784" y="6217770"/>
              <a:ext cx="5627" cy="2430"/>
            </a:xfrm>
            <a:custGeom>
              <a:avLst/>
              <a:gdLst>
                <a:gd name="connsiteX0" fmla="*/ 3965 w 5627"/>
                <a:gd name="connsiteY0" fmla="*/ 2430 h 2430"/>
                <a:gd name="connsiteX1" fmla="*/ 5628 w 5627"/>
                <a:gd name="connsiteY1" fmla="*/ 2430 h 2430"/>
                <a:gd name="connsiteX2" fmla="*/ 0 w 5627"/>
                <a:gd name="connsiteY2" fmla="*/ 0 h 2430"/>
              </a:gdLst>
              <a:ahLst/>
              <a:cxnLst>
                <a:cxn ang="0">
                  <a:pos x="connsiteX0" y="connsiteY0"/>
                </a:cxn>
                <a:cxn ang="0">
                  <a:pos x="connsiteX1" y="connsiteY1"/>
                </a:cxn>
                <a:cxn ang="0">
                  <a:pos x="connsiteX2" y="connsiteY2"/>
                </a:cxn>
              </a:cxnLst>
              <a:rect l="l" t="t" r="r" b="b"/>
              <a:pathLst>
                <a:path w="5627" h="2430">
                  <a:moveTo>
                    <a:pt x="3965" y="2430"/>
                  </a:moveTo>
                  <a:lnTo>
                    <a:pt x="5628" y="2430"/>
                  </a:lnTo>
                  <a:cubicBezTo>
                    <a:pt x="3837" y="1407"/>
                    <a:pt x="1919" y="895"/>
                    <a:pt x="0" y="0"/>
                  </a:cubicBezTo>
                  <a:close/>
                </a:path>
              </a:pathLst>
            </a:custGeom>
            <a:solidFill>
              <a:srgbClr val="EBEBEB"/>
            </a:solidFill>
            <a:ln w="12783"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4784BD1-F12F-66D0-1027-798E3C0AAB77}"/>
                </a:ext>
              </a:extLst>
            </p:cNvPr>
            <p:cNvSpPr/>
            <p:nvPr/>
          </p:nvSpPr>
          <p:spPr>
            <a:xfrm>
              <a:off x="990831" y="6210224"/>
              <a:ext cx="3197" cy="2046"/>
            </a:xfrm>
            <a:custGeom>
              <a:avLst/>
              <a:gdLst>
                <a:gd name="connsiteX0" fmla="*/ 2174 w 3197"/>
                <a:gd name="connsiteY0" fmla="*/ 2046 h 2046"/>
                <a:gd name="connsiteX1" fmla="*/ 3197 w 3197"/>
                <a:gd name="connsiteY1" fmla="*/ 1535 h 2046"/>
                <a:gd name="connsiteX2" fmla="*/ 0 w 3197"/>
                <a:gd name="connsiteY2" fmla="*/ 0 h 2046"/>
                <a:gd name="connsiteX3" fmla="*/ 2174 w 3197"/>
                <a:gd name="connsiteY3" fmla="*/ 2046 h 2046"/>
              </a:gdLst>
              <a:ahLst/>
              <a:cxnLst>
                <a:cxn ang="0">
                  <a:pos x="connsiteX0" y="connsiteY0"/>
                </a:cxn>
                <a:cxn ang="0">
                  <a:pos x="connsiteX1" y="connsiteY1"/>
                </a:cxn>
                <a:cxn ang="0">
                  <a:pos x="connsiteX2" y="connsiteY2"/>
                </a:cxn>
                <a:cxn ang="0">
                  <a:pos x="connsiteX3" y="connsiteY3"/>
                </a:cxn>
              </a:cxnLst>
              <a:rect l="l" t="t" r="r" b="b"/>
              <a:pathLst>
                <a:path w="3197" h="2046">
                  <a:moveTo>
                    <a:pt x="2174" y="2046"/>
                  </a:moveTo>
                  <a:lnTo>
                    <a:pt x="3197" y="1535"/>
                  </a:lnTo>
                  <a:lnTo>
                    <a:pt x="0" y="0"/>
                  </a:lnTo>
                  <a:lnTo>
                    <a:pt x="2174" y="2046"/>
                  </a:lnTo>
                  <a:close/>
                </a:path>
              </a:pathLst>
            </a:custGeom>
            <a:solidFill>
              <a:srgbClr val="EBEBEB"/>
            </a:solidFill>
            <a:ln w="12783"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80132AF3-AABA-7A86-B630-53F567D0DD99}"/>
                </a:ext>
              </a:extLst>
            </p:cNvPr>
            <p:cNvSpPr/>
            <p:nvPr/>
          </p:nvSpPr>
          <p:spPr>
            <a:xfrm>
              <a:off x="605984" y="6563224"/>
              <a:ext cx="1790" cy="2302"/>
            </a:xfrm>
            <a:custGeom>
              <a:avLst/>
              <a:gdLst>
                <a:gd name="connsiteX0" fmla="*/ 0 w 1790"/>
                <a:gd name="connsiteY0" fmla="*/ 0 h 2302"/>
                <a:gd name="connsiteX1" fmla="*/ 1791 w 1790"/>
                <a:gd name="connsiteY1" fmla="*/ 2302 h 2302"/>
              </a:gdLst>
              <a:ahLst/>
              <a:cxnLst>
                <a:cxn ang="0">
                  <a:pos x="connsiteX0" y="connsiteY0"/>
                </a:cxn>
                <a:cxn ang="0">
                  <a:pos x="connsiteX1" y="connsiteY1"/>
                </a:cxn>
              </a:cxnLst>
              <a:rect l="l" t="t" r="r" b="b"/>
              <a:pathLst>
                <a:path w="1790" h="2302">
                  <a:moveTo>
                    <a:pt x="0" y="0"/>
                  </a:moveTo>
                  <a:lnTo>
                    <a:pt x="1791" y="2302"/>
                  </a:lnTo>
                  <a:close/>
                </a:path>
              </a:pathLst>
            </a:custGeom>
            <a:solidFill>
              <a:srgbClr val="EBEBEB"/>
            </a:solidFill>
            <a:ln w="12783"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AB6C04FA-CA1E-017B-C8F9-754D370FBF7B}"/>
                </a:ext>
              </a:extLst>
            </p:cNvPr>
            <p:cNvSpPr/>
            <p:nvPr/>
          </p:nvSpPr>
          <p:spPr>
            <a:xfrm>
              <a:off x="595496" y="6544935"/>
              <a:ext cx="863" cy="484"/>
            </a:xfrm>
            <a:custGeom>
              <a:avLst/>
              <a:gdLst>
                <a:gd name="connsiteX0" fmla="*/ 767 w 863"/>
                <a:gd name="connsiteY0" fmla="*/ 0 h 484"/>
                <a:gd name="connsiteX1" fmla="*/ 0 w 863"/>
                <a:gd name="connsiteY1" fmla="*/ 0 h 484"/>
                <a:gd name="connsiteX2" fmla="*/ 767 w 863"/>
                <a:gd name="connsiteY2" fmla="*/ 0 h 484"/>
              </a:gdLst>
              <a:ahLst/>
              <a:cxnLst>
                <a:cxn ang="0">
                  <a:pos x="connsiteX0" y="connsiteY0"/>
                </a:cxn>
                <a:cxn ang="0">
                  <a:pos x="connsiteX1" y="connsiteY1"/>
                </a:cxn>
                <a:cxn ang="0">
                  <a:pos x="connsiteX2" y="connsiteY2"/>
                </a:cxn>
              </a:cxnLst>
              <a:rect l="l" t="t" r="r" b="b"/>
              <a:pathLst>
                <a:path w="863" h="484">
                  <a:moveTo>
                    <a:pt x="767" y="0"/>
                  </a:moveTo>
                  <a:lnTo>
                    <a:pt x="0" y="0"/>
                  </a:lnTo>
                  <a:cubicBezTo>
                    <a:pt x="767" y="512"/>
                    <a:pt x="1023" y="767"/>
                    <a:pt x="767" y="0"/>
                  </a:cubicBezTo>
                  <a:close/>
                </a:path>
              </a:pathLst>
            </a:custGeom>
            <a:solidFill>
              <a:srgbClr val="EBEBEB"/>
            </a:solidFill>
            <a:ln w="12783"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F497EA99-2E2C-E438-3C8F-5B25C7EE95CC}"/>
                </a:ext>
              </a:extLst>
            </p:cNvPr>
            <p:cNvSpPr/>
            <p:nvPr/>
          </p:nvSpPr>
          <p:spPr>
            <a:xfrm>
              <a:off x="678462" y="6198969"/>
              <a:ext cx="8225" cy="3581"/>
            </a:xfrm>
            <a:custGeom>
              <a:avLst/>
              <a:gdLst>
                <a:gd name="connsiteX0" fmla="*/ 8226 w 8225"/>
                <a:gd name="connsiteY0" fmla="*/ 0 h 3581"/>
                <a:gd name="connsiteX1" fmla="*/ 168 w 8225"/>
                <a:gd name="connsiteY1" fmla="*/ 3581 h 3581"/>
                <a:gd name="connsiteX2" fmla="*/ 1831 w 8225"/>
                <a:gd name="connsiteY2" fmla="*/ 3581 h 3581"/>
                <a:gd name="connsiteX3" fmla="*/ 8226 w 8225"/>
                <a:gd name="connsiteY3" fmla="*/ 0 h 3581"/>
              </a:gdLst>
              <a:ahLst/>
              <a:cxnLst>
                <a:cxn ang="0">
                  <a:pos x="connsiteX0" y="connsiteY0"/>
                </a:cxn>
                <a:cxn ang="0">
                  <a:pos x="connsiteX1" y="connsiteY1"/>
                </a:cxn>
                <a:cxn ang="0">
                  <a:pos x="connsiteX2" y="connsiteY2"/>
                </a:cxn>
                <a:cxn ang="0">
                  <a:pos x="connsiteX3" y="connsiteY3"/>
                </a:cxn>
              </a:cxnLst>
              <a:rect l="l" t="t" r="r" b="b"/>
              <a:pathLst>
                <a:path w="8225" h="3581">
                  <a:moveTo>
                    <a:pt x="8226" y="0"/>
                  </a:moveTo>
                  <a:cubicBezTo>
                    <a:pt x="4005" y="1535"/>
                    <a:pt x="-983" y="2942"/>
                    <a:pt x="168" y="3581"/>
                  </a:cubicBezTo>
                  <a:lnTo>
                    <a:pt x="1831" y="3581"/>
                  </a:lnTo>
                  <a:cubicBezTo>
                    <a:pt x="3893" y="2268"/>
                    <a:pt x="6028" y="1072"/>
                    <a:pt x="8226" y="0"/>
                  </a:cubicBezTo>
                  <a:close/>
                </a:path>
              </a:pathLst>
            </a:custGeom>
            <a:solidFill>
              <a:srgbClr val="EBEBEB"/>
            </a:solidFill>
            <a:ln w="12783"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0873C672-B503-06CA-279D-201879EB9190}"/>
                </a:ext>
              </a:extLst>
            </p:cNvPr>
            <p:cNvSpPr/>
            <p:nvPr/>
          </p:nvSpPr>
          <p:spPr>
            <a:xfrm>
              <a:off x="568923" y="6374062"/>
              <a:ext cx="98" cy="4092"/>
            </a:xfrm>
            <a:custGeom>
              <a:avLst/>
              <a:gdLst>
                <a:gd name="connsiteX0" fmla="*/ 98 w 98"/>
                <a:gd name="connsiteY0" fmla="*/ 4093 h 4092"/>
                <a:gd name="connsiteX1" fmla="*/ 98 w 98"/>
                <a:gd name="connsiteY1" fmla="*/ 2942 h 4092"/>
                <a:gd name="connsiteX2" fmla="*/ 98 w 98"/>
                <a:gd name="connsiteY2" fmla="*/ 0 h 4092"/>
                <a:gd name="connsiteX3" fmla="*/ 98 w 98"/>
                <a:gd name="connsiteY3" fmla="*/ 4093 h 4092"/>
              </a:gdLst>
              <a:ahLst/>
              <a:cxnLst>
                <a:cxn ang="0">
                  <a:pos x="connsiteX0" y="connsiteY0"/>
                </a:cxn>
                <a:cxn ang="0">
                  <a:pos x="connsiteX1" y="connsiteY1"/>
                </a:cxn>
                <a:cxn ang="0">
                  <a:pos x="connsiteX2" y="connsiteY2"/>
                </a:cxn>
                <a:cxn ang="0">
                  <a:pos x="connsiteX3" y="connsiteY3"/>
                </a:cxn>
              </a:cxnLst>
              <a:rect l="l" t="t" r="r" b="b"/>
              <a:pathLst>
                <a:path w="98" h="4092">
                  <a:moveTo>
                    <a:pt x="98" y="4093"/>
                  </a:moveTo>
                  <a:lnTo>
                    <a:pt x="98" y="2942"/>
                  </a:lnTo>
                  <a:lnTo>
                    <a:pt x="98" y="0"/>
                  </a:lnTo>
                  <a:cubicBezTo>
                    <a:pt x="-33" y="1361"/>
                    <a:pt x="-33" y="2732"/>
                    <a:pt x="98" y="4093"/>
                  </a:cubicBezTo>
                  <a:close/>
                </a:path>
              </a:pathLst>
            </a:custGeom>
            <a:solidFill>
              <a:srgbClr val="EBEBEB"/>
            </a:solidFill>
            <a:ln w="12783"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2E959108-9047-CC16-1DAC-AD022178A0C5}"/>
                </a:ext>
              </a:extLst>
            </p:cNvPr>
            <p:cNvSpPr/>
            <p:nvPr/>
          </p:nvSpPr>
          <p:spPr>
            <a:xfrm>
              <a:off x="571451" y="6381992"/>
              <a:ext cx="1406" cy="5371"/>
            </a:xfrm>
            <a:custGeom>
              <a:avLst/>
              <a:gdLst>
                <a:gd name="connsiteX0" fmla="*/ 1407 w 1406"/>
                <a:gd name="connsiteY0" fmla="*/ 0 h 5371"/>
                <a:gd name="connsiteX1" fmla="*/ 0 w 1406"/>
                <a:gd name="connsiteY1" fmla="*/ 5372 h 5371"/>
                <a:gd name="connsiteX2" fmla="*/ 1407 w 1406"/>
                <a:gd name="connsiteY2" fmla="*/ 0 h 5371"/>
              </a:gdLst>
              <a:ahLst/>
              <a:cxnLst>
                <a:cxn ang="0">
                  <a:pos x="connsiteX0" y="connsiteY0"/>
                </a:cxn>
                <a:cxn ang="0">
                  <a:pos x="connsiteX1" y="connsiteY1"/>
                </a:cxn>
                <a:cxn ang="0">
                  <a:pos x="connsiteX2" y="connsiteY2"/>
                </a:cxn>
              </a:cxnLst>
              <a:rect l="l" t="t" r="r" b="b"/>
              <a:pathLst>
                <a:path w="1406" h="5371">
                  <a:moveTo>
                    <a:pt x="1407" y="0"/>
                  </a:moveTo>
                  <a:lnTo>
                    <a:pt x="0" y="5372"/>
                  </a:lnTo>
                  <a:cubicBezTo>
                    <a:pt x="568" y="3609"/>
                    <a:pt x="1038" y="1815"/>
                    <a:pt x="1407" y="0"/>
                  </a:cubicBezTo>
                  <a:close/>
                </a:path>
              </a:pathLst>
            </a:custGeom>
            <a:solidFill>
              <a:srgbClr val="EBEBEB"/>
            </a:solidFill>
            <a:ln w="12783"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AE324886-5B5F-7F65-72CA-63CD085BD034}"/>
                </a:ext>
              </a:extLst>
            </p:cNvPr>
            <p:cNvSpPr/>
            <p:nvPr/>
          </p:nvSpPr>
          <p:spPr>
            <a:xfrm>
              <a:off x="683363" y="6643848"/>
              <a:ext cx="3325" cy="1615"/>
            </a:xfrm>
            <a:custGeom>
              <a:avLst/>
              <a:gdLst>
                <a:gd name="connsiteX0" fmla="*/ 0 w 3325"/>
                <a:gd name="connsiteY0" fmla="*/ 720 h 1615"/>
                <a:gd name="connsiteX1" fmla="*/ 3325 w 3325"/>
                <a:gd name="connsiteY1" fmla="*/ 1615 h 1615"/>
                <a:gd name="connsiteX2" fmla="*/ 0 w 3325"/>
                <a:gd name="connsiteY2" fmla="*/ 720 h 1615"/>
              </a:gdLst>
              <a:ahLst/>
              <a:cxnLst>
                <a:cxn ang="0">
                  <a:pos x="connsiteX0" y="connsiteY0"/>
                </a:cxn>
                <a:cxn ang="0">
                  <a:pos x="connsiteX1" y="connsiteY1"/>
                </a:cxn>
                <a:cxn ang="0">
                  <a:pos x="connsiteX2" y="connsiteY2"/>
                </a:cxn>
              </a:cxnLst>
              <a:rect l="l" t="t" r="r" b="b"/>
              <a:pathLst>
                <a:path w="3325" h="1615">
                  <a:moveTo>
                    <a:pt x="0" y="720"/>
                  </a:moveTo>
                  <a:cubicBezTo>
                    <a:pt x="1068" y="1152"/>
                    <a:pt x="2185" y="1453"/>
                    <a:pt x="3325" y="1615"/>
                  </a:cubicBezTo>
                  <a:cubicBezTo>
                    <a:pt x="-1023" y="-1198"/>
                    <a:pt x="639" y="464"/>
                    <a:pt x="0" y="720"/>
                  </a:cubicBezTo>
                  <a:close/>
                </a:path>
              </a:pathLst>
            </a:custGeom>
            <a:solidFill>
              <a:srgbClr val="EBEBEB"/>
            </a:solidFill>
            <a:ln w="12783"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494AC63C-0548-5B1C-A73B-974C5C0965A2}"/>
                </a:ext>
              </a:extLst>
            </p:cNvPr>
            <p:cNvSpPr/>
            <p:nvPr/>
          </p:nvSpPr>
          <p:spPr>
            <a:xfrm>
              <a:off x="859479" y="6159320"/>
              <a:ext cx="9208" cy="2205"/>
            </a:xfrm>
            <a:custGeom>
              <a:avLst/>
              <a:gdLst>
                <a:gd name="connsiteX0" fmla="*/ 9209 w 9208"/>
                <a:gd name="connsiteY0" fmla="*/ 2046 h 2205"/>
                <a:gd name="connsiteX1" fmla="*/ 0 w 9208"/>
                <a:gd name="connsiteY1" fmla="*/ 0 h 2205"/>
                <a:gd name="connsiteX2" fmla="*/ 9209 w 9208"/>
                <a:gd name="connsiteY2" fmla="*/ 2046 h 2205"/>
              </a:gdLst>
              <a:ahLst/>
              <a:cxnLst>
                <a:cxn ang="0">
                  <a:pos x="connsiteX0" y="connsiteY0"/>
                </a:cxn>
                <a:cxn ang="0">
                  <a:pos x="connsiteX1" y="connsiteY1"/>
                </a:cxn>
                <a:cxn ang="0">
                  <a:pos x="connsiteX2" y="connsiteY2"/>
                </a:cxn>
              </a:cxnLst>
              <a:rect l="l" t="t" r="r" b="b"/>
              <a:pathLst>
                <a:path w="9208" h="2205">
                  <a:moveTo>
                    <a:pt x="9209" y="2046"/>
                  </a:moveTo>
                  <a:cubicBezTo>
                    <a:pt x="6190" y="1154"/>
                    <a:pt x="3113" y="470"/>
                    <a:pt x="0" y="0"/>
                  </a:cubicBezTo>
                  <a:cubicBezTo>
                    <a:pt x="4477" y="1279"/>
                    <a:pt x="7930" y="2686"/>
                    <a:pt x="9209" y="2046"/>
                  </a:cubicBezTo>
                  <a:close/>
                </a:path>
              </a:pathLst>
            </a:custGeom>
            <a:solidFill>
              <a:srgbClr val="EBEBEB"/>
            </a:solidFill>
            <a:ln w="12783"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22DC78C2-2D88-8D50-199D-833954A84631}"/>
                </a:ext>
              </a:extLst>
            </p:cNvPr>
            <p:cNvSpPr/>
            <p:nvPr/>
          </p:nvSpPr>
          <p:spPr>
            <a:xfrm>
              <a:off x="591787" y="6561644"/>
              <a:ext cx="1924" cy="1982"/>
            </a:xfrm>
            <a:custGeom>
              <a:avLst/>
              <a:gdLst>
                <a:gd name="connsiteX0" fmla="*/ 0 w 1924"/>
                <a:gd name="connsiteY0" fmla="*/ 45 h 1982"/>
                <a:gd name="connsiteX1" fmla="*/ 1918 w 1924"/>
                <a:gd name="connsiteY1" fmla="*/ 1964 h 1982"/>
                <a:gd name="connsiteX2" fmla="*/ 0 w 1924"/>
                <a:gd name="connsiteY2" fmla="*/ 45 h 1982"/>
              </a:gdLst>
              <a:ahLst/>
              <a:cxnLst>
                <a:cxn ang="0">
                  <a:pos x="connsiteX0" y="connsiteY0"/>
                </a:cxn>
                <a:cxn ang="0">
                  <a:pos x="connsiteX1" y="connsiteY1"/>
                </a:cxn>
                <a:cxn ang="0">
                  <a:pos x="connsiteX2" y="connsiteY2"/>
                </a:cxn>
              </a:cxnLst>
              <a:rect l="l" t="t" r="r" b="b"/>
              <a:pathLst>
                <a:path w="1924" h="1982">
                  <a:moveTo>
                    <a:pt x="0" y="45"/>
                  </a:moveTo>
                  <a:cubicBezTo>
                    <a:pt x="1151" y="1580"/>
                    <a:pt x="1791" y="2092"/>
                    <a:pt x="1918" y="1964"/>
                  </a:cubicBezTo>
                  <a:cubicBezTo>
                    <a:pt x="2046" y="1836"/>
                    <a:pt x="0" y="-338"/>
                    <a:pt x="0" y="45"/>
                  </a:cubicBezTo>
                  <a:close/>
                </a:path>
              </a:pathLst>
            </a:custGeom>
            <a:solidFill>
              <a:srgbClr val="EBEBEB"/>
            </a:solidFill>
            <a:ln w="12783"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6407F137-9CE6-C2EB-9428-BEF7574C9189}"/>
                </a:ext>
              </a:extLst>
            </p:cNvPr>
            <p:cNvSpPr/>
            <p:nvPr/>
          </p:nvSpPr>
          <p:spPr>
            <a:xfrm>
              <a:off x="848608" y="6157968"/>
              <a:ext cx="10871" cy="584"/>
            </a:xfrm>
            <a:custGeom>
              <a:avLst/>
              <a:gdLst>
                <a:gd name="connsiteX0" fmla="*/ 0 w 10871"/>
                <a:gd name="connsiteY0" fmla="*/ 584 h 584"/>
                <a:gd name="connsiteX1" fmla="*/ 2046 w 10871"/>
                <a:gd name="connsiteY1" fmla="*/ 584 h 584"/>
                <a:gd name="connsiteX2" fmla="*/ 10871 w 10871"/>
                <a:gd name="connsiteY2" fmla="*/ 584 h 584"/>
                <a:gd name="connsiteX3" fmla="*/ 0 w 10871"/>
                <a:gd name="connsiteY3" fmla="*/ 584 h 584"/>
              </a:gdLst>
              <a:ahLst/>
              <a:cxnLst>
                <a:cxn ang="0">
                  <a:pos x="connsiteX0" y="connsiteY0"/>
                </a:cxn>
                <a:cxn ang="0">
                  <a:pos x="connsiteX1" y="connsiteY1"/>
                </a:cxn>
                <a:cxn ang="0">
                  <a:pos x="connsiteX2" y="connsiteY2"/>
                </a:cxn>
                <a:cxn ang="0">
                  <a:pos x="connsiteX3" y="connsiteY3"/>
                </a:cxn>
              </a:cxnLst>
              <a:rect l="l" t="t" r="r" b="b"/>
              <a:pathLst>
                <a:path w="10871" h="584">
                  <a:moveTo>
                    <a:pt x="0" y="584"/>
                  </a:moveTo>
                  <a:lnTo>
                    <a:pt x="2046" y="584"/>
                  </a:lnTo>
                  <a:cubicBezTo>
                    <a:pt x="4980" y="279"/>
                    <a:pt x="7938" y="279"/>
                    <a:pt x="10871" y="584"/>
                  </a:cubicBezTo>
                  <a:cubicBezTo>
                    <a:pt x="7290" y="-195"/>
                    <a:pt x="3582" y="-195"/>
                    <a:pt x="0" y="584"/>
                  </a:cubicBezTo>
                  <a:close/>
                </a:path>
              </a:pathLst>
            </a:custGeom>
            <a:solidFill>
              <a:srgbClr val="EBEBEB"/>
            </a:solidFill>
            <a:ln w="12783"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A662109B-8E95-995F-6A08-0366D928BD7E}"/>
                </a:ext>
              </a:extLst>
            </p:cNvPr>
            <p:cNvSpPr/>
            <p:nvPr/>
          </p:nvSpPr>
          <p:spPr>
            <a:xfrm>
              <a:off x="1045828" y="6575502"/>
              <a:ext cx="170" cy="639"/>
            </a:xfrm>
            <a:custGeom>
              <a:avLst/>
              <a:gdLst>
                <a:gd name="connsiteX0" fmla="*/ 0 w 170"/>
                <a:gd name="connsiteY0" fmla="*/ 640 h 639"/>
                <a:gd name="connsiteX1" fmla="*/ 0 w 170"/>
                <a:gd name="connsiteY1" fmla="*/ 0 h 639"/>
                <a:gd name="connsiteX2" fmla="*/ 0 w 170"/>
                <a:gd name="connsiteY2" fmla="*/ 640 h 639"/>
              </a:gdLst>
              <a:ahLst/>
              <a:cxnLst>
                <a:cxn ang="0">
                  <a:pos x="connsiteX0" y="connsiteY0"/>
                </a:cxn>
                <a:cxn ang="0">
                  <a:pos x="connsiteX1" y="connsiteY1"/>
                </a:cxn>
                <a:cxn ang="0">
                  <a:pos x="connsiteX2" y="connsiteY2"/>
                </a:cxn>
              </a:cxnLst>
              <a:rect l="l" t="t" r="r" b="b"/>
              <a:pathLst>
                <a:path w="170" h="639">
                  <a:moveTo>
                    <a:pt x="0" y="640"/>
                  </a:moveTo>
                  <a:lnTo>
                    <a:pt x="0" y="0"/>
                  </a:lnTo>
                  <a:cubicBezTo>
                    <a:pt x="0" y="0"/>
                    <a:pt x="384" y="128"/>
                    <a:pt x="0" y="640"/>
                  </a:cubicBezTo>
                  <a:close/>
                </a:path>
              </a:pathLst>
            </a:custGeom>
            <a:solidFill>
              <a:srgbClr val="EBEBEB"/>
            </a:solidFill>
            <a:ln w="12783"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9EC245BF-8CDA-F533-1429-DFC6705BE867}"/>
                </a:ext>
              </a:extLst>
            </p:cNvPr>
            <p:cNvSpPr/>
            <p:nvPr/>
          </p:nvSpPr>
          <p:spPr>
            <a:xfrm>
              <a:off x="1097755" y="6466789"/>
              <a:ext cx="767" cy="5115"/>
            </a:xfrm>
            <a:custGeom>
              <a:avLst/>
              <a:gdLst>
                <a:gd name="connsiteX0" fmla="*/ 767 w 767"/>
                <a:gd name="connsiteY0" fmla="*/ 0 h 5115"/>
                <a:gd name="connsiteX1" fmla="*/ 0 w 767"/>
                <a:gd name="connsiteY1" fmla="*/ 5116 h 5115"/>
                <a:gd name="connsiteX2" fmla="*/ 767 w 767"/>
                <a:gd name="connsiteY2" fmla="*/ 0 h 5115"/>
              </a:gdLst>
              <a:ahLst/>
              <a:cxnLst>
                <a:cxn ang="0">
                  <a:pos x="connsiteX0" y="connsiteY0"/>
                </a:cxn>
                <a:cxn ang="0">
                  <a:pos x="connsiteX1" y="connsiteY1"/>
                </a:cxn>
                <a:cxn ang="0">
                  <a:pos x="connsiteX2" y="connsiteY2"/>
                </a:cxn>
              </a:cxnLst>
              <a:rect l="l" t="t" r="r" b="b"/>
              <a:pathLst>
                <a:path w="767" h="5115">
                  <a:moveTo>
                    <a:pt x="767" y="0"/>
                  </a:moveTo>
                  <a:cubicBezTo>
                    <a:pt x="767" y="1279"/>
                    <a:pt x="767" y="3197"/>
                    <a:pt x="0" y="5116"/>
                  </a:cubicBezTo>
                  <a:cubicBezTo>
                    <a:pt x="396" y="3435"/>
                    <a:pt x="652" y="1723"/>
                    <a:pt x="767" y="0"/>
                  </a:cubicBezTo>
                  <a:close/>
                </a:path>
              </a:pathLst>
            </a:custGeom>
            <a:solidFill>
              <a:srgbClr val="EBEBEB"/>
            </a:solidFill>
            <a:ln w="12783"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7A71E106-A32E-B81C-4654-A75D48A40AF7}"/>
                </a:ext>
              </a:extLst>
            </p:cNvPr>
            <p:cNvSpPr/>
            <p:nvPr/>
          </p:nvSpPr>
          <p:spPr>
            <a:xfrm>
              <a:off x="947601" y="6184260"/>
              <a:ext cx="1136" cy="568"/>
            </a:xfrm>
            <a:custGeom>
              <a:avLst/>
              <a:gdLst>
                <a:gd name="connsiteX0" fmla="*/ 0 w 1136"/>
                <a:gd name="connsiteY0" fmla="*/ 0 h 568"/>
                <a:gd name="connsiteX1" fmla="*/ 0 w 1136"/>
                <a:gd name="connsiteY1" fmla="*/ 0 h 568"/>
              </a:gdLst>
              <a:ahLst/>
              <a:cxnLst>
                <a:cxn ang="0">
                  <a:pos x="connsiteX0" y="connsiteY0"/>
                </a:cxn>
                <a:cxn ang="0">
                  <a:pos x="connsiteX1" y="connsiteY1"/>
                </a:cxn>
              </a:cxnLst>
              <a:rect l="l" t="t" r="r" b="b"/>
              <a:pathLst>
                <a:path w="1136" h="568">
                  <a:moveTo>
                    <a:pt x="0" y="0"/>
                  </a:moveTo>
                  <a:cubicBezTo>
                    <a:pt x="2558" y="1279"/>
                    <a:pt x="0" y="0"/>
                    <a:pt x="0" y="0"/>
                  </a:cubicBezTo>
                  <a:close/>
                </a:path>
              </a:pathLst>
            </a:custGeom>
            <a:solidFill>
              <a:srgbClr val="EBEBEB"/>
            </a:solidFill>
            <a:ln w="12783"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869AA3AF-9EF3-00AA-7278-6503056BC94F}"/>
                </a:ext>
              </a:extLst>
            </p:cNvPr>
            <p:cNvSpPr/>
            <p:nvPr/>
          </p:nvSpPr>
          <p:spPr>
            <a:xfrm>
              <a:off x="956682" y="6193980"/>
              <a:ext cx="1278" cy="12789"/>
            </a:xfrm>
            <a:custGeom>
              <a:avLst/>
              <a:gdLst>
                <a:gd name="connsiteX0" fmla="*/ 1279 w 1278"/>
                <a:gd name="connsiteY0" fmla="*/ 0 h 12789"/>
                <a:gd name="connsiteX1" fmla="*/ 0 w 1278"/>
                <a:gd name="connsiteY1" fmla="*/ 0 h 12789"/>
              </a:gdLst>
              <a:ahLst/>
              <a:cxnLst>
                <a:cxn ang="0">
                  <a:pos x="connsiteX0" y="connsiteY0"/>
                </a:cxn>
                <a:cxn ang="0">
                  <a:pos x="connsiteX1" y="connsiteY1"/>
                </a:cxn>
              </a:cxnLst>
              <a:rect l="l" t="t" r="r" b="b"/>
              <a:pathLst>
                <a:path w="1278" h="12789">
                  <a:moveTo>
                    <a:pt x="1279" y="0"/>
                  </a:moveTo>
                  <a:cubicBezTo>
                    <a:pt x="639" y="0"/>
                    <a:pt x="256" y="0"/>
                    <a:pt x="0" y="0"/>
                  </a:cubicBezTo>
                  <a:close/>
                </a:path>
              </a:pathLst>
            </a:custGeom>
            <a:solidFill>
              <a:srgbClr val="EBEBEB"/>
            </a:solidFill>
            <a:ln w="12783"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BE6C4F82-2072-1E6F-AEEA-51A215F73A7B}"/>
                </a:ext>
              </a:extLst>
            </p:cNvPr>
            <p:cNvSpPr/>
            <p:nvPr/>
          </p:nvSpPr>
          <p:spPr>
            <a:xfrm>
              <a:off x="820854" y="6164820"/>
              <a:ext cx="389" cy="95"/>
            </a:xfrm>
            <a:custGeom>
              <a:avLst/>
              <a:gdLst>
                <a:gd name="connsiteX0" fmla="*/ 0 w 389"/>
                <a:gd name="connsiteY0" fmla="*/ 0 h 95"/>
                <a:gd name="connsiteX1" fmla="*/ 0 w 389"/>
                <a:gd name="connsiteY1" fmla="*/ 0 h 95"/>
                <a:gd name="connsiteX2" fmla="*/ 0 w 389"/>
                <a:gd name="connsiteY2" fmla="*/ 0 h 95"/>
              </a:gdLst>
              <a:ahLst/>
              <a:cxnLst>
                <a:cxn ang="0">
                  <a:pos x="connsiteX0" y="connsiteY0"/>
                </a:cxn>
                <a:cxn ang="0">
                  <a:pos x="connsiteX1" y="connsiteY1"/>
                </a:cxn>
                <a:cxn ang="0">
                  <a:pos x="connsiteX2" y="connsiteY2"/>
                </a:cxn>
              </a:cxnLst>
              <a:rect l="l" t="t" r="r" b="b"/>
              <a:pathLst>
                <a:path w="389" h="95">
                  <a:moveTo>
                    <a:pt x="0" y="0"/>
                  </a:moveTo>
                  <a:lnTo>
                    <a:pt x="0" y="0"/>
                  </a:lnTo>
                  <a:cubicBezTo>
                    <a:pt x="640" y="128"/>
                    <a:pt x="384" y="128"/>
                    <a:pt x="0" y="0"/>
                  </a:cubicBezTo>
                  <a:close/>
                </a:path>
              </a:pathLst>
            </a:custGeom>
            <a:solidFill>
              <a:srgbClr val="EBEBEB"/>
            </a:solidFill>
            <a:ln w="12783"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7BE31ADE-9F42-FD50-148D-88A9132D35AD}"/>
                </a:ext>
              </a:extLst>
            </p:cNvPr>
            <p:cNvSpPr/>
            <p:nvPr/>
          </p:nvSpPr>
          <p:spPr>
            <a:xfrm>
              <a:off x="948113" y="6184772"/>
              <a:ext cx="3069" cy="1790"/>
            </a:xfrm>
            <a:custGeom>
              <a:avLst/>
              <a:gdLst>
                <a:gd name="connsiteX0" fmla="*/ 3070 w 3069"/>
                <a:gd name="connsiteY0" fmla="*/ 1791 h 1790"/>
                <a:gd name="connsiteX1" fmla="*/ 0 w 3069"/>
                <a:gd name="connsiteY1" fmla="*/ 0 h 1790"/>
              </a:gdLst>
              <a:ahLst/>
              <a:cxnLst>
                <a:cxn ang="0">
                  <a:pos x="connsiteX0" y="connsiteY0"/>
                </a:cxn>
                <a:cxn ang="0">
                  <a:pos x="connsiteX1" y="connsiteY1"/>
                </a:cxn>
              </a:cxnLst>
              <a:rect l="l" t="t" r="r" b="b"/>
              <a:pathLst>
                <a:path w="3069" h="1790">
                  <a:moveTo>
                    <a:pt x="3070" y="1791"/>
                  </a:moveTo>
                  <a:lnTo>
                    <a:pt x="0" y="0"/>
                  </a:lnTo>
                  <a:close/>
                </a:path>
              </a:pathLst>
            </a:custGeom>
            <a:solidFill>
              <a:srgbClr val="EBEBEB"/>
            </a:solidFill>
            <a:ln w="12783"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5CFA5A7A-1204-C5FC-F53B-F1C41D755F19}"/>
                </a:ext>
              </a:extLst>
            </p:cNvPr>
            <p:cNvSpPr/>
            <p:nvPr/>
          </p:nvSpPr>
          <p:spPr>
            <a:xfrm>
              <a:off x="950927" y="6185411"/>
              <a:ext cx="2175" cy="1169"/>
            </a:xfrm>
            <a:custGeom>
              <a:avLst/>
              <a:gdLst>
                <a:gd name="connsiteX0" fmla="*/ 0 w 2175"/>
                <a:gd name="connsiteY0" fmla="*/ 0 h 1169"/>
                <a:gd name="connsiteX1" fmla="*/ 2174 w 2175"/>
                <a:gd name="connsiteY1" fmla="*/ 1151 h 1169"/>
                <a:gd name="connsiteX2" fmla="*/ 0 w 2175"/>
                <a:gd name="connsiteY2" fmla="*/ 0 h 1169"/>
              </a:gdLst>
              <a:ahLst/>
              <a:cxnLst>
                <a:cxn ang="0">
                  <a:pos x="connsiteX0" y="connsiteY0"/>
                </a:cxn>
                <a:cxn ang="0">
                  <a:pos x="connsiteX1" y="connsiteY1"/>
                </a:cxn>
                <a:cxn ang="0">
                  <a:pos x="connsiteX2" y="connsiteY2"/>
                </a:cxn>
              </a:cxnLst>
              <a:rect l="l" t="t" r="r" b="b"/>
              <a:pathLst>
                <a:path w="2175" h="1169">
                  <a:moveTo>
                    <a:pt x="0" y="0"/>
                  </a:moveTo>
                  <a:lnTo>
                    <a:pt x="2174" y="1151"/>
                  </a:lnTo>
                  <a:cubicBezTo>
                    <a:pt x="2174" y="1151"/>
                    <a:pt x="2302" y="1407"/>
                    <a:pt x="0" y="0"/>
                  </a:cubicBezTo>
                  <a:close/>
                </a:path>
              </a:pathLst>
            </a:custGeom>
            <a:solidFill>
              <a:srgbClr val="EBEBEB"/>
            </a:solidFill>
            <a:ln w="12783"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B85516B2-3F17-02C6-BFCB-5DE5F3360EE3}"/>
                </a:ext>
              </a:extLst>
            </p:cNvPr>
            <p:cNvSpPr/>
            <p:nvPr/>
          </p:nvSpPr>
          <p:spPr>
            <a:xfrm>
              <a:off x="944020" y="6182725"/>
              <a:ext cx="4092" cy="2046"/>
            </a:xfrm>
            <a:custGeom>
              <a:avLst/>
              <a:gdLst>
                <a:gd name="connsiteX0" fmla="*/ 0 w 4092"/>
                <a:gd name="connsiteY0" fmla="*/ 0 h 2046"/>
                <a:gd name="connsiteX1" fmla="*/ 4093 w 4092"/>
                <a:gd name="connsiteY1" fmla="*/ 2046 h 2046"/>
                <a:gd name="connsiteX2" fmla="*/ 4093 w 4092"/>
                <a:gd name="connsiteY2" fmla="*/ 2046 h 2046"/>
              </a:gdLst>
              <a:ahLst/>
              <a:cxnLst>
                <a:cxn ang="0">
                  <a:pos x="connsiteX0" y="connsiteY0"/>
                </a:cxn>
                <a:cxn ang="0">
                  <a:pos x="connsiteX1" y="connsiteY1"/>
                </a:cxn>
                <a:cxn ang="0">
                  <a:pos x="connsiteX2" y="connsiteY2"/>
                </a:cxn>
              </a:cxnLst>
              <a:rect l="l" t="t" r="r" b="b"/>
              <a:pathLst>
                <a:path w="4092" h="2046">
                  <a:moveTo>
                    <a:pt x="0" y="0"/>
                  </a:moveTo>
                  <a:lnTo>
                    <a:pt x="4093" y="2046"/>
                  </a:lnTo>
                  <a:cubicBezTo>
                    <a:pt x="4093" y="2046"/>
                    <a:pt x="4093" y="2046"/>
                    <a:pt x="4093" y="2046"/>
                  </a:cubicBezTo>
                  <a:close/>
                </a:path>
              </a:pathLst>
            </a:custGeom>
            <a:solidFill>
              <a:srgbClr val="EBEBEB"/>
            </a:solidFill>
            <a:ln w="12783"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BB0C4236-D1D5-669B-D6BF-D4881360AA8D}"/>
                </a:ext>
              </a:extLst>
            </p:cNvPr>
            <p:cNvSpPr/>
            <p:nvPr/>
          </p:nvSpPr>
          <p:spPr>
            <a:xfrm>
              <a:off x="864595" y="6690767"/>
              <a:ext cx="1989" cy="484"/>
            </a:xfrm>
            <a:custGeom>
              <a:avLst/>
              <a:gdLst>
                <a:gd name="connsiteX0" fmla="*/ 0 w 1989"/>
                <a:gd name="connsiteY0" fmla="*/ 484 h 484"/>
                <a:gd name="connsiteX1" fmla="*/ 0 w 1989"/>
                <a:gd name="connsiteY1" fmla="*/ 484 h 484"/>
                <a:gd name="connsiteX2" fmla="*/ 0 w 1989"/>
                <a:gd name="connsiteY2" fmla="*/ 484 h 484"/>
              </a:gdLst>
              <a:ahLst/>
              <a:cxnLst>
                <a:cxn ang="0">
                  <a:pos x="connsiteX0" y="connsiteY0"/>
                </a:cxn>
                <a:cxn ang="0">
                  <a:pos x="connsiteX1" y="connsiteY1"/>
                </a:cxn>
                <a:cxn ang="0">
                  <a:pos x="connsiteX2" y="connsiteY2"/>
                </a:cxn>
              </a:cxnLst>
              <a:rect l="l" t="t" r="r" b="b"/>
              <a:pathLst>
                <a:path w="1989" h="484">
                  <a:moveTo>
                    <a:pt x="0" y="484"/>
                  </a:moveTo>
                  <a:lnTo>
                    <a:pt x="0" y="484"/>
                  </a:lnTo>
                  <a:cubicBezTo>
                    <a:pt x="3197" y="-283"/>
                    <a:pt x="2046" y="-27"/>
                    <a:pt x="0" y="484"/>
                  </a:cubicBezTo>
                  <a:close/>
                </a:path>
              </a:pathLst>
            </a:custGeom>
            <a:solidFill>
              <a:srgbClr val="EBEBEB"/>
            </a:solidFill>
            <a:ln w="12783"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C4EDD655-F8BD-625E-9AB0-141C4D955129}"/>
                </a:ext>
              </a:extLst>
            </p:cNvPr>
            <p:cNvSpPr/>
            <p:nvPr/>
          </p:nvSpPr>
          <p:spPr>
            <a:xfrm>
              <a:off x="638470" y="6252686"/>
              <a:ext cx="255" cy="255"/>
            </a:xfrm>
            <a:custGeom>
              <a:avLst/>
              <a:gdLst>
                <a:gd name="connsiteX0" fmla="*/ 128 w 255"/>
                <a:gd name="connsiteY0" fmla="*/ 256 h 255"/>
                <a:gd name="connsiteX1" fmla="*/ 256 w 255"/>
                <a:gd name="connsiteY1" fmla="*/ 0 h 255"/>
                <a:gd name="connsiteX2" fmla="*/ 0 w 255"/>
                <a:gd name="connsiteY2" fmla="*/ 256 h 255"/>
                <a:gd name="connsiteX3" fmla="*/ 128 w 255"/>
                <a:gd name="connsiteY3" fmla="*/ 256 h 255"/>
              </a:gdLst>
              <a:ahLst/>
              <a:cxnLst>
                <a:cxn ang="0">
                  <a:pos x="connsiteX0" y="connsiteY0"/>
                </a:cxn>
                <a:cxn ang="0">
                  <a:pos x="connsiteX1" y="connsiteY1"/>
                </a:cxn>
                <a:cxn ang="0">
                  <a:pos x="connsiteX2" y="connsiteY2"/>
                </a:cxn>
                <a:cxn ang="0">
                  <a:pos x="connsiteX3" y="connsiteY3"/>
                </a:cxn>
              </a:cxnLst>
              <a:rect l="l" t="t" r="r" b="b"/>
              <a:pathLst>
                <a:path w="255" h="255">
                  <a:moveTo>
                    <a:pt x="128" y="256"/>
                  </a:moveTo>
                  <a:lnTo>
                    <a:pt x="256" y="0"/>
                  </a:lnTo>
                  <a:lnTo>
                    <a:pt x="0" y="256"/>
                  </a:lnTo>
                  <a:lnTo>
                    <a:pt x="128" y="256"/>
                  </a:lnTo>
                  <a:close/>
                </a:path>
              </a:pathLst>
            </a:custGeom>
            <a:solidFill>
              <a:srgbClr val="EBEBEB"/>
            </a:solidFill>
            <a:ln w="12783"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DAABED9F-A93E-0DEC-C50A-301576D0A41D}"/>
                </a:ext>
              </a:extLst>
            </p:cNvPr>
            <p:cNvSpPr/>
            <p:nvPr/>
          </p:nvSpPr>
          <p:spPr>
            <a:xfrm>
              <a:off x="632587" y="6252942"/>
              <a:ext cx="5883" cy="7674"/>
            </a:xfrm>
            <a:custGeom>
              <a:avLst/>
              <a:gdLst>
                <a:gd name="connsiteX0" fmla="*/ 0 w 5883"/>
                <a:gd name="connsiteY0" fmla="*/ 7674 h 7674"/>
                <a:gd name="connsiteX1" fmla="*/ 5883 w 5883"/>
                <a:gd name="connsiteY1" fmla="*/ 0 h 7674"/>
                <a:gd name="connsiteX2" fmla="*/ 1407 w 5883"/>
                <a:gd name="connsiteY2" fmla="*/ 0 h 7674"/>
              </a:gdLst>
              <a:ahLst/>
              <a:cxnLst>
                <a:cxn ang="0">
                  <a:pos x="connsiteX0" y="connsiteY0"/>
                </a:cxn>
                <a:cxn ang="0">
                  <a:pos x="connsiteX1" y="connsiteY1"/>
                </a:cxn>
                <a:cxn ang="0">
                  <a:pos x="connsiteX2" y="connsiteY2"/>
                </a:cxn>
              </a:cxnLst>
              <a:rect l="l" t="t" r="r" b="b"/>
              <a:pathLst>
                <a:path w="5883" h="7674">
                  <a:moveTo>
                    <a:pt x="0" y="7674"/>
                  </a:moveTo>
                  <a:cubicBezTo>
                    <a:pt x="1302" y="4672"/>
                    <a:pt x="3323" y="2037"/>
                    <a:pt x="5883" y="0"/>
                  </a:cubicBezTo>
                  <a:lnTo>
                    <a:pt x="1407" y="0"/>
                  </a:lnTo>
                  <a:close/>
                </a:path>
              </a:pathLst>
            </a:custGeom>
            <a:solidFill>
              <a:srgbClr val="EBEBEB"/>
            </a:solidFill>
            <a:ln w="12783"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1BA17F0B-6AAB-F08B-8410-BC0D6D91E517}"/>
                </a:ext>
              </a:extLst>
            </p:cNvPr>
            <p:cNvSpPr/>
            <p:nvPr/>
          </p:nvSpPr>
          <p:spPr>
            <a:xfrm>
              <a:off x="561859" y="6159030"/>
              <a:ext cx="539860" cy="543641"/>
            </a:xfrm>
            <a:custGeom>
              <a:avLst/>
              <a:gdLst>
                <a:gd name="connsiteX0" fmla="*/ 73670 w 539860"/>
                <a:gd name="connsiteY0" fmla="*/ 444098 h 543641"/>
                <a:gd name="connsiteX1" fmla="*/ 69833 w 539860"/>
                <a:gd name="connsiteY1" fmla="*/ 438471 h 543641"/>
                <a:gd name="connsiteX2" fmla="*/ 76739 w 539860"/>
                <a:gd name="connsiteY2" fmla="*/ 442563 h 543641"/>
                <a:gd name="connsiteX3" fmla="*/ 66507 w 539860"/>
                <a:gd name="connsiteY3" fmla="*/ 433483 h 543641"/>
                <a:gd name="connsiteX4" fmla="*/ 56915 w 539860"/>
                <a:gd name="connsiteY4" fmla="*/ 423762 h 543641"/>
                <a:gd name="connsiteX5" fmla="*/ 54741 w 539860"/>
                <a:gd name="connsiteY5" fmla="*/ 419797 h 543641"/>
                <a:gd name="connsiteX6" fmla="*/ 56531 w 539860"/>
                <a:gd name="connsiteY6" fmla="*/ 421844 h 543641"/>
                <a:gd name="connsiteX7" fmla="*/ 45276 w 539860"/>
                <a:gd name="connsiteY7" fmla="*/ 408159 h 543641"/>
                <a:gd name="connsiteX8" fmla="*/ 44125 w 539860"/>
                <a:gd name="connsiteY8" fmla="*/ 404194 h 543641"/>
                <a:gd name="connsiteX9" fmla="*/ 39265 w 539860"/>
                <a:gd name="connsiteY9" fmla="*/ 397287 h 543641"/>
                <a:gd name="connsiteX10" fmla="*/ 40032 w 539860"/>
                <a:gd name="connsiteY10" fmla="*/ 397287 h 543641"/>
                <a:gd name="connsiteX11" fmla="*/ 33893 w 539860"/>
                <a:gd name="connsiteY11" fmla="*/ 385521 h 543641"/>
                <a:gd name="connsiteX12" fmla="*/ 33893 w 539860"/>
                <a:gd name="connsiteY12" fmla="*/ 385521 h 543641"/>
                <a:gd name="connsiteX13" fmla="*/ 28777 w 539860"/>
                <a:gd name="connsiteY13" fmla="*/ 378742 h 543641"/>
                <a:gd name="connsiteX14" fmla="*/ 29928 w 539860"/>
                <a:gd name="connsiteY14" fmla="*/ 378742 h 543641"/>
                <a:gd name="connsiteX15" fmla="*/ 25963 w 539860"/>
                <a:gd name="connsiteY15" fmla="*/ 372347 h 543641"/>
                <a:gd name="connsiteX16" fmla="*/ 30951 w 539860"/>
                <a:gd name="connsiteY16" fmla="*/ 379126 h 543641"/>
                <a:gd name="connsiteX17" fmla="*/ 24173 w 539860"/>
                <a:gd name="connsiteY17" fmla="*/ 359301 h 543641"/>
                <a:gd name="connsiteX18" fmla="*/ 26859 w 539860"/>
                <a:gd name="connsiteY18" fmla="*/ 365696 h 543641"/>
                <a:gd name="connsiteX19" fmla="*/ 23150 w 539860"/>
                <a:gd name="connsiteY19" fmla="*/ 348430 h 543641"/>
                <a:gd name="connsiteX20" fmla="*/ 22126 w 539860"/>
                <a:gd name="connsiteY20" fmla="*/ 356743 h 543641"/>
                <a:gd name="connsiteX21" fmla="*/ 18673 w 539860"/>
                <a:gd name="connsiteY21" fmla="*/ 347918 h 543641"/>
                <a:gd name="connsiteX22" fmla="*/ 17011 w 539860"/>
                <a:gd name="connsiteY22" fmla="*/ 338454 h 543641"/>
                <a:gd name="connsiteX23" fmla="*/ 18673 w 539860"/>
                <a:gd name="connsiteY23" fmla="*/ 338454 h 543641"/>
                <a:gd name="connsiteX24" fmla="*/ 14708 w 539860"/>
                <a:gd name="connsiteY24" fmla="*/ 330652 h 543641"/>
                <a:gd name="connsiteX25" fmla="*/ 14708 w 539860"/>
                <a:gd name="connsiteY25" fmla="*/ 321188 h 543641"/>
                <a:gd name="connsiteX26" fmla="*/ 11639 w 539860"/>
                <a:gd name="connsiteY26" fmla="*/ 316711 h 543641"/>
                <a:gd name="connsiteX27" fmla="*/ 7546 w 539860"/>
                <a:gd name="connsiteY27" fmla="*/ 292538 h 543641"/>
                <a:gd name="connsiteX28" fmla="*/ 8825 w 539860"/>
                <a:gd name="connsiteY28" fmla="*/ 291387 h 543641"/>
                <a:gd name="connsiteX29" fmla="*/ 7418 w 539860"/>
                <a:gd name="connsiteY29" fmla="*/ 286271 h 543641"/>
                <a:gd name="connsiteX30" fmla="*/ 7418 w 539860"/>
                <a:gd name="connsiteY30" fmla="*/ 285504 h 543641"/>
                <a:gd name="connsiteX31" fmla="*/ 4988 w 539860"/>
                <a:gd name="connsiteY31" fmla="*/ 278341 h 543641"/>
                <a:gd name="connsiteX32" fmla="*/ 4988 w 539860"/>
                <a:gd name="connsiteY32" fmla="*/ 269389 h 543641"/>
                <a:gd name="connsiteX33" fmla="*/ 5883 w 539860"/>
                <a:gd name="connsiteY33" fmla="*/ 255320 h 543641"/>
                <a:gd name="connsiteX34" fmla="*/ 7418 w 539860"/>
                <a:gd name="connsiteY34" fmla="*/ 255320 h 543641"/>
                <a:gd name="connsiteX35" fmla="*/ 6651 w 539860"/>
                <a:gd name="connsiteY35" fmla="*/ 235240 h 543641"/>
                <a:gd name="connsiteX36" fmla="*/ 8953 w 539860"/>
                <a:gd name="connsiteY36" fmla="*/ 227182 h 543641"/>
                <a:gd name="connsiteX37" fmla="*/ 6523 w 539860"/>
                <a:gd name="connsiteY37" fmla="*/ 217973 h 543641"/>
                <a:gd name="connsiteX38" fmla="*/ 4476 w 539860"/>
                <a:gd name="connsiteY38" fmla="*/ 223089 h 543641"/>
                <a:gd name="connsiteX39" fmla="*/ 5755 w 539860"/>
                <a:gd name="connsiteY39" fmla="*/ 211962 h 543641"/>
                <a:gd name="connsiteX40" fmla="*/ 6779 w 539860"/>
                <a:gd name="connsiteY40" fmla="*/ 213881 h 543641"/>
                <a:gd name="connsiteX41" fmla="*/ 6779 w 539860"/>
                <a:gd name="connsiteY41" fmla="*/ 211834 h 543641"/>
                <a:gd name="connsiteX42" fmla="*/ 8825 w 539860"/>
                <a:gd name="connsiteY42" fmla="*/ 213241 h 543641"/>
                <a:gd name="connsiteX43" fmla="*/ 6907 w 539860"/>
                <a:gd name="connsiteY43" fmla="*/ 216822 h 543641"/>
                <a:gd name="connsiteX44" fmla="*/ 9081 w 539860"/>
                <a:gd name="connsiteY44" fmla="*/ 222066 h 543641"/>
                <a:gd name="connsiteX45" fmla="*/ 9081 w 539860"/>
                <a:gd name="connsiteY45" fmla="*/ 218485 h 543641"/>
                <a:gd name="connsiteX46" fmla="*/ 9081 w 539860"/>
                <a:gd name="connsiteY46" fmla="*/ 219380 h 543641"/>
                <a:gd name="connsiteX47" fmla="*/ 9081 w 539860"/>
                <a:gd name="connsiteY47" fmla="*/ 216055 h 543641"/>
                <a:gd name="connsiteX48" fmla="*/ 11511 w 539860"/>
                <a:gd name="connsiteY48" fmla="*/ 214008 h 543641"/>
                <a:gd name="connsiteX49" fmla="*/ 11511 w 539860"/>
                <a:gd name="connsiteY49" fmla="*/ 213241 h 543641"/>
                <a:gd name="connsiteX50" fmla="*/ 16115 w 539860"/>
                <a:gd name="connsiteY50" fmla="*/ 200451 h 543641"/>
                <a:gd name="connsiteX51" fmla="*/ 16115 w 539860"/>
                <a:gd name="connsiteY51" fmla="*/ 192777 h 543641"/>
                <a:gd name="connsiteX52" fmla="*/ 17394 w 539860"/>
                <a:gd name="connsiteY52" fmla="*/ 184847 h 543641"/>
                <a:gd name="connsiteX53" fmla="*/ 22510 w 539860"/>
                <a:gd name="connsiteY53" fmla="*/ 165407 h 543641"/>
                <a:gd name="connsiteX54" fmla="*/ 25452 w 539860"/>
                <a:gd name="connsiteY54" fmla="*/ 167837 h 543641"/>
                <a:gd name="connsiteX55" fmla="*/ 18417 w 539860"/>
                <a:gd name="connsiteY55" fmla="*/ 187533 h 543641"/>
                <a:gd name="connsiteX56" fmla="*/ 20336 w 539860"/>
                <a:gd name="connsiteY56" fmla="*/ 185743 h 543641"/>
                <a:gd name="connsiteX57" fmla="*/ 24045 w 539860"/>
                <a:gd name="connsiteY57" fmla="*/ 171162 h 543641"/>
                <a:gd name="connsiteX58" fmla="*/ 28266 w 539860"/>
                <a:gd name="connsiteY58" fmla="*/ 165279 h 543641"/>
                <a:gd name="connsiteX59" fmla="*/ 33509 w 539860"/>
                <a:gd name="connsiteY59" fmla="*/ 148780 h 543641"/>
                <a:gd name="connsiteX60" fmla="*/ 31207 w 539860"/>
                <a:gd name="connsiteY60" fmla="*/ 157093 h 543641"/>
                <a:gd name="connsiteX61" fmla="*/ 38625 w 539860"/>
                <a:gd name="connsiteY61" fmla="*/ 139955 h 543641"/>
                <a:gd name="connsiteX62" fmla="*/ 37091 w 539860"/>
                <a:gd name="connsiteY62" fmla="*/ 143153 h 543641"/>
                <a:gd name="connsiteX63" fmla="*/ 43869 w 539860"/>
                <a:gd name="connsiteY63" fmla="*/ 133048 h 543641"/>
                <a:gd name="connsiteX64" fmla="*/ 42974 w 539860"/>
                <a:gd name="connsiteY64" fmla="*/ 134583 h 543641"/>
                <a:gd name="connsiteX65" fmla="*/ 48729 w 539860"/>
                <a:gd name="connsiteY65" fmla="*/ 125375 h 543641"/>
                <a:gd name="connsiteX66" fmla="*/ 55764 w 539860"/>
                <a:gd name="connsiteY66" fmla="*/ 115399 h 543641"/>
                <a:gd name="connsiteX67" fmla="*/ 64845 w 539860"/>
                <a:gd name="connsiteY67" fmla="*/ 103120 h 543641"/>
                <a:gd name="connsiteX68" fmla="*/ 65612 w 539860"/>
                <a:gd name="connsiteY68" fmla="*/ 106701 h 543641"/>
                <a:gd name="connsiteX69" fmla="*/ 74821 w 539860"/>
                <a:gd name="connsiteY69" fmla="*/ 85982 h 543641"/>
                <a:gd name="connsiteX70" fmla="*/ 76867 w 539860"/>
                <a:gd name="connsiteY70" fmla="*/ 94295 h 543641"/>
                <a:gd name="connsiteX71" fmla="*/ 85308 w 539860"/>
                <a:gd name="connsiteY71" fmla="*/ 85214 h 543641"/>
                <a:gd name="connsiteX72" fmla="*/ 81727 w 539860"/>
                <a:gd name="connsiteY72" fmla="*/ 85214 h 543641"/>
                <a:gd name="connsiteX73" fmla="*/ 94517 w 539860"/>
                <a:gd name="connsiteY73" fmla="*/ 77796 h 543641"/>
                <a:gd name="connsiteX74" fmla="*/ 96180 w 539860"/>
                <a:gd name="connsiteY74" fmla="*/ 72041 h 543641"/>
                <a:gd name="connsiteX75" fmla="*/ 97203 w 539860"/>
                <a:gd name="connsiteY75" fmla="*/ 75238 h 543641"/>
                <a:gd name="connsiteX76" fmla="*/ 104237 w 539860"/>
                <a:gd name="connsiteY76" fmla="*/ 65774 h 543641"/>
                <a:gd name="connsiteX77" fmla="*/ 107819 w 539860"/>
                <a:gd name="connsiteY77" fmla="*/ 66925 h 543641"/>
                <a:gd name="connsiteX78" fmla="*/ 118178 w 539860"/>
                <a:gd name="connsiteY78" fmla="*/ 58995 h 543641"/>
                <a:gd name="connsiteX79" fmla="*/ 113830 w 539860"/>
                <a:gd name="connsiteY79" fmla="*/ 61425 h 543641"/>
                <a:gd name="connsiteX80" fmla="*/ 133398 w 539860"/>
                <a:gd name="connsiteY80" fmla="*/ 44031 h 543641"/>
                <a:gd name="connsiteX81" fmla="*/ 137619 w 539860"/>
                <a:gd name="connsiteY81" fmla="*/ 45949 h 543641"/>
                <a:gd name="connsiteX82" fmla="*/ 143758 w 539860"/>
                <a:gd name="connsiteY82" fmla="*/ 37764 h 543641"/>
                <a:gd name="connsiteX83" fmla="*/ 156548 w 539860"/>
                <a:gd name="connsiteY83" fmla="*/ 27404 h 543641"/>
                <a:gd name="connsiteX84" fmla="*/ 158850 w 539860"/>
                <a:gd name="connsiteY84" fmla="*/ 27404 h 543641"/>
                <a:gd name="connsiteX85" fmla="*/ 166780 w 539860"/>
                <a:gd name="connsiteY85" fmla="*/ 22928 h 543641"/>
                <a:gd name="connsiteX86" fmla="*/ 143630 w 539860"/>
                <a:gd name="connsiteY86" fmla="*/ 43136 h 543641"/>
                <a:gd name="connsiteX87" fmla="*/ 151816 w 539860"/>
                <a:gd name="connsiteY87" fmla="*/ 40066 h 543641"/>
                <a:gd name="connsiteX88" fmla="*/ 146956 w 539860"/>
                <a:gd name="connsiteY88" fmla="*/ 43775 h 543641"/>
                <a:gd name="connsiteX89" fmla="*/ 162176 w 539860"/>
                <a:gd name="connsiteY89" fmla="*/ 36996 h 543641"/>
                <a:gd name="connsiteX90" fmla="*/ 167036 w 539860"/>
                <a:gd name="connsiteY90" fmla="*/ 32904 h 543641"/>
                <a:gd name="connsiteX91" fmla="*/ 172280 w 539860"/>
                <a:gd name="connsiteY91" fmla="*/ 29451 h 543641"/>
                <a:gd name="connsiteX92" fmla="*/ 156292 w 539860"/>
                <a:gd name="connsiteY92" fmla="*/ 38403 h 543641"/>
                <a:gd name="connsiteX93" fmla="*/ 175349 w 539860"/>
                <a:gd name="connsiteY93" fmla="*/ 25614 h 543641"/>
                <a:gd name="connsiteX94" fmla="*/ 174710 w 539860"/>
                <a:gd name="connsiteY94" fmla="*/ 29706 h 543641"/>
                <a:gd name="connsiteX95" fmla="*/ 186093 w 539860"/>
                <a:gd name="connsiteY95" fmla="*/ 24718 h 543641"/>
                <a:gd name="connsiteX96" fmla="*/ 181616 w 539860"/>
                <a:gd name="connsiteY96" fmla="*/ 27276 h 543641"/>
                <a:gd name="connsiteX97" fmla="*/ 199522 w 539860"/>
                <a:gd name="connsiteY97" fmla="*/ 21009 h 543641"/>
                <a:gd name="connsiteX98" fmla="*/ 208219 w 539860"/>
                <a:gd name="connsiteY98" fmla="*/ 19986 h 543641"/>
                <a:gd name="connsiteX99" fmla="*/ 203743 w 539860"/>
                <a:gd name="connsiteY99" fmla="*/ 11673 h 543641"/>
                <a:gd name="connsiteX100" fmla="*/ 222032 w 539860"/>
                <a:gd name="connsiteY100" fmla="*/ 10522 h 543641"/>
                <a:gd name="connsiteX101" fmla="*/ 219858 w 539860"/>
                <a:gd name="connsiteY101" fmla="*/ 15765 h 543641"/>
                <a:gd name="connsiteX102" fmla="*/ 223439 w 539860"/>
                <a:gd name="connsiteY102" fmla="*/ 13975 h 543641"/>
                <a:gd name="connsiteX103" fmla="*/ 228683 w 539860"/>
                <a:gd name="connsiteY103" fmla="*/ 13975 h 543641"/>
                <a:gd name="connsiteX104" fmla="*/ 231369 w 539860"/>
                <a:gd name="connsiteY104" fmla="*/ 12184 h 543641"/>
                <a:gd name="connsiteX105" fmla="*/ 245310 w 539860"/>
                <a:gd name="connsiteY105" fmla="*/ 10649 h 543641"/>
                <a:gd name="connsiteX106" fmla="*/ 258100 w 539860"/>
                <a:gd name="connsiteY106" fmla="*/ 5917 h 543641"/>
                <a:gd name="connsiteX107" fmla="*/ 259890 w 539860"/>
                <a:gd name="connsiteY107" fmla="*/ 7068 h 543641"/>
                <a:gd name="connsiteX108" fmla="*/ 268587 w 539860"/>
                <a:gd name="connsiteY108" fmla="*/ 7068 h 543641"/>
                <a:gd name="connsiteX109" fmla="*/ 276133 w 539860"/>
                <a:gd name="connsiteY109" fmla="*/ 7068 h 543641"/>
                <a:gd name="connsiteX110" fmla="*/ 291609 w 539860"/>
                <a:gd name="connsiteY110" fmla="*/ 8219 h 543641"/>
                <a:gd name="connsiteX111" fmla="*/ 295830 w 539860"/>
                <a:gd name="connsiteY111" fmla="*/ 10010 h 543641"/>
                <a:gd name="connsiteX112" fmla="*/ 302864 w 539860"/>
                <a:gd name="connsiteY112" fmla="*/ 10010 h 543641"/>
                <a:gd name="connsiteX113" fmla="*/ 299923 w 539860"/>
                <a:gd name="connsiteY113" fmla="*/ 11545 h 543641"/>
                <a:gd name="connsiteX114" fmla="*/ 314759 w 539860"/>
                <a:gd name="connsiteY114" fmla="*/ 11545 h 543641"/>
                <a:gd name="connsiteX115" fmla="*/ 297493 w 539860"/>
                <a:gd name="connsiteY115" fmla="*/ 9242 h 543641"/>
                <a:gd name="connsiteX116" fmla="*/ 319747 w 539860"/>
                <a:gd name="connsiteY116" fmla="*/ 7324 h 543641"/>
                <a:gd name="connsiteX117" fmla="*/ 325630 w 539860"/>
                <a:gd name="connsiteY117" fmla="*/ 9498 h 543641"/>
                <a:gd name="connsiteX118" fmla="*/ 342641 w 539860"/>
                <a:gd name="connsiteY118" fmla="*/ 12312 h 543641"/>
                <a:gd name="connsiteX119" fmla="*/ 356838 w 539860"/>
                <a:gd name="connsiteY119" fmla="*/ 16149 h 543641"/>
                <a:gd name="connsiteX120" fmla="*/ 356838 w 539860"/>
                <a:gd name="connsiteY120" fmla="*/ 20114 h 543641"/>
                <a:gd name="connsiteX121" fmla="*/ 347501 w 539860"/>
                <a:gd name="connsiteY121" fmla="*/ 16533 h 543641"/>
                <a:gd name="connsiteX122" fmla="*/ 339827 w 539860"/>
                <a:gd name="connsiteY122" fmla="*/ 13975 h 543641"/>
                <a:gd name="connsiteX123" fmla="*/ 346350 w 539860"/>
                <a:gd name="connsiteY123" fmla="*/ 16277 h 543641"/>
                <a:gd name="connsiteX124" fmla="*/ 335606 w 539860"/>
                <a:gd name="connsiteY124" fmla="*/ 13975 h 543641"/>
                <a:gd name="connsiteX125" fmla="*/ 378580 w 539860"/>
                <a:gd name="connsiteY125" fmla="*/ 30474 h 543641"/>
                <a:gd name="connsiteX126" fmla="*/ 383568 w 539860"/>
                <a:gd name="connsiteY126" fmla="*/ 31369 h 543641"/>
                <a:gd name="connsiteX127" fmla="*/ 379348 w 539860"/>
                <a:gd name="connsiteY127" fmla="*/ 29451 h 543641"/>
                <a:gd name="connsiteX128" fmla="*/ 382673 w 539860"/>
                <a:gd name="connsiteY128" fmla="*/ 29451 h 543641"/>
                <a:gd name="connsiteX129" fmla="*/ 402753 w 539860"/>
                <a:gd name="connsiteY129" fmla="*/ 38276 h 543641"/>
                <a:gd name="connsiteX130" fmla="*/ 403393 w 539860"/>
                <a:gd name="connsiteY130" fmla="*/ 40450 h 543641"/>
                <a:gd name="connsiteX131" fmla="*/ 396742 w 539860"/>
                <a:gd name="connsiteY131" fmla="*/ 35845 h 543641"/>
                <a:gd name="connsiteX132" fmla="*/ 411450 w 539860"/>
                <a:gd name="connsiteY132" fmla="*/ 44926 h 543641"/>
                <a:gd name="connsiteX133" fmla="*/ 406846 w 539860"/>
                <a:gd name="connsiteY133" fmla="*/ 40833 h 543641"/>
                <a:gd name="connsiteX134" fmla="*/ 426159 w 539860"/>
                <a:gd name="connsiteY134" fmla="*/ 51193 h 543641"/>
                <a:gd name="connsiteX135" fmla="*/ 421043 w 539860"/>
                <a:gd name="connsiteY135" fmla="*/ 45438 h 543641"/>
                <a:gd name="connsiteX136" fmla="*/ 409404 w 539860"/>
                <a:gd name="connsiteY136" fmla="*/ 40961 h 543641"/>
                <a:gd name="connsiteX137" fmla="*/ 395591 w 539860"/>
                <a:gd name="connsiteY137" fmla="*/ 29962 h 543641"/>
                <a:gd name="connsiteX138" fmla="*/ 391754 w 539860"/>
                <a:gd name="connsiteY138" fmla="*/ 28939 h 543641"/>
                <a:gd name="connsiteX139" fmla="*/ 390219 w 539860"/>
                <a:gd name="connsiteY139" fmla="*/ 28939 h 543641"/>
                <a:gd name="connsiteX140" fmla="*/ 390219 w 539860"/>
                <a:gd name="connsiteY140" fmla="*/ 28939 h 543641"/>
                <a:gd name="connsiteX141" fmla="*/ 390219 w 539860"/>
                <a:gd name="connsiteY141" fmla="*/ 28939 h 543641"/>
                <a:gd name="connsiteX142" fmla="*/ 390219 w 539860"/>
                <a:gd name="connsiteY142" fmla="*/ 28939 h 543641"/>
                <a:gd name="connsiteX143" fmla="*/ 392905 w 539860"/>
                <a:gd name="connsiteY143" fmla="*/ 31113 h 543641"/>
                <a:gd name="connsiteX144" fmla="*/ 376662 w 539860"/>
                <a:gd name="connsiteY144" fmla="*/ 25230 h 543641"/>
                <a:gd name="connsiteX145" fmla="*/ 376662 w 539860"/>
                <a:gd name="connsiteY145" fmla="*/ 23951 h 543641"/>
                <a:gd name="connsiteX146" fmla="*/ 371418 w 539860"/>
                <a:gd name="connsiteY146" fmla="*/ 22800 h 543641"/>
                <a:gd name="connsiteX147" fmla="*/ 371418 w 539860"/>
                <a:gd name="connsiteY147" fmla="*/ 19986 h 543641"/>
                <a:gd name="connsiteX148" fmla="*/ 363616 w 539860"/>
                <a:gd name="connsiteY148" fmla="*/ 17172 h 543641"/>
                <a:gd name="connsiteX149" fmla="*/ 348908 w 539860"/>
                <a:gd name="connsiteY149" fmla="*/ 11417 h 543641"/>
                <a:gd name="connsiteX150" fmla="*/ 342641 w 539860"/>
                <a:gd name="connsiteY150" fmla="*/ 10138 h 543641"/>
                <a:gd name="connsiteX151" fmla="*/ 329851 w 539860"/>
                <a:gd name="connsiteY151" fmla="*/ 7580 h 543641"/>
                <a:gd name="connsiteX152" fmla="*/ 329851 w 539860"/>
                <a:gd name="connsiteY152" fmla="*/ 7580 h 543641"/>
                <a:gd name="connsiteX153" fmla="*/ 310282 w 539860"/>
                <a:gd name="connsiteY153" fmla="*/ 4510 h 543641"/>
                <a:gd name="connsiteX154" fmla="*/ 289435 w 539860"/>
                <a:gd name="connsiteY154" fmla="*/ 1313 h 543641"/>
                <a:gd name="connsiteX155" fmla="*/ 273448 w 539860"/>
                <a:gd name="connsiteY155" fmla="*/ 1313 h 543641"/>
                <a:gd name="connsiteX156" fmla="*/ 272041 w 539860"/>
                <a:gd name="connsiteY156" fmla="*/ 290 h 543641"/>
                <a:gd name="connsiteX157" fmla="*/ 252984 w 539860"/>
                <a:gd name="connsiteY157" fmla="*/ 929 h 543641"/>
                <a:gd name="connsiteX158" fmla="*/ 235973 w 539860"/>
                <a:gd name="connsiteY158" fmla="*/ 929 h 543641"/>
                <a:gd name="connsiteX159" fmla="*/ 216405 w 539860"/>
                <a:gd name="connsiteY159" fmla="*/ 4126 h 543641"/>
                <a:gd name="connsiteX160" fmla="*/ 216405 w 539860"/>
                <a:gd name="connsiteY160" fmla="*/ 5405 h 543641"/>
                <a:gd name="connsiteX161" fmla="*/ 195685 w 539860"/>
                <a:gd name="connsiteY161" fmla="*/ 11289 h 543641"/>
                <a:gd name="connsiteX162" fmla="*/ 196453 w 539860"/>
                <a:gd name="connsiteY162" fmla="*/ 12184 h 543641"/>
                <a:gd name="connsiteX163" fmla="*/ 168059 w 539860"/>
                <a:gd name="connsiteY163" fmla="*/ 21009 h 543641"/>
                <a:gd name="connsiteX164" fmla="*/ 173431 w 539860"/>
                <a:gd name="connsiteY164" fmla="*/ 18963 h 543641"/>
                <a:gd name="connsiteX165" fmla="*/ 163327 w 539860"/>
                <a:gd name="connsiteY165" fmla="*/ 21777 h 543641"/>
                <a:gd name="connsiteX166" fmla="*/ 154118 w 539860"/>
                <a:gd name="connsiteY166" fmla="*/ 26892 h 543641"/>
                <a:gd name="connsiteX167" fmla="*/ 136340 w 539860"/>
                <a:gd name="connsiteY167" fmla="*/ 35973 h 543641"/>
                <a:gd name="connsiteX168" fmla="*/ 130073 w 539860"/>
                <a:gd name="connsiteY168" fmla="*/ 39810 h 543641"/>
                <a:gd name="connsiteX169" fmla="*/ 130713 w 539860"/>
                <a:gd name="connsiteY169" fmla="*/ 39810 h 543641"/>
                <a:gd name="connsiteX170" fmla="*/ 129561 w 539860"/>
                <a:gd name="connsiteY170" fmla="*/ 40450 h 543641"/>
                <a:gd name="connsiteX171" fmla="*/ 125597 w 539860"/>
                <a:gd name="connsiteY171" fmla="*/ 42112 h 543641"/>
                <a:gd name="connsiteX172" fmla="*/ 128794 w 539860"/>
                <a:gd name="connsiteY172" fmla="*/ 39171 h 543641"/>
                <a:gd name="connsiteX173" fmla="*/ 120864 w 539860"/>
                <a:gd name="connsiteY173" fmla="*/ 44415 h 543641"/>
                <a:gd name="connsiteX174" fmla="*/ 118946 w 539860"/>
                <a:gd name="connsiteY174" fmla="*/ 44415 h 543641"/>
                <a:gd name="connsiteX175" fmla="*/ 118946 w 539860"/>
                <a:gd name="connsiteY175" fmla="*/ 44415 h 543641"/>
                <a:gd name="connsiteX176" fmla="*/ 118946 w 539860"/>
                <a:gd name="connsiteY176" fmla="*/ 46077 h 543641"/>
                <a:gd name="connsiteX177" fmla="*/ 115620 w 539860"/>
                <a:gd name="connsiteY177" fmla="*/ 49275 h 543641"/>
                <a:gd name="connsiteX178" fmla="*/ 104365 w 539860"/>
                <a:gd name="connsiteY178" fmla="*/ 55925 h 543641"/>
                <a:gd name="connsiteX179" fmla="*/ 97075 w 539860"/>
                <a:gd name="connsiteY179" fmla="*/ 62704 h 543641"/>
                <a:gd name="connsiteX180" fmla="*/ 91192 w 539860"/>
                <a:gd name="connsiteY180" fmla="*/ 70506 h 543641"/>
                <a:gd name="connsiteX181" fmla="*/ 91192 w 539860"/>
                <a:gd name="connsiteY181" fmla="*/ 69611 h 543641"/>
                <a:gd name="connsiteX182" fmla="*/ 83006 w 539860"/>
                <a:gd name="connsiteY182" fmla="*/ 77285 h 543641"/>
                <a:gd name="connsiteX183" fmla="*/ 80704 w 539860"/>
                <a:gd name="connsiteY183" fmla="*/ 77285 h 543641"/>
                <a:gd name="connsiteX184" fmla="*/ 76100 w 539860"/>
                <a:gd name="connsiteY184" fmla="*/ 84703 h 543641"/>
                <a:gd name="connsiteX185" fmla="*/ 72774 w 539860"/>
                <a:gd name="connsiteY185" fmla="*/ 84703 h 543641"/>
                <a:gd name="connsiteX186" fmla="*/ 60880 w 539860"/>
                <a:gd name="connsiteY186" fmla="*/ 101585 h 543641"/>
                <a:gd name="connsiteX187" fmla="*/ 60880 w 539860"/>
                <a:gd name="connsiteY187" fmla="*/ 100562 h 543641"/>
                <a:gd name="connsiteX188" fmla="*/ 54101 w 539860"/>
                <a:gd name="connsiteY188" fmla="*/ 110538 h 543641"/>
                <a:gd name="connsiteX189" fmla="*/ 20464 w 539860"/>
                <a:gd name="connsiteY189" fmla="*/ 163872 h 543641"/>
                <a:gd name="connsiteX190" fmla="*/ 19696 w 539860"/>
                <a:gd name="connsiteY190" fmla="*/ 167453 h 543641"/>
                <a:gd name="connsiteX191" fmla="*/ 17394 w 539860"/>
                <a:gd name="connsiteY191" fmla="*/ 174488 h 543641"/>
                <a:gd name="connsiteX192" fmla="*/ 15476 w 539860"/>
                <a:gd name="connsiteY192" fmla="*/ 174488 h 543641"/>
                <a:gd name="connsiteX193" fmla="*/ 8569 w 539860"/>
                <a:gd name="connsiteY193" fmla="*/ 197637 h 543641"/>
                <a:gd name="connsiteX194" fmla="*/ 7546 w 539860"/>
                <a:gd name="connsiteY194" fmla="*/ 196103 h 543641"/>
                <a:gd name="connsiteX195" fmla="*/ 6523 w 539860"/>
                <a:gd name="connsiteY195" fmla="*/ 200707 h 543641"/>
                <a:gd name="connsiteX196" fmla="*/ 6523 w 539860"/>
                <a:gd name="connsiteY196" fmla="*/ 197126 h 543641"/>
                <a:gd name="connsiteX197" fmla="*/ 7290 w 539860"/>
                <a:gd name="connsiteY197" fmla="*/ 211067 h 543641"/>
                <a:gd name="connsiteX198" fmla="*/ 5244 w 539860"/>
                <a:gd name="connsiteY198" fmla="*/ 223857 h 543641"/>
                <a:gd name="connsiteX199" fmla="*/ 3965 w 539860"/>
                <a:gd name="connsiteY199" fmla="*/ 221938 h 543641"/>
                <a:gd name="connsiteX200" fmla="*/ 1023 w 539860"/>
                <a:gd name="connsiteY200" fmla="*/ 246111 h 543641"/>
                <a:gd name="connsiteX201" fmla="*/ 1023 w 539860"/>
                <a:gd name="connsiteY201" fmla="*/ 252634 h 543641"/>
                <a:gd name="connsiteX202" fmla="*/ 0 w 539860"/>
                <a:gd name="connsiteY202" fmla="*/ 270795 h 543641"/>
                <a:gd name="connsiteX203" fmla="*/ 0 w 539860"/>
                <a:gd name="connsiteY203" fmla="*/ 268365 h 543641"/>
                <a:gd name="connsiteX204" fmla="*/ 1023 w 539860"/>
                <a:gd name="connsiteY204" fmla="*/ 282562 h 543641"/>
                <a:gd name="connsiteX205" fmla="*/ 1023 w 539860"/>
                <a:gd name="connsiteY205" fmla="*/ 282562 h 543641"/>
                <a:gd name="connsiteX206" fmla="*/ 1791 w 539860"/>
                <a:gd name="connsiteY206" fmla="*/ 305200 h 543641"/>
                <a:gd name="connsiteX207" fmla="*/ 2814 w 539860"/>
                <a:gd name="connsiteY207" fmla="*/ 304177 h 543641"/>
                <a:gd name="connsiteX208" fmla="*/ 5755 w 539860"/>
                <a:gd name="connsiteY208" fmla="*/ 327071 h 543641"/>
                <a:gd name="connsiteX209" fmla="*/ 5755 w 539860"/>
                <a:gd name="connsiteY209" fmla="*/ 323746 h 543641"/>
                <a:gd name="connsiteX210" fmla="*/ 6395 w 539860"/>
                <a:gd name="connsiteY210" fmla="*/ 343058 h 543641"/>
                <a:gd name="connsiteX211" fmla="*/ 5116 w 539860"/>
                <a:gd name="connsiteY211" fmla="*/ 339989 h 543641"/>
                <a:gd name="connsiteX212" fmla="*/ 9848 w 539860"/>
                <a:gd name="connsiteY212" fmla="*/ 350732 h 543641"/>
                <a:gd name="connsiteX213" fmla="*/ 8953 w 539860"/>
                <a:gd name="connsiteY213" fmla="*/ 355464 h 543641"/>
                <a:gd name="connsiteX214" fmla="*/ 20080 w 539860"/>
                <a:gd name="connsiteY214" fmla="*/ 381044 h 543641"/>
                <a:gd name="connsiteX215" fmla="*/ 21871 w 539860"/>
                <a:gd name="connsiteY215" fmla="*/ 381044 h 543641"/>
                <a:gd name="connsiteX216" fmla="*/ 32742 w 539860"/>
                <a:gd name="connsiteY216" fmla="*/ 403810 h 543641"/>
                <a:gd name="connsiteX217" fmla="*/ 32742 w 539860"/>
                <a:gd name="connsiteY217" fmla="*/ 405089 h 543641"/>
                <a:gd name="connsiteX218" fmla="*/ 45532 w 539860"/>
                <a:gd name="connsiteY218" fmla="*/ 421588 h 543641"/>
                <a:gd name="connsiteX219" fmla="*/ 64205 w 539860"/>
                <a:gd name="connsiteY219" fmla="*/ 448830 h 543641"/>
                <a:gd name="connsiteX220" fmla="*/ 75460 w 539860"/>
                <a:gd name="connsiteY220" fmla="*/ 460981 h 543641"/>
                <a:gd name="connsiteX221" fmla="*/ 75460 w 539860"/>
                <a:gd name="connsiteY221" fmla="*/ 460981 h 543641"/>
                <a:gd name="connsiteX222" fmla="*/ 89529 w 539860"/>
                <a:gd name="connsiteY222" fmla="*/ 472236 h 543641"/>
                <a:gd name="connsiteX223" fmla="*/ 89529 w 539860"/>
                <a:gd name="connsiteY223" fmla="*/ 473131 h 543641"/>
                <a:gd name="connsiteX224" fmla="*/ 113318 w 539860"/>
                <a:gd name="connsiteY224" fmla="*/ 490781 h 543641"/>
                <a:gd name="connsiteX225" fmla="*/ 113318 w 539860"/>
                <a:gd name="connsiteY225" fmla="*/ 492572 h 543641"/>
                <a:gd name="connsiteX226" fmla="*/ 143119 w 539860"/>
                <a:gd name="connsiteY226" fmla="*/ 512396 h 543641"/>
                <a:gd name="connsiteX227" fmla="*/ 141328 w 539860"/>
                <a:gd name="connsiteY227" fmla="*/ 512396 h 543641"/>
                <a:gd name="connsiteX228" fmla="*/ 166140 w 539860"/>
                <a:gd name="connsiteY228" fmla="*/ 524419 h 543641"/>
                <a:gd name="connsiteX229" fmla="*/ 184814 w 539860"/>
                <a:gd name="connsiteY229" fmla="*/ 529535 h 543641"/>
                <a:gd name="connsiteX230" fmla="*/ 195941 w 539860"/>
                <a:gd name="connsiteY230" fmla="*/ 531581 h 543641"/>
                <a:gd name="connsiteX231" fmla="*/ 192999 w 539860"/>
                <a:gd name="connsiteY231" fmla="*/ 528128 h 543641"/>
                <a:gd name="connsiteX232" fmla="*/ 199906 w 539860"/>
                <a:gd name="connsiteY232" fmla="*/ 531453 h 543641"/>
                <a:gd name="connsiteX233" fmla="*/ 199010 w 539860"/>
                <a:gd name="connsiteY233" fmla="*/ 531453 h 543641"/>
                <a:gd name="connsiteX234" fmla="*/ 215382 w 539860"/>
                <a:gd name="connsiteY234" fmla="*/ 537976 h 543641"/>
                <a:gd name="connsiteX235" fmla="*/ 298004 w 539860"/>
                <a:gd name="connsiteY235" fmla="*/ 542708 h 543641"/>
                <a:gd name="connsiteX236" fmla="*/ 294807 w 539860"/>
                <a:gd name="connsiteY236" fmla="*/ 541301 h 543641"/>
                <a:gd name="connsiteX237" fmla="*/ 303887 w 539860"/>
                <a:gd name="connsiteY237" fmla="*/ 540022 h 543641"/>
                <a:gd name="connsiteX238" fmla="*/ 300818 w 539860"/>
                <a:gd name="connsiteY238" fmla="*/ 541941 h 543641"/>
                <a:gd name="connsiteX239" fmla="*/ 311817 w 539860"/>
                <a:gd name="connsiteY239" fmla="*/ 538999 h 543641"/>
                <a:gd name="connsiteX240" fmla="*/ 311050 w 539860"/>
                <a:gd name="connsiteY240" fmla="*/ 541301 h 543641"/>
                <a:gd name="connsiteX241" fmla="*/ 316422 w 539860"/>
                <a:gd name="connsiteY241" fmla="*/ 540278 h 543641"/>
                <a:gd name="connsiteX242" fmla="*/ 315143 w 539860"/>
                <a:gd name="connsiteY242" fmla="*/ 540278 h 543641"/>
                <a:gd name="connsiteX243" fmla="*/ 327932 w 539860"/>
                <a:gd name="connsiteY243" fmla="*/ 536441 h 543641"/>
                <a:gd name="connsiteX244" fmla="*/ 332665 w 539860"/>
                <a:gd name="connsiteY244" fmla="*/ 536441 h 543641"/>
                <a:gd name="connsiteX245" fmla="*/ 335606 w 539860"/>
                <a:gd name="connsiteY245" fmla="*/ 536441 h 543641"/>
                <a:gd name="connsiteX246" fmla="*/ 347117 w 539860"/>
                <a:gd name="connsiteY246" fmla="*/ 533627 h 543641"/>
                <a:gd name="connsiteX247" fmla="*/ 342129 w 539860"/>
                <a:gd name="connsiteY247" fmla="*/ 533627 h 543641"/>
                <a:gd name="connsiteX248" fmla="*/ 347117 w 539860"/>
                <a:gd name="connsiteY248" fmla="*/ 530814 h 543641"/>
                <a:gd name="connsiteX249" fmla="*/ 371418 w 539860"/>
                <a:gd name="connsiteY249" fmla="*/ 523651 h 543641"/>
                <a:gd name="connsiteX250" fmla="*/ 392521 w 539860"/>
                <a:gd name="connsiteY250" fmla="*/ 513931 h 543641"/>
                <a:gd name="connsiteX251" fmla="*/ 412218 w 539860"/>
                <a:gd name="connsiteY251" fmla="*/ 501141 h 543641"/>
                <a:gd name="connsiteX252" fmla="*/ 414776 w 539860"/>
                <a:gd name="connsiteY252" fmla="*/ 497560 h 543641"/>
                <a:gd name="connsiteX253" fmla="*/ 421682 w 539860"/>
                <a:gd name="connsiteY253" fmla="*/ 495769 h 543641"/>
                <a:gd name="connsiteX254" fmla="*/ 433449 w 539860"/>
                <a:gd name="connsiteY254" fmla="*/ 488863 h 543641"/>
                <a:gd name="connsiteX255" fmla="*/ 438949 w 539860"/>
                <a:gd name="connsiteY255" fmla="*/ 483363 h 543641"/>
                <a:gd name="connsiteX256" fmla="*/ 442146 w 539860"/>
                <a:gd name="connsiteY256" fmla="*/ 478759 h 543641"/>
                <a:gd name="connsiteX257" fmla="*/ 447262 w 539860"/>
                <a:gd name="connsiteY257" fmla="*/ 476713 h 543641"/>
                <a:gd name="connsiteX258" fmla="*/ 483457 w 539860"/>
                <a:gd name="connsiteY258" fmla="*/ 438343 h 543641"/>
                <a:gd name="connsiteX259" fmla="*/ 483457 w 539860"/>
                <a:gd name="connsiteY259" fmla="*/ 436296 h 543641"/>
                <a:gd name="connsiteX260" fmla="*/ 491131 w 539860"/>
                <a:gd name="connsiteY260" fmla="*/ 429646 h 543641"/>
                <a:gd name="connsiteX261" fmla="*/ 496119 w 539860"/>
                <a:gd name="connsiteY261" fmla="*/ 420565 h 543641"/>
                <a:gd name="connsiteX262" fmla="*/ 495352 w 539860"/>
                <a:gd name="connsiteY262" fmla="*/ 419925 h 543641"/>
                <a:gd name="connsiteX263" fmla="*/ 537686 w 539860"/>
                <a:gd name="connsiteY263" fmla="*/ 316072 h 543641"/>
                <a:gd name="connsiteX264" fmla="*/ 537686 w 539860"/>
                <a:gd name="connsiteY264" fmla="*/ 313769 h 543641"/>
                <a:gd name="connsiteX265" fmla="*/ 536024 w 539860"/>
                <a:gd name="connsiteY265" fmla="*/ 313769 h 543641"/>
                <a:gd name="connsiteX266" fmla="*/ 539861 w 539860"/>
                <a:gd name="connsiteY266" fmla="*/ 298549 h 543641"/>
                <a:gd name="connsiteX267" fmla="*/ 539093 w 539860"/>
                <a:gd name="connsiteY267" fmla="*/ 280004 h 543641"/>
                <a:gd name="connsiteX268" fmla="*/ 539093 w 539860"/>
                <a:gd name="connsiteY268" fmla="*/ 284992 h 543641"/>
                <a:gd name="connsiteX269" fmla="*/ 532315 w 539860"/>
                <a:gd name="connsiteY269" fmla="*/ 292666 h 543641"/>
                <a:gd name="connsiteX270" fmla="*/ 528222 w 539860"/>
                <a:gd name="connsiteY270" fmla="*/ 323234 h 543641"/>
                <a:gd name="connsiteX271" fmla="*/ 527071 w 539860"/>
                <a:gd name="connsiteY271" fmla="*/ 322083 h 543641"/>
                <a:gd name="connsiteX272" fmla="*/ 524769 w 539860"/>
                <a:gd name="connsiteY272" fmla="*/ 334873 h 543641"/>
                <a:gd name="connsiteX273" fmla="*/ 524769 w 539860"/>
                <a:gd name="connsiteY273" fmla="*/ 333338 h 543641"/>
                <a:gd name="connsiteX274" fmla="*/ 508014 w 539860"/>
                <a:gd name="connsiteY274" fmla="*/ 377975 h 543641"/>
                <a:gd name="connsiteX275" fmla="*/ 509804 w 539860"/>
                <a:gd name="connsiteY275" fmla="*/ 377079 h 543641"/>
                <a:gd name="connsiteX276" fmla="*/ 505840 w 539860"/>
                <a:gd name="connsiteY276" fmla="*/ 383602 h 543641"/>
                <a:gd name="connsiteX277" fmla="*/ 511083 w 539860"/>
                <a:gd name="connsiteY277" fmla="*/ 377207 h 543641"/>
                <a:gd name="connsiteX278" fmla="*/ 501875 w 539860"/>
                <a:gd name="connsiteY278" fmla="*/ 393578 h 543641"/>
                <a:gd name="connsiteX279" fmla="*/ 491899 w 539860"/>
                <a:gd name="connsiteY279" fmla="*/ 407647 h 543641"/>
                <a:gd name="connsiteX280" fmla="*/ 490492 w 539860"/>
                <a:gd name="connsiteY280" fmla="*/ 412635 h 543641"/>
                <a:gd name="connsiteX281" fmla="*/ 488957 w 539860"/>
                <a:gd name="connsiteY281" fmla="*/ 413786 h 543641"/>
                <a:gd name="connsiteX282" fmla="*/ 488957 w 539860"/>
                <a:gd name="connsiteY282" fmla="*/ 415833 h 543641"/>
                <a:gd name="connsiteX283" fmla="*/ 483457 w 539860"/>
                <a:gd name="connsiteY283" fmla="*/ 420565 h 543641"/>
                <a:gd name="connsiteX284" fmla="*/ 485887 w 539860"/>
                <a:gd name="connsiteY284" fmla="*/ 416984 h 543641"/>
                <a:gd name="connsiteX285" fmla="*/ 474760 w 539860"/>
                <a:gd name="connsiteY285" fmla="*/ 431948 h 543641"/>
                <a:gd name="connsiteX286" fmla="*/ 479109 w 539860"/>
                <a:gd name="connsiteY286" fmla="*/ 426832 h 543641"/>
                <a:gd name="connsiteX287" fmla="*/ 438821 w 539860"/>
                <a:gd name="connsiteY287" fmla="*/ 471724 h 543641"/>
                <a:gd name="connsiteX288" fmla="*/ 440228 w 539860"/>
                <a:gd name="connsiteY288" fmla="*/ 471724 h 543641"/>
                <a:gd name="connsiteX289" fmla="*/ 419124 w 539860"/>
                <a:gd name="connsiteY289" fmla="*/ 487840 h 543641"/>
                <a:gd name="connsiteX290" fmla="*/ 419124 w 539860"/>
                <a:gd name="connsiteY290" fmla="*/ 487840 h 543641"/>
                <a:gd name="connsiteX291" fmla="*/ 409915 w 539860"/>
                <a:gd name="connsiteY291" fmla="*/ 494746 h 543641"/>
                <a:gd name="connsiteX292" fmla="*/ 406974 w 539860"/>
                <a:gd name="connsiteY292" fmla="*/ 494746 h 543641"/>
                <a:gd name="connsiteX293" fmla="*/ 393289 w 539860"/>
                <a:gd name="connsiteY293" fmla="*/ 506129 h 543641"/>
                <a:gd name="connsiteX294" fmla="*/ 390859 w 539860"/>
                <a:gd name="connsiteY294" fmla="*/ 506129 h 543641"/>
                <a:gd name="connsiteX295" fmla="*/ 381138 w 539860"/>
                <a:gd name="connsiteY295" fmla="*/ 512396 h 543641"/>
                <a:gd name="connsiteX296" fmla="*/ 382034 w 539860"/>
                <a:gd name="connsiteY296" fmla="*/ 509327 h 543641"/>
                <a:gd name="connsiteX297" fmla="*/ 372185 w 539860"/>
                <a:gd name="connsiteY297" fmla="*/ 513419 h 543641"/>
                <a:gd name="connsiteX298" fmla="*/ 364639 w 539860"/>
                <a:gd name="connsiteY298" fmla="*/ 516745 h 543641"/>
                <a:gd name="connsiteX299" fmla="*/ 352745 w 539860"/>
                <a:gd name="connsiteY299" fmla="*/ 520198 h 543641"/>
                <a:gd name="connsiteX300" fmla="*/ 362593 w 539860"/>
                <a:gd name="connsiteY300" fmla="*/ 518663 h 543641"/>
                <a:gd name="connsiteX301" fmla="*/ 352617 w 539860"/>
                <a:gd name="connsiteY301" fmla="*/ 524163 h 543641"/>
                <a:gd name="connsiteX302" fmla="*/ 330746 w 539860"/>
                <a:gd name="connsiteY302" fmla="*/ 526849 h 543641"/>
                <a:gd name="connsiteX303" fmla="*/ 333304 w 539860"/>
                <a:gd name="connsiteY303" fmla="*/ 526081 h 543641"/>
                <a:gd name="connsiteX304" fmla="*/ 318212 w 539860"/>
                <a:gd name="connsiteY304" fmla="*/ 529279 h 543641"/>
                <a:gd name="connsiteX305" fmla="*/ 310027 w 539860"/>
                <a:gd name="connsiteY305" fmla="*/ 532476 h 543641"/>
                <a:gd name="connsiteX306" fmla="*/ 321665 w 539860"/>
                <a:gd name="connsiteY306" fmla="*/ 530174 h 543641"/>
                <a:gd name="connsiteX307" fmla="*/ 298004 w 539860"/>
                <a:gd name="connsiteY307" fmla="*/ 535546 h 543641"/>
                <a:gd name="connsiteX308" fmla="*/ 304271 w 539860"/>
                <a:gd name="connsiteY308" fmla="*/ 533372 h 543641"/>
                <a:gd name="connsiteX309" fmla="*/ 294679 w 539860"/>
                <a:gd name="connsiteY309" fmla="*/ 534395 h 543641"/>
                <a:gd name="connsiteX310" fmla="*/ 315782 w 539860"/>
                <a:gd name="connsiteY310" fmla="*/ 529535 h 543641"/>
                <a:gd name="connsiteX311" fmla="*/ 305806 w 539860"/>
                <a:gd name="connsiteY311" fmla="*/ 530302 h 543641"/>
                <a:gd name="connsiteX312" fmla="*/ 296725 w 539860"/>
                <a:gd name="connsiteY312" fmla="*/ 532860 h 543641"/>
                <a:gd name="connsiteX313" fmla="*/ 284703 w 539860"/>
                <a:gd name="connsiteY313" fmla="*/ 534011 h 543641"/>
                <a:gd name="connsiteX314" fmla="*/ 284703 w 539860"/>
                <a:gd name="connsiteY314" fmla="*/ 532860 h 543641"/>
                <a:gd name="connsiteX315" fmla="*/ 277924 w 539860"/>
                <a:gd name="connsiteY315" fmla="*/ 533883 h 543641"/>
                <a:gd name="connsiteX316" fmla="*/ 282401 w 539860"/>
                <a:gd name="connsiteY316" fmla="*/ 532093 h 543641"/>
                <a:gd name="connsiteX317" fmla="*/ 262065 w 539860"/>
                <a:gd name="connsiteY317" fmla="*/ 532093 h 543641"/>
                <a:gd name="connsiteX318" fmla="*/ 271273 w 539860"/>
                <a:gd name="connsiteY318" fmla="*/ 534523 h 543641"/>
                <a:gd name="connsiteX319" fmla="*/ 241729 w 539860"/>
                <a:gd name="connsiteY319" fmla="*/ 530686 h 543641"/>
                <a:gd name="connsiteX320" fmla="*/ 247484 w 539860"/>
                <a:gd name="connsiteY320" fmla="*/ 532348 h 543641"/>
                <a:gd name="connsiteX321" fmla="*/ 236741 w 539860"/>
                <a:gd name="connsiteY321" fmla="*/ 529790 h 543641"/>
                <a:gd name="connsiteX322" fmla="*/ 233032 w 539860"/>
                <a:gd name="connsiteY322" fmla="*/ 531197 h 543641"/>
                <a:gd name="connsiteX323" fmla="*/ 220242 w 539860"/>
                <a:gd name="connsiteY323" fmla="*/ 530430 h 543641"/>
                <a:gd name="connsiteX324" fmla="*/ 220242 w 539860"/>
                <a:gd name="connsiteY324" fmla="*/ 529279 h 543641"/>
                <a:gd name="connsiteX325" fmla="*/ 203103 w 539860"/>
                <a:gd name="connsiteY325" fmla="*/ 526849 h 543641"/>
                <a:gd name="connsiteX326" fmla="*/ 208987 w 539860"/>
                <a:gd name="connsiteY326" fmla="*/ 526849 h 543641"/>
                <a:gd name="connsiteX327" fmla="*/ 202080 w 539860"/>
                <a:gd name="connsiteY327" fmla="*/ 525570 h 543641"/>
                <a:gd name="connsiteX328" fmla="*/ 203871 w 539860"/>
                <a:gd name="connsiteY328" fmla="*/ 524547 h 543641"/>
                <a:gd name="connsiteX329" fmla="*/ 187116 w 539860"/>
                <a:gd name="connsiteY329" fmla="*/ 520198 h 543641"/>
                <a:gd name="connsiteX330" fmla="*/ 179314 w 539860"/>
                <a:gd name="connsiteY330" fmla="*/ 520198 h 543641"/>
                <a:gd name="connsiteX331" fmla="*/ 173175 w 539860"/>
                <a:gd name="connsiteY331" fmla="*/ 517001 h 543641"/>
                <a:gd name="connsiteX332" fmla="*/ 181360 w 539860"/>
                <a:gd name="connsiteY332" fmla="*/ 519303 h 543641"/>
                <a:gd name="connsiteX333" fmla="*/ 184046 w 539860"/>
                <a:gd name="connsiteY333" fmla="*/ 519303 h 543641"/>
                <a:gd name="connsiteX334" fmla="*/ 169722 w 539860"/>
                <a:gd name="connsiteY334" fmla="*/ 513803 h 543641"/>
                <a:gd name="connsiteX335" fmla="*/ 173047 w 539860"/>
                <a:gd name="connsiteY335" fmla="*/ 515338 h 543641"/>
                <a:gd name="connsiteX336" fmla="*/ 160257 w 539860"/>
                <a:gd name="connsiteY336" fmla="*/ 511501 h 543641"/>
                <a:gd name="connsiteX337" fmla="*/ 161792 w 539860"/>
                <a:gd name="connsiteY337" fmla="*/ 511501 h 543641"/>
                <a:gd name="connsiteX338" fmla="*/ 153734 w 539860"/>
                <a:gd name="connsiteY338" fmla="*/ 508431 h 543641"/>
                <a:gd name="connsiteX339" fmla="*/ 160513 w 539860"/>
                <a:gd name="connsiteY339" fmla="*/ 509071 h 543641"/>
                <a:gd name="connsiteX340" fmla="*/ 148618 w 539860"/>
                <a:gd name="connsiteY340" fmla="*/ 504467 h 543641"/>
                <a:gd name="connsiteX341" fmla="*/ 144909 w 539860"/>
                <a:gd name="connsiteY341" fmla="*/ 501013 h 543641"/>
                <a:gd name="connsiteX342" fmla="*/ 121632 w 539860"/>
                <a:gd name="connsiteY342" fmla="*/ 488223 h 543641"/>
                <a:gd name="connsiteX343" fmla="*/ 118562 w 539860"/>
                <a:gd name="connsiteY343" fmla="*/ 486561 h 543641"/>
                <a:gd name="connsiteX344" fmla="*/ 97331 w 539860"/>
                <a:gd name="connsiteY344" fmla="*/ 469550 h 543641"/>
                <a:gd name="connsiteX345" fmla="*/ 94133 w 539860"/>
                <a:gd name="connsiteY345" fmla="*/ 464306 h 543641"/>
                <a:gd name="connsiteX346" fmla="*/ 87994 w 539860"/>
                <a:gd name="connsiteY346" fmla="*/ 462644 h 543641"/>
                <a:gd name="connsiteX347" fmla="*/ 84285 w 539860"/>
                <a:gd name="connsiteY347" fmla="*/ 456376 h 543641"/>
                <a:gd name="connsiteX348" fmla="*/ 68554 w 539860"/>
                <a:gd name="connsiteY348" fmla="*/ 440901 h 543641"/>
                <a:gd name="connsiteX349" fmla="*/ 73670 w 539860"/>
                <a:gd name="connsiteY349" fmla="*/ 444098 h 543641"/>
                <a:gd name="connsiteX350" fmla="*/ 22510 w 539860"/>
                <a:gd name="connsiteY350" fmla="*/ 357639 h 543641"/>
                <a:gd name="connsiteX351" fmla="*/ 25324 w 539860"/>
                <a:gd name="connsiteY351" fmla="*/ 364417 h 543641"/>
                <a:gd name="connsiteX352" fmla="*/ 21871 w 539860"/>
                <a:gd name="connsiteY352" fmla="*/ 357639 h 543641"/>
                <a:gd name="connsiteX353" fmla="*/ 13685 w 539860"/>
                <a:gd name="connsiteY353" fmla="*/ 205439 h 543641"/>
                <a:gd name="connsiteX354" fmla="*/ 11895 w 539860"/>
                <a:gd name="connsiteY354" fmla="*/ 211578 h 543641"/>
                <a:gd name="connsiteX355" fmla="*/ 13685 w 539860"/>
                <a:gd name="connsiteY355" fmla="*/ 205439 h 543641"/>
                <a:gd name="connsiteX356" fmla="*/ 357605 w 539860"/>
                <a:gd name="connsiteY356" fmla="*/ 14998 h 543641"/>
                <a:gd name="connsiteX357" fmla="*/ 357605 w 539860"/>
                <a:gd name="connsiteY357" fmla="*/ 14998 h 543641"/>
                <a:gd name="connsiteX358" fmla="*/ 356965 w 539860"/>
                <a:gd name="connsiteY358" fmla="*/ 14486 h 543641"/>
                <a:gd name="connsiteX359" fmla="*/ 366302 w 539860"/>
                <a:gd name="connsiteY359" fmla="*/ 18707 h 543641"/>
                <a:gd name="connsiteX360" fmla="*/ 366302 w 539860"/>
                <a:gd name="connsiteY360" fmla="*/ 18707 h 543641"/>
                <a:gd name="connsiteX361" fmla="*/ 361314 w 539860"/>
                <a:gd name="connsiteY361" fmla="*/ 17044 h 543641"/>
                <a:gd name="connsiteX362" fmla="*/ 365663 w 539860"/>
                <a:gd name="connsiteY362" fmla="*/ 18195 h 543641"/>
                <a:gd name="connsiteX363" fmla="*/ 333432 w 539860"/>
                <a:gd name="connsiteY363" fmla="*/ 534651 h 543641"/>
                <a:gd name="connsiteX364" fmla="*/ 331642 w 539860"/>
                <a:gd name="connsiteY364" fmla="*/ 534651 h 543641"/>
                <a:gd name="connsiteX365" fmla="*/ 333432 w 539860"/>
                <a:gd name="connsiteY365" fmla="*/ 534651 h 543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539860" h="543641">
                  <a:moveTo>
                    <a:pt x="73670" y="444098"/>
                  </a:moveTo>
                  <a:lnTo>
                    <a:pt x="69833" y="438471"/>
                  </a:lnTo>
                  <a:cubicBezTo>
                    <a:pt x="76483" y="443459"/>
                    <a:pt x="79937" y="448063"/>
                    <a:pt x="76739" y="442563"/>
                  </a:cubicBezTo>
                  <a:cubicBezTo>
                    <a:pt x="75332" y="443203"/>
                    <a:pt x="70472" y="438727"/>
                    <a:pt x="66507" y="433483"/>
                  </a:cubicBezTo>
                  <a:cubicBezTo>
                    <a:pt x="62542" y="428239"/>
                    <a:pt x="58578" y="423123"/>
                    <a:pt x="56915" y="423762"/>
                  </a:cubicBezTo>
                  <a:lnTo>
                    <a:pt x="54741" y="419797"/>
                  </a:lnTo>
                  <a:cubicBezTo>
                    <a:pt x="55508" y="420821"/>
                    <a:pt x="55764" y="420821"/>
                    <a:pt x="56531" y="421844"/>
                  </a:cubicBezTo>
                  <a:cubicBezTo>
                    <a:pt x="52566" y="414042"/>
                    <a:pt x="50776" y="418007"/>
                    <a:pt x="45276" y="408159"/>
                  </a:cubicBezTo>
                  <a:cubicBezTo>
                    <a:pt x="43358" y="404705"/>
                    <a:pt x="42462" y="402148"/>
                    <a:pt x="44125" y="404194"/>
                  </a:cubicBezTo>
                  <a:lnTo>
                    <a:pt x="39265" y="397287"/>
                  </a:lnTo>
                  <a:cubicBezTo>
                    <a:pt x="38114" y="395113"/>
                    <a:pt x="39265" y="395369"/>
                    <a:pt x="40032" y="397287"/>
                  </a:cubicBezTo>
                  <a:cubicBezTo>
                    <a:pt x="37730" y="393450"/>
                    <a:pt x="36067" y="389358"/>
                    <a:pt x="33893" y="385521"/>
                  </a:cubicBezTo>
                  <a:lnTo>
                    <a:pt x="33893" y="385521"/>
                  </a:lnTo>
                  <a:cubicBezTo>
                    <a:pt x="32614" y="384114"/>
                    <a:pt x="30056" y="380533"/>
                    <a:pt x="28777" y="378742"/>
                  </a:cubicBezTo>
                  <a:cubicBezTo>
                    <a:pt x="27498" y="376951"/>
                    <a:pt x="29928" y="380149"/>
                    <a:pt x="29928" y="378742"/>
                  </a:cubicBezTo>
                  <a:cubicBezTo>
                    <a:pt x="29928" y="377335"/>
                    <a:pt x="27115" y="374521"/>
                    <a:pt x="25963" y="372347"/>
                  </a:cubicBezTo>
                  <a:cubicBezTo>
                    <a:pt x="24812" y="370173"/>
                    <a:pt x="28649" y="374521"/>
                    <a:pt x="30951" y="379126"/>
                  </a:cubicBezTo>
                  <a:cubicBezTo>
                    <a:pt x="30951" y="371580"/>
                    <a:pt x="27370" y="374010"/>
                    <a:pt x="24173" y="359301"/>
                  </a:cubicBezTo>
                  <a:lnTo>
                    <a:pt x="26859" y="365696"/>
                  </a:lnTo>
                  <a:cubicBezTo>
                    <a:pt x="26215" y="359829"/>
                    <a:pt x="24972" y="354044"/>
                    <a:pt x="23150" y="348430"/>
                  </a:cubicBezTo>
                  <a:cubicBezTo>
                    <a:pt x="23150" y="350221"/>
                    <a:pt x="25708" y="364034"/>
                    <a:pt x="22126" y="356743"/>
                  </a:cubicBezTo>
                  <a:cubicBezTo>
                    <a:pt x="21316" y="353680"/>
                    <a:pt x="20157" y="350719"/>
                    <a:pt x="18673" y="347918"/>
                  </a:cubicBezTo>
                  <a:cubicBezTo>
                    <a:pt x="19824" y="347918"/>
                    <a:pt x="18673" y="343570"/>
                    <a:pt x="17011" y="338454"/>
                  </a:cubicBezTo>
                  <a:lnTo>
                    <a:pt x="18673" y="338454"/>
                  </a:lnTo>
                  <a:cubicBezTo>
                    <a:pt x="17680" y="335699"/>
                    <a:pt x="16348" y="333078"/>
                    <a:pt x="14708" y="330652"/>
                  </a:cubicBezTo>
                  <a:cubicBezTo>
                    <a:pt x="13174" y="324385"/>
                    <a:pt x="14069" y="322978"/>
                    <a:pt x="14708" y="321188"/>
                  </a:cubicBezTo>
                  <a:cubicBezTo>
                    <a:pt x="13429" y="311211"/>
                    <a:pt x="13813" y="328478"/>
                    <a:pt x="11639" y="316711"/>
                  </a:cubicBezTo>
                  <a:cubicBezTo>
                    <a:pt x="11639" y="308270"/>
                    <a:pt x="8953" y="302642"/>
                    <a:pt x="7546" y="292538"/>
                  </a:cubicBezTo>
                  <a:cubicBezTo>
                    <a:pt x="7546" y="286655"/>
                    <a:pt x="8569" y="293561"/>
                    <a:pt x="8825" y="291387"/>
                  </a:cubicBezTo>
                  <a:lnTo>
                    <a:pt x="7418" y="286271"/>
                  </a:lnTo>
                  <a:cubicBezTo>
                    <a:pt x="7418" y="284992"/>
                    <a:pt x="7418" y="285376"/>
                    <a:pt x="7418" y="285504"/>
                  </a:cubicBezTo>
                  <a:cubicBezTo>
                    <a:pt x="6651" y="281155"/>
                    <a:pt x="5883" y="285504"/>
                    <a:pt x="4988" y="278341"/>
                  </a:cubicBezTo>
                  <a:cubicBezTo>
                    <a:pt x="4252" y="275403"/>
                    <a:pt x="4252" y="272327"/>
                    <a:pt x="4988" y="269389"/>
                  </a:cubicBezTo>
                  <a:cubicBezTo>
                    <a:pt x="6108" y="264787"/>
                    <a:pt x="6411" y="260025"/>
                    <a:pt x="5883" y="255320"/>
                  </a:cubicBezTo>
                  <a:cubicBezTo>
                    <a:pt x="6523" y="253273"/>
                    <a:pt x="6779" y="256343"/>
                    <a:pt x="7418" y="255320"/>
                  </a:cubicBezTo>
                  <a:cubicBezTo>
                    <a:pt x="6779" y="243425"/>
                    <a:pt x="6779" y="245088"/>
                    <a:pt x="6651" y="235240"/>
                  </a:cubicBezTo>
                  <a:lnTo>
                    <a:pt x="8953" y="227182"/>
                  </a:lnTo>
                  <a:cubicBezTo>
                    <a:pt x="6779" y="233065"/>
                    <a:pt x="6651" y="225135"/>
                    <a:pt x="6523" y="217973"/>
                  </a:cubicBezTo>
                  <a:cubicBezTo>
                    <a:pt x="5628" y="220147"/>
                    <a:pt x="4860" y="221810"/>
                    <a:pt x="4476" y="223089"/>
                  </a:cubicBezTo>
                  <a:cubicBezTo>
                    <a:pt x="4587" y="219351"/>
                    <a:pt x="5015" y="215628"/>
                    <a:pt x="5755" y="211962"/>
                  </a:cubicBezTo>
                  <a:cubicBezTo>
                    <a:pt x="5755" y="210811"/>
                    <a:pt x="6523" y="211962"/>
                    <a:pt x="6779" y="213881"/>
                  </a:cubicBezTo>
                  <a:lnTo>
                    <a:pt x="6779" y="211834"/>
                  </a:lnTo>
                  <a:cubicBezTo>
                    <a:pt x="8313" y="208125"/>
                    <a:pt x="8697" y="210299"/>
                    <a:pt x="8825" y="213241"/>
                  </a:cubicBezTo>
                  <a:lnTo>
                    <a:pt x="6907" y="216822"/>
                  </a:lnTo>
                  <a:cubicBezTo>
                    <a:pt x="6907" y="219764"/>
                    <a:pt x="8058" y="222450"/>
                    <a:pt x="9081" y="222066"/>
                  </a:cubicBezTo>
                  <a:cubicBezTo>
                    <a:pt x="8962" y="220875"/>
                    <a:pt x="8962" y="219676"/>
                    <a:pt x="9081" y="218485"/>
                  </a:cubicBezTo>
                  <a:cubicBezTo>
                    <a:pt x="9081" y="218485"/>
                    <a:pt x="9081" y="219636"/>
                    <a:pt x="9081" y="219380"/>
                  </a:cubicBezTo>
                  <a:cubicBezTo>
                    <a:pt x="9081" y="219124"/>
                    <a:pt x="9081" y="217845"/>
                    <a:pt x="9081" y="216055"/>
                  </a:cubicBezTo>
                  <a:lnTo>
                    <a:pt x="11511" y="214008"/>
                  </a:lnTo>
                  <a:lnTo>
                    <a:pt x="11511" y="213241"/>
                  </a:lnTo>
                  <a:lnTo>
                    <a:pt x="16115" y="200451"/>
                  </a:lnTo>
                  <a:cubicBezTo>
                    <a:pt x="16115" y="197893"/>
                    <a:pt x="16115" y="195335"/>
                    <a:pt x="16115" y="192777"/>
                  </a:cubicBezTo>
                  <a:cubicBezTo>
                    <a:pt x="16115" y="190219"/>
                    <a:pt x="17011" y="187533"/>
                    <a:pt x="17394" y="184847"/>
                  </a:cubicBezTo>
                  <a:cubicBezTo>
                    <a:pt x="18598" y="178245"/>
                    <a:pt x="20308" y="171746"/>
                    <a:pt x="22510" y="165407"/>
                  </a:cubicBezTo>
                  <a:cubicBezTo>
                    <a:pt x="22510" y="169500"/>
                    <a:pt x="24045" y="166942"/>
                    <a:pt x="25452" y="167837"/>
                  </a:cubicBezTo>
                  <a:cubicBezTo>
                    <a:pt x="22126" y="171290"/>
                    <a:pt x="21615" y="179859"/>
                    <a:pt x="18417" y="187533"/>
                  </a:cubicBezTo>
                  <a:cubicBezTo>
                    <a:pt x="20080" y="183441"/>
                    <a:pt x="20464" y="184592"/>
                    <a:pt x="20336" y="185743"/>
                  </a:cubicBezTo>
                  <a:lnTo>
                    <a:pt x="24045" y="171162"/>
                  </a:lnTo>
                  <a:cubicBezTo>
                    <a:pt x="25068" y="171930"/>
                    <a:pt x="25963" y="168604"/>
                    <a:pt x="28266" y="165279"/>
                  </a:cubicBezTo>
                  <a:cubicBezTo>
                    <a:pt x="24684" y="166942"/>
                    <a:pt x="31591" y="154663"/>
                    <a:pt x="33509" y="148780"/>
                  </a:cubicBezTo>
                  <a:cubicBezTo>
                    <a:pt x="34405" y="148780"/>
                    <a:pt x="34533" y="150571"/>
                    <a:pt x="31207" y="157093"/>
                  </a:cubicBezTo>
                  <a:cubicBezTo>
                    <a:pt x="36451" y="150698"/>
                    <a:pt x="32870" y="146094"/>
                    <a:pt x="38625" y="139955"/>
                  </a:cubicBezTo>
                  <a:cubicBezTo>
                    <a:pt x="37730" y="141618"/>
                    <a:pt x="37091" y="142385"/>
                    <a:pt x="37091" y="143153"/>
                  </a:cubicBezTo>
                  <a:cubicBezTo>
                    <a:pt x="38625" y="139188"/>
                    <a:pt x="44509" y="130363"/>
                    <a:pt x="43869" y="133048"/>
                  </a:cubicBezTo>
                  <a:lnTo>
                    <a:pt x="42974" y="134583"/>
                  </a:lnTo>
                  <a:lnTo>
                    <a:pt x="48729" y="125375"/>
                  </a:lnTo>
                  <a:cubicBezTo>
                    <a:pt x="50904" y="122049"/>
                    <a:pt x="53462" y="118724"/>
                    <a:pt x="55764" y="115399"/>
                  </a:cubicBezTo>
                  <a:cubicBezTo>
                    <a:pt x="59341" y="111743"/>
                    <a:pt x="62397" y="107611"/>
                    <a:pt x="64845" y="103120"/>
                  </a:cubicBezTo>
                  <a:cubicBezTo>
                    <a:pt x="65319" y="104256"/>
                    <a:pt x="65579" y="105470"/>
                    <a:pt x="65612" y="106701"/>
                  </a:cubicBezTo>
                  <a:cubicBezTo>
                    <a:pt x="68426" y="99795"/>
                    <a:pt x="71623" y="93016"/>
                    <a:pt x="74821" y="85982"/>
                  </a:cubicBezTo>
                  <a:cubicBezTo>
                    <a:pt x="74821" y="88540"/>
                    <a:pt x="82878" y="85982"/>
                    <a:pt x="76867" y="94295"/>
                  </a:cubicBezTo>
                  <a:cubicBezTo>
                    <a:pt x="79842" y="91422"/>
                    <a:pt x="82660" y="88391"/>
                    <a:pt x="85308" y="85214"/>
                  </a:cubicBezTo>
                  <a:cubicBezTo>
                    <a:pt x="83646" y="86365"/>
                    <a:pt x="79937" y="86749"/>
                    <a:pt x="81727" y="85214"/>
                  </a:cubicBezTo>
                  <a:cubicBezTo>
                    <a:pt x="86154" y="83035"/>
                    <a:pt x="90427" y="80557"/>
                    <a:pt x="94517" y="77796"/>
                  </a:cubicBezTo>
                  <a:cubicBezTo>
                    <a:pt x="92087" y="79459"/>
                    <a:pt x="92599" y="75110"/>
                    <a:pt x="96180" y="72041"/>
                  </a:cubicBezTo>
                  <a:cubicBezTo>
                    <a:pt x="96180" y="72936"/>
                    <a:pt x="98226" y="73959"/>
                    <a:pt x="97203" y="75238"/>
                  </a:cubicBezTo>
                  <a:cubicBezTo>
                    <a:pt x="99330" y="71927"/>
                    <a:pt x="101680" y="68765"/>
                    <a:pt x="104237" y="65774"/>
                  </a:cubicBezTo>
                  <a:cubicBezTo>
                    <a:pt x="102319" y="67820"/>
                    <a:pt x="105389" y="67820"/>
                    <a:pt x="107819" y="66925"/>
                  </a:cubicBezTo>
                  <a:cubicBezTo>
                    <a:pt x="106540" y="66925"/>
                    <a:pt x="115876" y="61042"/>
                    <a:pt x="118178" y="58995"/>
                  </a:cubicBezTo>
                  <a:lnTo>
                    <a:pt x="113830" y="61425"/>
                  </a:lnTo>
                  <a:cubicBezTo>
                    <a:pt x="124318" y="53879"/>
                    <a:pt x="122143" y="50810"/>
                    <a:pt x="133398" y="44031"/>
                  </a:cubicBezTo>
                  <a:cubicBezTo>
                    <a:pt x="132247" y="45310"/>
                    <a:pt x="131864" y="49019"/>
                    <a:pt x="137619" y="45949"/>
                  </a:cubicBezTo>
                  <a:cubicBezTo>
                    <a:pt x="139403" y="43034"/>
                    <a:pt x="141458" y="40293"/>
                    <a:pt x="143758" y="37764"/>
                  </a:cubicBezTo>
                  <a:cubicBezTo>
                    <a:pt x="147509" y="33722"/>
                    <a:pt x="151815" y="30234"/>
                    <a:pt x="156548" y="27404"/>
                  </a:cubicBezTo>
                  <a:lnTo>
                    <a:pt x="158850" y="27404"/>
                  </a:lnTo>
                  <a:cubicBezTo>
                    <a:pt x="161406" y="25761"/>
                    <a:pt x="164053" y="24267"/>
                    <a:pt x="166780" y="22928"/>
                  </a:cubicBezTo>
                  <a:cubicBezTo>
                    <a:pt x="162176" y="26892"/>
                    <a:pt x="150281" y="38020"/>
                    <a:pt x="143630" y="43136"/>
                  </a:cubicBezTo>
                  <a:cubicBezTo>
                    <a:pt x="146509" y="42571"/>
                    <a:pt x="149275" y="41534"/>
                    <a:pt x="151816" y="40066"/>
                  </a:cubicBezTo>
                  <a:cubicBezTo>
                    <a:pt x="154502" y="40066"/>
                    <a:pt x="148746" y="42880"/>
                    <a:pt x="146956" y="43775"/>
                  </a:cubicBezTo>
                  <a:lnTo>
                    <a:pt x="162176" y="36996"/>
                  </a:lnTo>
                  <a:cubicBezTo>
                    <a:pt x="161536" y="36357"/>
                    <a:pt x="164222" y="34566"/>
                    <a:pt x="167036" y="32904"/>
                  </a:cubicBezTo>
                  <a:cubicBezTo>
                    <a:pt x="169850" y="31241"/>
                    <a:pt x="172919" y="29962"/>
                    <a:pt x="172280" y="29451"/>
                  </a:cubicBezTo>
                  <a:cubicBezTo>
                    <a:pt x="166748" y="32057"/>
                    <a:pt x="161405" y="35049"/>
                    <a:pt x="156292" y="38403"/>
                  </a:cubicBezTo>
                  <a:cubicBezTo>
                    <a:pt x="154885" y="37508"/>
                    <a:pt x="163583" y="28811"/>
                    <a:pt x="175349" y="25614"/>
                  </a:cubicBezTo>
                  <a:cubicBezTo>
                    <a:pt x="178419" y="25614"/>
                    <a:pt x="174198" y="29195"/>
                    <a:pt x="174710" y="29706"/>
                  </a:cubicBezTo>
                  <a:cubicBezTo>
                    <a:pt x="178277" y="27567"/>
                    <a:pt x="182102" y="25891"/>
                    <a:pt x="186093" y="24718"/>
                  </a:cubicBezTo>
                  <a:lnTo>
                    <a:pt x="181616" y="27276"/>
                  </a:lnTo>
                  <a:cubicBezTo>
                    <a:pt x="188011" y="25485"/>
                    <a:pt x="191209" y="21393"/>
                    <a:pt x="199522" y="21009"/>
                  </a:cubicBezTo>
                  <a:cubicBezTo>
                    <a:pt x="202208" y="21009"/>
                    <a:pt x="207963" y="21009"/>
                    <a:pt x="208219" y="19986"/>
                  </a:cubicBezTo>
                  <a:cubicBezTo>
                    <a:pt x="203487" y="19219"/>
                    <a:pt x="201057" y="13847"/>
                    <a:pt x="203743" y="11673"/>
                  </a:cubicBezTo>
                  <a:cubicBezTo>
                    <a:pt x="209788" y="10698"/>
                    <a:pt x="215913" y="10313"/>
                    <a:pt x="222032" y="10522"/>
                  </a:cubicBezTo>
                  <a:cubicBezTo>
                    <a:pt x="226765" y="11289"/>
                    <a:pt x="215765" y="15126"/>
                    <a:pt x="219858" y="15765"/>
                  </a:cubicBezTo>
                  <a:cubicBezTo>
                    <a:pt x="219858" y="15765"/>
                    <a:pt x="222416" y="14358"/>
                    <a:pt x="223439" y="13975"/>
                  </a:cubicBezTo>
                  <a:cubicBezTo>
                    <a:pt x="224462" y="13591"/>
                    <a:pt x="222416" y="15509"/>
                    <a:pt x="228683" y="13975"/>
                  </a:cubicBezTo>
                  <a:cubicBezTo>
                    <a:pt x="229450" y="12184"/>
                    <a:pt x="241473" y="12184"/>
                    <a:pt x="231369" y="12184"/>
                  </a:cubicBezTo>
                  <a:cubicBezTo>
                    <a:pt x="235956" y="11230"/>
                    <a:pt x="240625" y="10716"/>
                    <a:pt x="245310" y="10649"/>
                  </a:cubicBezTo>
                  <a:cubicBezTo>
                    <a:pt x="242752" y="9754"/>
                    <a:pt x="251577" y="6685"/>
                    <a:pt x="258100" y="5917"/>
                  </a:cubicBezTo>
                  <a:cubicBezTo>
                    <a:pt x="258100" y="5917"/>
                    <a:pt x="259251" y="6812"/>
                    <a:pt x="259890" y="7068"/>
                  </a:cubicBezTo>
                  <a:lnTo>
                    <a:pt x="268587" y="7068"/>
                  </a:lnTo>
                  <a:lnTo>
                    <a:pt x="276133" y="7068"/>
                  </a:lnTo>
                  <a:cubicBezTo>
                    <a:pt x="280866" y="7068"/>
                    <a:pt x="285598" y="7963"/>
                    <a:pt x="291609" y="8219"/>
                  </a:cubicBezTo>
                  <a:cubicBezTo>
                    <a:pt x="292632" y="8219"/>
                    <a:pt x="298388" y="9498"/>
                    <a:pt x="295830" y="10010"/>
                  </a:cubicBezTo>
                  <a:cubicBezTo>
                    <a:pt x="298169" y="9780"/>
                    <a:pt x="300525" y="9780"/>
                    <a:pt x="302864" y="10010"/>
                  </a:cubicBezTo>
                  <a:cubicBezTo>
                    <a:pt x="309643" y="12440"/>
                    <a:pt x="294679" y="8987"/>
                    <a:pt x="299923" y="11545"/>
                  </a:cubicBezTo>
                  <a:cubicBezTo>
                    <a:pt x="304852" y="10977"/>
                    <a:pt x="309830" y="10977"/>
                    <a:pt x="314759" y="11545"/>
                  </a:cubicBezTo>
                  <a:cubicBezTo>
                    <a:pt x="309201" y="9692"/>
                    <a:pt x="303342" y="8911"/>
                    <a:pt x="297493" y="9242"/>
                  </a:cubicBezTo>
                  <a:cubicBezTo>
                    <a:pt x="297493" y="7196"/>
                    <a:pt x="307085" y="6301"/>
                    <a:pt x="319747" y="7324"/>
                  </a:cubicBezTo>
                  <a:cubicBezTo>
                    <a:pt x="329851" y="8603"/>
                    <a:pt x="323840" y="9498"/>
                    <a:pt x="325630" y="9498"/>
                  </a:cubicBezTo>
                  <a:cubicBezTo>
                    <a:pt x="331138" y="11238"/>
                    <a:pt x="336866" y="12186"/>
                    <a:pt x="342641" y="12312"/>
                  </a:cubicBezTo>
                  <a:cubicBezTo>
                    <a:pt x="347616" y="12406"/>
                    <a:pt x="352492" y="13724"/>
                    <a:pt x="356838" y="16149"/>
                  </a:cubicBezTo>
                  <a:cubicBezTo>
                    <a:pt x="362337" y="19602"/>
                    <a:pt x="356838" y="18707"/>
                    <a:pt x="356838" y="20114"/>
                  </a:cubicBezTo>
                  <a:cubicBezTo>
                    <a:pt x="353646" y="19137"/>
                    <a:pt x="350527" y="17940"/>
                    <a:pt x="347501" y="16533"/>
                  </a:cubicBezTo>
                  <a:cubicBezTo>
                    <a:pt x="344996" y="15527"/>
                    <a:pt x="342434" y="14673"/>
                    <a:pt x="339827" y="13975"/>
                  </a:cubicBezTo>
                  <a:lnTo>
                    <a:pt x="346350" y="16277"/>
                  </a:lnTo>
                  <a:cubicBezTo>
                    <a:pt x="342699" y="15879"/>
                    <a:pt x="339099" y="15107"/>
                    <a:pt x="335606" y="13975"/>
                  </a:cubicBezTo>
                  <a:cubicBezTo>
                    <a:pt x="350338" y="18350"/>
                    <a:pt x="364706" y="23866"/>
                    <a:pt x="378580" y="30474"/>
                  </a:cubicBezTo>
                  <a:cubicBezTo>
                    <a:pt x="381010" y="31241"/>
                    <a:pt x="385231" y="32648"/>
                    <a:pt x="383568" y="31369"/>
                  </a:cubicBezTo>
                  <a:lnTo>
                    <a:pt x="379348" y="29451"/>
                  </a:lnTo>
                  <a:cubicBezTo>
                    <a:pt x="376022" y="26637"/>
                    <a:pt x="387789" y="31880"/>
                    <a:pt x="382673" y="29451"/>
                  </a:cubicBezTo>
                  <a:cubicBezTo>
                    <a:pt x="389817" y="31235"/>
                    <a:pt x="396607" y="34219"/>
                    <a:pt x="402753" y="38276"/>
                  </a:cubicBezTo>
                  <a:lnTo>
                    <a:pt x="403393" y="40450"/>
                  </a:lnTo>
                  <a:cubicBezTo>
                    <a:pt x="401481" y="38515"/>
                    <a:pt x="399226" y="36953"/>
                    <a:pt x="396742" y="35845"/>
                  </a:cubicBezTo>
                  <a:cubicBezTo>
                    <a:pt x="400195" y="37124"/>
                    <a:pt x="407102" y="44542"/>
                    <a:pt x="411450" y="44926"/>
                  </a:cubicBezTo>
                  <a:lnTo>
                    <a:pt x="406846" y="40833"/>
                  </a:lnTo>
                  <a:cubicBezTo>
                    <a:pt x="413778" y="43274"/>
                    <a:pt x="420292" y="46768"/>
                    <a:pt x="426159" y="51193"/>
                  </a:cubicBezTo>
                  <a:cubicBezTo>
                    <a:pt x="424112" y="47868"/>
                    <a:pt x="424624" y="50170"/>
                    <a:pt x="421043" y="45438"/>
                  </a:cubicBezTo>
                  <a:cubicBezTo>
                    <a:pt x="423984" y="49786"/>
                    <a:pt x="404032" y="34950"/>
                    <a:pt x="409404" y="40961"/>
                  </a:cubicBezTo>
                  <a:cubicBezTo>
                    <a:pt x="405146" y="36880"/>
                    <a:pt x="400522" y="33198"/>
                    <a:pt x="395591" y="29962"/>
                  </a:cubicBezTo>
                  <a:cubicBezTo>
                    <a:pt x="395591" y="29962"/>
                    <a:pt x="397637" y="32008"/>
                    <a:pt x="391754" y="28939"/>
                  </a:cubicBezTo>
                  <a:lnTo>
                    <a:pt x="390219" y="28939"/>
                  </a:lnTo>
                  <a:lnTo>
                    <a:pt x="390219" y="28939"/>
                  </a:lnTo>
                  <a:lnTo>
                    <a:pt x="390219" y="28939"/>
                  </a:lnTo>
                  <a:cubicBezTo>
                    <a:pt x="390219" y="28939"/>
                    <a:pt x="390219" y="28939"/>
                    <a:pt x="390219" y="28939"/>
                  </a:cubicBezTo>
                  <a:cubicBezTo>
                    <a:pt x="391198" y="29554"/>
                    <a:pt x="392100" y="30283"/>
                    <a:pt x="392905" y="31113"/>
                  </a:cubicBezTo>
                  <a:cubicBezTo>
                    <a:pt x="387378" y="29477"/>
                    <a:pt x="381954" y="27513"/>
                    <a:pt x="376662" y="25230"/>
                  </a:cubicBezTo>
                  <a:cubicBezTo>
                    <a:pt x="373209" y="23311"/>
                    <a:pt x="378325" y="25230"/>
                    <a:pt x="376662" y="23951"/>
                  </a:cubicBezTo>
                  <a:cubicBezTo>
                    <a:pt x="374946" y="23432"/>
                    <a:pt x="373193" y="23047"/>
                    <a:pt x="371418" y="22800"/>
                  </a:cubicBezTo>
                  <a:cubicBezTo>
                    <a:pt x="371418" y="21521"/>
                    <a:pt x="362465" y="17428"/>
                    <a:pt x="371418" y="19986"/>
                  </a:cubicBezTo>
                  <a:lnTo>
                    <a:pt x="363616" y="17172"/>
                  </a:lnTo>
                  <a:cubicBezTo>
                    <a:pt x="358977" y="14639"/>
                    <a:pt x="354035" y="12705"/>
                    <a:pt x="348908" y="11417"/>
                  </a:cubicBezTo>
                  <a:cubicBezTo>
                    <a:pt x="345199" y="10266"/>
                    <a:pt x="339060" y="10138"/>
                    <a:pt x="342641" y="10138"/>
                  </a:cubicBezTo>
                  <a:lnTo>
                    <a:pt x="329851" y="7580"/>
                  </a:lnTo>
                  <a:lnTo>
                    <a:pt x="329851" y="7580"/>
                  </a:lnTo>
                  <a:cubicBezTo>
                    <a:pt x="323426" y="6010"/>
                    <a:pt x="316880" y="4983"/>
                    <a:pt x="310282" y="4510"/>
                  </a:cubicBezTo>
                  <a:cubicBezTo>
                    <a:pt x="303504" y="3871"/>
                    <a:pt x="296725" y="2336"/>
                    <a:pt x="289435" y="1313"/>
                  </a:cubicBezTo>
                  <a:cubicBezTo>
                    <a:pt x="284109" y="1592"/>
                    <a:pt x="278773" y="1592"/>
                    <a:pt x="273448" y="1313"/>
                  </a:cubicBezTo>
                  <a:lnTo>
                    <a:pt x="272041" y="290"/>
                  </a:lnTo>
                  <a:cubicBezTo>
                    <a:pt x="265681" y="-6"/>
                    <a:pt x="259309" y="207"/>
                    <a:pt x="252984" y="929"/>
                  </a:cubicBezTo>
                  <a:cubicBezTo>
                    <a:pt x="247381" y="-310"/>
                    <a:pt x="241576" y="-310"/>
                    <a:pt x="235973" y="929"/>
                  </a:cubicBezTo>
                  <a:cubicBezTo>
                    <a:pt x="228811" y="2080"/>
                    <a:pt x="221265" y="3615"/>
                    <a:pt x="216405" y="4126"/>
                  </a:cubicBezTo>
                  <a:lnTo>
                    <a:pt x="216405" y="5405"/>
                  </a:lnTo>
                  <a:cubicBezTo>
                    <a:pt x="209384" y="6940"/>
                    <a:pt x="202464" y="8905"/>
                    <a:pt x="195685" y="11289"/>
                  </a:cubicBezTo>
                  <a:lnTo>
                    <a:pt x="196453" y="12184"/>
                  </a:lnTo>
                  <a:cubicBezTo>
                    <a:pt x="189674" y="14486"/>
                    <a:pt x="178802" y="17044"/>
                    <a:pt x="168059" y="21009"/>
                  </a:cubicBezTo>
                  <a:cubicBezTo>
                    <a:pt x="169724" y="20034"/>
                    <a:pt x="171539" y="19342"/>
                    <a:pt x="173431" y="18963"/>
                  </a:cubicBezTo>
                  <a:cubicBezTo>
                    <a:pt x="169997" y="19646"/>
                    <a:pt x="166619" y="20586"/>
                    <a:pt x="163327" y="21777"/>
                  </a:cubicBezTo>
                  <a:cubicBezTo>
                    <a:pt x="160129" y="23311"/>
                    <a:pt x="157188" y="25102"/>
                    <a:pt x="154118" y="26892"/>
                  </a:cubicBezTo>
                  <a:cubicBezTo>
                    <a:pt x="148406" y="30321"/>
                    <a:pt x="142466" y="33355"/>
                    <a:pt x="136340" y="35973"/>
                  </a:cubicBezTo>
                  <a:cubicBezTo>
                    <a:pt x="134484" y="37599"/>
                    <a:pt x="132365" y="38896"/>
                    <a:pt x="130073" y="39810"/>
                  </a:cubicBezTo>
                  <a:lnTo>
                    <a:pt x="130713" y="39810"/>
                  </a:lnTo>
                  <a:lnTo>
                    <a:pt x="129561" y="40450"/>
                  </a:lnTo>
                  <a:lnTo>
                    <a:pt x="125597" y="42112"/>
                  </a:lnTo>
                  <a:lnTo>
                    <a:pt x="128794" y="39171"/>
                  </a:lnTo>
                  <a:cubicBezTo>
                    <a:pt x="126748" y="40322"/>
                    <a:pt x="123806" y="42368"/>
                    <a:pt x="120864" y="44415"/>
                  </a:cubicBezTo>
                  <a:lnTo>
                    <a:pt x="118946" y="44415"/>
                  </a:lnTo>
                  <a:lnTo>
                    <a:pt x="118946" y="44415"/>
                  </a:lnTo>
                  <a:cubicBezTo>
                    <a:pt x="115748" y="45822"/>
                    <a:pt x="116899" y="46333"/>
                    <a:pt x="118946" y="46077"/>
                  </a:cubicBezTo>
                  <a:cubicBezTo>
                    <a:pt x="117718" y="47012"/>
                    <a:pt x="116602" y="48085"/>
                    <a:pt x="115620" y="49275"/>
                  </a:cubicBezTo>
                  <a:cubicBezTo>
                    <a:pt x="112295" y="49275"/>
                    <a:pt x="108586" y="55286"/>
                    <a:pt x="104365" y="55925"/>
                  </a:cubicBezTo>
                  <a:cubicBezTo>
                    <a:pt x="102128" y="58383"/>
                    <a:pt x="99689" y="60651"/>
                    <a:pt x="97075" y="62704"/>
                  </a:cubicBezTo>
                  <a:cubicBezTo>
                    <a:pt x="94006" y="65774"/>
                    <a:pt x="91192" y="69099"/>
                    <a:pt x="91192" y="70506"/>
                  </a:cubicBezTo>
                  <a:cubicBezTo>
                    <a:pt x="91192" y="71913"/>
                    <a:pt x="90041" y="70506"/>
                    <a:pt x="91192" y="69611"/>
                  </a:cubicBezTo>
                  <a:cubicBezTo>
                    <a:pt x="88168" y="71834"/>
                    <a:pt x="85420" y="74410"/>
                    <a:pt x="83006" y="77285"/>
                  </a:cubicBezTo>
                  <a:lnTo>
                    <a:pt x="80704" y="77285"/>
                  </a:lnTo>
                  <a:cubicBezTo>
                    <a:pt x="79021" y="79662"/>
                    <a:pt x="77484" y="82139"/>
                    <a:pt x="76100" y="84703"/>
                  </a:cubicBezTo>
                  <a:cubicBezTo>
                    <a:pt x="72007" y="87900"/>
                    <a:pt x="70216" y="89051"/>
                    <a:pt x="72774" y="84703"/>
                  </a:cubicBezTo>
                  <a:cubicBezTo>
                    <a:pt x="65868" y="95190"/>
                    <a:pt x="66507" y="92632"/>
                    <a:pt x="60880" y="101585"/>
                  </a:cubicBezTo>
                  <a:lnTo>
                    <a:pt x="60880" y="100562"/>
                  </a:lnTo>
                  <a:cubicBezTo>
                    <a:pt x="58913" y="104077"/>
                    <a:pt x="56645" y="107415"/>
                    <a:pt x="54101" y="110538"/>
                  </a:cubicBezTo>
                  <a:cubicBezTo>
                    <a:pt x="40664" y="126812"/>
                    <a:pt x="29360" y="144735"/>
                    <a:pt x="20464" y="163872"/>
                  </a:cubicBezTo>
                  <a:cubicBezTo>
                    <a:pt x="22766" y="162593"/>
                    <a:pt x="21231" y="164767"/>
                    <a:pt x="19696" y="167453"/>
                  </a:cubicBezTo>
                  <a:cubicBezTo>
                    <a:pt x="18162" y="170139"/>
                    <a:pt x="16499" y="173592"/>
                    <a:pt x="17394" y="174488"/>
                  </a:cubicBezTo>
                  <a:cubicBezTo>
                    <a:pt x="16243" y="175383"/>
                    <a:pt x="14836" y="178069"/>
                    <a:pt x="15476" y="174488"/>
                  </a:cubicBezTo>
                  <a:cubicBezTo>
                    <a:pt x="12534" y="185103"/>
                    <a:pt x="8441" y="189708"/>
                    <a:pt x="8569" y="197637"/>
                  </a:cubicBezTo>
                  <a:cubicBezTo>
                    <a:pt x="7546" y="198788"/>
                    <a:pt x="8569" y="195079"/>
                    <a:pt x="7546" y="196103"/>
                  </a:cubicBezTo>
                  <a:cubicBezTo>
                    <a:pt x="7493" y="197687"/>
                    <a:pt x="7146" y="199249"/>
                    <a:pt x="6523" y="200707"/>
                  </a:cubicBezTo>
                  <a:cubicBezTo>
                    <a:pt x="5883" y="201730"/>
                    <a:pt x="6523" y="198916"/>
                    <a:pt x="6523" y="197126"/>
                  </a:cubicBezTo>
                  <a:cubicBezTo>
                    <a:pt x="3837" y="208253"/>
                    <a:pt x="5628" y="209916"/>
                    <a:pt x="7290" y="211067"/>
                  </a:cubicBezTo>
                  <a:cubicBezTo>
                    <a:pt x="5036" y="214925"/>
                    <a:pt x="4306" y="219487"/>
                    <a:pt x="5244" y="223857"/>
                  </a:cubicBezTo>
                  <a:cubicBezTo>
                    <a:pt x="4221" y="225647"/>
                    <a:pt x="3070" y="228845"/>
                    <a:pt x="3965" y="221938"/>
                  </a:cubicBezTo>
                  <a:cubicBezTo>
                    <a:pt x="1978" y="229841"/>
                    <a:pt x="989" y="237962"/>
                    <a:pt x="1023" y="246111"/>
                  </a:cubicBezTo>
                  <a:cubicBezTo>
                    <a:pt x="707" y="248274"/>
                    <a:pt x="707" y="250471"/>
                    <a:pt x="1023" y="252634"/>
                  </a:cubicBezTo>
                  <a:cubicBezTo>
                    <a:pt x="1023" y="261459"/>
                    <a:pt x="256" y="262226"/>
                    <a:pt x="0" y="270795"/>
                  </a:cubicBezTo>
                  <a:lnTo>
                    <a:pt x="0" y="268365"/>
                  </a:lnTo>
                  <a:cubicBezTo>
                    <a:pt x="934" y="273036"/>
                    <a:pt x="1278" y="277806"/>
                    <a:pt x="1023" y="282562"/>
                  </a:cubicBezTo>
                  <a:lnTo>
                    <a:pt x="1023" y="282562"/>
                  </a:lnTo>
                  <a:cubicBezTo>
                    <a:pt x="1023" y="298549"/>
                    <a:pt x="1023" y="289469"/>
                    <a:pt x="1791" y="305200"/>
                  </a:cubicBezTo>
                  <a:lnTo>
                    <a:pt x="2814" y="304177"/>
                  </a:lnTo>
                  <a:cubicBezTo>
                    <a:pt x="5628" y="305328"/>
                    <a:pt x="3453" y="318246"/>
                    <a:pt x="5755" y="327071"/>
                  </a:cubicBezTo>
                  <a:lnTo>
                    <a:pt x="5755" y="323746"/>
                  </a:lnTo>
                  <a:cubicBezTo>
                    <a:pt x="6294" y="330168"/>
                    <a:pt x="6508" y="336614"/>
                    <a:pt x="6395" y="343058"/>
                  </a:cubicBezTo>
                  <a:cubicBezTo>
                    <a:pt x="6395" y="344209"/>
                    <a:pt x="5628" y="341523"/>
                    <a:pt x="5116" y="339989"/>
                  </a:cubicBezTo>
                  <a:cubicBezTo>
                    <a:pt x="7034" y="352779"/>
                    <a:pt x="7034" y="341268"/>
                    <a:pt x="9848" y="350732"/>
                  </a:cubicBezTo>
                  <a:cubicBezTo>
                    <a:pt x="9848" y="352651"/>
                    <a:pt x="7034" y="349069"/>
                    <a:pt x="8953" y="355464"/>
                  </a:cubicBezTo>
                  <a:cubicBezTo>
                    <a:pt x="9592" y="358790"/>
                    <a:pt x="17778" y="372859"/>
                    <a:pt x="20080" y="381044"/>
                  </a:cubicBezTo>
                  <a:cubicBezTo>
                    <a:pt x="20080" y="378998"/>
                    <a:pt x="20080" y="376951"/>
                    <a:pt x="21871" y="381044"/>
                  </a:cubicBezTo>
                  <a:cubicBezTo>
                    <a:pt x="25196" y="387055"/>
                    <a:pt x="27754" y="399334"/>
                    <a:pt x="32742" y="403810"/>
                  </a:cubicBezTo>
                  <a:cubicBezTo>
                    <a:pt x="32742" y="404578"/>
                    <a:pt x="32742" y="404961"/>
                    <a:pt x="32742" y="405089"/>
                  </a:cubicBezTo>
                  <a:cubicBezTo>
                    <a:pt x="36604" y="410889"/>
                    <a:pt x="40878" y="416403"/>
                    <a:pt x="45532" y="421588"/>
                  </a:cubicBezTo>
                  <a:cubicBezTo>
                    <a:pt x="45532" y="428111"/>
                    <a:pt x="66635" y="447168"/>
                    <a:pt x="64205" y="448830"/>
                  </a:cubicBezTo>
                  <a:lnTo>
                    <a:pt x="75460" y="460981"/>
                  </a:lnTo>
                  <a:lnTo>
                    <a:pt x="75460" y="460981"/>
                  </a:lnTo>
                  <a:cubicBezTo>
                    <a:pt x="79388" y="465597"/>
                    <a:pt x="84164" y="469417"/>
                    <a:pt x="89529" y="472236"/>
                  </a:cubicBezTo>
                  <a:cubicBezTo>
                    <a:pt x="91192" y="474027"/>
                    <a:pt x="89529" y="473131"/>
                    <a:pt x="89529" y="473131"/>
                  </a:cubicBezTo>
                  <a:cubicBezTo>
                    <a:pt x="96119" y="480633"/>
                    <a:pt x="104228" y="486650"/>
                    <a:pt x="113318" y="490781"/>
                  </a:cubicBezTo>
                  <a:lnTo>
                    <a:pt x="113318" y="492572"/>
                  </a:lnTo>
                  <a:cubicBezTo>
                    <a:pt x="122556" y="500170"/>
                    <a:pt x="132541" y="506812"/>
                    <a:pt x="143119" y="512396"/>
                  </a:cubicBezTo>
                  <a:cubicBezTo>
                    <a:pt x="143119" y="512396"/>
                    <a:pt x="143119" y="512396"/>
                    <a:pt x="141328" y="512396"/>
                  </a:cubicBezTo>
                  <a:cubicBezTo>
                    <a:pt x="149386" y="515210"/>
                    <a:pt x="157955" y="520965"/>
                    <a:pt x="166140" y="524419"/>
                  </a:cubicBezTo>
                  <a:cubicBezTo>
                    <a:pt x="171780" y="527800"/>
                    <a:pt x="178238" y="529570"/>
                    <a:pt x="184814" y="529535"/>
                  </a:cubicBezTo>
                  <a:cubicBezTo>
                    <a:pt x="188471" y="530474"/>
                    <a:pt x="192189" y="531158"/>
                    <a:pt x="195941" y="531581"/>
                  </a:cubicBezTo>
                  <a:cubicBezTo>
                    <a:pt x="182128" y="527744"/>
                    <a:pt x="198499" y="530302"/>
                    <a:pt x="192999" y="528128"/>
                  </a:cubicBezTo>
                  <a:cubicBezTo>
                    <a:pt x="198499" y="529279"/>
                    <a:pt x="206684" y="532988"/>
                    <a:pt x="199906" y="531453"/>
                  </a:cubicBezTo>
                  <a:lnTo>
                    <a:pt x="199010" y="531453"/>
                  </a:lnTo>
                  <a:cubicBezTo>
                    <a:pt x="195941" y="532988"/>
                    <a:pt x="216021" y="536825"/>
                    <a:pt x="215382" y="537976"/>
                  </a:cubicBezTo>
                  <a:cubicBezTo>
                    <a:pt x="242583" y="543276"/>
                    <a:pt x="270376" y="544868"/>
                    <a:pt x="298004" y="542708"/>
                  </a:cubicBezTo>
                  <a:lnTo>
                    <a:pt x="294807" y="541301"/>
                  </a:lnTo>
                  <a:cubicBezTo>
                    <a:pt x="297876" y="541301"/>
                    <a:pt x="300818" y="540406"/>
                    <a:pt x="303887" y="540022"/>
                  </a:cubicBezTo>
                  <a:cubicBezTo>
                    <a:pt x="306957" y="539639"/>
                    <a:pt x="307341" y="541046"/>
                    <a:pt x="300818" y="541941"/>
                  </a:cubicBezTo>
                  <a:cubicBezTo>
                    <a:pt x="304668" y="541860"/>
                    <a:pt x="308441" y="540851"/>
                    <a:pt x="311817" y="538999"/>
                  </a:cubicBezTo>
                  <a:cubicBezTo>
                    <a:pt x="324607" y="537720"/>
                    <a:pt x="307085" y="541813"/>
                    <a:pt x="311050" y="541301"/>
                  </a:cubicBezTo>
                  <a:lnTo>
                    <a:pt x="316422" y="540278"/>
                  </a:lnTo>
                  <a:lnTo>
                    <a:pt x="315143" y="540278"/>
                  </a:lnTo>
                  <a:cubicBezTo>
                    <a:pt x="319313" y="538709"/>
                    <a:pt x="323587" y="537427"/>
                    <a:pt x="327932" y="536441"/>
                  </a:cubicBezTo>
                  <a:cubicBezTo>
                    <a:pt x="332920" y="535546"/>
                    <a:pt x="330746" y="536441"/>
                    <a:pt x="332665" y="536441"/>
                  </a:cubicBezTo>
                  <a:cubicBezTo>
                    <a:pt x="332665" y="536441"/>
                    <a:pt x="332665" y="536441"/>
                    <a:pt x="335606" y="536441"/>
                  </a:cubicBezTo>
                  <a:lnTo>
                    <a:pt x="347117" y="533627"/>
                  </a:lnTo>
                  <a:lnTo>
                    <a:pt x="342129" y="533627"/>
                  </a:lnTo>
                  <a:cubicBezTo>
                    <a:pt x="346989" y="531837"/>
                    <a:pt x="352745" y="530941"/>
                    <a:pt x="347117" y="530814"/>
                  </a:cubicBezTo>
                  <a:cubicBezTo>
                    <a:pt x="355472" y="529396"/>
                    <a:pt x="363630" y="526992"/>
                    <a:pt x="371418" y="523651"/>
                  </a:cubicBezTo>
                  <a:cubicBezTo>
                    <a:pt x="381138" y="519558"/>
                    <a:pt x="390091" y="514570"/>
                    <a:pt x="392521" y="513931"/>
                  </a:cubicBezTo>
                  <a:cubicBezTo>
                    <a:pt x="398660" y="510222"/>
                    <a:pt x="404416" y="505873"/>
                    <a:pt x="412218" y="501141"/>
                  </a:cubicBezTo>
                  <a:cubicBezTo>
                    <a:pt x="410171" y="502036"/>
                    <a:pt x="408253" y="501141"/>
                    <a:pt x="414776" y="497560"/>
                  </a:cubicBezTo>
                  <a:cubicBezTo>
                    <a:pt x="414776" y="499606"/>
                    <a:pt x="417845" y="498327"/>
                    <a:pt x="421682" y="495769"/>
                  </a:cubicBezTo>
                  <a:cubicBezTo>
                    <a:pt x="425307" y="492994"/>
                    <a:pt x="429259" y="490675"/>
                    <a:pt x="433449" y="488863"/>
                  </a:cubicBezTo>
                  <a:cubicBezTo>
                    <a:pt x="430763" y="489886"/>
                    <a:pt x="434984" y="486561"/>
                    <a:pt x="438949" y="483363"/>
                  </a:cubicBezTo>
                  <a:cubicBezTo>
                    <a:pt x="442913" y="480166"/>
                    <a:pt x="445983" y="476584"/>
                    <a:pt x="442146" y="478759"/>
                  </a:cubicBezTo>
                  <a:cubicBezTo>
                    <a:pt x="447006" y="474666"/>
                    <a:pt x="443169" y="479398"/>
                    <a:pt x="447262" y="476713"/>
                  </a:cubicBezTo>
                  <a:cubicBezTo>
                    <a:pt x="460316" y="464893"/>
                    <a:pt x="472418" y="452063"/>
                    <a:pt x="483457" y="438343"/>
                  </a:cubicBezTo>
                  <a:cubicBezTo>
                    <a:pt x="483457" y="438343"/>
                    <a:pt x="480899" y="439878"/>
                    <a:pt x="483457" y="436296"/>
                  </a:cubicBezTo>
                  <a:lnTo>
                    <a:pt x="491131" y="429646"/>
                  </a:lnTo>
                  <a:cubicBezTo>
                    <a:pt x="493050" y="426448"/>
                    <a:pt x="491131" y="425681"/>
                    <a:pt x="496119" y="420565"/>
                  </a:cubicBezTo>
                  <a:cubicBezTo>
                    <a:pt x="495352" y="420565"/>
                    <a:pt x="494073" y="422100"/>
                    <a:pt x="495352" y="419925"/>
                  </a:cubicBezTo>
                  <a:cubicBezTo>
                    <a:pt x="517350" y="389997"/>
                    <a:pt x="527966" y="352267"/>
                    <a:pt x="537686" y="316072"/>
                  </a:cubicBezTo>
                  <a:cubicBezTo>
                    <a:pt x="536152" y="320932"/>
                    <a:pt x="536535" y="317606"/>
                    <a:pt x="537686" y="313769"/>
                  </a:cubicBezTo>
                  <a:cubicBezTo>
                    <a:pt x="537686" y="316200"/>
                    <a:pt x="536663" y="313769"/>
                    <a:pt x="536024" y="313769"/>
                  </a:cubicBezTo>
                  <a:cubicBezTo>
                    <a:pt x="537303" y="308781"/>
                    <a:pt x="538837" y="303665"/>
                    <a:pt x="539861" y="298549"/>
                  </a:cubicBezTo>
                  <a:cubicBezTo>
                    <a:pt x="538326" y="295480"/>
                    <a:pt x="540628" y="281667"/>
                    <a:pt x="539093" y="280004"/>
                  </a:cubicBezTo>
                  <a:lnTo>
                    <a:pt x="539093" y="284992"/>
                  </a:lnTo>
                  <a:cubicBezTo>
                    <a:pt x="537559" y="278341"/>
                    <a:pt x="534617" y="293817"/>
                    <a:pt x="532315" y="292666"/>
                  </a:cubicBezTo>
                  <a:cubicBezTo>
                    <a:pt x="534489" y="300212"/>
                    <a:pt x="526815" y="311083"/>
                    <a:pt x="528222" y="323234"/>
                  </a:cubicBezTo>
                  <a:cubicBezTo>
                    <a:pt x="527327" y="325664"/>
                    <a:pt x="528222" y="320804"/>
                    <a:pt x="527071" y="322083"/>
                  </a:cubicBezTo>
                  <a:cubicBezTo>
                    <a:pt x="527357" y="326470"/>
                    <a:pt x="526566" y="330861"/>
                    <a:pt x="524769" y="334873"/>
                  </a:cubicBezTo>
                  <a:lnTo>
                    <a:pt x="524769" y="333338"/>
                  </a:lnTo>
                  <a:cubicBezTo>
                    <a:pt x="521061" y="348856"/>
                    <a:pt x="515433" y="363850"/>
                    <a:pt x="508014" y="377975"/>
                  </a:cubicBezTo>
                  <a:lnTo>
                    <a:pt x="509804" y="377079"/>
                  </a:lnTo>
                  <a:cubicBezTo>
                    <a:pt x="508647" y="379349"/>
                    <a:pt x="507322" y="381530"/>
                    <a:pt x="505840" y="383602"/>
                  </a:cubicBezTo>
                  <a:cubicBezTo>
                    <a:pt x="505072" y="388974"/>
                    <a:pt x="511339" y="372219"/>
                    <a:pt x="511083" y="377207"/>
                  </a:cubicBezTo>
                  <a:cubicBezTo>
                    <a:pt x="507361" y="382270"/>
                    <a:pt x="504268" y="387767"/>
                    <a:pt x="501875" y="393578"/>
                  </a:cubicBezTo>
                  <a:cubicBezTo>
                    <a:pt x="499516" y="398883"/>
                    <a:pt x="496125" y="403666"/>
                    <a:pt x="491899" y="407647"/>
                  </a:cubicBezTo>
                  <a:cubicBezTo>
                    <a:pt x="488317" y="413658"/>
                    <a:pt x="494073" y="406624"/>
                    <a:pt x="490492" y="412635"/>
                  </a:cubicBezTo>
                  <a:lnTo>
                    <a:pt x="488957" y="413786"/>
                  </a:lnTo>
                  <a:lnTo>
                    <a:pt x="488957" y="415833"/>
                  </a:lnTo>
                  <a:cubicBezTo>
                    <a:pt x="486527" y="419670"/>
                    <a:pt x="483969" y="420821"/>
                    <a:pt x="483457" y="420565"/>
                  </a:cubicBezTo>
                  <a:cubicBezTo>
                    <a:pt x="484367" y="419442"/>
                    <a:pt x="485180" y="418244"/>
                    <a:pt x="485887" y="416984"/>
                  </a:cubicBezTo>
                  <a:cubicBezTo>
                    <a:pt x="481912" y="421768"/>
                    <a:pt x="478197" y="426763"/>
                    <a:pt x="474760" y="431948"/>
                  </a:cubicBezTo>
                  <a:lnTo>
                    <a:pt x="479109" y="426832"/>
                  </a:lnTo>
                  <a:cubicBezTo>
                    <a:pt x="467117" y="443026"/>
                    <a:pt x="453628" y="458057"/>
                    <a:pt x="438821" y="471724"/>
                  </a:cubicBezTo>
                  <a:lnTo>
                    <a:pt x="440228" y="471724"/>
                  </a:lnTo>
                  <a:cubicBezTo>
                    <a:pt x="433530" y="477524"/>
                    <a:pt x="426482" y="482905"/>
                    <a:pt x="419124" y="487840"/>
                  </a:cubicBezTo>
                  <a:lnTo>
                    <a:pt x="419124" y="487840"/>
                  </a:lnTo>
                  <a:cubicBezTo>
                    <a:pt x="416437" y="490612"/>
                    <a:pt x="413329" y="492943"/>
                    <a:pt x="409915" y="494746"/>
                  </a:cubicBezTo>
                  <a:cubicBezTo>
                    <a:pt x="412857" y="492188"/>
                    <a:pt x="403009" y="497432"/>
                    <a:pt x="406974" y="494746"/>
                  </a:cubicBezTo>
                  <a:cubicBezTo>
                    <a:pt x="402028" y="498053"/>
                    <a:pt x="397441" y="501868"/>
                    <a:pt x="393289" y="506129"/>
                  </a:cubicBezTo>
                  <a:lnTo>
                    <a:pt x="390859" y="506129"/>
                  </a:lnTo>
                  <a:cubicBezTo>
                    <a:pt x="387939" y="508678"/>
                    <a:pt x="384665" y="510789"/>
                    <a:pt x="381138" y="512396"/>
                  </a:cubicBezTo>
                  <a:cubicBezTo>
                    <a:pt x="386510" y="508943"/>
                    <a:pt x="376150" y="513292"/>
                    <a:pt x="382034" y="509327"/>
                  </a:cubicBezTo>
                  <a:cubicBezTo>
                    <a:pt x="378657" y="510452"/>
                    <a:pt x="375366" y="511820"/>
                    <a:pt x="372185" y="513419"/>
                  </a:cubicBezTo>
                  <a:lnTo>
                    <a:pt x="364639" y="516745"/>
                  </a:lnTo>
                  <a:cubicBezTo>
                    <a:pt x="361003" y="518820"/>
                    <a:pt x="356927" y="520004"/>
                    <a:pt x="352745" y="520198"/>
                  </a:cubicBezTo>
                  <a:cubicBezTo>
                    <a:pt x="346606" y="525186"/>
                    <a:pt x="366302" y="516745"/>
                    <a:pt x="362593" y="518663"/>
                  </a:cubicBezTo>
                  <a:cubicBezTo>
                    <a:pt x="366174" y="518663"/>
                    <a:pt x="357477" y="522628"/>
                    <a:pt x="352617" y="524163"/>
                  </a:cubicBezTo>
                  <a:cubicBezTo>
                    <a:pt x="347757" y="525698"/>
                    <a:pt x="343152" y="523523"/>
                    <a:pt x="330746" y="526849"/>
                  </a:cubicBezTo>
                  <a:cubicBezTo>
                    <a:pt x="332025" y="526849"/>
                    <a:pt x="332025" y="526849"/>
                    <a:pt x="333304" y="526081"/>
                  </a:cubicBezTo>
                  <a:cubicBezTo>
                    <a:pt x="328444" y="526081"/>
                    <a:pt x="324351" y="529663"/>
                    <a:pt x="318212" y="529279"/>
                  </a:cubicBezTo>
                  <a:cubicBezTo>
                    <a:pt x="315270" y="531325"/>
                    <a:pt x="310666" y="530430"/>
                    <a:pt x="310027" y="532476"/>
                  </a:cubicBezTo>
                  <a:lnTo>
                    <a:pt x="321665" y="530174"/>
                  </a:lnTo>
                  <a:cubicBezTo>
                    <a:pt x="314019" y="532897"/>
                    <a:pt x="306076" y="534700"/>
                    <a:pt x="298004" y="535546"/>
                  </a:cubicBezTo>
                  <a:cubicBezTo>
                    <a:pt x="300025" y="534637"/>
                    <a:pt x="302122" y="533909"/>
                    <a:pt x="304271" y="533372"/>
                  </a:cubicBezTo>
                  <a:cubicBezTo>
                    <a:pt x="300946" y="533372"/>
                    <a:pt x="298004" y="534906"/>
                    <a:pt x="294679" y="534395"/>
                  </a:cubicBezTo>
                  <a:cubicBezTo>
                    <a:pt x="295446" y="532732"/>
                    <a:pt x="308876" y="531965"/>
                    <a:pt x="315782" y="529535"/>
                  </a:cubicBezTo>
                  <a:cubicBezTo>
                    <a:pt x="312201" y="529535"/>
                    <a:pt x="302992" y="532988"/>
                    <a:pt x="305806" y="530302"/>
                  </a:cubicBezTo>
                  <a:cubicBezTo>
                    <a:pt x="303041" y="531902"/>
                    <a:pt x="299919" y="532782"/>
                    <a:pt x="296725" y="532860"/>
                  </a:cubicBezTo>
                  <a:cubicBezTo>
                    <a:pt x="292682" y="532631"/>
                    <a:pt x="288628" y="533020"/>
                    <a:pt x="284703" y="534011"/>
                  </a:cubicBezTo>
                  <a:lnTo>
                    <a:pt x="284703" y="532860"/>
                  </a:lnTo>
                  <a:cubicBezTo>
                    <a:pt x="282469" y="533352"/>
                    <a:pt x="280204" y="533694"/>
                    <a:pt x="277924" y="533883"/>
                  </a:cubicBezTo>
                  <a:lnTo>
                    <a:pt x="282401" y="532093"/>
                  </a:lnTo>
                  <a:cubicBezTo>
                    <a:pt x="275644" y="532865"/>
                    <a:pt x="268821" y="532865"/>
                    <a:pt x="262065" y="532093"/>
                  </a:cubicBezTo>
                  <a:cubicBezTo>
                    <a:pt x="276261" y="532093"/>
                    <a:pt x="265262" y="533755"/>
                    <a:pt x="271273" y="534523"/>
                  </a:cubicBezTo>
                  <a:cubicBezTo>
                    <a:pt x="253623" y="535674"/>
                    <a:pt x="261297" y="531197"/>
                    <a:pt x="241729" y="530686"/>
                  </a:cubicBezTo>
                  <a:cubicBezTo>
                    <a:pt x="244415" y="530686"/>
                    <a:pt x="251577" y="531965"/>
                    <a:pt x="247484" y="532348"/>
                  </a:cubicBezTo>
                  <a:cubicBezTo>
                    <a:pt x="243792" y="532056"/>
                    <a:pt x="240168" y="531193"/>
                    <a:pt x="236741" y="529790"/>
                  </a:cubicBezTo>
                  <a:cubicBezTo>
                    <a:pt x="223951" y="528128"/>
                    <a:pt x="238531" y="531325"/>
                    <a:pt x="233032" y="531197"/>
                  </a:cubicBezTo>
                  <a:cubicBezTo>
                    <a:pt x="228811" y="529151"/>
                    <a:pt x="226637" y="531197"/>
                    <a:pt x="220242" y="530430"/>
                  </a:cubicBezTo>
                  <a:lnTo>
                    <a:pt x="220242" y="529279"/>
                  </a:lnTo>
                  <a:cubicBezTo>
                    <a:pt x="205917" y="525698"/>
                    <a:pt x="215893" y="530941"/>
                    <a:pt x="203103" y="526849"/>
                  </a:cubicBezTo>
                  <a:lnTo>
                    <a:pt x="208987" y="526849"/>
                  </a:lnTo>
                  <a:lnTo>
                    <a:pt x="202080" y="525570"/>
                  </a:lnTo>
                  <a:lnTo>
                    <a:pt x="203871" y="524547"/>
                  </a:lnTo>
                  <a:cubicBezTo>
                    <a:pt x="198062" y="524163"/>
                    <a:pt x="192378" y="522688"/>
                    <a:pt x="187116" y="520198"/>
                  </a:cubicBezTo>
                  <a:cubicBezTo>
                    <a:pt x="188523" y="521605"/>
                    <a:pt x="185581" y="521989"/>
                    <a:pt x="179314" y="520198"/>
                  </a:cubicBezTo>
                  <a:cubicBezTo>
                    <a:pt x="175349" y="518024"/>
                    <a:pt x="182000" y="520198"/>
                    <a:pt x="173175" y="517001"/>
                  </a:cubicBezTo>
                  <a:cubicBezTo>
                    <a:pt x="176093" y="516745"/>
                    <a:pt x="179003" y="517564"/>
                    <a:pt x="181360" y="519303"/>
                  </a:cubicBezTo>
                  <a:lnTo>
                    <a:pt x="184046" y="519303"/>
                  </a:lnTo>
                  <a:cubicBezTo>
                    <a:pt x="179419" y="517105"/>
                    <a:pt x="174630" y="515267"/>
                    <a:pt x="169722" y="513803"/>
                  </a:cubicBezTo>
                  <a:cubicBezTo>
                    <a:pt x="170863" y="514241"/>
                    <a:pt x="171974" y="514754"/>
                    <a:pt x="173047" y="515338"/>
                  </a:cubicBezTo>
                  <a:cubicBezTo>
                    <a:pt x="168694" y="514379"/>
                    <a:pt x="164419" y="513096"/>
                    <a:pt x="160257" y="511501"/>
                  </a:cubicBezTo>
                  <a:cubicBezTo>
                    <a:pt x="158467" y="510222"/>
                    <a:pt x="160257" y="510606"/>
                    <a:pt x="161792" y="511501"/>
                  </a:cubicBezTo>
                  <a:cubicBezTo>
                    <a:pt x="159362" y="510478"/>
                    <a:pt x="157315" y="510094"/>
                    <a:pt x="153734" y="508431"/>
                  </a:cubicBezTo>
                  <a:cubicBezTo>
                    <a:pt x="155013" y="508431"/>
                    <a:pt x="155269" y="507024"/>
                    <a:pt x="160513" y="509071"/>
                  </a:cubicBezTo>
                  <a:lnTo>
                    <a:pt x="148618" y="504467"/>
                  </a:lnTo>
                  <a:cubicBezTo>
                    <a:pt x="148618" y="503827"/>
                    <a:pt x="143247" y="500630"/>
                    <a:pt x="144909" y="501013"/>
                  </a:cubicBezTo>
                  <a:cubicBezTo>
                    <a:pt x="139282" y="496793"/>
                    <a:pt x="129050" y="493851"/>
                    <a:pt x="121632" y="488223"/>
                  </a:cubicBezTo>
                  <a:cubicBezTo>
                    <a:pt x="120549" y="487787"/>
                    <a:pt x="119519" y="487229"/>
                    <a:pt x="118562" y="486561"/>
                  </a:cubicBezTo>
                  <a:cubicBezTo>
                    <a:pt x="111783" y="480805"/>
                    <a:pt x="105772" y="475945"/>
                    <a:pt x="97331" y="469550"/>
                  </a:cubicBezTo>
                  <a:lnTo>
                    <a:pt x="94133" y="464306"/>
                  </a:lnTo>
                  <a:cubicBezTo>
                    <a:pt x="87739" y="459062"/>
                    <a:pt x="98610" y="471341"/>
                    <a:pt x="87994" y="462644"/>
                  </a:cubicBezTo>
                  <a:cubicBezTo>
                    <a:pt x="80448" y="456504"/>
                    <a:pt x="86332" y="459190"/>
                    <a:pt x="84285" y="456376"/>
                  </a:cubicBezTo>
                  <a:cubicBezTo>
                    <a:pt x="78166" y="452191"/>
                    <a:pt x="72839" y="446951"/>
                    <a:pt x="68554" y="440901"/>
                  </a:cubicBezTo>
                  <a:cubicBezTo>
                    <a:pt x="70344" y="440261"/>
                    <a:pt x="71623" y="442052"/>
                    <a:pt x="73670" y="444098"/>
                  </a:cubicBezTo>
                  <a:close/>
                  <a:moveTo>
                    <a:pt x="22510" y="357639"/>
                  </a:moveTo>
                  <a:cubicBezTo>
                    <a:pt x="23533" y="359429"/>
                    <a:pt x="25580" y="362755"/>
                    <a:pt x="25324" y="364417"/>
                  </a:cubicBezTo>
                  <a:cubicBezTo>
                    <a:pt x="22638" y="362755"/>
                    <a:pt x="22766" y="360836"/>
                    <a:pt x="21871" y="357639"/>
                  </a:cubicBezTo>
                  <a:close/>
                  <a:moveTo>
                    <a:pt x="13685" y="205439"/>
                  </a:moveTo>
                  <a:cubicBezTo>
                    <a:pt x="13451" y="207574"/>
                    <a:pt x="12845" y="209652"/>
                    <a:pt x="11895" y="211578"/>
                  </a:cubicBezTo>
                  <a:cubicBezTo>
                    <a:pt x="12322" y="209486"/>
                    <a:pt x="12921" y="207433"/>
                    <a:pt x="13685" y="205439"/>
                  </a:cubicBezTo>
                  <a:close/>
                  <a:moveTo>
                    <a:pt x="357605" y="14998"/>
                  </a:moveTo>
                  <a:lnTo>
                    <a:pt x="357605" y="14998"/>
                  </a:lnTo>
                  <a:cubicBezTo>
                    <a:pt x="352489" y="12440"/>
                    <a:pt x="354024" y="13591"/>
                    <a:pt x="356965" y="14486"/>
                  </a:cubicBezTo>
                  <a:close/>
                  <a:moveTo>
                    <a:pt x="366302" y="18707"/>
                  </a:moveTo>
                  <a:cubicBezTo>
                    <a:pt x="367197" y="18707"/>
                    <a:pt x="367197" y="18707"/>
                    <a:pt x="366302" y="18707"/>
                  </a:cubicBezTo>
                  <a:cubicBezTo>
                    <a:pt x="364562" y="18421"/>
                    <a:pt x="362878" y="17859"/>
                    <a:pt x="361314" y="17044"/>
                  </a:cubicBezTo>
                  <a:cubicBezTo>
                    <a:pt x="362654" y="17763"/>
                    <a:pt x="364143" y="18157"/>
                    <a:pt x="365663" y="18195"/>
                  </a:cubicBezTo>
                  <a:close/>
                  <a:moveTo>
                    <a:pt x="333432" y="534651"/>
                  </a:moveTo>
                  <a:lnTo>
                    <a:pt x="331642" y="534651"/>
                  </a:lnTo>
                  <a:cubicBezTo>
                    <a:pt x="335095" y="533372"/>
                    <a:pt x="334072" y="534011"/>
                    <a:pt x="333432" y="534651"/>
                  </a:cubicBezTo>
                  <a:close/>
                </a:path>
              </a:pathLst>
            </a:custGeom>
            <a:solidFill>
              <a:srgbClr val="EBEBEB"/>
            </a:solidFill>
            <a:ln w="12783"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A9006FDC-BBD1-9125-36C1-FE17A716FA7E}"/>
                </a:ext>
              </a:extLst>
            </p:cNvPr>
            <p:cNvSpPr/>
            <p:nvPr/>
          </p:nvSpPr>
          <p:spPr>
            <a:xfrm>
              <a:off x="571707" y="6381480"/>
              <a:ext cx="767" cy="1311"/>
            </a:xfrm>
            <a:custGeom>
              <a:avLst/>
              <a:gdLst>
                <a:gd name="connsiteX0" fmla="*/ 767 w 767"/>
                <a:gd name="connsiteY0" fmla="*/ 0 h 1311"/>
                <a:gd name="connsiteX1" fmla="*/ 0 w 767"/>
                <a:gd name="connsiteY1" fmla="*/ 767 h 1311"/>
                <a:gd name="connsiteX2" fmla="*/ 767 w 767"/>
                <a:gd name="connsiteY2" fmla="*/ 0 h 1311"/>
              </a:gdLst>
              <a:ahLst/>
              <a:cxnLst>
                <a:cxn ang="0">
                  <a:pos x="connsiteX0" y="connsiteY0"/>
                </a:cxn>
                <a:cxn ang="0">
                  <a:pos x="connsiteX1" y="connsiteY1"/>
                </a:cxn>
                <a:cxn ang="0">
                  <a:pos x="connsiteX2" y="connsiteY2"/>
                </a:cxn>
              </a:cxnLst>
              <a:rect l="l" t="t" r="r" b="b"/>
              <a:pathLst>
                <a:path w="767" h="1311">
                  <a:moveTo>
                    <a:pt x="767" y="0"/>
                  </a:moveTo>
                  <a:cubicBezTo>
                    <a:pt x="625" y="348"/>
                    <a:pt x="348" y="625"/>
                    <a:pt x="0" y="767"/>
                  </a:cubicBezTo>
                  <a:cubicBezTo>
                    <a:pt x="128" y="1535"/>
                    <a:pt x="256" y="1663"/>
                    <a:pt x="767" y="0"/>
                  </a:cubicBezTo>
                  <a:close/>
                </a:path>
              </a:pathLst>
            </a:custGeom>
            <a:solidFill>
              <a:srgbClr val="EBEBEB"/>
            </a:solidFill>
            <a:ln w="12783"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6983E154-227B-750A-BFF8-48DC2105B8B6}"/>
                </a:ext>
              </a:extLst>
            </p:cNvPr>
            <p:cNvSpPr/>
            <p:nvPr/>
          </p:nvSpPr>
          <p:spPr>
            <a:xfrm>
              <a:off x="682723" y="6644312"/>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EBEBEB"/>
            </a:solidFill>
            <a:ln w="12783"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FD095374-0254-4B23-3E7C-140D769FEFB0}"/>
                </a:ext>
              </a:extLst>
            </p:cNvPr>
            <p:cNvSpPr/>
            <p:nvPr/>
          </p:nvSpPr>
          <p:spPr>
            <a:xfrm>
              <a:off x="781077" y="6172621"/>
              <a:ext cx="3709" cy="397"/>
            </a:xfrm>
            <a:custGeom>
              <a:avLst/>
              <a:gdLst>
                <a:gd name="connsiteX0" fmla="*/ 3709 w 3709"/>
                <a:gd name="connsiteY0" fmla="*/ 0 h 397"/>
                <a:gd name="connsiteX1" fmla="*/ 0 w 3709"/>
                <a:gd name="connsiteY1" fmla="*/ 0 h 397"/>
                <a:gd name="connsiteX2" fmla="*/ 3709 w 3709"/>
                <a:gd name="connsiteY2" fmla="*/ 0 h 397"/>
              </a:gdLst>
              <a:ahLst/>
              <a:cxnLst>
                <a:cxn ang="0">
                  <a:pos x="connsiteX0" y="connsiteY0"/>
                </a:cxn>
                <a:cxn ang="0">
                  <a:pos x="connsiteX1" y="connsiteY1"/>
                </a:cxn>
                <a:cxn ang="0">
                  <a:pos x="connsiteX2" y="connsiteY2"/>
                </a:cxn>
              </a:cxnLst>
              <a:rect l="l" t="t" r="r" b="b"/>
              <a:pathLst>
                <a:path w="3709" h="397">
                  <a:moveTo>
                    <a:pt x="3709" y="0"/>
                  </a:moveTo>
                  <a:cubicBezTo>
                    <a:pt x="2476" y="133"/>
                    <a:pt x="1233" y="133"/>
                    <a:pt x="0" y="0"/>
                  </a:cubicBezTo>
                  <a:cubicBezTo>
                    <a:pt x="0" y="0"/>
                    <a:pt x="895" y="895"/>
                    <a:pt x="3709" y="0"/>
                  </a:cubicBezTo>
                  <a:close/>
                </a:path>
              </a:pathLst>
            </a:custGeom>
            <a:solidFill>
              <a:srgbClr val="EBEBEB"/>
            </a:solidFill>
            <a:ln w="12783"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EFD5B615-8B8B-01ED-CE6F-B8A48D33556D}"/>
                </a:ext>
              </a:extLst>
            </p:cNvPr>
            <p:cNvSpPr/>
            <p:nvPr/>
          </p:nvSpPr>
          <p:spPr>
            <a:xfrm>
              <a:off x="968065" y="6195260"/>
              <a:ext cx="5371" cy="3197"/>
            </a:xfrm>
            <a:custGeom>
              <a:avLst/>
              <a:gdLst>
                <a:gd name="connsiteX0" fmla="*/ 5372 w 5371"/>
                <a:gd name="connsiteY0" fmla="*/ 2942 h 3197"/>
                <a:gd name="connsiteX1" fmla="*/ 0 w 5371"/>
                <a:gd name="connsiteY1" fmla="*/ 0 h 3197"/>
                <a:gd name="connsiteX2" fmla="*/ 4604 w 5371"/>
                <a:gd name="connsiteY2" fmla="*/ 3197 h 3197"/>
                <a:gd name="connsiteX3" fmla="*/ 5372 w 5371"/>
                <a:gd name="connsiteY3" fmla="*/ 2942 h 3197"/>
              </a:gdLst>
              <a:ahLst/>
              <a:cxnLst>
                <a:cxn ang="0">
                  <a:pos x="connsiteX0" y="connsiteY0"/>
                </a:cxn>
                <a:cxn ang="0">
                  <a:pos x="connsiteX1" y="connsiteY1"/>
                </a:cxn>
                <a:cxn ang="0">
                  <a:pos x="connsiteX2" y="connsiteY2"/>
                </a:cxn>
                <a:cxn ang="0">
                  <a:pos x="connsiteX3" y="connsiteY3"/>
                </a:cxn>
              </a:cxnLst>
              <a:rect l="l" t="t" r="r" b="b"/>
              <a:pathLst>
                <a:path w="5371" h="3197">
                  <a:moveTo>
                    <a:pt x="5372" y="2942"/>
                  </a:moveTo>
                  <a:lnTo>
                    <a:pt x="0" y="0"/>
                  </a:lnTo>
                  <a:cubicBezTo>
                    <a:pt x="1594" y="978"/>
                    <a:pt x="3131" y="2045"/>
                    <a:pt x="4604" y="3197"/>
                  </a:cubicBezTo>
                  <a:cubicBezTo>
                    <a:pt x="4604" y="3197"/>
                    <a:pt x="3965" y="1535"/>
                    <a:pt x="5372" y="2942"/>
                  </a:cubicBezTo>
                  <a:close/>
                </a:path>
              </a:pathLst>
            </a:custGeom>
            <a:solidFill>
              <a:srgbClr val="EBEBEB"/>
            </a:solidFill>
            <a:ln w="12783"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2AE5FEFE-01BA-EA57-2F17-C9D9B40AB2C2}"/>
                </a:ext>
              </a:extLst>
            </p:cNvPr>
            <p:cNvSpPr/>
            <p:nvPr/>
          </p:nvSpPr>
          <p:spPr>
            <a:xfrm>
              <a:off x="1009387" y="6233862"/>
              <a:ext cx="3187" cy="3092"/>
            </a:xfrm>
            <a:custGeom>
              <a:avLst/>
              <a:gdLst>
                <a:gd name="connsiteX0" fmla="*/ 1013 w 3187"/>
                <a:gd name="connsiteY0" fmla="*/ 1430 h 3092"/>
                <a:gd name="connsiteX1" fmla="*/ 3187 w 3187"/>
                <a:gd name="connsiteY1" fmla="*/ 3093 h 3092"/>
                <a:gd name="connsiteX2" fmla="*/ 3187 w 3187"/>
                <a:gd name="connsiteY2" fmla="*/ 3093 h 3092"/>
                <a:gd name="connsiteX3" fmla="*/ 1013 w 3187"/>
                <a:gd name="connsiteY3" fmla="*/ 1430 h 3092"/>
              </a:gdLst>
              <a:ahLst/>
              <a:cxnLst>
                <a:cxn ang="0">
                  <a:pos x="connsiteX0" y="connsiteY0"/>
                </a:cxn>
                <a:cxn ang="0">
                  <a:pos x="connsiteX1" y="connsiteY1"/>
                </a:cxn>
                <a:cxn ang="0">
                  <a:pos x="connsiteX2" y="connsiteY2"/>
                </a:cxn>
                <a:cxn ang="0">
                  <a:pos x="connsiteX3" y="connsiteY3"/>
                </a:cxn>
              </a:cxnLst>
              <a:rect l="l" t="t" r="r" b="b"/>
              <a:pathLst>
                <a:path w="3187" h="3092">
                  <a:moveTo>
                    <a:pt x="1013" y="1430"/>
                  </a:moveTo>
                  <a:cubicBezTo>
                    <a:pt x="1706" y="2024"/>
                    <a:pt x="2432" y="2579"/>
                    <a:pt x="3187" y="3093"/>
                  </a:cubicBezTo>
                  <a:lnTo>
                    <a:pt x="3187" y="3093"/>
                  </a:lnTo>
                  <a:cubicBezTo>
                    <a:pt x="1013" y="151"/>
                    <a:pt x="-1417" y="-1256"/>
                    <a:pt x="1013" y="1430"/>
                  </a:cubicBezTo>
                  <a:close/>
                </a:path>
              </a:pathLst>
            </a:custGeom>
            <a:solidFill>
              <a:srgbClr val="EBEBEB"/>
            </a:solidFill>
            <a:ln w="12783"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340AB685-7703-8CFE-8530-7ED9FA5AC699}"/>
                </a:ext>
              </a:extLst>
            </p:cNvPr>
            <p:cNvSpPr/>
            <p:nvPr/>
          </p:nvSpPr>
          <p:spPr>
            <a:xfrm>
              <a:off x="976251" y="6204085"/>
              <a:ext cx="7184" cy="4988"/>
            </a:xfrm>
            <a:custGeom>
              <a:avLst/>
              <a:gdLst>
                <a:gd name="connsiteX0" fmla="*/ 0 w 7184"/>
                <a:gd name="connsiteY0" fmla="*/ 0 h 4988"/>
                <a:gd name="connsiteX1" fmla="*/ 6779 w 7184"/>
                <a:gd name="connsiteY1" fmla="*/ 4988 h 4988"/>
                <a:gd name="connsiteX2" fmla="*/ 6779 w 7184"/>
                <a:gd name="connsiteY2" fmla="*/ 4988 h 4988"/>
                <a:gd name="connsiteX3" fmla="*/ 0 w 7184"/>
                <a:gd name="connsiteY3" fmla="*/ 0 h 4988"/>
              </a:gdLst>
              <a:ahLst/>
              <a:cxnLst>
                <a:cxn ang="0">
                  <a:pos x="connsiteX0" y="connsiteY0"/>
                </a:cxn>
                <a:cxn ang="0">
                  <a:pos x="connsiteX1" y="connsiteY1"/>
                </a:cxn>
                <a:cxn ang="0">
                  <a:pos x="connsiteX2" y="connsiteY2"/>
                </a:cxn>
                <a:cxn ang="0">
                  <a:pos x="connsiteX3" y="connsiteY3"/>
                </a:cxn>
              </a:cxnLst>
              <a:rect l="l" t="t" r="r" b="b"/>
              <a:pathLst>
                <a:path w="7184" h="4988">
                  <a:moveTo>
                    <a:pt x="0" y="0"/>
                  </a:moveTo>
                  <a:cubicBezTo>
                    <a:pt x="0" y="1151"/>
                    <a:pt x="3325" y="2558"/>
                    <a:pt x="6779" y="4988"/>
                  </a:cubicBezTo>
                  <a:lnTo>
                    <a:pt x="6779" y="4988"/>
                  </a:lnTo>
                  <a:cubicBezTo>
                    <a:pt x="8569" y="4093"/>
                    <a:pt x="4093" y="1791"/>
                    <a:pt x="0" y="0"/>
                  </a:cubicBezTo>
                  <a:close/>
                </a:path>
              </a:pathLst>
            </a:custGeom>
            <a:solidFill>
              <a:srgbClr val="EBEBEB"/>
            </a:solidFill>
            <a:ln w="12783"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B8E61DD8-FB6A-3275-8978-57C1C40E1F6D}"/>
                </a:ext>
              </a:extLst>
            </p:cNvPr>
            <p:cNvSpPr/>
            <p:nvPr/>
          </p:nvSpPr>
          <p:spPr>
            <a:xfrm>
              <a:off x="983797" y="6209712"/>
              <a:ext cx="3197" cy="2302"/>
            </a:xfrm>
            <a:custGeom>
              <a:avLst/>
              <a:gdLst>
                <a:gd name="connsiteX0" fmla="*/ 0 w 3197"/>
                <a:gd name="connsiteY0" fmla="*/ 0 h 2302"/>
                <a:gd name="connsiteX1" fmla="*/ 3197 w 3197"/>
                <a:gd name="connsiteY1" fmla="*/ 2302 h 2302"/>
                <a:gd name="connsiteX2" fmla="*/ 0 w 3197"/>
                <a:gd name="connsiteY2" fmla="*/ 0 h 2302"/>
              </a:gdLst>
              <a:ahLst/>
              <a:cxnLst>
                <a:cxn ang="0">
                  <a:pos x="connsiteX0" y="connsiteY0"/>
                </a:cxn>
                <a:cxn ang="0">
                  <a:pos x="connsiteX1" y="connsiteY1"/>
                </a:cxn>
                <a:cxn ang="0">
                  <a:pos x="connsiteX2" y="connsiteY2"/>
                </a:cxn>
              </a:cxnLst>
              <a:rect l="l" t="t" r="r" b="b"/>
              <a:pathLst>
                <a:path w="3197" h="2302">
                  <a:moveTo>
                    <a:pt x="0" y="0"/>
                  </a:moveTo>
                  <a:lnTo>
                    <a:pt x="3197" y="2302"/>
                  </a:lnTo>
                  <a:cubicBezTo>
                    <a:pt x="3197" y="2302"/>
                    <a:pt x="1919" y="1279"/>
                    <a:pt x="0" y="0"/>
                  </a:cubicBezTo>
                  <a:close/>
                </a:path>
              </a:pathLst>
            </a:custGeom>
            <a:solidFill>
              <a:srgbClr val="EBEBEB"/>
            </a:solidFill>
            <a:ln w="12783"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AAF14A9E-A8AA-FF4A-C218-C3BDC1DAE6E1}"/>
                </a:ext>
              </a:extLst>
            </p:cNvPr>
            <p:cNvSpPr/>
            <p:nvPr/>
          </p:nvSpPr>
          <p:spPr>
            <a:xfrm>
              <a:off x="935089" y="6179244"/>
              <a:ext cx="6416" cy="2330"/>
            </a:xfrm>
            <a:custGeom>
              <a:avLst/>
              <a:gdLst>
                <a:gd name="connsiteX0" fmla="*/ 3816 w 6416"/>
                <a:gd name="connsiteY0" fmla="*/ 1819 h 2330"/>
                <a:gd name="connsiteX1" fmla="*/ 6374 w 6416"/>
                <a:gd name="connsiteY1" fmla="*/ 1819 h 2330"/>
                <a:gd name="connsiteX2" fmla="*/ 3816 w 6416"/>
                <a:gd name="connsiteY2" fmla="*/ 1819 h 2330"/>
              </a:gdLst>
              <a:ahLst/>
              <a:cxnLst>
                <a:cxn ang="0">
                  <a:pos x="connsiteX0" y="connsiteY0"/>
                </a:cxn>
                <a:cxn ang="0">
                  <a:pos x="connsiteX1" y="connsiteY1"/>
                </a:cxn>
                <a:cxn ang="0">
                  <a:pos x="connsiteX2" y="connsiteY2"/>
                </a:cxn>
              </a:cxnLst>
              <a:rect l="l" t="t" r="r" b="b"/>
              <a:pathLst>
                <a:path w="6416" h="2330">
                  <a:moveTo>
                    <a:pt x="3816" y="1819"/>
                  </a:moveTo>
                  <a:cubicBezTo>
                    <a:pt x="5606" y="2970"/>
                    <a:pt x="5478" y="1819"/>
                    <a:pt x="6374" y="1819"/>
                  </a:cubicBezTo>
                  <a:cubicBezTo>
                    <a:pt x="7269" y="1819"/>
                    <a:pt x="-6416" y="-2274"/>
                    <a:pt x="3816" y="1819"/>
                  </a:cubicBezTo>
                  <a:close/>
                </a:path>
              </a:pathLst>
            </a:custGeom>
            <a:solidFill>
              <a:srgbClr val="EBEBEB"/>
            </a:solidFill>
            <a:ln w="12783"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04C7E952-715F-FB2E-21B9-898BD1061521}"/>
                </a:ext>
              </a:extLst>
            </p:cNvPr>
            <p:cNvSpPr/>
            <p:nvPr/>
          </p:nvSpPr>
          <p:spPr>
            <a:xfrm>
              <a:off x="974204" y="6206387"/>
              <a:ext cx="3069" cy="2174"/>
            </a:xfrm>
            <a:custGeom>
              <a:avLst/>
              <a:gdLst>
                <a:gd name="connsiteX0" fmla="*/ 3070 w 3069"/>
                <a:gd name="connsiteY0" fmla="*/ 2174 h 2174"/>
                <a:gd name="connsiteX1" fmla="*/ 2430 w 3069"/>
                <a:gd name="connsiteY1" fmla="*/ 384 h 2174"/>
                <a:gd name="connsiteX2" fmla="*/ 0 w 3069"/>
                <a:gd name="connsiteY2" fmla="*/ 0 h 2174"/>
                <a:gd name="connsiteX3" fmla="*/ 3070 w 3069"/>
                <a:gd name="connsiteY3" fmla="*/ 2174 h 2174"/>
              </a:gdLst>
              <a:ahLst/>
              <a:cxnLst>
                <a:cxn ang="0">
                  <a:pos x="connsiteX0" y="connsiteY0"/>
                </a:cxn>
                <a:cxn ang="0">
                  <a:pos x="connsiteX1" y="connsiteY1"/>
                </a:cxn>
                <a:cxn ang="0">
                  <a:pos x="connsiteX2" y="connsiteY2"/>
                </a:cxn>
                <a:cxn ang="0">
                  <a:pos x="connsiteX3" y="connsiteY3"/>
                </a:cxn>
              </a:cxnLst>
              <a:rect l="l" t="t" r="r" b="b"/>
              <a:pathLst>
                <a:path w="3069" h="2174">
                  <a:moveTo>
                    <a:pt x="3070" y="2174"/>
                  </a:moveTo>
                  <a:lnTo>
                    <a:pt x="2430" y="384"/>
                  </a:lnTo>
                  <a:lnTo>
                    <a:pt x="0" y="0"/>
                  </a:lnTo>
                  <a:lnTo>
                    <a:pt x="3070" y="2174"/>
                  </a:lnTo>
                  <a:close/>
                </a:path>
              </a:pathLst>
            </a:custGeom>
            <a:solidFill>
              <a:srgbClr val="EBEBEB"/>
            </a:solidFill>
            <a:ln w="12783"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0BF0C1E4-EC59-6157-9E49-5A3ADB15F42C}"/>
                </a:ext>
              </a:extLst>
            </p:cNvPr>
            <p:cNvSpPr/>
            <p:nvPr/>
          </p:nvSpPr>
          <p:spPr>
            <a:xfrm>
              <a:off x="949136" y="6191423"/>
              <a:ext cx="7673" cy="3197"/>
            </a:xfrm>
            <a:custGeom>
              <a:avLst/>
              <a:gdLst>
                <a:gd name="connsiteX0" fmla="*/ 0 w 7673"/>
                <a:gd name="connsiteY0" fmla="*/ 0 h 3197"/>
                <a:gd name="connsiteX1" fmla="*/ 5883 w 7673"/>
                <a:gd name="connsiteY1" fmla="*/ 3197 h 3197"/>
                <a:gd name="connsiteX2" fmla="*/ 7674 w 7673"/>
                <a:gd name="connsiteY2" fmla="*/ 3197 h 3197"/>
                <a:gd name="connsiteX3" fmla="*/ 0 w 7673"/>
                <a:gd name="connsiteY3" fmla="*/ 0 h 3197"/>
              </a:gdLst>
              <a:ahLst/>
              <a:cxnLst>
                <a:cxn ang="0">
                  <a:pos x="connsiteX0" y="connsiteY0"/>
                </a:cxn>
                <a:cxn ang="0">
                  <a:pos x="connsiteX1" y="connsiteY1"/>
                </a:cxn>
                <a:cxn ang="0">
                  <a:pos x="connsiteX2" y="connsiteY2"/>
                </a:cxn>
                <a:cxn ang="0">
                  <a:pos x="connsiteX3" y="connsiteY3"/>
                </a:cxn>
              </a:cxnLst>
              <a:rect l="l" t="t" r="r" b="b"/>
              <a:pathLst>
                <a:path w="7673" h="3197">
                  <a:moveTo>
                    <a:pt x="0" y="0"/>
                  </a:moveTo>
                  <a:lnTo>
                    <a:pt x="5883" y="3197"/>
                  </a:lnTo>
                  <a:lnTo>
                    <a:pt x="7674" y="3197"/>
                  </a:lnTo>
                  <a:cubicBezTo>
                    <a:pt x="5220" y="1898"/>
                    <a:pt x="2651" y="827"/>
                    <a:pt x="0" y="0"/>
                  </a:cubicBezTo>
                  <a:close/>
                </a:path>
              </a:pathLst>
            </a:custGeom>
            <a:solidFill>
              <a:srgbClr val="EBEBEB"/>
            </a:solidFill>
            <a:ln w="12783"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601D8CAE-8575-E537-13F8-782CD50FB183}"/>
                </a:ext>
              </a:extLst>
            </p:cNvPr>
            <p:cNvSpPr/>
            <p:nvPr/>
          </p:nvSpPr>
          <p:spPr>
            <a:xfrm>
              <a:off x="956810" y="6195132"/>
              <a:ext cx="4732" cy="2558"/>
            </a:xfrm>
            <a:custGeom>
              <a:avLst/>
              <a:gdLst>
                <a:gd name="connsiteX0" fmla="*/ 0 w 4732"/>
                <a:gd name="connsiteY0" fmla="*/ 0 h 2558"/>
                <a:gd name="connsiteX1" fmla="*/ 4732 w 4732"/>
                <a:gd name="connsiteY1" fmla="*/ 2558 h 2558"/>
                <a:gd name="connsiteX2" fmla="*/ 0 w 4732"/>
                <a:gd name="connsiteY2" fmla="*/ 0 h 2558"/>
              </a:gdLst>
              <a:ahLst/>
              <a:cxnLst>
                <a:cxn ang="0">
                  <a:pos x="connsiteX0" y="connsiteY0"/>
                </a:cxn>
                <a:cxn ang="0">
                  <a:pos x="connsiteX1" y="connsiteY1"/>
                </a:cxn>
                <a:cxn ang="0">
                  <a:pos x="connsiteX2" y="connsiteY2"/>
                </a:cxn>
              </a:cxnLst>
              <a:rect l="l" t="t" r="r" b="b"/>
              <a:pathLst>
                <a:path w="4732" h="2558">
                  <a:moveTo>
                    <a:pt x="0" y="0"/>
                  </a:moveTo>
                  <a:cubicBezTo>
                    <a:pt x="1919" y="895"/>
                    <a:pt x="3581" y="2046"/>
                    <a:pt x="4732" y="2558"/>
                  </a:cubicBezTo>
                  <a:cubicBezTo>
                    <a:pt x="3215" y="1599"/>
                    <a:pt x="1634" y="744"/>
                    <a:pt x="0" y="0"/>
                  </a:cubicBezTo>
                  <a:close/>
                </a:path>
              </a:pathLst>
            </a:custGeom>
            <a:solidFill>
              <a:srgbClr val="EBEBEB"/>
            </a:solidFill>
            <a:ln w="12783"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6240ED87-1B5A-CF59-89AA-D2B9ED193F42}"/>
                </a:ext>
              </a:extLst>
            </p:cNvPr>
            <p:cNvSpPr/>
            <p:nvPr/>
          </p:nvSpPr>
          <p:spPr>
            <a:xfrm>
              <a:off x="963845" y="6200375"/>
              <a:ext cx="5499" cy="3837"/>
            </a:xfrm>
            <a:custGeom>
              <a:avLst/>
              <a:gdLst>
                <a:gd name="connsiteX0" fmla="*/ 5500 w 5499"/>
                <a:gd name="connsiteY0" fmla="*/ 3837 h 3837"/>
                <a:gd name="connsiteX1" fmla="*/ 3965 w 5499"/>
                <a:gd name="connsiteY1" fmla="*/ 2558 h 3837"/>
                <a:gd name="connsiteX2" fmla="*/ 0 w 5499"/>
                <a:gd name="connsiteY2" fmla="*/ 0 h 3837"/>
                <a:gd name="connsiteX3" fmla="*/ 5500 w 5499"/>
                <a:gd name="connsiteY3" fmla="*/ 3837 h 3837"/>
              </a:gdLst>
              <a:ahLst/>
              <a:cxnLst>
                <a:cxn ang="0">
                  <a:pos x="connsiteX0" y="connsiteY0"/>
                </a:cxn>
                <a:cxn ang="0">
                  <a:pos x="connsiteX1" y="connsiteY1"/>
                </a:cxn>
                <a:cxn ang="0">
                  <a:pos x="connsiteX2" y="connsiteY2"/>
                </a:cxn>
                <a:cxn ang="0">
                  <a:pos x="connsiteX3" y="connsiteY3"/>
                </a:cxn>
              </a:cxnLst>
              <a:rect l="l" t="t" r="r" b="b"/>
              <a:pathLst>
                <a:path w="5499" h="3837">
                  <a:moveTo>
                    <a:pt x="5500" y="3837"/>
                  </a:moveTo>
                  <a:lnTo>
                    <a:pt x="3965" y="2558"/>
                  </a:lnTo>
                  <a:lnTo>
                    <a:pt x="0" y="0"/>
                  </a:lnTo>
                  <a:lnTo>
                    <a:pt x="5500" y="3837"/>
                  </a:lnTo>
                  <a:close/>
                </a:path>
              </a:pathLst>
            </a:custGeom>
            <a:solidFill>
              <a:srgbClr val="EBEBEB"/>
            </a:solidFill>
            <a:ln w="12783"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73D19178-4137-051C-E3B5-894FF0315C33}"/>
                </a:ext>
              </a:extLst>
            </p:cNvPr>
            <p:cNvSpPr/>
            <p:nvPr/>
          </p:nvSpPr>
          <p:spPr>
            <a:xfrm>
              <a:off x="873838" y="6167250"/>
              <a:ext cx="7866" cy="1278"/>
            </a:xfrm>
            <a:custGeom>
              <a:avLst/>
              <a:gdLst>
                <a:gd name="connsiteX0" fmla="*/ 7512 w 7866"/>
                <a:gd name="connsiteY0" fmla="*/ 767 h 1278"/>
                <a:gd name="connsiteX1" fmla="*/ 222 w 7866"/>
                <a:gd name="connsiteY1" fmla="*/ 0 h 1278"/>
                <a:gd name="connsiteX2" fmla="*/ 4059 w 7866"/>
                <a:gd name="connsiteY2" fmla="*/ 1151 h 1278"/>
                <a:gd name="connsiteX3" fmla="*/ 7512 w 7866"/>
                <a:gd name="connsiteY3" fmla="*/ 767 h 1278"/>
              </a:gdLst>
              <a:ahLst/>
              <a:cxnLst>
                <a:cxn ang="0">
                  <a:pos x="connsiteX0" y="connsiteY0"/>
                </a:cxn>
                <a:cxn ang="0">
                  <a:pos x="connsiteX1" y="connsiteY1"/>
                </a:cxn>
                <a:cxn ang="0">
                  <a:pos x="connsiteX2" y="connsiteY2"/>
                </a:cxn>
                <a:cxn ang="0">
                  <a:pos x="connsiteX3" y="connsiteY3"/>
                </a:cxn>
              </a:cxnLst>
              <a:rect l="l" t="t" r="r" b="b"/>
              <a:pathLst>
                <a:path w="7866" h="1278">
                  <a:moveTo>
                    <a:pt x="7512" y="767"/>
                  </a:moveTo>
                  <a:lnTo>
                    <a:pt x="222" y="0"/>
                  </a:lnTo>
                  <a:cubicBezTo>
                    <a:pt x="-673" y="0"/>
                    <a:pt x="1245" y="895"/>
                    <a:pt x="4059" y="1151"/>
                  </a:cubicBezTo>
                  <a:cubicBezTo>
                    <a:pt x="6873" y="1407"/>
                    <a:pt x="8663" y="1279"/>
                    <a:pt x="7512" y="767"/>
                  </a:cubicBezTo>
                  <a:close/>
                </a:path>
              </a:pathLst>
            </a:custGeom>
            <a:solidFill>
              <a:srgbClr val="EBEBEB"/>
            </a:solidFill>
            <a:ln w="12783"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508C5F9A-98F0-186B-B127-8CFCAA97F86A}"/>
                </a:ext>
              </a:extLst>
            </p:cNvPr>
            <p:cNvSpPr/>
            <p:nvPr/>
          </p:nvSpPr>
          <p:spPr>
            <a:xfrm>
              <a:off x="898360" y="6174796"/>
              <a:ext cx="3453" cy="1662"/>
            </a:xfrm>
            <a:custGeom>
              <a:avLst/>
              <a:gdLst>
                <a:gd name="connsiteX0" fmla="*/ 3453 w 3453"/>
                <a:gd name="connsiteY0" fmla="*/ 1663 h 1662"/>
                <a:gd name="connsiteX1" fmla="*/ 640 w 3453"/>
                <a:gd name="connsiteY1" fmla="*/ 0 h 1662"/>
                <a:gd name="connsiteX2" fmla="*/ 0 w 3453"/>
                <a:gd name="connsiteY2" fmla="*/ 1407 h 1662"/>
              </a:gdLst>
              <a:ahLst/>
              <a:cxnLst>
                <a:cxn ang="0">
                  <a:pos x="connsiteX0" y="connsiteY0"/>
                </a:cxn>
                <a:cxn ang="0">
                  <a:pos x="connsiteX1" y="connsiteY1"/>
                </a:cxn>
                <a:cxn ang="0">
                  <a:pos x="connsiteX2" y="connsiteY2"/>
                </a:cxn>
              </a:cxnLst>
              <a:rect l="l" t="t" r="r" b="b"/>
              <a:pathLst>
                <a:path w="3453" h="1662">
                  <a:moveTo>
                    <a:pt x="3453" y="1663"/>
                  </a:moveTo>
                  <a:cubicBezTo>
                    <a:pt x="2421" y="1286"/>
                    <a:pt x="1467" y="722"/>
                    <a:pt x="640" y="0"/>
                  </a:cubicBezTo>
                  <a:lnTo>
                    <a:pt x="0" y="1407"/>
                  </a:lnTo>
                  <a:close/>
                </a:path>
              </a:pathLst>
            </a:custGeom>
            <a:solidFill>
              <a:srgbClr val="EBEBEB"/>
            </a:solidFill>
            <a:ln w="12783"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8C548C52-6F12-1570-B0E2-8E36CA7169A4}"/>
                </a:ext>
              </a:extLst>
            </p:cNvPr>
            <p:cNvSpPr/>
            <p:nvPr/>
          </p:nvSpPr>
          <p:spPr>
            <a:xfrm>
              <a:off x="876049" y="6171854"/>
              <a:ext cx="7934" cy="976"/>
            </a:xfrm>
            <a:custGeom>
              <a:avLst/>
              <a:gdLst>
                <a:gd name="connsiteX0" fmla="*/ 5301 w 7934"/>
                <a:gd name="connsiteY0" fmla="*/ 0 h 976"/>
                <a:gd name="connsiteX1" fmla="*/ 3766 w 7934"/>
                <a:gd name="connsiteY1" fmla="*/ 895 h 976"/>
                <a:gd name="connsiteX2" fmla="*/ 5301 w 7934"/>
                <a:gd name="connsiteY2" fmla="*/ 0 h 976"/>
              </a:gdLst>
              <a:ahLst/>
              <a:cxnLst>
                <a:cxn ang="0">
                  <a:pos x="connsiteX0" y="connsiteY0"/>
                </a:cxn>
                <a:cxn ang="0">
                  <a:pos x="connsiteX1" y="connsiteY1"/>
                </a:cxn>
                <a:cxn ang="0">
                  <a:pos x="connsiteX2" y="connsiteY2"/>
                </a:cxn>
              </a:cxnLst>
              <a:rect l="l" t="t" r="r" b="b"/>
              <a:pathLst>
                <a:path w="7934" h="976">
                  <a:moveTo>
                    <a:pt x="5301" y="0"/>
                  </a:moveTo>
                  <a:cubicBezTo>
                    <a:pt x="4533" y="0"/>
                    <a:pt x="-5187" y="0"/>
                    <a:pt x="3766" y="895"/>
                  </a:cubicBezTo>
                  <a:cubicBezTo>
                    <a:pt x="4533" y="767"/>
                    <a:pt x="11696" y="1535"/>
                    <a:pt x="5301" y="0"/>
                  </a:cubicBezTo>
                  <a:close/>
                </a:path>
              </a:pathLst>
            </a:custGeom>
            <a:solidFill>
              <a:srgbClr val="EBEBEB"/>
            </a:solidFill>
            <a:ln w="12783"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0B597623-D846-30FB-381A-3DDD7BF7A5E7}"/>
                </a:ext>
              </a:extLst>
            </p:cNvPr>
            <p:cNvSpPr/>
            <p:nvPr/>
          </p:nvSpPr>
          <p:spPr>
            <a:xfrm>
              <a:off x="773020" y="6168145"/>
              <a:ext cx="1790" cy="2941"/>
            </a:xfrm>
            <a:custGeom>
              <a:avLst/>
              <a:gdLst>
                <a:gd name="connsiteX0" fmla="*/ 0 w 1790"/>
                <a:gd name="connsiteY0" fmla="*/ 2942 h 2941"/>
                <a:gd name="connsiteX1" fmla="*/ 1791 w 1790"/>
                <a:gd name="connsiteY1" fmla="*/ 2430 h 2941"/>
                <a:gd name="connsiteX2" fmla="*/ 1023 w 1790"/>
                <a:gd name="connsiteY2" fmla="*/ 0 h 2941"/>
                <a:gd name="connsiteX3" fmla="*/ 0 w 1790"/>
                <a:gd name="connsiteY3" fmla="*/ 2942 h 2941"/>
              </a:gdLst>
              <a:ahLst/>
              <a:cxnLst>
                <a:cxn ang="0">
                  <a:pos x="connsiteX0" y="connsiteY0"/>
                </a:cxn>
                <a:cxn ang="0">
                  <a:pos x="connsiteX1" y="connsiteY1"/>
                </a:cxn>
                <a:cxn ang="0">
                  <a:pos x="connsiteX2" y="connsiteY2"/>
                </a:cxn>
                <a:cxn ang="0">
                  <a:pos x="connsiteX3" y="connsiteY3"/>
                </a:cxn>
              </a:cxnLst>
              <a:rect l="l" t="t" r="r" b="b"/>
              <a:pathLst>
                <a:path w="1790" h="2941">
                  <a:moveTo>
                    <a:pt x="0" y="2942"/>
                  </a:moveTo>
                  <a:lnTo>
                    <a:pt x="1791" y="2430"/>
                  </a:lnTo>
                  <a:lnTo>
                    <a:pt x="1023" y="0"/>
                  </a:lnTo>
                  <a:lnTo>
                    <a:pt x="0" y="2942"/>
                  </a:lnTo>
                  <a:close/>
                </a:path>
              </a:pathLst>
            </a:custGeom>
            <a:solidFill>
              <a:srgbClr val="EBEBEB"/>
            </a:solidFill>
            <a:ln w="12783"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F5E557B0-DEBE-AAD5-AF16-7C47FEDE3135}"/>
                </a:ext>
              </a:extLst>
            </p:cNvPr>
            <p:cNvSpPr/>
            <p:nvPr/>
          </p:nvSpPr>
          <p:spPr>
            <a:xfrm>
              <a:off x="686669" y="6207196"/>
              <a:ext cx="9286" cy="6096"/>
            </a:xfrm>
            <a:custGeom>
              <a:avLst/>
              <a:gdLst>
                <a:gd name="connsiteX0" fmla="*/ 1298 w 9286"/>
                <a:gd name="connsiteY0" fmla="*/ 6097 h 6096"/>
                <a:gd name="connsiteX1" fmla="*/ 9100 w 9286"/>
                <a:gd name="connsiteY1" fmla="*/ 341 h 6096"/>
                <a:gd name="connsiteX2" fmla="*/ 4879 w 9286"/>
                <a:gd name="connsiteY2" fmla="*/ 1620 h 6096"/>
                <a:gd name="connsiteX3" fmla="*/ 1298 w 9286"/>
                <a:gd name="connsiteY3" fmla="*/ 6097 h 6096"/>
              </a:gdLst>
              <a:ahLst/>
              <a:cxnLst>
                <a:cxn ang="0">
                  <a:pos x="connsiteX0" y="connsiteY0"/>
                </a:cxn>
                <a:cxn ang="0">
                  <a:pos x="connsiteX1" y="connsiteY1"/>
                </a:cxn>
                <a:cxn ang="0">
                  <a:pos x="connsiteX2" y="connsiteY2"/>
                </a:cxn>
                <a:cxn ang="0">
                  <a:pos x="connsiteX3" y="connsiteY3"/>
                </a:cxn>
              </a:cxnLst>
              <a:rect l="l" t="t" r="r" b="b"/>
              <a:pathLst>
                <a:path w="9286" h="6096">
                  <a:moveTo>
                    <a:pt x="1298" y="6097"/>
                  </a:moveTo>
                  <a:cubicBezTo>
                    <a:pt x="8844" y="2132"/>
                    <a:pt x="2193" y="3667"/>
                    <a:pt x="9100" y="341"/>
                  </a:cubicBezTo>
                  <a:cubicBezTo>
                    <a:pt x="10506" y="-1193"/>
                    <a:pt x="3472" y="3027"/>
                    <a:pt x="4879" y="1620"/>
                  </a:cubicBezTo>
                  <a:cubicBezTo>
                    <a:pt x="786" y="4818"/>
                    <a:pt x="-1644" y="5841"/>
                    <a:pt x="1298" y="6097"/>
                  </a:cubicBezTo>
                  <a:close/>
                </a:path>
              </a:pathLst>
            </a:custGeom>
            <a:solidFill>
              <a:srgbClr val="EBEBEB"/>
            </a:solidFill>
            <a:ln w="12783"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3F92FFF6-686B-3CEA-B7E0-494524A45B5E}"/>
                </a:ext>
              </a:extLst>
            </p:cNvPr>
            <p:cNvSpPr/>
            <p:nvPr/>
          </p:nvSpPr>
          <p:spPr>
            <a:xfrm>
              <a:off x="691548" y="6207154"/>
              <a:ext cx="2046" cy="1662"/>
            </a:xfrm>
            <a:custGeom>
              <a:avLst/>
              <a:gdLst>
                <a:gd name="connsiteX0" fmla="*/ 0 w 2046"/>
                <a:gd name="connsiteY0" fmla="*/ 1663 h 1662"/>
                <a:gd name="connsiteX1" fmla="*/ 2046 w 2046"/>
                <a:gd name="connsiteY1" fmla="*/ 0 h 1662"/>
              </a:gdLst>
              <a:ahLst/>
              <a:cxnLst>
                <a:cxn ang="0">
                  <a:pos x="connsiteX0" y="connsiteY0"/>
                </a:cxn>
                <a:cxn ang="0">
                  <a:pos x="connsiteX1" y="connsiteY1"/>
                </a:cxn>
              </a:cxnLst>
              <a:rect l="l" t="t" r="r" b="b"/>
              <a:pathLst>
                <a:path w="2046" h="1662">
                  <a:moveTo>
                    <a:pt x="0" y="1663"/>
                  </a:moveTo>
                  <a:lnTo>
                    <a:pt x="2046" y="0"/>
                  </a:lnTo>
                  <a:close/>
                </a:path>
              </a:pathLst>
            </a:custGeom>
            <a:solidFill>
              <a:srgbClr val="EBEBEB"/>
            </a:solidFill>
            <a:ln w="12783"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7F57A63F-E96B-1CE7-FC59-8BA4ED68B224}"/>
                </a:ext>
              </a:extLst>
            </p:cNvPr>
            <p:cNvSpPr/>
            <p:nvPr/>
          </p:nvSpPr>
          <p:spPr>
            <a:xfrm>
              <a:off x="1101464" y="6440569"/>
              <a:ext cx="1023" cy="5627"/>
            </a:xfrm>
            <a:custGeom>
              <a:avLst/>
              <a:gdLst>
                <a:gd name="connsiteX0" fmla="*/ 256 w 1023"/>
                <a:gd name="connsiteY0" fmla="*/ 5628 h 5627"/>
                <a:gd name="connsiteX1" fmla="*/ 1023 w 1023"/>
                <a:gd name="connsiteY1" fmla="*/ 0 h 5627"/>
                <a:gd name="connsiteX2" fmla="*/ 0 w 1023"/>
                <a:gd name="connsiteY2" fmla="*/ 3581 h 5627"/>
                <a:gd name="connsiteX3" fmla="*/ 256 w 1023"/>
                <a:gd name="connsiteY3" fmla="*/ 5628 h 5627"/>
              </a:gdLst>
              <a:ahLst/>
              <a:cxnLst>
                <a:cxn ang="0">
                  <a:pos x="connsiteX0" y="connsiteY0"/>
                </a:cxn>
                <a:cxn ang="0">
                  <a:pos x="connsiteX1" y="connsiteY1"/>
                </a:cxn>
                <a:cxn ang="0">
                  <a:pos x="connsiteX2" y="connsiteY2"/>
                </a:cxn>
                <a:cxn ang="0">
                  <a:pos x="connsiteX3" y="connsiteY3"/>
                </a:cxn>
              </a:cxnLst>
              <a:rect l="l" t="t" r="r" b="b"/>
              <a:pathLst>
                <a:path w="1023" h="5627">
                  <a:moveTo>
                    <a:pt x="256" y="5628"/>
                  </a:moveTo>
                  <a:lnTo>
                    <a:pt x="1023" y="0"/>
                  </a:lnTo>
                  <a:lnTo>
                    <a:pt x="0" y="3581"/>
                  </a:lnTo>
                  <a:lnTo>
                    <a:pt x="256" y="5628"/>
                  </a:lnTo>
                  <a:close/>
                </a:path>
              </a:pathLst>
            </a:custGeom>
            <a:solidFill>
              <a:srgbClr val="EBEBEB"/>
            </a:solidFill>
            <a:ln w="12783"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03F1C544-6342-1287-63B6-65C3A25D41F4}"/>
                </a:ext>
              </a:extLst>
            </p:cNvPr>
            <p:cNvSpPr/>
            <p:nvPr/>
          </p:nvSpPr>
          <p:spPr>
            <a:xfrm>
              <a:off x="1099929" y="6430593"/>
              <a:ext cx="1662" cy="4732"/>
            </a:xfrm>
            <a:custGeom>
              <a:avLst/>
              <a:gdLst>
                <a:gd name="connsiteX0" fmla="*/ 0 w 1662"/>
                <a:gd name="connsiteY0" fmla="*/ 4732 h 4732"/>
                <a:gd name="connsiteX1" fmla="*/ 1663 w 1662"/>
                <a:gd name="connsiteY1" fmla="*/ 3453 h 4732"/>
                <a:gd name="connsiteX2" fmla="*/ 384 w 1662"/>
                <a:gd name="connsiteY2" fmla="*/ 0 h 4732"/>
                <a:gd name="connsiteX3" fmla="*/ 0 w 1662"/>
                <a:gd name="connsiteY3" fmla="*/ 4732 h 4732"/>
              </a:gdLst>
              <a:ahLst/>
              <a:cxnLst>
                <a:cxn ang="0">
                  <a:pos x="connsiteX0" y="connsiteY0"/>
                </a:cxn>
                <a:cxn ang="0">
                  <a:pos x="connsiteX1" y="connsiteY1"/>
                </a:cxn>
                <a:cxn ang="0">
                  <a:pos x="connsiteX2" y="connsiteY2"/>
                </a:cxn>
                <a:cxn ang="0">
                  <a:pos x="connsiteX3" y="connsiteY3"/>
                </a:cxn>
              </a:cxnLst>
              <a:rect l="l" t="t" r="r" b="b"/>
              <a:pathLst>
                <a:path w="1662" h="4732">
                  <a:moveTo>
                    <a:pt x="0" y="4732"/>
                  </a:moveTo>
                  <a:lnTo>
                    <a:pt x="1663" y="3453"/>
                  </a:lnTo>
                  <a:lnTo>
                    <a:pt x="384" y="0"/>
                  </a:lnTo>
                  <a:cubicBezTo>
                    <a:pt x="458" y="1587"/>
                    <a:pt x="329" y="3178"/>
                    <a:pt x="0" y="4732"/>
                  </a:cubicBezTo>
                  <a:close/>
                </a:path>
              </a:pathLst>
            </a:custGeom>
            <a:solidFill>
              <a:srgbClr val="EBEBEB"/>
            </a:solidFill>
            <a:ln w="12783"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6578CF5B-A5E5-2D07-B8E8-C3590ABDE5FE}"/>
                </a:ext>
              </a:extLst>
            </p:cNvPr>
            <p:cNvSpPr/>
            <p:nvPr/>
          </p:nvSpPr>
          <p:spPr>
            <a:xfrm>
              <a:off x="582102" y="6501449"/>
              <a:ext cx="220" cy="4732"/>
            </a:xfrm>
            <a:custGeom>
              <a:avLst/>
              <a:gdLst>
                <a:gd name="connsiteX0" fmla="*/ 221 w 220"/>
                <a:gd name="connsiteY0" fmla="*/ 0 h 4732"/>
                <a:gd name="connsiteX1" fmla="*/ 221 w 220"/>
                <a:gd name="connsiteY1" fmla="*/ 0 h 4732"/>
                <a:gd name="connsiteX2" fmla="*/ 221 w 220"/>
                <a:gd name="connsiteY2" fmla="*/ 4732 h 4732"/>
              </a:gdLst>
              <a:ahLst/>
              <a:cxnLst>
                <a:cxn ang="0">
                  <a:pos x="connsiteX0" y="connsiteY0"/>
                </a:cxn>
                <a:cxn ang="0">
                  <a:pos x="connsiteX1" y="connsiteY1"/>
                </a:cxn>
                <a:cxn ang="0">
                  <a:pos x="connsiteX2" y="connsiteY2"/>
                </a:cxn>
              </a:cxnLst>
              <a:rect l="l" t="t" r="r" b="b"/>
              <a:pathLst>
                <a:path w="220" h="4732">
                  <a:moveTo>
                    <a:pt x="221" y="0"/>
                  </a:moveTo>
                  <a:lnTo>
                    <a:pt x="221" y="0"/>
                  </a:lnTo>
                  <a:cubicBezTo>
                    <a:pt x="-74" y="1564"/>
                    <a:pt x="-74" y="3169"/>
                    <a:pt x="221" y="4732"/>
                  </a:cubicBezTo>
                  <a:close/>
                </a:path>
              </a:pathLst>
            </a:custGeom>
            <a:solidFill>
              <a:srgbClr val="EBEBEB"/>
            </a:solidFill>
            <a:ln w="12783"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435DB24B-7321-6B51-2DB6-AD9B328BE7E9}"/>
                </a:ext>
              </a:extLst>
            </p:cNvPr>
            <p:cNvSpPr/>
            <p:nvPr/>
          </p:nvSpPr>
          <p:spPr>
            <a:xfrm>
              <a:off x="610204" y="6567189"/>
              <a:ext cx="639" cy="2685"/>
            </a:xfrm>
            <a:custGeom>
              <a:avLst/>
              <a:gdLst>
                <a:gd name="connsiteX0" fmla="*/ 639 w 639"/>
                <a:gd name="connsiteY0" fmla="*/ 1023 h 2685"/>
                <a:gd name="connsiteX1" fmla="*/ 0 w 639"/>
                <a:gd name="connsiteY1" fmla="*/ 0 h 2685"/>
                <a:gd name="connsiteX2" fmla="*/ 0 w 639"/>
                <a:gd name="connsiteY2" fmla="*/ 2686 h 2685"/>
                <a:gd name="connsiteX3" fmla="*/ 639 w 639"/>
                <a:gd name="connsiteY3" fmla="*/ 1023 h 2685"/>
              </a:gdLst>
              <a:ahLst/>
              <a:cxnLst>
                <a:cxn ang="0">
                  <a:pos x="connsiteX0" y="connsiteY0"/>
                </a:cxn>
                <a:cxn ang="0">
                  <a:pos x="connsiteX1" y="connsiteY1"/>
                </a:cxn>
                <a:cxn ang="0">
                  <a:pos x="connsiteX2" y="connsiteY2"/>
                </a:cxn>
                <a:cxn ang="0">
                  <a:pos x="connsiteX3" y="connsiteY3"/>
                </a:cxn>
              </a:cxnLst>
              <a:rect l="l" t="t" r="r" b="b"/>
              <a:pathLst>
                <a:path w="639" h="2685">
                  <a:moveTo>
                    <a:pt x="639" y="1023"/>
                  </a:moveTo>
                  <a:lnTo>
                    <a:pt x="0" y="0"/>
                  </a:lnTo>
                  <a:lnTo>
                    <a:pt x="0" y="2686"/>
                  </a:lnTo>
                  <a:lnTo>
                    <a:pt x="639" y="1023"/>
                  </a:lnTo>
                  <a:close/>
                </a:path>
              </a:pathLst>
            </a:custGeom>
            <a:solidFill>
              <a:srgbClr val="EBEBEB"/>
            </a:solidFill>
            <a:ln w="12783"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177E2F12-940F-EB92-3CB2-871A379CF582}"/>
                </a:ext>
              </a:extLst>
            </p:cNvPr>
            <p:cNvSpPr/>
            <p:nvPr/>
          </p:nvSpPr>
          <p:spPr>
            <a:xfrm>
              <a:off x="644865" y="6609140"/>
              <a:ext cx="5627" cy="5949"/>
            </a:xfrm>
            <a:custGeom>
              <a:avLst/>
              <a:gdLst>
                <a:gd name="connsiteX0" fmla="*/ 5628 w 5627"/>
                <a:gd name="connsiteY0" fmla="*/ 5500 h 5949"/>
                <a:gd name="connsiteX1" fmla="*/ 0 w 5627"/>
                <a:gd name="connsiteY1" fmla="*/ 0 h 5949"/>
                <a:gd name="connsiteX2" fmla="*/ 5628 w 5627"/>
                <a:gd name="connsiteY2" fmla="*/ 5500 h 5949"/>
              </a:gdLst>
              <a:ahLst/>
              <a:cxnLst>
                <a:cxn ang="0">
                  <a:pos x="connsiteX0" y="connsiteY0"/>
                </a:cxn>
                <a:cxn ang="0">
                  <a:pos x="connsiteX1" y="connsiteY1"/>
                </a:cxn>
                <a:cxn ang="0">
                  <a:pos x="connsiteX2" y="connsiteY2"/>
                </a:cxn>
              </a:cxnLst>
              <a:rect l="l" t="t" r="r" b="b"/>
              <a:pathLst>
                <a:path w="5627" h="5949">
                  <a:moveTo>
                    <a:pt x="5628" y="5500"/>
                  </a:moveTo>
                  <a:cubicBezTo>
                    <a:pt x="3658" y="3765"/>
                    <a:pt x="1779" y="1929"/>
                    <a:pt x="0" y="0"/>
                  </a:cubicBezTo>
                  <a:cubicBezTo>
                    <a:pt x="3709" y="3965"/>
                    <a:pt x="4988" y="7162"/>
                    <a:pt x="5628" y="5500"/>
                  </a:cubicBezTo>
                  <a:close/>
                </a:path>
              </a:pathLst>
            </a:custGeom>
            <a:solidFill>
              <a:srgbClr val="EBEBEB"/>
            </a:solidFill>
            <a:ln w="12783"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369D12AE-ADBD-8335-705D-AB4294878EBC}"/>
                </a:ext>
              </a:extLst>
            </p:cNvPr>
            <p:cNvSpPr/>
            <p:nvPr/>
          </p:nvSpPr>
          <p:spPr>
            <a:xfrm>
              <a:off x="1096220" y="6423404"/>
              <a:ext cx="12789" cy="1204"/>
            </a:xfrm>
            <a:custGeom>
              <a:avLst/>
              <a:gdLst>
                <a:gd name="connsiteX0" fmla="*/ 0 w 12789"/>
                <a:gd name="connsiteY0" fmla="*/ 1178 h 1204"/>
                <a:gd name="connsiteX1" fmla="*/ 0 w 12789"/>
                <a:gd name="connsiteY1" fmla="*/ 27 h 1204"/>
                <a:gd name="connsiteX2" fmla="*/ 0 w 12789"/>
                <a:gd name="connsiteY2" fmla="*/ 1178 h 1204"/>
              </a:gdLst>
              <a:ahLst/>
              <a:cxnLst>
                <a:cxn ang="0">
                  <a:pos x="connsiteX0" y="connsiteY0"/>
                </a:cxn>
                <a:cxn ang="0">
                  <a:pos x="connsiteX1" y="connsiteY1"/>
                </a:cxn>
                <a:cxn ang="0">
                  <a:pos x="connsiteX2" y="connsiteY2"/>
                </a:cxn>
              </a:cxnLst>
              <a:rect l="l" t="t" r="r" b="b"/>
              <a:pathLst>
                <a:path w="12789" h="1204">
                  <a:moveTo>
                    <a:pt x="0" y="1178"/>
                  </a:moveTo>
                  <a:cubicBezTo>
                    <a:pt x="0" y="1178"/>
                    <a:pt x="0" y="283"/>
                    <a:pt x="0" y="27"/>
                  </a:cubicBezTo>
                  <a:cubicBezTo>
                    <a:pt x="0" y="-229"/>
                    <a:pt x="0" y="1434"/>
                    <a:pt x="0" y="1178"/>
                  </a:cubicBezTo>
                  <a:close/>
                </a:path>
              </a:pathLst>
            </a:custGeom>
            <a:solidFill>
              <a:srgbClr val="EBEBEB"/>
            </a:solidFill>
            <a:ln w="12783"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A5EE4F60-1E0B-9E14-D531-2568FDDB70CB}"/>
                </a:ext>
              </a:extLst>
            </p:cNvPr>
            <p:cNvSpPr/>
            <p:nvPr/>
          </p:nvSpPr>
          <p:spPr>
            <a:xfrm>
              <a:off x="1089057" y="6426501"/>
              <a:ext cx="895" cy="1023"/>
            </a:xfrm>
            <a:custGeom>
              <a:avLst/>
              <a:gdLst>
                <a:gd name="connsiteX0" fmla="*/ 767 w 895"/>
                <a:gd name="connsiteY0" fmla="*/ 384 h 1023"/>
                <a:gd name="connsiteX1" fmla="*/ 895 w 895"/>
                <a:gd name="connsiteY1" fmla="*/ 0 h 1023"/>
                <a:gd name="connsiteX2" fmla="*/ 0 w 895"/>
                <a:gd name="connsiteY2" fmla="*/ 1023 h 1023"/>
                <a:gd name="connsiteX3" fmla="*/ 767 w 895"/>
                <a:gd name="connsiteY3" fmla="*/ 384 h 1023"/>
              </a:gdLst>
              <a:ahLst/>
              <a:cxnLst>
                <a:cxn ang="0">
                  <a:pos x="connsiteX0" y="connsiteY0"/>
                </a:cxn>
                <a:cxn ang="0">
                  <a:pos x="connsiteX1" y="connsiteY1"/>
                </a:cxn>
                <a:cxn ang="0">
                  <a:pos x="connsiteX2" y="connsiteY2"/>
                </a:cxn>
                <a:cxn ang="0">
                  <a:pos x="connsiteX3" y="connsiteY3"/>
                </a:cxn>
              </a:cxnLst>
              <a:rect l="l" t="t" r="r" b="b"/>
              <a:pathLst>
                <a:path w="895" h="1023">
                  <a:moveTo>
                    <a:pt x="767" y="384"/>
                  </a:moveTo>
                  <a:lnTo>
                    <a:pt x="895" y="0"/>
                  </a:lnTo>
                  <a:lnTo>
                    <a:pt x="0" y="1023"/>
                  </a:lnTo>
                  <a:lnTo>
                    <a:pt x="767" y="384"/>
                  </a:lnTo>
                  <a:close/>
                </a:path>
              </a:pathLst>
            </a:custGeom>
            <a:solidFill>
              <a:srgbClr val="EBEBEB"/>
            </a:solidFill>
            <a:ln w="12783"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BD4E000D-9833-CE6E-C273-BC436118E590}"/>
                </a:ext>
              </a:extLst>
            </p:cNvPr>
            <p:cNvSpPr/>
            <p:nvPr/>
          </p:nvSpPr>
          <p:spPr>
            <a:xfrm>
              <a:off x="1083941" y="6425477"/>
              <a:ext cx="3197" cy="2202"/>
            </a:xfrm>
            <a:custGeom>
              <a:avLst/>
              <a:gdLst>
                <a:gd name="connsiteX0" fmla="*/ 0 w 3197"/>
                <a:gd name="connsiteY0" fmla="*/ 1407 h 2202"/>
                <a:gd name="connsiteX1" fmla="*/ 3197 w 3197"/>
                <a:gd name="connsiteY1" fmla="*/ 1407 h 2202"/>
                <a:gd name="connsiteX2" fmla="*/ 3197 w 3197"/>
                <a:gd name="connsiteY2" fmla="*/ 1407 h 2202"/>
                <a:gd name="connsiteX3" fmla="*/ 3197 w 3197"/>
                <a:gd name="connsiteY3" fmla="*/ 0 h 2202"/>
                <a:gd name="connsiteX4" fmla="*/ 0 w 3197"/>
                <a:gd name="connsiteY4" fmla="*/ 1407 h 2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202">
                  <a:moveTo>
                    <a:pt x="0" y="1407"/>
                  </a:moveTo>
                  <a:cubicBezTo>
                    <a:pt x="0" y="3197"/>
                    <a:pt x="2174" y="1407"/>
                    <a:pt x="3197" y="1407"/>
                  </a:cubicBezTo>
                  <a:lnTo>
                    <a:pt x="3197" y="1407"/>
                  </a:lnTo>
                  <a:lnTo>
                    <a:pt x="3197" y="0"/>
                  </a:lnTo>
                  <a:cubicBezTo>
                    <a:pt x="3197" y="1023"/>
                    <a:pt x="895" y="1918"/>
                    <a:pt x="0" y="1407"/>
                  </a:cubicBezTo>
                  <a:close/>
                </a:path>
              </a:pathLst>
            </a:custGeom>
            <a:solidFill>
              <a:srgbClr val="EBEBEB"/>
            </a:solidFill>
            <a:ln w="12783"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EE9007AA-DD6D-AD65-143B-D94C7784259B}"/>
                </a:ext>
              </a:extLst>
            </p:cNvPr>
            <p:cNvSpPr/>
            <p:nvPr/>
          </p:nvSpPr>
          <p:spPr>
            <a:xfrm>
              <a:off x="1080531" y="6423047"/>
              <a:ext cx="341" cy="341"/>
            </a:xfrm>
            <a:custGeom>
              <a:avLst/>
              <a:gdLst>
                <a:gd name="connsiteX0" fmla="*/ 341 w 341"/>
                <a:gd name="connsiteY0" fmla="*/ 0 h 341"/>
                <a:gd name="connsiteX1" fmla="*/ 341 w 341"/>
                <a:gd name="connsiteY1" fmla="*/ 0 h 341"/>
                <a:gd name="connsiteX2" fmla="*/ 341 w 341"/>
                <a:gd name="connsiteY2" fmla="*/ 0 h 341"/>
              </a:gdLst>
              <a:ahLst/>
              <a:cxnLst>
                <a:cxn ang="0">
                  <a:pos x="connsiteX0" y="connsiteY0"/>
                </a:cxn>
                <a:cxn ang="0">
                  <a:pos x="connsiteX1" y="connsiteY1"/>
                </a:cxn>
                <a:cxn ang="0">
                  <a:pos x="connsiteX2" y="connsiteY2"/>
                </a:cxn>
              </a:cxnLst>
              <a:rect l="l" t="t" r="r" b="b"/>
              <a:pathLst>
                <a:path w="341" h="341">
                  <a:moveTo>
                    <a:pt x="341" y="0"/>
                  </a:moveTo>
                  <a:cubicBezTo>
                    <a:pt x="341" y="767"/>
                    <a:pt x="-426" y="0"/>
                    <a:pt x="341" y="0"/>
                  </a:cubicBezTo>
                  <a:lnTo>
                    <a:pt x="341" y="0"/>
                  </a:lnTo>
                  <a:close/>
                </a:path>
              </a:pathLst>
            </a:custGeom>
            <a:solidFill>
              <a:srgbClr val="EBEBEB"/>
            </a:solidFill>
            <a:ln w="12783"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CFD84979-FDCA-9AF3-ABD8-FE1DEC8BCBC7}"/>
                </a:ext>
              </a:extLst>
            </p:cNvPr>
            <p:cNvSpPr/>
            <p:nvPr/>
          </p:nvSpPr>
          <p:spPr>
            <a:xfrm>
              <a:off x="1081384" y="6422891"/>
              <a:ext cx="12789" cy="284"/>
            </a:xfrm>
            <a:custGeom>
              <a:avLst/>
              <a:gdLst>
                <a:gd name="connsiteX0" fmla="*/ 0 w 12789"/>
                <a:gd name="connsiteY0" fmla="*/ 284 h 284"/>
                <a:gd name="connsiteX1" fmla="*/ 0 w 12789"/>
                <a:gd name="connsiteY1" fmla="*/ 284 h 284"/>
              </a:gdLst>
              <a:ahLst/>
              <a:cxnLst>
                <a:cxn ang="0">
                  <a:pos x="connsiteX0" y="connsiteY0"/>
                </a:cxn>
                <a:cxn ang="0">
                  <a:pos x="connsiteX1" y="connsiteY1"/>
                </a:cxn>
              </a:cxnLst>
              <a:rect l="l" t="t" r="r" b="b"/>
              <a:pathLst>
                <a:path w="12789" h="284">
                  <a:moveTo>
                    <a:pt x="0" y="284"/>
                  </a:moveTo>
                  <a:cubicBezTo>
                    <a:pt x="0" y="284"/>
                    <a:pt x="0" y="-355"/>
                    <a:pt x="0" y="284"/>
                  </a:cubicBezTo>
                  <a:close/>
                </a:path>
              </a:pathLst>
            </a:custGeom>
            <a:solidFill>
              <a:srgbClr val="EBEBEB"/>
            </a:solidFill>
            <a:ln w="12783"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33C3D4D7-5B4F-B05C-F576-F791F8BE072D}"/>
                </a:ext>
              </a:extLst>
            </p:cNvPr>
            <p:cNvSpPr/>
            <p:nvPr/>
          </p:nvSpPr>
          <p:spPr>
            <a:xfrm>
              <a:off x="1078491" y="6421942"/>
              <a:ext cx="1065" cy="1616"/>
            </a:xfrm>
            <a:custGeom>
              <a:avLst/>
              <a:gdLst>
                <a:gd name="connsiteX0" fmla="*/ 79 w 1065"/>
                <a:gd name="connsiteY0" fmla="*/ 1617 h 1616"/>
                <a:gd name="connsiteX1" fmla="*/ 846 w 1065"/>
                <a:gd name="connsiteY1" fmla="*/ 978 h 1616"/>
                <a:gd name="connsiteX2" fmla="*/ 846 w 1065"/>
                <a:gd name="connsiteY2" fmla="*/ 210 h 1616"/>
                <a:gd name="connsiteX3" fmla="*/ 79 w 1065"/>
                <a:gd name="connsiteY3" fmla="*/ 1617 h 1616"/>
              </a:gdLst>
              <a:ahLst/>
              <a:cxnLst>
                <a:cxn ang="0">
                  <a:pos x="connsiteX0" y="connsiteY0"/>
                </a:cxn>
                <a:cxn ang="0">
                  <a:pos x="connsiteX1" y="connsiteY1"/>
                </a:cxn>
                <a:cxn ang="0">
                  <a:pos x="connsiteX2" y="connsiteY2"/>
                </a:cxn>
                <a:cxn ang="0">
                  <a:pos x="connsiteX3" y="connsiteY3"/>
                </a:cxn>
              </a:cxnLst>
              <a:rect l="l" t="t" r="r" b="b"/>
              <a:pathLst>
                <a:path w="1065" h="1616">
                  <a:moveTo>
                    <a:pt x="79" y="1617"/>
                  </a:moveTo>
                  <a:lnTo>
                    <a:pt x="846" y="978"/>
                  </a:lnTo>
                  <a:cubicBezTo>
                    <a:pt x="846" y="978"/>
                    <a:pt x="-49" y="978"/>
                    <a:pt x="846" y="210"/>
                  </a:cubicBezTo>
                  <a:cubicBezTo>
                    <a:pt x="1742" y="-557"/>
                    <a:pt x="-433" y="978"/>
                    <a:pt x="79" y="1617"/>
                  </a:cubicBezTo>
                  <a:close/>
                </a:path>
              </a:pathLst>
            </a:custGeom>
            <a:solidFill>
              <a:srgbClr val="EBEBEB"/>
            </a:solidFill>
            <a:ln w="12783"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BABBEC04-73D0-8EA3-109A-107F33F11002}"/>
                </a:ext>
              </a:extLst>
            </p:cNvPr>
            <p:cNvSpPr/>
            <p:nvPr/>
          </p:nvSpPr>
          <p:spPr>
            <a:xfrm>
              <a:off x="1077802" y="6424610"/>
              <a:ext cx="113" cy="227"/>
            </a:xfrm>
            <a:custGeom>
              <a:avLst/>
              <a:gdLst>
                <a:gd name="connsiteX0" fmla="*/ 0 w 113"/>
                <a:gd name="connsiteY0" fmla="*/ 227 h 227"/>
                <a:gd name="connsiteX1" fmla="*/ 0 w 113"/>
                <a:gd name="connsiteY1" fmla="*/ 227 h 227"/>
                <a:gd name="connsiteX2" fmla="*/ 0 w 113"/>
                <a:gd name="connsiteY2" fmla="*/ 227 h 227"/>
              </a:gdLst>
              <a:ahLst/>
              <a:cxnLst>
                <a:cxn ang="0">
                  <a:pos x="connsiteX0" y="connsiteY0"/>
                </a:cxn>
                <a:cxn ang="0">
                  <a:pos x="connsiteX1" y="connsiteY1"/>
                </a:cxn>
                <a:cxn ang="0">
                  <a:pos x="connsiteX2" y="connsiteY2"/>
                </a:cxn>
              </a:cxnLst>
              <a:rect l="l" t="t" r="r" b="b"/>
              <a:pathLst>
                <a:path w="113" h="227">
                  <a:moveTo>
                    <a:pt x="0" y="227"/>
                  </a:moveTo>
                  <a:lnTo>
                    <a:pt x="0" y="227"/>
                  </a:lnTo>
                  <a:cubicBezTo>
                    <a:pt x="0" y="227"/>
                    <a:pt x="256" y="-284"/>
                    <a:pt x="0" y="227"/>
                  </a:cubicBezTo>
                  <a:close/>
                </a:path>
              </a:pathLst>
            </a:custGeom>
            <a:solidFill>
              <a:srgbClr val="EBEBEB"/>
            </a:solidFill>
            <a:ln w="12783"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0DD1847A-F01F-FF11-8902-6A633B472FBC}"/>
                </a:ext>
              </a:extLst>
            </p:cNvPr>
            <p:cNvSpPr/>
            <p:nvPr/>
          </p:nvSpPr>
          <p:spPr>
            <a:xfrm>
              <a:off x="1078186" y="6423724"/>
              <a:ext cx="895" cy="744"/>
            </a:xfrm>
            <a:custGeom>
              <a:avLst/>
              <a:gdLst>
                <a:gd name="connsiteX0" fmla="*/ 895 w 895"/>
                <a:gd name="connsiteY0" fmla="*/ 347 h 744"/>
                <a:gd name="connsiteX1" fmla="*/ 0 w 895"/>
                <a:gd name="connsiteY1" fmla="*/ 347 h 744"/>
                <a:gd name="connsiteX2" fmla="*/ 0 w 895"/>
                <a:gd name="connsiteY2" fmla="*/ 347 h 744"/>
                <a:gd name="connsiteX3" fmla="*/ 895 w 895"/>
                <a:gd name="connsiteY3" fmla="*/ 347 h 744"/>
              </a:gdLst>
              <a:ahLst/>
              <a:cxnLst>
                <a:cxn ang="0">
                  <a:pos x="connsiteX0" y="connsiteY0"/>
                </a:cxn>
                <a:cxn ang="0">
                  <a:pos x="connsiteX1" y="connsiteY1"/>
                </a:cxn>
                <a:cxn ang="0">
                  <a:pos x="connsiteX2" y="connsiteY2"/>
                </a:cxn>
                <a:cxn ang="0">
                  <a:pos x="connsiteX3" y="connsiteY3"/>
                </a:cxn>
              </a:cxnLst>
              <a:rect l="l" t="t" r="r" b="b"/>
              <a:pathLst>
                <a:path w="895" h="744">
                  <a:moveTo>
                    <a:pt x="895" y="347"/>
                  </a:moveTo>
                  <a:lnTo>
                    <a:pt x="0" y="347"/>
                  </a:lnTo>
                  <a:cubicBezTo>
                    <a:pt x="0" y="347"/>
                    <a:pt x="0" y="1242"/>
                    <a:pt x="0" y="347"/>
                  </a:cubicBezTo>
                  <a:cubicBezTo>
                    <a:pt x="0" y="-548"/>
                    <a:pt x="512" y="603"/>
                    <a:pt x="895" y="347"/>
                  </a:cubicBezTo>
                  <a:close/>
                </a:path>
              </a:pathLst>
            </a:custGeom>
            <a:solidFill>
              <a:srgbClr val="EBEBEB"/>
            </a:solidFill>
            <a:ln w="12783"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3539B308-B551-43D4-0247-9144CC56E005}"/>
                </a:ext>
              </a:extLst>
            </p:cNvPr>
            <p:cNvSpPr/>
            <p:nvPr/>
          </p:nvSpPr>
          <p:spPr>
            <a:xfrm>
              <a:off x="1079593" y="6424289"/>
              <a:ext cx="1295" cy="1188"/>
            </a:xfrm>
            <a:custGeom>
              <a:avLst/>
              <a:gdLst>
                <a:gd name="connsiteX0" fmla="*/ 0 w 1295"/>
                <a:gd name="connsiteY0" fmla="*/ 37 h 1188"/>
                <a:gd name="connsiteX1" fmla="*/ 0 w 1295"/>
                <a:gd name="connsiteY1" fmla="*/ 1188 h 1188"/>
                <a:gd name="connsiteX2" fmla="*/ 0 w 1295"/>
                <a:gd name="connsiteY2" fmla="*/ 37 h 1188"/>
              </a:gdLst>
              <a:ahLst/>
              <a:cxnLst>
                <a:cxn ang="0">
                  <a:pos x="connsiteX0" y="connsiteY0"/>
                </a:cxn>
                <a:cxn ang="0">
                  <a:pos x="connsiteX1" y="connsiteY1"/>
                </a:cxn>
                <a:cxn ang="0">
                  <a:pos x="connsiteX2" y="connsiteY2"/>
                </a:cxn>
              </a:cxnLst>
              <a:rect l="l" t="t" r="r" b="b"/>
              <a:pathLst>
                <a:path w="1295" h="1188">
                  <a:moveTo>
                    <a:pt x="0" y="37"/>
                  </a:moveTo>
                  <a:cubicBezTo>
                    <a:pt x="0" y="37"/>
                    <a:pt x="1151" y="37"/>
                    <a:pt x="0" y="1188"/>
                  </a:cubicBezTo>
                  <a:cubicBezTo>
                    <a:pt x="1791" y="932"/>
                    <a:pt x="1663" y="-219"/>
                    <a:pt x="0" y="37"/>
                  </a:cubicBezTo>
                  <a:close/>
                </a:path>
              </a:pathLst>
            </a:custGeom>
            <a:solidFill>
              <a:srgbClr val="EBEBEB"/>
            </a:solidFill>
            <a:ln w="12783"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EE2AC67E-F170-54A9-71A4-3EBC074AABC7}"/>
                </a:ext>
              </a:extLst>
            </p:cNvPr>
            <p:cNvSpPr/>
            <p:nvPr/>
          </p:nvSpPr>
          <p:spPr>
            <a:xfrm>
              <a:off x="1083686" y="6428419"/>
              <a:ext cx="12789" cy="12789"/>
            </a:xfrm>
            <a:custGeom>
              <a:avLst/>
              <a:gdLst>
                <a:gd name="connsiteX0" fmla="*/ 0 w 12789"/>
                <a:gd name="connsiteY0" fmla="*/ 0 h 12789"/>
                <a:gd name="connsiteX1" fmla="*/ 0 w 12789"/>
                <a:gd name="connsiteY1" fmla="*/ 0 h 12789"/>
                <a:gd name="connsiteX2" fmla="*/ 0 w 12789"/>
                <a:gd name="connsiteY2" fmla="*/ 0 h 12789"/>
                <a:gd name="connsiteX3" fmla="*/ 0 w 12789"/>
                <a:gd name="connsiteY3" fmla="*/ 0 h 12789"/>
              </a:gdLst>
              <a:ahLst/>
              <a:cxnLst>
                <a:cxn ang="0">
                  <a:pos x="connsiteX0" y="connsiteY0"/>
                </a:cxn>
                <a:cxn ang="0">
                  <a:pos x="connsiteX1" y="connsiteY1"/>
                </a:cxn>
                <a:cxn ang="0">
                  <a:pos x="connsiteX2" y="connsiteY2"/>
                </a:cxn>
                <a:cxn ang="0">
                  <a:pos x="connsiteX3" y="connsiteY3"/>
                </a:cxn>
              </a:cxnLst>
              <a:rect l="l" t="t" r="r" b="b"/>
              <a:pathLst>
                <a:path w="12789" h="12789">
                  <a:moveTo>
                    <a:pt x="0" y="0"/>
                  </a:moveTo>
                  <a:lnTo>
                    <a:pt x="0" y="0"/>
                  </a:lnTo>
                  <a:lnTo>
                    <a:pt x="0" y="0"/>
                  </a:lnTo>
                  <a:cubicBezTo>
                    <a:pt x="0" y="0"/>
                    <a:pt x="0" y="0"/>
                    <a:pt x="0" y="0"/>
                  </a:cubicBezTo>
                  <a:close/>
                </a:path>
              </a:pathLst>
            </a:custGeom>
            <a:solidFill>
              <a:srgbClr val="EBEBEB"/>
            </a:solidFill>
            <a:ln w="12783"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3504C849-82EB-FE73-1893-B0AC74347269}"/>
                </a:ext>
              </a:extLst>
            </p:cNvPr>
            <p:cNvSpPr/>
            <p:nvPr/>
          </p:nvSpPr>
          <p:spPr>
            <a:xfrm>
              <a:off x="1073422" y="6422664"/>
              <a:ext cx="671" cy="1406"/>
            </a:xfrm>
            <a:custGeom>
              <a:avLst/>
              <a:gdLst>
                <a:gd name="connsiteX0" fmla="*/ 32 w 671"/>
                <a:gd name="connsiteY0" fmla="*/ 0 h 1406"/>
                <a:gd name="connsiteX1" fmla="*/ 32 w 671"/>
                <a:gd name="connsiteY1" fmla="*/ 1407 h 1406"/>
                <a:gd name="connsiteX2" fmla="*/ 671 w 671"/>
                <a:gd name="connsiteY2" fmla="*/ 1407 h 1406"/>
                <a:gd name="connsiteX3" fmla="*/ 32 w 671"/>
                <a:gd name="connsiteY3" fmla="*/ 0 h 1406"/>
              </a:gdLst>
              <a:ahLst/>
              <a:cxnLst>
                <a:cxn ang="0">
                  <a:pos x="connsiteX0" y="connsiteY0"/>
                </a:cxn>
                <a:cxn ang="0">
                  <a:pos x="connsiteX1" y="connsiteY1"/>
                </a:cxn>
                <a:cxn ang="0">
                  <a:pos x="connsiteX2" y="connsiteY2"/>
                </a:cxn>
                <a:cxn ang="0">
                  <a:pos x="connsiteX3" y="connsiteY3"/>
                </a:cxn>
              </a:cxnLst>
              <a:rect l="l" t="t" r="r" b="b"/>
              <a:pathLst>
                <a:path w="671" h="1406">
                  <a:moveTo>
                    <a:pt x="32" y="0"/>
                  </a:moveTo>
                  <a:cubicBezTo>
                    <a:pt x="-11" y="468"/>
                    <a:pt x="-11" y="939"/>
                    <a:pt x="32" y="1407"/>
                  </a:cubicBezTo>
                  <a:lnTo>
                    <a:pt x="671" y="1407"/>
                  </a:lnTo>
                  <a:cubicBezTo>
                    <a:pt x="671" y="1407"/>
                    <a:pt x="160" y="512"/>
                    <a:pt x="32" y="0"/>
                  </a:cubicBezTo>
                  <a:close/>
                </a:path>
              </a:pathLst>
            </a:custGeom>
            <a:solidFill>
              <a:srgbClr val="EBEBEB"/>
            </a:solidFill>
            <a:ln w="12783"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98D69C19-23BD-B30E-ED0A-76B19F92DE02}"/>
                </a:ext>
              </a:extLst>
            </p:cNvPr>
            <p:cNvSpPr/>
            <p:nvPr/>
          </p:nvSpPr>
          <p:spPr>
            <a:xfrm>
              <a:off x="1073454" y="6424070"/>
              <a:ext cx="895" cy="664"/>
            </a:xfrm>
            <a:custGeom>
              <a:avLst/>
              <a:gdLst>
                <a:gd name="connsiteX0" fmla="*/ 895 w 895"/>
                <a:gd name="connsiteY0" fmla="*/ 0 h 664"/>
                <a:gd name="connsiteX1" fmla="*/ 0 w 895"/>
                <a:gd name="connsiteY1" fmla="*/ 640 h 664"/>
                <a:gd name="connsiteX2" fmla="*/ 895 w 895"/>
                <a:gd name="connsiteY2" fmla="*/ 0 h 664"/>
              </a:gdLst>
              <a:ahLst/>
              <a:cxnLst>
                <a:cxn ang="0">
                  <a:pos x="connsiteX0" y="connsiteY0"/>
                </a:cxn>
                <a:cxn ang="0">
                  <a:pos x="connsiteX1" y="connsiteY1"/>
                </a:cxn>
                <a:cxn ang="0">
                  <a:pos x="connsiteX2" y="connsiteY2"/>
                </a:cxn>
              </a:cxnLst>
              <a:rect l="l" t="t" r="r" b="b"/>
              <a:pathLst>
                <a:path w="895" h="664">
                  <a:moveTo>
                    <a:pt x="895" y="0"/>
                  </a:moveTo>
                  <a:lnTo>
                    <a:pt x="0" y="640"/>
                  </a:lnTo>
                  <a:cubicBezTo>
                    <a:pt x="895" y="767"/>
                    <a:pt x="895" y="384"/>
                    <a:pt x="895" y="0"/>
                  </a:cubicBezTo>
                  <a:close/>
                </a:path>
              </a:pathLst>
            </a:custGeom>
            <a:solidFill>
              <a:srgbClr val="EBEBEB"/>
            </a:solidFill>
            <a:ln w="12783"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A20B37C3-5B66-0595-1169-0862BF93527B}"/>
                </a:ext>
              </a:extLst>
            </p:cNvPr>
            <p:cNvSpPr/>
            <p:nvPr/>
          </p:nvSpPr>
          <p:spPr>
            <a:xfrm>
              <a:off x="1077419" y="6425477"/>
              <a:ext cx="1790" cy="1278"/>
            </a:xfrm>
            <a:custGeom>
              <a:avLst/>
              <a:gdLst>
                <a:gd name="connsiteX0" fmla="*/ 256 w 1790"/>
                <a:gd name="connsiteY0" fmla="*/ 1279 h 1278"/>
                <a:gd name="connsiteX1" fmla="*/ 1791 w 1790"/>
                <a:gd name="connsiteY1" fmla="*/ 0 h 1278"/>
                <a:gd name="connsiteX2" fmla="*/ 0 w 1790"/>
                <a:gd name="connsiteY2" fmla="*/ 1279 h 1278"/>
                <a:gd name="connsiteX3" fmla="*/ 256 w 1790"/>
                <a:gd name="connsiteY3" fmla="*/ 1279 h 1278"/>
              </a:gdLst>
              <a:ahLst/>
              <a:cxnLst>
                <a:cxn ang="0">
                  <a:pos x="connsiteX0" y="connsiteY0"/>
                </a:cxn>
                <a:cxn ang="0">
                  <a:pos x="connsiteX1" y="connsiteY1"/>
                </a:cxn>
                <a:cxn ang="0">
                  <a:pos x="connsiteX2" y="connsiteY2"/>
                </a:cxn>
                <a:cxn ang="0">
                  <a:pos x="connsiteX3" y="connsiteY3"/>
                </a:cxn>
              </a:cxnLst>
              <a:rect l="l" t="t" r="r" b="b"/>
              <a:pathLst>
                <a:path w="1790" h="1278">
                  <a:moveTo>
                    <a:pt x="256" y="1279"/>
                  </a:moveTo>
                  <a:lnTo>
                    <a:pt x="1791" y="0"/>
                  </a:lnTo>
                  <a:lnTo>
                    <a:pt x="0" y="1279"/>
                  </a:lnTo>
                  <a:lnTo>
                    <a:pt x="256" y="1279"/>
                  </a:lnTo>
                  <a:close/>
                </a:path>
              </a:pathLst>
            </a:custGeom>
            <a:solidFill>
              <a:srgbClr val="EBEBEB"/>
            </a:solidFill>
            <a:ln w="12783"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A70F9B8F-515F-52E0-A353-81465BA8B77C}"/>
                </a:ext>
              </a:extLst>
            </p:cNvPr>
            <p:cNvSpPr/>
            <p:nvPr/>
          </p:nvSpPr>
          <p:spPr>
            <a:xfrm>
              <a:off x="1069617" y="6421640"/>
              <a:ext cx="895" cy="1406"/>
            </a:xfrm>
            <a:custGeom>
              <a:avLst/>
              <a:gdLst>
                <a:gd name="connsiteX0" fmla="*/ 384 w 895"/>
                <a:gd name="connsiteY0" fmla="*/ 895 h 1406"/>
                <a:gd name="connsiteX1" fmla="*/ 895 w 895"/>
                <a:gd name="connsiteY1" fmla="*/ 0 h 1406"/>
                <a:gd name="connsiteX2" fmla="*/ 0 w 895"/>
                <a:gd name="connsiteY2" fmla="*/ 1407 h 1406"/>
                <a:gd name="connsiteX3" fmla="*/ 384 w 895"/>
                <a:gd name="connsiteY3" fmla="*/ 895 h 1406"/>
              </a:gdLst>
              <a:ahLst/>
              <a:cxnLst>
                <a:cxn ang="0">
                  <a:pos x="connsiteX0" y="connsiteY0"/>
                </a:cxn>
                <a:cxn ang="0">
                  <a:pos x="connsiteX1" y="connsiteY1"/>
                </a:cxn>
                <a:cxn ang="0">
                  <a:pos x="connsiteX2" y="connsiteY2"/>
                </a:cxn>
                <a:cxn ang="0">
                  <a:pos x="connsiteX3" y="connsiteY3"/>
                </a:cxn>
              </a:cxnLst>
              <a:rect l="l" t="t" r="r" b="b"/>
              <a:pathLst>
                <a:path w="895" h="1406">
                  <a:moveTo>
                    <a:pt x="384" y="895"/>
                  </a:moveTo>
                  <a:lnTo>
                    <a:pt x="895" y="0"/>
                  </a:lnTo>
                  <a:lnTo>
                    <a:pt x="0" y="1407"/>
                  </a:lnTo>
                  <a:lnTo>
                    <a:pt x="384" y="895"/>
                  </a:lnTo>
                  <a:close/>
                </a:path>
              </a:pathLst>
            </a:custGeom>
            <a:solidFill>
              <a:srgbClr val="EBEBEB"/>
            </a:solidFill>
            <a:ln w="12783"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9D5DA88C-8DC2-4FE5-5B6C-B6FA8063C60B}"/>
                </a:ext>
              </a:extLst>
            </p:cNvPr>
            <p:cNvSpPr/>
            <p:nvPr/>
          </p:nvSpPr>
          <p:spPr>
            <a:xfrm>
              <a:off x="1066164" y="6421129"/>
              <a:ext cx="1662" cy="1662"/>
            </a:xfrm>
            <a:custGeom>
              <a:avLst/>
              <a:gdLst>
                <a:gd name="connsiteX0" fmla="*/ 1663 w 1662"/>
                <a:gd name="connsiteY0" fmla="*/ 1663 h 1662"/>
                <a:gd name="connsiteX1" fmla="*/ 1663 w 1662"/>
                <a:gd name="connsiteY1" fmla="*/ 0 h 1662"/>
                <a:gd name="connsiteX2" fmla="*/ 0 w 1662"/>
                <a:gd name="connsiteY2" fmla="*/ 1279 h 1662"/>
                <a:gd name="connsiteX3" fmla="*/ 1663 w 1662"/>
                <a:gd name="connsiteY3" fmla="*/ 1663 h 1662"/>
              </a:gdLst>
              <a:ahLst/>
              <a:cxnLst>
                <a:cxn ang="0">
                  <a:pos x="connsiteX0" y="connsiteY0"/>
                </a:cxn>
                <a:cxn ang="0">
                  <a:pos x="connsiteX1" y="connsiteY1"/>
                </a:cxn>
                <a:cxn ang="0">
                  <a:pos x="connsiteX2" y="connsiteY2"/>
                </a:cxn>
                <a:cxn ang="0">
                  <a:pos x="connsiteX3" y="connsiteY3"/>
                </a:cxn>
              </a:cxnLst>
              <a:rect l="l" t="t" r="r" b="b"/>
              <a:pathLst>
                <a:path w="1662" h="1662">
                  <a:moveTo>
                    <a:pt x="1663" y="1663"/>
                  </a:moveTo>
                  <a:cubicBezTo>
                    <a:pt x="1663" y="895"/>
                    <a:pt x="1663" y="384"/>
                    <a:pt x="1663" y="0"/>
                  </a:cubicBezTo>
                  <a:cubicBezTo>
                    <a:pt x="975" y="218"/>
                    <a:pt x="387" y="671"/>
                    <a:pt x="0" y="1279"/>
                  </a:cubicBezTo>
                  <a:cubicBezTo>
                    <a:pt x="0" y="1279"/>
                    <a:pt x="895" y="1023"/>
                    <a:pt x="1663" y="1663"/>
                  </a:cubicBezTo>
                  <a:close/>
                </a:path>
              </a:pathLst>
            </a:custGeom>
            <a:solidFill>
              <a:srgbClr val="EBEBEB"/>
            </a:solidFill>
            <a:ln w="12783"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0D4C274D-A97C-C97F-80F3-3F24E0BE9FA5}"/>
                </a:ext>
              </a:extLst>
            </p:cNvPr>
            <p:cNvSpPr/>
            <p:nvPr/>
          </p:nvSpPr>
          <p:spPr>
            <a:xfrm>
              <a:off x="1065268" y="6422408"/>
              <a:ext cx="767" cy="767"/>
            </a:xfrm>
            <a:custGeom>
              <a:avLst/>
              <a:gdLst>
                <a:gd name="connsiteX0" fmla="*/ 0 w 767"/>
                <a:gd name="connsiteY0" fmla="*/ 767 h 767"/>
                <a:gd name="connsiteX1" fmla="*/ 767 w 767"/>
                <a:gd name="connsiteY1" fmla="*/ 0 h 767"/>
                <a:gd name="connsiteX2" fmla="*/ 0 w 767"/>
                <a:gd name="connsiteY2" fmla="*/ 767 h 767"/>
              </a:gdLst>
              <a:ahLst/>
              <a:cxnLst>
                <a:cxn ang="0">
                  <a:pos x="connsiteX0" y="connsiteY0"/>
                </a:cxn>
                <a:cxn ang="0">
                  <a:pos x="connsiteX1" y="connsiteY1"/>
                </a:cxn>
                <a:cxn ang="0">
                  <a:pos x="connsiteX2" y="connsiteY2"/>
                </a:cxn>
              </a:cxnLst>
              <a:rect l="l" t="t" r="r" b="b"/>
              <a:pathLst>
                <a:path w="767" h="767">
                  <a:moveTo>
                    <a:pt x="0" y="767"/>
                  </a:moveTo>
                  <a:cubicBezTo>
                    <a:pt x="0" y="767"/>
                    <a:pt x="0" y="767"/>
                    <a:pt x="767" y="0"/>
                  </a:cubicBezTo>
                  <a:cubicBezTo>
                    <a:pt x="451" y="187"/>
                    <a:pt x="187" y="451"/>
                    <a:pt x="0" y="767"/>
                  </a:cubicBezTo>
                  <a:close/>
                </a:path>
              </a:pathLst>
            </a:custGeom>
            <a:solidFill>
              <a:srgbClr val="EBEBEB"/>
            </a:solidFill>
            <a:ln w="12783"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6B967C6D-BFEE-0E7D-907A-7019C0DA048D}"/>
                </a:ext>
              </a:extLst>
            </p:cNvPr>
            <p:cNvSpPr/>
            <p:nvPr/>
          </p:nvSpPr>
          <p:spPr>
            <a:xfrm>
              <a:off x="1070640" y="6423431"/>
              <a:ext cx="767" cy="1151"/>
            </a:xfrm>
            <a:custGeom>
              <a:avLst/>
              <a:gdLst>
                <a:gd name="connsiteX0" fmla="*/ 767 w 767"/>
                <a:gd name="connsiteY0" fmla="*/ 1151 h 1151"/>
                <a:gd name="connsiteX1" fmla="*/ 0 w 767"/>
                <a:gd name="connsiteY1" fmla="*/ 0 h 1151"/>
                <a:gd name="connsiteX2" fmla="*/ 0 w 767"/>
                <a:gd name="connsiteY2" fmla="*/ 1151 h 1151"/>
              </a:gdLst>
              <a:ahLst/>
              <a:cxnLst>
                <a:cxn ang="0">
                  <a:pos x="connsiteX0" y="connsiteY0"/>
                </a:cxn>
                <a:cxn ang="0">
                  <a:pos x="connsiteX1" y="connsiteY1"/>
                </a:cxn>
                <a:cxn ang="0">
                  <a:pos x="connsiteX2" y="connsiteY2"/>
                </a:cxn>
              </a:cxnLst>
              <a:rect l="l" t="t" r="r" b="b"/>
              <a:pathLst>
                <a:path w="767" h="1151">
                  <a:moveTo>
                    <a:pt x="767" y="1151"/>
                  </a:moveTo>
                  <a:cubicBezTo>
                    <a:pt x="767" y="1151"/>
                    <a:pt x="767" y="256"/>
                    <a:pt x="0" y="0"/>
                  </a:cubicBezTo>
                  <a:lnTo>
                    <a:pt x="0" y="1151"/>
                  </a:lnTo>
                  <a:close/>
                </a:path>
              </a:pathLst>
            </a:custGeom>
            <a:solidFill>
              <a:srgbClr val="EBEBEB"/>
            </a:solidFill>
            <a:ln w="12783"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AE60C6D2-E9B0-FAE3-9ADC-380941F3917F}"/>
                </a:ext>
              </a:extLst>
            </p:cNvPr>
            <p:cNvSpPr/>
            <p:nvPr/>
          </p:nvSpPr>
          <p:spPr>
            <a:xfrm>
              <a:off x="0" y="4305300"/>
              <a:ext cx="12789" cy="12789"/>
            </a:xfrm>
            <a:custGeom>
              <a:avLst/>
              <a:gdLst/>
              <a:ahLst/>
              <a:cxnLst/>
              <a:rect l="l" t="t" r="r" b="b"/>
              <a:pathLst>
                <a:path w="12789" h="12789"/>
              </a:pathLst>
            </a:custGeom>
            <a:solidFill>
              <a:srgbClr val="EBEBEB"/>
            </a:solidFill>
            <a:ln w="12783"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FEE621F7-1544-AE6D-76F3-ED61C5396901}"/>
                </a:ext>
              </a:extLst>
            </p:cNvPr>
            <p:cNvSpPr/>
            <p:nvPr/>
          </p:nvSpPr>
          <p:spPr>
            <a:xfrm>
              <a:off x="1071478" y="6424582"/>
              <a:ext cx="56" cy="56"/>
            </a:xfrm>
            <a:custGeom>
              <a:avLst/>
              <a:gdLst>
                <a:gd name="connsiteX0" fmla="*/ 57 w 56"/>
                <a:gd name="connsiteY0" fmla="*/ 0 h 56"/>
                <a:gd name="connsiteX1" fmla="*/ 57 w 56"/>
                <a:gd name="connsiteY1" fmla="*/ 0 h 56"/>
                <a:gd name="connsiteX2" fmla="*/ 57 w 56"/>
                <a:gd name="connsiteY2" fmla="*/ 0 h 56"/>
              </a:gdLst>
              <a:ahLst/>
              <a:cxnLst>
                <a:cxn ang="0">
                  <a:pos x="connsiteX0" y="connsiteY0"/>
                </a:cxn>
                <a:cxn ang="0">
                  <a:pos x="connsiteX1" y="connsiteY1"/>
                </a:cxn>
                <a:cxn ang="0">
                  <a:pos x="connsiteX2" y="connsiteY2"/>
                </a:cxn>
              </a:cxnLst>
              <a:rect l="l" t="t" r="r" b="b"/>
              <a:pathLst>
                <a:path w="56" h="56">
                  <a:moveTo>
                    <a:pt x="57" y="0"/>
                  </a:moveTo>
                  <a:lnTo>
                    <a:pt x="57" y="0"/>
                  </a:lnTo>
                  <a:cubicBezTo>
                    <a:pt x="57" y="0"/>
                    <a:pt x="-71" y="128"/>
                    <a:pt x="57" y="0"/>
                  </a:cubicBezTo>
                  <a:close/>
                </a:path>
              </a:pathLst>
            </a:custGeom>
            <a:solidFill>
              <a:srgbClr val="EBEBEB"/>
            </a:solidFill>
            <a:ln w="12783"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902AE15E-F4D4-D5FF-3C19-F5FBFE1BF79F}"/>
                </a:ext>
              </a:extLst>
            </p:cNvPr>
            <p:cNvSpPr/>
            <p:nvPr/>
          </p:nvSpPr>
          <p:spPr>
            <a:xfrm>
              <a:off x="1074562" y="6425861"/>
              <a:ext cx="1203" cy="2268"/>
            </a:xfrm>
            <a:custGeom>
              <a:avLst/>
              <a:gdLst>
                <a:gd name="connsiteX0" fmla="*/ 682 w 1203"/>
                <a:gd name="connsiteY0" fmla="*/ 0 h 2268"/>
                <a:gd name="connsiteX1" fmla="*/ 682 w 1203"/>
                <a:gd name="connsiteY1" fmla="*/ 2046 h 2268"/>
                <a:gd name="connsiteX2" fmla="*/ 682 w 1203"/>
                <a:gd name="connsiteY2" fmla="*/ 0 h 2268"/>
              </a:gdLst>
              <a:ahLst/>
              <a:cxnLst>
                <a:cxn ang="0">
                  <a:pos x="connsiteX0" y="connsiteY0"/>
                </a:cxn>
                <a:cxn ang="0">
                  <a:pos x="connsiteX1" y="connsiteY1"/>
                </a:cxn>
                <a:cxn ang="0">
                  <a:pos x="connsiteX2" y="connsiteY2"/>
                </a:cxn>
              </a:cxnLst>
              <a:rect l="l" t="t" r="r" b="b"/>
              <a:pathLst>
                <a:path w="1203" h="2268">
                  <a:moveTo>
                    <a:pt x="682" y="0"/>
                  </a:moveTo>
                  <a:cubicBezTo>
                    <a:pt x="682" y="0"/>
                    <a:pt x="-853" y="1151"/>
                    <a:pt x="682" y="2046"/>
                  </a:cubicBezTo>
                  <a:cubicBezTo>
                    <a:pt x="2217" y="2942"/>
                    <a:pt x="-213" y="895"/>
                    <a:pt x="682" y="0"/>
                  </a:cubicBezTo>
                  <a:close/>
                </a:path>
              </a:pathLst>
            </a:custGeom>
            <a:solidFill>
              <a:srgbClr val="EBEBEB"/>
            </a:solidFill>
            <a:ln w="12783"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ED25BF49-4FF5-3A40-85F4-D09A9FE13BA9}"/>
                </a:ext>
              </a:extLst>
            </p:cNvPr>
            <p:cNvSpPr/>
            <p:nvPr/>
          </p:nvSpPr>
          <p:spPr>
            <a:xfrm>
              <a:off x="1071919" y="6424838"/>
              <a:ext cx="1023" cy="1023"/>
            </a:xfrm>
            <a:custGeom>
              <a:avLst/>
              <a:gdLst>
                <a:gd name="connsiteX0" fmla="*/ 0 w 1023"/>
                <a:gd name="connsiteY0" fmla="*/ 1023 h 1023"/>
                <a:gd name="connsiteX1" fmla="*/ 1023 w 1023"/>
                <a:gd name="connsiteY1" fmla="*/ 1023 h 1023"/>
                <a:gd name="connsiteX2" fmla="*/ 1023 w 1023"/>
                <a:gd name="connsiteY2" fmla="*/ 0 h 1023"/>
              </a:gdLst>
              <a:ahLst/>
              <a:cxnLst>
                <a:cxn ang="0">
                  <a:pos x="connsiteX0" y="connsiteY0"/>
                </a:cxn>
                <a:cxn ang="0">
                  <a:pos x="connsiteX1" y="connsiteY1"/>
                </a:cxn>
                <a:cxn ang="0">
                  <a:pos x="connsiteX2" y="connsiteY2"/>
                </a:cxn>
              </a:cxnLst>
              <a:rect l="l" t="t" r="r" b="b"/>
              <a:pathLst>
                <a:path w="1023" h="1023">
                  <a:moveTo>
                    <a:pt x="0" y="1023"/>
                  </a:moveTo>
                  <a:lnTo>
                    <a:pt x="1023" y="1023"/>
                  </a:lnTo>
                  <a:cubicBezTo>
                    <a:pt x="840" y="707"/>
                    <a:pt x="840" y="317"/>
                    <a:pt x="1023" y="0"/>
                  </a:cubicBezTo>
                  <a:close/>
                </a:path>
              </a:pathLst>
            </a:custGeom>
            <a:solidFill>
              <a:srgbClr val="EBEBEB"/>
            </a:solidFill>
            <a:ln w="12783"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A003936F-BB02-0786-A834-AF2078713782}"/>
                </a:ext>
              </a:extLst>
            </p:cNvPr>
            <p:cNvSpPr/>
            <p:nvPr/>
          </p:nvSpPr>
          <p:spPr>
            <a:xfrm>
              <a:off x="1071407" y="6425733"/>
              <a:ext cx="511" cy="511"/>
            </a:xfrm>
            <a:custGeom>
              <a:avLst/>
              <a:gdLst>
                <a:gd name="connsiteX0" fmla="*/ 0 w 511"/>
                <a:gd name="connsiteY0" fmla="*/ 512 h 511"/>
                <a:gd name="connsiteX1" fmla="*/ 512 w 511"/>
                <a:gd name="connsiteY1" fmla="*/ 128 h 511"/>
                <a:gd name="connsiteX2" fmla="*/ 128 w 511"/>
                <a:gd name="connsiteY2" fmla="*/ 0 h 511"/>
                <a:gd name="connsiteX3" fmla="*/ 0 w 511"/>
                <a:gd name="connsiteY3" fmla="*/ 512 h 511"/>
              </a:gdLst>
              <a:ahLst/>
              <a:cxnLst>
                <a:cxn ang="0">
                  <a:pos x="connsiteX0" y="connsiteY0"/>
                </a:cxn>
                <a:cxn ang="0">
                  <a:pos x="connsiteX1" y="connsiteY1"/>
                </a:cxn>
                <a:cxn ang="0">
                  <a:pos x="connsiteX2" y="connsiteY2"/>
                </a:cxn>
                <a:cxn ang="0">
                  <a:pos x="connsiteX3" y="connsiteY3"/>
                </a:cxn>
              </a:cxnLst>
              <a:rect l="l" t="t" r="r" b="b"/>
              <a:pathLst>
                <a:path w="511" h="511">
                  <a:moveTo>
                    <a:pt x="0" y="512"/>
                  </a:moveTo>
                  <a:lnTo>
                    <a:pt x="512" y="128"/>
                  </a:lnTo>
                  <a:lnTo>
                    <a:pt x="128" y="0"/>
                  </a:lnTo>
                  <a:lnTo>
                    <a:pt x="0" y="512"/>
                  </a:lnTo>
                  <a:close/>
                </a:path>
              </a:pathLst>
            </a:custGeom>
            <a:solidFill>
              <a:srgbClr val="EBEBEB"/>
            </a:solidFill>
            <a:ln w="12783"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005F0B4D-F598-42E6-BF2F-27AC1AB50C45}"/>
                </a:ext>
              </a:extLst>
            </p:cNvPr>
            <p:cNvSpPr/>
            <p:nvPr/>
          </p:nvSpPr>
          <p:spPr>
            <a:xfrm>
              <a:off x="1065524" y="6424141"/>
              <a:ext cx="1713" cy="184"/>
            </a:xfrm>
            <a:custGeom>
              <a:avLst/>
              <a:gdLst>
                <a:gd name="connsiteX0" fmla="*/ 1279 w 1713"/>
                <a:gd name="connsiteY0" fmla="*/ 57 h 184"/>
                <a:gd name="connsiteX1" fmla="*/ 0 w 1713"/>
                <a:gd name="connsiteY1" fmla="*/ 57 h 184"/>
                <a:gd name="connsiteX2" fmla="*/ 1663 w 1713"/>
                <a:gd name="connsiteY2" fmla="*/ 57 h 184"/>
                <a:gd name="connsiteX3" fmla="*/ 1279 w 1713"/>
                <a:gd name="connsiteY3" fmla="*/ 57 h 184"/>
              </a:gdLst>
              <a:ahLst/>
              <a:cxnLst>
                <a:cxn ang="0">
                  <a:pos x="connsiteX0" y="connsiteY0"/>
                </a:cxn>
                <a:cxn ang="0">
                  <a:pos x="connsiteX1" y="connsiteY1"/>
                </a:cxn>
                <a:cxn ang="0">
                  <a:pos x="connsiteX2" y="connsiteY2"/>
                </a:cxn>
                <a:cxn ang="0">
                  <a:pos x="connsiteX3" y="connsiteY3"/>
                </a:cxn>
              </a:cxnLst>
              <a:rect l="l" t="t" r="r" b="b"/>
              <a:pathLst>
                <a:path w="1713" h="184">
                  <a:moveTo>
                    <a:pt x="1279" y="57"/>
                  </a:moveTo>
                  <a:cubicBezTo>
                    <a:pt x="870" y="227"/>
                    <a:pt x="409" y="227"/>
                    <a:pt x="0" y="57"/>
                  </a:cubicBezTo>
                  <a:cubicBezTo>
                    <a:pt x="547" y="187"/>
                    <a:pt x="1116" y="187"/>
                    <a:pt x="1663" y="57"/>
                  </a:cubicBezTo>
                  <a:cubicBezTo>
                    <a:pt x="1663" y="57"/>
                    <a:pt x="1918" y="-71"/>
                    <a:pt x="1279" y="57"/>
                  </a:cubicBezTo>
                  <a:close/>
                </a:path>
              </a:pathLst>
            </a:custGeom>
            <a:solidFill>
              <a:srgbClr val="EBEBEB"/>
            </a:solidFill>
            <a:ln w="12783"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C1DBBFC0-9024-489D-3D92-CBF82271D74F}"/>
                </a:ext>
              </a:extLst>
            </p:cNvPr>
            <p:cNvSpPr/>
            <p:nvPr/>
          </p:nvSpPr>
          <p:spPr>
            <a:xfrm>
              <a:off x="0" y="4305300"/>
              <a:ext cx="12789" cy="12789"/>
            </a:xfrm>
            <a:custGeom>
              <a:avLst/>
              <a:gdLst/>
              <a:ahLst/>
              <a:cxnLst/>
              <a:rect l="l" t="t" r="r" b="b"/>
              <a:pathLst>
                <a:path w="12789" h="12789"/>
              </a:pathLst>
            </a:custGeom>
            <a:solidFill>
              <a:srgbClr val="EBEBEB"/>
            </a:solidFill>
            <a:ln w="12783"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DB3724E2-D65D-06AA-9E97-A8E4621D114D}"/>
                </a:ext>
              </a:extLst>
            </p:cNvPr>
            <p:cNvSpPr/>
            <p:nvPr/>
          </p:nvSpPr>
          <p:spPr>
            <a:xfrm>
              <a:off x="1060408" y="642471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87C7D141-5F51-1F6E-452E-D2311A9896BE}"/>
                </a:ext>
              </a:extLst>
            </p:cNvPr>
            <p:cNvSpPr/>
            <p:nvPr/>
          </p:nvSpPr>
          <p:spPr>
            <a:xfrm>
              <a:off x="1067130" y="6425221"/>
              <a:ext cx="952" cy="56"/>
            </a:xfrm>
            <a:custGeom>
              <a:avLst/>
              <a:gdLst>
                <a:gd name="connsiteX0" fmla="*/ 57 w 952"/>
                <a:gd name="connsiteY0" fmla="*/ 0 h 56"/>
                <a:gd name="connsiteX1" fmla="*/ 952 w 952"/>
                <a:gd name="connsiteY1" fmla="*/ 0 h 56"/>
                <a:gd name="connsiteX2" fmla="*/ 57 w 952"/>
                <a:gd name="connsiteY2" fmla="*/ 0 h 56"/>
                <a:gd name="connsiteX3" fmla="*/ 57 w 952"/>
                <a:gd name="connsiteY3" fmla="*/ 0 h 56"/>
              </a:gdLst>
              <a:ahLst/>
              <a:cxnLst>
                <a:cxn ang="0">
                  <a:pos x="connsiteX0" y="connsiteY0"/>
                </a:cxn>
                <a:cxn ang="0">
                  <a:pos x="connsiteX1" y="connsiteY1"/>
                </a:cxn>
                <a:cxn ang="0">
                  <a:pos x="connsiteX2" y="connsiteY2"/>
                </a:cxn>
                <a:cxn ang="0">
                  <a:pos x="connsiteX3" y="connsiteY3"/>
                </a:cxn>
              </a:cxnLst>
              <a:rect l="l" t="t" r="r" b="b"/>
              <a:pathLst>
                <a:path w="952" h="56">
                  <a:moveTo>
                    <a:pt x="57" y="0"/>
                  </a:moveTo>
                  <a:cubicBezTo>
                    <a:pt x="57" y="0"/>
                    <a:pt x="57" y="0"/>
                    <a:pt x="952" y="0"/>
                  </a:cubicBezTo>
                  <a:lnTo>
                    <a:pt x="57" y="0"/>
                  </a:lnTo>
                  <a:cubicBezTo>
                    <a:pt x="57" y="0"/>
                    <a:pt x="-71" y="128"/>
                    <a:pt x="57" y="0"/>
                  </a:cubicBezTo>
                  <a:close/>
                </a:path>
              </a:pathLst>
            </a:custGeom>
            <a:solidFill>
              <a:srgbClr val="EBEBEB"/>
            </a:solidFill>
            <a:ln w="12783"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F52AC099-3F65-047B-E53A-D43A8520756E}"/>
                </a:ext>
              </a:extLst>
            </p:cNvPr>
            <p:cNvSpPr/>
            <p:nvPr/>
          </p:nvSpPr>
          <p:spPr>
            <a:xfrm>
              <a:off x="1063861" y="6423573"/>
              <a:ext cx="12789" cy="113"/>
            </a:xfrm>
            <a:custGeom>
              <a:avLst/>
              <a:gdLst>
                <a:gd name="connsiteX0" fmla="*/ 0 w 12789"/>
                <a:gd name="connsiteY0" fmla="*/ 114 h 113"/>
                <a:gd name="connsiteX1" fmla="*/ 0 w 12789"/>
                <a:gd name="connsiteY1" fmla="*/ 114 h 113"/>
              </a:gdLst>
              <a:ahLst/>
              <a:cxnLst>
                <a:cxn ang="0">
                  <a:pos x="connsiteX0" y="connsiteY0"/>
                </a:cxn>
                <a:cxn ang="0">
                  <a:pos x="connsiteX1" y="connsiteY1"/>
                </a:cxn>
              </a:cxnLst>
              <a:rect l="l" t="t" r="r" b="b"/>
              <a:pathLst>
                <a:path w="12789" h="113">
                  <a:moveTo>
                    <a:pt x="0" y="114"/>
                  </a:moveTo>
                  <a:cubicBezTo>
                    <a:pt x="0" y="114"/>
                    <a:pt x="0" y="-142"/>
                    <a:pt x="0" y="114"/>
                  </a:cubicBezTo>
                  <a:close/>
                </a:path>
              </a:pathLst>
            </a:custGeom>
            <a:solidFill>
              <a:srgbClr val="EBEBEB"/>
            </a:solidFill>
            <a:ln w="12783"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7A4A55D3-84F2-827F-1ECC-984145074E8E}"/>
                </a:ext>
              </a:extLst>
            </p:cNvPr>
            <p:cNvSpPr/>
            <p:nvPr/>
          </p:nvSpPr>
          <p:spPr>
            <a:xfrm>
              <a:off x="0" y="4305300"/>
              <a:ext cx="12789" cy="12789"/>
            </a:xfrm>
            <a:custGeom>
              <a:avLst/>
              <a:gdLst/>
              <a:ahLst/>
              <a:cxnLst/>
              <a:rect l="l" t="t" r="r" b="b"/>
              <a:pathLst>
                <a:path w="12789" h="12789"/>
              </a:pathLst>
            </a:custGeom>
            <a:solidFill>
              <a:srgbClr val="EBEBEB"/>
            </a:solidFill>
            <a:ln w="12783"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60FBC7DC-24C0-EC34-5BD5-CB035C6560C4}"/>
                </a:ext>
              </a:extLst>
            </p:cNvPr>
            <p:cNvSpPr/>
            <p:nvPr/>
          </p:nvSpPr>
          <p:spPr>
            <a:xfrm>
              <a:off x="1068722" y="6424198"/>
              <a:ext cx="767" cy="705"/>
            </a:xfrm>
            <a:custGeom>
              <a:avLst/>
              <a:gdLst>
                <a:gd name="connsiteX0" fmla="*/ 0 w 767"/>
                <a:gd name="connsiteY0" fmla="*/ 0 h 705"/>
                <a:gd name="connsiteX1" fmla="*/ 0 w 767"/>
                <a:gd name="connsiteY1" fmla="*/ 640 h 705"/>
                <a:gd name="connsiteX2" fmla="*/ 767 w 767"/>
                <a:gd name="connsiteY2" fmla="*/ 640 h 705"/>
                <a:gd name="connsiteX3" fmla="*/ 0 w 767"/>
                <a:gd name="connsiteY3" fmla="*/ 0 h 705"/>
              </a:gdLst>
              <a:ahLst/>
              <a:cxnLst>
                <a:cxn ang="0">
                  <a:pos x="connsiteX0" y="connsiteY0"/>
                </a:cxn>
                <a:cxn ang="0">
                  <a:pos x="connsiteX1" y="connsiteY1"/>
                </a:cxn>
                <a:cxn ang="0">
                  <a:pos x="connsiteX2" y="connsiteY2"/>
                </a:cxn>
                <a:cxn ang="0">
                  <a:pos x="connsiteX3" y="connsiteY3"/>
                </a:cxn>
              </a:cxnLst>
              <a:rect l="l" t="t" r="r" b="b"/>
              <a:pathLst>
                <a:path w="767" h="705">
                  <a:moveTo>
                    <a:pt x="0" y="0"/>
                  </a:moveTo>
                  <a:lnTo>
                    <a:pt x="0" y="640"/>
                  </a:lnTo>
                  <a:cubicBezTo>
                    <a:pt x="248" y="727"/>
                    <a:pt x="519" y="727"/>
                    <a:pt x="767" y="640"/>
                  </a:cubicBezTo>
                  <a:cubicBezTo>
                    <a:pt x="767" y="640"/>
                    <a:pt x="0" y="128"/>
                    <a:pt x="0" y="0"/>
                  </a:cubicBezTo>
                  <a:close/>
                </a:path>
              </a:pathLst>
            </a:custGeom>
            <a:solidFill>
              <a:srgbClr val="EBEBEB"/>
            </a:solidFill>
            <a:ln w="12783"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054411FF-44AA-29A4-28AF-D1387AD3C3B1}"/>
                </a:ext>
              </a:extLst>
            </p:cNvPr>
            <p:cNvSpPr/>
            <p:nvPr/>
          </p:nvSpPr>
          <p:spPr>
            <a:xfrm>
              <a:off x="1058325" y="6424966"/>
              <a:ext cx="3138" cy="6522"/>
            </a:xfrm>
            <a:custGeom>
              <a:avLst/>
              <a:gdLst>
                <a:gd name="connsiteX0" fmla="*/ 548 w 3138"/>
                <a:gd name="connsiteY0" fmla="*/ 6523 h 6522"/>
                <a:gd name="connsiteX1" fmla="*/ 2722 w 3138"/>
                <a:gd name="connsiteY1" fmla="*/ 5755 h 6522"/>
                <a:gd name="connsiteX2" fmla="*/ 2722 w 3138"/>
                <a:gd name="connsiteY2" fmla="*/ 0 h 6522"/>
                <a:gd name="connsiteX3" fmla="*/ 1699 w 3138"/>
                <a:gd name="connsiteY3" fmla="*/ 1407 h 6522"/>
                <a:gd name="connsiteX4" fmla="*/ 2978 w 3138"/>
                <a:gd name="connsiteY4" fmla="*/ 3453 h 6522"/>
                <a:gd name="connsiteX5" fmla="*/ 1443 w 3138"/>
                <a:gd name="connsiteY5" fmla="*/ 2558 h 6522"/>
                <a:gd name="connsiteX6" fmla="*/ 37 w 3138"/>
                <a:gd name="connsiteY6" fmla="*/ 6139 h 6522"/>
                <a:gd name="connsiteX7" fmla="*/ 1188 w 3138"/>
                <a:gd name="connsiteY7" fmla="*/ 5500 h 6522"/>
                <a:gd name="connsiteX8" fmla="*/ 548 w 3138"/>
                <a:gd name="connsiteY8" fmla="*/ 6523 h 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8" h="6522">
                  <a:moveTo>
                    <a:pt x="548" y="6523"/>
                  </a:moveTo>
                  <a:cubicBezTo>
                    <a:pt x="548" y="5500"/>
                    <a:pt x="1699" y="4604"/>
                    <a:pt x="2722" y="5755"/>
                  </a:cubicBezTo>
                  <a:cubicBezTo>
                    <a:pt x="3618" y="4988"/>
                    <a:pt x="2722" y="1791"/>
                    <a:pt x="2722" y="0"/>
                  </a:cubicBezTo>
                  <a:cubicBezTo>
                    <a:pt x="2722" y="0"/>
                    <a:pt x="2722" y="767"/>
                    <a:pt x="1699" y="1407"/>
                  </a:cubicBezTo>
                  <a:cubicBezTo>
                    <a:pt x="676" y="2046"/>
                    <a:pt x="3874" y="2558"/>
                    <a:pt x="2978" y="3453"/>
                  </a:cubicBezTo>
                  <a:cubicBezTo>
                    <a:pt x="2083" y="4349"/>
                    <a:pt x="1955" y="3453"/>
                    <a:pt x="1443" y="2558"/>
                  </a:cubicBezTo>
                  <a:cubicBezTo>
                    <a:pt x="932" y="1663"/>
                    <a:pt x="-219" y="4349"/>
                    <a:pt x="37" y="6139"/>
                  </a:cubicBezTo>
                  <a:lnTo>
                    <a:pt x="1188" y="5500"/>
                  </a:lnTo>
                  <a:cubicBezTo>
                    <a:pt x="1188" y="5500"/>
                    <a:pt x="292" y="6267"/>
                    <a:pt x="548" y="6523"/>
                  </a:cubicBezTo>
                  <a:close/>
                </a:path>
              </a:pathLst>
            </a:custGeom>
            <a:solidFill>
              <a:srgbClr val="EBEBEB"/>
            </a:solidFill>
            <a:ln w="12783"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CA21583B-A31C-FDCB-D783-D34BF3F08650}"/>
                </a:ext>
              </a:extLst>
            </p:cNvPr>
            <p:cNvSpPr/>
            <p:nvPr/>
          </p:nvSpPr>
          <p:spPr>
            <a:xfrm>
              <a:off x="1060152" y="6423287"/>
              <a:ext cx="2174" cy="1678"/>
            </a:xfrm>
            <a:custGeom>
              <a:avLst/>
              <a:gdLst>
                <a:gd name="connsiteX0" fmla="*/ 2174 w 2174"/>
                <a:gd name="connsiteY0" fmla="*/ 1679 h 1678"/>
                <a:gd name="connsiteX1" fmla="*/ 2174 w 2174"/>
                <a:gd name="connsiteY1" fmla="*/ 1679 h 1678"/>
                <a:gd name="connsiteX2" fmla="*/ 895 w 2174"/>
                <a:gd name="connsiteY2" fmla="*/ 400 h 1678"/>
                <a:gd name="connsiteX3" fmla="*/ 0 w 2174"/>
                <a:gd name="connsiteY3" fmla="*/ 1551 h 1678"/>
                <a:gd name="connsiteX4" fmla="*/ 1791 w 2174"/>
                <a:gd name="connsiteY4" fmla="*/ 1551 h 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 h="1678">
                  <a:moveTo>
                    <a:pt x="2174" y="1679"/>
                  </a:moveTo>
                  <a:lnTo>
                    <a:pt x="2174" y="1679"/>
                  </a:lnTo>
                  <a:cubicBezTo>
                    <a:pt x="2174" y="1679"/>
                    <a:pt x="1407" y="1679"/>
                    <a:pt x="895" y="400"/>
                  </a:cubicBezTo>
                  <a:cubicBezTo>
                    <a:pt x="384" y="-879"/>
                    <a:pt x="0" y="1295"/>
                    <a:pt x="0" y="1551"/>
                  </a:cubicBezTo>
                  <a:lnTo>
                    <a:pt x="1791" y="1551"/>
                  </a:lnTo>
                  <a:close/>
                </a:path>
              </a:pathLst>
            </a:custGeom>
            <a:solidFill>
              <a:srgbClr val="EBEBEB"/>
            </a:solidFill>
            <a:ln w="12783"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508A17D8-E354-08C9-959B-BA8E67ABDA35}"/>
                </a:ext>
              </a:extLst>
            </p:cNvPr>
            <p:cNvSpPr/>
            <p:nvPr/>
          </p:nvSpPr>
          <p:spPr>
            <a:xfrm>
              <a:off x="1063222" y="6424838"/>
              <a:ext cx="2941" cy="3033"/>
            </a:xfrm>
            <a:custGeom>
              <a:avLst/>
              <a:gdLst>
                <a:gd name="connsiteX0" fmla="*/ 1279 w 2941"/>
                <a:gd name="connsiteY0" fmla="*/ 0 h 3033"/>
                <a:gd name="connsiteX1" fmla="*/ 1279 w 2941"/>
                <a:gd name="connsiteY1" fmla="*/ 2686 h 3033"/>
                <a:gd name="connsiteX2" fmla="*/ 2686 w 2941"/>
                <a:gd name="connsiteY2" fmla="*/ 1407 h 3033"/>
                <a:gd name="connsiteX3" fmla="*/ 1919 w 2941"/>
                <a:gd name="connsiteY3" fmla="*/ 128 h 3033"/>
                <a:gd name="connsiteX4" fmla="*/ 2942 w 2941"/>
                <a:gd name="connsiteY4" fmla="*/ 128 h 3033"/>
                <a:gd name="connsiteX5" fmla="*/ 1919 w 2941"/>
                <a:gd name="connsiteY5" fmla="*/ 128 h 3033"/>
                <a:gd name="connsiteX6" fmla="*/ 1919 w 2941"/>
                <a:gd name="connsiteY6" fmla="*/ 128 h 3033"/>
                <a:gd name="connsiteX7" fmla="*/ 1919 w 2941"/>
                <a:gd name="connsiteY7" fmla="*/ 128 h 3033"/>
                <a:gd name="connsiteX8" fmla="*/ 1919 w 2941"/>
                <a:gd name="connsiteY8" fmla="*/ 128 h 3033"/>
                <a:gd name="connsiteX9" fmla="*/ 1919 w 2941"/>
                <a:gd name="connsiteY9" fmla="*/ 128 h 3033"/>
                <a:gd name="connsiteX10" fmla="*/ 0 w 2941"/>
                <a:gd name="connsiteY10" fmla="*/ 128 h 3033"/>
                <a:gd name="connsiteX11" fmla="*/ 1279 w 2941"/>
                <a:gd name="connsiteY11" fmla="*/ 0 h 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1" h="3033">
                  <a:moveTo>
                    <a:pt x="1279" y="0"/>
                  </a:moveTo>
                  <a:cubicBezTo>
                    <a:pt x="1279" y="1151"/>
                    <a:pt x="0" y="1535"/>
                    <a:pt x="1279" y="2686"/>
                  </a:cubicBezTo>
                  <a:cubicBezTo>
                    <a:pt x="2558" y="3837"/>
                    <a:pt x="2046" y="1791"/>
                    <a:pt x="2686" y="1407"/>
                  </a:cubicBezTo>
                  <a:cubicBezTo>
                    <a:pt x="895" y="1407"/>
                    <a:pt x="2686" y="767"/>
                    <a:pt x="1919" y="128"/>
                  </a:cubicBezTo>
                  <a:lnTo>
                    <a:pt x="2942" y="128"/>
                  </a:lnTo>
                  <a:lnTo>
                    <a:pt x="1919" y="128"/>
                  </a:lnTo>
                  <a:lnTo>
                    <a:pt x="1919" y="128"/>
                  </a:lnTo>
                  <a:lnTo>
                    <a:pt x="1919" y="128"/>
                  </a:lnTo>
                  <a:cubicBezTo>
                    <a:pt x="1919" y="128"/>
                    <a:pt x="1919" y="128"/>
                    <a:pt x="1919" y="128"/>
                  </a:cubicBezTo>
                  <a:lnTo>
                    <a:pt x="1919" y="128"/>
                  </a:lnTo>
                  <a:lnTo>
                    <a:pt x="0" y="128"/>
                  </a:lnTo>
                  <a:cubicBezTo>
                    <a:pt x="0" y="128"/>
                    <a:pt x="384" y="128"/>
                    <a:pt x="1279" y="0"/>
                  </a:cubicBezTo>
                  <a:close/>
                </a:path>
              </a:pathLst>
            </a:custGeom>
            <a:solidFill>
              <a:srgbClr val="EBEBEB"/>
            </a:solidFill>
            <a:ln w="12783"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AC823424-6628-0B58-3FF5-6F920D163377}"/>
                </a:ext>
              </a:extLst>
            </p:cNvPr>
            <p:cNvSpPr/>
            <p:nvPr/>
          </p:nvSpPr>
          <p:spPr>
            <a:xfrm>
              <a:off x="1074008" y="6430209"/>
              <a:ext cx="341" cy="12789"/>
            </a:xfrm>
            <a:custGeom>
              <a:avLst/>
              <a:gdLst>
                <a:gd name="connsiteX0" fmla="*/ 341 w 341"/>
                <a:gd name="connsiteY0" fmla="*/ 0 h 12789"/>
                <a:gd name="connsiteX1" fmla="*/ 341 w 341"/>
                <a:gd name="connsiteY1" fmla="*/ 0 h 12789"/>
                <a:gd name="connsiteX2" fmla="*/ 341 w 341"/>
                <a:gd name="connsiteY2" fmla="*/ 0 h 12789"/>
              </a:gdLst>
              <a:ahLst/>
              <a:cxnLst>
                <a:cxn ang="0">
                  <a:pos x="connsiteX0" y="connsiteY0"/>
                </a:cxn>
                <a:cxn ang="0">
                  <a:pos x="connsiteX1" y="connsiteY1"/>
                </a:cxn>
                <a:cxn ang="0">
                  <a:pos x="connsiteX2" y="connsiteY2"/>
                </a:cxn>
              </a:cxnLst>
              <a:rect l="l" t="t" r="r" b="b"/>
              <a:pathLst>
                <a:path w="341" h="12789">
                  <a:moveTo>
                    <a:pt x="341" y="0"/>
                  </a:moveTo>
                  <a:lnTo>
                    <a:pt x="341" y="0"/>
                  </a:lnTo>
                  <a:cubicBezTo>
                    <a:pt x="341" y="0"/>
                    <a:pt x="-426" y="0"/>
                    <a:pt x="341" y="0"/>
                  </a:cubicBezTo>
                  <a:close/>
                </a:path>
              </a:pathLst>
            </a:custGeom>
            <a:solidFill>
              <a:srgbClr val="EBEBEB"/>
            </a:solidFill>
            <a:ln w="12783"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CFDBFB82-5B09-62FB-5279-8DABC171F6A8}"/>
                </a:ext>
              </a:extLst>
            </p:cNvPr>
            <p:cNvSpPr/>
            <p:nvPr/>
          </p:nvSpPr>
          <p:spPr>
            <a:xfrm>
              <a:off x="1072036" y="6427268"/>
              <a:ext cx="2071" cy="3280"/>
            </a:xfrm>
            <a:custGeom>
              <a:avLst/>
              <a:gdLst>
                <a:gd name="connsiteX0" fmla="*/ 906 w 2071"/>
                <a:gd name="connsiteY0" fmla="*/ 2302 h 3280"/>
                <a:gd name="connsiteX1" fmla="*/ 1674 w 2071"/>
                <a:gd name="connsiteY1" fmla="*/ 2302 h 3280"/>
                <a:gd name="connsiteX2" fmla="*/ 1674 w 2071"/>
                <a:gd name="connsiteY2" fmla="*/ 3069 h 3280"/>
                <a:gd name="connsiteX3" fmla="*/ 1674 w 2071"/>
                <a:gd name="connsiteY3" fmla="*/ 1791 h 3280"/>
                <a:gd name="connsiteX4" fmla="*/ 1674 w 2071"/>
                <a:gd name="connsiteY4" fmla="*/ 1791 h 3280"/>
                <a:gd name="connsiteX5" fmla="*/ 11 w 2071"/>
                <a:gd name="connsiteY5" fmla="*/ 0 h 3280"/>
                <a:gd name="connsiteX6" fmla="*/ 906 w 2071"/>
                <a:gd name="connsiteY6" fmla="*/ 2302 h 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1" h="3280">
                  <a:moveTo>
                    <a:pt x="906" y="2302"/>
                  </a:moveTo>
                  <a:cubicBezTo>
                    <a:pt x="906" y="2302"/>
                    <a:pt x="906" y="2302"/>
                    <a:pt x="1674" y="2302"/>
                  </a:cubicBezTo>
                  <a:cubicBezTo>
                    <a:pt x="2441" y="2302"/>
                    <a:pt x="1674" y="2302"/>
                    <a:pt x="1674" y="3069"/>
                  </a:cubicBezTo>
                  <a:cubicBezTo>
                    <a:pt x="1674" y="3837"/>
                    <a:pt x="2569" y="2302"/>
                    <a:pt x="1674" y="1791"/>
                  </a:cubicBezTo>
                  <a:lnTo>
                    <a:pt x="1674" y="1791"/>
                  </a:lnTo>
                  <a:cubicBezTo>
                    <a:pt x="906" y="1791"/>
                    <a:pt x="-117" y="128"/>
                    <a:pt x="11" y="0"/>
                  </a:cubicBezTo>
                  <a:cubicBezTo>
                    <a:pt x="215" y="801"/>
                    <a:pt x="516" y="1574"/>
                    <a:pt x="906" y="2302"/>
                  </a:cubicBezTo>
                  <a:close/>
                </a:path>
              </a:pathLst>
            </a:custGeom>
            <a:solidFill>
              <a:srgbClr val="EBEBEB"/>
            </a:solidFill>
            <a:ln w="12783"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FA81C8B9-D9D3-25C5-9AEC-2E8919D57D39}"/>
                </a:ext>
              </a:extLst>
            </p:cNvPr>
            <p:cNvSpPr/>
            <p:nvPr/>
          </p:nvSpPr>
          <p:spPr>
            <a:xfrm>
              <a:off x="1067187" y="6427524"/>
              <a:ext cx="1534" cy="895"/>
            </a:xfrm>
            <a:custGeom>
              <a:avLst/>
              <a:gdLst>
                <a:gd name="connsiteX0" fmla="*/ 1535 w 1534"/>
                <a:gd name="connsiteY0" fmla="*/ 0 h 895"/>
                <a:gd name="connsiteX1" fmla="*/ 0 w 1534"/>
                <a:gd name="connsiteY1" fmla="*/ 0 h 895"/>
                <a:gd name="connsiteX2" fmla="*/ 767 w 1534"/>
                <a:gd name="connsiteY2" fmla="*/ 895 h 895"/>
                <a:gd name="connsiteX3" fmla="*/ 767 w 1534"/>
                <a:gd name="connsiteY3" fmla="*/ 895 h 895"/>
                <a:gd name="connsiteX4" fmla="*/ 1535 w 1534"/>
                <a:gd name="connsiteY4" fmla="*/ 0 h 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 h="895">
                  <a:moveTo>
                    <a:pt x="1535" y="0"/>
                  </a:moveTo>
                  <a:lnTo>
                    <a:pt x="0" y="0"/>
                  </a:lnTo>
                  <a:lnTo>
                    <a:pt x="767" y="895"/>
                  </a:lnTo>
                  <a:lnTo>
                    <a:pt x="767" y="895"/>
                  </a:lnTo>
                  <a:cubicBezTo>
                    <a:pt x="1535" y="895"/>
                    <a:pt x="1407" y="895"/>
                    <a:pt x="1535" y="0"/>
                  </a:cubicBezTo>
                  <a:close/>
                </a:path>
              </a:pathLst>
            </a:custGeom>
            <a:solidFill>
              <a:srgbClr val="EBEBEB"/>
            </a:solidFill>
            <a:ln w="12783"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0EEB7D39-3D28-76F7-6314-EEA4A42391B3}"/>
                </a:ext>
              </a:extLst>
            </p:cNvPr>
            <p:cNvSpPr/>
            <p:nvPr/>
          </p:nvSpPr>
          <p:spPr>
            <a:xfrm>
              <a:off x="1059641" y="6423047"/>
              <a:ext cx="895" cy="1662"/>
            </a:xfrm>
            <a:custGeom>
              <a:avLst/>
              <a:gdLst>
                <a:gd name="connsiteX0" fmla="*/ 640 w 895"/>
                <a:gd name="connsiteY0" fmla="*/ 1151 h 1662"/>
                <a:gd name="connsiteX1" fmla="*/ 895 w 895"/>
                <a:gd name="connsiteY1" fmla="*/ 0 h 1662"/>
                <a:gd name="connsiteX2" fmla="*/ 0 w 895"/>
                <a:gd name="connsiteY2" fmla="*/ 1663 h 1662"/>
                <a:gd name="connsiteX3" fmla="*/ 640 w 895"/>
                <a:gd name="connsiteY3" fmla="*/ 1151 h 1662"/>
              </a:gdLst>
              <a:ahLst/>
              <a:cxnLst>
                <a:cxn ang="0">
                  <a:pos x="connsiteX0" y="connsiteY0"/>
                </a:cxn>
                <a:cxn ang="0">
                  <a:pos x="connsiteX1" y="connsiteY1"/>
                </a:cxn>
                <a:cxn ang="0">
                  <a:pos x="connsiteX2" y="connsiteY2"/>
                </a:cxn>
                <a:cxn ang="0">
                  <a:pos x="connsiteX3" y="connsiteY3"/>
                </a:cxn>
              </a:cxnLst>
              <a:rect l="l" t="t" r="r" b="b"/>
              <a:pathLst>
                <a:path w="895" h="1662">
                  <a:moveTo>
                    <a:pt x="640" y="1151"/>
                  </a:moveTo>
                  <a:lnTo>
                    <a:pt x="895" y="0"/>
                  </a:lnTo>
                  <a:lnTo>
                    <a:pt x="0" y="1663"/>
                  </a:lnTo>
                  <a:lnTo>
                    <a:pt x="640" y="1151"/>
                  </a:lnTo>
                  <a:close/>
                </a:path>
              </a:pathLst>
            </a:custGeom>
            <a:solidFill>
              <a:srgbClr val="EBEBEB"/>
            </a:solidFill>
            <a:ln w="12783"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B403A462-2553-CCFB-C333-1E57DB326589}"/>
                </a:ext>
              </a:extLst>
            </p:cNvPr>
            <p:cNvSpPr/>
            <p:nvPr/>
          </p:nvSpPr>
          <p:spPr>
            <a:xfrm>
              <a:off x="1057850" y="6423303"/>
              <a:ext cx="511" cy="1023"/>
            </a:xfrm>
            <a:custGeom>
              <a:avLst/>
              <a:gdLst>
                <a:gd name="connsiteX0" fmla="*/ 384 w 511"/>
                <a:gd name="connsiteY0" fmla="*/ 1023 h 1023"/>
                <a:gd name="connsiteX1" fmla="*/ 512 w 511"/>
                <a:gd name="connsiteY1" fmla="*/ 0 h 1023"/>
                <a:gd name="connsiteX2" fmla="*/ 0 w 511"/>
                <a:gd name="connsiteY2" fmla="*/ 639 h 1023"/>
                <a:gd name="connsiteX3" fmla="*/ 384 w 511"/>
                <a:gd name="connsiteY3" fmla="*/ 1023 h 1023"/>
              </a:gdLst>
              <a:ahLst/>
              <a:cxnLst>
                <a:cxn ang="0">
                  <a:pos x="connsiteX0" y="connsiteY0"/>
                </a:cxn>
                <a:cxn ang="0">
                  <a:pos x="connsiteX1" y="connsiteY1"/>
                </a:cxn>
                <a:cxn ang="0">
                  <a:pos x="connsiteX2" y="connsiteY2"/>
                </a:cxn>
                <a:cxn ang="0">
                  <a:pos x="connsiteX3" y="connsiteY3"/>
                </a:cxn>
              </a:cxnLst>
              <a:rect l="l" t="t" r="r" b="b"/>
              <a:pathLst>
                <a:path w="511" h="1023">
                  <a:moveTo>
                    <a:pt x="384" y="1023"/>
                  </a:moveTo>
                  <a:lnTo>
                    <a:pt x="512" y="0"/>
                  </a:lnTo>
                  <a:lnTo>
                    <a:pt x="0" y="639"/>
                  </a:lnTo>
                  <a:lnTo>
                    <a:pt x="384" y="1023"/>
                  </a:lnTo>
                  <a:close/>
                </a:path>
              </a:pathLst>
            </a:custGeom>
            <a:solidFill>
              <a:srgbClr val="EBEBEB"/>
            </a:solidFill>
            <a:ln w="12783"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32AA2CFA-1EF0-2478-6EC7-65220960E4A1}"/>
                </a:ext>
              </a:extLst>
            </p:cNvPr>
            <p:cNvSpPr/>
            <p:nvPr/>
          </p:nvSpPr>
          <p:spPr>
            <a:xfrm>
              <a:off x="945427" y="643647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30718361-6CA5-4504-6156-C7A887E1FAC2}"/>
                </a:ext>
              </a:extLst>
            </p:cNvPr>
            <p:cNvSpPr/>
            <p:nvPr/>
          </p:nvSpPr>
          <p:spPr>
            <a:xfrm>
              <a:off x="948568" y="6436477"/>
              <a:ext cx="56" cy="12789"/>
            </a:xfrm>
            <a:custGeom>
              <a:avLst/>
              <a:gdLst>
                <a:gd name="connsiteX0" fmla="*/ 57 w 56"/>
                <a:gd name="connsiteY0" fmla="*/ 0 h 12789"/>
                <a:gd name="connsiteX1" fmla="*/ 57 w 56"/>
                <a:gd name="connsiteY1" fmla="*/ 0 h 12789"/>
                <a:gd name="connsiteX2" fmla="*/ 57 w 56"/>
                <a:gd name="connsiteY2" fmla="*/ 0 h 12789"/>
              </a:gdLst>
              <a:ahLst/>
              <a:cxnLst>
                <a:cxn ang="0">
                  <a:pos x="connsiteX0" y="connsiteY0"/>
                </a:cxn>
                <a:cxn ang="0">
                  <a:pos x="connsiteX1" y="connsiteY1"/>
                </a:cxn>
                <a:cxn ang="0">
                  <a:pos x="connsiteX2" y="connsiteY2"/>
                </a:cxn>
              </a:cxnLst>
              <a:rect l="l" t="t" r="r" b="b"/>
              <a:pathLst>
                <a:path w="56" h="12789">
                  <a:moveTo>
                    <a:pt x="57" y="0"/>
                  </a:moveTo>
                  <a:lnTo>
                    <a:pt x="57" y="0"/>
                  </a:lnTo>
                  <a:cubicBezTo>
                    <a:pt x="57" y="0"/>
                    <a:pt x="-71" y="0"/>
                    <a:pt x="57" y="0"/>
                  </a:cubicBezTo>
                  <a:close/>
                </a:path>
              </a:pathLst>
            </a:custGeom>
            <a:solidFill>
              <a:srgbClr val="EBEBEB"/>
            </a:solidFill>
            <a:ln w="12783"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BD680CE2-DF59-83FA-E9B8-DCF585ED3D58}"/>
                </a:ext>
              </a:extLst>
            </p:cNvPr>
            <p:cNvSpPr/>
            <p:nvPr/>
          </p:nvSpPr>
          <p:spPr>
            <a:xfrm>
              <a:off x="1007828" y="6422817"/>
              <a:ext cx="1293" cy="1636"/>
            </a:xfrm>
            <a:custGeom>
              <a:avLst/>
              <a:gdLst>
                <a:gd name="connsiteX0" fmla="*/ 1293 w 1293"/>
                <a:gd name="connsiteY0" fmla="*/ 1637 h 1636"/>
                <a:gd name="connsiteX1" fmla="*/ 14 w 1293"/>
                <a:gd name="connsiteY1" fmla="*/ 358 h 1636"/>
                <a:gd name="connsiteX2" fmla="*/ 14 w 1293"/>
                <a:gd name="connsiteY2" fmla="*/ 1509 h 1636"/>
                <a:gd name="connsiteX3" fmla="*/ 1093 w 1293"/>
                <a:gd name="connsiteY3" fmla="*/ 1392 h 1636"/>
                <a:gd name="connsiteX4" fmla="*/ 1293 w 1293"/>
                <a:gd name="connsiteY4" fmla="*/ 1637 h 1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 h="1636">
                  <a:moveTo>
                    <a:pt x="1293" y="1637"/>
                  </a:moveTo>
                  <a:cubicBezTo>
                    <a:pt x="654" y="741"/>
                    <a:pt x="-114" y="-665"/>
                    <a:pt x="14" y="358"/>
                  </a:cubicBezTo>
                  <a:lnTo>
                    <a:pt x="14" y="1509"/>
                  </a:lnTo>
                  <a:cubicBezTo>
                    <a:pt x="280" y="1179"/>
                    <a:pt x="763" y="1126"/>
                    <a:pt x="1093" y="1392"/>
                  </a:cubicBezTo>
                  <a:cubicBezTo>
                    <a:pt x="1176" y="1459"/>
                    <a:pt x="1244" y="1542"/>
                    <a:pt x="1293" y="1637"/>
                  </a:cubicBezTo>
                  <a:close/>
                </a:path>
              </a:pathLst>
            </a:custGeom>
            <a:solidFill>
              <a:srgbClr val="EBEBEB"/>
            </a:solidFill>
            <a:ln w="12783"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24864D77-B63E-E92B-C6D3-16F71072B032}"/>
                </a:ext>
              </a:extLst>
            </p:cNvPr>
            <p:cNvSpPr/>
            <p:nvPr/>
          </p:nvSpPr>
          <p:spPr>
            <a:xfrm>
              <a:off x="975483" y="6429826"/>
              <a:ext cx="12789" cy="1023"/>
            </a:xfrm>
            <a:custGeom>
              <a:avLst/>
              <a:gdLst>
                <a:gd name="connsiteX0" fmla="*/ 0 w 12789"/>
                <a:gd name="connsiteY0" fmla="*/ 1023 h 1023"/>
                <a:gd name="connsiteX1" fmla="*/ 0 w 12789"/>
                <a:gd name="connsiteY1" fmla="*/ 1023 h 1023"/>
                <a:gd name="connsiteX2" fmla="*/ 0 w 12789"/>
                <a:gd name="connsiteY2" fmla="*/ 0 h 1023"/>
              </a:gdLst>
              <a:ahLst/>
              <a:cxnLst>
                <a:cxn ang="0">
                  <a:pos x="connsiteX0" y="connsiteY0"/>
                </a:cxn>
                <a:cxn ang="0">
                  <a:pos x="connsiteX1" y="connsiteY1"/>
                </a:cxn>
                <a:cxn ang="0">
                  <a:pos x="connsiteX2" y="connsiteY2"/>
                </a:cxn>
              </a:cxnLst>
              <a:rect l="l" t="t" r="r" b="b"/>
              <a:pathLst>
                <a:path w="12789" h="1023">
                  <a:moveTo>
                    <a:pt x="0" y="1023"/>
                  </a:moveTo>
                  <a:lnTo>
                    <a:pt x="0" y="1023"/>
                  </a:lnTo>
                  <a:lnTo>
                    <a:pt x="0" y="0"/>
                  </a:lnTo>
                  <a:close/>
                </a:path>
              </a:pathLst>
            </a:custGeom>
            <a:solidFill>
              <a:srgbClr val="EBEBEB"/>
            </a:solidFill>
            <a:ln w="12783"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621F297D-99CB-4187-E43C-5A91B217F123}"/>
                </a:ext>
              </a:extLst>
            </p:cNvPr>
            <p:cNvSpPr/>
            <p:nvPr/>
          </p:nvSpPr>
          <p:spPr>
            <a:xfrm>
              <a:off x="974204" y="6434558"/>
              <a:ext cx="895" cy="767"/>
            </a:xfrm>
            <a:custGeom>
              <a:avLst/>
              <a:gdLst>
                <a:gd name="connsiteX0" fmla="*/ 895 w 895"/>
                <a:gd name="connsiteY0" fmla="*/ 767 h 767"/>
                <a:gd name="connsiteX1" fmla="*/ 0 w 895"/>
                <a:gd name="connsiteY1" fmla="*/ 0 h 767"/>
                <a:gd name="connsiteX2" fmla="*/ 895 w 895"/>
                <a:gd name="connsiteY2" fmla="*/ 767 h 767"/>
              </a:gdLst>
              <a:ahLst/>
              <a:cxnLst>
                <a:cxn ang="0">
                  <a:pos x="connsiteX0" y="connsiteY0"/>
                </a:cxn>
                <a:cxn ang="0">
                  <a:pos x="connsiteX1" y="connsiteY1"/>
                </a:cxn>
                <a:cxn ang="0">
                  <a:pos x="connsiteX2" y="connsiteY2"/>
                </a:cxn>
              </a:cxnLst>
              <a:rect l="l" t="t" r="r" b="b"/>
              <a:pathLst>
                <a:path w="895" h="767">
                  <a:moveTo>
                    <a:pt x="895" y="767"/>
                  </a:moveTo>
                  <a:lnTo>
                    <a:pt x="0" y="0"/>
                  </a:lnTo>
                  <a:cubicBezTo>
                    <a:pt x="203" y="350"/>
                    <a:pt x="519" y="620"/>
                    <a:pt x="895" y="767"/>
                  </a:cubicBezTo>
                  <a:close/>
                </a:path>
              </a:pathLst>
            </a:custGeom>
            <a:solidFill>
              <a:srgbClr val="EBEBEB"/>
            </a:solidFill>
            <a:ln w="12783"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DA92CBAF-41A0-4A21-922F-56910E9C7D83}"/>
                </a:ext>
              </a:extLst>
            </p:cNvPr>
            <p:cNvSpPr/>
            <p:nvPr/>
          </p:nvSpPr>
          <p:spPr>
            <a:xfrm>
              <a:off x="927494" y="6437628"/>
              <a:ext cx="116" cy="1023"/>
            </a:xfrm>
            <a:custGeom>
              <a:avLst/>
              <a:gdLst>
                <a:gd name="connsiteX0" fmla="*/ 27 w 116"/>
                <a:gd name="connsiteY0" fmla="*/ 0 h 1023"/>
                <a:gd name="connsiteX1" fmla="*/ 27 w 116"/>
                <a:gd name="connsiteY1" fmla="*/ 1023 h 1023"/>
                <a:gd name="connsiteX2" fmla="*/ 27 w 116"/>
                <a:gd name="connsiteY2" fmla="*/ 0 h 1023"/>
              </a:gdLst>
              <a:ahLst/>
              <a:cxnLst>
                <a:cxn ang="0">
                  <a:pos x="connsiteX0" y="connsiteY0"/>
                </a:cxn>
                <a:cxn ang="0">
                  <a:pos x="connsiteX1" y="connsiteY1"/>
                </a:cxn>
                <a:cxn ang="0">
                  <a:pos x="connsiteX2" y="connsiteY2"/>
                </a:cxn>
              </a:cxnLst>
              <a:rect l="l" t="t" r="r" b="b"/>
              <a:pathLst>
                <a:path w="116" h="1023">
                  <a:moveTo>
                    <a:pt x="27" y="0"/>
                  </a:moveTo>
                  <a:lnTo>
                    <a:pt x="27" y="1023"/>
                  </a:lnTo>
                  <a:cubicBezTo>
                    <a:pt x="283" y="1023"/>
                    <a:pt x="-101" y="512"/>
                    <a:pt x="27" y="0"/>
                  </a:cubicBezTo>
                  <a:close/>
                </a:path>
              </a:pathLst>
            </a:custGeom>
            <a:solidFill>
              <a:srgbClr val="EBEBEB"/>
            </a:solidFill>
            <a:ln w="12783"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A18B162D-5539-AC36-E275-BA382E8AE054}"/>
                </a:ext>
              </a:extLst>
            </p:cNvPr>
            <p:cNvSpPr/>
            <p:nvPr/>
          </p:nvSpPr>
          <p:spPr>
            <a:xfrm>
              <a:off x="1036363" y="6424070"/>
              <a:ext cx="1406" cy="1017"/>
            </a:xfrm>
            <a:custGeom>
              <a:avLst/>
              <a:gdLst>
                <a:gd name="connsiteX0" fmla="*/ 1407 w 1406"/>
                <a:gd name="connsiteY0" fmla="*/ 640 h 1017"/>
                <a:gd name="connsiteX1" fmla="*/ 0 w 1406"/>
                <a:gd name="connsiteY1" fmla="*/ 0 h 1017"/>
                <a:gd name="connsiteX2" fmla="*/ 1407 w 1406"/>
                <a:gd name="connsiteY2" fmla="*/ 640 h 1017"/>
              </a:gdLst>
              <a:ahLst/>
              <a:cxnLst>
                <a:cxn ang="0">
                  <a:pos x="connsiteX0" y="connsiteY0"/>
                </a:cxn>
                <a:cxn ang="0">
                  <a:pos x="connsiteX1" y="connsiteY1"/>
                </a:cxn>
                <a:cxn ang="0">
                  <a:pos x="connsiteX2" y="connsiteY2"/>
                </a:cxn>
              </a:cxnLst>
              <a:rect l="l" t="t" r="r" b="b"/>
              <a:pathLst>
                <a:path w="1406" h="1017">
                  <a:moveTo>
                    <a:pt x="1407" y="640"/>
                  </a:moveTo>
                  <a:cubicBezTo>
                    <a:pt x="1011" y="293"/>
                    <a:pt x="521" y="71"/>
                    <a:pt x="0" y="0"/>
                  </a:cubicBezTo>
                  <a:cubicBezTo>
                    <a:pt x="640" y="640"/>
                    <a:pt x="1279" y="1535"/>
                    <a:pt x="1407" y="640"/>
                  </a:cubicBezTo>
                  <a:close/>
                </a:path>
              </a:pathLst>
            </a:custGeom>
            <a:solidFill>
              <a:srgbClr val="EBEBEB"/>
            </a:solidFill>
            <a:ln w="12783"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917443F4-3E66-0270-85AC-A82AE0983E8B}"/>
                </a:ext>
              </a:extLst>
            </p:cNvPr>
            <p:cNvSpPr/>
            <p:nvPr/>
          </p:nvSpPr>
          <p:spPr>
            <a:xfrm>
              <a:off x="0" y="4305300"/>
              <a:ext cx="12789" cy="12789"/>
            </a:xfrm>
            <a:custGeom>
              <a:avLst/>
              <a:gdLst/>
              <a:ahLst/>
              <a:cxnLst/>
              <a:rect l="l" t="t" r="r" b="b"/>
              <a:pathLst>
                <a:path w="12789" h="12789"/>
              </a:pathLst>
            </a:custGeom>
            <a:solidFill>
              <a:srgbClr val="EBEBEB"/>
            </a:solidFill>
            <a:ln w="12783"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EBB4A287-69A9-198D-B56C-CC2D7B44BF2E}"/>
                </a:ext>
              </a:extLst>
            </p:cNvPr>
            <p:cNvSpPr/>
            <p:nvPr/>
          </p:nvSpPr>
          <p:spPr>
            <a:xfrm>
              <a:off x="1034700" y="6423729"/>
              <a:ext cx="1278" cy="341"/>
            </a:xfrm>
            <a:custGeom>
              <a:avLst/>
              <a:gdLst>
                <a:gd name="connsiteX0" fmla="*/ 0 w 1278"/>
                <a:gd name="connsiteY0" fmla="*/ 341 h 341"/>
                <a:gd name="connsiteX1" fmla="*/ 0 w 1278"/>
                <a:gd name="connsiteY1" fmla="*/ 341 h 341"/>
                <a:gd name="connsiteX2" fmla="*/ 1279 w 1278"/>
                <a:gd name="connsiteY2" fmla="*/ 341 h 341"/>
                <a:gd name="connsiteX3" fmla="*/ 0 w 1278"/>
                <a:gd name="connsiteY3" fmla="*/ 341 h 341"/>
              </a:gdLst>
              <a:ahLst/>
              <a:cxnLst>
                <a:cxn ang="0">
                  <a:pos x="connsiteX0" y="connsiteY0"/>
                </a:cxn>
                <a:cxn ang="0">
                  <a:pos x="connsiteX1" y="connsiteY1"/>
                </a:cxn>
                <a:cxn ang="0">
                  <a:pos x="connsiteX2" y="connsiteY2"/>
                </a:cxn>
                <a:cxn ang="0">
                  <a:pos x="connsiteX3" y="connsiteY3"/>
                </a:cxn>
              </a:cxnLst>
              <a:rect l="l" t="t" r="r" b="b"/>
              <a:pathLst>
                <a:path w="1278" h="341">
                  <a:moveTo>
                    <a:pt x="0" y="341"/>
                  </a:moveTo>
                  <a:lnTo>
                    <a:pt x="0" y="341"/>
                  </a:lnTo>
                  <a:lnTo>
                    <a:pt x="1279" y="341"/>
                  </a:lnTo>
                  <a:cubicBezTo>
                    <a:pt x="1279" y="341"/>
                    <a:pt x="1279" y="-426"/>
                    <a:pt x="0" y="341"/>
                  </a:cubicBezTo>
                  <a:close/>
                </a:path>
              </a:pathLst>
            </a:custGeom>
            <a:solidFill>
              <a:srgbClr val="EBEBEB"/>
            </a:solidFill>
            <a:ln w="12783"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5BDA7729-5162-CB2C-772C-F4657AEF71CE}"/>
                </a:ext>
              </a:extLst>
            </p:cNvPr>
            <p:cNvSpPr/>
            <p:nvPr/>
          </p:nvSpPr>
          <p:spPr>
            <a:xfrm>
              <a:off x="862620" y="6436732"/>
              <a:ext cx="56" cy="12789"/>
            </a:xfrm>
            <a:custGeom>
              <a:avLst/>
              <a:gdLst>
                <a:gd name="connsiteX0" fmla="*/ 57 w 56"/>
                <a:gd name="connsiteY0" fmla="*/ 0 h 12789"/>
                <a:gd name="connsiteX1" fmla="*/ 57 w 56"/>
                <a:gd name="connsiteY1" fmla="*/ 0 h 12789"/>
                <a:gd name="connsiteX2" fmla="*/ 57 w 56"/>
                <a:gd name="connsiteY2" fmla="*/ 0 h 12789"/>
              </a:gdLst>
              <a:ahLst/>
              <a:cxnLst>
                <a:cxn ang="0">
                  <a:pos x="connsiteX0" y="connsiteY0"/>
                </a:cxn>
                <a:cxn ang="0">
                  <a:pos x="connsiteX1" y="connsiteY1"/>
                </a:cxn>
                <a:cxn ang="0">
                  <a:pos x="connsiteX2" y="connsiteY2"/>
                </a:cxn>
              </a:cxnLst>
              <a:rect l="l" t="t" r="r" b="b"/>
              <a:pathLst>
                <a:path w="56" h="12789">
                  <a:moveTo>
                    <a:pt x="57" y="0"/>
                  </a:moveTo>
                  <a:lnTo>
                    <a:pt x="57" y="0"/>
                  </a:lnTo>
                  <a:cubicBezTo>
                    <a:pt x="57" y="0"/>
                    <a:pt x="-71" y="0"/>
                    <a:pt x="57" y="0"/>
                  </a:cubicBezTo>
                  <a:close/>
                </a:path>
              </a:pathLst>
            </a:custGeom>
            <a:solidFill>
              <a:srgbClr val="EBEBEB"/>
            </a:solidFill>
            <a:ln w="12783"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6EB7B6B5-62DA-3D82-C1D4-B45F89FE7A4E}"/>
                </a:ext>
              </a:extLst>
            </p:cNvPr>
            <p:cNvSpPr/>
            <p:nvPr/>
          </p:nvSpPr>
          <p:spPr>
            <a:xfrm>
              <a:off x="844131" y="6425804"/>
              <a:ext cx="12789" cy="56"/>
            </a:xfrm>
            <a:custGeom>
              <a:avLst/>
              <a:gdLst>
                <a:gd name="connsiteX0" fmla="*/ 0 w 12789"/>
                <a:gd name="connsiteY0" fmla="*/ 57 h 56"/>
                <a:gd name="connsiteX1" fmla="*/ 0 w 12789"/>
                <a:gd name="connsiteY1" fmla="*/ 57 h 56"/>
                <a:gd name="connsiteX2" fmla="*/ 0 w 12789"/>
                <a:gd name="connsiteY2" fmla="*/ 57 h 56"/>
              </a:gdLst>
              <a:ahLst/>
              <a:cxnLst>
                <a:cxn ang="0">
                  <a:pos x="connsiteX0" y="connsiteY0"/>
                </a:cxn>
                <a:cxn ang="0">
                  <a:pos x="connsiteX1" y="connsiteY1"/>
                </a:cxn>
                <a:cxn ang="0">
                  <a:pos x="connsiteX2" y="connsiteY2"/>
                </a:cxn>
              </a:cxnLst>
              <a:rect l="l" t="t" r="r" b="b"/>
              <a:pathLst>
                <a:path w="12789" h="56">
                  <a:moveTo>
                    <a:pt x="0" y="57"/>
                  </a:moveTo>
                  <a:lnTo>
                    <a:pt x="0" y="57"/>
                  </a:lnTo>
                  <a:cubicBezTo>
                    <a:pt x="0" y="57"/>
                    <a:pt x="0" y="-71"/>
                    <a:pt x="0" y="57"/>
                  </a:cubicBezTo>
                  <a:close/>
                </a:path>
              </a:pathLst>
            </a:custGeom>
            <a:solidFill>
              <a:srgbClr val="EBEBEB"/>
            </a:solidFill>
            <a:ln w="12783"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BC923DA9-FB8F-3393-4C51-91ED459ED72A}"/>
                </a:ext>
              </a:extLst>
            </p:cNvPr>
            <p:cNvSpPr/>
            <p:nvPr/>
          </p:nvSpPr>
          <p:spPr>
            <a:xfrm>
              <a:off x="1050176" y="642381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cubicBezTo>
                    <a:pt x="0" y="0"/>
                    <a:pt x="0" y="0"/>
                    <a:pt x="0" y="0"/>
                  </a:cubicBezTo>
                  <a:close/>
                </a:path>
              </a:pathLst>
            </a:custGeom>
            <a:solidFill>
              <a:srgbClr val="EBEBEB"/>
            </a:solidFill>
            <a:ln w="12783"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D1D1B437-8032-0064-0723-3A89F3FC55C5}"/>
                </a:ext>
              </a:extLst>
            </p:cNvPr>
            <p:cNvSpPr/>
            <p:nvPr/>
          </p:nvSpPr>
          <p:spPr>
            <a:xfrm>
              <a:off x="0" y="4305300"/>
              <a:ext cx="12789" cy="12789"/>
            </a:xfrm>
            <a:custGeom>
              <a:avLst/>
              <a:gdLst/>
              <a:ahLst/>
              <a:cxnLst/>
              <a:rect l="l" t="t" r="r" b="b"/>
              <a:pathLst>
                <a:path w="12789" h="12789"/>
              </a:pathLst>
            </a:custGeom>
            <a:solidFill>
              <a:srgbClr val="EBEBEB"/>
            </a:solidFill>
            <a:ln w="12783"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26FE327B-4859-1A16-94F4-D94660648C94}"/>
                </a:ext>
              </a:extLst>
            </p:cNvPr>
            <p:cNvSpPr/>
            <p:nvPr/>
          </p:nvSpPr>
          <p:spPr>
            <a:xfrm>
              <a:off x="0" y="4305300"/>
              <a:ext cx="12789" cy="12789"/>
            </a:xfrm>
            <a:custGeom>
              <a:avLst/>
              <a:gdLst/>
              <a:ahLst/>
              <a:cxnLst/>
              <a:rect l="l" t="t" r="r" b="b"/>
              <a:pathLst>
                <a:path w="12789" h="12789"/>
              </a:pathLst>
            </a:custGeom>
            <a:solidFill>
              <a:srgbClr val="EBEBEB"/>
            </a:solidFill>
            <a:ln w="12783"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C6A0AD47-4313-BFFD-AEC8-00E0E91B60EB}"/>
                </a:ext>
              </a:extLst>
            </p:cNvPr>
            <p:cNvSpPr/>
            <p:nvPr/>
          </p:nvSpPr>
          <p:spPr>
            <a:xfrm>
              <a:off x="0" y="4305300"/>
              <a:ext cx="12789" cy="12789"/>
            </a:xfrm>
            <a:custGeom>
              <a:avLst/>
              <a:gdLst/>
              <a:ahLst/>
              <a:cxnLst/>
              <a:rect l="l" t="t" r="r" b="b"/>
              <a:pathLst>
                <a:path w="12789" h="12789"/>
              </a:pathLst>
            </a:custGeom>
            <a:solidFill>
              <a:srgbClr val="EBEBEB"/>
            </a:solidFill>
            <a:ln w="12783"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FA807D7F-FCA0-6E02-B229-3E578B29E1C6}"/>
                </a:ext>
              </a:extLst>
            </p:cNvPr>
            <p:cNvSpPr/>
            <p:nvPr/>
          </p:nvSpPr>
          <p:spPr>
            <a:xfrm>
              <a:off x="1050816" y="6423758"/>
              <a:ext cx="170" cy="56"/>
            </a:xfrm>
            <a:custGeom>
              <a:avLst/>
              <a:gdLst>
                <a:gd name="connsiteX0" fmla="*/ 0 w 170"/>
                <a:gd name="connsiteY0" fmla="*/ 57 h 56"/>
                <a:gd name="connsiteX1" fmla="*/ 0 w 170"/>
                <a:gd name="connsiteY1" fmla="*/ 57 h 56"/>
                <a:gd name="connsiteX2" fmla="*/ 0 w 170"/>
                <a:gd name="connsiteY2" fmla="*/ 57 h 56"/>
              </a:gdLst>
              <a:ahLst/>
              <a:cxnLst>
                <a:cxn ang="0">
                  <a:pos x="connsiteX0" y="connsiteY0"/>
                </a:cxn>
                <a:cxn ang="0">
                  <a:pos x="connsiteX1" y="connsiteY1"/>
                </a:cxn>
                <a:cxn ang="0">
                  <a:pos x="connsiteX2" y="connsiteY2"/>
                </a:cxn>
              </a:cxnLst>
              <a:rect l="l" t="t" r="r" b="b"/>
              <a:pathLst>
                <a:path w="170" h="56">
                  <a:moveTo>
                    <a:pt x="0" y="57"/>
                  </a:moveTo>
                  <a:lnTo>
                    <a:pt x="0" y="57"/>
                  </a:lnTo>
                  <a:cubicBezTo>
                    <a:pt x="0" y="57"/>
                    <a:pt x="384" y="-71"/>
                    <a:pt x="0" y="57"/>
                  </a:cubicBezTo>
                  <a:close/>
                </a:path>
              </a:pathLst>
            </a:custGeom>
            <a:solidFill>
              <a:srgbClr val="EBEBEB"/>
            </a:solidFill>
            <a:ln w="12783"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85E011E7-87FA-BA68-8F87-0873B3BB5718}"/>
                </a:ext>
              </a:extLst>
            </p:cNvPr>
            <p:cNvSpPr/>
            <p:nvPr/>
          </p:nvSpPr>
          <p:spPr>
            <a:xfrm>
              <a:off x="1049665" y="6423942"/>
              <a:ext cx="639" cy="12789"/>
            </a:xfrm>
            <a:custGeom>
              <a:avLst/>
              <a:gdLst>
                <a:gd name="connsiteX0" fmla="*/ 0 w 639"/>
                <a:gd name="connsiteY0" fmla="*/ 0 h 12789"/>
                <a:gd name="connsiteX1" fmla="*/ 640 w 639"/>
                <a:gd name="connsiteY1" fmla="*/ 0 h 12789"/>
                <a:gd name="connsiteX2" fmla="*/ 640 w 639"/>
                <a:gd name="connsiteY2" fmla="*/ 0 h 12789"/>
              </a:gdLst>
              <a:ahLst/>
              <a:cxnLst>
                <a:cxn ang="0">
                  <a:pos x="connsiteX0" y="connsiteY0"/>
                </a:cxn>
                <a:cxn ang="0">
                  <a:pos x="connsiteX1" y="connsiteY1"/>
                </a:cxn>
                <a:cxn ang="0">
                  <a:pos x="connsiteX2" y="connsiteY2"/>
                </a:cxn>
              </a:cxnLst>
              <a:rect l="l" t="t" r="r" b="b"/>
              <a:pathLst>
                <a:path w="639" h="12789">
                  <a:moveTo>
                    <a:pt x="0" y="0"/>
                  </a:moveTo>
                  <a:lnTo>
                    <a:pt x="640" y="0"/>
                  </a:lnTo>
                  <a:cubicBezTo>
                    <a:pt x="640" y="0"/>
                    <a:pt x="640" y="0"/>
                    <a:pt x="640" y="0"/>
                  </a:cubicBezTo>
                  <a:close/>
                </a:path>
              </a:pathLst>
            </a:custGeom>
            <a:solidFill>
              <a:srgbClr val="EBEBEB"/>
            </a:solidFill>
            <a:ln w="12783"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E406B8CB-D844-CB18-9C4B-4A193F697A73}"/>
                </a:ext>
              </a:extLst>
            </p:cNvPr>
            <p:cNvSpPr/>
            <p:nvPr/>
          </p:nvSpPr>
          <p:spPr>
            <a:xfrm>
              <a:off x="897295" y="6433791"/>
              <a:ext cx="170" cy="113"/>
            </a:xfrm>
            <a:custGeom>
              <a:avLst/>
              <a:gdLst>
                <a:gd name="connsiteX0" fmla="*/ 171 w 170"/>
                <a:gd name="connsiteY0" fmla="*/ 0 h 113"/>
                <a:gd name="connsiteX1" fmla="*/ 171 w 170"/>
                <a:gd name="connsiteY1" fmla="*/ 0 h 113"/>
                <a:gd name="connsiteX2" fmla="*/ 171 w 170"/>
                <a:gd name="connsiteY2" fmla="*/ 0 h 113"/>
              </a:gdLst>
              <a:ahLst/>
              <a:cxnLst>
                <a:cxn ang="0">
                  <a:pos x="connsiteX0" y="connsiteY0"/>
                </a:cxn>
                <a:cxn ang="0">
                  <a:pos x="connsiteX1" y="connsiteY1"/>
                </a:cxn>
                <a:cxn ang="0">
                  <a:pos x="connsiteX2" y="connsiteY2"/>
                </a:cxn>
              </a:cxnLst>
              <a:rect l="l" t="t" r="r" b="b"/>
              <a:pathLst>
                <a:path w="170" h="113">
                  <a:moveTo>
                    <a:pt x="171" y="0"/>
                  </a:moveTo>
                  <a:lnTo>
                    <a:pt x="171" y="0"/>
                  </a:lnTo>
                  <a:cubicBezTo>
                    <a:pt x="171" y="0"/>
                    <a:pt x="-213" y="256"/>
                    <a:pt x="171" y="0"/>
                  </a:cubicBezTo>
                  <a:close/>
                </a:path>
              </a:pathLst>
            </a:custGeom>
            <a:solidFill>
              <a:srgbClr val="EBEBEB"/>
            </a:solidFill>
            <a:ln w="12783"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D43646A2-9B3D-C9E6-6476-07EBDD8B30C2}"/>
                </a:ext>
              </a:extLst>
            </p:cNvPr>
            <p:cNvSpPr/>
            <p:nvPr/>
          </p:nvSpPr>
          <p:spPr>
            <a:xfrm>
              <a:off x="998121" y="6435453"/>
              <a:ext cx="12789" cy="127"/>
            </a:xfrm>
            <a:custGeom>
              <a:avLst/>
              <a:gdLst>
                <a:gd name="connsiteX0" fmla="*/ 0 w 12789"/>
                <a:gd name="connsiteY0" fmla="*/ 128 h 127"/>
                <a:gd name="connsiteX1" fmla="*/ 0 w 12789"/>
                <a:gd name="connsiteY1" fmla="*/ 0 h 127"/>
                <a:gd name="connsiteX2" fmla="*/ 0 w 12789"/>
                <a:gd name="connsiteY2" fmla="*/ 0 h 127"/>
                <a:gd name="connsiteX3" fmla="*/ 0 w 12789"/>
                <a:gd name="connsiteY3" fmla="*/ 128 h 127"/>
              </a:gdLst>
              <a:ahLst/>
              <a:cxnLst>
                <a:cxn ang="0">
                  <a:pos x="connsiteX0" y="connsiteY0"/>
                </a:cxn>
                <a:cxn ang="0">
                  <a:pos x="connsiteX1" y="connsiteY1"/>
                </a:cxn>
                <a:cxn ang="0">
                  <a:pos x="connsiteX2" y="connsiteY2"/>
                </a:cxn>
                <a:cxn ang="0">
                  <a:pos x="connsiteX3" y="connsiteY3"/>
                </a:cxn>
              </a:cxnLst>
              <a:rect l="l" t="t" r="r" b="b"/>
              <a:pathLst>
                <a:path w="12789" h="127">
                  <a:moveTo>
                    <a:pt x="0" y="128"/>
                  </a:moveTo>
                  <a:lnTo>
                    <a:pt x="0" y="0"/>
                  </a:lnTo>
                  <a:lnTo>
                    <a:pt x="0" y="0"/>
                  </a:lnTo>
                  <a:lnTo>
                    <a:pt x="0" y="128"/>
                  </a:lnTo>
                  <a:close/>
                </a:path>
              </a:pathLst>
            </a:custGeom>
            <a:solidFill>
              <a:srgbClr val="EBEBEB"/>
            </a:solidFill>
            <a:ln w="12783"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5409B6BA-E430-81B3-5944-26F5AD28A6F2}"/>
                </a:ext>
              </a:extLst>
            </p:cNvPr>
            <p:cNvSpPr/>
            <p:nvPr/>
          </p:nvSpPr>
          <p:spPr>
            <a:xfrm>
              <a:off x="996587" y="6432384"/>
              <a:ext cx="1534" cy="3964"/>
            </a:xfrm>
            <a:custGeom>
              <a:avLst/>
              <a:gdLst>
                <a:gd name="connsiteX0" fmla="*/ 0 w 1534"/>
                <a:gd name="connsiteY0" fmla="*/ 3965 h 3964"/>
                <a:gd name="connsiteX1" fmla="*/ 1535 w 1534"/>
                <a:gd name="connsiteY1" fmla="*/ 3070 h 3964"/>
                <a:gd name="connsiteX2" fmla="*/ 1535 w 1534"/>
                <a:gd name="connsiteY2" fmla="*/ 0 h 3964"/>
              </a:gdLst>
              <a:ahLst/>
              <a:cxnLst>
                <a:cxn ang="0">
                  <a:pos x="connsiteX0" y="connsiteY0"/>
                </a:cxn>
                <a:cxn ang="0">
                  <a:pos x="connsiteX1" y="connsiteY1"/>
                </a:cxn>
                <a:cxn ang="0">
                  <a:pos x="connsiteX2" y="connsiteY2"/>
                </a:cxn>
              </a:cxnLst>
              <a:rect l="l" t="t" r="r" b="b"/>
              <a:pathLst>
                <a:path w="1534" h="3964">
                  <a:moveTo>
                    <a:pt x="0" y="3965"/>
                  </a:moveTo>
                  <a:cubicBezTo>
                    <a:pt x="0" y="2686"/>
                    <a:pt x="1023" y="2814"/>
                    <a:pt x="1535" y="3070"/>
                  </a:cubicBezTo>
                  <a:lnTo>
                    <a:pt x="1535" y="0"/>
                  </a:lnTo>
                  <a:close/>
                </a:path>
              </a:pathLst>
            </a:custGeom>
            <a:solidFill>
              <a:srgbClr val="EBEBEB"/>
            </a:solidFill>
            <a:ln w="12783"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8D79C832-A6D2-324B-09CD-2C01BF105769}"/>
                </a:ext>
              </a:extLst>
            </p:cNvPr>
            <p:cNvSpPr/>
            <p:nvPr/>
          </p:nvSpPr>
          <p:spPr>
            <a:xfrm>
              <a:off x="839399" y="6421101"/>
              <a:ext cx="217555" cy="20108"/>
            </a:xfrm>
            <a:custGeom>
              <a:avLst/>
              <a:gdLst>
                <a:gd name="connsiteX0" fmla="*/ 98226 w 217555"/>
                <a:gd name="connsiteY0" fmla="*/ 15632 h 20108"/>
                <a:gd name="connsiteX1" fmla="*/ 99249 w 217555"/>
                <a:gd name="connsiteY1" fmla="*/ 16655 h 20108"/>
                <a:gd name="connsiteX2" fmla="*/ 97971 w 217555"/>
                <a:gd name="connsiteY2" fmla="*/ 18957 h 20108"/>
                <a:gd name="connsiteX3" fmla="*/ 102319 w 217555"/>
                <a:gd name="connsiteY3" fmla="*/ 15376 h 20108"/>
                <a:gd name="connsiteX4" fmla="*/ 103086 w 217555"/>
                <a:gd name="connsiteY4" fmla="*/ 16015 h 20108"/>
                <a:gd name="connsiteX5" fmla="*/ 103086 w 217555"/>
                <a:gd name="connsiteY5" fmla="*/ 16015 h 20108"/>
                <a:gd name="connsiteX6" fmla="*/ 105900 w 217555"/>
                <a:gd name="connsiteY6" fmla="*/ 14097 h 20108"/>
                <a:gd name="connsiteX7" fmla="*/ 105900 w 217555"/>
                <a:gd name="connsiteY7" fmla="*/ 15248 h 20108"/>
                <a:gd name="connsiteX8" fmla="*/ 107307 w 217555"/>
                <a:gd name="connsiteY8" fmla="*/ 14353 h 20108"/>
                <a:gd name="connsiteX9" fmla="*/ 107307 w 217555"/>
                <a:gd name="connsiteY9" fmla="*/ 14992 h 20108"/>
                <a:gd name="connsiteX10" fmla="*/ 109353 w 217555"/>
                <a:gd name="connsiteY10" fmla="*/ 14992 h 20108"/>
                <a:gd name="connsiteX11" fmla="*/ 109353 w 217555"/>
                <a:gd name="connsiteY11" fmla="*/ 14992 h 20108"/>
                <a:gd name="connsiteX12" fmla="*/ 110632 w 217555"/>
                <a:gd name="connsiteY12" fmla="*/ 13202 h 20108"/>
                <a:gd name="connsiteX13" fmla="*/ 110632 w 217555"/>
                <a:gd name="connsiteY13" fmla="*/ 13969 h 20108"/>
                <a:gd name="connsiteX14" fmla="*/ 111784 w 217555"/>
                <a:gd name="connsiteY14" fmla="*/ 13202 h 20108"/>
                <a:gd name="connsiteX15" fmla="*/ 110505 w 217555"/>
                <a:gd name="connsiteY15" fmla="*/ 14737 h 20108"/>
                <a:gd name="connsiteX16" fmla="*/ 113830 w 217555"/>
                <a:gd name="connsiteY16" fmla="*/ 15888 h 20108"/>
                <a:gd name="connsiteX17" fmla="*/ 112679 w 217555"/>
                <a:gd name="connsiteY17" fmla="*/ 15888 h 20108"/>
                <a:gd name="connsiteX18" fmla="*/ 115493 w 217555"/>
                <a:gd name="connsiteY18" fmla="*/ 18318 h 20108"/>
                <a:gd name="connsiteX19" fmla="*/ 114342 w 217555"/>
                <a:gd name="connsiteY19" fmla="*/ 14481 h 20108"/>
                <a:gd name="connsiteX20" fmla="*/ 115876 w 217555"/>
                <a:gd name="connsiteY20" fmla="*/ 14481 h 20108"/>
                <a:gd name="connsiteX21" fmla="*/ 117283 w 217555"/>
                <a:gd name="connsiteY21" fmla="*/ 15376 h 20108"/>
                <a:gd name="connsiteX22" fmla="*/ 117283 w 217555"/>
                <a:gd name="connsiteY22" fmla="*/ 16911 h 20108"/>
                <a:gd name="connsiteX23" fmla="*/ 118562 w 217555"/>
                <a:gd name="connsiteY23" fmla="*/ 14864 h 20108"/>
                <a:gd name="connsiteX24" fmla="*/ 120097 w 217555"/>
                <a:gd name="connsiteY24" fmla="*/ 17294 h 20108"/>
                <a:gd name="connsiteX25" fmla="*/ 120864 w 217555"/>
                <a:gd name="connsiteY25" fmla="*/ 15120 h 20108"/>
                <a:gd name="connsiteX26" fmla="*/ 124701 w 217555"/>
                <a:gd name="connsiteY26" fmla="*/ 14097 h 20108"/>
                <a:gd name="connsiteX27" fmla="*/ 124701 w 217555"/>
                <a:gd name="connsiteY27" fmla="*/ 15504 h 20108"/>
                <a:gd name="connsiteX28" fmla="*/ 125597 w 217555"/>
                <a:gd name="connsiteY28" fmla="*/ 14225 h 20108"/>
                <a:gd name="connsiteX29" fmla="*/ 125597 w 217555"/>
                <a:gd name="connsiteY29" fmla="*/ 14225 h 20108"/>
                <a:gd name="connsiteX30" fmla="*/ 126748 w 217555"/>
                <a:gd name="connsiteY30" fmla="*/ 12179 h 20108"/>
                <a:gd name="connsiteX31" fmla="*/ 130329 w 217555"/>
                <a:gd name="connsiteY31" fmla="*/ 12818 h 20108"/>
                <a:gd name="connsiteX32" fmla="*/ 130329 w 217555"/>
                <a:gd name="connsiteY32" fmla="*/ 14353 h 20108"/>
                <a:gd name="connsiteX33" fmla="*/ 133526 w 217555"/>
                <a:gd name="connsiteY33" fmla="*/ 11667 h 20108"/>
                <a:gd name="connsiteX34" fmla="*/ 134805 w 217555"/>
                <a:gd name="connsiteY34" fmla="*/ 12690 h 20108"/>
                <a:gd name="connsiteX35" fmla="*/ 136084 w 217555"/>
                <a:gd name="connsiteY35" fmla="*/ 8981 h 20108"/>
                <a:gd name="connsiteX36" fmla="*/ 135317 w 217555"/>
                <a:gd name="connsiteY36" fmla="*/ 7702 h 20108"/>
                <a:gd name="connsiteX37" fmla="*/ 136980 w 217555"/>
                <a:gd name="connsiteY37" fmla="*/ 6807 h 20108"/>
                <a:gd name="connsiteX38" fmla="*/ 136980 w 217555"/>
                <a:gd name="connsiteY38" fmla="*/ 8214 h 20108"/>
                <a:gd name="connsiteX39" fmla="*/ 136980 w 217555"/>
                <a:gd name="connsiteY39" fmla="*/ 8214 h 20108"/>
                <a:gd name="connsiteX40" fmla="*/ 136980 w 217555"/>
                <a:gd name="connsiteY40" fmla="*/ 10644 h 20108"/>
                <a:gd name="connsiteX41" fmla="*/ 136980 w 217555"/>
                <a:gd name="connsiteY41" fmla="*/ 9620 h 20108"/>
                <a:gd name="connsiteX42" fmla="*/ 136212 w 217555"/>
                <a:gd name="connsiteY42" fmla="*/ 12562 h 20108"/>
                <a:gd name="connsiteX43" fmla="*/ 136212 w 217555"/>
                <a:gd name="connsiteY43" fmla="*/ 12562 h 20108"/>
                <a:gd name="connsiteX44" fmla="*/ 136212 w 217555"/>
                <a:gd name="connsiteY44" fmla="*/ 13202 h 20108"/>
                <a:gd name="connsiteX45" fmla="*/ 136212 w 217555"/>
                <a:gd name="connsiteY45" fmla="*/ 13202 h 20108"/>
                <a:gd name="connsiteX46" fmla="*/ 136212 w 217555"/>
                <a:gd name="connsiteY46" fmla="*/ 14864 h 20108"/>
                <a:gd name="connsiteX47" fmla="*/ 136212 w 217555"/>
                <a:gd name="connsiteY47" fmla="*/ 14225 h 20108"/>
                <a:gd name="connsiteX48" fmla="*/ 138514 w 217555"/>
                <a:gd name="connsiteY48" fmla="*/ 15376 h 20108"/>
                <a:gd name="connsiteX49" fmla="*/ 144014 w 217555"/>
                <a:gd name="connsiteY49" fmla="*/ 10260 h 20108"/>
                <a:gd name="connsiteX50" fmla="*/ 144014 w 217555"/>
                <a:gd name="connsiteY50" fmla="*/ 13841 h 20108"/>
                <a:gd name="connsiteX51" fmla="*/ 140817 w 217555"/>
                <a:gd name="connsiteY51" fmla="*/ 13841 h 20108"/>
                <a:gd name="connsiteX52" fmla="*/ 140817 w 217555"/>
                <a:gd name="connsiteY52" fmla="*/ 14992 h 20108"/>
                <a:gd name="connsiteX53" fmla="*/ 143119 w 217555"/>
                <a:gd name="connsiteY53" fmla="*/ 13457 h 20108"/>
                <a:gd name="connsiteX54" fmla="*/ 144270 w 217555"/>
                <a:gd name="connsiteY54" fmla="*/ 14992 h 20108"/>
                <a:gd name="connsiteX55" fmla="*/ 146956 w 217555"/>
                <a:gd name="connsiteY55" fmla="*/ 12562 h 20108"/>
                <a:gd name="connsiteX56" fmla="*/ 145549 w 217555"/>
                <a:gd name="connsiteY56" fmla="*/ 13969 h 20108"/>
                <a:gd name="connsiteX57" fmla="*/ 148490 w 217555"/>
                <a:gd name="connsiteY57" fmla="*/ 12690 h 20108"/>
                <a:gd name="connsiteX58" fmla="*/ 148490 w 217555"/>
                <a:gd name="connsiteY58" fmla="*/ 12690 h 20108"/>
                <a:gd name="connsiteX59" fmla="*/ 150409 w 217555"/>
                <a:gd name="connsiteY59" fmla="*/ 12690 h 20108"/>
                <a:gd name="connsiteX60" fmla="*/ 150409 w 217555"/>
                <a:gd name="connsiteY60" fmla="*/ 12690 h 20108"/>
                <a:gd name="connsiteX61" fmla="*/ 156420 w 217555"/>
                <a:gd name="connsiteY61" fmla="*/ 10644 h 20108"/>
                <a:gd name="connsiteX62" fmla="*/ 156420 w 217555"/>
                <a:gd name="connsiteY62" fmla="*/ 13585 h 20108"/>
                <a:gd name="connsiteX63" fmla="*/ 159746 w 217555"/>
                <a:gd name="connsiteY63" fmla="*/ 6551 h 20108"/>
                <a:gd name="connsiteX64" fmla="*/ 158978 w 217555"/>
                <a:gd name="connsiteY64" fmla="*/ 13585 h 20108"/>
                <a:gd name="connsiteX65" fmla="*/ 160897 w 217555"/>
                <a:gd name="connsiteY65" fmla="*/ 13585 h 20108"/>
                <a:gd name="connsiteX66" fmla="*/ 160897 w 217555"/>
                <a:gd name="connsiteY66" fmla="*/ 10772 h 20108"/>
                <a:gd name="connsiteX67" fmla="*/ 163071 w 217555"/>
                <a:gd name="connsiteY67" fmla="*/ 13585 h 20108"/>
                <a:gd name="connsiteX68" fmla="*/ 163838 w 217555"/>
                <a:gd name="connsiteY68" fmla="*/ 10388 h 20108"/>
                <a:gd name="connsiteX69" fmla="*/ 163838 w 217555"/>
                <a:gd name="connsiteY69" fmla="*/ 13585 h 20108"/>
                <a:gd name="connsiteX70" fmla="*/ 165629 w 217555"/>
                <a:gd name="connsiteY70" fmla="*/ 10772 h 20108"/>
                <a:gd name="connsiteX71" fmla="*/ 165629 w 217555"/>
                <a:gd name="connsiteY71" fmla="*/ 13841 h 20108"/>
                <a:gd name="connsiteX72" fmla="*/ 167675 w 217555"/>
                <a:gd name="connsiteY72" fmla="*/ 13841 h 20108"/>
                <a:gd name="connsiteX73" fmla="*/ 166908 w 217555"/>
                <a:gd name="connsiteY73" fmla="*/ 13202 h 20108"/>
                <a:gd name="connsiteX74" fmla="*/ 171001 w 217555"/>
                <a:gd name="connsiteY74" fmla="*/ 9365 h 20108"/>
                <a:gd name="connsiteX75" fmla="*/ 171001 w 217555"/>
                <a:gd name="connsiteY75" fmla="*/ 13330 h 20108"/>
                <a:gd name="connsiteX76" fmla="*/ 174838 w 217555"/>
                <a:gd name="connsiteY76" fmla="*/ 5400 h 20108"/>
                <a:gd name="connsiteX77" fmla="*/ 174838 w 217555"/>
                <a:gd name="connsiteY77" fmla="*/ 6167 h 20108"/>
                <a:gd name="connsiteX78" fmla="*/ 176245 w 217555"/>
                <a:gd name="connsiteY78" fmla="*/ 5272 h 20108"/>
                <a:gd name="connsiteX79" fmla="*/ 171640 w 217555"/>
                <a:gd name="connsiteY79" fmla="*/ 13585 h 20108"/>
                <a:gd name="connsiteX80" fmla="*/ 173047 w 217555"/>
                <a:gd name="connsiteY80" fmla="*/ 14481 h 20108"/>
                <a:gd name="connsiteX81" fmla="*/ 172024 w 217555"/>
                <a:gd name="connsiteY81" fmla="*/ 15760 h 20108"/>
                <a:gd name="connsiteX82" fmla="*/ 174710 w 217555"/>
                <a:gd name="connsiteY82" fmla="*/ 15760 h 20108"/>
                <a:gd name="connsiteX83" fmla="*/ 176628 w 217555"/>
                <a:gd name="connsiteY83" fmla="*/ 12818 h 20108"/>
                <a:gd name="connsiteX84" fmla="*/ 173687 w 217555"/>
                <a:gd name="connsiteY84" fmla="*/ 14481 h 20108"/>
                <a:gd name="connsiteX85" fmla="*/ 177268 w 217555"/>
                <a:gd name="connsiteY85" fmla="*/ 10132 h 20108"/>
                <a:gd name="connsiteX86" fmla="*/ 177268 w 217555"/>
                <a:gd name="connsiteY86" fmla="*/ 13585 h 20108"/>
                <a:gd name="connsiteX87" fmla="*/ 179186 w 217555"/>
                <a:gd name="connsiteY87" fmla="*/ 13585 h 20108"/>
                <a:gd name="connsiteX88" fmla="*/ 178419 w 217555"/>
                <a:gd name="connsiteY88" fmla="*/ 14481 h 20108"/>
                <a:gd name="connsiteX89" fmla="*/ 181360 w 217555"/>
                <a:gd name="connsiteY89" fmla="*/ 13841 h 20108"/>
                <a:gd name="connsiteX90" fmla="*/ 182767 w 217555"/>
                <a:gd name="connsiteY90" fmla="*/ 14992 h 20108"/>
                <a:gd name="connsiteX91" fmla="*/ 182767 w 217555"/>
                <a:gd name="connsiteY91" fmla="*/ 5784 h 20108"/>
                <a:gd name="connsiteX92" fmla="*/ 185581 w 217555"/>
                <a:gd name="connsiteY92" fmla="*/ 8470 h 20108"/>
                <a:gd name="connsiteX93" fmla="*/ 185581 w 217555"/>
                <a:gd name="connsiteY93" fmla="*/ 13330 h 20108"/>
                <a:gd name="connsiteX94" fmla="*/ 185581 w 217555"/>
                <a:gd name="connsiteY94" fmla="*/ 12179 h 20108"/>
                <a:gd name="connsiteX95" fmla="*/ 186348 w 217555"/>
                <a:gd name="connsiteY95" fmla="*/ 13330 h 20108"/>
                <a:gd name="connsiteX96" fmla="*/ 186348 w 217555"/>
                <a:gd name="connsiteY96" fmla="*/ 11923 h 20108"/>
                <a:gd name="connsiteX97" fmla="*/ 188523 w 217555"/>
                <a:gd name="connsiteY97" fmla="*/ 11923 h 20108"/>
                <a:gd name="connsiteX98" fmla="*/ 190569 w 217555"/>
                <a:gd name="connsiteY98" fmla="*/ 7830 h 20108"/>
                <a:gd name="connsiteX99" fmla="*/ 190569 w 217555"/>
                <a:gd name="connsiteY99" fmla="*/ 8981 h 20108"/>
                <a:gd name="connsiteX100" fmla="*/ 195557 w 217555"/>
                <a:gd name="connsiteY100" fmla="*/ 9876 h 20108"/>
                <a:gd name="connsiteX101" fmla="*/ 196197 w 217555"/>
                <a:gd name="connsiteY101" fmla="*/ 11539 h 20108"/>
                <a:gd name="connsiteX102" fmla="*/ 197220 w 217555"/>
                <a:gd name="connsiteY102" fmla="*/ 10644 h 20108"/>
                <a:gd name="connsiteX103" fmla="*/ 197220 w 217555"/>
                <a:gd name="connsiteY103" fmla="*/ 12690 h 20108"/>
                <a:gd name="connsiteX104" fmla="*/ 199522 w 217555"/>
                <a:gd name="connsiteY104" fmla="*/ 10644 h 20108"/>
                <a:gd name="connsiteX105" fmla="*/ 196836 w 217555"/>
                <a:gd name="connsiteY105" fmla="*/ 10644 h 20108"/>
                <a:gd name="connsiteX106" fmla="*/ 200162 w 217555"/>
                <a:gd name="connsiteY106" fmla="*/ 5400 h 20108"/>
                <a:gd name="connsiteX107" fmla="*/ 201057 w 217555"/>
                <a:gd name="connsiteY107" fmla="*/ 6423 h 20108"/>
                <a:gd name="connsiteX108" fmla="*/ 205917 w 217555"/>
                <a:gd name="connsiteY108" fmla="*/ 4249 h 20108"/>
                <a:gd name="connsiteX109" fmla="*/ 205917 w 217555"/>
                <a:gd name="connsiteY109" fmla="*/ 7830 h 20108"/>
                <a:gd name="connsiteX110" fmla="*/ 203231 w 217555"/>
                <a:gd name="connsiteY110" fmla="*/ 7063 h 20108"/>
                <a:gd name="connsiteX111" fmla="*/ 204254 w 217555"/>
                <a:gd name="connsiteY111" fmla="*/ 7702 h 20108"/>
                <a:gd name="connsiteX112" fmla="*/ 202592 w 217555"/>
                <a:gd name="connsiteY112" fmla="*/ 7702 h 20108"/>
                <a:gd name="connsiteX113" fmla="*/ 209626 w 217555"/>
                <a:gd name="connsiteY113" fmla="*/ 9109 h 20108"/>
                <a:gd name="connsiteX114" fmla="*/ 210394 w 217555"/>
                <a:gd name="connsiteY114" fmla="*/ 7574 h 20108"/>
                <a:gd name="connsiteX115" fmla="*/ 210394 w 217555"/>
                <a:gd name="connsiteY115" fmla="*/ 7574 h 20108"/>
                <a:gd name="connsiteX116" fmla="*/ 210394 w 217555"/>
                <a:gd name="connsiteY116" fmla="*/ 5528 h 20108"/>
                <a:gd name="connsiteX117" fmla="*/ 213719 w 217555"/>
                <a:gd name="connsiteY117" fmla="*/ 4249 h 20108"/>
                <a:gd name="connsiteX118" fmla="*/ 213719 w 217555"/>
                <a:gd name="connsiteY118" fmla="*/ 5784 h 20108"/>
                <a:gd name="connsiteX119" fmla="*/ 212636 w 217555"/>
                <a:gd name="connsiteY119" fmla="*/ 5716 h 20108"/>
                <a:gd name="connsiteX120" fmla="*/ 212568 w 217555"/>
                <a:gd name="connsiteY120" fmla="*/ 5784 h 20108"/>
                <a:gd name="connsiteX121" fmla="*/ 215126 w 217555"/>
                <a:gd name="connsiteY121" fmla="*/ 5784 h 20108"/>
                <a:gd name="connsiteX122" fmla="*/ 214230 w 217555"/>
                <a:gd name="connsiteY122" fmla="*/ 4760 h 20108"/>
                <a:gd name="connsiteX123" fmla="*/ 217556 w 217555"/>
                <a:gd name="connsiteY123" fmla="*/ 2842 h 20108"/>
                <a:gd name="connsiteX124" fmla="*/ 216405 w 217555"/>
                <a:gd name="connsiteY124" fmla="*/ 1307 h 20108"/>
                <a:gd name="connsiteX125" fmla="*/ 214614 w 217555"/>
                <a:gd name="connsiteY125" fmla="*/ 3481 h 20108"/>
                <a:gd name="connsiteX126" fmla="*/ 211928 w 217555"/>
                <a:gd name="connsiteY126" fmla="*/ 923 h 20108"/>
                <a:gd name="connsiteX127" fmla="*/ 211928 w 217555"/>
                <a:gd name="connsiteY127" fmla="*/ 1563 h 20108"/>
                <a:gd name="connsiteX128" fmla="*/ 211928 w 217555"/>
                <a:gd name="connsiteY128" fmla="*/ 1563 h 20108"/>
                <a:gd name="connsiteX129" fmla="*/ 211928 w 217555"/>
                <a:gd name="connsiteY129" fmla="*/ 1563 h 20108"/>
                <a:gd name="connsiteX130" fmla="*/ 211928 w 217555"/>
                <a:gd name="connsiteY130" fmla="*/ 2330 h 20108"/>
                <a:gd name="connsiteX131" fmla="*/ 209370 w 217555"/>
                <a:gd name="connsiteY131" fmla="*/ 3993 h 20108"/>
                <a:gd name="connsiteX132" fmla="*/ 209370 w 217555"/>
                <a:gd name="connsiteY132" fmla="*/ 2842 h 20108"/>
                <a:gd name="connsiteX133" fmla="*/ 208603 w 217555"/>
                <a:gd name="connsiteY133" fmla="*/ 3737 h 20108"/>
                <a:gd name="connsiteX134" fmla="*/ 208603 w 217555"/>
                <a:gd name="connsiteY134" fmla="*/ 1307 h 20108"/>
                <a:gd name="connsiteX135" fmla="*/ 207452 w 217555"/>
                <a:gd name="connsiteY135" fmla="*/ 1307 h 20108"/>
                <a:gd name="connsiteX136" fmla="*/ 205022 w 217555"/>
                <a:gd name="connsiteY136" fmla="*/ 1307 h 20108"/>
                <a:gd name="connsiteX137" fmla="*/ 203999 w 217555"/>
                <a:gd name="connsiteY137" fmla="*/ 1307 h 20108"/>
                <a:gd name="connsiteX138" fmla="*/ 202080 w 217555"/>
                <a:gd name="connsiteY138" fmla="*/ 2074 h 20108"/>
                <a:gd name="connsiteX139" fmla="*/ 202080 w 217555"/>
                <a:gd name="connsiteY139" fmla="*/ 2074 h 20108"/>
                <a:gd name="connsiteX140" fmla="*/ 195941 w 217555"/>
                <a:gd name="connsiteY140" fmla="*/ 2074 h 20108"/>
                <a:gd name="connsiteX141" fmla="*/ 193511 w 217555"/>
                <a:gd name="connsiteY141" fmla="*/ 2074 h 20108"/>
                <a:gd name="connsiteX142" fmla="*/ 193511 w 217555"/>
                <a:gd name="connsiteY142" fmla="*/ 1179 h 20108"/>
                <a:gd name="connsiteX143" fmla="*/ 190697 w 217555"/>
                <a:gd name="connsiteY143" fmla="*/ 1179 h 20108"/>
                <a:gd name="connsiteX144" fmla="*/ 185070 w 217555"/>
                <a:gd name="connsiteY144" fmla="*/ 156 h 20108"/>
                <a:gd name="connsiteX145" fmla="*/ 185070 w 217555"/>
                <a:gd name="connsiteY145" fmla="*/ 1435 h 20108"/>
                <a:gd name="connsiteX146" fmla="*/ 181872 w 217555"/>
                <a:gd name="connsiteY146" fmla="*/ 2202 h 20108"/>
                <a:gd name="connsiteX147" fmla="*/ 181872 w 217555"/>
                <a:gd name="connsiteY147" fmla="*/ 3354 h 20108"/>
                <a:gd name="connsiteX148" fmla="*/ 177396 w 217555"/>
                <a:gd name="connsiteY148" fmla="*/ 2714 h 20108"/>
                <a:gd name="connsiteX149" fmla="*/ 178291 w 217555"/>
                <a:gd name="connsiteY149" fmla="*/ 2714 h 20108"/>
                <a:gd name="connsiteX150" fmla="*/ 172152 w 217555"/>
                <a:gd name="connsiteY150" fmla="*/ 2714 h 20108"/>
                <a:gd name="connsiteX151" fmla="*/ 171069 w 217555"/>
                <a:gd name="connsiteY151" fmla="*/ 2782 h 20108"/>
                <a:gd name="connsiteX152" fmla="*/ 171001 w 217555"/>
                <a:gd name="connsiteY152" fmla="*/ 2714 h 20108"/>
                <a:gd name="connsiteX153" fmla="*/ 171001 w 217555"/>
                <a:gd name="connsiteY153" fmla="*/ 2714 h 20108"/>
                <a:gd name="connsiteX154" fmla="*/ 171001 w 217555"/>
                <a:gd name="connsiteY154" fmla="*/ 2074 h 20108"/>
                <a:gd name="connsiteX155" fmla="*/ 171001 w 217555"/>
                <a:gd name="connsiteY155" fmla="*/ 2714 h 20108"/>
                <a:gd name="connsiteX156" fmla="*/ 169594 w 217555"/>
                <a:gd name="connsiteY156" fmla="*/ 2714 h 20108"/>
                <a:gd name="connsiteX157" fmla="*/ 169594 w 217555"/>
                <a:gd name="connsiteY157" fmla="*/ 1563 h 20108"/>
                <a:gd name="connsiteX158" fmla="*/ 169594 w 217555"/>
                <a:gd name="connsiteY158" fmla="*/ 1563 h 20108"/>
                <a:gd name="connsiteX159" fmla="*/ 169594 w 217555"/>
                <a:gd name="connsiteY159" fmla="*/ 2970 h 20108"/>
                <a:gd name="connsiteX160" fmla="*/ 168954 w 217555"/>
                <a:gd name="connsiteY160" fmla="*/ 3737 h 20108"/>
                <a:gd name="connsiteX161" fmla="*/ 167036 w 217555"/>
                <a:gd name="connsiteY161" fmla="*/ 2330 h 20108"/>
                <a:gd name="connsiteX162" fmla="*/ 164094 w 217555"/>
                <a:gd name="connsiteY162" fmla="*/ 5144 h 20108"/>
                <a:gd name="connsiteX163" fmla="*/ 164094 w 217555"/>
                <a:gd name="connsiteY163" fmla="*/ 5144 h 20108"/>
                <a:gd name="connsiteX164" fmla="*/ 162431 w 217555"/>
                <a:gd name="connsiteY164" fmla="*/ 5144 h 20108"/>
                <a:gd name="connsiteX165" fmla="*/ 162431 w 217555"/>
                <a:gd name="connsiteY165" fmla="*/ 3609 h 20108"/>
                <a:gd name="connsiteX166" fmla="*/ 161153 w 217555"/>
                <a:gd name="connsiteY166" fmla="*/ 5656 h 20108"/>
                <a:gd name="connsiteX167" fmla="*/ 161153 w 217555"/>
                <a:gd name="connsiteY167" fmla="*/ 2970 h 20108"/>
                <a:gd name="connsiteX168" fmla="*/ 158083 w 217555"/>
                <a:gd name="connsiteY168" fmla="*/ 5528 h 20108"/>
                <a:gd name="connsiteX169" fmla="*/ 158083 w 217555"/>
                <a:gd name="connsiteY169" fmla="*/ 4505 h 20108"/>
                <a:gd name="connsiteX170" fmla="*/ 156164 w 217555"/>
                <a:gd name="connsiteY170" fmla="*/ 4505 h 20108"/>
                <a:gd name="connsiteX171" fmla="*/ 146572 w 217555"/>
                <a:gd name="connsiteY171" fmla="*/ 2586 h 20108"/>
                <a:gd name="connsiteX172" fmla="*/ 144909 w 217555"/>
                <a:gd name="connsiteY172" fmla="*/ 3481 h 20108"/>
                <a:gd name="connsiteX173" fmla="*/ 144909 w 217555"/>
                <a:gd name="connsiteY173" fmla="*/ 1819 h 20108"/>
                <a:gd name="connsiteX174" fmla="*/ 141328 w 217555"/>
                <a:gd name="connsiteY174" fmla="*/ 2586 h 20108"/>
                <a:gd name="connsiteX175" fmla="*/ 141328 w 217555"/>
                <a:gd name="connsiteY175" fmla="*/ 1179 h 20108"/>
                <a:gd name="connsiteX176" fmla="*/ 140689 w 217555"/>
                <a:gd name="connsiteY176" fmla="*/ 1179 h 20108"/>
                <a:gd name="connsiteX177" fmla="*/ 140689 w 217555"/>
                <a:gd name="connsiteY177" fmla="*/ 284 h 20108"/>
                <a:gd name="connsiteX178" fmla="*/ 138642 w 217555"/>
                <a:gd name="connsiteY178" fmla="*/ 4505 h 20108"/>
                <a:gd name="connsiteX179" fmla="*/ 136724 w 217555"/>
                <a:gd name="connsiteY179" fmla="*/ 4505 h 20108"/>
                <a:gd name="connsiteX180" fmla="*/ 136724 w 217555"/>
                <a:gd name="connsiteY180" fmla="*/ 2842 h 20108"/>
                <a:gd name="connsiteX181" fmla="*/ 133015 w 217555"/>
                <a:gd name="connsiteY181" fmla="*/ 2842 h 20108"/>
                <a:gd name="connsiteX182" fmla="*/ 131992 w 217555"/>
                <a:gd name="connsiteY182" fmla="*/ 2842 h 20108"/>
                <a:gd name="connsiteX183" fmla="*/ 129178 w 217555"/>
                <a:gd name="connsiteY183" fmla="*/ 2842 h 20108"/>
                <a:gd name="connsiteX184" fmla="*/ 129178 w 217555"/>
                <a:gd name="connsiteY184" fmla="*/ 2842 h 20108"/>
                <a:gd name="connsiteX185" fmla="*/ 127003 w 217555"/>
                <a:gd name="connsiteY185" fmla="*/ 2842 h 20108"/>
                <a:gd name="connsiteX186" fmla="*/ 127003 w 217555"/>
                <a:gd name="connsiteY186" fmla="*/ 2842 h 20108"/>
                <a:gd name="connsiteX187" fmla="*/ 123550 w 217555"/>
                <a:gd name="connsiteY187" fmla="*/ 1947 h 20108"/>
                <a:gd name="connsiteX188" fmla="*/ 123550 w 217555"/>
                <a:gd name="connsiteY188" fmla="*/ 7318 h 20108"/>
                <a:gd name="connsiteX189" fmla="*/ 119969 w 217555"/>
                <a:gd name="connsiteY189" fmla="*/ 7318 h 20108"/>
                <a:gd name="connsiteX190" fmla="*/ 119969 w 217555"/>
                <a:gd name="connsiteY190" fmla="*/ 7958 h 20108"/>
                <a:gd name="connsiteX191" fmla="*/ 117027 w 217555"/>
                <a:gd name="connsiteY191" fmla="*/ 4249 h 20108"/>
                <a:gd name="connsiteX192" fmla="*/ 117027 w 217555"/>
                <a:gd name="connsiteY192" fmla="*/ 4249 h 20108"/>
                <a:gd name="connsiteX193" fmla="*/ 115365 w 217555"/>
                <a:gd name="connsiteY193" fmla="*/ 6039 h 20108"/>
                <a:gd name="connsiteX194" fmla="*/ 115365 w 217555"/>
                <a:gd name="connsiteY194" fmla="*/ 3865 h 20108"/>
                <a:gd name="connsiteX195" fmla="*/ 111016 w 217555"/>
                <a:gd name="connsiteY195" fmla="*/ 4888 h 20108"/>
                <a:gd name="connsiteX196" fmla="*/ 111016 w 217555"/>
                <a:gd name="connsiteY196" fmla="*/ 6679 h 20108"/>
                <a:gd name="connsiteX197" fmla="*/ 107179 w 217555"/>
                <a:gd name="connsiteY197" fmla="*/ 6679 h 20108"/>
                <a:gd name="connsiteX198" fmla="*/ 103982 w 217555"/>
                <a:gd name="connsiteY198" fmla="*/ 8597 h 20108"/>
                <a:gd name="connsiteX199" fmla="*/ 98994 w 217555"/>
                <a:gd name="connsiteY199" fmla="*/ 6935 h 20108"/>
                <a:gd name="connsiteX200" fmla="*/ 96564 w 217555"/>
                <a:gd name="connsiteY200" fmla="*/ 6935 h 20108"/>
                <a:gd name="connsiteX201" fmla="*/ 96564 w 217555"/>
                <a:gd name="connsiteY201" fmla="*/ 6935 h 20108"/>
                <a:gd name="connsiteX202" fmla="*/ 93878 w 217555"/>
                <a:gd name="connsiteY202" fmla="*/ 8469 h 20108"/>
                <a:gd name="connsiteX203" fmla="*/ 93878 w 217555"/>
                <a:gd name="connsiteY203" fmla="*/ 7702 h 20108"/>
                <a:gd name="connsiteX204" fmla="*/ 89401 w 217555"/>
                <a:gd name="connsiteY204" fmla="*/ 8981 h 20108"/>
                <a:gd name="connsiteX205" fmla="*/ 89401 w 217555"/>
                <a:gd name="connsiteY205" fmla="*/ 7702 h 20108"/>
                <a:gd name="connsiteX206" fmla="*/ 83774 w 217555"/>
                <a:gd name="connsiteY206" fmla="*/ 7702 h 20108"/>
                <a:gd name="connsiteX207" fmla="*/ 83774 w 217555"/>
                <a:gd name="connsiteY207" fmla="*/ 7702 h 20108"/>
                <a:gd name="connsiteX208" fmla="*/ 76611 w 217555"/>
                <a:gd name="connsiteY208" fmla="*/ 8853 h 20108"/>
                <a:gd name="connsiteX209" fmla="*/ 74949 w 217555"/>
                <a:gd name="connsiteY209" fmla="*/ 9876 h 20108"/>
                <a:gd name="connsiteX210" fmla="*/ 75588 w 217555"/>
                <a:gd name="connsiteY210" fmla="*/ 12562 h 20108"/>
                <a:gd name="connsiteX211" fmla="*/ 74437 w 217555"/>
                <a:gd name="connsiteY211" fmla="*/ 11027 h 20108"/>
                <a:gd name="connsiteX212" fmla="*/ 74437 w 217555"/>
                <a:gd name="connsiteY212" fmla="*/ 11027 h 20108"/>
                <a:gd name="connsiteX213" fmla="*/ 71751 w 217555"/>
                <a:gd name="connsiteY213" fmla="*/ 8597 h 20108"/>
                <a:gd name="connsiteX214" fmla="*/ 58961 w 217555"/>
                <a:gd name="connsiteY214" fmla="*/ 7318 h 20108"/>
                <a:gd name="connsiteX215" fmla="*/ 58961 w 217555"/>
                <a:gd name="connsiteY215" fmla="*/ 9109 h 20108"/>
                <a:gd name="connsiteX216" fmla="*/ 57554 w 217555"/>
                <a:gd name="connsiteY216" fmla="*/ 9109 h 20108"/>
                <a:gd name="connsiteX217" fmla="*/ 57554 w 217555"/>
                <a:gd name="connsiteY217" fmla="*/ 7830 h 20108"/>
                <a:gd name="connsiteX218" fmla="*/ 55892 w 217555"/>
                <a:gd name="connsiteY218" fmla="*/ 8981 h 20108"/>
                <a:gd name="connsiteX219" fmla="*/ 55892 w 217555"/>
                <a:gd name="connsiteY219" fmla="*/ 6935 h 20108"/>
                <a:gd name="connsiteX220" fmla="*/ 55892 w 217555"/>
                <a:gd name="connsiteY220" fmla="*/ 6935 h 20108"/>
                <a:gd name="connsiteX221" fmla="*/ 53973 w 217555"/>
                <a:gd name="connsiteY221" fmla="*/ 8342 h 20108"/>
                <a:gd name="connsiteX222" fmla="*/ 53206 w 217555"/>
                <a:gd name="connsiteY222" fmla="*/ 7191 h 20108"/>
                <a:gd name="connsiteX223" fmla="*/ 51032 w 217555"/>
                <a:gd name="connsiteY223" fmla="*/ 7191 h 20108"/>
                <a:gd name="connsiteX224" fmla="*/ 51032 w 217555"/>
                <a:gd name="connsiteY224" fmla="*/ 8597 h 20108"/>
                <a:gd name="connsiteX225" fmla="*/ 50264 w 217555"/>
                <a:gd name="connsiteY225" fmla="*/ 10132 h 20108"/>
                <a:gd name="connsiteX226" fmla="*/ 42846 w 217555"/>
                <a:gd name="connsiteY226" fmla="*/ 8469 h 20108"/>
                <a:gd name="connsiteX227" fmla="*/ 39265 w 217555"/>
                <a:gd name="connsiteY227" fmla="*/ 9365 h 20108"/>
                <a:gd name="connsiteX228" fmla="*/ 39265 w 217555"/>
                <a:gd name="connsiteY228" fmla="*/ 11027 h 20108"/>
                <a:gd name="connsiteX229" fmla="*/ 36195 w 217555"/>
                <a:gd name="connsiteY229" fmla="*/ 7191 h 20108"/>
                <a:gd name="connsiteX230" fmla="*/ 34277 w 217555"/>
                <a:gd name="connsiteY230" fmla="*/ 9876 h 20108"/>
                <a:gd name="connsiteX231" fmla="*/ 33510 w 217555"/>
                <a:gd name="connsiteY231" fmla="*/ 7830 h 20108"/>
                <a:gd name="connsiteX232" fmla="*/ 25452 w 217555"/>
                <a:gd name="connsiteY232" fmla="*/ 7830 h 20108"/>
                <a:gd name="connsiteX233" fmla="*/ 25452 w 217555"/>
                <a:gd name="connsiteY233" fmla="*/ 9620 h 20108"/>
                <a:gd name="connsiteX234" fmla="*/ 23917 w 217555"/>
                <a:gd name="connsiteY234" fmla="*/ 7446 h 20108"/>
                <a:gd name="connsiteX235" fmla="*/ 22382 w 217555"/>
                <a:gd name="connsiteY235" fmla="*/ 8342 h 20108"/>
                <a:gd name="connsiteX236" fmla="*/ 22382 w 217555"/>
                <a:gd name="connsiteY236" fmla="*/ 9493 h 20108"/>
                <a:gd name="connsiteX237" fmla="*/ 5244 w 217555"/>
                <a:gd name="connsiteY237" fmla="*/ 7191 h 20108"/>
                <a:gd name="connsiteX238" fmla="*/ 5244 w 217555"/>
                <a:gd name="connsiteY238" fmla="*/ 8214 h 20108"/>
                <a:gd name="connsiteX239" fmla="*/ 5244 w 217555"/>
                <a:gd name="connsiteY239" fmla="*/ 9876 h 20108"/>
                <a:gd name="connsiteX240" fmla="*/ 2814 w 217555"/>
                <a:gd name="connsiteY240" fmla="*/ 8214 h 20108"/>
                <a:gd name="connsiteX241" fmla="*/ 0 w 217555"/>
                <a:gd name="connsiteY241" fmla="*/ 9876 h 20108"/>
                <a:gd name="connsiteX242" fmla="*/ 767 w 217555"/>
                <a:gd name="connsiteY242" fmla="*/ 9876 h 20108"/>
                <a:gd name="connsiteX243" fmla="*/ 2046 w 217555"/>
                <a:gd name="connsiteY243" fmla="*/ 16271 h 20108"/>
                <a:gd name="connsiteX244" fmla="*/ 6907 w 217555"/>
                <a:gd name="connsiteY244" fmla="*/ 16271 h 20108"/>
                <a:gd name="connsiteX245" fmla="*/ 6907 w 217555"/>
                <a:gd name="connsiteY245" fmla="*/ 17550 h 20108"/>
                <a:gd name="connsiteX246" fmla="*/ 8953 w 217555"/>
                <a:gd name="connsiteY246" fmla="*/ 16783 h 20108"/>
                <a:gd name="connsiteX247" fmla="*/ 8953 w 217555"/>
                <a:gd name="connsiteY247" fmla="*/ 16783 h 20108"/>
                <a:gd name="connsiteX248" fmla="*/ 16371 w 217555"/>
                <a:gd name="connsiteY248" fmla="*/ 18190 h 20108"/>
                <a:gd name="connsiteX249" fmla="*/ 16371 w 217555"/>
                <a:gd name="connsiteY249" fmla="*/ 17039 h 20108"/>
                <a:gd name="connsiteX250" fmla="*/ 17522 w 217555"/>
                <a:gd name="connsiteY250" fmla="*/ 17806 h 20108"/>
                <a:gd name="connsiteX251" fmla="*/ 16243 w 217555"/>
                <a:gd name="connsiteY251" fmla="*/ 15760 h 20108"/>
                <a:gd name="connsiteX252" fmla="*/ 21871 w 217555"/>
                <a:gd name="connsiteY252" fmla="*/ 18574 h 20108"/>
                <a:gd name="connsiteX253" fmla="*/ 22638 w 217555"/>
                <a:gd name="connsiteY253" fmla="*/ 17167 h 20108"/>
                <a:gd name="connsiteX254" fmla="*/ 22638 w 217555"/>
                <a:gd name="connsiteY254" fmla="*/ 17934 h 20108"/>
                <a:gd name="connsiteX255" fmla="*/ 22638 w 217555"/>
                <a:gd name="connsiteY255" fmla="*/ 17039 h 20108"/>
                <a:gd name="connsiteX256" fmla="*/ 23661 w 217555"/>
                <a:gd name="connsiteY256" fmla="*/ 18701 h 20108"/>
                <a:gd name="connsiteX257" fmla="*/ 23661 w 217555"/>
                <a:gd name="connsiteY257" fmla="*/ 18701 h 20108"/>
                <a:gd name="connsiteX258" fmla="*/ 26603 w 217555"/>
                <a:gd name="connsiteY258" fmla="*/ 18701 h 20108"/>
                <a:gd name="connsiteX259" fmla="*/ 25580 w 217555"/>
                <a:gd name="connsiteY259" fmla="*/ 18701 h 20108"/>
                <a:gd name="connsiteX260" fmla="*/ 35044 w 217555"/>
                <a:gd name="connsiteY260" fmla="*/ 17550 h 20108"/>
                <a:gd name="connsiteX261" fmla="*/ 35044 w 217555"/>
                <a:gd name="connsiteY261" fmla="*/ 16911 h 20108"/>
                <a:gd name="connsiteX262" fmla="*/ 39265 w 217555"/>
                <a:gd name="connsiteY262" fmla="*/ 16911 h 20108"/>
                <a:gd name="connsiteX263" fmla="*/ 39265 w 217555"/>
                <a:gd name="connsiteY263" fmla="*/ 16911 h 20108"/>
                <a:gd name="connsiteX264" fmla="*/ 41055 w 217555"/>
                <a:gd name="connsiteY264" fmla="*/ 16143 h 20108"/>
                <a:gd name="connsiteX265" fmla="*/ 41055 w 217555"/>
                <a:gd name="connsiteY265" fmla="*/ 18190 h 20108"/>
                <a:gd name="connsiteX266" fmla="*/ 43741 w 217555"/>
                <a:gd name="connsiteY266" fmla="*/ 15248 h 20108"/>
                <a:gd name="connsiteX267" fmla="*/ 43741 w 217555"/>
                <a:gd name="connsiteY267" fmla="*/ 16143 h 20108"/>
                <a:gd name="connsiteX268" fmla="*/ 45532 w 217555"/>
                <a:gd name="connsiteY268" fmla="*/ 14609 h 20108"/>
                <a:gd name="connsiteX269" fmla="*/ 45532 w 217555"/>
                <a:gd name="connsiteY269" fmla="*/ 17039 h 20108"/>
                <a:gd name="connsiteX270" fmla="*/ 50520 w 217555"/>
                <a:gd name="connsiteY270" fmla="*/ 18062 h 20108"/>
                <a:gd name="connsiteX271" fmla="*/ 48985 w 217555"/>
                <a:gd name="connsiteY271" fmla="*/ 16015 h 20108"/>
                <a:gd name="connsiteX272" fmla="*/ 50776 w 217555"/>
                <a:gd name="connsiteY272" fmla="*/ 14481 h 20108"/>
                <a:gd name="connsiteX273" fmla="*/ 54101 w 217555"/>
                <a:gd name="connsiteY273" fmla="*/ 17550 h 20108"/>
                <a:gd name="connsiteX274" fmla="*/ 54101 w 217555"/>
                <a:gd name="connsiteY274" fmla="*/ 17550 h 20108"/>
                <a:gd name="connsiteX275" fmla="*/ 56531 w 217555"/>
                <a:gd name="connsiteY275" fmla="*/ 17550 h 20108"/>
                <a:gd name="connsiteX276" fmla="*/ 57810 w 217555"/>
                <a:gd name="connsiteY276" fmla="*/ 15760 h 20108"/>
                <a:gd name="connsiteX277" fmla="*/ 56020 w 217555"/>
                <a:gd name="connsiteY277" fmla="*/ 15760 h 20108"/>
                <a:gd name="connsiteX278" fmla="*/ 59857 w 217555"/>
                <a:gd name="connsiteY278" fmla="*/ 14097 h 20108"/>
                <a:gd name="connsiteX279" fmla="*/ 58834 w 217555"/>
                <a:gd name="connsiteY279" fmla="*/ 15248 h 20108"/>
                <a:gd name="connsiteX280" fmla="*/ 60240 w 217555"/>
                <a:gd name="connsiteY280" fmla="*/ 15248 h 20108"/>
                <a:gd name="connsiteX281" fmla="*/ 56915 w 217555"/>
                <a:gd name="connsiteY281" fmla="*/ 17167 h 20108"/>
                <a:gd name="connsiteX282" fmla="*/ 58450 w 217555"/>
                <a:gd name="connsiteY282" fmla="*/ 17167 h 20108"/>
                <a:gd name="connsiteX283" fmla="*/ 61903 w 217555"/>
                <a:gd name="connsiteY283" fmla="*/ 15504 h 20108"/>
                <a:gd name="connsiteX284" fmla="*/ 61903 w 217555"/>
                <a:gd name="connsiteY284" fmla="*/ 16655 h 20108"/>
                <a:gd name="connsiteX285" fmla="*/ 62926 w 217555"/>
                <a:gd name="connsiteY285" fmla="*/ 16655 h 20108"/>
                <a:gd name="connsiteX286" fmla="*/ 62926 w 217555"/>
                <a:gd name="connsiteY286" fmla="*/ 18062 h 20108"/>
                <a:gd name="connsiteX287" fmla="*/ 66124 w 217555"/>
                <a:gd name="connsiteY287" fmla="*/ 18062 h 20108"/>
                <a:gd name="connsiteX288" fmla="*/ 64589 w 217555"/>
                <a:gd name="connsiteY288" fmla="*/ 15760 h 20108"/>
                <a:gd name="connsiteX289" fmla="*/ 69321 w 217555"/>
                <a:gd name="connsiteY289" fmla="*/ 18318 h 20108"/>
                <a:gd name="connsiteX290" fmla="*/ 68426 w 217555"/>
                <a:gd name="connsiteY290" fmla="*/ 17039 h 20108"/>
                <a:gd name="connsiteX291" fmla="*/ 70089 w 217555"/>
                <a:gd name="connsiteY291" fmla="*/ 18318 h 20108"/>
                <a:gd name="connsiteX292" fmla="*/ 70728 w 217555"/>
                <a:gd name="connsiteY292" fmla="*/ 16399 h 20108"/>
                <a:gd name="connsiteX293" fmla="*/ 72519 w 217555"/>
                <a:gd name="connsiteY293" fmla="*/ 15376 h 20108"/>
                <a:gd name="connsiteX294" fmla="*/ 72519 w 217555"/>
                <a:gd name="connsiteY294" fmla="*/ 16527 h 20108"/>
                <a:gd name="connsiteX295" fmla="*/ 75205 w 217555"/>
                <a:gd name="connsiteY295" fmla="*/ 14992 h 20108"/>
                <a:gd name="connsiteX296" fmla="*/ 74309 w 217555"/>
                <a:gd name="connsiteY296" fmla="*/ 16655 h 20108"/>
                <a:gd name="connsiteX297" fmla="*/ 75332 w 217555"/>
                <a:gd name="connsiteY297" fmla="*/ 16655 h 20108"/>
                <a:gd name="connsiteX298" fmla="*/ 75332 w 217555"/>
                <a:gd name="connsiteY298" fmla="*/ 17934 h 20108"/>
                <a:gd name="connsiteX299" fmla="*/ 78018 w 217555"/>
                <a:gd name="connsiteY299" fmla="*/ 17934 h 20108"/>
                <a:gd name="connsiteX300" fmla="*/ 79019 w 217555"/>
                <a:gd name="connsiteY300" fmla="*/ 15806 h 20108"/>
                <a:gd name="connsiteX301" fmla="*/ 79169 w 217555"/>
                <a:gd name="connsiteY301" fmla="*/ 15760 h 20108"/>
                <a:gd name="connsiteX302" fmla="*/ 80321 w 217555"/>
                <a:gd name="connsiteY302" fmla="*/ 16783 h 20108"/>
                <a:gd name="connsiteX303" fmla="*/ 78914 w 217555"/>
                <a:gd name="connsiteY303" fmla="*/ 16783 h 20108"/>
                <a:gd name="connsiteX304" fmla="*/ 78914 w 217555"/>
                <a:gd name="connsiteY304" fmla="*/ 17934 h 20108"/>
                <a:gd name="connsiteX305" fmla="*/ 81344 w 217555"/>
                <a:gd name="connsiteY305" fmla="*/ 17934 h 20108"/>
                <a:gd name="connsiteX306" fmla="*/ 81344 w 217555"/>
                <a:gd name="connsiteY306" fmla="*/ 17934 h 20108"/>
                <a:gd name="connsiteX307" fmla="*/ 83390 w 217555"/>
                <a:gd name="connsiteY307" fmla="*/ 16271 h 20108"/>
                <a:gd name="connsiteX308" fmla="*/ 83458 w 217555"/>
                <a:gd name="connsiteY308" fmla="*/ 17354 h 20108"/>
                <a:gd name="connsiteX309" fmla="*/ 83390 w 217555"/>
                <a:gd name="connsiteY309" fmla="*/ 17422 h 20108"/>
                <a:gd name="connsiteX310" fmla="*/ 84669 w 217555"/>
                <a:gd name="connsiteY310" fmla="*/ 16655 h 20108"/>
                <a:gd name="connsiteX311" fmla="*/ 83646 w 217555"/>
                <a:gd name="connsiteY311" fmla="*/ 19085 h 20108"/>
                <a:gd name="connsiteX312" fmla="*/ 85692 w 217555"/>
                <a:gd name="connsiteY312" fmla="*/ 18062 h 20108"/>
                <a:gd name="connsiteX313" fmla="*/ 86460 w 217555"/>
                <a:gd name="connsiteY313" fmla="*/ 19597 h 20108"/>
                <a:gd name="connsiteX314" fmla="*/ 90680 w 217555"/>
                <a:gd name="connsiteY314" fmla="*/ 18446 h 20108"/>
                <a:gd name="connsiteX315" fmla="*/ 94901 w 217555"/>
                <a:gd name="connsiteY315" fmla="*/ 18446 h 20108"/>
                <a:gd name="connsiteX316" fmla="*/ 95924 w 217555"/>
                <a:gd name="connsiteY316" fmla="*/ 20108 h 20108"/>
                <a:gd name="connsiteX317" fmla="*/ 96692 w 217555"/>
                <a:gd name="connsiteY317" fmla="*/ 17294 h 20108"/>
                <a:gd name="connsiteX318" fmla="*/ 97843 w 217555"/>
                <a:gd name="connsiteY318" fmla="*/ 19213 h 20108"/>
                <a:gd name="connsiteX319" fmla="*/ 101296 w 217555"/>
                <a:gd name="connsiteY319" fmla="*/ 18062 h 20108"/>
                <a:gd name="connsiteX320" fmla="*/ 98226 w 217555"/>
                <a:gd name="connsiteY320" fmla="*/ 15632 h 20108"/>
                <a:gd name="connsiteX321" fmla="*/ 114214 w 217555"/>
                <a:gd name="connsiteY321" fmla="*/ 14864 h 20108"/>
                <a:gd name="connsiteX322" fmla="*/ 113063 w 217555"/>
                <a:gd name="connsiteY322" fmla="*/ 14864 h 20108"/>
                <a:gd name="connsiteX323" fmla="*/ 114214 w 217555"/>
                <a:gd name="connsiteY323" fmla="*/ 14864 h 20108"/>
                <a:gd name="connsiteX324" fmla="*/ 138514 w 217555"/>
                <a:gd name="connsiteY324" fmla="*/ 12051 h 20108"/>
                <a:gd name="connsiteX325" fmla="*/ 137491 w 217555"/>
                <a:gd name="connsiteY325" fmla="*/ 12051 h 20108"/>
                <a:gd name="connsiteX326" fmla="*/ 138514 w 217555"/>
                <a:gd name="connsiteY326" fmla="*/ 12051 h 20108"/>
                <a:gd name="connsiteX327" fmla="*/ 207580 w 217555"/>
                <a:gd name="connsiteY327" fmla="*/ 3737 h 20108"/>
                <a:gd name="connsiteX328" fmla="*/ 206812 w 217555"/>
                <a:gd name="connsiteY328" fmla="*/ 3737 h 20108"/>
                <a:gd name="connsiteX329" fmla="*/ 207580 w 217555"/>
                <a:gd name="connsiteY329" fmla="*/ 4249 h 20108"/>
                <a:gd name="connsiteX330" fmla="*/ 54101 w 217555"/>
                <a:gd name="connsiteY330" fmla="*/ 3737 h 20108"/>
                <a:gd name="connsiteX331" fmla="*/ 54101 w 217555"/>
                <a:gd name="connsiteY331" fmla="*/ 3737 h 20108"/>
                <a:gd name="connsiteX332" fmla="*/ 53462 w 217555"/>
                <a:gd name="connsiteY332" fmla="*/ 4760 h 2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217555" h="20108">
                  <a:moveTo>
                    <a:pt x="98226" y="15632"/>
                  </a:moveTo>
                  <a:lnTo>
                    <a:pt x="99249" y="16655"/>
                  </a:lnTo>
                  <a:cubicBezTo>
                    <a:pt x="97971" y="18190"/>
                    <a:pt x="96947" y="17678"/>
                    <a:pt x="97971" y="18957"/>
                  </a:cubicBezTo>
                  <a:cubicBezTo>
                    <a:pt x="97971" y="15632"/>
                    <a:pt x="102191" y="18957"/>
                    <a:pt x="102319" y="15376"/>
                  </a:cubicBezTo>
                  <a:lnTo>
                    <a:pt x="103086" y="16015"/>
                  </a:lnTo>
                  <a:lnTo>
                    <a:pt x="103086" y="16015"/>
                  </a:lnTo>
                  <a:cubicBezTo>
                    <a:pt x="104493" y="17678"/>
                    <a:pt x="104110" y="13585"/>
                    <a:pt x="105900" y="14097"/>
                  </a:cubicBezTo>
                  <a:cubicBezTo>
                    <a:pt x="107691" y="14609"/>
                    <a:pt x="106923" y="14864"/>
                    <a:pt x="105900" y="15248"/>
                  </a:cubicBezTo>
                  <a:lnTo>
                    <a:pt x="107307" y="14353"/>
                  </a:lnTo>
                  <a:lnTo>
                    <a:pt x="107307" y="14992"/>
                  </a:lnTo>
                  <a:lnTo>
                    <a:pt x="109353" y="14992"/>
                  </a:lnTo>
                  <a:lnTo>
                    <a:pt x="109353" y="14992"/>
                  </a:lnTo>
                  <a:cubicBezTo>
                    <a:pt x="109718" y="14354"/>
                    <a:pt x="110147" y="13754"/>
                    <a:pt x="110632" y="13202"/>
                  </a:cubicBezTo>
                  <a:cubicBezTo>
                    <a:pt x="110632" y="13202"/>
                    <a:pt x="110632" y="13202"/>
                    <a:pt x="110632" y="13969"/>
                  </a:cubicBezTo>
                  <a:lnTo>
                    <a:pt x="111784" y="13202"/>
                  </a:lnTo>
                  <a:cubicBezTo>
                    <a:pt x="111784" y="14097"/>
                    <a:pt x="111784" y="14864"/>
                    <a:pt x="110505" y="14737"/>
                  </a:cubicBezTo>
                  <a:cubicBezTo>
                    <a:pt x="111656" y="18190"/>
                    <a:pt x="111528" y="13969"/>
                    <a:pt x="113830" y="15888"/>
                  </a:cubicBezTo>
                  <a:lnTo>
                    <a:pt x="112679" y="15888"/>
                  </a:lnTo>
                  <a:cubicBezTo>
                    <a:pt x="113446" y="17806"/>
                    <a:pt x="114342" y="17167"/>
                    <a:pt x="115493" y="18318"/>
                  </a:cubicBezTo>
                  <a:cubicBezTo>
                    <a:pt x="116644" y="19469"/>
                    <a:pt x="113063" y="15376"/>
                    <a:pt x="114342" y="14481"/>
                  </a:cubicBezTo>
                  <a:cubicBezTo>
                    <a:pt x="115620" y="13585"/>
                    <a:pt x="115109" y="14481"/>
                    <a:pt x="115876" y="14481"/>
                  </a:cubicBezTo>
                  <a:cubicBezTo>
                    <a:pt x="116644" y="14481"/>
                    <a:pt x="115876" y="15376"/>
                    <a:pt x="117283" y="15376"/>
                  </a:cubicBezTo>
                  <a:lnTo>
                    <a:pt x="117283" y="16911"/>
                  </a:lnTo>
                  <a:cubicBezTo>
                    <a:pt x="118179" y="16911"/>
                    <a:pt x="118051" y="15632"/>
                    <a:pt x="118562" y="14864"/>
                  </a:cubicBezTo>
                  <a:cubicBezTo>
                    <a:pt x="119074" y="14097"/>
                    <a:pt x="119841" y="16271"/>
                    <a:pt x="120097" y="17294"/>
                  </a:cubicBezTo>
                  <a:cubicBezTo>
                    <a:pt x="120353" y="18318"/>
                    <a:pt x="118946" y="15376"/>
                    <a:pt x="120864" y="15120"/>
                  </a:cubicBezTo>
                  <a:cubicBezTo>
                    <a:pt x="122783" y="14864"/>
                    <a:pt x="123039" y="15120"/>
                    <a:pt x="124701" y="14097"/>
                  </a:cubicBezTo>
                  <a:cubicBezTo>
                    <a:pt x="126364" y="13074"/>
                    <a:pt x="124701" y="14992"/>
                    <a:pt x="124701" y="15504"/>
                  </a:cubicBezTo>
                  <a:lnTo>
                    <a:pt x="125597" y="14225"/>
                  </a:lnTo>
                  <a:cubicBezTo>
                    <a:pt x="125597" y="14225"/>
                    <a:pt x="125597" y="14225"/>
                    <a:pt x="125597" y="14225"/>
                  </a:cubicBezTo>
                  <a:cubicBezTo>
                    <a:pt x="125597" y="14225"/>
                    <a:pt x="125597" y="12690"/>
                    <a:pt x="126748" y="12179"/>
                  </a:cubicBezTo>
                  <a:cubicBezTo>
                    <a:pt x="127899" y="11667"/>
                    <a:pt x="128922" y="14737"/>
                    <a:pt x="130329" y="12818"/>
                  </a:cubicBezTo>
                  <a:cubicBezTo>
                    <a:pt x="130329" y="12818"/>
                    <a:pt x="130329" y="13713"/>
                    <a:pt x="130329" y="14353"/>
                  </a:cubicBezTo>
                  <a:cubicBezTo>
                    <a:pt x="131586" y="13714"/>
                    <a:pt x="132680" y="12795"/>
                    <a:pt x="133526" y="11667"/>
                  </a:cubicBezTo>
                  <a:lnTo>
                    <a:pt x="134805" y="12690"/>
                  </a:lnTo>
                  <a:cubicBezTo>
                    <a:pt x="133782" y="11539"/>
                    <a:pt x="134805" y="10132"/>
                    <a:pt x="136084" y="8981"/>
                  </a:cubicBezTo>
                  <a:cubicBezTo>
                    <a:pt x="135900" y="8516"/>
                    <a:pt x="135640" y="8084"/>
                    <a:pt x="135317" y="7702"/>
                  </a:cubicBezTo>
                  <a:lnTo>
                    <a:pt x="136980" y="6807"/>
                  </a:lnTo>
                  <a:cubicBezTo>
                    <a:pt x="136980" y="6807"/>
                    <a:pt x="136980" y="7574"/>
                    <a:pt x="136980" y="8214"/>
                  </a:cubicBezTo>
                  <a:lnTo>
                    <a:pt x="136980" y="8214"/>
                  </a:lnTo>
                  <a:cubicBezTo>
                    <a:pt x="136980" y="8853"/>
                    <a:pt x="136980" y="9748"/>
                    <a:pt x="136980" y="10644"/>
                  </a:cubicBezTo>
                  <a:cubicBezTo>
                    <a:pt x="136956" y="10303"/>
                    <a:pt x="136956" y="9961"/>
                    <a:pt x="136980" y="9620"/>
                  </a:cubicBezTo>
                  <a:cubicBezTo>
                    <a:pt x="136446" y="10507"/>
                    <a:pt x="136179" y="11528"/>
                    <a:pt x="136212" y="12562"/>
                  </a:cubicBezTo>
                  <a:lnTo>
                    <a:pt x="136212" y="12562"/>
                  </a:lnTo>
                  <a:cubicBezTo>
                    <a:pt x="136225" y="12775"/>
                    <a:pt x="136225" y="12989"/>
                    <a:pt x="136212" y="13202"/>
                  </a:cubicBezTo>
                  <a:cubicBezTo>
                    <a:pt x="136212" y="13202"/>
                    <a:pt x="136212" y="13202"/>
                    <a:pt x="136212" y="13202"/>
                  </a:cubicBezTo>
                  <a:lnTo>
                    <a:pt x="136212" y="14864"/>
                  </a:lnTo>
                  <a:lnTo>
                    <a:pt x="136212" y="14225"/>
                  </a:lnTo>
                  <a:lnTo>
                    <a:pt x="138514" y="15376"/>
                  </a:lnTo>
                  <a:cubicBezTo>
                    <a:pt x="140049" y="13585"/>
                    <a:pt x="141456" y="10900"/>
                    <a:pt x="144014" y="10260"/>
                  </a:cubicBezTo>
                  <a:cubicBezTo>
                    <a:pt x="144014" y="11539"/>
                    <a:pt x="144014" y="12306"/>
                    <a:pt x="144014" y="13841"/>
                  </a:cubicBezTo>
                  <a:cubicBezTo>
                    <a:pt x="143375" y="12179"/>
                    <a:pt x="142096" y="14481"/>
                    <a:pt x="140817" y="13841"/>
                  </a:cubicBezTo>
                  <a:cubicBezTo>
                    <a:pt x="139538" y="13202"/>
                    <a:pt x="140817" y="14737"/>
                    <a:pt x="140817" y="14992"/>
                  </a:cubicBezTo>
                  <a:lnTo>
                    <a:pt x="143119" y="13457"/>
                  </a:lnTo>
                  <a:cubicBezTo>
                    <a:pt x="143119" y="14737"/>
                    <a:pt x="143119" y="14481"/>
                    <a:pt x="144270" y="14992"/>
                  </a:cubicBezTo>
                  <a:cubicBezTo>
                    <a:pt x="144270" y="12434"/>
                    <a:pt x="145933" y="13330"/>
                    <a:pt x="146956" y="12562"/>
                  </a:cubicBezTo>
                  <a:cubicBezTo>
                    <a:pt x="147979" y="11795"/>
                    <a:pt x="146956" y="14225"/>
                    <a:pt x="145549" y="13969"/>
                  </a:cubicBezTo>
                  <a:cubicBezTo>
                    <a:pt x="146828" y="15888"/>
                    <a:pt x="147212" y="11155"/>
                    <a:pt x="148490" y="12690"/>
                  </a:cubicBezTo>
                  <a:cubicBezTo>
                    <a:pt x="149769" y="14225"/>
                    <a:pt x="148490" y="12690"/>
                    <a:pt x="148490" y="12690"/>
                  </a:cubicBezTo>
                  <a:cubicBezTo>
                    <a:pt x="148490" y="12690"/>
                    <a:pt x="150793" y="12690"/>
                    <a:pt x="150409" y="12690"/>
                  </a:cubicBezTo>
                  <a:lnTo>
                    <a:pt x="150409" y="12690"/>
                  </a:lnTo>
                  <a:cubicBezTo>
                    <a:pt x="152327" y="12690"/>
                    <a:pt x="156164" y="12690"/>
                    <a:pt x="156420" y="10644"/>
                  </a:cubicBezTo>
                  <a:cubicBezTo>
                    <a:pt x="156542" y="11620"/>
                    <a:pt x="156542" y="12609"/>
                    <a:pt x="156420" y="13585"/>
                  </a:cubicBezTo>
                  <a:lnTo>
                    <a:pt x="159746" y="6551"/>
                  </a:lnTo>
                  <a:cubicBezTo>
                    <a:pt x="159746" y="8342"/>
                    <a:pt x="160513" y="12562"/>
                    <a:pt x="158978" y="13585"/>
                  </a:cubicBezTo>
                  <a:cubicBezTo>
                    <a:pt x="159539" y="14034"/>
                    <a:pt x="160336" y="14034"/>
                    <a:pt x="160897" y="13585"/>
                  </a:cubicBezTo>
                  <a:cubicBezTo>
                    <a:pt x="160897" y="13585"/>
                    <a:pt x="160897" y="10900"/>
                    <a:pt x="160897" y="10772"/>
                  </a:cubicBezTo>
                  <a:cubicBezTo>
                    <a:pt x="162048" y="12818"/>
                    <a:pt x="161664" y="11923"/>
                    <a:pt x="163071" y="13585"/>
                  </a:cubicBezTo>
                  <a:cubicBezTo>
                    <a:pt x="163071" y="13585"/>
                    <a:pt x="163071" y="10388"/>
                    <a:pt x="163838" y="10388"/>
                  </a:cubicBezTo>
                  <a:cubicBezTo>
                    <a:pt x="163905" y="11453"/>
                    <a:pt x="163905" y="12521"/>
                    <a:pt x="163838" y="13585"/>
                  </a:cubicBezTo>
                  <a:lnTo>
                    <a:pt x="165629" y="10772"/>
                  </a:lnTo>
                  <a:cubicBezTo>
                    <a:pt x="165629" y="10772"/>
                    <a:pt x="165629" y="13074"/>
                    <a:pt x="165629" y="13841"/>
                  </a:cubicBezTo>
                  <a:cubicBezTo>
                    <a:pt x="165629" y="14609"/>
                    <a:pt x="167164" y="13841"/>
                    <a:pt x="167675" y="13841"/>
                  </a:cubicBezTo>
                  <a:lnTo>
                    <a:pt x="166908" y="13202"/>
                  </a:lnTo>
                  <a:cubicBezTo>
                    <a:pt x="168954" y="13202"/>
                    <a:pt x="168954" y="9237"/>
                    <a:pt x="171001" y="9365"/>
                  </a:cubicBezTo>
                  <a:cubicBezTo>
                    <a:pt x="171001" y="9365"/>
                    <a:pt x="171001" y="12946"/>
                    <a:pt x="171001" y="13330"/>
                  </a:cubicBezTo>
                  <a:cubicBezTo>
                    <a:pt x="171001" y="11795"/>
                    <a:pt x="173047" y="6423"/>
                    <a:pt x="174838" y="5400"/>
                  </a:cubicBezTo>
                  <a:lnTo>
                    <a:pt x="174838" y="6167"/>
                  </a:lnTo>
                  <a:lnTo>
                    <a:pt x="176245" y="5272"/>
                  </a:lnTo>
                  <a:cubicBezTo>
                    <a:pt x="174941" y="8165"/>
                    <a:pt x="173401" y="10945"/>
                    <a:pt x="171640" y="13585"/>
                  </a:cubicBezTo>
                  <a:cubicBezTo>
                    <a:pt x="172408" y="14225"/>
                    <a:pt x="171640" y="14609"/>
                    <a:pt x="173047" y="14481"/>
                  </a:cubicBezTo>
                  <a:cubicBezTo>
                    <a:pt x="174454" y="14353"/>
                    <a:pt x="173047" y="15632"/>
                    <a:pt x="172024" y="15760"/>
                  </a:cubicBezTo>
                  <a:lnTo>
                    <a:pt x="174710" y="15760"/>
                  </a:lnTo>
                  <a:cubicBezTo>
                    <a:pt x="174710" y="14097"/>
                    <a:pt x="176756" y="14097"/>
                    <a:pt x="176628" y="12818"/>
                  </a:cubicBezTo>
                  <a:lnTo>
                    <a:pt x="173687" y="14481"/>
                  </a:lnTo>
                  <a:cubicBezTo>
                    <a:pt x="173687" y="12818"/>
                    <a:pt x="175477" y="9748"/>
                    <a:pt x="177268" y="10132"/>
                  </a:cubicBezTo>
                  <a:cubicBezTo>
                    <a:pt x="179058" y="10516"/>
                    <a:pt x="177268" y="13074"/>
                    <a:pt x="177268" y="13585"/>
                  </a:cubicBezTo>
                  <a:cubicBezTo>
                    <a:pt x="177268" y="14097"/>
                    <a:pt x="179058" y="12434"/>
                    <a:pt x="179186" y="13585"/>
                  </a:cubicBezTo>
                  <a:lnTo>
                    <a:pt x="178419" y="14481"/>
                  </a:lnTo>
                  <a:cubicBezTo>
                    <a:pt x="179442" y="14481"/>
                    <a:pt x="180081" y="12179"/>
                    <a:pt x="181360" y="13841"/>
                  </a:cubicBezTo>
                  <a:cubicBezTo>
                    <a:pt x="182640" y="15504"/>
                    <a:pt x="182640" y="15888"/>
                    <a:pt x="182767" y="14992"/>
                  </a:cubicBezTo>
                  <a:cubicBezTo>
                    <a:pt x="182140" y="11955"/>
                    <a:pt x="182140" y="8821"/>
                    <a:pt x="182767" y="5784"/>
                  </a:cubicBezTo>
                  <a:cubicBezTo>
                    <a:pt x="183805" y="6568"/>
                    <a:pt x="184749" y="7470"/>
                    <a:pt x="185581" y="8470"/>
                  </a:cubicBezTo>
                  <a:cubicBezTo>
                    <a:pt x="185581" y="10004"/>
                    <a:pt x="184430" y="12051"/>
                    <a:pt x="185581" y="13330"/>
                  </a:cubicBezTo>
                  <a:cubicBezTo>
                    <a:pt x="185444" y="12958"/>
                    <a:pt x="185444" y="12550"/>
                    <a:pt x="185581" y="12179"/>
                  </a:cubicBezTo>
                  <a:cubicBezTo>
                    <a:pt x="185581" y="12179"/>
                    <a:pt x="185581" y="13585"/>
                    <a:pt x="186348" y="13330"/>
                  </a:cubicBezTo>
                  <a:cubicBezTo>
                    <a:pt x="187116" y="13074"/>
                    <a:pt x="188395" y="13330"/>
                    <a:pt x="186348" y="11923"/>
                  </a:cubicBezTo>
                  <a:cubicBezTo>
                    <a:pt x="187372" y="11923"/>
                    <a:pt x="187500" y="11923"/>
                    <a:pt x="188523" y="11923"/>
                  </a:cubicBezTo>
                  <a:cubicBezTo>
                    <a:pt x="188523" y="10312"/>
                    <a:pt x="189281" y="8796"/>
                    <a:pt x="190569" y="7830"/>
                  </a:cubicBezTo>
                  <a:cubicBezTo>
                    <a:pt x="190497" y="8210"/>
                    <a:pt x="190497" y="8601"/>
                    <a:pt x="190569" y="8981"/>
                  </a:cubicBezTo>
                  <a:cubicBezTo>
                    <a:pt x="192616" y="8981"/>
                    <a:pt x="193639" y="9876"/>
                    <a:pt x="195557" y="9876"/>
                  </a:cubicBezTo>
                  <a:cubicBezTo>
                    <a:pt x="197476" y="9876"/>
                    <a:pt x="196580" y="10900"/>
                    <a:pt x="196197" y="11539"/>
                  </a:cubicBezTo>
                  <a:cubicBezTo>
                    <a:pt x="195813" y="12179"/>
                    <a:pt x="196197" y="10644"/>
                    <a:pt x="197220" y="10644"/>
                  </a:cubicBezTo>
                  <a:cubicBezTo>
                    <a:pt x="198243" y="10644"/>
                    <a:pt x="195941" y="10644"/>
                    <a:pt x="197220" y="12690"/>
                  </a:cubicBezTo>
                  <a:cubicBezTo>
                    <a:pt x="197220" y="11667"/>
                    <a:pt x="198755" y="11283"/>
                    <a:pt x="199522" y="10644"/>
                  </a:cubicBezTo>
                  <a:cubicBezTo>
                    <a:pt x="200290" y="10004"/>
                    <a:pt x="197604" y="10644"/>
                    <a:pt x="196836" y="10644"/>
                  </a:cubicBezTo>
                  <a:cubicBezTo>
                    <a:pt x="196886" y="8414"/>
                    <a:pt x="198166" y="6396"/>
                    <a:pt x="200162" y="5400"/>
                  </a:cubicBezTo>
                  <a:cubicBezTo>
                    <a:pt x="201696" y="5400"/>
                    <a:pt x="200162" y="6679"/>
                    <a:pt x="201057" y="6423"/>
                  </a:cubicBezTo>
                  <a:cubicBezTo>
                    <a:pt x="203999" y="6423"/>
                    <a:pt x="203615" y="2842"/>
                    <a:pt x="205917" y="4249"/>
                  </a:cubicBezTo>
                  <a:cubicBezTo>
                    <a:pt x="208219" y="5656"/>
                    <a:pt x="205917" y="6935"/>
                    <a:pt x="205917" y="7830"/>
                  </a:cubicBezTo>
                  <a:cubicBezTo>
                    <a:pt x="205917" y="8725"/>
                    <a:pt x="203999" y="7063"/>
                    <a:pt x="203231" y="7063"/>
                  </a:cubicBezTo>
                  <a:lnTo>
                    <a:pt x="204254" y="7702"/>
                  </a:lnTo>
                  <a:cubicBezTo>
                    <a:pt x="204254" y="7702"/>
                    <a:pt x="202975" y="8469"/>
                    <a:pt x="202592" y="7702"/>
                  </a:cubicBezTo>
                  <a:cubicBezTo>
                    <a:pt x="202208" y="6935"/>
                    <a:pt x="207452" y="7702"/>
                    <a:pt x="209626" y="9109"/>
                  </a:cubicBezTo>
                  <a:cubicBezTo>
                    <a:pt x="211800" y="10516"/>
                    <a:pt x="210777" y="8214"/>
                    <a:pt x="210394" y="7574"/>
                  </a:cubicBezTo>
                  <a:lnTo>
                    <a:pt x="210394" y="7574"/>
                  </a:lnTo>
                  <a:cubicBezTo>
                    <a:pt x="210394" y="6423"/>
                    <a:pt x="211672" y="6039"/>
                    <a:pt x="210394" y="5528"/>
                  </a:cubicBezTo>
                  <a:cubicBezTo>
                    <a:pt x="209115" y="5016"/>
                    <a:pt x="212440" y="3609"/>
                    <a:pt x="213719" y="4249"/>
                  </a:cubicBezTo>
                  <a:lnTo>
                    <a:pt x="213719" y="5784"/>
                  </a:lnTo>
                  <a:cubicBezTo>
                    <a:pt x="213438" y="5466"/>
                    <a:pt x="212954" y="5435"/>
                    <a:pt x="212636" y="5716"/>
                  </a:cubicBezTo>
                  <a:cubicBezTo>
                    <a:pt x="212612" y="5737"/>
                    <a:pt x="212589" y="5760"/>
                    <a:pt x="212568" y="5784"/>
                  </a:cubicBezTo>
                  <a:cubicBezTo>
                    <a:pt x="212568" y="5144"/>
                    <a:pt x="214614" y="7830"/>
                    <a:pt x="215126" y="5784"/>
                  </a:cubicBezTo>
                  <a:lnTo>
                    <a:pt x="214230" y="4760"/>
                  </a:lnTo>
                  <a:cubicBezTo>
                    <a:pt x="215126" y="3993"/>
                    <a:pt x="216405" y="2330"/>
                    <a:pt x="217556" y="2842"/>
                  </a:cubicBezTo>
                  <a:cubicBezTo>
                    <a:pt x="217556" y="1307"/>
                    <a:pt x="217556" y="2842"/>
                    <a:pt x="216405" y="1307"/>
                  </a:cubicBezTo>
                  <a:cubicBezTo>
                    <a:pt x="217172" y="3481"/>
                    <a:pt x="213463" y="1307"/>
                    <a:pt x="214614" y="3481"/>
                  </a:cubicBezTo>
                  <a:cubicBezTo>
                    <a:pt x="213719" y="1435"/>
                    <a:pt x="213079" y="2586"/>
                    <a:pt x="211928" y="923"/>
                  </a:cubicBezTo>
                  <a:cubicBezTo>
                    <a:pt x="211928" y="923"/>
                    <a:pt x="211928" y="1819"/>
                    <a:pt x="211928" y="1563"/>
                  </a:cubicBezTo>
                  <a:lnTo>
                    <a:pt x="211928" y="1563"/>
                  </a:lnTo>
                  <a:lnTo>
                    <a:pt x="211928" y="1563"/>
                  </a:lnTo>
                  <a:lnTo>
                    <a:pt x="211928" y="2330"/>
                  </a:lnTo>
                  <a:cubicBezTo>
                    <a:pt x="211928" y="3481"/>
                    <a:pt x="209882" y="3354"/>
                    <a:pt x="209370" y="3993"/>
                  </a:cubicBezTo>
                  <a:cubicBezTo>
                    <a:pt x="208859" y="4632"/>
                    <a:pt x="209370" y="3993"/>
                    <a:pt x="209370" y="2842"/>
                  </a:cubicBezTo>
                  <a:lnTo>
                    <a:pt x="208603" y="3737"/>
                  </a:lnTo>
                  <a:cubicBezTo>
                    <a:pt x="208603" y="2714"/>
                    <a:pt x="206940" y="1947"/>
                    <a:pt x="208603" y="1307"/>
                  </a:cubicBezTo>
                  <a:lnTo>
                    <a:pt x="207452" y="1307"/>
                  </a:lnTo>
                  <a:cubicBezTo>
                    <a:pt x="206708" y="845"/>
                    <a:pt x="205766" y="845"/>
                    <a:pt x="205022" y="1307"/>
                  </a:cubicBezTo>
                  <a:cubicBezTo>
                    <a:pt x="205022" y="1307"/>
                    <a:pt x="203487" y="2586"/>
                    <a:pt x="203999" y="1307"/>
                  </a:cubicBezTo>
                  <a:lnTo>
                    <a:pt x="202080" y="2074"/>
                  </a:lnTo>
                  <a:lnTo>
                    <a:pt x="202080" y="2074"/>
                  </a:lnTo>
                  <a:cubicBezTo>
                    <a:pt x="200162" y="2074"/>
                    <a:pt x="198115" y="3993"/>
                    <a:pt x="195941" y="2074"/>
                  </a:cubicBezTo>
                  <a:cubicBezTo>
                    <a:pt x="195165" y="2409"/>
                    <a:pt x="194286" y="2409"/>
                    <a:pt x="193511" y="2074"/>
                  </a:cubicBezTo>
                  <a:lnTo>
                    <a:pt x="193511" y="1179"/>
                  </a:lnTo>
                  <a:cubicBezTo>
                    <a:pt x="192616" y="1179"/>
                    <a:pt x="190953" y="284"/>
                    <a:pt x="190697" y="1179"/>
                  </a:cubicBezTo>
                  <a:cubicBezTo>
                    <a:pt x="189802" y="-1379"/>
                    <a:pt x="186604" y="1179"/>
                    <a:pt x="185070" y="156"/>
                  </a:cubicBezTo>
                  <a:lnTo>
                    <a:pt x="185070" y="1435"/>
                  </a:lnTo>
                  <a:cubicBezTo>
                    <a:pt x="183961" y="1461"/>
                    <a:pt x="182871" y="1722"/>
                    <a:pt x="181872" y="2202"/>
                  </a:cubicBezTo>
                  <a:lnTo>
                    <a:pt x="181872" y="3354"/>
                  </a:lnTo>
                  <a:cubicBezTo>
                    <a:pt x="180849" y="4249"/>
                    <a:pt x="179186" y="2586"/>
                    <a:pt x="177396" y="2714"/>
                  </a:cubicBezTo>
                  <a:cubicBezTo>
                    <a:pt x="177396" y="2714"/>
                    <a:pt x="177396" y="2714"/>
                    <a:pt x="178291" y="2714"/>
                  </a:cubicBezTo>
                  <a:cubicBezTo>
                    <a:pt x="176245" y="284"/>
                    <a:pt x="173942" y="4505"/>
                    <a:pt x="172152" y="2714"/>
                  </a:cubicBezTo>
                  <a:cubicBezTo>
                    <a:pt x="171871" y="3032"/>
                    <a:pt x="171387" y="3062"/>
                    <a:pt x="171069" y="2782"/>
                  </a:cubicBezTo>
                  <a:cubicBezTo>
                    <a:pt x="171045" y="2761"/>
                    <a:pt x="171022" y="2738"/>
                    <a:pt x="171001" y="2714"/>
                  </a:cubicBezTo>
                  <a:lnTo>
                    <a:pt x="171001" y="2714"/>
                  </a:lnTo>
                  <a:cubicBezTo>
                    <a:pt x="171046" y="2503"/>
                    <a:pt x="171046" y="2285"/>
                    <a:pt x="171001" y="2074"/>
                  </a:cubicBezTo>
                  <a:lnTo>
                    <a:pt x="171001" y="2714"/>
                  </a:lnTo>
                  <a:lnTo>
                    <a:pt x="169594" y="2714"/>
                  </a:lnTo>
                  <a:lnTo>
                    <a:pt x="169594" y="1563"/>
                  </a:lnTo>
                  <a:lnTo>
                    <a:pt x="169594" y="1563"/>
                  </a:lnTo>
                  <a:cubicBezTo>
                    <a:pt x="169594" y="1563"/>
                    <a:pt x="169594" y="1563"/>
                    <a:pt x="169594" y="2970"/>
                  </a:cubicBezTo>
                  <a:lnTo>
                    <a:pt x="168954" y="3737"/>
                  </a:lnTo>
                  <a:cubicBezTo>
                    <a:pt x="168954" y="1819"/>
                    <a:pt x="167547" y="4377"/>
                    <a:pt x="167036" y="2330"/>
                  </a:cubicBezTo>
                  <a:cubicBezTo>
                    <a:pt x="167036" y="3354"/>
                    <a:pt x="164350" y="3098"/>
                    <a:pt x="164094" y="5144"/>
                  </a:cubicBezTo>
                  <a:cubicBezTo>
                    <a:pt x="164094" y="5144"/>
                    <a:pt x="164094" y="5144"/>
                    <a:pt x="164094" y="5144"/>
                  </a:cubicBezTo>
                  <a:cubicBezTo>
                    <a:pt x="164094" y="5144"/>
                    <a:pt x="162943" y="5144"/>
                    <a:pt x="162431" y="5144"/>
                  </a:cubicBezTo>
                  <a:lnTo>
                    <a:pt x="162431" y="3609"/>
                  </a:lnTo>
                  <a:lnTo>
                    <a:pt x="161153" y="5656"/>
                  </a:lnTo>
                  <a:cubicBezTo>
                    <a:pt x="160385" y="4760"/>
                    <a:pt x="160001" y="4249"/>
                    <a:pt x="161153" y="2970"/>
                  </a:cubicBezTo>
                  <a:cubicBezTo>
                    <a:pt x="159362" y="4760"/>
                    <a:pt x="159618" y="3737"/>
                    <a:pt x="158083" y="5528"/>
                  </a:cubicBezTo>
                  <a:lnTo>
                    <a:pt x="158083" y="4505"/>
                  </a:lnTo>
                  <a:cubicBezTo>
                    <a:pt x="158083" y="4505"/>
                    <a:pt x="156548" y="5784"/>
                    <a:pt x="156164" y="4505"/>
                  </a:cubicBezTo>
                  <a:cubicBezTo>
                    <a:pt x="155781" y="3226"/>
                    <a:pt x="149897" y="4505"/>
                    <a:pt x="146572" y="2586"/>
                  </a:cubicBezTo>
                  <a:cubicBezTo>
                    <a:pt x="146572" y="5400"/>
                    <a:pt x="145037" y="1307"/>
                    <a:pt x="144909" y="3481"/>
                  </a:cubicBezTo>
                  <a:cubicBezTo>
                    <a:pt x="144909" y="3481"/>
                    <a:pt x="144909" y="2458"/>
                    <a:pt x="144909" y="1819"/>
                  </a:cubicBezTo>
                  <a:cubicBezTo>
                    <a:pt x="143247" y="2458"/>
                    <a:pt x="142479" y="796"/>
                    <a:pt x="141328" y="2586"/>
                  </a:cubicBezTo>
                  <a:cubicBezTo>
                    <a:pt x="141328" y="1947"/>
                    <a:pt x="141328" y="1691"/>
                    <a:pt x="141328" y="1179"/>
                  </a:cubicBezTo>
                  <a:cubicBezTo>
                    <a:pt x="141328" y="668"/>
                    <a:pt x="141328" y="1819"/>
                    <a:pt x="140689" y="1179"/>
                  </a:cubicBezTo>
                  <a:cubicBezTo>
                    <a:pt x="140049" y="540"/>
                    <a:pt x="140689" y="540"/>
                    <a:pt x="140689" y="284"/>
                  </a:cubicBezTo>
                  <a:cubicBezTo>
                    <a:pt x="138898" y="284"/>
                    <a:pt x="138770" y="2458"/>
                    <a:pt x="138642" y="4505"/>
                  </a:cubicBezTo>
                  <a:cubicBezTo>
                    <a:pt x="137747" y="3481"/>
                    <a:pt x="137363" y="3609"/>
                    <a:pt x="136724" y="4505"/>
                  </a:cubicBezTo>
                  <a:cubicBezTo>
                    <a:pt x="136724" y="3865"/>
                    <a:pt x="135956" y="3098"/>
                    <a:pt x="136724" y="2842"/>
                  </a:cubicBezTo>
                  <a:cubicBezTo>
                    <a:pt x="137491" y="2586"/>
                    <a:pt x="133015" y="1947"/>
                    <a:pt x="133015" y="2842"/>
                  </a:cubicBezTo>
                  <a:cubicBezTo>
                    <a:pt x="133015" y="2842"/>
                    <a:pt x="132119" y="2842"/>
                    <a:pt x="131992" y="2842"/>
                  </a:cubicBezTo>
                  <a:cubicBezTo>
                    <a:pt x="131058" y="2711"/>
                    <a:pt x="130111" y="2711"/>
                    <a:pt x="129178" y="2842"/>
                  </a:cubicBezTo>
                  <a:lnTo>
                    <a:pt x="129178" y="2842"/>
                  </a:lnTo>
                  <a:cubicBezTo>
                    <a:pt x="129178" y="4760"/>
                    <a:pt x="128155" y="2842"/>
                    <a:pt x="127003" y="2842"/>
                  </a:cubicBezTo>
                  <a:lnTo>
                    <a:pt x="127003" y="2842"/>
                  </a:lnTo>
                  <a:cubicBezTo>
                    <a:pt x="124573" y="1435"/>
                    <a:pt x="125852" y="3481"/>
                    <a:pt x="123550" y="1947"/>
                  </a:cubicBezTo>
                  <a:lnTo>
                    <a:pt x="123550" y="7318"/>
                  </a:lnTo>
                  <a:cubicBezTo>
                    <a:pt x="123550" y="9876"/>
                    <a:pt x="121376" y="5784"/>
                    <a:pt x="119969" y="7318"/>
                  </a:cubicBezTo>
                  <a:lnTo>
                    <a:pt x="119969" y="7958"/>
                  </a:lnTo>
                  <a:cubicBezTo>
                    <a:pt x="119202" y="8853"/>
                    <a:pt x="117795" y="4505"/>
                    <a:pt x="117027" y="4249"/>
                  </a:cubicBezTo>
                  <a:cubicBezTo>
                    <a:pt x="116260" y="3993"/>
                    <a:pt x="117027" y="4249"/>
                    <a:pt x="117027" y="4249"/>
                  </a:cubicBezTo>
                  <a:cubicBezTo>
                    <a:pt x="115109" y="2714"/>
                    <a:pt x="117027" y="5784"/>
                    <a:pt x="115365" y="6039"/>
                  </a:cubicBezTo>
                  <a:cubicBezTo>
                    <a:pt x="113702" y="6295"/>
                    <a:pt x="115365" y="3993"/>
                    <a:pt x="115365" y="3865"/>
                  </a:cubicBezTo>
                  <a:cubicBezTo>
                    <a:pt x="115365" y="3737"/>
                    <a:pt x="112423" y="6551"/>
                    <a:pt x="111016" y="4888"/>
                  </a:cubicBezTo>
                  <a:cubicBezTo>
                    <a:pt x="111016" y="5528"/>
                    <a:pt x="111016" y="6167"/>
                    <a:pt x="111016" y="6679"/>
                  </a:cubicBezTo>
                  <a:cubicBezTo>
                    <a:pt x="111016" y="7191"/>
                    <a:pt x="108202" y="4249"/>
                    <a:pt x="107179" y="6679"/>
                  </a:cubicBezTo>
                  <a:cubicBezTo>
                    <a:pt x="106412" y="6679"/>
                    <a:pt x="104493" y="7574"/>
                    <a:pt x="103982" y="8597"/>
                  </a:cubicBezTo>
                  <a:cubicBezTo>
                    <a:pt x="103982" y="4632"/>
                    <a:pt x="98994" y="10644"/>
                    <a:pt x="98994" y="6935"/>
                  </a:cubicBezTo>
                  <a:lnTo>
                    <a:pt x="96564" y="6935"/>
                  </a:lnTo>
                  <a:lnTo>
                    <a:pt x="96564" y="6935"/>
                  </a:lnTo>
                  <a:cubicBezTo>
                    <a:pt x="95416" y="6737"/>
                    <a:pt x="94290" y="7380"/>
                    <a:pt x="93878" y="8469"/>
                  </a:cubicBezTo>
                  <a:cubicBezTo>
                    <a:pt x="93878" y="8469"/>
                    <a:pt x="93878" y="8469"/>
                    <a:pt x="93878" y="7702"/>
                  </a:cubicBezTo>
                  <a:cubicBezTo>
                    <a:pt x="91576" y="6935"/>
                    <a:pt x="91320" y="7702"/>
                    <a:pt x="89401" y="8981"/>
                  </a:cubicBezTo>
                  <a:lnTo>
                    <a:pt x="89401" y="7702"/>
                  </a:lnTo>
                  <a:cubicBezTo>
                    <a:pt x="89401" y="8469"/>
                    <a:pt x="86076" y="5784"/>
                    <a:pt x="83774" y="7702"/>
                  </a:cubicBezTo>
                  <a:lnTo>
                    <a:pt x="83774" y="7702"/>
                  </a:lnTo>
                  <a:cubicBezTo>
                    <a:pt x="81216" y="9237"/>
                    <a:pt x="77635" y="4377"/>
                    <a:pt x="76611" y="8853"/>
                  </a:cubicBezTo>
                  <a:lnTo>
                    <a:pt x="74949" y="9876"/>
                  </a:lnTo>
                  <a:cubicBezTo>
                    <a:pt x="77123" y="9876"/>
                    <a:pt x="74949" y="11795"/>
                    <a:pt x="75588" y="12562"/>
                  </a:cubicBezTo>
                  <a:cubicBezTo>
                    <a:pt x="76228" y="13330"/>
                    <a:pt x="73286" y="11283"/>
                    <a:pt x="74437" y="11027"/>
                  </a:cubicBezTo>
                  <a:lnTo>
                    <a:pt x="74437" y="11027"/>
                  </a:lnTo>
                  <a:cubicBezTo>
                    <a:pt x="74437" y="8597"/>
                    <a:pt x="71751" y="10132"/>
                    <a:pt x="71751" y="8597"/>
                  </a:cubicBezTo>
                  <a:cubicBezTo>
                    <a:pt x="67403" y="8597"/>
                    <a:pt x="63182" y="7446"/>
                    <a:pt x="58961" y="7318"/>
                  </a:cubicBezTo>
                  <a:lnTo>
                    <a:pt x="58961" y="9109"/>
                  </a:lnTo>
                  <a:lnTo>
                    <a:pt x="57554" y="9109"/>
                  </a:lnTo>
                  <a:cubicBezTo>
                    <a:pt x="57554" y="9109"/>
                    <a:pt x="57554" y="7702"/>
                    <a:pt x="57554" y="7830"/>
                  </a:cubicBezTo>
                  <a:cubicBezTo>
                    <a:pt x="57554" y="7958"/>
                    <a:pt x="55892" y="8597"/>
                    <a:pt x="55892" y="8981"/>
                  </a:cubicBezTo>
                  <a:cubicBezTo>
                    <a:pt x="53845" y="8981"/>
                    <a:pt x="56659" y="6935"/>
                    <a:pt x="55892" y="6935"/>
                  </a:cubicBezTo>
                  <a:lnTo>
                    <a:pt x="55892" y="6935"/>
                  </a:lnTo>
                  <a:cubicBezTo>
                    <a:pt x="55892" y="7702"/>
                    <a:pt x="55124" y="8469"/>
                    <a:pt x="53973" y="8342"/>
                  </a:cubicBezTo>
                  <a:cubicBezTo>
                    <a:pt x="52822" y="8214"/>
                    <a:pt x="53973" y="7318"/>
                    <a:pt x="53206" y="7191"/>
                  </a:cubicBezTo>
                  <a:lnTo>
                    <a:pt x="51032" y="7191"/>
                  </a:lnTo>
                  <a:lnTo>
                    <a:pt x="51032" y="8597"/>
                  </a:lnTo>
                  <a:cubicBezTo>
                    <a:pt x="50264" y="8597"/>
                    <a:pt x="49369" y="8597"/>
                    <a:pt x="50264" y="10132"/>
                  </a:cubicBezTo>
                  <a:cubicBezTo>
                    <a:pt x="48985" y="7574"/>
                    <a:pt x="43614" y="9237"/>
                    <a:pt x="42846" y="8469"/>
                  </a:cubicBezTo>
                  <a:cubicBezTo>
                    <a:pt x="41862" y="9320"/>
                    <a:pt x="40533" y="9652"/>
                    <a:pt x="39265" y="9365"/>
                  </a:cubicBezTo>
                  <a:cubicBezTo>
                    <a:pt x="39265" y="9365"/>
                    <a:pt x="39265" y="11283"/>
                    <a:pt x="39265" y="11027"/>
                  </a:cubicBezTo>
                  <a:cubicBezTo>
                    <a:pt x="39265" y="7702"/>
                    <a:pt x="37219" y="9620"/>
                    <a:pt x="36195" y="7191"/>
                  </a:cubicBezTo>
                  <a:cubicBezTo>
                    <a:pt x="37091" y="8853"/>
                    <a:pt x="32998" y="7191"/>
                    <a:pt x="34277" y="9876"/>
                  </a:cubicBezTo>
                  <a:cubicBezTo>
                    <a:pt x="33254" y="9876"/>
                    <a:pt x="34277" y="8597"/>
                    <a:pt x="33510" y="7830"/>
                  </a:cubicBezTo>
                  <a:cubicBezTo>
                    <a:pt x="31207" y="9109"/>
                    <a:pt x="28394" y="7063"/>
                    <a:pt x="25452" y="7830"/>
                  </a:cubicBezTo>
                  <a:cubicBezTo>
                    <a:pt x="25452" y="7830"/>
                    <a:pt x="25452" y="8981"/>
                    <a:pt x="25452" y="9620"/>
                  </a:cubicBezTo>
                  <a:lnTo>
                    <a:pt x="23917" y="7446"/>
                  </a:lnTo>
                  <a:cubicBezTo>
                    <a:pt x="23917" y="7446"/>
                    <a:pt x="23917" y="9876"/>
                    <a:pt x="22382" y="8342"/>
                  </a:cubicBezTo>
                  <a:cubicBezTo>
                    <a:pt x="22382" y="8342"/>
                    <a:pt x="22382" y="9365"/>
                    <a:pt x="22382" y="9493"/>
                  </a:cubicBezTo>
                  <a:cubicBezTo>
                    <a:pt x="16755" y="7318"/>
                    <a:pt x="10871" y="11155"/>
                    <a:pt x="5244" y="7191"/>
                  </a:cubicBezTo>
                  <a:cubicBezTo>
                    <a:pt x="6011" y="8086"/>
                    <a:pt x="5244" y="8086"/>
                    <a:pt x="5244" y="8214"/>
                  </a:cubicBezTo>
                  <a:cubicBezTo>
                    <a:pt x="5244" y="8342"/>
                    <a:pt x="5244" y="9237"/>
                    <a:pt x="5244" y="9876"/>
                  </a:cubicBezTo>
                  <a:lnTo>
                    <a:pt x="2814" y="8214"/>
                  </a:lnTo>
                  <a:cubicBezTo>
                    <a:pt x="2814" y="9876"/>
                    <a:pt x="256" y="8214"/>
                    <a:pt x="0" y="9876"/>
                  </a:cubicBezTo>
                  <a:lnTo>
                    <a:pt x="767" y="9876"/>
                  </a:lnTo>
                  <a:cubicBezTo>
                    <a:pt x="-256" y="11667"/>
                    <a:pt x="2174" y="13969"/>
                    <a:pt x="2046" y="16271"/>
                  </a:cubicBezTo>
                  <a:cubicBezTo>
                    <a:pt x="3197" y="14225"/>
                    <a:pt x="4988" y="19341"/>
                    <a:pt x="6907" y="16271"/>
                  </a:cubicBezTo>
                  <a:cubicBezTo>
                    <a:pt x="6907" y="16271"/>
                    <a:pt x="6907" y="17039"/>
                    <a:pt x="6907" y="17550"/>
                  </a:cubicBezTo>
                  <a:cubicBezTo>
                    <a:pt x="6907" y="18062"/>
                    <a:pt x="7930" y="16399"/>
                    <a:pt x="8953" y="16783"/>
                  </a:cubicBezTo>
                  <a:lnTo>
                    <a:pt x="8953" y="16783"/>
                  </a:lnTo>
                  <a:cubicBezTo>
                    <a:pt x="11486" y="16841"/>
                    <a:pt x="13993" y="17316"/>
                    <a:pt x="16371" y="18190"/>
                  </a:cubicBezTo>
                  <a:lnTo>
                    <a:pt x="16371" y="17039"/>
                  </a:lnTo>
                  <a:cubicBezTo>
                    <a:pt x="17011" y="17039"/>
                    <a:pt x="17138" y="17039"/>
                    <a:pt x="17522" y="17806"/>
                  </a:cubicBezTo>
                  <a:cubicBezTo>
                    <a:pt x="18290" y="16143"/>
                    <a:pt x="15476" y="17806"/>
                    <a:pt x="16243" y="15760"/>
                  </a:cubicBezTo>
                  <a:cubicBezTo>
                    <a:pt x="17138" y="18190"/>
                    <a:pt x="21231" y="15760"/>
                    <a:pt x="21871" y="18574"/>
                  </a:cubicBezTo>
                  <a:cubicBezTo>
                    <a:pt x="23022" y="18574"/>
                    <a:pt x="21871" y="17167"/>
                    <a:pt x="22638" y="17167"/>
                  </a:cubicBezTo>
                  <a:lnTo>
                    <a:pt x="22638" y="17934"/>
                  </a:lnTo>
                  <a:lnTo>
                    <a:pt x="22638" y="17039"/>
                  </a:lnTo>
                  <a:cubicBezTo>
                    <a:pt x="22638" y="17039"/>
                    <a:pt x="23661" y="18062"/>
                    <a:pt x="23661" y="18701"/>
                  </a:cubicBezTo>
                  <a:cubicBezTo>
                    <a:pt x="23661" y="19341"/>
                    <a:pt x="23661" y="18701"/>
                    <a:pt x="23661" y="18701"/>
                  </a:cubicBezTo>
                  <a:cubicBezTo>
                    <a:pt x="23661" y="18701"/>
                    <a:pt x="26219" y="18701"/>
                    <a:pt x="26603" y="18701"/>
                  </a:cubicBezTo>
                  <a:lnTo>
                    <a:pt x="25580" y="18701"/>
                  </a:lnTo>
                  <a:cubicBezTo>
                    <a:pt x="28521" y="18062"/>
                    <a:pt x="32103" y="18701"/>
                    <a:pt x="35044" y="17550"/>
                  </a:cubicBezTo>
                  <a:lnTo>
                    <a:pt x="35044" y="16911"/>
                  </a:lnTo>
                  <a:cubicBezTo>
                    <a:pt x="37219" y="15888"/>
                    <a:pt x="36835" y="17550"/>
                    <a:pt x="39265" y="16911"/>
                  </a:cubicBezTo>
                  <a:lnTo>
                    <a:pt x="39265" y="16911"/>
                  </a:lnTo>
                  <a:cubicBezTo>
                    <a:pt x="39737" y="16429"/>
                    <a:pt x="40381" y="16153"/>
                    <a:pt x="41055" y="16143"/>
                  </a:cubicBezTo>
                  <a:cubicBezTo>
                    <a:pt x="41055" y="16143"/>
                    <a:pt x="42207" y="17422"/>
                    <a:pt x="41055" y="18190"/>
                  </a:cubicBezTo>
                  <a:cubicBezTo>
                    <a:pt x="43358" y="17039"/>
                    <a:pt x="42207" y="17294"/>
                    <a:pt x="43741" y="15248"/>
                  </a:cubicBezTo>
                  <a:lnTo>
                    <a:pt x="43741" y="16143"/>
                  </a:lnTo>
                  <a:cubicBezTo>
                    <a:pt x="43741" y="15376"/>
                    <a:pt x="43741" y="14864"/>
                    <a:pt x="45532" y="14609"/>
                  </a:cubicBezTo>
                  <a:cubicBezTo>
                    <a:pt x="44509" y="15504"/>
                    <a:pt x="46299" y="16015"/>
                    <a:pt x="45532" y="17039"/>
                  </a:cubicBezTo>
                  <a:cubicBezTo>
                    <a:pt x="48090" y="19085"/>
                    <a:pt x="49369" y="15120"/>
                    <a:pt x="50520" y="18062"/>
                  </a:cubicBezTo>
                  <a:cubicBezTo>
                    <a:pt x="51671" y="15504"/>
                    <a:pt x="48346" y="16655"/>
                    <a:pt x="48985" y="16015"/>
                  </a:cubicBezTo>
                  <a:cubicBezTo>
                    <a:pt x="49625" y="15376"/>
                    <a:pt x="49881" y="14225"/>
                    <a:pt x="50776" y="14481"/>
                  </a:cubicBezTo>
                  <a:cubicBezTo>
                    <a:pt x="51671" y="14737"/>
                    <a:pt x="52055" y="17678"/>
                    <a:pt x="54101" y="17550"/>
                  </a:cubicBezTo>
                  <a:lnTo>
                    <a:pt x="54101" y="17550"/>
                  </a:lnTo>
                  <a:cubicBezTo>
                    <a:pt x="54869" y="18190"/>
                    <a:pt x="55636" y="16655"/>
                    <a:pt x="56531" y="17550"/>
                  </a:cubicBezTo>
                  <a:cubicBezTo>
                    <a:pt x="56531" y="16015"/>
                    <a:pt x="57682" y="17550"/>
                    <a:pt x="57810" y="15760"/>
                  </a:cubicBezTo>
                  <a:lnTo>
                    <a:pt x="56020" y="15760"/>
                  </a:lnTo>
                  <a:cubicBezTo>
                    <a:pt x="57043" y="15760"/>
                    <a:pt x="58066" y="12946"/>
                    <a:pt x="59857" y="14097"/>
                  </a:cubicBezTo>
                  <a:lnTo>
                    <a:pt x="58834" y="15248"/>
                  </a:lnTo>
                  <a:cubicBezTo>
                    <a:pt x="58834" y="15888"/>
                    <a:pt x="59729" y="15248"/>
                    <a:pt x="60240" y="15248"/>
                  </a:cubicBezTo>
                  <a:cubicBezTo>
                    <a:pt x="60752" y="15248"/>
                    <a:pt x="58066" y="15248"/>
                    <a:pt x="56915" y="17167"/>
                  </a:cubicBezTo>
                  <a:cubicBezTo>
                    <a:pt x="55764" y="19085"/>
                    <a:pt x="59089" y="15760"/>
                    <a:pt x="58450" y="17167"/>
                  </a:cubicBezTo>
                  <a:cubicBezTo>
                    <a:pt x="59345" y="14481"/>
                    <a:pt x="60496" y="17167"/>
                    <a:pt x="61903" y="15504"/>
                  </a:cubicBezTo>
                  <a:lnTo>
                    <a:pt x="61903" y="16655"/>
                  </a:lnTo>
                  <a:cubicBezTo>
                    <a:pt x="61903" y="16655"/>
                    <a:pt x="61903" y="15888"/>
                    <a:pt x="62926" y="16655"/>
                  </a:cubicBezTo>
                  <a:lnTo>
                    <a:pt x="62926" y="18062"/>
                  </a:lnTo>
                  <a:cubicBezTo>
                    <a:pt x="63949" y="16783"/>
                    <a:pt x="64973" y="19213"/>
                    <a:pt x="66124" y="18062"/>
                  </a:cubicBezTo>
                  <a:cubicBezTo>
                    <a:pt x="63822" y="18062"/>
                    <a:pt x="66124" y="16655"/>
                    <a:pt x="64589" y="15760"/>
                  </a:cubicBezTo>
                  <a:cubicBezTo>
                    <a:pt x="67403" y="14225"/>
                    <a:pt x="66252" y="18829"/>
                    <a:pt x="69321" y="18318"/>
                  </a:cubicBezTo>
                  <a:cubicBezTo>
                    <a:pt x="69321" y="18318"/>
                    <a:pt x="67786" y="17550"/>
                    <a:pt x="68426" y="17039"/>
                  </a:cubicBezTo>
                  <a:cubicBezTo>
                    <a:pt x="69085" y="17308"/>
                    <a:pt x="69659" y="17750"/>
                    <a:pt x="70089" y="18318"/>
                  </a:cubicBezTo>
                  <a:cubicBezTo>
                    <a:pt x="72135" y="18318"/>
                    <a:pt x="70089" y="17167"/>
                    <a:pt x="70728" y="16399"/>
                  </a:cubicBezTo>
                  <a:cubicBezTo>
                    <a:pt x="70728" y="17806"/>
                    <a:pt x="71623" y="16399"/>
                    <a:pt x="72519" y="15376"/>
                  </a:cubicBezTo>
                  <a:lnTo>
                    <a:pt x="72519" y="16527"/>
                  </a:lnTo>
                  <a:cubicBezTo>
                    <a:pt x="74821" y="17294"/>
                    <a:pt x="72519" y="14097"/>
                    <a:pt x="75205" y="14992"/>
                  </a:cubicBezTo>
                  <a:lnTo>
                    <a:pt x="74309" y="16655"/>
                  </a:lnTo>
                  <a:lnTo>
                    <a:pt x="75332" y="16655"/>
                  </a:lnTo>
                  <a:lnTo>
                    <a:pt x="75332" y="17934"/>
                  </a:lnTo>
                  <a:cubicBezTo>
                    <a:pt x="76484" y="16911"/>
                    <a:pt x="76867" y="17167"/>
                    <a:pt x="78018" y="17934"/>
                  </a:cubicBezTo>
                  <a:cubicBezTo>
                    <a:pt x="77707" y="17070"/>
                    <a:pt x="78155" y="16117"/>
                    <a:pt x="79019" y="15806"/>
                  </a:cubicBezTo>
                  <a:cubicBezTo>
                    <a:pt x="79068" y="15788"/>
                    <a:pt x="79119" y="15773"/>
                    <a:pt x="79169" y="15760"/>
                  </a:cubicBezTo>
                  <a:cubicBezTo>
                    <a:pt x="79937" y="16527"/>
                    <a:pt x="79169" y="16911"/>
                    <a:pt x="80321" y="16783"/>
                  </a:cubicBezTo>
                  <a:cubicBezTo>
                    <a:pt x="80321" y="17550"/>
                    <a:pt x="79553" y="18446"/>
                    <a:pt x="78914" y="16783"/>
                  </a:cubicBezTo>
                  <a:cubicBezTo>
                    <a:pt x="78968" y="17165"/>
                    <a:pt x="78968" y="17552"/>
                    <a:pt x="78914" y="17934"/>
                  </a:cubicBezTo>
                  <a:cubicBezTo>
                    <a:pt x="79681" y="18701"/>
                    <a:pt x="80832" y="17934"/>
                    <a:pt x="81344" y="17934"/>
                  </a:cubicBezTo>
                  <a:cubicBezTo>
                    <a:pt x="81855" y="17934"/>
                    <a:pt x="81344" y="17934"/>
                    <a:pt x="81344" y="17934"/>
                  </a:cubicBezTo>
                  <a:lnTo>
                    <a:pt x="83390" y="16271"/>
                  </a:lnTo>
                  <a:cubicBezTo>
                    <a:pt x="83708" y="16551"/>
                    <a:pt x="83738" y="17036"/>
                    <a:pt x="83458" y="17354"/>
                  </a:cubicBezTo>
                  <a:cubicBezTo>
                    <a:pt x="83437" y="17378"/>
                    <a:pt x="83414" y="17401"/>
                    <a:pt x="83390" y="17422"/>
                  </a:cubicBezTo>
                  <a:cubicBezTo>
                    <a:pt x="83390" y="17422"/>
                    <a:pt x="83390" y="16783"/>
                    <a:pt x="84669" y="16655"/>
                  </a:cubicBezTo>
                  <a:cubicBezTo>
                    <a:pt x="85948" y="16527"/>
                    <a:pt x="84669" y="18701"/>
                    <a:pt x="83646" y="19085"/>
                  </a:cubicBezTo>
                  <a:lnTo>
                    <a:pt x="85692" y="18062"/>
                  </a:lnTo>
                  <a:cubicBezTo>
                    <a:pt x="85692" y="18062"/>
                    <a:pt x="86715" y="19213"/>
                    <a:pt x="86460" y="19597"/>
                  </a:cubicBezTo>
                  <a:cubicBezTo>
                    <a:pt x="86204" y="19980"/>
                    <a:pt x="89273" y="17678"/>
                    <a:pt x="90680" y="18446"/>
                  </a:cubicBezTo>
                  <a:cubicBezTo>
                    <a:pt x="92087" y="18446"/>
                    <a:pt x="93238" y="19852"/>
                    <a:pt x="94901" y="18446"/>
                  </a:cubicBezTo>
                  <a:lnTo>
                    <a:pt x="95924" y="20108"/>
                  </a:lnTo>
                  <a:cubicBezTo>
                    <a:pt x="97203" y="20108"/>
                    <a:pt x="94645" y="17934"/>
                    <a:pt x="96692" y="17294"/>
                  </a:cubicBezTo>
                  <a:cubicBezTo>
                    <a:pt x="98738" y="16655"/>
                    <a:pt x="96692" y="18829"/>
                    <a:pt x="97843" y="19213"/>
                  </a:cubicBezTo>
                  <a:cubicBezTo>
                    <a:pt x="98994" y="19597"/>
                    <a:pt x="99889" y="16655"/>
                    <a:pt x="101296" y="18062"/>
                  </a:cubicBezTo>
                  <a:cubicBezTo>
                    <a:pt x="102703" y="19469"/>
                    <a:pt x="98610" y="15504"/>
                    <a:pt x="98226" y="15632"/>
                  </a:cubicBezTo>
                  <a:close/>
                  <a:moveTo>
                    <a:pt x="114214" y="14864"/>
                  </a:moveTo>
                  <a:cubicBezTo>
                    <a:pt x="114214" y="14864"/>
                    <a:pt x="113190" y="15888"/>
                    <a:pt x="113063" y="14864"/>
                  </a:cubicBezTo>
                  <a:cubicBezTo>
                    <a:pt x="112935" y="13841"/>
                    <a:pt x="113574" y="14481"/>
                    <a:pt x="114214" y="14864"/>
                  </a:cubicBezTo>
                  <a:close/>
                  <a:moveTo>
                    <a:pt x="138514" y="12051"/>
                  </a:moveTo>
                  <a:cubicBezTo>
                    <a:pt x="138514" y="12051"/>
                    <a:pt x="138514" y="12051"/>
                    <a:pt x="137491" y="12051"/>
                  </a:cubicBezTo>
                  <a:cubicBezTo>
                    <a:pt x="137799" y="11836"/>
                    <a:pt x="138207" y="11836"/>
                    <a:pt x="138514" y="12051"/>
                  </a:cubicBezTo>
                  <a:close/>
                  <a:moveTo>
                    <a:pt x="207580" y="3737"/>
                  </a:moveTo>
                  <a:lnTo>
                    <a:pt x="206812" y="3737"/>
                  </a:lnTo>
                  <a:cubicBezTo>
                    <a:pt x="206812" y="3737"/>
                    <a:pt x="207196" y="4505"/>
                    <a:pt x="207580" y="4249"/>
                  </a:cubicBezTo>
                  <a:close/>
                  <a:moveTo>
                    <a:pt x="54101" y="3737"/>
                  </a:moveTo>
                  <a:lnTo>
                    <a:pt x="54101" y="3737"/>
                  </a:lnTo>
                  <a:cubicBezTo>
                    <a:pt x="54101" y="3737"/>
                    <a:pt x="53334" y="5016"/>
                    <a:pt x="53462" y="4760"/>
                  </a:cubicBezTo>
                  <a:close/>
                </a:path>
              </a:pathLst>
            </a:custGeom>
            <a:solidFill>
              <a:srgbClr val="EBEBEB"/>
            </a:solidFill>
            <a:ln w="12783"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44F61CE7-712D-5380-0BA1-6C681B696264}"/>
                </a:ext>
              </a:extLst>
            </p:cNvPr>
            <p:cNvSpPr/>
            <p:nvPr/>
          </p:nvSpPr>
          <p:spPr>
            <a:xfrm>
              <a:off x="974986" y="6434046"/>
              <a:ext cx="113" cy="639"/>
            </a:xfrm>
            <a:custGeom>
              <a:avLst/>
              <a:gdLst>
                <a:gd name="connsiteX0" fmla="*/ 114 w 113"/>
                <a:gd name="connsiteY0" fmla="*/ 640 h 639"/>
                <a:gd name="connsiteX1" fmla="*/ 114 w 113"/>
                <a:gd name="connsiteY1" fmla="*/ 0 h 639"/>
                <a:gd name="connsiteX2" fmla="*/ 114 w 113"/>
                <a:gd name="connsiteY2" fmla="*/ 640 h 639"/>
              </a:gdLst>
              <a:ahLst/>
              <a:cxnLst>
                <a:cxn ang="0">
                  <a:pos x="connsiteX0" y="connsiteY0"/>
                </a:cxn>
                <a:cxn ang="0">
                  <a:pos x="connsiteX1" y="connsiteY1"/>
                </a:cxn>
                <a:cxn ang="0">
                  <a:pos x="connsiteX2" y="connsiteY2"/>
                </a:cxn>
              </a:cxnLst>
              <a:rect l="l" t="t" r="r" b="b"/>
              <a:pathLst>
                <a:path w="113" h="639">
                  <a:moveTo>
                    <a:pt x="114" y="640"/>
                  </a:moveTo>
                  <a:cubicBezTo>
                    <a:pt x="35" y="434"/>
                    <a:pt x="35" y="206"/>
                    <a:pt x="114" y="0"/>
                  </a:cubicBezTo>
                  <a:cubicBezTo>
                    <a:pt x="114" y="0"/>
                    <a:pt x="-142" y="512"/>
                    <a:pt x="114" y="640"/>
                  </a:cubicBezTo>
                  <a:close/>
                </a:path>
              </a:pathLst>
            </a:custGeom>
            <a:solidFill>
              <a:srgbClr val="EBEBEB"/>
            </a:solidFill>
            <a:ln w="12783"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AC308662-5D3F-6A3D-2D95-B2EAEB1383AB}"/>
                </a:ext>
              </a:extLst>
            </p:cNvPr>
            <p:cNvSpPr/>
            <p:nvPr/>
          </p:nvSpPr>
          <p:spPr>
            <a:xfrm>
              <a:off x="927649" y="6437372"/>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EBEBEB"/>
            </a:solidFill>
            <a:ln w="12783"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081FE289-FE21-2B26-A9EA-2156C5D94E43}"/>
                </a:ext>
              </a:extLst>
            </p:cNvPr>
            <p:cNvSpPr/>
            <p:nvPr/>
          </p:nvSpPr>
          <p:spPr>
            <a:xfrm>
              <a:off x="1024639" y="6434814"/>
              <a:ext cx="85" cy="639"/>
            </a:xfrm>
            <a:custGeom>
              <a:avLst/>
              <a:gdLst>
                <a:gd name="connsiteX0" fmla="*/ 86 w 85"/>
                <a:gd name="connsiteY0" fmla="*/ 640 h 639"/>
                <a:gd name="connsiteX1" fmla="*/ 86 w 85"/>
                <a:gd name="connsiteY1" fmla="*/ 0 h 639"/>
                <a:gd name="connsiteX2" fmla="*/ 86 w 85"/>
                <a:gd name="connsiteY2" fmla="*/ 640 h 639"/>
              </a:gdLst>
              <a:ahLst/>
              <a:cxnLst>
                <a:cxn ang="0">
                  <a:pos x="connsiteX0" y="connsiteY0"/>
                </a:cxn>
                <a:cxn ang="0">
                  <a:pos x="connsiteX1" y="connsiteY1"/>
                </a:cxn>
                <a:cxn ang="0">
                  <a:pos x="connsiteX2" y="connsiteY2"/>
                </a:cxn>
              </a:cxnLst>
              <a:rect l="l" t="t" r="r" b="b"/>
              <a:pathLst>
                <a:path w="85" h="639">
                  <a:moveTo>
                    <a:pt x="86" y="640"/>
                  </a:moveTo>
                  <a:cubicBezTo>
                    <a:pt x="32" y="430"/>
                    <a:pt x="32" y="210"/>
                    <a:pt x="86" y="0"/>
                  </a:cubicBezTo>
                  <a:cubicBezTo>
                    <a:pt x="-29" y="198"/>
                    <a:pt x="-29" y="442"/>
                    <a:pt x="86" y="640"/>
                  </a:cubicBezTo>
                  <a:close/>
                </a:path>
              </a:pathLst>
            </a:custGeom>
            <a:solidFill>
              <a:srgbClr val="EBEBEB"/>
            </a:solidFill>
            <a:ln w="12783"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C048B448-9445-59F8-6C02-567D533D82B4}"/>
                </a:ext>
              </a:extLst>
            </p:cNvPr>
            <p:cNvSpPr/>
            <p:nvPr/>
          </p:nvSpPr>
          <p:spPr>
            <a:xfrm>
              <a:off x="1053757" y="6423303"/>
              <a:ext cx="1061" cy="12789"/>
            </a:xfrm>
            <a:custGeom>
              <a:avLst/>
              <a:gdLst>
                <a:gd name="connsiteX0" fmla="*/ 895 w 1061"/>
                <a:gd name="connsiteY0" fmla="*/ 0 h 12789"/>
                <a:gd name="connsiteX1" fmla="*/ 0 w 1061"/>
                <a:gd name="connsiteY1" fmla="*/ 0 h 12789"/>
                <a:gd name="connsiteX2" fmla="*/ 767 w 1061"/>
                <a:gd name="connsiteY2" fmla="*/ 0 h 12789"/>
                <a:gd name="connsiteX3" fmla="*/ 895 w 1061"/>
                <a:gd name="connsiteY3" fmla="*/ 0 h 12789"/>
              </a:gdLst>
              <a:ahLst/>
              <a:cxnLst>
                <a:cxn ang="0">
                  <a:pos x="connsiteX0" y="connsiteY0"/>
                </a:cxn>
                <a:cxn ang="0">
                  <a:pos x="connsiteX1" y="connsiteY1"/>
                </a:cxn>
                <a:cxn ang="0">
                  <a:pos x="connsiteX2" y="connsiteY2"/>
                </a:cxn>
                <a:cxn ang="0">
                  <a:pos x="connsiteX3" y="connsiteY3"/>
                </a:cxn>
              </a:cxnLst>
              <a:rect l="l" t="t" r="r" b="b"/>
              <a:pathLst>
                <a:path w="1061" h="12789">
                  <a:moveTo>
                    <a:pt x="895" y="0"/>
                  </a:moveTo>
                  <a:lnTo>
                    <a:pt x="0" y="0"/>
                  </a:lnTo>
                  <a:cubicBezTo>
                    <a:pt x="0" y="0"/>
                    <a:pt x="0" y="0"/>
                    <a:pt x="767" y="0"/>
                  </a:cubicBezTo>
                  <a:cubicBezTo>
                    <a:pt x="1535" y="0"/>
                    <a:pt x="512" y="0"/>
                    <a:pt x="895" y="0"/>
                  </a:cubicBezTo>
                  <a:close/>
                </a:path>
              </a:pathLst>
            </a:custGeom>
            <a:solidFill>
              <a:srgbClr val="EBEBEB"/>
            </a:solidFill>
            <a:ln w="12783"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45EC3A71-6E79-FB0F-B780-DA1CE08A9D7A}"/>
                </a:ext>
              </a:extLst>
            </p:cNvPr>
            <p:cNvSpPr/>
            <p:nvPr/>
          </p:nvSpPr>
          <p:spPr>
            <a:xfrm>
              <a:off x="1062128" y="6430607"/>
              <a:ext cx="454" cy="113"/>
            </a:xfrm>
            <a:custGeom>
              <a:avLst/>
              <a:gdLst>
                <a:gd name="connsiteX0" fmla="*/ 455 w 454"/>
                <a:gd name="connsiteY0" fmla="*/ 114 h 113"/>
                <a:gd name="connsiteX1" fmla="*/ 455 w 454"/>
                <a:gd name="connsiteY1" fmla="*/ 114 h 113"/>
                <a:gd name="connsiteX2" fmla="*/ 455 w 454"/>
                <a:gd name="connsiteY2" fmla="*/ 114 h 113"/>
                <a:gd name="connsiteX3" fmla="*/ 455 w 454"/>
                <a:gd name="connsiteY3" fmla="*/ 114 h 113"/>
              </a:gdLst>
              <a:ahLst/>
              <a:cxnLst>
                <a:cxn ang="0">
                  <a:pos x="connsiteX0" y="connsiteY0"/>
                </a:cxn>
                <a:cxn ang="0">
                  <a:pos x="connsiteX1" y="connsiteY1"/>
                </a:cxn>
                <a:cxn ang="0">
                  <a:pos x="connsiteX2" y="connsiteY2"/>
                </a:cxn>
                <a:cxn ang="0">
                  <a:pos x="connsiteX3" y="connsiteY3"/>
                </a:cxn>
              </a:cxnLst>
              <a:rect l="l" t="t" r="r" b="b"/>
              <a:pathLst>
                <a:path w="454" h="113">
                  <a:moveTo>
                    <a:pt x="455" y="114"/>
                  </a:moveTo>
                  <a:lnTo>
                    <a:pt x="455" y="114"/>
                  </a:lnTo>
                  <a:lnTo>
                    <a:pt x="455" y="114"/>
                  </a:lnTo>
                  <a:cubicBezTo>
                    <a:pt x="455" y="114"/>
                    <a:pt x="-568" y="-142"/>
                    <a:pt x="455" y="114"/>
                  </a:cubicBezTo>
                  <a:close/>
                </a:path>
              </a:pathLst>
            </a:custGeom>
            <a:solidFill>
              <a:srgbClr val="EBEBEB"/>
            </a:solidFill>
            <a:ln w="12783"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04A2411A-DDFB-0354-90D4-4C1611AC80E4}"/>
                </a:ext>
              </a:extLst>
            </p:cNvPr>
            <p:cNvSpPr/>
            <p:nvPr/>
          </p:nvSpPr>
          <p:spPr>
            <a:xfrm>
              <a:off x="1055420" y="6426770"/>
              <a:ext cx="1295" cy="1129"/>
            </a:xfrm>
            <a:custGeom>
              <a:avLst/>
              <a:gdLst>
                <a:gd name="connsiteX0" fmla="*/ 0 w 1295"/>
                <a:gd name="connsiteY0" fmla="*/ 498 h 1129"/>
                <a:gd name="connsiteX1" fmla="*/ 1279 w 1295"/>
                <a:gd name="connsiteY1" fmla="*/ 498 h 1129"/>
                <a:gd name="connsiteX2" fmla="*/ 1279 w 1295"/>
                <a:gd name="connsiteY2" fmla="*/ 498 h 1129"/>
                <a:gd name="connsiteX3" fmla="*/ 0 w 1295"/>
                <a:gd name="connsiteY3" fmla="*/ 498 h 1129"/>
              </a:gdLst>
              <a:ahLst/>
              <a:cxnLst>
                <a:cxn ang="0">
                  <a:pos x="connsiteX0" y="connsiteY0"/>
                </a:cxn>
                <a:cxn ang="0">
                  <a:pos x="connsiteX1" y="connsiteY1"/>
                </a:cxn>
                <a:cxn ang="0">
                  <a:pos x="connsiteX2" y="connsiteY2"/>
                </a:cxn>
                <a:cxn ang="0">
                  <a:pos x="connsiteX3" y="connsiteY3"/>
                </a:cxn>
              </a:cxnLst>
              <a:rect l="l" t="t" r="r" b="b"/>
              <a:pathLst>
                <a:path w="1295" h="1129">
                  <a:moveTo>
                    <a:pt x="0" y="498"/>
                  </a:moveTo>
                  <a:cubicBezTo>
                    <a:pt x="0" y="1521"/>
                    <a:pt x="0" y="1137"/>
                    <a:pt x="1279" y="498"/>
                  </a:cubicBezTo>
                  <a:lnTo>
                    <a:pt x="1279" y="498"/>
                  </a:lnTo>
                  <a:cubicBezTo>
                    <a:pt x="1407" y="-398"/>
                    <a:pt x="767" y="114"/>
                    <a:pt x="0" y="498"/>
                  </a:cubicBezTo>
                  <a:close/>
                </a:path>
              </a:pathLst>
            </a:custGeom>
            <a:solidFill>
              <a:srgbClr val="EBEBEB"/>
            </a:solidFill>
            <a:ln w="12783"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A6694E8D-E6A7-725D-CBB6-01133D1754FB}"/>
                </a:ext>
              </a:extLst>
            </p:cNvPr>
            <p:cNvSpPr/>
            <p:nvPr/>
          </p:nvSpPr>
          <p:spPr>
            <a:xfrm>
              <a:off x="1056955" y="6428021"/>
              <a:ext cx="113" cy="397"/>
            </a:xfrm>
            <a:custGeom>
              <a:avLst/>
              <a:gdLst>
                <a:gd name="connsiteX0" fmla="*/ 0 w 113"/>
                <a:gd name="connsiteY0" fmla="*/ 398 h 397"/>
                <a:gd name="connsiteX1" fmla="*/ 0 w 113"/>
                <a:gd name="connsiteY1" fmla="*/ 398 h 397"/>
                <a:gd name="connsiteX2" fmla="*/ 0 w 113"/>
                <a:gd name="connsiteY2" fmla="*/ 398 h 397"/>
              </a:gdLst>
              <a:ahLst/>
              <a:cxnLst>
                <a:cxn ang="0">
                  <a:pos x="connsiteX0" y="connsiteY0"/>
                </a:cxn>
                <a:cxn ang="0">
                  <a:pos x="connsiteX1" y="connsiteY1"/>
                </a:cxn>
                <a:cxn ang="0">
                  <a:pos x="connsiteX2" y="connsiteY2"/>
                </a:cxn>
              </a:cxnLst>
              <a:rect l="l" t="t" r="r" b="b"/>
              <a:pathLst>
                <a:path w="113" h="397">
                  <a:moveTo>
                    <a:pt x="0" y="398"/>
                  </a:moveTo>
                  <a:lnTo>
                    <a:pt x="0" y="398"/>
                  </a:lnTo>
                  <a:cubicBezTo>
                    <a:pt x="0" y="398"/>
                    <a:pt x="256" y="-497"/>
                    <a:pt x="0" y="398"/>
                  </a:cubicBezTo>
                  <a:close/>
                </a:path>
              </a:pathLst>
            </a:custGeom>
            <a:solidFill>
              <a:srgbClr val="EBEBEB"/>
            </a:solidFill>
            <a:ln w="12783"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0765239C-83E2-61D5-1ADF-C3B5DE160ABC}"/>
                </a:ext>
              </a:extLst>
            </p:cNvPr>
            <p:cNvSpPr/>
            <p:nvPr/>
          </p:nvSpPr>
          <p:spPr>
            <a:xfrm>
              <a:off x="1048030" y="6423743"/>
              <a:ext cx="738" cy="1156"/>
            </a:xfrm>
            <a:custGeom>
              <a:avLst/>
              <a:gdLst>
                <a:gd name="connsiteX0" fmla="*/ 739 w 738"/>
                <a:gd name="connsiteY0" fmla="*/ 967 h 1156"/>
                <a:gd name="connsiteX1" fmla="*/ 739 w 738"/>
                <a:gd name="connsiteY1" fmla="*/ 72 h 1156"/>
                <a:gd name="connsiteX2" fmla="*/ 739 w 738"/>
                <a:gd name="connsiteY2" fmla="*/ 967 h 1156"/>
              </a:gdLst>
              <a:ahLst/>
              <a:cxnLst>
                <a:cxn ang="0">
                  <a:pos x="connsiteX0" y="connsiteY0"/>
                </a:cxn>
                <a:cxn ang="0">
                  <a:pos x="connsiteX1" y="connsiteY1"/>
                </a:cxn>
                <a:cxn ang="0">
                  <a:pos x="connsiteX2" y="connsiteY2"/>
                </a:cxn>
              </a:cxnLst>
              <a:rect l="l" t="t" r="r" b="b"/>
              <a:pathLst>
                <a:path w="738" h="1156">
                  <a:moveTo>
                    <a:pt x="739" y="967"/>
                  </a:moveTo>
                  <a:cubicBezTo>
                    <a:pt x="739" y="967"/>
                    <a:pt x="739" y="-312"/>
                    <a:pt x="739" y="72"/>
                  </a:cubicBezTo>
                  <a:cubicBezTo>
                    <a:pt x="739" y="455"/>
                    <a:pt x="-924" y="1607"/>
                    <a:pt x="739" y="967"/>
                  </a:cubicBezTo>
                  <a:close/>
                </a:path>
              </a:pathLst>
            </a:custGeom>
            <a:solidFill>
              <a:srgbClr val="EBEBEB"/>
            </a:solidFill>
            <a:ln w="12783"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E67E3F96-5203-43B6-4DE9-D6CE5D96A9B6}"/>
                </a:ext>
              </a:extLst>
            </p:cNvPr>
            <p:cNvSpPr/>
            <p:nvPr/>
          </p:nvSpPr>
          <p:spPr>
            <a:xfrm>
              <a:off x="1055420" y="6429314"/>
              <a:ext cx="511" cy="1278"/>
            </a:xfrm>
            <a:custGeom>
              <a:avLst/>
              <a:gdLst>
                <a:gd name="connsiteX0" fmla="*/ 512 w 511"/>
                <a:gd name="connsiteY0" fmla="*/ 1279 h 1278"/>
                <a:gd name="connsiteX1" fmla="*/ 384 w 511"/>
                <a:gd name="connsiteY1" fmla="*/ 0 h 1278"/>
                <a:gd name="connsiteX2" fmla="*/ 0 w 511"/>
                <a:gd name="connsiteY2" fmla="*/ 1023 h 1278"/>
                <a:gd name="connsiteX3" fmla="*/ 512 w 511"/>
                <a:gd name="connsiteY3" fmla="*/ 1279 h 1278"/>
              </a:gdLst>
              <a:ahLst/>
              <a:cxnLst>
                <a:cxn ang="0">
                  <a:pos x="connsiteX0" y="connsiteY0"/>
                </a:cxn>
                <a:cxn ang="0">
                  <a:pos x="connsiteX1" y="connsiteY1"/>
                </a:cxn>
                <a:cxn ang="0">
                  <a:pos x="connsiteX2" y="connsiteY2"/>
                </a:cxn>
                <a:cxn ang="0">
                  <a:pos x="connsiteX3" y="connsiteY3"/>
                </a:cxn>
              </a:cxnLst>
              <a:rect l="l" t="t" r="r" b="b"/>
              <a:pathLst>
                <a:path w="511" h="1278">
                  <a:moveTo>
                    <a:pt x="512" y="1279"/>
                  </a:moveTo>
                  <a:lnTo>
                    <a:pt x="384" y="0"/>
                  </a:lnTo>
                  <a:lnTo>
                    <a:pt x="0" y="1023"/>
                  </a:lnTo>
                  <a:lnTo>
                    <a:pt x="512" y="1279"/>
                  </a:lnTo>
                  <a:close/>
                </a:path>
              </a:pathLst>
            </a:custGeom>
            <a:solidFill>
              <a:srgbClr val="EBEBEB"/>
            </a:solidFill>
            <a:ln w="12783"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DFD03ED6-52E5-FA5E-AC46-E8307474A7DF}"/>
                </a:ext>
              </a:extLst>
            </p:cNvPr>
            <p:cNvSpPr/>
            <p:nvPr/>
          </p:nvSpPr>
          <p:spPr>
            <a:xfrm>
              <a:off x="1050934" y="6429527"/>
              <a:ext cx="1033" cy="170"/>
            </a:xfrm>
            <a:custGeom>
              <a:avLst/>
              <a:gdLst>
                <a:gd name="connsiteX0" fmla="*/ 10 w 1033"/>
                <a:gd name="connsiteY0" fmla="*/ 171 h 170"/>
                <a:gd name="connsiteX1" fmla="*/ 1033 w 1033"/>
                <a:gd name="connsiteY1" fmla="*/ 171 h 170"/>
                <a:gd name="connsiteX2" fmla="*/ 1033 w 1033"/>
                <a:gd name="connsiteY2" fmla="*/ 171 h 170"/>
                <a:gd name="connsiteX3" fmla="*/ 10 w 1033"/>
                <a:gd name="connsiteY3" fmla="*/ 171 h 170"/>
              </a:gdLst>
              <a:ahLst/>
              <a:cxnLst>
                <a:cxn ang="0">
                  <a:pos x="connsiteX0" y="connsiteY0"/>
                </a:cxn>
                <a:cxn ang="0">
                  <a:pos x="connsiteX1" y="connsiteY1"/>
                </a:cxn>
                <a:cxn ang="0">
                  <a:pos x="connsiteX2" y="connsiteY2"/>
                </a:cxn>
                <a:cxn ang="0">
                  <a:pos x="connsiteX3" y="connsiteY3"/>
                </a:cxn>
              </a:cxnLst>
              <a:rect l="l" t="t" r="r" b="b"/>
              <a:pathLst>
                <a:path w="1033" h="170">
                  <a:moveTo>
                    <a:pt x="10" y="171"/>
                  </a:moveTo>
                  <a:lnTo>
                    <a:pt x="1033" y="171"/>
                  </a:lnTo>
                  <a:lnTo>
                    <a:pt x="1033" y="171"/>
                  </a:lnTo>
                  <a:cubicBezTo>
                    <a:pt x="1033" y="171"/>
                    <a:pt x="-118" y="-213"/>
                    <a:pt x="10" y="171"/>
                  </a:cubicBezTo>
                  <a:close/>
                </a:path>
              </a:pathLst>
            </a:custGeom>
            <a:solidFill>
              <a:srgbClr val="EBEBEB"/>
            </a:solidFill>
            <a:ln w="12783"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4B028A29-93EA-9563-BF8A-B69DA9AFA356}"/>
                </a:ext>
              </a:extLst>
            </p:cNvPr>
            <p:cNvSpPr/>
            <p:nvPr/>
          </p:nvSpPr>
          <p:spPr>
            <a:xfrm>
              <a:off x="1052223" y="642957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1C1F63EF-D6F9-59A9-9158-933DE5BDF420}"/>
                </a:ext>
              </a:extLst>
            </p:cNvPr>
            <p:cNvSpPr/>
            <p:nvPr/>
          </p:nvSpPr>
          <p:spPr>
            <a:xfrm>
              <a:off x="1053502" y="6430593"/>
              <a:ext cx="1023" cy="383"/>
            </a:xfrm>
            <a:custGeom>
              <a:avLst/>
              <a:gdLst>
                <a:gd name="connsiteX0" fmla="*/ 1023 w 1023"/>
                <a:gd name="connsiteY0" fmla="*/ 384 h 383"/>
                <a:gd name="connsiteX1" fmla="*/ 767 w 1023"/>
                <a:gd name="connsiteY1" fmla="*/ 128 h 383"/>
                <a:gd name="connsiteX2" fmla="*/ 0 w 1023"/>
                <a:gd name="connsiteY2" fmla="*/ 0 h 383"/>
                <a:gd name="connsiteX3" fmla="*/ 1023 w 1023"/>
                <a:gd name="connsiteY3" fmla="*/ 384 h 383"/>
              </a:gdLst>
              <a:ahLst/>
              <a:cxnLst>
                <a:cxn ang="0">
                  <a:pos x="connsiteX0" y="connsiteY0"/>
                </a:cxn>
                <a:cxn ang="0">
                  <a:pos x="connsiteX1" y="connsiteY1"/>
                </a:cxn>
                <a:cxn ang="0">
                  <a:pos x="connsiteX2" y="connsiteY2"/>
                </a:cxn>
                <a:cxn ang="0">
                  <a:pos x="connsiteX3" y="connsiteY3"/>
                </a:cxn>
              </a:cxnLst>
              <a:rect l="l" t="t" r="r" b="b"/>
              <a:pathLst>
                <a:path w="1023" h="383">
                  <a:moveTo>
                    <a:pt x="1023" y="384"/>
                  </a:moveTo>
                  <a:lnTo>
                    <a:pt x="767" y="128"/>
                  </a:lnTo>
                  <a:lnTo>
                    <a:pt x="0" y="0"/>
                  </a:lnTo>
                  <a:lnTo>
                    <a:pt x="1023" y="384"/>
                  </a:lnTo>
                  <a:close/>
                </a:path>
              </a:pathLst>
            </a:custGeom>
            <a:solidFill>
              <a:srgbClr val="EBEBEB"/>
            </a:solidFill>
            <a:ln w="12783"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5368F185-7812-FF0E-29F4-08658F547231}"/>
                </a:ext>
              </a:extLst>
            </p:cNvPr>
            <p:cNvSpPr/>
            <p:nvPr/>
          </p:nvSpPr>
          <p:spPr>
            <a:xfrm>
              <a:off x="1038665" y="6429442"/>
              <a:ext cx="1274" cy="170"/>
            </a:xfrm>
            <a:custGeom>
              <a:avLst/>
              <a:gdLst>
                <a:gd name="connsiteX0" fmla="*/ 1151 w 1274"/>
                <a:gd name="connsiteY0" fmla="*/ 0 h 170"/>
                <a:gd name="connsiteX1" fmla="*/ 0 w 1274"/>
                <a:gd name="connsiteY1" fmla="*/ 0 h 170"/>
                <a:gd name="connsiteX2" fmla="*/ 640 w 1274"/>
                <a:gd name="connsiteY2" fmla="*/ 0 h 170"/>
                <a:gd name="connsiteX3" fmla="*/ 1151 w 1274"/>
                <a:gd name="connsiteY3" fmla="*/ 0 h 170"/>
              </a:gdLst>
              <a:ahLst/>
              <a:cxnLst>
                <a:cxn ang="0">
                  <a:pos x="connsiteX0" y="connsiteY0"/>
                </a:cxn>
                <a:cxn ang="0">
                  <a:pos x="connsiteX1" y="connsiteY1"/>
                </a:cxn>
                <a:cxn ang="0">
                  <a:pos x="connsiteX2" y="connsiteY2"/>
                </a:cxn>
                <a:cxn ang="0">
                  <a:pos x="connsiteX3" y="connsiteY3"/>
                </a:cxn>
              </a:cxnLst>
              <a:rect l="l" t="t" r="r" b="b"/>
              <a:pathLst>
                <a:path w="1274" h="170">
                  <a:moveTo>
                    <a:pt x="1151" y="0"/>
                  </a:moveTo>
                  <a:lnTo>
                    <a:pt x="0" y="0"/>
                  </a:lnTo>
                  <a:cubicBezTo>
                    <a:pt x="0" y="0"/>
                    <a:pt x="0" y="0"/>
                    <a:pt x="640" y="0"/>
                  </a:cubicBezTo>
                  <a:cubicBezTo>
                    <a:pt x="1279" y="0"/>
                    <a:pt x="1407" y="384"/>
                    <a:pt x="1151" y="0"/>
                  </a:cubicBezTo>
                  <a:close/>
                </a:path>
              </a:pathLst>
            </a:custGeom>
            <a:solidFill>
              <a:srgbClr val="EBEBEB"/>
            </a:solidFill>
            <a:ln w="12783"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24FF5BB8-C112-0A27-F1CB-9A607DD784B1}"/>
                </a:ext>
              </a:extLst>
            </p:cNvPr>
            <p:cNvSpPr/>
            <p:nvPr/>
          </p:nvSpPr>
          <p:spPr>
            <a:xfrm>
              <a:off x="1043270" y="6431872"/>
              <a:ext cx="12789" cy="1534"/>
            </a:xfrm>
            <a:custGeom>
              <a:avLst/>
              <a:gdLst>
                <a:gd name="connsiteX0" fmla="*/ 0 w 12789"/>
                <a:gd name="connsiteY0" fmla="*/ 895 h 1534"/>
                <a:gd name="connsiteX1" fmla="*/ 0 w 12789"/>
                <a:gd name="connsiteY1" fmla="*/ 0 h 1534"/>
                <a:gd name="connsiteX2" fmla="*/ 0 w 12789"/>
                <a:gd name="connsiteY2" fmla="*/ 1535 h 1534"/>
              </a:gdLst>
              <a:ahLst/>
              <a:cxnLst>
                <a:cxn ang="0">
                  <a:pos x="connsiteX0" y="connsiteY0"/>
                </a:cxn>
                <a:cxn ang="0">
                  <a:pos x="connsiteX1" y="connsiteY1"/>
                </a:cxn>
                <a:cxn ang="0">
                  <a:pos x="connsiteX2" y="connsiteY2"/>
                </a:cxn>
              </a:cxnLst>
              <a:rect l="l" t="t" r="r" b="b"/>
              <a:pathLst>
                <a:path w="12789" h="1534">
                  <a:moveTo>
                    <a:pt x="0" y="895"/>
                  </a:moveTo>
                  <a:cubicBezTo>
                    <a:pt x="0" y="895"/>
                    <a:pt x="0" y="895"/>
                    <a:pt x="0" y="0"/>
                  </a:cubicBezTo>
                  <a:lnTo>
                    <a:pt x="0" y="1535"/>
                  </a:lnTo>
                  <a:close/>
                </a:path>
              </a:pathLst>
            </a:custGeom>
            <a:solidFill>
              <a:srgbClr val="EBEBEB"/>
            </a:solidFill>
            <a:ln w="12783"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150C3C29-35D4-9AA5-B9D6-6AB7C6CF7039}"/>
                </a:ext>
              </a:extLst>
            </p:cNvPr>
            <p:cNvSpPr/>
            <p:nvPr/>
          </p:nvSpPr>
          <p:spPr>
            <a:xfrm>
              <a:off x="1039205" y="6433151"/>
              <a:ext cx="1760" cy="1160"/>
            </a:xfrm>
            <a:custGeom>
              <a:avLst/>
              <a:gdLst>
                <a:gd name="connsiteX0" fmla="*/ 739 w 1760"/>
                <a:gd name="connsiteY0" fmla="*/ 0 h 1160"/>
                <a:gd name="connsiteX1" fmla="*/ 739 w 1760"/>
                <a:gd name="connsiteY1" fmla="*/ 1151 h 1160"/>
                <a:gd name="connsiteX2" fmla="*/ 739 w 1760"/>
                <a:gd name="connsiteY2" fmla="*/ 0 h 1160"/>
              </a:gdLst>
              <a:ahLst/>
              <a:cxnLst>
                <a:cxn ang="0">
                  <a:pos x="connsiteX0" y="connsiteY0"/>
                </a:cxn>
                <a:cxn ang="0">
                  <a:pos x="connsiteX1" y="connsiteY1"/>
                </a:cxn>
                <a:cxn ang="0">
                  <a:pos x="connsiteX2" y="connsiteY2"/>
                </a:cxn>
              </a:cxnLst>
              <a:rect l="l" t="t" r="r" b="b"/>
              <a:pathLst>
                <a:path w="1760" h="1160">
                  <a:moveTo>
                    <a:pt x="739" y="0"/>
                  </a:moveTo>
                  <a:cubicBezTo>
                    <a:pt x="739" y="0"/>
                    <a:pt x="-924" y="1279"/>
                    <a:pt x="739" y="1151"/>
                  </a:cubicBezTo>
                  <a:cubicBezTo>
                    <a:pt x="2402" y="1023"/>
                    <a:pt x="1762" y="384"/>
                    <a:pt x="739" y="0"/>
                  </a:cubicBezTo>
                  <a:close/>
                </a:path>
              </a:pathLst>
            </a:custGeom>
            <a:solidFill>
              <a:srgbClr val="EBEBEB"/>
            </a:solidFill>
            <a:ln w="12783"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A4CAE11B-6D57-359B-088D-A8B6E4F43E19}"/>
                </a:ext>
              </a:extLst>
            </p:cNvPr>
            <p:cNvSpPr/>
            <p:nvPr/>
          </p:nvSpPr>
          <p:spPr>
            <a:xfrm>
              <a:off x="1023062" y="6428675"/>
              <a:ext cx="255" cy="2557"/>
            </a:xfrm>
            <a:custGeom>
              <a:avLst/>
              <a:gdLst>
                <a:gd name="connsiteX0" fmla="*/ 0 w 255"/>
                <a:gd name="connsiteY0" fmla="*/ 2558 h 2557"/>
                <a:gd name="connsiteX1" fmla="*/ 256 w 255"/>
                <a:gd name="connsiteY1" fmla="*/ 2558 h 2557"/>
                <a:gd name="connsiteX2" fmla="*/ 256 w 255"/>
                <a:gd name="connsiteY2" fmla="*/ 0 h 2557"/>
                <a:gd name="connsiteX3" fmla="*/ 0 w 255"/>
                <a:gd name="connsiteY3" fmla="*/ 2558 h 2557"/>
              </a:gdLst>
              <a:ahLst/>
              <a:cxnLst>
                <a:cxn ang="0">
                  <a:pos x="connsiteX0" y="connsiteY0"/>
                </a:cxn>
                <a:cxn ang="0">
                  <a:pos x="connsiteX1" y="connsiteY1"/>
                </a:cxn>
                <a:cxn ang="0">
                  <a:pos x="connsiteX2" y="connsiteY2"/>
                </a:cxn>
                <a:cxn ang="0">
                  <a:pos x="connsiteX3" y="connsiteY3"/>
                </a:cxn>
              </a:cxnLst>
              <a:rect l="l" t="t" r="r" b="b"/>
              <a:pathLst>
                <a:path w="255" h="2557">
                  <a:moveTo>
                    <a:pt x="0" y="2558"/>
                  </a:moveTo>
                  <a:lnTo>
                    <a:pt x="256" y="2558"/>
                  </a:lnTo>
                  <a:lnTo>
                    <a:pt x="256" y="0"/>
                  </a:lnTo>
                  <a:lnTo>
                    <a:pt x="0" y="2558"/>
                  </a:lnTo>
                  <a:close/>
                </a:path>
              </a:pathLst>
            </a:custGeom>
            <a:solidFill>
              <a:srgbClr val="EBEBEB"/>
            </a:solidFill>
            <a:ln w="12783"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892B9001-828D-69D0-316A-6DBB10385AC1}"/>
                </a:ext>
              </a:extLst>
            </p:cNvPr>
            <p:cNvSpPr/>
            <p:nvPr/>
          </p:nvSpPr>
          <p:spPr>
            <a:xfrm>
              <a:off x="1008063" y="6434906"/>
              <a:ext cx="2073" cy="2457"/>
            </a:xfrm>
            <a:custGeom>
              <a:avLst/>
              <a:gdLst>
                <a:gd name="connsiteX0" fmla="*/ 35 w 2073"/>
                <a:gd name="connsiteY0" fmla="*/ 2338 h 2457"/>
                <a:gd name="connsiteX1" fmla="*/ 1570 w 2073"/>
                <a:gd name="connsiteY1" fmla="*/ 1571 h 2457"/>
                <a:gd name="connsiteX2" fmla="*/ 1570 w 2073"/>
                <a:gd name="connsiteY2" fmla="*/ 420 h 2457"/>
                <a:gd name="connsiteX3" fmla="*/ 35 w 2073"/>
                <a:gd name="connsiteY3" fmla="*/ 2338 h 2457"/>
              </a:gdLst>
              <a:ahLst/>
              <a:cxnLst>
                <a:cxn ang="0">
                  <a:pos x="connsiteX0" y="connsiteY0"/>
                </a:cxn>
                <a:cxn ang="0">
                  <a:pos x="connsiteX1" y="connsiteY1"/>
                </a:cxn>
                <a:cxn ang="0">
                  <a:pos x="connsiteX2" y="connsiteY2"/>
                </a:cxn>
                <a:cxn ang="0">
                  <a:pos x="connsiteX3" y="connsiteY3"/>
                </a:cxn>
              </a:cxnLst>
              <a:rect l="l" t="t" r="r" b="b"/>
              <a:pathLst>
                <a:path w="2073" h="2457">
                  <a:moveTo>
                    <a:pt x="35" y="2338"/>
                  </a:moveTo>
                  <a:cubicBezTo>
                    <a:pt x="1442" y="2978"/>
                    <a:pt x="35" y="804"/>
                    <a:pt x="1570" y="1571"/>
                  </a:cubicBezTo>
                  <a:cubicBezTo>
                    <a:pt x="3104" y="2338"/>
                    <a:pt x="546" y="1571"/>
                    <a:pt x="1570" y="420"/>
                  </a:cubicBezTo>
                  <a:cubicBezTo>
                    <a:pt x="2593" y="-731"/>
                    <a:pt x="-349" y="676"/>
                    <a:pt x="35" y="2338"/>
                  </a:cubicBezTo>
                  <a:close/>
                </a:path>
              </a:pathLst>
            </a:custGeom>
            <a:solidFill>
              <a:srgbClr val="EBEBEB"/>
            </a:solidFill>
            <a:ln w="12783"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8C649DA5-80B7-CEF7-E052-C3014B41DC5E}"/>
                </a:ext>
              </a:extLst>
            </p:cNvPr>
            <p:cNvSpPr/>
            <p:nvPr/>
          </p:nvSpPr>
          <p:spPr>
            <a:xfrm>
              <a:off x="1008993" y="643532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EBEBEB"/>
            </a:solidFill>
            <a:ln w="12783"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744323A7-4A17-08FF-D4FE-7EDEF91EA93C}"/>
                </a:ext>
              </a:extLst>
            </p:cNvPr>
            <p:cNvSpPr/>
            <p:nvPr/>
          </p:nvSpPr>
          <p:spPr>
            <a:xfrm>
              <a:off x="839783" y="6424070"/>
              <a:ext cx="895" cy="767"/>
            </a:xfrm>
            <a:custGeom>
              <a:avLst/>
              <a:gdLst>
                <a:gd name="connsiteX0" fmla="*/ 895 w 895"/>
                <a:gd name="connsiteY0" fmla="*/ 512 h 767"/>
                <a:gd name="connsiteX1" fmla="*/ 0 w 895"/>
                <a:gd name="connsiteY1" fmla="*/ 0 h 767"/>
                <a:gd name="connsiteX2" fmla="*/ 512 w 895"/>
                <a:gd name="connsiteY2" fmla="*/ 767 h 767"/>
                <a:gd name="connsiteX3" fmla="*/ 895 w 895"/>
                <a:gd name="connsiteY3" fmla="*/ 512 h 767"/>
              </a:gdLst>
              <a:ahLst/>
              <a:cxnLst>
                <a:cxn ang="0">
                  <a:pos x="connsiteX0" y="connsiteY0"/>
                </a:cxn>
                <a:cxn ang="0">
                  <a:pos x="connsiteX1" y="connsiteY1"/>
                </a:cxn>
                <a:cxn ang="0">
                  <a:pos x="connsiteX2" y="connsiteY2"/>
                </a:cxn>
                <a:cxn ang="0">
                  <a:pos x="connsiteX3" y="connsiteY3"/>
                </a:cxn>
              </a:cxnLst>
              <a:rect l="l" t="t" r="r" b="b"/>
              <a:pathLst>
                <a:path w="895" h="767">
                  <a:moveTo>
                    <a:pt x="895" y="512"/>
                  </a:moveTo>
                  <a:lnTo>
                    <a:pt x="0" y="0"/>
                  </a:lnTo>
                  <a:lnTo>
                    <a:pt x="512" y="767"/>
                  </a:lnTo>
                  <a:lnTo>
                    <a:pt x="895" y="512"/>
                  </a:lnTo>
                  <a:close/>
                </a:path>
              </a:pathLst>
            </a:custGeom>
            <a:solidFill>
              <a:srgbClr val="EBEBEB"/>
            </a:solidFill>
            <a:ln w="12783"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2EB91521-3A8F-FAC2-4E4A-A94F92947F6E}"/>
                </a:ext>
              </a:extLst>
            </p:cNvPr>
            <p:cNvSpPr/>
            <p:nvPr/>
          </p:nvSpPr>
          <p:spPr>
            <a:xfrm>
              <a:off x="838958" y="6424838"/>
              <a:ext cx="56" cy="1534"/>
            </a:xfrm>
            <a:custGeom>
              <a:avLst/>
              <a:gdLst>
                <a:gd name="connsiteX0" fmla="*/ 57 w 56"/>
                <a:gd name="connsiteY0" fmla="*/ 1535 h 1534"/>
                <a:gd name="connsiteX1" fmla="*/ 57 w 56"/>
                <a:gd name="connsiteY1" fmla="*/ 0 h 1534"/>
                <a:gd name="connsiteX2" fmla="*/ 57 w 56"/>
                <a:gd name="connsiteY2" fmla="*/ 1407 h 1534"/>
                <a:gd name="connsiteX3" fmla="*/ 57 w 56"/>
                <a:gd name="connsiteY3" fmla="*/ 1535 h 1534"/>
              </a:gdLst>
              <a:ahLst/>
              <a:cxnLst>
                <a:cxn ang="0">
                  <a:pos x="connsiteX0" y="connsiteY0"/>
                </a:cxn>
                <a:cxn ang="0">
                  <a:pos x="connsiteX1" y="connsiteY1"/>
                </a:cxn>
                <a:cxn ang="0">
                  <a:pos x="connsiteX2" y="connsiteY2"/>
                </a:cxn>
                <a:cxn ang="0">
                  <a:pos x="connsiteX3" y="connsiteY3"/>
                </a:cxn>
              </a:cxnLst>
              <a:rect l="l" t="t" r="r" b="b"/>
              <a:pathLst>
                <a:path w="56" h="1534">
                  <a:moveTo>
                    <a:pt x="57" y="1535"/>
                  </a:moveTo>
                  <a:lnTo>
                    <a:pt x="57" y="0"/>
                  </a:lnTo>
                  <a:lnTo>
                    <a:pt x="57" y="1407"/>
                  </a:lnTo>
                  <a:cubicBezTo>
                    <a:pt x="57" y="1407"/>
                    <a:pt x="-71" y="1151"/>
                    <a:pt x="57" y="1535"/>
                  </a:cubicBezTo>
                  <a:close/>
                </a:path>
              </a:pathLst>
            </a:custGeom>
            <a:solidFill>
              <a:srgbClr val="EBEBEB"/>
            </a:solidFill>
            <a:ln w="12783"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EDAE235A-F3F1-531E-4C2B-D9FEC7BAC253}"/>
                </a:ext>
              </a:extLst>
            </p:cNvPr>
            <p:cNvSpPr/>
            <p:nvPr/>
          </p:nvSpPr>
          <p:spPr>
            <a:xfrm>
              <a:off x="955147" y="6439162"/>
              <a:ext cx="767" cy="12789"/>
            </a:xfrm>
            <a:custGeom>
              <a:avLst/>
              <a:gdLst>
                <a:gd name="connsiteX0" fmla="*/ 767 w 767"/>
                <a:gd name="connsiteY0" fmla="*/ 0 h 12789"/>
                <a:gd name="connsiteX1" fmla="*/ 767 w 767"/>
                <a:gd name="connsiteY1" fmla="*/ 0 h 12789"/>
                <a:gd name="connsiteX2" fmla="*/ 0 w 767"/>
                <a:gd name="connsiteY2" fmla="*/ 0 h 12789"/>
              </a:gdLst>
              <a:ahLst/>
              <a:cxnLst>
                <a:cxn ang="0">
                  <a:pos x="connsiteX0" y="connsiteY0"/>
                </a:cxn>
                <a:cxn ang="0">
                  <a:pos x="connsiteX1" y="connsiteY1"/>
                </a:cxn>
                <a:cxn ang="0">
                  <a:pos x="connsiteX2" y="connsiteY2"/>
                </a:cxn>
              </a:cxnLst>
              <a:rect l="l" t="t" r="r" b="b"/>
              <a:pathLst>
                <a:path w="767" h="12789">
                  <a:moveTo>
                    <a:pt x="767" y="0"/>
                  </a:moveTo>
                  <a:lnTo>
                    <a:pt x="767" y="0"/>
                  </a:lnTo>
                  <a:cubicBezTo>
                    <a:pt x="767" y="0"/>
                    <a:pt x="767" y="0"/>
                    <a:pt x="0" y="0"/>
                  </a:cubicBezTo>
                  <a:close/>
                </a:path>
              </a:pathLst>
            </a:custGeom>
            <a:solidFill>
              <a:srgbClr val="EBEBEB"/>
            </a:solidFill>
            <a:ln w="12783"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6F9B36B5-745A-F0B1-8F42-DCD094484FCB}"/>
                </a:ext>
              </a:extLst>
            </p:cNvPr>
            <p:cNvSpPr/>
            <p:nvPr/>
          </p:nvSpPr>
          <p:spPr>
            <a:xfrm>
              <a:off x="944148" y="6436604"/>
              <a:ext cx="383" cy="1406"/>
            </a:xfrm>
            <a:custGeom>
              <a:avLst/>
              <a:gdLst>
                <a:gd name="connsiteX0" fmla="*/ 128 w 383"/>
                <a:gd name="connsiteY0" fmla="*/ 1407 h 1406"/>
                <a:gd name="connsiteX1" fmla="*/ 384 w 383"/>
                <a:gd name="connsiteY1" fmla="*/ 1407 h 1406"/>
                <a:gd name="connsiteX2" fmla="*/ 0 w 383"/>
                <a:gd name="connsiteY2" fmla="*/ 0 h 1406"/>
                <a:gd name="connsiteX3" fmla="*/ 128 w 383"/>
                <a:gd name="connsiteY3" fmla="*/ 1407 h 1406"/>
              </a:gdLst>
              <a:ahLst/>
              <a:cxnLst>
                <a:cxn ang="0">
                  <a:pos x="connsiteX0" y="connsiteY0"/>
                </a:cxn>
                <a:cxn ang="0">
                  <a:pos x="connsiteX1" y="connsiteY1"/>
                </a:cxn>
                <a:cxn ang="0">
                  <a:pos x="connsiteX2" y="connsiteY2"/>
                </a:cxn>
                <a:cxn ang="0">
                  <a:pos x="connsiteX3" y="connsiteY3"/>
                </a:cxn>
              </a:cxnLst>
              <a:rect l="l" t="t" r="r" b="b"/>
              <a:pathLst>
                <a:path w="383" h="1406">
                  <a:moveTo>
                    <a:pt x="128" y="1407"/>
                  </a:moveTo>
                  <a:lnTo>
                    <a:pt x="384" y="1407"/>
                  </a:lnTo>
                  <a:lnTo>
                    <a:pt x="0" y="0"/>
                  </a:lnTo>
                  <a:lnTo>
                    <a:pt x="128" y="1407"/>
                  </a:lnTo>
                  <a:close/>
                </a:path>
              </a:pathLst>
            </a:custGeom>
            <a:solidFill>
              <a:srgbClr val="EBEBEB"/>
            </a:solidFill>
            <a:ln w="12783"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45227A69-10D1-A3C1-3520-8660242F08D4}"/>
                </a:ext>
              </a:extLst>
            </p:cNvPr>
            <p:cNvSpPr/>
            <p:nvPr/>
          </p:nvSpPr>
          <p:spPr>
            <a:xfrm>
              <a:off x="934549" y="6439006"/>
              <a:ext cx="1339" cy="795"/>
            </a:xfrm>
            <a:custGeom>
              <a:avLst/>
              <a:gdLst>
                <a:gd name="connsiteX0" fmla="*/ 7 w 1339"/>
                <a:gd name="connsiteY0" fmla="*/ 796 h 795"/>
                <a:gd name="connsiteX1" fmla="*/ 1286 w 1339"/>
                <a:gd name="connsiteY1" fmla="*/ 796 h 795"/>
                <a:gd name="connsiteX2" fmla="*/ 7 w 1339"/>
                <a:gd name="connsiteY2" fmla="*/ 796 h 795"/>
              </a:gdLst>
              <a:ahLst/>
              <a:cxnLst>
                <a:cxn ang="0">
                  <a:pos x="connsiteX0" y="connsiteY0"/>
                </a:cxn>
                <a:cxn ang="0">
                  <a:pos x="connsiteX1" y="connsiteY1"/>
                </a:cxn>
                <a:cxn ang="0">
                  <a:pos x="connsiteX2" y="connsiteY2"/>
                </a:cxn>
              </a:cxnLst>
              <a:rect l="l" t="t" r="r" b="b"/>
              <a:pathLst>
                <a:path w="1339" h="795">
                  <a:moveTo>
                    <a:pt x="7" y="796"/>
                  </a:moveTo>
                  <a:cubicBezTo>
                    <a:pt x="7" y="796"/>
                    <a:pt x="902" y="796"/>
                    <a:pt x="1286" y="796"/>
                  </a:cubicBezTo>
                  <a:cubicBezTo>
                    <a:pt x="1669" y="796"/>
                    <a:pt x="-121" y="-995"/>
                    <a:pt x="7" y="796"/>
                  </a:cubicBezTo>
                  <a:close/>
                </a:path>
              </a:pathLst>
            </a:custGeom>
            <a:solidFill>
              <a:srgbClr val="EBEBEB"/>
            </a:solidFill>
            <a:ln w="12783"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586CC36F-560C-EF18-C328-AD3ED64B822A}"/>
                </a:ext>
              </a:extLst>
            </p:cNvPr>
            <p:cNvSpPr/>
            <p:nvPr/>
          </p:nvSpPr>
          <p:spPr>
            <a:xfrm>
              <a:off x="638598" y="6788920"/>
              <a:ext cx="89017" cy="130886"/>
            </a:xfrm>
            <a:custGeom>
              <a:avLst/>
              <a:gdLst>
                <a:gd name="connsiteX0" fmla="*/ 895 w 89017"/>
                <a:gd name="connsiteY0" fmla="*/ 95970 h 130886"/>
                <a:gd name="connsiteX1" fmla="*/ 0 w 89017"/>
                <a:gd name="connsiteY1" fmla="*/ 95970 h 130886"/>
                <a:gd name="connsiteX2" fmla="*/ 0 w 89017"/>
                <a:gd name="connsiteY2" fmla="*/ 95330 h 130886"/>
                <a:gd name="connsiteX3" fmla="*/ 895 w 89017"/>
                <a:gd name="connsiteY3" fmla="*/ 95330 h 130886"/>
                <a:gd name="connsiteX4" fmla="*/ 88762 w 89017"/>
                <a:gd name="connsiteY4" fmla="*/ 120399 h 130886"/>
                <a:gd name="connsiteX5" fmla="*/ 86971 w 89017"/>
                <a:gd name="connsiteY5" fmla="*/ 122828 h 130886"/>
                <a:gd name="connsiteX6" fmla="*/ 85181 w 89017"/>
                <a:gd name="connsiteY6" fmla="*/ 122828 h 130886"/>
                <a:gd name="connsiteX7" fmla="*/ 83262 w 89017"/>
                <a:gd name="connsiteY7" fmla="*/ 122189 h 130886"/>
                <a:gd name="connsiteX8" fmla="*/ 81216 w 89017"/>
                <a:gd name="connsiteY8" fmla="*/ 124235 h 130886"/>
                <a:gd name="connsiteX9" fmla="*/ 81216 w 89017"/>
                <a:gd name="connsiteY9" fmla="*/ 126793 h 130886"/>
                <a:gd name="connsiteX10" fmla="*/ 80320 w 89017"/>
                <a:gd name="connsiteY10" fmla="*/ 129351 h 130886"/>
                <a:gd name="connsiteX11" fmla="*/ 78146 w 89017"/>
                <a:gd name="connsiteY11" fmla="*/ 128072 h 130886"/>
                <a:gd name="connsiteX12" fmla="*/ 77635 w 89017"/>
                <a:gd name="connsiteY12" fmla="*/ 128072 h 130886"/>
                <a:gd name="connsiteX13" fmla="*/ 76483 w 89017"/>
                <a:gd name="connsiteY13" fmla="*/ 130886 h 130886"/>
                <a:gd name="connsiteX14" fmla="*/ 76483 w 89017"/>
                <a:gd name="connsiteY14" fmla="*/ 130886 h 130886"/>
                <a:gd name="connsiteX15" fmla="*/ 75588 w 89017"/>
                <a:gd name="connsiteY15" fmla="*/ 129096 h 130886"/>
                <a:gd name="connsiteX16" fmla="*/ 75588 w 89017"/>
                <a:gd name="connsiteY16" fmla="*/ 127945 h 130886"/>
                <a:gd name="connsiteX17" fmla="*/ 76356 w 89017"/>
                <a:gd name="connsiteY17" fmla="*/ 127945 h 130886"/>
                <a:gd name="connsiteX18" fmla="*/ 74565 w 89017"/>
                <a:gd name="connsiteY18" fmla="*/ 126921 h 130886"/>
                <a:gd name="connsiteX19" fmla="*/ 72902 w 89017"/>
                <a:gd name="connsiteY19" fmla="*/ 126921 h 130886"/>
                <a:gd name="connsiteX20" fmla="*/ 68682 w 89017"/>
                <a:gd name="connsiteY20" fmla="*/ 118480 h 130886"/>
                <a:gd name="connsiteX21" fmla="*/ 64205 w 89017"/>
                <a:gd name="connsiteY21" fmla="*/ 110934 h 130886"/>
                <a:gd name="connsiteX22" fmla="*/ 41823 w 89017"/>
                <a:gd name="connsiteY22" fmla="*/ 80622 h 130886"/>
                <a:gd name="connsiteX23" fmla="*/ 38370 w 89017"/>
                <a:gd name="connsiteY23" fmla="*/ 77425 h 130886"/>
                <a:gd name="connsiteX24" fmla="*/ 34149 w 89017"/>
                <a:gd name="connsiteY24" fmla="*/ 74355 h 130886"/>
                <a:gd name="connsiteX25" fmla="*/ 32358 w 89017"/>
                <a:gd name="connsiteY25" fmla="*/ 74355 h 130886"/>
                <a:gd name="connsiteX26" fmla="*/ 32358 w 89017"/>
                <a:gd name="connsiteY26" fmla="*/ 72820 h 130886"/>
                <a:gd name="connsiteX27" fmla="*/ 30951 w 89017"/>
                <a:gd name="connsiteY27" fmla="*/ 69111 h 130886"/>
                <a:gd name="connsiteX28" fmla="*/ 26987 w 89017"/>
                <a:gd name="connsiteY28" fmla="*/ 66297 h 130886"/>
                <a:gd name="connsiteX29" fmla="*/ 24684 w 89017"/>
                <a:gd name="connsiteY29" fmla="*/ 69367 h 130886"/>
                <a:gd name="connsiteX30" fmla="*/ 24684 w 89017"/>
                <a:gd name="connsiteY30" fmla="*/ 70902 h 130886"/>
                <a:gd name="connsiteX31" fmla="*/ 26475 w 89017"/>
                <a:gd name="connsiteY31" fmla="*/ 74355 h 130886"/>
                <a:gd name="connsiteX32" fmla="*/ 26475 w 89017"/>
                <a:gd name="connsiteY32" fmla="*/ 76529 h 130886"/>
                <a:gd name="connsiteX33" fmla="*/ 26475 w 89017"/>
                <a:gd name="connsiteY33" fmla="*/ 78448 h 130886"/>
                <a:gd name="connsiteX34" fmla="*/ 25068 w 89017"/>
                <a:gd name="connsiteY34" fmla="*/ 78448 h 130886"/>
                <a:gd name="connsiteX35" fmla="*/ 23789 w 89017"/>
                <a:gd name="connsiteY35" fmla="*/ 79599 h 130886"/>
                <a:gd name="connsiteX36" fmla="*/ 24940 w 89017"/>
                <a:gd name="connsiteY36" fmla="*/ 81773 h 130886"/>
                <a:gd name="connsiteX37" fmla="*/ 24173 w 89017"/>
                <a:gd name="connsiteY37" fmla="*/ 83947 h 130886"/>
                <a:gd name="connsiteX38" fmla="*/ 23405 w 89017"/>
                <a:gd name="connsiteY38" fmla="*/ 86249 h 130886"/>
                <a:gd name="connsiteX39" fmla="*/ 23405 w 89017"/>
                <a:gd name="connsiteY39" fmla="*/ 87912 h 130886"/>
                <a:gd name="connsiteX40" fmla="*/ 20720 w 89017"/>
                <a:gd name="connsiteY40" fmla="*/ 90342 h 130886"/>
                <a:gd name="connsiteX41" fmla="*/ 19824 w 89017"/>
                <a:gd name="connsiteY41" fmla="*/ 93412 h 130886"/>
                <a:gd name="connsiteX42" fmla="*/ 19824 w 89017"/>
                <a:gd name="connsiteY42" fmla="*/ 96609 h 130886"/>
                <a:gd name="connsiteX43" fmla="*/ 19824 w 89017"/>
                <a:gd name="connsiteY43" fmla="*/ 100191 h 130886"/>
                <a:gd name="connsiteX44" fmla="*/ 19824 w 89017"/>
                <a:gd name="connsiteY44" fmla="*/ 102748 h 130886"/>
                <a:gd name="connsiteX45" fmla="*/ 22510 w 89017"/>
                <a:gd name="connsiteY45" fmla="*/ 101469 h 130886"/>
                <a:gd name="connsiteX46" fmla="*/ 24557 w 89017"/>
                <a:gd name="connsiteY46" fmla="*/ 99551 h 130886"/>
                <a:gd name="connsiteX47" fmla="*/ 23789 w 89017"/>
                <a:gd name="connsiteY47" fmla="*/ 102493 h 130886"/>
                <a:gd name="connsiteX48" fmla="*/ 23789 w 89017"/>
                <a:gd name="connsiteY48" fmla="*/ 107481 h 130886"/>
                <a:gd name="connsiteX49" fmla="*/ 19313 w 89017"/>
                <a:gd name="connsiteY49" fmla="*/ 113748 h 130886"/>
                <a:gd name="connsiteX50" fmla="*/ 18034 w 89017"/>
                <a:gd name="connsiteY50" fmla="*/ 111573 h 130886"/>
                <a:gd name="connsiteX51" fmla="*/ 14453 w 89017"/>
                <a:gd name="connsiteY51" fmla="*/ 114131 h 130886"/>
                <a:gd name="connsiteX52" fmla="*/ 11639 w 89017"/>
                <a:gd name="connsiteY52" fmla="*/ 112597 h 130886"/>
                <a:gd name="connsiteX53" fmla="*/ 8058 w 89017"/>
                <a:gd name="connsiteY53" fmla="*/ 110934 h 130886"/>
                <a:gd name="connsiteX54" fmla="*/ 5628 w 89017"/>
                <a:gd name="connsiteY54" fmla="*/ 111573 h 130886"/>
                <a:gd name="connsiteX55" fmla="*/ 5628 w 89017"/>
                <a:gd name="connsiteY55" fmla="*/ 112852 h 130886"/>
                <a:gd name="connsiteX56" fmla="*/ 5628 w 89017"/>
                <a:gd name="connsiteY56" fmla="*/ 113492 h 130886"/>
                <a:gd name="connsiteX57" fmla="*/ 4093 w 89017"/>
                <a:gd name="connsiteY57" fmla="*/ 111062 h 130886"/>
                <a:gd name="connsiteX58" fmla="*/ 4093 w 89017"/>
                <a:gd name="connsiteY58" fmla="*/ 107736 h 130886"/>
                <a:gd name="connsiteX59" fmla="*/ 4093 w 89017"/>
                <a:gd name="connsiteY59" fmla="*/ 106202 h 130886"/>
                <a:gd name="connsiteX60" fmla="*/ 4093 w 89017"/>
                <a:gd name="connsiteY60" fmla="*/ 104028 h 130886"/>
                <a:gd name="connsiteX61" fmla="*/ 4093 w 89017"/>
                <a:gd name="connsiteY61" fmla="*/ 102493 h 130886"/>
                <a:gd name="connsiteX62" fmla="*/ 4093 w 89017"/>
                <a:gd name="connsiteY62" fmla="*/ 99551 h 130886"/>
                <a:gd name="connsiteX63" fmla="*/ 4093 w 89017"/>
                <a:gd name="connsiteY63" fmla="*/ 95970 h 130886"/>
                <a:gd name="connsiteX64" fmla="*/ 5500 w 89017"/>
                <a:gd name="connsiteY64" fmla="*/ 88552 h 130886"/>
                <a:gd name="connsiteX65" fmla="*/ 4349 w 89017"/>
                <a:gd name="connsiteY65" fmla="*/ 83308 h 130886"/>
                <a:gd name="connsiteX66" fmla="*/ 4349 w 89017"/>
                <a:gd name="connsiteY66" fmla="*/ 79599 h 130886"/>
                <a:gd name="connsiteX67" fmla="*/ 4349 w 89017"/>
                <a:gd name="connsiteY67" fmla="*/ 76145 h 130886"/>
                <a:gd name="connsiteX68" fmla="*/ 4349 w 89017"/>
                <a:gd name="connsiteY68" fmla="*/ 74355 h 130886"/>
                <a:gd name="connsiteX69" fmla="*/ 6523 w 89017"/>
                <a:gd name="connsiteY69" fmla="*/ 75250 h 130886"/>
                <a:gd name="connsiteX70" fmla="*/ 6523 w 89017"/>
                <a:gd name="connsiteY70" fmla="*/ 74611 h 130886"/>
                <a:gd name="connsiteX71" fmla="*/ 6523 w 89017"/>
                <a:gd name="connsiteY71" fmla="*/ 73971 h 130886"/>
                <a:gd name="connsiteX72" fmla="*/ 6523 w 89017"/>
                <a:gd name="connsiteY72" fmla="*/ 73971 h 130886"/>
                <a:gd name="connsiteX73" fmla="*/ 5372 w 89017"/>
                <a:gd name="connsiteY73" fmla="*/ 72948 h 130886"/>
                <a:gd name="connsiteX74" fmla="*/ 4349 w 89017"/>
                <a:gd name="connsiteY74" fmla="*/ 71030 h 130886"/>
                <a:gd name="connsiteX75" fmla="*/ 4349 w 89017"/>
                <a:gd name="connsiteY75" fmla="*/ 58240 h 130886"/>
                <a:gd name="connsiteX76" fmla="*/ 5116 w 89017"/>
                <a:gd name="connsiteY76" fmla="*/ 59647 h 130886"/>
                <a:gd name="connsiteX77" fmla="*/ 6523 w 89017"/>
                <a:gd name="connsiteY77" fmla="*/ 59647 h 130886"/>
                <a:gd name="connsiteX78" fmla="*/ 7802 w 89017"/>
                <a:gd name="connsiteY78" fmla="*/ 57856 h 130886"/>
                <a:gd name="connsiteX79" fmla="*/ 7162 w 89017"/>
                <a:gd name="connsiteY79" fmla="*/ 55682 h 130886"/>
                <a:gd name="connsiteX80" fmla="*/ 4349 w 89017"/>
                <a:gd name="connsiteY80" fmla="*/ 52484 h 130886"/>
                <a:gd name="connsiteX81" fmla="*/ 4349 w 89017"/>
                <a:gd name="connsiteY81" fmla="*/ 50438 h 130886"/>
                <a:gd name="connsiteX82" fmla="*/ 5372 w 89017"/>
                <a:gd name="connsiteY82" fmla="*/ 48391 h 130886"/>
                <a:gd name="connsiteX83" fmla="*/ 6651 w 89017"/>
                <a:gd name="connsiteY83" fmla="*/ 46217 h 130886"/>
                <a:gd name="connsiteX84" fmla="*/ 6651 w 89017"/>
                <a:gd name="connsiteY84" fmla="*/ 43276 h 130886"/>
                <a:gd name="connsiteX85" fmla="*/ 6651 w 89017"/>
                <a:gd name="connsiteY85" fmla="*/ 39950 h 130886"/>
                <a:gd name="connsiteX86" fmla="*/ 6651 w 89017"/>
                <a:gd name="connsiteY86" fmla="*/ 36753 h 130886"/>
                <a:gd name="connsiteX87" fmla="*/ 10104 w 89017"/>
                <a:gd name="connsiteY87" fmla="*/ 35857 h 130886"/>
                <a:gd name="connsiteX88" fmla="*/ 9209 w 89017"/>
                <a:gd name="connsiteY88" fmla="*/ 33811 h 130886"/>
                <a:gd name="connsiteX89" fmla="*/ 10104 w 89017"/>
                <a:gd name="connsiteY89" fmla="*/ 30997 h 130886"/>
                <a:gd name="connsiteX90" fmla="*/ 10999 w 89017"/>
                <a:gd name="connsiteY90" fmla="*/ 29590 h 130886"/>
                <a:gd name="connsiteX91" fmla="*/ 10999 w 89017"/>
                <a:gd name="connsiteY91" fmla="*/ 28823 h 130886"/>
                <a:gd name="connsiteX92" fmla="*/ 8313 w 89017"/>
                <a:gd name="connsiteY92" fmla="*/ 27800 h 130886"/>
                <a:gd name="connsiteX93" fmla="*/ 7034 w 89017"/>
                <a:gd name="connsiteY93" fmla="*/ 30102 h 130886"/>
                <a:gd name="connsiteX94" fmla="*/ 7034 w 89017"/>
                <a:gd name="connsiteY94" fmla="*/ 33043 h 130886"/>
                <a:gd name="connsiteX95" fmla="*/ 7034 w 89017"/>
                <a:gd name="connsiteY95" fmla="*/ 31253 h 130886"/>
                <a:gd name="connsiteX96" fmla="*/ 8186 w 89017"/>
                <a:gd name="connsiteY96" fmla="*/ 27672 h 130886"/>
                <a:gd name="connsiteX97" fmla="*/ 9720 w 89017"/>
                <a:gd name="connsiteY97" fmla="*/ 23707 h 130886"/>
                <a:gd name="connsiteX98" fmla="*/ 9720 w 89017"/>
                <a:gd name="connsiteY98" fmla="*/ 21916 h 130886"/>
                <a:gd name="connsiteX99" fmla="*/ 10871 w 89017"/>
                <a:gd name="connsiteY99" fmla="*/ 21149 h 130886"/>
                <a:gd name="connsiteX100" fmla="*/ 11767 w 89017"/>
                <a:gd name="connsiteY100" fmla="*/ 20126 h 130886"/>
                <a:gd name="connsiteX101" fmla="*/ 10616 w 89017"/>
                <a:gd name="connsiteY101" fmla="*/ 17952 h 130886"/>
                <a:gd name="connsiteX102" fmla="*/ 8569 w 89017"/>
                <a:gd name="connsiteY102" fmla="*/ 19614 h 130886"/>
                <a:gd name="connsiteX103" fmla="*/ 6907 w 89017"/>
                <a:gd name="connsiteY103" fmla="*/ 19614 h 130886"/>
                <a:gd name="connsiteX104" fmla="*/ 6907 w 89017"/>
                <a:gd name="connsiteY104" fmla="*/ 18463 h 130886"/>
                <a:gd name="connsiteX105" fmla="*/ 8441 w 89017"/>
                <a:gd name="connsiteY105" fmla="*/ 19103 h 130886"/>
                <a:gd name="connsiteX106" fmla="*/ 11639 w 89017"/>
                <a:gd name="connsiteY106" fmla="*/ 16928 h 130886"/>
                <a:gd name="connsiteX107" fmla="*/ 12406 w 89017"/>
                <a:gd name="connsiteY107" fmla="*/ 12196 h 130886"/>
                <a:gd name="connsiteX108" fmla="*/ 12406 w 89017"/>
                <a:gd name="connsiteY108" fmla="*/ 9510 h 130886"/>
                <a:gd name="connsiteX109" fmla="*/ 12406 w 89017"/>
                <a:gd name="connsiteY109" fmla="*/ 7975 h 130886"/>
                <a:gd name="connsiteX110" fmla="*/ 13685 w 89017"/>
                <a:gd name="connsiteY110" fmla="*/ 7975 h 130886"/>
                <a:gd name="connsiteX111" fmla="*/ 15348 w 89017"/>
                <a:gd name="connsiteY111" fmla="*/ 7975 h 130886"/>
                <a:gd name="connsiteX112" fmla="*/ 17138 w 89017"/>
                <a:gd name="connsiteY112" fmla="*/ 7975 h 130886"/>
                <a:gd name="connsiteX113" fmla="*/ 15859 w 89017"/>
                <a:gd name="connsiteY113" fmla="*/ 6057 h 130886"/>
                <a:gd name="connsiteX114" fmla="*/ 15859 w 89017"/>
                <a:gd name="connsiteY114" fmla="*/ 4522 h 130886"/>
                <a:gd name="connsiteX115" fmla="*/ 17011 w 89017"/>
                <a:gd name="connsiteY115" fmla="*/ 2987 h 130886"/>
                <a:gd name="connsiteX116" fmla="*/ 19952 w 89017"/>
                <a:gd name="connsiteY116" fmla="*/ 4394 h 130886"/>
                <a:gd name="connsiteX117" fmla="*/ 23278 w 89017"/>
                <a:gd name="connsiteY117" fmla="*/ 2987 h 130886"/>
                <a:gd name="connsiteX118" fmla="*/ 23278 w 89017"/>
                <a:gd name="connsiteY118" fmla="*/ 2987 h 130886"/>
                <a:gd name="connsiteX119" fmla="*/ 22254 w 89017"/>
                <a:gd name="connsiteY119" fmla="*/ 5162 h 130886"/>
                <a:gd name="connsiteX120" fmla="*/ 23278 w 89017"/>
                <a:gd name="connsiteY120" fmla="*/ 6185 h 130886"/>
                <a:gd name="connsiteX121" fmla="*/ 31847 w 89017"/>
                <a:gd name="connsiteY121" fmla="*/ 11045 h 130886"/>
                <a:gd name="connsiteX122" fmla="*/ 38498 w 89017"/>
                <a:gd name="connsiteY122" fmla="*/ 16928 h 130886"/>
                <a:gd name="connsiteX123" fmla="*/ 39265 w 89017"/>
                <a:gd name="connsiteY123" fmla="*/ 15138 h 130886"/>
                <a:gd name="connsiteX124" fmla="*/ 36707 w 89017"/>
                <a:gd name="connsiteY124" fmla="*/ 12963 h 130886"/>
                <a:gd name="connsiteX125" fmla="*/ 35812 w 89017"/>
                <a:gd name="connsiteY125" fmla="*/ 9766 h 130886"/>
                <a:gd name="connsiteX126" fmla="*/ 35812 w 89017"/>
                <a:gd name="connsiteY126" fmla="*/ 8487 h 130886"/>
                <a:gd name="connsiteX127" fmla="*/ 37219 w 89017"/>
                <a:gd name="connsiteY127" fmla="*/ 8487 h 130886"/>
                <a:gd name="connsiteX128" fmla="*/ 37219 w 89017"/>
                <a:gd name="connsiteY128" fmla="*/ 8487 h 130886"/>
                <a:gd name="connsiteX129" fmla="*/ 38114 w 89017"/>
                <a:gd name="connsiteY129" fmla="*/ 9383 h 130886"/>
                <a:gd name="connsiteX130" fmla="*/ 40416 w 89017"/>
                <a:gd name="connsiteY130" fmla="*/ 10278 h 130886"/>
                <a:gd name="connsiteX131" fmla="*/ 43102 w 89017"/>
                <a:gd name="connsiteY131" fmla="*/ 9127 h 130886"/>
                <a:gd name="connsiteX132" fmla="*/ 45660 w 89017"/>
                <a:gd name="connsiteY132" fmla="*/ 9126 h 130886"/>
                <a:gd name="connsiteX133" fmla="*/ 50776 w 89017"/>
                <a:gd name="connsiteY133" fmla="*/ 9894 h 130886"/>
                <a:gd name="connsiteX134" fmla="*/ 55636 w 89017"/>
                <a:gd name="connsiteY134" fmla="*/ 10661 h 130886"/>
                <a:gd name="connsiteX135" fmla="*/ 58322 w 89017"/>
                <a:gd name="connsiteY135" fmla="*/ 10661 h 130886"/>
                <a:gd name="connsiteX136" fmla="*/ 60368 w 89017"/>
                <a:gd name="connsiteY136" fmla="*/ 9638 h 130886"/>
                <a:gd name="connsiteX137" fmla="*/ 63438 w 89017"/>
                <a:gd name="connsiteY137" fmla="*/ 13475 h 130886"/>
                <a:gd name="connsiteX138" fmla="*/ 66635 w 89017"/>
                <a:gd name="connsiteY138" fmla="*/ 15905 h 130886"/>
                <a:gd name="connsiteX139" fmla="*/ 68042 w 89017"/>
                <a:gd name="connsiteY139" fmla="*/ 15905 h 130886"/>
                <a:gd name="connsiteX140" fmla="*/ 70984 w 89017"/>
                <a:gd name="connsiteY140" fmla="*/ 19103 h 130886"/>
                <a:gd name="connsiteX141" fmla="*/ 73925 w 89017"/>
                <a:gd name="connsiteY141" fmla="*/ 22428 h 130886"/>
                <a:gd name="connsiteX142" fmla="*/ 75588 w 89017"/>
                <a:gd name="connsiteY142" fmla="*/ 26904 h 130886"/>
                <a:gd name="connsiteX143" fmla="*/ 77379 w 89017"/>
                <a:gd name="connsiteY143" fmla="*/ 30230 h 130886"/>
                <a:gd name="connsiteX144" fmla="*/ 79553 w 89017"/>
                <a:gd name="connsiteY144" fmla="*/ 29463 h 130886"/>
                <a:gd name="connsiteX145" fmla="*/ 79553 w 89017"/>
                <a:gd name="connsiteY145" fmla="*/ 27288 h 130886"/>
                <a:gd name="connsiteX146" fmla="*/ 83646 w 89017"/>
                <a:gd name="connsiteY146" fmla="*/ 29463 h 130886"/>
                <a:gd name="connsiteX147" fmla="*/ 85053 w 89017"/>
                <a:gd name="connsiteY147" fmla="*/ 32916 h 130886"/>
                <a:gd name="connsiteX148" fmla="*/ 83774 w 89017"/>
                <a:gd name="connsiteY148" fmla="*/ 32916 h 130886"/>
                <a:gd name="connsiteX149" fmla="*/ 82111 w 89017"/>
                <a:gd name="connsiteY149" fmla="*/ 33683 h 130886"/>
                <a:gd name="connsiteX150" fmla="*/ 81088 w 89017"/>
                <a:gd name="connsiteY150" fmla="*/ 35218 h 130886"/>
                <a:gd name="connsiteX151" fmla="*/ 81088 w 89017"/>
                <a:gd name="connsiteY151" fmla="*/ 37904 h 130886"/>
                <a:gd name="connsiteX152" fmla="*/ 82623 w 89017"/>
                <a:gd name="connsiteY152" fmla="*/ 40845 h 130886"/>
                <a:gd name="connsiteX153" fmla="*/ 83646 w 89017"/>
                <a:gd name="connsiteY153" fmla="*/ 40845 h 130886"/>
                <a:gd name="connsiteX154" fmla="*/ 84541 w 89017"/>
                <a:gd name="connsiteY154" fmla="*/ 40078 h 130886"/>
                <a:gd name="connsiteX155" fmla="*/ 84541 w 89017"/>
                <a:gd name="connsiteY155" fmla="*/ 38543 h 130886"/>
                <a:gd name="connsiteX156" fmla="*/ 85436 w 89017"/>
                <a:gd name="connsiteY156" fmla="*/ 36625 h 130886"/>
                <a:gd name="connsiteX157" fmla="*/ 85436 w 89017"/>
                <a:gd name="connsiteY157" fmla="*/ 38415 h 130886"/>
                <a:gd name="connsiteX158" fmla="*/ 82239 w 89017"/>
                <a:gd name="connsiteY158" fmla="*/ 42252 h 130886"/>
                <a:gd name="connsiteX159" fmla="*/ 79041 w 89017"/>
                <a:gd name="connsiteY159" fmla="*/ 45834 h 130886"/>
                <a:gd name="connsiteX160" fmla="*/ 79041 w 89017"/>
                <a:gd name="connsiteY160" fmla="*/ 47752 h 130886"/>
                <a:gd name="connsiteX161" fmla="*/ 79041 w 89017"/>
                <a:gd name="connsiteY161" fmla="*/ 50566 h 130886"/>
                <a:gd name="connsiteX162" fmla="*/ 77379 w 89017"/>
                <a:gd name="connsiteY162" fmla="*/ 49798 h 130886"/>
                <a:gd name="connsiteX163" fmla="*/ 75972 w 89017"/>
                <a:gd name="connsiteY163" fmla="*/ 49798 h 130886"/>
                <a:gd name="connsiteX164" fmla="*/ 74821 w 89017"/>
                <a:gd name="connsiteY164" fmla="*/ 48391 h 130886"/>
                <a:gd name="connsiteX165" fmla="*/ 74821 w 89017"/>
                <a:gd name="connsiteY165" fmla="*/ 46729 h 130886"/>
                <a:gd name="connsiteX166" fmla="*/ 76356 w 89017"/>
                <a:gd name="connsiteY166" fmla="*/ 41869 h 130886"/>
                <a:gd name="connsiteX167" fmla="*/ 77762 w 89017"/>
                <a:gd name="connsiteY167" fmla="*/ 36497 h 130886"/>
                <a:gd name="connsiteX168" fmla="*/ 76611 w 89017"/>
                <a:gd name="connsiteY168" fmla="*/ 33043 h 130886"/>
                <a:gd name="connsiteX169" fmla="*/ 74181 w 89017"/>
                <a:gd name="connsiteY169" fmla="*/ 36881 h 130886"/>
                <a:gd name="connsiteX170" fmla="*/ 71495 w 89017"/>
                <a:gd name="connsiteY170" fmla="*/ 40206 h 130886"/>
                <a:gd name="connsiteX171" fmla="*/ 68810 w 89017"/>
                <a:gd name="connsiteY171" fmla="*/ 38927 h 130886"/>
                <a:gd name="connsiteX172" fmla="*/ 67914 w 89017"/>
                <a:gd name="connsiteY172" fmla="*/ 40206 h 130886"/>
                <a:gd name="connsiteX173" fmla="*/ 70089 w 89017"/>
                <a:gd name="connsiteY173" fmla="*/ 42380 h 130886"/>
                <a:gd name="connsiteX174" fmla="*/ 71623 w 89017"/>
                <a:gd name="connsiteY174" fmla="*/ 46345 h 130886"/>
                <a:gd name="connsiteX175" fmla="*/ 71623 w 89017"/>
                <a:gd name="connsiteY175" fmla="*/ 49798 h 130886"/>
                <a:gd name="connsiteX176" fmla="*/ 71623 w 89017"/>
                <a:gd name="connsiteY176" fmla="*/ 53252 h 130886"/>
                <a:gd name="connsiteX177" fmla="*/ 71623 w 89017"/>
                <a:gd name="connsiteY177" fmla="*/ 56577 h 130886"/>
                <a:gd name="connsiteX178" fmla="*/ 68810 w 89017"/>
                <a:gd name="connsiteY178" fmla="*/ 58112 h 130886"/>
                <a:gd name="connsiteX179" fmla="*/ 68810 w 89017"/>
                <a:gd name="connsiteY179" fmla="*/ 56065 h 130886"/>
                <a:gd name="connsiteX180" fmla="*/ 68810 w 89017"/>
                <a:gd name="connsiteY180" fmla="*/ 54275 h 130886"/>
                <a:gd name="connsiteX181" fmla="*/ 66891 w 89017"/>
                <a:gd name="connsiteY181" fmla="*/ 52868 h 130886"/>
                <a:gd name="connsiteX182" fmla="*/ 64717 w 89017"/>
                <a:gd name="connsiteY182" fmla="*/ 56577 h 130886"/>
                <a:gd name="connsiteX183" fmla="*/ 60368 w 89017"/>
                <a:gd name="connsiteY183" fmla="*/ 60286 h 130886"/>
                <a:gd name="connsiteX184" fmla="*/ 58833 w 89017"/>
                <a:gd name="connsiteY184" fmla="*/ 61565 h 130886"/>
                <a:gd name="connsiteX185" fmla="*/ 57810 w 89017"/>
                <a:gd name="connsiteY185" fmla="*/ 62972 h 130886"/>
                <a:gd name="connsiteX186" fmla="*/ 58450 w 89017"/>
                <a:gd name="connsiteY186" fmla="*/ 63867 h 130886"/>
                <a:gd name="connsiteX187" fmla="*/ 51671 w 89017"/>
                <a:gd name="connsiteY187" fmla="*/ 66297 h 130886"/>
                <a:gd name="connsiteX188" fmla="*/ 48985 w 89017"/>
                <a:gd name="connsiteY188" fmla="*/ 66937 h 130886"/>
                <a:gd name="connsiteX189" fmla="*/ 46555 w 89017"/>
                <a:gd name="connsiteY189" fmla="*/ 66937 h 130886"/>
                <a:gd name="connsiteX190" fmla="*/ 43613 w 89017"/>
                <a:gd name="connsiteY190" fmla="*/ 66937 h 130886"/>
                <a:gd name="connsiteX191" fmla="*/ 42207 w 89017"/>
                <a:gd name="connsiteY191" fmla="*/ 68088 h 130886"/>
                <a:gd name="connsiteX192" fmla="*/ 45660 w 89017"/>
                <a:gd name="connsiteY192" fmla="*/ 71669 h 130886"/>
                <a:gd name="connsiteX193" fmla="*/ 49113 w 89017"/>
                <a:gd name="connsiteY193" fmla="*/ 73971 h 130886"/>
                <a:gd name="connsiteX194" fmla="*/ 49113 w 89017"/>
                <a:gd name="connsiteY194" fmla="*/ 76401 h 130886"/>
                <a:gd name="connsiteX195" fmla="*/ 51415 w 89017"/>
                <a:gd name="connsiteY195" fmla="*/ 80750 h 130886"/>
                <a:gd name="connsiteX196" fmla="*/ 53590 w 89017"/>
                <a:gd name="connsiteY196" fmla="*/ 84587 h 130886"/>
                <a:gd name="connsiteX197" fmla="*/ 56148 w 89017"/>
                <a:gd name="connsiteY197" fmla="*/ 83308 h 130886"/>
                <a:gd name="connsiteX198" fmla="*/ 61264 w 89017"/>
                <a:gd name="connsiteY198" fmla="*/ 88935 h 130886"/>
                <a:gd name="connsiteX199" fmla="*/ 66507 w 89017"/>
                <a:gd name="connsiteY199" fmla="*/ 95330 h 130886"/>
                <a:gd name="connsiteX200" fmla="*/ 69961 w 89017"/>
                <a:gd name="connsiteY200" fmla="*/ 98656 h 130886"/>
                <a:gd name="connsiteX201" fmla="*/ 69321 w 89017"/>
                <a:gd name="connsiteY201" fmla="*/ 98656 h 130886"/>
                <a:gd name="connsiteX202" fmla="*/ 72647 w 89017"/>
                <a:gd name="connsiteY202" fmla="*/ 101342 h 130886"/>
                <a:gd name="connsiteX203" fmla="*/ 75460 w 89017"/>
                <a:gd name="connsiteY203" fmla="*/ 105179 h 130886"/>
                <a:gd name="connsiteX204" fmla="*/ 75460 w 89017"/>
                <a:gd name="connsiteY204" fmla="*/ 107736 h 130886"/>
                <a:gd name="connsiteX205" fmla="*/ 79297 w 89017"/>
                <a:gd name="connsiteY205" fmla="*/ 107736 h 130886"/>
                <a:gd name="connsiteX206" fmla="*/ 84157 w 89017"/>
                <a:gd name="connsiteY206" fmla="*/ 115282 h 130886"/>
                <a:gd name="connsiteX207" fmla="*/ 88634 w 89017"/>
                <a:gd name="connsiteY207" fmla="*/ 120398 h 130886"/>
                <a:gd name="connsiteX208" fmla="*/ 8441 w 89017"/>
                <a:gd name="connsiteY208" fmla="*/ 7975 h 130886"/>
                <a:gd name="connsiteX209" fmla="*/ 8441 w 89017"/>
                <a:gd name="connsiteY209" fmla="*/ 9510 h 130886"/>
                <a:gd name="connsiteX210" fmla="*/ 6779 w 89017"/>
                <a:gd name="connsiteY210" fmla="*/ 8743 h 130886"/>
                <a:gd name="connsiteX211" fmla="*/ 4988 w 89017"/>
                <a:gd name="connsiteY211" fmla="*/ 7975 h 130886"/>
                <a:gd name="connsiteX212" fmla="*/ 4988 w 89017"/>
                <a:gd name="connsiteY212" fmla="*/ 7080 h 130886"/>
                <a:gd name="connsiteX213" fmla="*/ 6011 w 89017"/>
                <a:gd name="connsiteY213" fmla="*/ 5801 h 130886"/>
                <a:gd name="connsiteX214" fmla="*/ 8058 w 89017"/>
                <a:gd name="connsiteY214" fmla="*/ 6441 h 130886"/>
                <a:gd name="connsiteX215" fmla="*/ 8313 w 89017"/>
                <a:gd name="connsiteY215" fmla="*/ 7975 h 130886"/>
                <a:gd name="connsiteX216" fmla="*/ 13941 w 89017"/>
                <a:gd name="connsiteY216" fmla="*/ 302 h 130886"/>
                <a:gd name="connsiteX217" fmla="*/ 13174 w 89017"/>
                <a:gd name="connsiteY217" fmla="*/ 2092 h 130886"/>
                <a:gd name="connsiteX218" fmla="*/ 11511 w 89017"/>
                <a:gd name="connsiteY218" fmla="*/ 2988 h 130886"/>
                <a:gd name="connsiteX219" fmla="*/ 9976 w 89017"/>
                <a:gd name="connsiteY219" fmla="*/ 2988 h 130886"/>
                <a:gd name="connsiteX220" fmla="*/ 8697 w 89017"/>
                <a:gd name="connsiteY220" fmla="*/ 2348 h 130886"/>
                <a:gd name="connsiteX221" fmla="*/ 8697 w 89017"/>
                <a:gd name="connsiteY221" fmla="*/ 429 h 130886"/>
                <a:gd name="connsiteX222" fmla="*/ 10488 w 89017"/>
                <a:gd name="connsiteY222" fmla="*/ 429 h 130886"/>
                <a:gd name="connsiteX223" fmla="*/ 13685 w 89017"/>
                <a:gd name="connsiteY223" fmla="*/ 302 h 130886"/>
                <a:gd name="connsiteX224" fmla="*/ 16755 w 89017"/>
                <a:gd name="connsiteY224" fmla="*/ 15394 h 130886"/>
                <a:gd name="connsiteX225" fmla="*/ 16755 w 89017"/>
                <a:gd name="connsiteY225" fmla="*/ 12580 h 130886"/>
                <a:gd name="connsiteX226" fmla="*/ 15604 w 89017"/>
                <a:gd name="connsiteY226" fmla="*/ 10022 h 130886"/>
                <a:gd name="connsiteX227" fmla="*/ 13685 w 89017"/>
                <a:gd name="connsiteY227" fmla="*/ 10406 h 130886"/>
                <a:gd name="connsiteX228" fmla="*/ 15348 w 89017"/>
                <a:gd name="connsiteY228" fmla="*/ 15777 h 130886"/>
                <a:gd name="connsiteX229" fmla="*/ 15348 w 89017"/>
                <a:gd name="connsiteY229" fmla="*/ 17184 h 130886"/>
                <a:gd name="connsiteX230" fmla="*/ 13174 w 89017"/>
                <a:gd name="connsiteY230" fmla="*/ 19998 h 130886"/>
                <a:gd name="connsiteX231" fmla="*/ 13685 w 89017"/>
                <a:gd name="connsiteY231" fmla="*/ 23195 h 130886"/>
                <a:gd name="connsiteX232" fmla="*/ 14580 w 89017"/>
                <a:gd name="connsiteY232" fmla="*/ 26009 h 130886"/>
                <a:gd name="connsiteX233" fmla="*/ 14580 w 89017"/>
                <a:gd name="connsiteY233" fmla="*/ 27288 h 130886"/>
                <a:gd name="connsiteX234" fmla="*/ 15732 w 89017"/>
                <a:gd name="connsiteY234" fmla="*/ 27288 h 130886"/>
                <a:gd name="connsiteX235" fmla="*/ 15732 w 89017"/>
                <a:gd name="connsiteY235" fmla="*/ 27288 h 130886"/>
                <a:gd name="connsiteX236" fmla="*/ 15732 w 89017"/>
                <a:gd name="connsiteY236" fmla="*/ 26137 h 130886"/>
                <a:gd name="connsiteX237" fmla="*/ 15732 w 89017"/>
                <a:gd name="connsiteY237" fmla="*/ 24346 h 130886"/>
                <a:gd name="connsiteX238" fmla="*/ 17011 w 89017"/>
                <a:gd name="connsiteY238" fmla="*/ 20893 h 130886"/>
                <a:gd name="connsiteX239" fmla="*/ 18545 w 89017"/>
                <a:gd name="connsiteY239" fmla="*/ 17952 h 130886"/>
                <a:gd name="connsiteX240" fmla="*/ 16627 w 89017"/>
                <a:gd name="connsiteY240" fmla="*/ 15394 h 130886"/>
                <a:gd name="connsiteX241" fmla="*/ 15476 w 89017"/>
                <a:gd name="connsiteY241" fmla="*/ 96354 h 130886"/>
                <a:gd name="connsiteX242" fmla="*/ 14453 w 89017"/>
                <a:gd name="connsiteY242" fmla="*/ 95330 h 130886"/>
                <a:gd name="connsiteX243" fmla="*/ 14453 w 89017"/>
                <a:gd name="connsiteY243" fmla="*/ 97505 h 130886"/>
                <a:gd name="connsiteX244" fmla="*/ 15348 w 89017"/>
                <a:gd name="connsiteY244" fmla="*/ 97505 h 130886"/>
                <a:gd name="connsiteX245" fmla="*/ 15348 w 89017"/>
                <a:gd name="connsiteY245" fmla="*/ 96354 h 130886"/>
                <a:gd name="connsiteX246" fmla="*/ 15476 w 89017"/>
                <a:gd name="connsiteY246" fmla="*/ 51845 h 130886"/>
                <a:gd name="connsiteX247" fmla="*/ 15476 w 89017"/>
                <a:gd name="connsiteY247" fmla="*/ 51845 h 130886"/>
                <a:gd name="connsiteX248" fmla="*/ 15476 w 89017"/>
                <a:gd name="connsiteY248" fmla="*/ 52996 h 130886"/>
                <a:gd name="connsiteX249" fmla="*/ 20464 w 89017"/>
                <a:gd name="connsiteY249" fmla="*/ 82029 h 130886"/>
                <a:gd name="connsiteX250" fmla="*/ 18545 w 89017"/>
                <a:gd name="connsiteY250" fmla="*/ 79215 h 130886"/>
                <a:gd name="connsiteX251" fmla="*/ 16499 w 89017"/>
                <a:gd name="connsiteY251" fmla="*/ 82029 h 130886"/>
                <a:gd name="connsiteX252" fmla="*/ 19313 w 89017"/>
                <a:gd name="connsiteY252" fmla="*/ 83052 h 130886"/>
                <a:gd name="connsiteX253" fmla="*/ 20975 w 89017"/>
                <a:gd name="connsiteY253" fmla="*/ 82029 h 130886"/>
                <a:gd name="connsiteX254" fmla="*/ 18929 w 89017"/>
                <a:gd name="connsiteY254" fmla="*/ 24602 h 130886"/>
                <a:gd name="connsiteX255" fmla="*/ 17011 w 89017"/>
                <a:gd name="connsiteY255" fmla="*/ 23963 h 130886"/>
                <a:gd name="connsiteX256" fmla="*/ 18417 w 89017"/>
                <a:gd name="connsiteY256" fmla="*/ 26393 h 130886"/>
                <a:gd name="connsiteX257" fmla="*/ 19441 w 89017"/>
                <a:gd name="connsiteY257" fmla="*/ 24602 h 130886"/>
                <a:gd name="connsiteX258" fmla="*/ 18929 w 89017"/>
                <a:gd name="connsiteY258" fmla="*/ 36369 h 130886"/>
                <a:gd name="connsiteX259" fmla="*/ 18929 w 89017"/>
                <a:gd name="connsiteY259" fmla="*/ 34834 h 130886"/>
                <a:gd name="connsiteX260" fmla="*/ 17011 w 89017"/>
                <a:gd name="connsiteY260" fmla="*/ 34834 h 130886"/>
                <a:gd name="connsiteX261" fmla="*/ 17011 w 89017"/>
                <a:gd name="connsiteY261" fmla="*/ 35985 h 130886"/>
                <a:gd name="connsiteX262" fmla="*/ 30056 w 89017"/>
                <a:gd name="connsiteY262" fmla="*/ 52996 h 130886"/>
                <a:gd name="connsiteX263" fmla="*/ 28905 w 89017"/>
                <a:gd name="connsiteY263" fmla="*/ 52996 h 130886"/>
                <a:gd name="connsiteX264" fmla="*/ 27498 w 89017"/>
                <a:gd name="connsiteY264" fmla="*/ 52996 h 130886"/>
                <a:gd name="connsiteX265" fmla="*/ 26603 w 89017"/>
                <a:gd name="connsiteY265" fmla="*/ 51461 h 130886"/>
                <a:gd name="connsiteX266" fmla="*/ 22766 w 89017"/>
                <a:gd name="connsiteY266" fmla="*/ 56449 h 130886"/>
                <a:gd name="connsiteX267" fmla="*/ 19696 w 89017"/>
                <a:gd name="connsiteY267" fmla="*/ 52356 h 130886"/>
                <a:gd name="connsiteX268" fmla="*/ 18801 w 89017"/>
                <a:gd name="connsiteY268" fmla="*/ 54659 h 130886"/>
                <a:gd name="connsiteX269" fmla="*/ 18801 w 89017"/>
                <a:gd name="connsiteY269" fmla="*/ 56449 h 130886"/>
                <a:gd name="connsiteX270" fmla="*/ 20592 w 89017"/>
                <a:gd name="connsiteY270" fmla="*/ 58240 h 130886"/>
                <a:gd name="connsiteX271" fmla="*/ 23661 w 89017"/>
                <a:gd name="connsiteY271" fmla="*/ 58240 h 130886"/>
                <a:gd name="connsiteX272" fmla="*/ 25196 w 89017"/>
                <a:gd name="connsiteY272" fmla="*/ 58240 h 130886"/>
                <a:gd name="connsiteX273" fmla="*/ 27626 w 89017"/>
                <a:gd name="connsiteY273" fmla="*/ 55426 h 130886"/>
                <a:gd name="connsiteX274" fmla="*/ 30568 w 89017"/>
                <a:gd name="connsiteY274" fmla="*/ 52996 h 130886"/>
                <a:gd name="connsiteX275" fmla="*/ 21999 w 89017"/>
                <a:gd name="connsiteY275" fmla="*/ 104155 h 130886"/>
                <a:gd name="connsiteX276" fmla="*/ 20464 w 89017"/>
                <a:gd name="connsiteY276" fmla="*/ 103132 h 130886"/>
                <a:gd name="connsiteX277" fmla="*/ 18417 w 89017"/>
                <a:gd name="connsiteY277" fmla="*/ 109399 h 130886"/>
                <a:gd name="connsiteX278" fmla="*/ 20464 w 89017"/>
                <a:gd name="connsiteY278" fmla="*/ 107609 h 130886"/>
                <a:gd name="connsiteX279" fmla="*/ 26603 w 89017"/>
                <a:gd name="connsiteY279" fmla="*/ 36497 h 130886"/>
                <a:gd name="connsiteX280" fmla="*/ 26603 w 89017"/>
                <a:gd name="connsiteY280" fmla="*/ 32404 h 130886"/>
                <a:gd name="connsiteX281" fmla="*/ 24173 w 89017"/>
                <a:gd name="connsiteY281" fmla="*/ 28823 h 130886"/>
                <a:gd name="connsiteX282" fmla="*/ 20975 w 89017"/>
                <a:gd name="connsiteY282" fmla="*/ 30102 h 130886"/>
                <a:gd name="connsiteX283" fmla="*/ 18929 w 89017"/>
                <a:gd name="connsiteY283" fmla="*/ 33044 h 130886"/>
                <a:gd name="connsiteX284" fmla="*/ 20464 w 89017"/>
                <a:gd name="connsiteY284" fmla="*/ 33044 h 130886"/>
                <a:gd name="connsiteX285" fmla="*/ 22382 w 89017"/>
                <a:gd name="connsiteY285" fmla="*/ 33044 h 130886"/>
                <a:gd name="connsiteX286" fmla="*/ 24429 w 89017"/>
                <a:gd name="connsiteY286" fmla="*/ 35090 h 130886"/>
                <a:gd name="connsiteX287" fmla="*/ 27115 w 89017"/>
                <a:gd name="connsiteY287" fmla="*/ 37008 h 130886"/>
                <a:gd name="connsiteX288" fmla="*/ 20464 w 89017"/>
                <a:gd name="connsiteY288" fmla="*/ 21405 h 130886"/>
                <a:gd name="connsiteX289" fmla="*/ 20464 w 89017"/>
                <a:gd name="connsiteY289" fmla="*/ 20382 h 130886"/>
                <a:gd name="connsiteX290" fmla="*/ 19185 w 89017"/>
                <a:gd name="connsiteY290" fmla="*/ 20382 h 130886"/>
                <a:gd name="connsiteX291" fmla="*/ 19185 w 89017"/>
                <a:gd name="connsiteY291" fmla="*/ 21405 h 130886"/>
                <a:gd name="connsiteX292" fmla="*/ 20464 w 89017"/>
                <a:gd name="connsiteY292" fmla="*/ 84715 h 130886"/>
                <a:gd name="connsiteX293" fmla="*/ 19185 w 89017"/>
                <a:gd name="connsiteY293" fmla="*/ 84715 h 130886"/>
                <a:gd name="connsiteX294" fmla="*/ 19185 w 89017"/>
                <a:gd name="connsiteY294" fmla="*/ 85866 h 130886"/>
                <a:gd name="connsiteX295" fmla="*/ 20464 w 89017"/>
                <a:gd name="connsiteY295" fmla="*/ 15777 h 130886"/>
                <a:gd name="connsiteX296" fmla="*/ 19696 w 89017"/>
                <a:gd name="connsiteY296" fmla="*/ 15138 h 130886"/>
                <a:gd name="connsiteX297" fmla="*/ 19696 w 89017"/>
                <a:gd name="connsiteY297" fmla="*/ 16417 h 130886"/>
                <a:gd name="connsiteX298" fmla="*/ 23278 w 89017"/>
                <a:gd name="connsiteY298" fmla="*/ 94819 h 130886"/>
                <a:gd name="connsiteX299" fmla="*/ 21999 w 89017"/>
                <a:gd name="connsiteY299" fmla="*/ 93156 h 130886"/>
                <a:gd name="connsiteX300" fmla="*/ 21999 w 89017"/>
                <a:gd name="connsiteY300" fmla="*/ 90086 h 130886"/>
                <a:gd name="connsiteX301" fmla="*/ 21999 w 89017"/>
                <a:gd name="connsiteY301" fmla="*/ 89319 h 130886"/>
                <a:gd name="connsiteX302" fmla="*/ 23022 w 89017"/>
                <a:gd name="connsiteY302" fmla="*/ 89319 h 130886"/>
                <a:gd name="connsiteX303" fmla="*/ 23022 w 89017"/>
                <a:gd name="connsiteY303" fmla="*/ 91493 h 130886"/>
                <a:gd name="connsiteX304" fmla="*/ 23022 w 89017"/>
                <a:gd name="connsiteY304" fmla="*/ 93284 h 130886"/>
                <a:gd name="connsiteX305" fmla="*/ 23789 w 89017"/>
                <a:gd name="connsiteY305" fmla="*/ 95330 h 130886"/>
                <a:gd name="connsiteX306" fmla="*/ 24812 w 89017"/>
                <a:gd name="connsiteY306" fmla="*/ 75506 h 130886"/>
                <a:gd name="connsiteX307" fmla="*/ 24812 w 89017"/>
                <a:gd name="connsiteY307" fmla="*/ 74355 h 130886"/>
                <a:gd name="connsiteX308" fmla="*/ 23917 w 89017"/>
                <a:gd name="connsiteY308" fmla="*/ 74355 h 130886"/>
                <a:gd name="connsiteX309" fmla="*/ 22638 w 89017"/>
                <a:gd name="connsiteY309" fmla="*/ 74994 h 130886"/>
                <a:gd name="connsiteX310" fmla="*/ 22638 w 89017"/>
                <a:gd name="connsiteY310" fmla="*/ 76273 h 130886"/>
                <a:gd name="connsiteX311" fmla="*/ 26475 w 89017"/>
                <a:gd name="connsiteY311" fmla="*/ 61565 h 130886"/>
                <a:gd name="connsiteX312" fmla="*/ 24812 w 89017"/>
                <a:gd name="connsiteY312" fmla="*/ 62332 h 130886"/>
                <a:gd name="connsiteX313" fmla="*/ 23789 w 89017"/>
                <a:gd name="connsiteY313" fmla="*/ 63228 h 130886"/>
                <a:gd name="connsiteX314" fmla="*/ 23789 w 89017"/>
                <a:gd name="connsiteY314" fmla="*/ 63228 h 130886"/>
                <a:gd name="connsiteX315" fmla="*/ 24429 w 89017"/>
                <a:gd name="connsiteY315" fmla="*/ 63228 h 130886"/>
                <a:gd name="connsiteX316" fmla="*/ 25324 w 89017"/>
                <a:gd name="connsiteY316" fmla="*/ 62077 h 130886"/>
                <a:gd name="connsiteX317" fmla="*/ 26475 w 89017"/>
                <a:gd name="connsiteY317" fmla="*/ 48775 h 130886"/>
                <a:gd name="connsiteX318" fmla="*/ 24940 w 89017"/>
                <a:gd name="connsiteY318" fmla="*/ 48775 h 130886"/>
                <a:gd name="connsiteX319" fmla="*/ 24940 w 89017"/>
                <a:gd name="connsiteY319" fmla="*/ 50438 h 130886"/>
                <a:gd name="connsiteX320" fmla="*/ 24940 w 89017"/>
                <a:gd name="connsiteY320" fmla="*/ 50438 h 130886"/>
                <a:gd name="connsiteX321" fmla="*/ 28649 w 89017"/>
                <a:gd name="connsiteY321" fmla="*/ 107864 h 130886"/>
                <a:gd name="connsiteX322" fmla="*/ 28649 w 89017"/>
                <a:gd name="connsiteY322" fmla="*/ 108760 h 130886"/>
                <a:gd name="connsiteX323" fmla="*/ 27242 w 89017"/>
                <a:gd name="connsiteY323" fmla="*/ 107864 h 130886"/>
                <a:gd name="connsiteX324" fmla="*/ 27242 w 89017"/>
                <a:gd name="connsiteY324" fmla="*/ 107864 h 130886"/>
                <a:gd name="connsiteX325" fmla="*/ 27242 w 89017"/>
                <a:gd name="connsiteY325" fmla="*/ 107864 h 130886"/>
                <a:gd name="connsiteX326" fmla="*/ 28649 w 89017"/>
                <a:gd name="connsiteY326" fmla="*/ 18335 h 130886"/>
                <a:gd name="connsiteX327" fmla="*/ 28649 w 89017"/>
                <a:gd name="connsiteY327" fmla="*/ 18335 h 130886"/>
                <a:gd name="connsiteX328" fmla="*/ 28010 w 89017"/>
                <a:gd name="connsiteY328" fmla="*/ 18335 h 130886"/>
                <a:gd name="connsiteX329" fmla="*/ 28010 w 89017"/>
                <a:gd name="connsiteY329" fmla="*/ 18335 h 130886"/>
                <a:gd name="connsiteX330" fmla="*/ 28010 w 89017"/>
                <a:gd name="connsiteY330" fmla="*/ 19486 h 130886"/>
                <a:gd name="connsiteX331" fmla="*/ 28649 w 89017"/>
                <a:gd name="connsiteY331" fmla="*/ 41613 h 130886"/>
                <a:gd name="connsiteX332" fmla="*/ 30951 w 89017"/>
                <a:gd name="connsiteY332" fmla="*/ 44682 h 130886"/>
                <a:gd name="connsiteX333" fmla="*/ 30951 w 89017"/>
                <a:gd name="connsiteY333" fmla="*/ 46473 h 130886"/>
                <a:gd name="connsiteX334" fmla="*/ 30951 w 89017"/>
                <a:gd name="connsiteY334" fmla="*/ 46473 h 130886"/>
                <a:gd name="connsiteX335" fmla="*/ 30951 w 89017"/>
                <a:gd name="connsiteY335" fmla="*/ 50566 h 130886"/>
                <a:gd name="connsiteX336" fmla="*/ 32742 w 89017"/>
                <a:gd name="connsiteY336" fmla="*/ 51461 h 130886"/>
                <a:gd name="connsiteX337" fmla="*/ 34277 w 89017"/>
                <a:gd name="connsiteY337" fmla="*/ 51461 h 130886"/>
                <a:gd name="connsiteX338" fmla="*/ 36579 w 89017"/>
                <a:gd name="connsiteY338" fmla="*/ 51461 h 130886"/>
                <a:gd name="connsiteX339" fmla="*/ 40416 w 89017"/>
                <a:gd name="connsiteY339" fmla="*/ 49798 h 130886"/>
                <a:gd name="connsiteX340" fmla="*/ 43997 w 89017"/>
                <a:gd name="connsiteY340" fmla="*/ 44299 h 130886"/>
                <a:gd name="connsiteX341" fmla="*/ 44637 w 89017"/>
                <a:gd name="connsiteY341" fmla="*/ 46473 h 130886"/>
                <a:gd name="connsiteX342" fmla="*/ 44637 w 89017"/>
                <a:gd name="connsiteY342" fmla="*/ 48647 h 130886"/>
                <a:gd name="connsiteX343" fmla="*/ 47323 w 89017"/>
                <a:gd name="connsiteY343" fmla="*/ 48647 h 130886"/>
                <a:gd name="connsiteX344" fmla="*/ 47323 w 89017"/>
                <a:gd name="connsiteY344" fmla="*/ 45322 h 130886"/>
                <a:gd name="connsiteX345" fmla="*/ 49113 w 89017"/>
                <a:gd name="connsiteY345" fmla="*/ 41229 h 130886"/>
                <a:gd name="connsiteX346" fmla="*/ 53206 w 89017"/>
                <a:gd name="connsiteY346" fmla="*/ 39694 h 130886"/>
                <a:gd name="connsiteX347" fmla="*/ 59985 w 89017"/>
                <a:gd name="connsiteY347" fmla="*/ 33043 h 130886"/>
                <a:gd name="connsiteX348" fmla="*/ 66124 w 89017"/>
                <a:gd name="connsiteY348" fmla="*/ 27288 h 130886"/>
                <a:gd name="connsiteX349" fmla="*/ 67786 w 89017"/>
                <a:gd name="connsiteY349" fmla="*/ 24474 h 130886"/>
                <a:gd name="connsiteX350" fmla="*/ 69065 w 89017"/>
                <a:gd name="connsiteY350" fmla="*/ 22940 h 130886"/>
                <a:gd name="connsiteX351" fmla="*/ 61264 w 89017"/>
                <a:gd name="connsiteY351" fmla="*/ 20637 h 130886"/>
                <a:gd name="connsiteX352" fmla="*/ 56659 w 89017"/>
                <a:gd name="connsiteY352" fmla="*/ 19998 h 130886"/>
                <a:gd name="connsiteX353" fmla="*/ 53206 w 89017"/>
                <a:gd name="connsiteY353" fmla="*/ 18335 h 130886"/>
                <a:gd name="connsiteX354" fmla="*/ 53206 w 89017"/>
                <a:gd name="connsiteY354" fmla="*/ 16928 h 130886"/>
                <a:gd name="connsiteX355" fmla="*/ 53206 w 89017"/>
                <a:gd name="connsiteY355" fmla="*/ 15394 h 130886"/>
                <a:gd name="connsiteX356" fmla="*/ 51415 w 89017"/>
                <a:gd name="connsiteY356" fmla="*/ 18080 h 130886"/>
                <a:gd name="connsiteX357" fmla="*/ 49241 w 89017"/>
                <a:gd name="connsiteY357" fmla="*/ 18080 h 130886"/>
                <a:gd name="connsiteX358" fmla="*/ 44253 w 89017"/>
                <a:gd name="connsiteY358" fmla="*/ 16673 h 130886"/>
                <a:gd name="connsiteX359" fmla="*/ 40800 w 89017"/>
                <a:gd name="connsiteY359" fmla="*/ 15138 h 130886"/>
                <a:gd name="connsiteX360" fmla="*/ 40032 w 89017"/>
                <a:gd name="connsiteY360" fmla="*/ 19870 h 130886"/>
                <a:gd name="connsiteX361" fmla="*/ 40032 w 89017"/>
                <a:gd name="connsiteY361" fmla="*/ 24602 h 130886"/>
                <a:gd name="connsiteX362" fmla="*/ 40032 w 89017"/>
                <a:gd name="connsiteY362" fmla="*/ 29718 h 130886"/>
                <a:gd name="connsiteX363" fmla="*/ 38114 w 89017"/>
                <a:gd name="connsiteY363" fmla="*/ 36241 h 130886"/>
                <a:gd name="connsiteX364" fmla="*/ 36579 w 89017"/>
                <a:gd name="connsiteY364" fmla="*/ 42636 h 130886"/>
                <a:gd name="connsiteX365" fmla="*/ 33765 w 89017"/>
                <a:gd name="connsiteY365" fmla="*/ 41485 h 130886"/>
                <a:gd name="connsiteX366" fmla="*/ 35172 w 89017"/>
                <a:gd name="connsiteY366" fmla="*/ 39822 h 130886"/>
                <a:gd name="connsiteX367" fmla="*/ 35172 w 89017"/>
                <a:gd name="connsiteY367" fmla="*/ 37648 h 130886"/>
                <a:gd name="connsiteX368" fmla="*/ 35172 w 89017"/>
                <a:gd name="connsiteY368" fmla="*/ 35090 h 130886"/>
                <a:gd name="connsiteX369" fmla="*/ 34405 w 89017"/>
                <a:gd name="connsiteY369" fmla="*/ 33044 h 130886"/>
                <a:gd name="connsiteX370" fmla="*/ 33254 w 89017"/>
                <a:gd name="connsiteY370" fmla="*/ 37008 h 130886"/>
                <a:gd name="connsiteX371" fmla="*/ 27626 w 89017"/>
                <a:gd name="connsiteY371" fmla="*/ 41357 h 130886"/>
                <a:gd name="connsiteX372" fmla="*/ 30440 w 89017"/>
                <a:gd name="connsiteY372" fmla="*/ 113108 h 130886"/>
                <a:gd name="connsiteX373" fmla="*/ 29161 w 89017"/>
                <a:gd name="connsiteY373" fmla="*/ 114899 h 130886"/>
                <a:gd name="connsiteX374" fmla="*/ 29161 w 89017"/>
                <a:gd name="connsiteY374" fmla="*/ 113748 h 130886"/>
                <a:gd name="connsiteX375" fmla="*/ 29161 w 89017"/>
                <a:gd name="connsiteY375" fmla="*/ 112725 h 130886"/>
                <a:gd name="connsiteX376" fmla="*/ 29161 w 89017"/>
                <a:gd name="connsiteY376" fmla="*/ 112725 h 130886"/>
                <a:gd name="connsiteX377" fmla="*/ 30440 w 89017"/>
                <a:gd name="connsiteY377" fmla="*/ 72181 h 130886"/>
                <a:gd name="connsiteX378" fmla="*/ 30440 w 89017"/>
                <a:gd name="connsiteY378" fmla="*/ 71157 h 130886"/>
                <a:gd name="connsiteX379" fmla="*/ 30440 w 89017"/>
                <a:gd name="connsiteY379" fmla="*/ 71925 h 130886"/>
                <a:gd name="connsiteX380" fmla="*/ 32486 w 89017"/>
                <a:gd name="connsiteY380" fmla="*/ 88808 h 130886"/>
                <a:gd name="connsiteX381" fmla="*/ 31591 w 89017"/>
                <a:gd name="connsiteY381" fmla="*/ 88808 h 130886"/>
                <a:gd name="connsiteX382" fmla="*/ 31591 w 89017"/>
                <a:gd name="connsiteY382" fmla="*/ 87145 h 130886"/>
                <a:gd name="connsiteX383" fmla="*/ 46171 w 89017"/>
                <a:gd name="connsiteY383" fmla="*/ 71157 h 130886"/>
                <a:gd name="connsiteX384" fmla="*/ 46171 w 89017"/>
                <a:gd name="connsiteY384" fmla="*/ 69495 h 130886"/>
                <a:gd name="connsiteX385" fmla="*/ 46171 w 89017"/>
                <a:gd name="connsiteY385" fmla="*/ 68599 h 130886"/>
                <a:gd name="connsiteX386" fmla="*/ 46171 w 89017"/>
                <a:gd name="connsiteY386" fmla="*/ 69623 h 130886"/>
                <a:gd name="connsiteX387" fmla="*/ 44509 w 89017"/>
                <a:gd name="connsiteY387" fmla="*/ 70902 h 130886"/>
                <a:gd name="connsiteX388" fmla="*/ 55636 w 89017"/>
                <a:gd name="connsiteY388" fmla="*/ 60286 h 130886"/>
                <a:gd name="connsiteX389" fmla="*/ 53462 w 89017"/>
                <a:gd name="connsiteY389" fmla="*/ 59391 h 130886"/>
                <a:gd name="connsiteX390" fmla="*/ 50904 w 89017"/>
                <a:gd name="connsiteY390" fmla="*/ 59391 h 130886"/>
                <a:gd name="connsiteX391" fmla="*/ 48346 w 89017"/>
                <a:gd name="connsiteY391" fmla="*/ 60542 h 130886"/>
                <a:gd name="connsiteX392" fmla="*/ 51415 w 89017"/>
                <a:gd name="connsiteY392" fmla="*/ 61693 h 130886"/>
                <a:gd name="connsiteX393" fmla="*/ 52055 w 89017"/>
                <a:gd name="connsiteY393" fmla="*/ 61693 h 130886"/>
                <a:gd name="connsiteX394" fmla="*/ 56659 w 89017"/>
                <a:gd name="connsiteY394" fmla="*/ 39311 h 130886"/>
                <a:gd name="connsiteX395" fmla="*/ 54869 w 89017"/>
                <a:gd name="connsiteY395" fmla="*/ 39311 h 130886"/>
                <a:gd name="connsiteX396" fmla="*/ 54869 w 89017"/>
                <a:gd name="connsiteY396" fmla="*/ 40845 h 130886"/>
                <a:gd name="connsiteX397" fmla="*/ 57554 w 89017"/>
                <a:gd name="connsiteY397" fmla="*/ 68599 h 130886"/>
                <a:gd name="connsiteX398" fmla="*/ 56148 w 89017"/>
                <a:gd name="connsiteY398" fmla="*/ 68599 h 130886"/>
                <a:gd name="connsiteX399" fmla="*/ 56148 w 89017"/>
                <a:gd name="connsiteY399" fmla="*/ 66937 h 130886"/>
                <a:gd name="connsiteX400" fmla="*/ 57554 w 89017"/>
                <a:gd name="connsiteY400" fmla="*/ 66937 h 130886"/>
                <a:gd name="connsiteX401" fmla="*/ 59857 w 89017"/>
                <a:gd name="connsiteY401" fmla="*/ 63228 h 130886"/>
                <a:gd name="connsiteX402" fmla="*/ 58961 w 89017"/>
                <a:gd name="connsiteY402" fmla="*/ 63228 h 130886"/>
                <a:gd name="connsiteX403" fmla="*/ 58961 w 89017"/>
                <a:gd name="connsiteY403" fmla="*/ 62460 h 130886"/>
                <a:gd name="connsiteX404" fmla="*/ 59857 w 89017"/>
                <a:gd name="connsiteY404" fmla="*/ 62460 h 130886"/>
                <a:gd name="connsiteX405" fmla="*/ 64589 w 89017"/>
                <a:gd name="connsiteY405" fmla="*/ 63228 h 130886"/>
                <a:gd name="connsiteX406" fmla="*/ 63821 w 89017"/>
                <a:gd name="connsiteY406" fmla="*/ 61821 h 130886"/>
                <a:gd name="connsiteX407" fmla="*/ 64589 w 89017"/>
                <a:gd name="connsiteY407" fmla="*/ 61821 h 130886"/>
                <a:gd name="connsiteX408" fmla="*/ 70089 w 89017"/>
                <a:gd name="connsiteY408" fmla="*/ 56961 h 130886"/>
                <a:gd name="connsiteX409" fmla="*/ 67914 w 89017"/>
                <a:gd name="connsiteY409" fmla="*/ 60542 h 130886"/>
                <a:gd name="connsiteX410" fmla="*/ 67914 w 89017"/>
                <a:gd name="connsiteY410" fmla="*/ 58751 h 130886"/>
                <a:gd name="connsiteX411" fmla="*/ 68937 w 89017"/>
                <a:gd name="connsiteY411" fmla="*/ 56961 h 130886"/>
                <a:gd name="connsiteX412" fmla="*/ 72263 w 89017"/>
                <a:gd name="connsiteY412" fmla="*/ 44171 h 130886"/>
                <a:gd name="connsiteX413" fmla="*/ 69577 w 89017"/>
                <a:gd name="connsiteY413" fmla="*/ 43275 h 130886"/>
                <a:gd name="connsiteX414" fmla="*/ 69577 w 89017"/>
                <a:gd name="connsiteY414" fmla="*/ 46089 h 130886"/>
                <a:gd name="connsiteX415" fmla="*/ 71623 w 89017"/>
                <a:gd name="connsiteY415" fmla="*/ 46089 h 130886"/>
                <a:gd name="connsiteX416" fmla="*/ 70600 w 89017"/>
                <a:gd name="connsiteY416" fmla="*/ 44043 h 130886"/>
                <a:gd name="connsiteX417" fmla="*/ 76867 w 89017"/>
                <a:gd name="connsiteY417" fmla="*/ 29334 h 130886"/>
                <a:gd name="connsiteX418" fmla="*/ 75716 w 89017"/>
                <a:gd name="connsiteY418" fmla="*/ 29334 h 130886"/>
                <a:gd name="connsiteX419" fmla="*/ 75716 w 89017"/>
                <a:gd name="connsiteY419" fmla="*/ 30486 h 130886"/>
                <a:gd name="connsiteX420" fmla="*/ 77251 w 89017"/>
                <a:gd name="connsiteY420" fmla="*/ 30486 h 130886"/>
                <a:gd name="connsiteX421" fmla="*/ 75204 w 89017"/>
                <a:gd name="connsiteY421" fmla="*/ 29207 h 130886"/>
                <a:gd name="connsiteX422" fmla="*/ 89018 w 89017"/>
                <a:gd name="connsiteY422" fmla="*/ 41485 h 130886"/>
                <a:gd name="connsiteX423" fmla="*/ 87994 w 89017"/>
                <a:gd name="connsiteY423" fmla="*/ 41485 h 130886"/>
                <a:gd name="connsiteX424" fmla="*/ 87994 w 89017"/>
                <a:gd name="connsiteY424" fmla="*/ 40717 h 130886"/>
                <a:gd name="connsiteX425" fmla="*/ 89018 w 89017"/>
                <a:gd name="connsiteY425" fmla="*/ 40717 h 13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Lst>
              <a:rect l="l" t="t" r="r" b="b"/>
              <a:pathLst>
                <a:path w="89017" h="130886">
                  <a:moveTo>
                    <a:pt x="895" y="95970"/>
                  </a:moveTo>
                  <a:lnTo>
                    <a:pt x="0" y="95970"/>
                  </a:lnTo>
                  <a:lnTo>
                    <a:pt x="0" y="95330"/>
                  </a:lnTo>
                  <a:lnTo>
                    <a:pt x="895" y="95330"/>
                  </a:lnTo>
                  <a:close/>
                  <a:moveTo>
                    <a:pt x="88762" y="120399"/>
                  </a:moveTo>
                  <a:cubicBezTo>
                    <a:pt x="88762" y="121933"/>
                    <a:pt x="87866" y="122701"/>
                    <a:pt x="86971" y="122828"/>
                  </a:cubicBezTo>
                  <a:lnTo>
                    <a:pt x="85181" y="122828"/>
                  </a:lnTo>
                  <a:lnTo>
                    <a:pt x="83262" y="122189"/>
                  </a:lnTo>
                  <a:cubicBezTo>
                    <a:pt x="82367" y="122189"/>
                    <a:pt x="81727" y="122828"/>
                    <a:pt x="81216" y="124235"/>
                  </a:cubicBezTo>
                  <a:cubicBezTo>
                    <a:pt x="81350" y="125083"/>
                    <a:pt x="81350" y="125946"/>
                    <a:pt x="81216" y="126793"/>
                  </a:cubicBezTo>
                  <a:cubicBezTo>
                    <a:pt x="81330" y="127739"/>
                    <a:pt x="80999" y="128684"/>
                    <a:pt x="80320" y="129351"/>
                  </a:cubicBezTo>
                  <a:cubicBezTo>
                    <a:pt x="79748" y="128707"/>
                    <a:pt x="78987" y="128259"/>
                    <a:pt x="78146" y="128072"/>
                  </a:cubicBezTo>
                  <a:lnTo>
                    <a:pt x="77635" y="128072"/>
                  </a:lnTo>
                  <a:cubicBezTo>
                    <a:pt x="76781" y="128741"/>
                    <a:pt x="76343" y="129811"/>
                    <a:pt x="76483" y="130886"/>
                  </a:cubicBezTo>
                  <a:lnTo>
                    <a:pt x="76483" y="130886"/>
                  </a:lnTo>
                  <a:cubicBezTo>
                    <a:pt x="75985" y="130412"/>
                    <a:pt x="75668" y="129779"/>
                    <a:pt x="75588" y="129096"/>
                  </a:cubicBezTo>
                  <a:cubicBezTo>
                    <a:pt x="75451" y="128724"/>
                    <a:pt x="75451" y="128316"/>
                    <a:pt x="75588" y="127945"/>
                  </a:cubicBezTo>
                  <a:lnTo>
                    <a:pt x="76356" y="127945"/>
                  </a:lnTo>
                  <a:cubicBezTo>
                    <a:pt x="76356" y="127945"/>
                    <a:pt x="75588" y="127177"/>
                    <a:pt x="74565" y="126921"/>
                  </a:cubicBezTo>
                  <a:lnTo>
                    <a:pt x="72902" y="126921"/>
                  </a:lnTo>
                  <a:cubicBezTo>
                    <a:pt x="72252" y="123789"/>
                    <a:pt x="70798" y="120879"/>
                    <a:pt x="68682" y="118480"/>
                  </a:cubicBezTo>
                  <a:cubicBezTo>
                    <a:pt x="66689" y="116297"/>
                    <a:pt x="65166" y="113729"/>
                    <a:pt x="64205" y="110934"/>
                  </a:cubicBezTo>
                  <a:lnTo>
                    <a:pt x="41823" y="80622"/>
                  </a:lnTo>
                  <a:cubicBezTo>
                    <a:pt x="40384" y="79917"/>
                    <a:pt x="39183" y="78805"/>
                    <a:pt x="38370" y="77425"/>
                  </a:cubicBezTo>
                  <a:cubicBezTo>
                    <a:pt x="37381" y="75924"/>
                    <a:pt x="35881" y="74833"/>
                    <a:pt x="34149" y="74355"/>
                  </a:cubicBezTo>
                  <a:lnTo>
                    <a:pt x="32358" y="74355"/>
                  </a:lnTo>
                  <a:lnTo>
                    <a:pt x="32358" y="72820"/>
                  </a:lnTo>
                  <a:cubicBezTo>
                    <a:pt x="32333" y="71458"/>
                    <a:pt x="31836" y="70147"/>
                    <a:pt x="30951" y="69111"/>
                  </a:cubicBezTo>
                  <a:cubicBezTo>
                    <a:pt x="29775" y="67984"/>
                    <a:pt x="28439" y="67036"/>
                    <a:pt x="26987" y="66297"/>
                  </a:cubicBezTo>
                  <a:cubicBezTo>
                    <a:pt x="25595" y="66656"/>
                    <a:pt x="24639" y="67931"/>
                    <a:pt x="24684" y="69367"/>
                  </a:cubicBezTo>
                  <a:cubicBezTo>
                    <a:pt x="24519" y="69865"/>
                    <a:pt x="24519" y="70404"/>
                    <a:pt x="24684" y="70902"/>
                  </a:cubicBezTo>
                  <a:cubicBezTo>
                    <a:pt x="25656" y="71816"/>
                    <a:pt x="26287" y="73034"/>
                    <a:pt x="26475" y="74355"/>
                  </a:cubicBezTo>
                  <a:lnTo>
                    <a:pt x="26475" y="76529"/>
                  </a:lnTo>
                  <a:cubicBezTo>
                    <a:pt x="26638" y="77158"/>
                    <a:pt x="26638" y="77818"/>
                    <a:pt x="26475" y="78448"/>
                  </a:cubicBezTo>
                  <a:lnTo>
                    <a:pt x="25068" y="78448"/>
                  </a:lnTo>
                  <a:cubicBezTo>
                    <a:pt x="25068" y="78448"/>
                    <a:pt x="24173" y="78448"/>
                    <a:pt x="23789" y="79599"/>
                  </a:cubicBezTo>
                  <a:cubicBezTo>
                    <a:pt x="24486" y="80109"/>
                    <a:pt x="24911" y="80910"/>
                    <a:pt x="24940" y="81773"/>
                  </a:cubicBezTo>
                  <a:cubicBezTo>
                    <a:pt x="24821" y="82539"/>
                    <a:pt x="24561" y="83276"/>
                    <a:pt x="24173" y="83947"/>
                  </a:cubicBezTo>
                  <a:cubicBezTo>
                    <a:pt x="23760" y="84653"/>
                    <a:pt x="23498" y="85437"/>
                    <a:pt x="23405" y="86249"/>
                  </a:cubicBezTo>
                  <a:lnTo>
                    <a:pt x="23405" y="87912"/>
                  </a:lnTo>
                  <a:cubicBezTo>
                    <a:pt x="22317" y="88479"/>
                    <a:pt x="21392" y="89316"/>
                    <a:pt x="20720" y="90342"/>
                  </a:cubicBezTo>
                  <a:cubicBezTo>
                    <a:pt x="20171" y="91275"/>
                    <a:pt x="19863" y="92330"/>
                    <a:pt x="19824" y="93412"/>
                  </a:cubicBezTo>
                  <a:lnTo>
                    <a:pt x="19824" y="96609"/>
                  </a:lnTo>
                  <a:lnTo>
                    <a:pt x="19824" y="100191"/>
                  </a:lnTo>
                  <a:cubicBezTo>
                    <a:pt x="20016" y="101032"/>
                    <a:pt x="20016" y="101907"/>
                    <a:pt x="19824" y="102748"/>
                  </a:cubicBezTo>
                  <a:cubicBezTo>
                    <a:pt x="20890" y="102869"/>
                    <a:pt x="21932" y="102373"/>
                    <a:pt x="22510" y="101469"/>
                  </a:cubicBezTo>
                  <a:cubicBezTo>
                    <a:pt x="23015" y="100664"/>
                    <a:pt x="23720" y="100003"/>
                    <a:pt x="24557" y="99551"/>
                  </a:cubicBezTo>
                  <a:cubicBezTo>
                    <a:pt x="24221" y="100509"/>
                    <a:pt x="23965" y="101493"/>
                    <a:pt x="23789" y="102493"/>
                  </a:cubicBezTo>
                  <a:cubicBezTo>
                    <a:pt x="23640" y="104152"/>
                    <a:pt x="23640" y="105821"/>
                    <a:pt x="23789" y="107481"/>
                  </a:cubicBezTo>
                  <a:cubicBezTo>
                    <a:pt x="23789" y="111701"/>
                    <a:pt x="22254" y="113748"/>
                    <a:pt x="19313" y="113748"/>
                  </a:cubicBezTo>
                  <a:cubicBezTo>
                    <a:pt x="19313" y="113748"/>
                    <a:pt x="19313" y="112725"/>
                    <a:pt x="18034" y="111573"/>
                  </a:cubicBezTo>
                  <a:cubicBezTo>
                    <a:pt x="16755" y="113236"/>
                    <a:pt x="15604" y="114131"/>
                    <a:pt x="14453" y="114131"/>
                  </a:cubicBezTo>
                  <a:cubicBezTo>
                    <a:pt x="13416" y="113827"/>
                    <a:pt x="12456" y="113304"/>
                    <a:pt x="11639" y="112597"/>
                  </a:cubicBezTo>
                  <a:cubicBezTo>
                    <a:pt x="10577" y="111793"/>
                    <a:pt x="9356" y="111227"/>
                    <a:pt x="8058" y="110934"/>
                  </a:cubicBezTo>
                  <a:cubicBezTo>
                    <a:pt x="7218" y="111010"/>
                    <a:pt x="6396" y="111226"/>
                    <a:pt x="5628" y="111573"/>
                  </a:cubicBezTo>
                  <a:cubicBezTo>
                    <a:pt x="5628" y="112341"/>
                    <a:pt x="5628" y="112725"/>
                    <a:pt x="5628" y="112852"/>
                  </a:cubicBezTo>
                  <a:lnTo>
                    <a:pt x="5628" y="113492"/>
                  </a:lnTo>
                  <a:cubicBezTo>
                    <a:pt x="4640" y="113104"/>
                    <a:pt x="4019" y="112120"/>
                    <a:pt x="4093" y="111062"/>
                  </a:cubicBezTo>
                  <a:lnTo>
                    <a:pt x="4093" y="107736"/>
                  </a:lnTo>
                  <a:cubicBezTo>
                    <a:pt x="4242" y="107236"/>
                    <a:pt x="4242" y="106702"/>
                    <a:pt x="4093" y="106202"/>
                  </a:cubicBezTo>
                  <a:cubicBezTo>
                    <a:pt x="4179" y="105479"/>
                    <a:pt x="4179" y="104750"/>
                    <a:pt x="4093" y="104028"/>
                  </a:cubicBezTo>
                  <a:lnTo>
                    <a:pt x="4093" y="102493"/>
                  </a:lnTo>
                  <a:cubicBezTo>
                    <a:pt x="4034" y="101513"/>
                    <a:pt x="4034" y="100531"/>
                    <a:pt x="4093" y="99551"/>
                  </a:cubicBezTo>
                  <a:cubicBezTo>
                    <a:pt x="3977" y="98360"/>
                    <a:pt x="3977" y="97161"/>
                    <a:pt x="4093" y="95970"/>
                  </a:cubicBezTo>
                  <a:lnTo>
                    <a:pt x="5500" y="88552"/>
                  </a:lnTo>
                  <a:cubicBezTo>
                    <a:pt x="4749" y="86905"/>
                    <a:pt x="4357" y="85117"/>
                    <a:pt x="4349" y="83308"/>
                  </a:cubicBezTo>
                  <a:lnTo>
                    <a:pt x="4349" y="79599"/>
                  </a:lnTo>
                  <a:lnTo>
                    <a:pt x="4349" y="76145"/>
                  </a:lnTo>
                  <a:lnTo>
                    <a:pt x="4349" y="74355"/>
                  </a:lnTo>
                  <a:cubicBezTo>
                    <a:pt x="4855" y="75029"/>
                    <a:pt x="5689" y="75372"/>
                    <a:pt x="6523" y="75250"/>
                  </a:cubicBezTo>
                  <a:lnTo>
                    <a:pt x="6523" y="74611"/>
                  </a:lnTo>
                  <a:lnTo>
                    <a:pt x="6523" y="73971"/>
                  </a:lnTo>
                  <a:lnTo>
                    <a:pt x="6523" y="73971"/>
                  </a:lnTo>
                  <a:lnTo>
                    <a:pt x="5372" y="72948"/>
                  </a:lnTo>
                  <a:cubicBezTo>
                    <a:pt x="4787" y="72471"/>
                    <a:pt x="4419" y="71780"/>
                    <a:pt x="4349" y="71030"/>
                  </a:cubicBezTo>
                  <a:lnTo>
                    <a:pt x="4349" y="58240"/>
                  </a:lnTo>
                  <a:lnTo>
                    <a:pt x="5116" y="59647"/>
                  </a:lnTo>
                  <a:lnTo>
                    <a:pt x="6523" y="59647"/>
                  </a:lnTo>
                  <a:cubicBezTo>
                    <a:pt x="7283" y="59378"/>
                    <a:pt x="7794" y="58662"/>
                    <a:pt x="7802" y="57856"/>
                  </a:cubicBezTo>
                  <a:cubicBezTo>
                    <a:pt x="7785" y="57088"/>
                    <a:pt x="7564" y="56337"/>
                    <a:pt x="7162" y="55682"/>
                  </a:cubicBezTo>
                  <a:cubicBezTo>
                    <a:pt x="5244" y="55682"/>
                    <a:pt x="4349" y="54659"/>
                    <a:pt x="4349" y="52484"/>
                  </a:cubicBezTo>
                  <a:lnTo>
                    <a:pt x="4349" y="50438"/>
                  </a:lnTo>
                  <a:lnTo>
                    <a:pt x="5372" y="48391"/>
                  </a:lnTo>
                  <a:lnTo>
                    <a:pt x="6651" y="46217"/>
                  </a:lnTo>
                  <a:lnTo>
                    <a:pt x="6651" y="43276"/>
                  </a:lnTo>
                  <a:lnTo>
                    <a:pt x="6651" y="39950"/>
                  </a:lnTo>
                  <a:lnTo>
                    <a:pt x="6651" y="36753"/>
                  </a:lnTo>
                  <a:lnTo>
                    <a:pt x="10104" y="35857"/>
                  </a:lnTo>
                  <a:cubicBezTo>
                    <a:pt x="9491" y="35361"/>
                    <a:pt x="9157" y="34598"/>
                    <a:pt x="9209" y="33811"/>
                  </a:cubicBezTo>
                  <a:cubicBezTo>
                    <a:pt x="9245" y="32809"/>
                    <a:pt x="9555" y="31836"/>
                    <a:pt x="10104" y="30997"/>
                  </a:cubicBezTo>
                  <a:cubicBezTo>
                    <a:pt x="10481" y="30583"/>
                    <a:pt x="10784" y="30107"/>
                    <a:pt x="10999" y="29590"/>
                  </a:cubicBezTo>
                  <a:cubicBezTo>
                    <a:pt x="11055" y="29338"/>
                    <a:pt x="11055" y="29076"/>
                    <a:pt x="10999" y="28823"/>
                  </a:cubicBezTo>
                  <a:cubicBezTo>
                    <a:pt x="10999" y="28183"/>
                    <a:pt x="10104" y="27800"/>
                    <a:pt x="8313" y="27800"/>
                  </a:cubicBezTo>
                  <a:cubicBezTo>
                    <a:pt x="7600" y="28368"/>
                    <a:pt x="7140" y="29196"/>
                    <a:pt x="7034" y="30102"/>
                  </a:cubicBezTo>
                  <a:cubicBezTo>
                    <a:pt x="7347" y="31058"/>
                    <a:pt x="7347" y="32088"/>
                    <a:pt x="7034" y="33043"/>
                  </a:cubicBezTo>
                  <a:lnTo>
                    <a:pt x="7034" y="31253"/>
                  </a:lnTo>
                  <a:cubicBezTo>
                    <a:pt x="7188" y="29997"/>
                    <a:pt x="7578" y="28782"/>
                    <a:pt x="8186" y="27672"/>
                  </a:cubicBezTo>
                  <a:cubicBezTo>
                    <a:pt x="8915" y="26445"/>
                    <a:pt x="9434" y="25105"/>
                    <a:pt x="9720" y="23707"/>
                  </a:cubicBezTo>
                  <a:lnTo>
                    <a:pt x="9720" y="21916"/>
                  </a:lnTo>
                  <a:lnTo>
                    <a:pt x="10871" y="21149"/>
                  </a:lnTo>
                  <a:lnTo>
                    <a:pt x="11767" y="20126"/>
                  </a:lnTo>
                  <a:cubicBezTo>
                    <a:pt x="11767" y="20126"/>
                    <a:pt x="11767" y="18975"/>
                    <a:pt x="10616" y="17952"/>
                  </a:cubicBezTo>
                  <a:cubicBezTo>
                    <a:pt x="10294" y="18842"/>
                    <a:pt x="9506" y="19481"/>
                    <a:pt x="8569" y="19614"/>
                  </a:cubicBezTo>
                  <a:lnTo>
                    <a:pt x="6907" y="19614"/>
                  </a:lnTo>
                  <a:lnTo>
                    <a:pt x="6907" y="18463"/>
                  </a:lnTo>
                  <a:cubicBezTo>
                    <a:pt x="7674" y="18463"/>
                    <a:pt x="8186" y="18463"/>
                    <a:pt x="8441" y="19103"/>
                  </a:cubicBezTo>
                  <a:cubicBezTo>
                    <a:pt x="9812" y="18982"/>
                    <a:pt x="11023" y="18159"/>
                    <a:pt x="11639" y="16928"/>
                  </a:cubicBezTo>
                  <a:cubicBezTo>
                    <a:pt x="12191" y="15413"/>
                    <a:pt x="12451" y="13808"/>
                    <a:pt x="12406" y="12196"/>
                  </a:cubicBezTo>
                  <a:lnTo>
                    <a:pt x="12406" y="9510"/>
                  </a:lnTo>
                  <a:cubicBezTo>
                    <a:pt x="12406" y="9510"/>
                    <a:pt x="12406" y="8871"/>
                    <a:pt x="12406" y="7975"/>
                  </a:cubicBezTo>
                  <a:lnTo>
                    <a:pt x="13685" y="7975"/>
                  </a:lnTo>
                  <a:lnTo>
                    <a:pt x="15348" y="7975"/>
                  </a:lnTo>
                  <a:cubicBezTo>
                    <a:pt x="15940" y="8078"/>
                    <a:pt x="16546" y="8078"/>
                    <a:pt x="17138" y="7975"/>
                  </a:cubicBezTo>
                  <a:lnTo>
                    <a:pt x="15859" y="6057"/>
                  </a:lnTo>
                  <a:lnTo>
                    <a:pt x="15859" y="4522"/>
                  </a:lnTo>
                  <a:cubicBezTo>
                    <a:pt x="15859" y="4522"/>
                    <a:pt x="15859" y="3499"/>
                    <a:pt x="17011" y="2987"/>
                  </a:cubicBezTo>
                  <a:cubicBezTo>
                    <a:pt x="17754" y="3844"/>
                    <a:pt x="18819" y="4353"/>
                    <a:pt x="19952" y="4394"/>
                  </a:cubicBezTo>
                  <a:cubicBezTo>
                    <a:pt x="21233" y="4559"/>
                    <a:pt x="22504" y="4022"/>
                    <a:pt x="23278" y="2987"/>
                  </a:cubicBezTo>
                  <a:lnTo>
                    <a:pt x="23278" y="2987"/>
                  </a:lnTo>
                  <a:lnTo>
                    <a:pt x="22254" y="5162"/>
                  </a:lnTo>
                  <a:cubicBezTo>
                    <a:pt x="22490" y="5594"/>
                    <a:pt x="22845" y="5949"/>
                    <a:pt x="23278" y="6185"/>
                  </a:cubicBezTo>
                  <a:cubicBezTo>
                    <a:pt x="25836" y="6185"/>
                    <a:pt x="28649" y="7592"/>
                    <a:pt x="31847" y="11045"/>
                  </a:cubicBezTo>
                  <a:cubicBezTo>
                    <a:pt x="33630" y="13448"/>
                    <a:pt x="35895" y="15452"/>
                    <a:pt x="38498" y="16928"/>
                  </a:cubicBezTo>
                  <a:lnTo>
                    <a:pt x="39265" y="15138"/>
                  </a:lnTo>
                  <a:cubicBezTo>
                    <a:pt x="38305" y="14550"/>
                    <a:pt x="37442" y="13816"/>
                    <a:pt x="36707" y="12963"/>
                  </a:cubicBezTo>
                  <a:cubicBezTo>
                    <a:pt x="36167" y="11981"/>
                    <a:pt x="35860" y="10887"/>
                    <a:pt x="35812" y="9766"/>
                  </a:cubicBezTo>
                  <a:lnTo>
                    <a:pt x="35812" y="8487"/>
                  </a:lnTo>
                  <a:lnTo>
                    <a:pt x="37219" y="8487"/>
                  </a:lnTo>
                  <a:lnTo>
                    <a:pt x="37219" y="8487"/>
                  </a:lnTo>
                  <a:cubicBezTo>
                    <a:pt x="37549" y="8752"/>
                    <a:pt x="37849" y="9052"/>
                    <a:pt x="38114" y="9383"/>
                  </a:cubicBezTo>
                  <a:cubicBezTo>
                    <a:pt x="38738" y="9965"/>
                    <a:pt x="39562" y="10286"/>
                    <a:pt x="40416" y="10278"/>
                  </a:cubicBezTo>
                  <a:cubicBezTo>
                    <a:pt x="41239" y="9743"/>
                    <a:pt x="42147" y="9354"/>
                    <a:pt x="43102" y="9127"/>
                  </a:cubicBezTo>
                  <a:lnTo>
                    <a:pt x="45660" y="9126"/>
                  </a:lnTo>
                  <a:cubicBezTo>
                    <a:pt x="47385" y="9228"/>
                    <a:pt x="49097" y="9485"/>
                    <a:pt x="50776" y="9894"/>
                  </a:cubicBezTo>
                  <a:lnTo>
                    <a:pt x="55636" y="10661"/>
                  </a:lnTo>
                  <a:lnTo>
                    <a:pt x="58322" y="10661"/>
                  </a:lnTo>
                  <a:cubicBezTo>
                    <a:pt x="59062" y="10452"/>
                    <a:pt x="59756" y="10104"/>
                    <a:pt x="60368" y="9638"/>
                  </a:cubicBezTo>
                  <a:lnTo>
                    <a:pt x="63438" y="13475"/>
                  </a:lnTo>
                  <a:cubicBezTo>
                    <a:pt x="64330" y="14491"/>
                    <a:pt x="65418" y="15317"/>
                    <a:pt x="66635" y="15905"/>
                  </a:cubicBezTo>
                  <a:lnTo>
                    <a:pt x="68042" y="15905"/>
                  </a:lnTo>
                  <a:cubicBezTo>
                    <a:pt x="68810" y="15905"/>
                    <a:pt x="69833" y="16928"/>
                    <a:pt x="70984" y="19103"/>
                  </a:cubicBezTo>
                  <a:cubicBezTo>
                    <a:pt x="72135" y="21277"/>
                    <a:pt x="73158" y="22172"/>
                    <a:pt x="73925" y="22428"/>
                  </a:cubicBezTo>
                  <a:cubicBezTo>
                    <a:pt x="74693" y="22684"/>
                    <a:pt x="75332" y="24474"/>
                    <a:pt x="75588" y="26904"/>
                  </a:cubicBezTo>
                  <a:cubicBezTo>
                    <a:pt x="75844" y="29334"/>
                    <a:pt x="75588" y="30230"/>
                    <a:pt x="77379" y="30230"/>
                  </a:cubicBezTo>
                  <a:cubicBezTo>
                    <a:pt x="78150" y="30131"/>
                    <a:pt x="78891" y="29869"/>
                    <a:pt x="79553" y="29463"/>
                  </a:cubicBezTo>
                  <a:lnTo>
                    <a:pt x="79553" y="27288"/>
                  </a:lnTo>
                  <a:cubicBezTo>
                    <a:pt x="81855" y="27288"/>
                    <a:pt x="83134" y="28056"/>
                    <a:pt x="83646" y="29463"/>
                  </a:cubicBezTo>
                  <a:cubicBezTo>
                    <a:pt x="83968" y="30668"/>
                    <a:pt x="84440" y="31828"/>
                    <a:pt x="85053" y="32916"/>
                  </a:cubicBezTo>
                  <a:lnTo>
                    <a:pt x="83774" y="32916"/>
                  </a:lnTo>
                  <a:cubicBezTo>
                    <a:pt x="83149" y="32979"/>
                    <a:pt x="82564" y="33249"/>
                    <a:pt x="82111" y="33683"/>
                  </a:cubicBezTo>
                  <a:lnTo>
                    <a:pt x="81088" y="35218"/>
                  </a:lnTo>
                  <a:lnTo>
                    <a:pt x="81088" y="37904"/>
                  </a:lnTo>
                  <a:cubicBezTo>
                    <a:pt x="81011" y="39094"/>
                    <a:pt x="81602" y="40228"/>
                    <a:pt x="82623" y="40845"/>
                  </a:cubicBezTo>
                  <a:lnTo>
                    <a:pt x="83646" y="40845"/>
                  </a:lnTo>
                  <a:lnTo>
                    <a:pt x="84541" y="40078"/>
                  </a:lnTo>
                  <a:lnTo>
                    <a:pt x="84541" y="38543"/>
                  </a:lnTo>
                  <a:cubicBezTo>
                    <a:pt x="84460" y="37787"/>
                    <a:pt x="84805" y="37048"/>
                    <a:pt x="85436" y="36625"/>
                  </a:cubicBezTo>
                  <a:lnTo>
                    <a:pt x="85436" y="38415"/>
                  </a:lnTo>
                  <a:cubicBezTo>
                    <a:pt x="85436" y="39950"/>
                    <a:pt x="84413" y="41229"/>
                    <a:pt x="82239" y="42252"/>
                  </a:cubicBezTo>
                  <a:cubicBezTo>
                    <a:pt x="80065" y="43276"/>
                    <a:pt x="79041" y="44427"/>
                    <a:pt x="79041" y="45834"/>
                  </a:cubicBezTo>
                  <a:cubicBezTo>
                    <a:pt x="78943" y="46469"/>
                    <a:pt x="78943" y="47116"/>
                    <a:pt x="79041" y="47752"/>
                  </a:cubicBezTo>
                  <a:lnTo>
                    <a:pt x="79041" y="50566"/>
                  </a:lnTo>
                  <a:lnTo>
                    <a:pt x="77379" y="49798"/>
                  </a:lnTo>
                  <a:cubicBezTo>
                    <a:pt x="76929" y="49606"/>
                    <a:pt x="76421" y="49606"/>
                    <a:pt x="75972" y="49798"/>
                  </a:cubicBezTo>
                  <a:lnTo>
                    <a:pt x="74821" y="48391"/>
                  </a:lnTo>
                  <a:lnTo>
                    <a:pt x="74821" y="46729"/>
                  </a:lnTo>
                  <a:cubicBezTo>
                    <a:pt x="75032" y="45029"/>
                    <a:pt x="75552" y="43382"/>
                    <a:pt x="76356" y="41869"/>
                  </a:cubicBezTo>
                  <a:cubicBezTo>
                    <a:pt x="77183" y="40192"/>
                    <a:pt x="77662" y="38364"/>
                    <a:pt x="77762" y="36497"/>
                  </a:cubicBezTo>
                  <a:cubicBezTo>
                    <a:pt x="77815" y="35243"/>
                    <a:pt x="77405" y="34015"/>
                    <a:pt x="76611" y="33043"/>
                  </a:cubicBezTo>
                  <a:cubicBezTo>
                    <a:pt x="75972" y="33044"/>
                    <a:pt x="75204" y="34578"/>
                    <a:pt x="74181" y="36881"/>
                  </a:cubicBezTo>
                  <a:cubicBezTo>
                    <a:pt x="73158" y="39183"/>
                    <a:pt x="72519" y="40206"/>
                    <a:pt x="71495" y="40206"/>
                  </a:cubicBezTo>
                  <a:cubicBezTo>
                    <a:pt x="70483" y="40088"/>
                    <a:pt x="69539" y="39639"/>
                    <a:pt x="68810" y="38927"/>
                  </a:cubicBezTo>
                  <a:lnTo>
                    <a:pt x="67914" y="40206"/>
                  </a:lnTo>
                  <a:cubicBezTo>
                    <a:pt x="68937" y="40206"/>
                    <a:pt x="69577" y="40973"/>
                    <a:pt x="70089" y="42380"/>
                  </a:cubicBezTo>
                  <a:lnTo>
                    <a:pt x="71623" y="46345"/>
                  </a:lnTo>
                  <a:lnTo>
                    <a:pt x="71623" y="49798"/>
                  </a:lnTo>
                  <a:lnTo>
                    <a:pt x="71623" y="53252"/>
                  </a:lnTo>
                  <a:cubicBezTo>
                    <a:pt x="71820" y="54351"/>
                    <a:pt x="71820" y="55477"/>
                    <a:pt x="71623" y="56577"/>
                  </a:cubicBezTo>
                  <a:cubicBezTo>
                    <a:pt x="70915" y="57428"/>
                    <a:pt x="69909" y="57977"/>
                    <a:pt x="68810" y="58112"/>
                  </a:cubicBezTo>
                  <a:cubicBezTo>
                    <a:pt x="68636" y="57441"/>
                    <a:pt x="68636" y="56736"/>
                    <a:pt x="68810" y="56065"/>
                  </a:cubicBezTo>
                  <a:lnTo>
                    <a:pt x="68810" y="54275"/>
                  </a:lnTo>
                  <a:cubicBezTo>
                    <a:pt x="68810" y="54275"/>
                    <a:pt x="68042" y="53380"/>
                    <a:pt x="66891" y="52868"/>
                  </a:cubicBezTo>
                  <a:lnTo>
                    <a:pt x="64717" y="56577"/>
                  </a:lnTo>
                  <a:cubicBezTo>
                    <a:pt x="64027" y="58497"/>
                    <a:pt x="62373" y="59908"/>
                    <a:pt x="60368" y="60286"/>
                  </a:cubicBezTo>
                  <a:lnTo>
                    <a:pt x="58833" y="61565"/>
                  </a:lnTo>
                  <a:cubicBezTo>
                    <a:pt x="58194" y="61565"/>
                    <a:pt x="57810" y="62460"/>
                    <a:pt x="57810" y="62972"/>
                  </a:cubicBezTo>
                  <a:cubicBezTo>
                    <a:pt x="57810" y="63483"/>
                    <a:pt x="57810" y="63739"/>
                    <a:pt x="58450" y="63867"/>
                  </a:cubicBezTo>
                  <a:lnTo>
                    <a:pt x="51671" y="66297"/>
                  </a:lnTo>
                  <a:lnTo>
                    <a:pt x="48985" y="66937"/>
                  </a:lnTo>
                  <a:lnTo>
                    <a:pt x="46555" y="66937"/>
                  </a:lnTo>
                  <a:lnTo>
                    <a:pt x="43613" y="66937"/>
                  </a:lnTo>
                  <a:lnTo>
                    <a:pt x="42207" y="68088"/>
                  </a:lnTo>
                  <a:cubicBezTo>
                    <a:pt x="42207" y="69623"/>
                    <a:pt x="43358" y="70774"/>
                    <a:pt x="45660" y="71669"/>
                  </a:cubicBezTo>
                  <a:cubicBezTo>
                    <a:pt x="47962" y="72564"/>
                    <a:pt x="49113" y="72948"/>
                    <a:pt x="49113" y="73971"/>
                  </a:cubicBezTo>
                  <a:cubicBezTo>
                    <a:pt x="49257" y="74775"/>
                    <a:pt x="49257" y="75598"/>
                    <a:pt x="49113" y="76401"/>
                  </a:cubicBezTo>
                  <a:cubicBezTo>
                    <a:pt x="50430" y="77486"/>
                    <a:pt x="51259" y="79051"/>
                    <a:pt x="51415" y="80750"/>
                  </a:cubicBezTo>
                  <a:cubicBezTo>
                    <a:pt x="51415" y="83180"/>
                    <a:pt x="52694" y="84459"/>
                    <a:pt x="53590" y="84587"/>
                  </a:cubicBezTo>
                  <a:cubicBezTo>
                    <a:pt x="54544" y="84406"/>
                    <a:pt x="55430" y="83963"/>
                    <a:pt x="56148" y="83308"/>
                  </a:cubicBezTo>
                  <a:cubicBezTo>
                    <a:pt x="56148" y="84715"/>
                    <a:pt x="58066" y="86633"/>
                    <a:pt x="61264" y="88935"/>
                  </a:cubicBezTo>
                  <a:cubicBezTo>
                    <a:pt x="64461" y="91238"/>
                    <a:pt x="66252" y="93412"/>
                    <a:pt x="66507" y="95330"/>
                  </a:cubicBezTo>
                  <a:lnTo>
                    <a:pt x="69961" y="98656"/>
                  </a:lnTo>
                  <a:lnTo>
                    <a:pt x="69321" y="98656"/>
                  </a:lnTo>
                  <a:cubicBezTo>
                    <a:pt x="70984" y="98656"/>
                    <a:pt x="72135" y="99295"/>
                    <a:pt x="72647" y="101342"/>
                  </a:cubicBezTo>
                  <a:cubicBezTo>
                    <a:pt x="72851" y="103024"/>
                    <a:pt x="73918" y="104478"/>
                    <a:pt x="75460" y="105179"/>
                  </a:cubicBezTo>
                  <a:lnTo>
                    <a:pt x="75460" y="107736"/>
                  </a:lnTo>
                  <a:lnTo>
                    <a:pt x="79297" y="107736"/>
                  </a:lnTo>
                  <a:cubicBezTo>
                    <a:pt x="79952" y="110756"/>
                    <a:pt x="81679" y="113437"/>
                    <a:pt x="84157" y="115282"/>
                  </a:cubicBezTo>
                  <a:cubicBezTo>
                    <a:pt x="86136" y="116492"/>
                    <a:pt x="87698" y="118277"/>
                    <a:pt x="88634" y="120398"/>
                  </a:cubicBezTo>
                  <a:close/>
                  <a:moveTo>
                    <a:pt x="8441" y="7975"/>
                  </a:moveTo>
                  <a:cubicBezTo>
                    <a:pt x="8441" y="8999"/>
                    <a:pt x="8441" y="9510"/>
                    <a:pt x="8441" y="9510"/>
                  </a:cubicBezTo>
                  <a:lnTo>
                    <a:pt x="6779" y="8743"/>
                  </a:lnTo>
                  <a:cubicBezTo>
                    <a:pt x="6011" y="7975"/>
                    <a:pt x="5372" y="7848"/>
                    <a:pt x="4988" y="7975"/>
                  </a:cubicBezTo>
                  <a:cubicBezTo>
                    <a:pt x="4604" y="8103"/>
                    <a:pt x="4988" y="7975"/>
                    <a:pt x="4988" y="7080"/>
                  </a:cubicBezTo>
                  <a:lnTo>
                    <a:pt x="6011" y="5801"/>
                  </a:lnTo>
                  <a:cubicBezTo>
                    <a:pt x="6779" y="5801"/>
                    <a:pt x="7418" y="5801"/>
                    <a:pt x="8058" y="6441"/>
                  </a:cubicBezTo>
                  <a:cubicBezTo>
                    <a:pt x="8050" y="6964"/>
                    <a:pt x="8137" y="7483"/>
                    <a:pt x="8313" y="7975"/>
                  </a:cubicBezTo>
                  <a:close/>
                  <a:moveTo>
                    <a:pt x="13941" y="302"/>
                  </a:moveTo>
                  <a:cubicBezTo>
                    <a:pt x="13931" y="976"/>
                    <a:pt x="13656" y="1620"/>
                    <a:pt x="13174" y="2092"/>
                  </a:cubicBezTo>
                  <a:cubicBezTo>
                    <a:pt x="12815" y="2662"/>
                    <a:pt x="12184" y="3001"/>
                    <a:pt x="11511" y="2988"/>
                  </a:cubicBezTo>
                  <a:cubicBezTo>
                    <a:pt x="11010" y="3137"/>
                    <a:pt x="10477" y="3137"/>
                    <a:pt x="9976" y="2988"/>
                  </a:cubicBezTo>
                  <a:lnTo>
                    <a:pt x="8697" y="2348"/>
                  </a:lnTo>
                  <a:cubicBezTo>
                    <a:pt x="8501" y="1723"/>
                    <a:pt x="8501" y="1054"/>
                    <a:pt x="8697" y="429"/>
                  </a:cubicBezTo>
                  <a:cubicBezTo>
                    <a:pt x="9278" y="234"/>
                    <a:pt x="9907" y="234"/>
                    <a:pt x="10488" y="429"/>
                  </a:cubicBezTo>
                  <a:cubicBezTo>
                    <a:pt x="11479" y="-94"/>
                    <a:pt x="12655" y="-141"/>
                    <a:pt x="13685" y="302"/>
                  </a:cubicBezTo>
                  <a:close/>
                  <a:moveTo>
                    <a:pt x="16755" y="15394"/>
                  </a:moveTo>
                  <a:cubicBezTo>
                    <a:pt x="16633" y="14460"/>
                    <a:pt x="16633" y="13514"/>
                    <a:pt x="16755" y="12580"/>
                  </a:cubicBezTo>
                  <a:cubicBezTo>
                    <a:pt x="16755" y="11045"/>
                    <a:pt x="16755" y="10278"/>
                    <a:pt x="15604" y="10022"/>
                  </a:cubicBezTo>
                  <a:lnTo>
                    <a:pt x="13685" y="10406"/>
                  </a:lnTo>
                  <a:cubicBezTo>
                    <a:pt x="14819" y="11963"/>
                    <a:pt x="15404" y="13852"/>
                    <a:pt x="15348" y="15777"/>
                  </a:cubicBezTo>
                  <a:lnTo>
                    <a:pt x="15348" y="17184"/>
                  </a:lnTo>
                  <a:cubicBezTo>
                    <a:pt x="14098" y="17564"/>
                    <a:pt x="13226" y="18693"/>
                    <a:pt x="13174" y="19998"/>
                  </a:cubicBezTo>
                  <a:lnTo>
                    <a:pt x="13685" y="23195"/>
                  </a:lnTo>
                  <a:lnTo>
                    <a:pt x="14580" y="26009"/>
                  </a:lnTo>
                  <a:lnTo>
                    <a:pt x="14580" y="27288"/>
                  </a:lnTo>
                  <a:lnTo>
                    <a:pt x="15732" y="27288"/>
                  </a:lnTo>
                  <a:lnTo>
                    <a:pt x="15732" y="27288"/>
                  </a:lnTo>
                  <a:lnTo>
                    <a:pt x="15732" y="26137"/>
                  </a:lnTo>
                  <a:cubicBezTo>
                    <a:pt x="15474" y="25568"/>
                    <a:pt x="15474" y="24916"/>
                    <a:pt x="15732" y="24346"/>
                  </a:cubicBezTo>
                  <a:cubicBezTo>
                    <a:pt x="15850" y="23103"/>
                    <a:pt x="16291" y="21913"/>
                    <a:pt x="17011" y="20893"/>
                  </a:cubicBezTo>
                  <a:cubicBezTo>
                    <a:pt x="17745" y="20046"/>
                    <a:pt x="18271" y="19039"/>
                    <a:pt x="18545" y="17952"/>
                  </a:cubicBezTo>
                  <a:cubicBezTo>
                    <a:pt x="18279" y="16874"/>
                    <a:pt x="17587" y="15951"/>
                    <a:pt x="16627" y="15394"/>
                  </a:cubicBezTo>
                  <a:close/>
                  <a:moveTo>
                    <a:pt x="15476" y="96354"/>
                  </a:moveTo>
                  <a:lnTo>
                    <a:pt x="14453" y="95330"/>
                  </a:lnTo>
                  <a:lnTo>
                    <a:pt x="14453" y="97505"/>
                  </a:lnTo>
                  <a:lnTo>
                    <a:pt x="15348" y="97505"/>
                  </a:lnTo>
                  <a:cubicBezTo>
                    <a:pt x="15292" y="97123"/>
                    <a:pt x="15292" y="96735"/>
                    <a:pt x="15348" y="96354"/>
                  </a:cubicBezTo>
                  <a:close/>
                  <a:moveTo>
                    <a:pt x="15476" y="51845"/>
                  </a:moveTo>
                  <a:lnTo>
                    <a:pt x="15476" y="51845"/>
                  </a:lnTo>
                  <a:lnTo>
                    <a:pt x="15476" y="52996"/>
                  </a:lnTo>
                  <a:close/>
                  <a:moveTo>
                    <a:pt x="20464" y="82029"/>
                  </a:moveTo>
                  <a:cubicBezTo>
                    <a:pt x="20464" y="80238"/>
                    <a:pt x="20464" y="79343"/>
                    <a:pt x="18545" y="79215"/>
                  </a:cubicBezTo>
                  <a:cubicBezTo>
                    <a:pt x="16627" y="79087"/>
                    <a:pt x="16499" y="80110"/>
                    <a:pt x="16499" y="82029"/>
                  </a:cubicBezTo>
                  <a:cubicBezTo>
                    <a:pt x="17385" y="82498"/>
                    <a:pt x="18332" y="82843"/>
                    <a:pt x="19313" y="83052"/>
                  </a:cubicBezTo>
                  <a:cubicBezTo>
                    <a:pt x="20464" y="82668"/>
                    <a:pt x="20848" y="82413"/>
                    <a:pt x="20975" y="82029"/>
                  </a:cubicBezTo>
                  <a:close/>
                  <a:moveTo>
                    <a:pt x="18929" y="24602"/>
                  </a:moveTo>
                  <a:cubicBezTo>
                    <a:pt x="18364" y="24209"/>
                    <a:pt x="17698" y="23987"/>
                    <a:pt x="17011" y="23963"/>
                  </a:cubicBezTo>
                  <a:lnTo>
                    <a:pt x="18417" y="26393"/>
                  </a:lnTo>
                  <a:cubicBezTo>
                    <a:pt x="18833" y="25842"/>
                    <a:pt x="19176" y="25240"/>
                    <a:pt x="19441" y="24602"/>
                  </a:cubicBezTo>
                  <a:close/>
                  <a:moveTo>
                    <a:pt x="18929" y="36369"/>
                  </a:moveTo>
                  <a:lnTo>
                    <a:pt x="18929" y="34834"/>
                  </a:lnTo>
                  <a:cubicBezTo>
                    <a:pt x="17906" y="34834"/>
                    <a:pt x="17266" y="34834"/>
                    <a:pt x="17011" y="34834"/>
                  </a:cubicBezTo>
                  <a:lnTo>
                    <a:pt x="17011" y="35985"/>
                  </a:lnTo>
                  <a:close/>
                  <a:moveTo>
                    <a:pt x="30056" y="52996"/>
                  </a:moveTo>
                  <a:lnTo>
                    <a:pt x="28905" y="52996"/>
                  </a:lnTo>
                  <a:cubicBezTo>
                    <a:pt x="28451" y="53162"/>
                    <a:pt x="27952" y="53162"/>
                    <a:pt x="27498" y="52996"/>
                  </a:cubicBezTo>
                  <a:lnTo>
                    <a:pt x="26603" y="51461"/>
                  </a:lnTo>
                  <a:lnTo>
                    <a:pt x="22766" y="56449"/>
                  </a:lnTo>
                  <a:lnTo>
                    <a:pt x="19696" y="52356"/>
                  </a:lnTo>
                  <a:lnTo>
                    <a:pt x="18801" y="54659"/>
                  </a:lnTo>
                  <a:lnTo>
                    <a:pt x="18801" y="56449"/>
                  </a:lnTo>
                  <a:cubicBezTo>
                    <a:pt x="19150" y="57251"/>
                    <a:pt x="19790" y="57891"/>
                    <a:pt x="20592" y="58240"/>
                  </a:cubicBezTo>
                  <a:lnTo>
                    <a:pt x="23661" y="58240"/>
                  </a:lnTo>
                  <a:lnTo>
                    <a:pt x="25196" y="58240"/>
                  </a:lnTo>
                  <a:cubicBezTo>
                    <a:pt x="25196" y="57088"/>
                    <a:pt x="26091" y="56193"/>
                    <a:pt x="27626" y="55426"/>
                  </a:cubicBezTo>
                  <a:cubicBezTo>
                    <a:pt x="28947" y="55151"/>
                    <a:pt x="30048" y="54241"/>
                    <a:pt x="30568" y="52996"/>
                  </a:cubicBezTo>
                  <a:close/>
                  <a:moveTo>
                    <a:pt x="21999" y="104155"/>
                  </a:moveTo>
                  <a:lnTo>
                    <a:pt x="20464" y="103132"/>
                  </a:lnTo>
                  <a:lnTo>
                    <a:pt x="18417" y="109399"/>
                  </a:lnTo>
                  <a:cubicBezTo>
                    <a:pt x="19269" y="109029"/>
                    <a:pt x="19984" y="108403"/>
                    <a:pt x="20464" y="107609"/>
                  </a:cubicBezTo>
                  <a:close/>
                  <a:moveTo>
                    <a:pt x="26603" y="36497"/>
                  </a:moveTo>
                  <a:lnTo>
                    <a:pt x="26603" y="32404"/>
                  </a:lnTo>
                  <a:cubicBezTo>
                    <a:pt x="26603" y="29974"/>
                    <a:pt x="25836" y="28823"/>
                    <a:pt x="24173" y="28823"/>
                  </a:cubicBezTo>
                  <a:cubicBezTo>
                    <a:pt x="22996" y="28887"/>
                    <a:pt x="21872" y="29336"/>
                    <a:pt x="20975" y="30102"/>
                  </a:cubicBezTo>
                  <a:cubicBezTo>
                    <a:pt x="20004" y="30846"/>
                    <a:pt x="19289" y="31874"/>
                    <a:pt x="18929" y="33044"/>
                  </a:cubicBezTo>
                  <a:lnTo>
                    <a:pt x="20464" y="33044"/>
                  </a:lnTo>
                  <a:lnTo>
                    <a:pt x="22382" y="33044"/>
                  </a:lnTo>
                  <a:cubicBezTo>
                    <a:pt x="23150" y="33044"/>
                    <a:pt x="23789" y="33044"/>
                    <a:pt x="24429" y="35090"/>
                  </a:cubicBezTo>
                  <a:cubicBezTo>
                    <a:pt x="25068" y="37136"/>
                    <a:pt x="26475" y="37136"/>
                    <a:pt x="27115" y="37008"/>
                  </a:cubicBezTo>
                  <a:close/>
                  <a:moveTo>
                    <a:pt x="20464" y="21405"/>
                  </a:moveTo>
                  <a:lnTo>
                    <a:pt x="20464" y="20382"/>
                  </a:lnTo>
                  <a:lnTo>
                    <a:pt x="19185" y="20382"/>
                  </a:lnTo>
                  <a:lnTo>
                    <a:pt x="19185" y="21405"/>
                  </a:lnTo>
                  <a:close/>
                  <a:moveTo>
                    <a:pt x="20464" y="84715"/>
                  </a:moveTo>
                  <a:lnTo>
                    <a:pt x="19185" y="84715"/>
                  </a:lnTo>
                  <a:lnTo>
                    <a:pt x="19185" y="85866"/>
                  </a:lnTo>
                  <a:close/>
                  <a:moveTo>
                    <a:pt x="20464" y="15777"/>
                  </a:moveTo>
                  <a:lnTo>
                    <a:pt x="19696" y="15138"/>
                  </a:lnTo>
                  <a:lnTo>
                    <a:pt x="19696" y="16417"/>
                  </a:lnTo>
                  <a:close/>
                  <a:moveTo>
                    <a:pt x="23278" y="94819"/>
                  </a:moveTo>
                  <a:cubicBezTo>
                    <a:pt x="22669" y="94432"/>
                    <a:pt x="22216" y="93843"/>
                    <a:pt x="21999" y="93156"/>
                  </a:cubicBezTo>
                  <a:cubicBezTo>
                    <a:pt x="21733" y="92150"/>
                    <a:pt x="21733" y="91092"/>
                    <a:pt x="21999" y="90086"/>
                  </a:cubicBezTo>
                  <a:lnTo>
                    <a:pt x="21999" y="89319"/>
                  </a:lnTo>
                  <a:lnTo>
                    <a:pt x="23022" y="89319"/>
                  </a:lnTo>
                  <a:cubicBezTo>
                    <a:pt x="22812" y="90029"/>
                    <a:pt x="22812" y="90784"/>
                    <a:pt x="23022" y="91493"/>
                  </a:cubicBezTo>
                  <a:lnTo>
                    <a:pt x="23022" y="93284"/>
                  </a:lnTo>
                  <a:cubicBezTo>
                    <a:pt x="23627" y="93779"/>
                    <a:pt x="23920" y="94560"/>
                    <a:pt x="23789" y="95330"/>
                  </a:cubicBezTo>
                  <a:close/>
                  <a:moveTo>
                    <a:pt x="24812" y="75506"/>
                  </a:moveTo>
                  <a:lnTo>
                    <a:pt x="24812" y="74355"/>
                  </a:lnTo>
                  <a:lnTo>
                    <a:pt x="23917" y="74355"/>
                  </a:lnTo>
                  <a:cubicBezTo>
                    <a:pt x="23411" y="74344"/>
                    <a:pt x="22933" y="74583"/>
                    <a:pt x="22638" y="74994"/>
                  </a:cubicBezTo>
                  <a:cubicBezTo>
                    <a:pt x="22638" y="74994"/>
                    <a:pt x="22638" y="75762"/>
                    <a:pt x="22638" y="76273"/>
                  </a:cubicBezTo>
                  <a:close/>
                  <a:moveTo>
                    <a:pt x="26475" y="61565"/>
                  </a:moveTo>
                  <a:lnTo>
                    <a:pt x="24812" y="62332"/>
                  </a:lnTo>
                  <a:cubicBezTo>
                    <a:pt x="24340" y="62435"/>
                    <a:pt x="23954" y="62773"/>
                    <a:pt x="23789" y="63228"/>
                  </a:cubicBezTo>
                  <a:lnTo>
                    <a:pt x="23789" y="63228"/>
                  </a:lnTo>
                  <a:lnTo>
                    <a:pt x="24429" y="63228"/>
                  </a:lnTo>
                  <a:lnTo>
                    <a:pt x="25324" y="62077"/>
                  </a:lnTo>
                  <a:close/>
                  <a:moveTo>
                    <a:pt x="26475" y="48775"/>
                  </a:moveTo>
                  <a:lnTo>
                    <a:pt x="24940" y="48775"/>
                  </a:lnTo>
                  <a:lnTo>
                    <a:pt x="24940" y="50438"/>
                  </a:lnTo>
                  <a:lnTo>
                    <a:pt x="24940" y="50438"/>
                  </a:lnTo>
                  <a:close/>
                  <a:moveTo>
                    <a:pt x="28649" y="107864"/>
                  </a:moveTo>
                  <a:cubicBezTo>
                    <a:pt x="28757" y="108153"/>
                    <a:pt x="28757" y="108471"/>
                    <a:pt x="28649" y="108760"/>
                  </a:cubicBezTo>
                  <a:lnTo>
                    <a:pt x="27242" y="107864"/>
                  </a:lnTo>
                  <a:lnTo>
                    <a:pt x="27242" y="107864"/>
                  </a:lnTo>
                  <a:lnTo>
                    <a:pt x="27242" y="107864"/>
                  </a:lnTo>
                  <a:close/>
                  <a:moveTo>
                    <a:pt x="28649" y="18335"/>
                  </a:moveTo>
                  <a:lnTo>
                    <a:pt x="28649" y="18335"/>
                  </a:lnTo>
                  <a:lnTo>
                    <a:pt x="28010" y="18335"/>
                  </a:lnTo>
                  <a:lnTo>
                    <a:pt x="28010" y="18335"/>
                  </a:lnTo>
                  <a:lnTo>
                    <a:pt x="28010" y="19486"/>
                  </a:lnTo>
                  <a:close/>
                  <a:moveTo>
                    <a:pt x="28649" y="41613"/>
                  </a:moveTo>
                  <a:cubicBezTo>
                    <a:pt x="30184" y="41613"/>
                    <a:pt x="30951" y="42636"/>
                    <a:pt x="30951" y="44682"/>
                  </a:cubicBezTo>
                  <a:cubicBezTo>
                    <a:pt x="31109" y="45269"/>
                    <a:pt x="31109" y="45886"/>
                    <a:pt x="30951" y="46473"/>
                  </a:cubicBezTo>
                  <a:lnTo>
                    <a:pt x="30951" y="46473"/>
                  </a:lnTo>
                  <a:lnTo>
                    <a:pt x="30951" y="50566"/>
                  </a:lnTo>
                  <a:cubicBezTo>
                    <a:pt x="31658" y="50555"/>
                    <a:pt x="32326" y="50889"/>
                    <a:pt x="32742" y="51461"/>
                  </a:cubicBezTo>
                  <a:cubicBezTo>
                    <a:pt x="32742" y="51461"/>
                    <a:pt x="33893" y="52100"/>
                    <a:pt x="34277" y="51461"/>
                  </a:cubicBezTo>
                  <a:lnTo>
                    <a:pt x="36579" y="51461"/>
                  </a:lnTo>
                  <a:cubicBezTo>
                    <a:pt x="38033" y="51463"/>
                    <a:pt x="39423" y="50861"/>
                    <a:pt x="40416" y="49798"/>
                  </a:cubicBezTo>
                  <a:lnTo>
                    <a:pt x="43997" y="44299"/>
                  </a:lnTo>
                  <a:lnTo>
                    <a:pt x="44637" y="46473"/>
                  </a:lnTo>
                  <a:cubicBezTo>
                    <a:pt x="44742" y="47194"/>
                    <a:pt x="44742" y="47926"/>
                    <a:pt x="44637" y="48647"/>
                  </a:cubicBezTo>
                  <a:cubicBezTo>
                    <a:pt x="45489" y="49042"/>
                    <a:pt x="46471" y="49042"/>
                    <a:pt x="47323" y="48647"/>
                  </a:cubicBezTo>
                  <a:lnTo>
                    <a:pt x="47323" y="45322"/>
                  </a:lnTo>
                  <a:cubicBezTo>
                    <a:pt x="47607" y="43841"/>
                    <a:pt x="48218" y="42443"/>
                    <a:pt x="49113" y="41229"/>
                  </a:cubicBezTo>
                  <a:cubicBezTo>
                    <a:pt x="50169" y="40115"/>
                    <a:pt x="51678" y="39549"/>
                    <a:pt x="53206" y="39694"/>
                  </a:cubicBezTo>
                  <a:cubicBezTo>
                    <a:pt x="54698" y="36811"/>
                    <a:pt x="57073" y="34481"/>
                    <a:pt x="59985" y="33043"/>
                  </a:cubicBezTo>
                  <a:cubicBezTo>
                    <a:pt x="63821" y="30869"/>
                    <a:pt x="65868" y="28823"/>
                    <a:pt x="66124" y="27288"/>
                  </a:cubicBezTo>
                  <a:cubicBezTo>
                    <a:pt x="66379" y="25753"/>
                    <a:pt x="66891" y="24730"/>
                    <a:pt x="67786" y="24474"/>
                  </a:cubicBezTo>
                  <a:cubicBezTo>
                    <a:pt x="68682" y="24219"/>
                    <a:pt x="69193" y="24474"/>
                    <a:pt x="69065" y="22940"/>
                  </a:cubicBezTo>
                  <a:cubicBezTo>
                    <a:pt x="66733" y="21454"/>
                    <a:pt x="64029" y="20656"/>
                    <a:pt x="61264" y="20637"/>
                  </a:cubicBezTo>
                  <a:cubicBezTo>
                    <a:pt x="59706" y="20650"/>
                    <a:pt x="58155" y="20434"/>
                    <a:pt x="56659" y="19998"/>
                  </a:cubicBezTo>
                  <a:cubicBezTo>
                    <a:pt x="55380" y="19762"/>
                    <a:pt x="54188" y="19188"/>
                    <a:pt x="53206" y="18335"/>
                  </a:cubicBezTo>
                  <a:cubicBezTo>
                    <a:pt x="53206" y="18335"/>
                    <a:pt x="53206" y="17696"/>
                    <a:pt x="53206" y="16928"/>
                  </a:cubicBezTo>
                  <a:cubicBezTo>
                    <a:pt x="53206" y="16161"/>
                    <a:pt x="53206" y="15649"/>
                    <a:pt x="53206" y="15394"/>
                  </a:cubicBezTo>
                  <a:lnTo>
                    <a:pt x="51415" y="18080"/>
                  </a:lnTo>
                  <a:lnTo>
                    <a:pt x="49241" y="18080"/>
                  </a:lnTo>
                  <a:cubicBezTo>
                    <a:pt x="47515" y="17872"/>
                    <a:pt x="45833" y="17397"/>
                    <a:pt x="44253" y="16673"/>
                  </a:cubicBezTo>
                  <a:lnTo>
                    <a:pt x="40800" y="15138"/>
                  </a:lnTo>
                  <a:lnTo>
                    <a:pt x="40032" y="19870"/>
                  </a:lnTo>
                  <a:lnTo>
                    <a:pt x="40032" y="24602"/>
                  </a:lnTo>
                  <a:cubicBezTo>
                    <a:pt x="39837" y="26302"/>
                    <a:pt x="39837" y="28019"/>
                    <a:pt x="40032" y="29718"/>
                  </a:cubicBezTo>
                  <a:cubicBezTo>
                    <a:pt x="38607" y="31580"/>
                    <a:pt x="37923" y="33904"/>
                    <a:pt x="38114" y="36241"/>
                  </a:cubicBezTo>
                  <a:cubicBezTo>
                    <a:pt x="38283" y="38481"/>
                    <a:pt x="37747" y="40717"/>
                    <a:pt x="36579" y="42636"/>
                  </a:cubicBezTo>
                  <a:cubicBezTo>
                    <a:pt x="35531" y="42615"/>
                    <a:pt x="34528" y="42205"/>
                    <a:pt x="33765" y="41485"/>
                  </a:cubicBezTo>
                  <a:cubicBezTo>
                    <a:pt x="33765" y="41485"/>
                    <a:pt x="33765" y="40462"/>
                    <a:pt x="35172" y="39822"/>
                  </a:cubicBezTo>
                  <a:lnTo>
                    <a:pt x="35172" y="37648"/>
                  </a:lnTo>
                  <a:cubicBezTo>
                    <a:pt x="35364" y="36806"/>
                    <a:pt x="35364" y="35932"/>
                    <a:pt x="35172" y="35090"/>
                  </a:cubicBezTo>
                  <a:lnTo>
                    <a:pt x="34405" y="33044"/>
                  </a:lnTo>
                  <a:cubicBezTo>
                    <a:pt x="33809" y="34294"/>
                    <a:pt x="33420" y="35633"/>
                    <a:pt x="33254" y="37008"/>
                  </a:cubicBezTo>
                  <a:cubicBezTo>
                    <a:pt x="31037" y="39566"/>
                    <a:pt x="29161" y="41016"/>
                    <a:pt x="27626" y="41357"/>
                  </a:cubicBezTo>
                  <a:close/>
                  <a:moveTo>
                    <a:pt x="30440" y="113108"/>
                  </a:moveTo>
                  <a:cubicBezTo>
                    <a:pt x="30440" y="113108"/>
                    <a:pt x="30440" y="114131"/>
                    <a:pt x="29161" y="114899"/>
                  </a:cubicBezTo>
                  <a:cubicBezTo>
                    <a:pt x="27882" y="115666"/>
                    <a:pt x="28521" y="114899"/>
                    <a:pt x="29161" y="113748"/>
                  </a:cubicBezTo>
                  <a:cubicBezTo>
                    <a:pt x="29092" y="113410"/>
                    <a:pt x="29092" y="113062"/>
                    <a:pt x="29161" y="112725"/>
                  </a:cubicBezTo>
                  <a:lnTo>
                    <a:pt x="29161" y="112725"/>
                  </a:lnTo>
                  <a:close/>
                  <a:moveTo>
                    <a:pt x="30440" y="72181"/>
                  </a:moveTo>
                  <a:lnTo>
                    <a:pt x="30440" y="71157"/>
                  </a:lnTo>
                  <a:lnTo>
                    <a:pt x="30440" y="71925"/>
                  </a:lnTo>
                  <a:close/>
                  <a:moveTo>
                    <a:pt x="32486" y="88808"/>
                  </a:moveTo>
                  <a:lnTo>
                    <a:pt x="31591" y="88808"/>
                  </a:lnTo>
                  <a:lnTo>
                    <a:pt x="31591" y="87145"/>
                  </a:lnTo>
                  <a:close/>
                  <a:moveTo>
                    <a:pt x="46171" y="71157"/>
                  </a:moveTo>
                  <a:lnTo>
                    <a:pt x="46171" y="69495"/>
                  </a:lnTo>
                  <a:cubicBezTo>
                    <a:pt x="46171" y="69495"/>
                    <a:pt x="46171" y="68727"/>
                    <a:pt x="46171" y="68599"/>
                  </a:cubicBezTo>
                  <a:cubicBezTo>
                    <a:pt x="46012" y="68922"/>
                    <a:pt x="46012" y="69300"/>
                    <a:pt x="46171" y="69623"/>
                  </a:cubicBezTo>
                  <a:cubicBezTo>
                    <a:pt x="46171" y="69623"/>
                    <a:pt x="43741" y="70390"/>
                    <a:pt x="44509" y="70902"/>
                  </a:cubicBezTo>
                  <a:close/>
                  <a:moveTo>
                    <a:pt x="55636" y="60286"/>
                  </a:moveTo>
                  <a:lnTo>
                    <a:pt x="53462" y="59391"/>
                  </a:lnTo>
                  <a:lnTo>
                    <a:pt x="50904" y="59391"/>
                  </a:lnTo>
                  <a:cubicBezTo>
                    <a:pt x="49915" y="59340"/>
                    <a:pt x="48963" y="59768"/>
                    <a:pt x="48346" y="60542"/>
                  </a:cubicBezTo>
                  <a:cubicBezTo>
                    <a:pt x="49145" y="61365"/>
                    <a:pt x="50271" y="61788"/>
                    <a:pt x="51415" y="61693"/>
                  </a:cubicBezTo>
                  <a:lnTo>
                    <a:pt x="52055" y="61693"/>
                  </a:lnTo>
                  <a:close/>
                  <a:moveTo>
                    <a:pt x="56659" y="39311"/>
                  </a:moveTo>
                  <a:lnTo>
                    <a:pt x="54869" y="39311"/>
                  </a:lnTo>
                  <a:lnTo>
                    <a:pt x="54869" y="40845"/>
                  </a:lnTo>
                  <a:close/>
                  <a:moveTo>
                    <a:pt x="57554" y="68599"/>
                  </a:moveTo>
                  <a:cubicBezTo>
                    <a:pt x="57554" y="68599"/>
                    <a:pt x="56403" y="68599"/>
                    <a:pt x="56148" y="68599"/>
                  </a:cubicBezTo>
                  <a:lnTo>
                    <a:pt x="56148" y="66937"/>
                  </a:lnTo>
                  <a:lnTo>
                    <a:pt x="57554" y="66937"/>
                  </a:lnTo>
                  <a:close/>
                  <a:moveTo>
                    <a:pt x="59857" y="63228"/>
                  </a:moveTo>
                  <a:lnTo>
                    <a:pt x="58961" y="63228"/>
                  </a:lnTo>
                  <a:lnTo>
                    <a:pt x="58961" y="62460"/>
                  </a:lnTo>
                  <a:lnTo>
                    <a:pt x="59857" y="62460"/>
                  </a:lnTo>
                  <a:close/>
                  <a:moveTo>
                    <a:pt x="64589" y="63228"/>
                  </a:moveTo>
                  <a:lnTo>
                    <a:pt x="63821" y="61821"/>
                  </a:lnTo>
                  <a:lnTo>
                    <a:pt x="64589" y="61821"/>
                  </a:lnTo>
                  <a:close/>
                  <a:moveTo>
                    <a:pt x="70089" y="56961"/>
                  </a:moveTo>
                  <a:lnTo>
                    <a:pt x="67914" y="60542"/>
                  </a:lnTo>
                  <a:lnTo>
                    <a:pt x="67914" y="58751"/>
                  </a:lnTo>
                  <a:cubicBezTo>
                    <a:pt x="67878" y="58006"/>
                    <a:pt x="68277" y="57308"/>
                    <a:pt x="68937" y="56961"/>
                  </a:cubicBezTo>
                  <a:close/>
                  <a:moveTo>
                    <a:pt x="72263" y="44171"/>
                  </a:moveTo>
                  <a:cubicBezTo>
                    <a:pt x="71556" y="43471"/>
                    <a:pt x="70563" y="43140"/>
                    <a:pt x="69577" y="43275"/>
                  </a:cubicBezTo>
                  <a:lnTo>
                    <a:pt x="69577" y="46089"/>
                  </a:lnTo>
                  <a:lnTo>
                    <a:pt x="71623" y="46089"/>
                  </a:lnTo>
                  <a:cubicBezTo>
                    <a:pt x="69961" y="44938"/>
                    <a:pt x="70216" y="44299"/>
                    <a:pt x="70600" y="44043"/>
                  </a:cubicBezTo>
                  <a:close/>
                  <a:moveTo>
                    <a:pt x="76867" y="29334"/>
                  </a:moveTo>
                  <a:lnTo>
                    <a:pt x="75716" y="29334"/>
                  </a:lnTo>
                  <a:cubicBezTo>
                    <a:pt x="75579" y="29706"/>
                    <a:pt x="75579" y="30114"/>
                    <a:pt x="75716" y="30486"/>
                  </a:cubicBezTo>
                  <a:lnTo>
                    <a:pt x="77251" y="30486"/>
                  </a:lnTo>
                  <a:cubicBezTo>
                    <a:pt x="77251" y="30486"/>
                    <a:pt x="75460" y="29974"/>
                    <a:pt x="75204" y="29207"/>
                  </a:cubicBezTo>
                  <a:close/>
                  <a:moveTo>
                    <a:pt x="89018" y="41485"/>
                  </a:moveTo>
                  <a:lnTo>
                    <a:pt x="87994" y="41485"/>
                  </a:lnTo>
                  <a:lnTo>
                    <a:pt x="87994" y="40717"/>
                  </a:lnTo>
                  <a:lnTo>
                    <a:pt x="89018" y="40717"/>
                  </a:lnTo>
                  <a:close/>
                </a:path>
              </a:pathLst>
            </a:custGeom>
            <a:solidFill>
              <a:srgbClr val="EBEBEB"/>
            </a:solidFill>
            <a:ln w="12783"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E842178B-B542-C2F7-1D10-E8543F96E9E2}"/>
                </a:ext>
              </a:extLst>
            </p:cNvPr>
            <p:cNvSpPr/>
            <p:nvPr/>
          </p:nvSpPr>
          <p:spPr>
            <a:xfrm>
              <a:off x="734778" y="6832963"/>
              <a:ext cx="82014" cy="52182"/>
            </a:xfrm>
            <a:custGeom>
              <a:avLst/>
              <a:gdLst>
                <a:gd name="connsiteX0" fmla="*/ 26347 w 82014"/>
                <a:gd name="connsiteY0" fmla="*/ 25708 h 52182"/>
                <a:gd name="connsiteX1" fmla="*/ 22638 w 82014"/>
                <a:gd name="connsiteY1" fmla="*/ 22382 h 52182"/>
                <a:gd name="connsiteX2" fmla="*/ 18034 w 82014"/>
                <a:gd name="connsiteY2" fmla="*/ 24173 h 52182"/>
                <a:gd name="connsiteX3" fmla="*/ 15348 w 82014"/>
                <a:gd name="connsiteY3" fmla="*/ 24173 h 52182"/>
                <a:gd name="connsiteX4" fmla="*/ 11127 w 82014"/>
                <a:gd name="connsiteY4" fmla="*/ 24173 h 52182"/>
                <a:gd name="connsiteX5" fmla="*/ 5628 w 82014"/>
                <a:gd name="connsiteY5" fmla="*/ 24173 h 52182"/>
                <a:gd name="connsiteX6" fmla="*/ 2942 w 82014"/>
                <a:gd name="connsiteY6" fmla="*/ 24173 h 52182"/>
                <a:gd name="connsiteX7" fmla="*/ 0 w 82014"/>
                <a:gd name="connsiteY7" fmla="*/ 22894 h 52182"/>
                <a:gd name="connsiteX8" fmla="*/ 2302 w 82014"/>
                <a:gd name="connsiteY8" fmla="*/ 21231 h 52182"/>
                <a:gd name="connsiteX9" fmla="*/ 2302 w 82014"/>
                <a:gd name="connsiteY9" fmla="*/ 19185 h 52182"/>
                <a:gd name="connsiteX10" fmla="*/ 2302 w 82014"/>
                <a:gd name="connsiteY10" fmla="*/ 16627 h 52182"/>
                <a:gd name="connsiteX11" fmla="*/ 2302 w 82014"/>
                <a:gd name="connsiteY11" fmla="*/ 14708 h 52182"/>
                <a:gd name="connsiteX12" fmla="*/ 3070 w 82014"/>
                <a:gd name="connsiteY12" fmla="*/ 12406 h 52182"/>
                <a:gd name="connsiteX13" fmla="*/ 5755 w 82014"/>
                <a:gd name="connsiteY13" fmla="*/ 11383 h 52182"/>
                <a:gd name="connsiteX14" fmla="*/ 4604 w 82014"/>
                <a:gd name="connsiteY14" fmla="*/ 8057 h 52182"/>
                <a:gd name="connsiteX15" fmla="*/ 4604 w 82014"/>
                <a:gd name="connsiteY15" fmla="*/ 5627 h 52182"/>
                <a:gd name="connsiteX16" fmla="*/ 4604 w 82014"/>
                <a:gd name="connsiteY16" fmla="*/ 7418 h 52182"/>
                <a:gd name="connsiteX17" fmla="*/ 6011 w 82014"/>
                <a:gd name="connsiteY17" fmla="*/ 7418 h 52182"/>
                <a:gd name="connsiteX18" fmla="*/ 8953 w 82014"/>
                <a:gd name="connsiteY18" fmla="*/ 4732 h 52182"/>
                <a:gd name="connsiteX19" fmla="*/ 12150 w 82014"/>
                <a:gd name="connsiteY19" fmla="*/ 1023 h 52182"/>
                <a:gd name="connsiteX20" fmla="*/ 12150 w 82014"/>
                <a:gd name="connsiteY20" fmla="*/ 0 h 52182"/>
                <a:gd name="connsiteX21" fmla="*/ 17906 w 82014"/>
                <a:gd name="connsiteY21" fmla="*/ 8569 h 52182"/>
                <a:gd name="connsiteX22" fmla="*/ 20336 w 82014"/>
                <a:gd name="connsiteY22" fmla="*/ 2686 h 52182"/>
                <a:gd name="connsiteX23" fmla="*/ 23789 w 82014"/>
                <a:gd name="connsiteY23" fmla="*/ 5628 h 52182"/>
                <a:gd name="connsiteX24" fmla="*/ 28905 w 82014"/>
                <a:gd name="connsiteY24" fmla="*/ 1407 h 52182"/>
                <a:gd name="connsiteX25" fmla="*/ 28905 w 82014"/>
                <a:gd name="connsiteY25" fmla="*/ 2942 h 52182"/>
                <a:gd name="connsiteX26" fmla="*/ 34661 w 82014"/>
                <a:gd name="connsiteY26" fmla="*/ 128 h 52182"/>
                <a:gd name="connsiteX27" fmla="*/ 36963 w 82014"/>
                <a:gd name="connsiteY27" fmla="*/ 4221 h 52182"/>
                <a:gd name="connsiteX28" fmla="*/ 37986 w 82014"/>
                <a:gd name="connsiteY28" fmla="*/ 4221 h 52182"/>
                <a:gd name="connsiteX29" fmla="*/ 40416 w 82014"/>
                <a:gd name="connsiteY29" fmla="*/ 2814 h 52182"/>
                <a:gd name="connsiteX30" fmla="*/ 42718 w 82014"/>
                <a:gd name="connsiteY30" fmla="*/ 1151 h 52182"/>
                <a:gd name="connsiteX31" fmla="*/ 43358 w 82014"/>
                <a:gd name="connsiteY31" fmla="*/ 2686 h 52182"/>
                <a:gd name="connsiteX32" fmla="*/ 45788 w 82014"/>
                <a:gd name="connsiteY32" fmla="*/ 1663 h 52182"/>
                <a:gd name="connsiteX33" fmla="*/ 47323 w 82014"/>
                <a:gd name="connsiteY33" fmla="*/ 256 h 52182"/>
                <a:gd name="connsiteX34" fmla="*/ 49113 w 82014"/>
                <a:gd name="connsiteY34" fmla="*/ 1151 h 52182"/>
                <a:gd name="connsiteX35" fmla="*/ 51160 w 82014"/>
                <a:gd name="connsiteY35" fmla="*/ 2302 h 52182"/>
                <a:gd name="connsiteX36" fmla="*/ 53462 w 82014"/>
                <a:gd name="connsiteY36" fmla="*/ 3197 h 52182"/>
                <a:gd name="connsiteX37" fmla="*/ 55508 w 82014"/>
                <a:gd name="connsiteY37" fmla="*/ 1407 h 52182"/>
                <a:gd name="connsiteX38" fmla="*/ 57938 w 82014"/>
                <a:gd name="connsiteY38" fmla="*/ 3069 h 52182"/>
                <a:gd name="connsiteX39" fmla="*/ 60240 w 82014"/>
                <a:gd name="connsiteY39" fmla="*/ 5116 h 52182"/>
                <a:gd name="connsiteX40" fmla="*/ 62159 w 82014"/>
                <a:gd name="connsiteY40" fmla="*/ 2686 h 52182"/>
                <a:gd name="connsiteX41" fmla="*/ 62159 w 82014"/>
                <a:gd name="connsiteY41" fmla="*/ 2686 h 52182"/>
                <a:gd name="connsiteX42" fmla="*/ 64077 w 82014"/>
                <a:gd name="connsiteY42" fmla="*/ 2686 h 52182"/>
                <a:gd name="connsiteX43" fmla="*/ 65100 w 82014"/>
                <a:gd name="connsiteY43" fmla="*/ 4221 h 52182"/>
                <a:gd name="connsiteX44" fmla="*/ 65100 w 82014"/>
                <a:gd name="connsiteY44" fmla="*/ 5244 h 52182"/>
                <a:gd name="connsiteX45" fmla="*/ 65100 w 82014"/>
                <a:gd name="connsiteY45" fmla="*/ 5244 h 52182"/>
                <a:gd name="connsiteX46" fmla="*/ 63949 w 82014"/>
                <a:gd name="connsiteY46" fmla="*/ 8441 h 52182"/>
                <a:gd name="connsiteX47" fmla="*/ 62415 w 82014"/>
                <a:gd name="connsiteY47" fmla="*/ 11766 h 52182"/>
                <a:gd name="connsiteX48" fmla="*/ 63310 w 82014"/>
                <a:gd name="connsiteY48" fmla="*/ 14324 h 52182"/>
                <a:gd name="connsiteX49" fmla="*/ 54101 w 82014"/>
                <a:gd name="connsiteY49" fmla="*/ 16499 h 52182"/>
                <a:gd name="connsiteX50" fmla="*/ 43102 w 82014"/>
                <a:gd name="connsiteY50" fmla="*/ 18162 h 52182"/>
                <a:gd name="connsiteX51" fmla="*/ 41567 w 82014"/>
                <a:gd name="connsiteY51" fmla="*/ 16499 h 52182"/>
                <a:gd name="connsiteX52" fmla="*/ 39777 w 82014"/>
                <a:gd name="connsiteY52" fmla="*/ 17266 h 52182"/>
                <a:gd name="connsiteX53" fmla="*/ 37730 w 82014"/>
                <a:gd name="connsiteY53" fmla="*/ 17906 h 52182"/>
                <a:gd name="connsiteX54" fmla="*/ 36067 w 82014"/>
                <a:gd name="connsiteY54" fmla="*/ 16499 h 52182"/>
                <a:gd name="connsiteX55" fmla="*/ 33126 w 82014"/>
                <a:gd name="connsiteY55" fmla="*/ 18162 h 52182"/>
                <a:gd name="connsiteX56" fmla="*/ 33126 w 82014"/>
                <a:gd name="connsiteY56" fmla="*/ 18162 h 52182"/>
                <a:gd name="connsiteX57" fmla="*/ 32614 w 82014"/>
                <a:gd name="connsiteY57" fmla="*/ 17522 h 52182"/>
                <a:gd name="connsiteX58" fmla="*/ 30440 w 82014"/>
                <a:gd name="connsiteY58" fmla="*/ 19313 h 52182"/>
                <a:gd name="connsiteX59" fmla="*/ 28521 w 82014"/>
                <a:gd name="connsiteY59" fmla="*/ 21999 h 52182"/>
                <a:gd name="connsiteX60" fmla="*/ 28521 w 82014"/>
                <a:gd name="connsiteY60" fmla="*/ 24173 h 52182"/>
                <a:gd name="connsiteX61" fmla="*/ 27882 w 82014"/>
                <a:gd name="connsiteY61" fmla="*/ 25452 h 52182"/>
                <a:gd name="connsiteX62" fmla="*/ 26347 w 82014"/>
                <a:gd name="connsiteY62" fmla="*/ 52183 h 52182"/>
                <a:gd name="connsiteX63" fmla="*/ 22638 w 82014"/>
                <a:gd name="connsiteY63" fmla="*/ 48857 h 52182"/>
                <a:gd name="connsiteX64" fmla="*/ 18034 w 82014"/>
                <a:gd name="connsiteY64" fmla="*/ 50648 h 52182"/>
                <a:gd name="connsiteX65" fmla="*/ 15348 w 82014"/>
                <a:gd name="connsiteY65" fmla="*/ 50648 h 52182"/>
                <a:gd name="connsiteX66" fmla="*/ 11127 w 82014"/>
                <a:gd name="connsiteY66" fmla="*/ 50648 h 52182"/>
                <a:gd name="connsiteX67" fmla="*/ 5628 w 82014"/>
                <a:gd name="connsiteY67" fmla="*/ 50648 h 52182"/>
                <a:gd name="connsiteX68" fmla="*/ 2942 w 82014"/>
                <a:gd name="connsiteY68" fmla="*/ 50648 h 52182"/>
                <a:gd name="connsiteX69" fmla="*/ 0 w 82014"/>
                <a:gd name="connsiteY69" fmla="*/ 49497 h 52182"/>
                <a:gd name="connsiteX70" fmla="*/ 2302 w 82014"/>
                <a:gd name="connsiteY70" fmla="*/ 47834 h 52182"/>
                <a:gd name="connsiteX71" fmla="*/ 2302 w 82014"/>
                <a:gd name="connsiteY71" fmla="*/ 45660 h 52182"/>
                <a:gd name="connsiteX72" fmla="*/ 2302 w 82014"/>
                <a:gd name="connsiteY72" fmla="*/ 43230 h 52182"/>
                <a:gd name="connsiteX73" fmla="*/ 2302 w 82014"/>
                <a:gd name="connsiteY73" fmla="*/ 41311 h 52182"/>
                <a:gd name="connsiteX74" fmla="*/ 3070 w 82014"/>
                <a:gd name="connsiteY74" fmla="*/ 39009 h 52182"/>
                <a:gd name="connsiteX75" fmla="*/ 5755 w 82014"/>
                <a:gd name="connsiteY75" fmla="*/ 37858 h 52182"/>
                <a:gd name="connsiteX76" fmla="*/ 4604 w 82014"/>
                <a:gd name="connsiteY76" fmla="*/ 34660 h 52182"/>
                <a:gd name="connsiteX77" fmla="*/ 4604 w 82014"/>
                <a:gd name="connsiteY77" fmla="*/ 32230 h 52182"/>
                <a:gd name="connsiteX78" fmla="*/ 4604 w 82014"/>
                <a:gd name="connsiteY78" fmla="*/ 34021 h 52182"/>
                <a:gd name="connsiteX79" fmla="*/ 4604 w 82014"/>
                <a:gd name="connsiteY79" fmla="*/ 34660 h 52182"/>
                <a:gd name="connsiteX80" fmla="*/ 6011 w 82014"/>
                <a:gd name="connsiteY80" fmla="*/ 34660 h 52182"/>
                <a:gd name="connsiteX81" fmla="*/ 8953 w 82014"/>
                <a:gd name="connsiteY81" fmla="*/ 31975 h 52182"/>
                <a:gd name="connsiteX82" fmla="*/ 12150 w 82014"/>
                <a:gd name="connsiteY82" fmla="*/ 28266 h 52182"/>
                <a:gd name="connsiteX83" fmla="*/ 12150 w 82014"/>
                <a:gd name="connsiteY83" fmla="*/ 27242 h 52182"/>
                <a:gd name="connsiteX84" fmla="*/ 17906 w 82014"/>
                <a:gd name="connsiteY84" fmla="*/ 35811 h 52182"/>
                <a:gd name="connsiteX85" fmla="*/ 20336 w 82014"/>
                <a:gd name="connsiteY85" fmla="*/ 29800 h 52182"/>
                <a:gd name="connsiteX86" fmla="*/ 23789 w 82014"/>
                <a:gd name="connsiteY86" fmla="*/ 32870 h 52182"/>
                <a:gd name="connsiteX87" fmla="*/ 28905 w 82014"/>
                <a:gd name="connsiteY87" fmla="*/ 28649 h 52182"/>
                <a:gd name="connsiteX88" fmla="*/ 28905 w 82014"/>
                <a:gd name="connsiteY88" fmla="*/ 30184 h 52182"/>
                <a:gd name="connsiteX89" fmla="*/ 34661 w 82014"/>
                <a:gd name="connsiteY89" fmla="*/ 27370 h 52182"/>
                <a:gd name="connsiteX90" fmla="*/ 36963 w 82014"/>
                <a:gd name="connsiteY90" fmla="*/ 31463 h 52182"/>
                <a:gd name="connsiteX91" fmla="*/ 37986 w 82014"/>
                <a:gd name="connsiteY91" fmla="*/ 31463 h 52182"/>
                <a:gd name="connsiteX92" fmla="*/ 40416 w 82014"/>
                <a:gd name="connsiteY92" fmla="*/ 30056 h 52182"/>
                <a:gd name="connsiteX93" fmla="*/ 42718 w 82014"/>
                <a:gd name="connsiteY93" fmla="*/ 28393 h 52182"/>
                <a:gd name="connsiteX94" fmla="*/ 43358 w 82014"/>
                <a:gd name="connsiteY94" fmla="*/ 29928 h 52182"/>
                <a:gd name="connsiteX95" fmla="*/ 45788 w 82014"/>
                <a:gd name="connsiteY95" fmla="*/ 28905 h 52182"/>
                <a:gd name="connsiteX96" fmla="*/ 47323 w 82014"/>
                <a:gd name="connsiteY96" fmla="*/ 27498 h 52182"/>
                <a:gd name="connsiteX97" fmla="*/ 49113 w 82014"/>
                <a:gd name="connsiteY97" fmla="*/ 28394 h 52182"/>
                <a:gd name="connsiteX98" fmla="*/ 51160 w 82014"/>
                <a:gd name="connsiteY98" fmla="*/ 29417 h 52182"/>
                <a:gd name="connsiteX99" fmla="*/ 53462 w 82014"/>
                <a:gd name="connsiteY99" fmla="*/ 30440 h 52182"/>
                <a:gd name="connsiteX100" fmla="*/ 55508 w 82014"/>
                <a:gd name="connsiteY100" fmla="*/ 28521 h 52182"/>
                <a:gd name="connsiteX101" fmla="*/ 57938 w 82014"/>
                <a:gd name="connsiteY101" fmla="*/ 30312 h 52182"/>
                <a:gd name="connsiteX102" fmla="*/ 60240 w 82014"/>
                <a:gd name="connsiteY102" fmla="*/ 32358 h 52182"/>
                <a:gd name="connsiteX103" fmla="*/ 62159 w 82014"/>
                <a:gd name="connsiteY103" fmla="*/ 29928 h 52182"/>
                <a:gd name="connsiteX104" fmla="*/ 62159 w 82014"/>
                <a:gd name="connsiteY104" fmla="*/ 29289 h 52182"/>
                <a:gd name="connsiteX105" fmla="*/ 64077 w 82014"/>
                <a:gd name="connsiteY105" fmla="*/ 29289 h 52182"/>
                <a:gd name="connsiteX106" fmla="*/ 65100 w 82014"/>
                <a:gd name="connsiteY106" fmla="*/ 30823 h 52182"/>
                <a:gd name="connsiteX107" fmla="*/ 65100 w 82014"/>
                <a:gd name="connsiteY107" fmla="*/ 31847 h 52182"/>
                <a:gd name="connsiteX108" fmla="*/ 65100 w 82014"/>
                <a:gd name="connsiteY108" fmla="*/ 31847 h 52182"/>
                <a:gd name="connsiteX109" fmla="*/ 63949 w 82014"/>
                <a:gd name="connsiteY109" fmla="*/ 35172 h 52182"/>
                <a:gd name="connsiteX110" fmla="*/ 62415 w 82014"/>
                <a:gd name="connsiteY110" fmla="*/ 38497 h 52182"/>
                <a:gd name="connsiteX111" fmla="*/ 63310 w 82014"/>
                <a:gd name="connsiteY111" fmla="*/ 40927 h 52182"/>
                <a:gd name="connsiteX112" fmla="*/ 54101 w 82014"/>
                <a:gd name="connsiteY112" fmla="*/ 43229 h 52182"/>
                <a:gd name="connsiteX113" fmla="*/ 43102 w 82014"/>
                <a:gd name="connsiteY113" fmla="*/ 44765 h 52182"/>
                <a:gd name="connsiteX114" fmla="*/ 41567 w 82014"/>
                <a:gd name="connsiteY114" fmla="*/ 43230 h 52182"/>
                <a:gd name="connsiteX115" fmla="*/ 39777 w 82014"/>
                <a:gd name="connsiteY115" fmla="*/ 43997 h 52182"/>
                <a:gd name="connsiteX116" fmla="*/ 37730 w 82014"/>
                <a:gd name="connsiteY116" fmla="*/ 43997 h 52182"/>
                <a:gd name="connsiteX117" fmla="*/ 36067 w 82014"/>
                <a:gd name="connsiteY117" fmla="*/ 42718 h 52182"/>
                <a:gd name="connsiteX118" fmla="*/ 33126 w 82014"/>
                <a:gd name="connsiteY118" fmla="*/ 44253 h 52182"/>
                <a:gd name="connsiteX119" fmla="*/ 33126 w 82014"/>
                <a:gd name="connsiteY119" fmla="*/ 44253 h 52182"/>
                <a:gd name="connsiteX120" fmla="*/ 32358 w 82014"/>
                <a:gd name="connsiteY120" fmla="*/ 43230 h 52182"/>
                <a:gd name="connsiteX121" fmla="*/ 30184 w 82014"/>
                <a:gd name="connsiteY121" fmla="*/ 44892 h 52182"/>
                <a:gd name="connsiteX122" fmla="*/ 28266 w 82014"/>
                <a:gd name="connsiteY122" fmla="*/ 47706 h 52182"/>
                <a:gd name="connsiteX123" fmla="*/ 28266 w 82014"/>
                <a:gd name="connsiteY123" fmla="*/ 49880 h 52182"/>
                <a:gd name="connsiteX124" fmla="*/ 27626 w 82014"/>
                <a:gd name="connsiteY124" fmla="*/ 51160 h 52182"/>
                <a:gd name="connsiteX125" fmla="*/ 7034 w 82014"/>
                <a:gd name="connsiteY125" fmla="*/ 23277 h 52182"/>
                <a:gd name="connsiteX126" fmla="*/ 8569 w 82014"/>
                <a:gd name="connsiteY126" fmla="*/ 20208 h 52182"/>
                <a:gd name="connsiteX127" fmla="*/ 7930 w 82014"/>
                <a:gd name="connsiteY127" fmla="*/ 18801 h 52182"/>
                <a:gd name="connsiteX128" fmla="*/ 7034 w 82014"/>
                <a:gd name="connsiteY128" fmla="*/ 17522 h 52182"/>
                <a:gd name="connsiteX129" fmla="*/ 4988 w 82014"/>
                <a:gd name="connsiteY129" fmla="*/ 19952 h 52182"/>
                <a:gd name="connsiteX130" fmla="*/ 4988 w 82014"/>
                <a:gd name="connsiteY130" fmla="*/ 21231 h 52182"/>
                <a:gd name="connsiteX131" fmla="*/ 7034 w 82014"/>
                <a:gd name="connsiteY131" fmla="*/ 49625 h 52182"/>
                <a:gd name="connsiteX132" fmla="*/ 8569 w 82014"/>
                <a:gd name="connsiteY132" fmla="*/ 46683 h 52182"/>
                <a:gd name="connsiteX133" fmla="*/ 7930 w 82014"/>
                <a:gd name="connsiteY133" fmla="*/ 45276 h 52182"/>
                <a:gd name="connsiteX134" fmla="*/ 6267 w 82014"/>
                <a:gd name="connsiteY134" fmla="*/ 44125 h 52182"/>
                <a:gd name="connsiteX135" fmla="*/ 4221 w 82014"/>
                <a:gd name="connsiteY135" fmla="*/ 46427 h 52182"/>
                <a:gd name="connsiteX136" fmla="*/ 4221 w 82014"/>
                <a:gd name="connsiteY136" fmla="*/ 47834 h 52182"/>
                <a:gd name="connsiteX137" fmla="*/ 17138 w 82014"/>
                <a:gd name="connsiteY137" fmla="*/ 19057 h 52182"/>
                <a:gd name="connsiteX138" fmla="*/ 17138 w 82014"/>
                <a:gd name="connsiteY138" fmla="*/ 16755 h 52182"/>
                <a:gd name="connsiteX139" fmla="*/ 15859 w 82014"/>
                <a:gd name="connsiteY139" fmla="*/ 15476 h 52182"/>
                <a:gd name="connsiteX140" fmla="*/ 15092 w 82014"/>
                <a:gd name="connsiteY140" fmla="*/ 17650 h 52182"/>
                <a:gd name="connsiteX141" fmla="*/ 17266 w 82014"/>
                <a:gd name="connsiteY141" fmla="*/ 19057 h 52182"/>
                <a:gd name="connsiteX142" fmla="*/ 17138 w 82014"/>
                <a:gd name="connsiteY142" fmla="*/ 45404 h 52182"/>
                <a:gd name="connsiteX143" fmla="*/ 17138 w 82014"/>
                <a:gd name="connsiteY143" fmla="*/ 43230 h 52182"/>
                <a:gd name="connsiteX144" fmla="*/ 15859 w 82014"/>
                <a:gd name="connsiteY144" fmla="*/ 41823 h 52182"/>
                <a:gd name="connsiteX145" fmla="*/ 15092 w 82014"/>
                <a:gd name="connsiteY145" fmla="*/ 44125 h 52182"/>
                <a:gd name="connsiteX146" fmla="*/ 17266 w 82014"/>
                <a:gd name="connsiteY146" fmla="*/ 45404 h 52182"/>
                <a:gd name="connsiteX147" fmla="*/ 24173 w 82014"/>
                <a:gd name="connsiteY147" fmla="*/ 17522 h 52182"/>
                <a:gd name="connsiteX148" fmla="*/ 24173 w 82014"/>
                <a:gd name="connsiteY148" fmla="*/ 17522 h 52182"/>
                <a:gd name="connsiteX149" fmla="*/ 22894 w 82014"/>
                <a:gd name="connsiteY149" fmla="*/ 18545 h 52182"/>
                <a:gd name="connsiteX150" fmla="*/ 20464 w 82014"/>
                <a:gd name="connsiteY150" fmla="*/ 21743 h 52182"/>
                <a:gd name="connsiteX151" fmla="*/ 20464 w 82014"/>
                <a:gd name="connsiteY151" fmla="*/ 21743 h 52182"/>
                <a:gd name="connsiteX152" fmla="*/ 22126 w 82014"/>
                <a:gd name="connsiteY152" fmla="*/ 20464 h 52182"/>
                <a:gd name="connsiteX153" fmla="*/ 24173 w 82014"/>
                <a:gd name="connsiteY153" fmla="*/ 43997 h 52182"/>
                <a:gd name="connsiteX154" fmla="*/ 24173 w 82014"/>
                <a:gd name="connsiteY154" fmla="*/ 43997 h 52182"/>
                <a:gd name="connsiteX155" fmla="*/ 22894 w 82014"/>
                <a:gd name="connsiteY155" fmla="*/ 45020 h 52182"/>
                <a:gd name="connsiteX156" fmla="*/ 20464 w 82014"/>
                <a:gd name="connsiteY156" fmla="*/ 48218 h 52182"/>
                <a:gd name="connsiteX157" fmla="*/ 20464 w 82014"/>
                <a:gd name="connsiteY157" fmla="*/ 48218 h 52182"/>
                <a:gd name="connsiteX158" fmla="*/ 22126 w 82014"/>
                <a:gd name="connsiteY158" fmla="*/ 46811 h 52182"/>
                <a:gd name="connsiteX159" fmla="*/ 25963 w 82014"/>
                <a:gd name="connsiteY159" fmla="*/ 22254 h 52182"/>
                <a:gd name="connsiteX160" fmla="*/ 25963 w 82014"/>
                <a:gd name="connsiteY160" fmla="*/ 21231 h 52182"/>
                <a:gd name="connsiteX161" fmla="*/ 25196 w 82014"/>
                <a:gd name="connsiteY161" fmla="*/ 20208 h 52182"/>
                <a:gd name="connsiteX162" fmla="*/ 25196 w 82014"/>
                <a:gd name="connsiteY162" fmla="*/ 22894 h 52182"/>
                <a:gd name="connsiteX163" fmla="*/ 25963 w 82014"/>
                <a:gd name="connsiteY163" fmla="*/ 48729 h 52182"/>
                <a:gd name="connsiteX164" fmla="*/ 25963 w 82014"/>
                <a:gd name="connsiteY164" fmla="*/ 47706 h 52182"/>
                <a:gd name="connsiteX165" fmla="*/ 25196 w 82014"/>
                <a:gd name="connsiteY165" fmla="*/ 46683 h 52182"/>
                <a:gd name="connsiteX166" fmla="*/ 25196 w 82014"/>
                <a:gd name="connsiteY166" fmla="*/ 49369 h 52182"/>
                <a:gd name="connsiteX167" fmla="*/ 73542 w 82014"/>
                <a:gd name="connsiteY167" fmla="*/ 9720 h 52182"/>
                <a:gd name="connsiteX168" fmla="*/ 72519 w 82014"/>
                <a:gd name="connsiteY168" fmla="*/ 11894 h 52182"/>
                <a:gd name="connsiteX169" fmla="*/ 69705 w 82014"/>
                <a:gd name="connsiteY169" fmla="*/ 11894 h 52182"/>
                <a:gd name="connsiteX170" fmla="*/ 69705 w 82014"/>
                <a:gd name="connsiteY170" fmla="*/ 13813 h 52182"/>
                <a:gd name="connsiteX171" fmla="*/ 69705 w 82014"/>
                <a:gd name="connsiteY171" fmla="*/ 15987 h 52182"/>
                <a:gd name="connsiteX172" fmla="*/ 67786 w 82014"/>
                <a:gd name="connsiteY172" fmla="*/ 15348 h 52182"/>
                <a:gd name="connsiteX173" fmla="*/ 66891 w 82014"/>
                <a:gd name="connsiteY173" fmla="*/ 13685 h 52182"/>
                <a:gd name="connsiteX174" fmla="*/ 66891 w 82014"/>
                <a:gd name="connsiteY174" fmla="*/ 12918 h 52182"/>
                <a:gd name="connsiteX175" fmla="*/ 66891 w 82014"/>
                <a:gd name="connsiteY175" fmla="*/ 11894 h 52182"/>
                <a:gd name="connsiteX176" fmla="*/ 66891 w 82014"/>
                <a:gd name="connsiteY176" fmla="*/ 10871 h 52182"/>
                <a:gd name="connsiteX177" fmla="*/ 69961 w 82014"/>
                <a:gd name="connsiteY177" fmla="*/ 10871 h 52182"/>
                <a:gd name="connsiteX178" fmla="*/ 72007 w 82014"/>
                <a:gd name="connsiteY178" fmla="*/ 9337 h 52182"/>
                <a:gd name="connsiteX179" fmla="*/ 70984 w 82014"/>
                <a:gd name="connsiteY179" fmla="*/ 5883 h 52182"/>
                <a:gd name="connsiteX180" fmla="*/ 73670 w 82014"/>
                <a:gd name="connsiteY180" fmla="*/ 9720 h 52182"/>
                <a:gd name="connsiteX181" fmla="*/ 73542 w 82014"/>
                <a:gd name="connsiteY181" fmla="*/ 36195 h 52182"/>
                <a:gd name="connsiteX182" fmla="*/ 72519 w 82014"/>
                <a:gd name="connsiteY182" fmla="*/ 38370 h 52182"/>
                <a:gd name="connsiteX183" fmla="*/ 69705 w 82014"/>
                <a:gd name="connsiteY183" fmla="*/ 38370 h 52182"/>
                <a:gd name="connsiteX184" fmla="*/ 69705 w 82014"/>
                <a:gd name="connsiteY184" fmla="*/ 40416 h 52182"/>
                <a:gd name="connsiteX185" fmla="*/ 69705 w 82014"/>
                <a:gd name="connsiteY185" fmla="*/ 42462 h 52182"/>
                <a:gd name="connsiteX186" fmla="*/ 67786 w 82014"/>
                <a:gd name="connsiteY186" fmla="*/ 41823 h 52182"/>
                <a:gd name="connsiteX187" fmla="*/ 66891 w 82014"/>
                <a:gd name="connsiteY187" fmla="*/ 40288 h 52182"/>
                <a:gd name="connsiteX188" fmla="*/ 66891 w 82014"/>
                <a:gd name="connsiteY188" fmla="*/ 39521 h 52182"/>
                <a:gd name="connsiteX189" fmla="*/ 66891 w 82014"/>
                <a:gd name="connsiteY189" fmla="*/ 38370 h 52182"/>
                <a:gd name="connsiteX190" fmla="*/ 66891 w 82014"/>
                <a:gd name="connsiteY190" fmla="*/ 37474 h 52182"/>
                <a:gd name="connsiteX191" fmla="*/ 69961 w 82014"/>
                <a:gd name="connsiteY191" fmla="*/ 37474 h 52182"/>
                <a:gd name="connsiteX192" fmla="*/ 72007 w 82014"/>
                <a:gd name="connsiteY192" fmla="*/ 35940 h 52182"/>
                <a:gd name="connsiteX193" fmla="*/ 70984 w 82014"/>
                <a:gd name="connsiteY193" fmla="*/ 32486 h 52182"/>
                <a:gd name="connsiteX194" fmla="*/ 73670 w 82014"/>
                <a:gd name="connsiteY194" fmla="*/ 36195 h 52182"/>
                <a:gd name="connsiteX195" fmla="*/ 81983 w 82014"/>
                <a:gd name="connsiteY195" fmla="*/ 7418 h 52182"/>
                <a:gd name="connsiteX196" fmla="*/ 81983 w 82014"/>
                <a:gd name="connsiteY196" fmla="*/ 8314 h 52182"/>
                <a:gd name="connsiteX197" fmla="*/ 81216 w 82014"/>
                <a:gd name="connsiteY197" fmla="*/ 9081 h 52182"/>
                <a:gd name="connsiteX198" fmla="*/ 81216 w 82014"/>
                <a:gd name="connsiteY198" fmla="*/ 7802 h 52182"/>
                <a:gd name="connsiteX199" fmla="*/ 81983 w 82014"/>
                <a:gd name="connsiteY199" fmla="*/ 33893 h 52182"/>
                <a:gd name="connsiteX200" fmla="*/ 81983 w 82014"/>
                <a:gd name="connsiteY200" fmla="*/ 34788 h 52182"/>
                <a:gd name="connsiteX201" fmla="*/ 81216 w 82014"/>
                <a:gd name="connsiteY201" fmla="*/ 35556 h 52182"/>
                <a:gd name="connsiteX202" fmla="*/ 81216 w 82014"/>
                <a:gd name="connsiteY202" fmla="*/ 34277 h 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82014" h="52182">
                  <a:moveTo>
                    <a:pt x="26347" y="25708"/>
                  </a:moveTo>
                  <a:lnTo>
                    <a:pt x="22638" y="22382"/>
                  </a:lnTo>
                  <a:lnTo>
                    <a:pt x="18034" y="24173"/>
                  </a:lnTo>
                  <a:lnTo>
                    <a:pt x="15348" y="24173"/>
                  </a:lnTo>
                  <a:lnTo>
                    <a:pt x="11127" y="24173"/>
                  </a:lnTo>
                  <a:lnTo>
                    <a:pt x="5628" y="24173"/>
                  </a:lnTo>
                  <a:lnTo>
                    <a:pt x="2942" y="24173"/>
                  </a:lnTo>
                  <a:lnTo>
                    <a:pt x="0" y="22894"/>
                  </a:lnTo>
                  <a:cubicBezTo>
                    <a:pt x="903" y="22556"/>
                    <a:pt x="1698" y="21982"/>
                    <a:pt x="2302" y="21231"/>
                  </a:cubicBezTo>
                  <a:cubicBezTo>
                    <a:pt x="2406" y="20553"/>
                    <a:pt x="2406" y="19863"/>
                    <a:pt x="2302" y="19185"/>
                  </a:cubicBezTo>
                  <a:lnTo>
                    <a:pt x="2302" y="16627"/>
                  </a:lnTo>
                  <a:lnTo>
                    <a:pt x="2302" y="14708"/>
                  </a:lnTo>
                  <a:cubicBezTo>
                    <a:pt x="2231" y="13868"/>
                    <a:pt x="2508" y="13036"/>
                    <a:pt x="3070" y="12406"/>
                  </a:cubicBezTo>
                  <a:cubicBezTo>
                    <a:pt x="3855" y="11828"/>
                    <a:pt x="4784" y="11474"/>
                    <a:pt x="5755" y="11383"/>
                  </a:cubicBezTo>
                  <a:lnTo>
                    <a:pt x="4604" y="8057"/>
                  </a:lnTo>
                  <a:cubicBezTo>
                    <a:pt x="4414" y="7259"/>
                    <a:pt x="4414" y="6426"/>
                    <a:pt x="4604" y="5627"/>
                  </a:cubicBezTo>
                  <a:lnTo>
                    <a:pt x="4604" y="7418"/>
                  </a:lnTo>
                  <a:cubicBezTo>
                    <a:pt x="4604" y="7418"/>
                    <a:pt x="4604" y="7418"/>
                    <a:pt x="6011" y="7418"/>
                  </a:cubicBezTo>
                  <a:lnTo>
                    <a:pt x="8953" y="4732"/>
                  </a:lnTo>
                  <a:cubicBezTo>
                    <a:pt x="10281" y="3749"/>
                    <a:pt x="11373" y="2482"/>
                    <a:pt x="12150" y="1023"/>
                  </a:cubicBezTo>
                  <a:lnTo>
                    <a:pt x="12150" y="0"/>
                  </a:lnTo>
                  <a:lnTo>
                    <a:pt x="17906" y="8569"/>
                  </a:lnTo>
                  <a:lnTo>
                    <a:pt x="20336" y="2686"/>
                  </a:lnTo>
                  <a:lnTo>
                    <a:pt x="23789" y="5628"/>
                  </a:lnTo>
                  <a:lnTo>
                    <a:pt x="28905" y="1407"/>
                  </a:lnTo>
                  <a:cubicBezTo>
                    <a:pt x="28675" y="1893"/>
                    <a:pt x="28675" y="2456"/>
                    <a:pt x="28905" y="2942"/>
                  </a:cubicBezTo>
                  <a:lnTo>
                    <a:pt x="34661" y="128"/>
                  </a:lnTo>
                  <a:cubicBezTo>
                    <a:pt x="34937" y="1715"/>
                    <a:pt x="35749" y="3160"/>
                    <a:pt x="36963" y="4221"/>
                  </a:cubicBezTo>
                  <a:lnTo>
                    <a:pt x="37986" y="4221"/>
                  </a:lnTo>
                  <a:cubicBezTo>
                    <a:pt x="38949" y="4088"/>
                    <a:pt x="39822" y="3583"/>
                    <a:pt x="40416" y="2814"/>
                  </a:cubicBezTo>
                  <a:cubicBezTo>
                    <a:pt x="41029" y="2072"/>
                    <a:pt x="41821" y="1499"/>
                    <a:pt x="42718" y="1151"/>
                  </a:cubicBezTo>
                  <a:cubicBezTo>
                    <a:pt x="42666" y="1737"/>
                    <a:pt x="42905" y="2310"/>
                    <a:pt x="43358" y="2686"/>
                  </a:cubicBezTo>
                  <a:cubicBezTo>
                    <a:pt x="44309" y="2982"/>
                    <a:pt x="45335" y="2550"/>
                    <a:pt x="45788" y="1663"/>
                  </a:cubicBezTo>
                  <a:cubicBezTo>
                    <a:pt x="45788" y="767"/>
                    <a:pt x="46939" y="256"/>
                    <a:pt x="47323" y="256"/>
                  </a:cubicBezTo>
                  <a:cubicBezTo>
                    <a:pt x="48012" y="312"/>
                    <a:pt x="48654" y="633"/>
                    <a:pt x="49113" y="1151"/>
                  </a:cubicBezTo>
                  <a:lnTo>
                    <a:pt x="51160" y="2302"/>
                  </a:lnTo>
                  <a:cubicBezTo>
                    <a:pt x="51880" y="2710"/>
                    <a:pt x="52655" y="3012"/>
                    <a:pt x="53462" y="3197"/>
                  </a:cubicBezTo>
                  <a:cubicBezTo>
                    <a:pt x="53462" y="3197"/>
                    <a:pt x="54869" y="2558"/>
                    <a:pt x="55508" y="1407"/>
                  </a:cubicBezTo>
                  <a:cubicBezTo>
                    <a:pt x="56148" y="256"/>
                    <a:pt x="56787" y="1407"/>
                    <a:pt x="57938" y="3069"/>
                  </a:cubicBezTo>
                  <a:cubicBezTo>
                    <a:pt x="58608" y="3854"/>
                    <a:pt x="59383" y="4542"/>
                    <a:pt x="60240" y="5116"/>
                  </a:cubicBezTo>
                  <a:cubicBezTo>
                    <a:pt x="60240" y="5116"/>
                    <a:pt x="61519" y="4349"/>
                    <a:pt x="62159" y="2686"/>
                  </a:cubicBezTo>
                  <a:lnTo>
                    <a:pt x="62159" y="2686"/>
                  </a:lnTo>
                  <a:cubicBezTo>
                    <a:pt x="62759" y="2367"/>
                    <a:pt x="63477" y="2367"/>
                    <a:pt x="64077" y="2686"/>
                  </a:cubicBezTo>
                  <a:lnTo>
                    <a:pt x="65100" y="4221"/>
                  </a:lnTo>
                  <a:lnTo>
                    <a:pt x="65100" y="5244"/>
                  </a:lnTo>
                  <a:lnTo>
                    <a:pt x="65100" y="5244"/>
                  </a:lnTo>
                  <a:cubicBezTo>
                    <a:pt x="65006" y="6393"/>
                    <a:pt x="64609" y="7496"/>
                    <a:pt x="63949" y="8441"/>
                  </a:cubicBezTo>
                  <a:cubicBezTo>
                    <a:pt x="63271" y="9465"/>
                    <a:pt x="62753" y="10586"/>
                    <a:pt x="62415" y="11766"/>
                  </a:cubicBezTo>
                  <a:cubicBezTo>
                    <a:pt x="62519" y="12675"/>
                    <a:pt x="62825" y="13549"/>
                    <a:pt x="63310" y="14324"/>
                  </a:cubicBezTo>
                  <a:cubicBezTo>
                    <a:pt x="61008" y="14325"/>
                    <a:pt x="57938" y="15731"/>
                    <a:pt x="54101" y="16499"/>
                  </a:cubicBezTo>
                  <a:lnTo>
                    <a:pt x="43102" y="18162"/>
                  </a:lnTo>
                  <a:cubicBezTo>
                    <a:pt x="43102" y="17138"/>
                    <a:pt x="42334" y="16627"/>
                    <a:pt x="41567" y="16499"/>
                  </a:cubicBezTo>
                  <a:lnTo>
                    <a:pt x="39777" y="17266"/>
                  </a:lnTo>
                  <a:lnTo>
                    <a:pt x="37730" y="17906"/>
                  </a:lnTo>
                  <a:cubicBezTo>
                    <a:pt x="37730" y="17906"/>
                    <a:pt x="36579" y="17906"/>
                    <a:pt x="36067" y="16499"/>
                  </a:cubicBezTo>
                  <a:lnTo>
                    <a:pt x="33126" y="18162"/>
                  </a:lnTo>
                  <a:lnTo>
                    <a:pt x="33126" y="18162"/>
                  </a:lnTo>
                  <a:lnTo>
                    <a:pt x="32614" y="17522"/>
                  </a:lnTo>
                  <a:cubicBezTo>
                    <a:pt x="31675" y="17797"/>
                    <a:pt x="30890" y="18444"/>
                    <a:pt x="30440" y="19313"/>
                  </a:cubicBezTo>
                  <a:lnTo>
                    <a:pt x="28521" y="21999"/>
                  </a:lnTo>
                  <a:lnTo>
                    <a:pt x="28521" y="24173"/>
                  </a:lnTo>
                  <a:cubicBezTo>
                    <a:pt x="28521" y="24812"/>
                    <a:pt x="28521" y="25196"/>
                    <a:pt x="27882" y="25452"/>
                  </a:cubicBezTo>
                  <a:close/>
                  <a:moveTo>
                    <a:pt x="26347" y="52183"/>
                  </a:moveTo>
                  <a:lnTo>
                    <a:pt x="22638" y="48857"/>
                  </a:lnTo>
                  <a:lnTo>
                    <a:pt x="18034" y="50648"/>
                  </a:lnTo>
                  <a:lnTo>
                    <a:pt x="15348" y="50648"/>
                  </a:lnTo>
                  <a:lnTo>
                    <a:pt x="11127" y="50648"/>
                  </a:lnTo>
                  <a:lnTo>
                    <a:pt x="5628" y="50648"/>
                  </a:lnTo>
                  <a:cubicBezTo>
                    <a:pt x="4737" y="50783"/>
                    <a:pt x="3832" y="50783"/>
                    <a:pt x="2942" y="50648"/>
                  </a:cubicBezTo>
                  <a:lnTo>
                    <a:pt x="0" y="49497"/>
                  </a:lnTo>
                  <a:cubicBezTo>
                    <a:pt x="878" y="49115"/>
                    <a:pt x="1663" y="48548"/>
                    <a:pt x="2302" y="47834"/>
                  </a:cubicBezTo>
                  <a:cubicBezTo>
                    <a:pt x="2419" y="47114"/>
                    <a:pt x="2419" y="46380"/>
                    <a:pt x="2302" y="45660"/>
                  </a:cubicBezTo>
                  <a:lnTo>
                    <a:pt x="2302" y="43230"/>
                  </a:lnTo>
                  <a:lnTo>
                    <a:pt x="2302" y="41311"/>
                  </a:lnTo>
                  <a:cubicBezTo>
                    <a:pt x="2231" y="40471"/>
                    <a:pt x="2508" y="39639"/>
                    <a:pt x="3070" y="39009"/>
                  </a:cubicBezTo>
                  <a:cubicBezTo>
                    <a:pt x="3838" y="38379"/>
                    <a:pt x="4769" y="37980"/>
                    <a:pt x="5755" y="37858"/>
                  </a:cubicBezTo>
                  <a:lnTo>
                    <a:pt x="4604" y="34660"/>
                  </a:lnTo>
                  <a:cubicBezTo>
                    <a:pt x="4414" y="33862"/>
                    <a:pt x="4414" y="33029"/>
                    <a:pt x="4604" y="32230"/>
                  </a:cubicBezTo>
                  <a:lnTo>
                    <a:pt x="4604" y="34021"/>
                  </a:lnTo>
                  <a:cubicBezTo>
                    <a:pt x="4490" y="34219"/>
                    <a:pt x="4490" y="34463"/>
                    <a:pt x="4604" y="34660"/>
                  </a:cubicBezTo>
                  <a:cubicBezTo>
                    <a:pt x="4604" y="34660"/>
                    <a:pt x="4604" y="34660"/>
                    <a:pt x="6011" y="34660"/>
                  </a:cubicBezTo>
                  <a:lnTo>
                    <a:pt x="8953" y="31975"/>
                  </a:lnTo>
                  <a:cubicBezTo>
                    <a:pt x="10281" y="30991"/>
                    <a:pt x="11373" y="29724"/>
                    <a:pt x="12150" y="28266"/>
                  </a:cubicBezTo>
                  <a:lnTo>
                    <a:pt x="12150" y="27242"/>
                  </a:lnTo>
                  <a:lnTo>
                    <a:pt x="17906" y="35811"/>
                  </a:lnTo>
                  <a:lnTo>
                    <a:pt x="20336" y="29800"/>
                  </a:lnTo>
                  <a:lnTo>
                    <a:pt x="23789" y="32870"/>
                  </a:lnTo>
                  <a:lnTo>
                    <a:pt x="28905" y="28649"/>
                  </a:lnTo>
                  <a:cubicBezTo>
                    <a:pt x="28692" y="29138"/>
                    <a:pt x="28692" y="29695"/>
                    <a:pt x="28905" y="30184"/>
                  </a:cubicBezTo>
                  <a:lnTo>
                    <a:pt x="34661" y="27370"/>
                  </a:lnTo>
                  <a:cubicBezTo>
                    <a:pt x="34965" y="28948"/>
                    <a:pt x="35772" y="30384"/>
                    <a:pt x="36963" y="31463"/>
                  </a:cubicBezTo>
                  <a:lnTo>
                    <a:pt x="37986" y="31463"/>
                  </a:lnTo>
                  <a:cubicBezTo>
                    <a:pt x="38949" y="31331"/>
                    <a:pt x="39822" y="30825"/>
                    <a:pt x="40416" y="30056"/>
                  </a:cubicBezTo>
                  <a:cubicBezTo>
                    <a:pt x="40989" y="29273"/>
                    <a:pt x="41795" y="28691"/>
                    <a:pt x="42718" y="28393"/>
                  </a:cubicBezTo>
                  <a:cubicBezTo>
                    <a:pt x="42687" y="28976"/>
                    <a:pt x="42922" y="29540"/>
                    <a:pt x="43358" y="29928"/>
                  </a:cubicBezTo>
                  <a:cubicBezTo>
                    <a:pt x="44306" y="30173"/>
                    <a:pt x="45300" y="29754"/>
                    <a:pt x="45788" y="28905"/>
                  </a:cubicBezTo>
                  <a:cubicBezTo>
                    <a:pt x="45788" y="28010"/>
                    <a:pt x="46939" y="27498"/>
                    <a:pt x="47323" y="27498"/>
                  </a:cubicBezTo>
                  <a:cubicBezTo>
                    <a:pt x="48012" y="27555"/>
                    <a:pt x="48654" y="27875"/>
                    <a:pt x="49113" y="28394"/>
                  </a:cubicBezTo>
                  <a:lnTo>
                    <a:pt x="51160" y="29417"/>
                  </a:lnTo>
                  <a:cubicBezTo>
                    <a:pt x="51848" y="29913"/>
                    <a:pt x="52632" y="30262"/>
                    <a:pt x="53462" y="30440"/>
                  </a:cubicBezTo>
                  <a:cubicBezTo>
                    <a:pt x="53462" y="30440"/>
                    <a:pt x="54869" y="29800"/>
                    <a:pt x="55508" y="28521"/>
                  </a:cubicBezTo>
                  <a:cubicBezTo>
                    <a:pt x="56148" y="27242"/>
                    <a:pt x="56787" y="28521"/>
                    <a:pt x="57938" y="30312"/>
                  </a:cubicBezTo>
                  <a:cubicBezTo>
                    <a:pt x="58647" y="31058"/>
                    <a:pt x="59417" y="31742"/>
                    <a:pt x="60240" y="32358"/>
                  </a:cubicBezTo>
                  <a:cubicBezTo>
                    <a:pt x="60240" y="32358"/>
                    <a:pt x="61519" y="31463"/>
                    <a:pt x="62159" y="29928"/>
                  </a:cubicBezTo>
                  <a:lnTo>
                    <a:pt x="62159" y="29289"/>
                  </a:lnTo>
                  <a:cubicBezTo>
                    <a:pt x="62759" y="28970"/>
                    <a:pt x="63477" y="28970"/>
                    <a:pt x="64077" y="29289"/>
                  </a:cubicBezTo>
                  <a:lnTo>
                    <a:pt x="65100" y="30823"/>
                  </a:lnTo>
                  <a:lnTo>
                    <a:pt x="65100" y="31847"/>
                  </a:lnTo>
                  <a:lnTo>
                    <a:pt x="65100" y="31847"/>
                  </a:lnTo>
                  <a:cubicBezTo>
                    <a:pt x="65029" y="33040"/>
                    <a:pt x="64630" y="34190"/>
                    <a:pt x="63949" y="35172"/>
                  </a:cubicBezTo>
                  <a:cubicBezTo>
                    <a:pt x="63249" y="36183"/>
                    <a:pt x="62730" y="37308"/>
                    <a:pt x="62415" y="38497"/>
                  </a:cubicBezTo>
                  <a:cubicBezTo>
                    <a:pt x="62500" y="39371"/>
                    <a:pt x="62808" y="40207"/>
                    <a:pt x="63310" y="40927"/>
                  </a:cubicBezTo>
                  <a:cubicBezTo>
                    <a:pt x="60289" y="41877"/>
                    <a:pt x="57214" y="42646"/>
                    <a:pt x="54101" y="43229"/>
                  </a:cubicBezTo>
                  <a:lnTo>
                    <a:pt x="43102" y="44765"/>
                  </a:lnTo>
                  <a:cubicBezTo>
                    <a:pt x="43102" y="43869"/>
                    <a:pt x="42334" y="43230"/>
                    <a:pt x="41567" y="43230"/>
                  </a:cubicBezTo>
                  <a:lnTo>
                    <a:pt x="39777" y="43997"/>
                  </a:lnTo>
                  <a:lnTo>
                    <a:pt x="37730" y="43997"/>
                  </a:lnTo>
                  <a:cubicBezTo>
                    <a:pt x="36993" y="43884"/>
                    <a:pt x="36366" y="43401"/>
                    <a:pt x="36067" y="42718"/>
                  </a:cubicBezTo>
                  <a:lnTo>
                    <a:pt x="33126" y="44253"/>
                  </a:lnTo>
                  <a:lnTo>
                    <a:pt x="33126" y="44253"/>
                  </a:lnTo>
                  <a:lnTo>
                    <a:pt x="32358" y="43230"/>
                  </a:lnTo>
                  <a:cubicBezTo>
                    <a:pt x="31448" y="43486"/>
                    <a:pt x="30670" y="44081"/>
                    <a:pt x="30184" y="44892"/>
                  </a:cubicBezTo>
                  <a:lnTo>
                    <a:pt x="28266" y="47706"/>
                  </a:lnTo>
                  <a:lnTo>
                    <a:pt x="28266" y="49880"/>
                  </a:lnTo>
                  <a:cubicBezTo>
                    <a:pt x="28266" y="50520"/>
                    <a:pt x="28266" y="50904"/>
                    <a:pt x="27626" y="51160"/>
                  </a:cubicBezTo>
                  <a:close/>
                  <a:moveTo>
                    <a:pt x="7034" y="23277"/>
                  </a:moveTo>
                  <a:cubicBezTo>
                    <a:pt x="7912" y="22482"/>
                    <a:pt x="8460" y="21387"/>
                    <a:pt x="8569" y="20208"/>
                  </a:cubicBezTo>
                  <a:cubicBezTo>
                    <a:pt x="8600" y="19662"/>
                    <a:pt x="8361" y="19136"/>
                    <a:pt x="7930" y="18801"/>
                  </a:cubicBezTo>
                  <a:cubicBezTo>
                    <a:pt x="7687" y="18338"/>
                    <a:pt x="7386" y="17908"/>
                    <a:pt x="7034" y="17522"/>
                  </a:cubicBezTo>
                  <a:lnTo>
                    <a:pt x="4988" y="19952"/>
                  </a:lnTo>
                  <a:cubicBezTo>
                    <a:pt x="4988" y="19952"/>
                    <a:pt x="4988" y="20975"/>
                    <a:pt x="4988" y="21231"/>
                  </a:cubicBezTo>
                  <a:close/>
                  <a:moveTo>
                    <a:pt x="7034" y="49625"/>
                  </a:moveTo>
                  <a:cubicBezTo>
                    <a:pt x="7904" y="48877"/>
                    <a:pt x="8453" y="47824"/>
                    <a:pt x="8569" y="46683"/>
                  </a:cubicBezTo>
                  <a:cubicBezTo>
                    <a:pt x="8600" y="46138"/>
                    <a:pt x="8361" y="45612"/>
                    <a:pt x="7930" y="45276"/>
                  </a:cubicBezTo>
                  <a:cubicBezTo>
                    <a:pt x="7515" y="44723"/>
                    <a:pt x="6931" y="44319"/>
                    <a:pt x="6267" y="44125"/>
                  </a:cubicBezTo>
                  <a:lnTo>
                    <a:pt x="4221" y="46427"/>
                  </a:lnTo>
                  <a:cubicBezTo>
                    <a:pt x="4221" y="47067"/>
                    <a:pt x="4221" y="47450"/>
                    <a:pt x="4221" y="47834"/>
                  </a:cubicBezTo>
                  <a:close/>
                  <a:moveTo>
                    <a:pt x="17138" y="19057"/>
                  </a:moveTo>
                  <a:cubicBezTo>
                    <a:pt x="17339" y="18303"/>
                    <a:pt x="17339" y="17509"/>
                    <a:pt x="17138" y="16755"/>
                  </a:cubicBezTo>
                  <a:cubicBezTo>
                    <a:pt x="16893" y="16180"/>
                    <a:pt x="16434" y="15722"/>
                    <a:pt x="15859" y="15476"/>
                  </a:cubicBezTo>
                  <a:lnTo>
                    <a:pt x="15092" y="17650"/>
                  </a:lnTo>
                  <a:cubicBezTo>
                    <a:pt x="15632" y="18357"/>
                    <a:pt x="16400" y="18854"/>
                    <a:pt x="17266" y="19057"/>
                  </a:cubicBezTo>
                  <a:close/>
                  <a:moveTo>
                    <a:pt x="17138" y="45404"/>
                  </a:moveTo>
                  <a:cubicBezTo>
                    <a:pt x="17348" y="44694"/>
                    <a:pt x="17348" y="43939"/>
                    <a:pt x="17138" y="43230"/>
                  </a:cubicBezTo>
                  <a:cubicBezTo>
                    <a:pt x="16888" y="42626"/>
                    <a:pt x="16436" y="42129"/>
                    <a:pt x="15859" y="41823"/>
                  </a:cubicBezTo>
                  <a:lnTo>
                    <a:pt x="15092" y="44125"/>
                  </a:lnTo>
                  <a:cubicBezTo>
                    <a:pt x="15638" y="44801"/>
                    <a:pt x="16410" y="45256"/>
                    <a:pt x="17266" y="45404"/>
                  </a:cubicBezTo>
                  <a:close/>
                  <a:moveTo>
                    <a:pt x="24173" y="17522"/>
                  </a:moveTo>
                  <a:lnTo>
                    <a:pt x="24173" y="17522"/>
                  </a:lnTo>
                  <a:cubicBezTo>
                    <a:pt x="24173" y="17522"/>
                    <a:pt x="24173" y="17522"/>
                    <a:pt x="22894" y="18545"/>
                  </a:cubicBezTo>
                  <a:lnTo>
                    <a:pt x="20464" y="21743"/>
                  </a:lnTo>
                  <a:lnTo>
                    <a:pt x="20464" y="21743"/>
                  </a:lnTo>
                  <a:lnTo>
                    <a:pt x="22126" y="20464"/>
                  </a:lnTo>
                  <a:close/>
                  <a:moveTo>
                    <a:pt x="24173" y="43997"/>
                  </a:moveTo>
                  <a:lnTo>
                    <a:pt x="24173" y="43997"/>
                  </a:lnTo>
                  <a:cubicBezTo>
                    <a:pt x="24173" y="43997"/>
                    <a:pt x="24173" y="43997"/>
                    <a:pt x="22894" y="45020"/>
                  </a:cubicBezTo>
                  <a:lnTo>
                    <a:pt x="20464" y="48218"/>
                  </a:lnTo>
                  <a:lnTo>
                    <a:pt x="20464" y="48218"/>
                  </a:lnTo>
                  <a:lnTo>
                    <a:pt x="22126" y="46811"/>
                  </a:lnTo>
                  <a:close/>
                  <a:moveTo>
                    <a:pt x="25963" y="22254"/>
                  </a:moveTo>
                  <a:lnTo>
                    <a:pt x="25963" y="21231"/>
                  </a:lnTo>
                  <a:lnTo>
                    <a:pt x="25196" y="20208"/>
                  </a:lnTo>
                  <a:lnTo>
                    <a:pt x="25196" y="22894"/>
                  </a:lnTo>
                  <a:close/>
                  <a:moveTo>
                    <a:pt x="25963" y="48729"/>
                  </a:moveTo>
                  <a:lnTo>
                    <a:pt x="25963" y="47706"/>
                  </a:lnTo>
                  <a:lnTo>
                    <a:pt x="25196" y="46683"/>
                  </a:lnTo>
                  <a:lnTo>
                    <a:pt x="25196" y="49369"/>
                  </a:lnTo>
                  <a:close/>
                  <a:moveTo>
                    <a:pt x="73542" y="9720"/>
                  </a:moveTo>
                  <a:cubicBezTo>
                    <a:pt x="73542" y="9720"/>
                    <a:pt x="73542" y="10999"/>
                    <a:pt x="72519" y="11894"/>
                  </a:cubicBezTo>
                  <a:lnTo>
                    <a:pt x="69705" y="11894"/>
                  </a:lnTo>
                  <a:cubicBezTo>
                    <a:pt x="69530" y="12522"/>
                    <a:pt x="69530" y="13185"/>
                    <a:pt x="69705" y="13813"/>
                  </a:cubicBezTo>
                  <a:lnTo>
                    <a:pt x="69705" y="15987"/>
                  </a:lnTo>
                  <a:cubicBezTo>
                    <a:pt x="68994" y="16232"/>
                    <a:pt x="68208" y="15970"/>
                    <a:pt x="67786" y="15348"/>
                  </a:cubicBezTo>
                  <a:lnTo>
                    <a:pt x="66891" y="13685"/>
                  </a:lnTo>
                  <a:lnTo>
                    <a:pt x="66891" y="12918"/>
                  </a:lnTo>
                  <a:lnTo>
                    <a:pt x="66891" y="11894"/>
                  </a:lnTo>
                  <a:lnTo>
                    <a:pt x="66891" y="10871"/>
                  </a:lnTo>
                  <a:cubicBezTo>
                    <a:pt x="67904" y="11071"/>
                    <a:pt x="68947" y="11071"/>
                    <a:pt x="69961" y="10871"/>
                  </a:cubicBezTo>
                  <a:cubicBezTo>
                    <a:pt x="70754" y="10528"/>
                    <a:pt x="71455" y="10002"/>
                    <a:pt x="72007" y="9337"/>
                  </a:cubicBezTo>
                  <a:lnTo>
                    <a:pt x="70984" y="5883"/>
                  </a:lnTo>
                  <a:cubicBezTo>
                    <a:pt x="72511" y="6577"/>
                    <a:pt x="73540" y="8047"/>
                    <a:pt x="73670" y="9720"/>
                  </a:cubicBezTo>
                  <a:close/>
                  <a:moveTo>
                    <a:pt x="73542" y="36195"/>
                  </a:moveTo>
                  <a:cubicBezTo>
                    <a:pt x="73542" y="36195"/>
                    <a:pt x="73542" y="37474"/>
                    <a:pt x="72519" y="38370"/>
                  </a:cubicBezTo>
                  <a:lnTo>
                    <a:pt x="69705" y="38370"/>
                  </a:lnTo>
                  <a:cubicBezTo>
                    <a:pt x="69513" y="39038"/>
                    <a:pt x="69513" y="39747"/>
                    <a:pt x="69705" y="40416"/>
                  </a:cubicBezTo>
                  <a:lnTo>
                    <a:pt x="69705" y="42462"/>
                  </a:lnTo>
                  <a:cubicBezTo>
                    <a:pt x="68995" y="42760"/>
                    <a:pt x="68175" y="42487"/>
                    <a:pt x="67786" y="41823"/>
                  </a:cubicBezTo>
                  <a:lnTo>
                    <a:pt x="66891" y="40288"/>
                  </a:lnTo>
                  <a:lnTo>
                    <a:pt x="66891" y="39521"/>
                  </a:lnTo>
                  <a:cubicBezTo>
                    <a:pt x="66921" y="39138"/>
                    <a:pt x="66921" y="38753"/>
                    <a:pt x="66891" y="38370"/>
                  </a:cubicBezTo>
                  <a:lnTo>
                    <a:pt x="66891" y="37474"/>
                  </a:lnTo>
                  <a:cubicBezTo>
                    <a:pt x="67904" y="37674"/>
                    <a:pt x="68947" y="37674"/>
                    <a:pt x="69961" y="37474"/>
                  </a:cubicBezTo>
                  <a:cubicBezTo>
                    <a:pt x="70725" y="37083"/>
                    <a:pt x="71417" y="36564"/>
                    <a:pt x="72007" y="35940"/>
                  </a:cubicBezTo>
                  <a:lnTo>
                    <a:pt x="70984" y="32486"/>
                  </a:lnTo>
                  <a:cubicBezTo>
                    <a:pt x="72474" y="33158"/>
                    <a:pt x="73496" y="34570"/>
                    <a:pt x="73670" y="36195"/>
                  </a:cubicBezTo>
                  <a:close/>
                  <a:moveTo>
                    <a:pt x="81983" y="7418"/>
                  </a:moveTo>
                  <a:cubicBezTo>
                    <a:pt x="82025" y="7715"/>
                    <a:pt x="82025" y="8017"/>
                    <a:pt x="81983" y="8314"/>
                  </a:cubicBezTo>
                  <a:lnTo>
                    <a:pt x="81216" y="9081"/>
                  </a:lnTo>
                  <a:cubicBezTo>
                    <a:pt x="80916" y="8707"/>
                    <a:pt x="80916" y="8176"/>
                    <a:pt x="81216" y="7802"/>
                  </a:cubicBezTo>
                  <a:close/>
                  <a:moveTo>
                    <a:pt x="81983" y="33893"/>
                  </a:moveTo>
                  <a:lnTo>
                    <a:pt x="81983" y="34788"/>
                  </a:lnTo>
                  <a:lnTo>
                    <a:pt x="81216" y="35556"/>
                  </a:lnTo>
                  <a:cubicBezTo>
                    <a:pt x="80916" y="35182"/>
                    <a:pt x="80916" y="34651"/>
                    <a:pt x="81216" y="34277"/>
                  </a:cubicBezTo>
                  <a:close/>
                </a:path>
              </a:pathLst>
            </a:custGeom>
            <a:solidFill>
              <a:srgbClr val="EBEBEB"/>
            </a:solidFill>
            <a:ln w="12783"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9862E4F4-39E3-FF92-3323-D225452923AB}"/>
                </a:ext>
              </a:extLst>
            </p:cNvPr>
            <p:cNvSpPr/>
            <p:nvPr/>
          </p:nvSpPr>
          <p:spPr>
            <a:xfrm>
              <a:off x="895546" y="6758142"/>
              <a:ext cx="30440" cy="148874"/>
            </a:xfrm>
            <a:custGeom>
              <a:avLst/>
              <a:gdLst>
                <a:gd name="connsiteX0" fmla="*/ 30441 w 30440"/>
                <a:gd name="connsiteY0" fmla="*/ 1535 h 148874"/>
                <a:gd name="connsiteX1" fmla="*/ 29290 w 30440"/>
                <a:gd name="connsiteY1" fmla="*/ 27114 h 148874"/>
                <a:gd name="connsiteX2" fmla="*/ 29290 w 30440"/>
                <a:gd name="connsiteY2" fmla="*/ 35428 h 148874"/>
                <a:gd name="connsiteX3" fmla="*/ 26860 w 30440"/>
                <a:gd name="connsiteY3" fmla="*/ 52055 h 148874"/>
                <a:gd name="connsiteX4" fmla="*/ 22255 w 30440"/>
                <a:gd name="connsiteY4" fmla="*/ 77635 h 148874"/>
                <a:gd name="connsiteX5" fmla="*/ 21104 w 30440"/>
                <a:gd name="connsiteY5" fmla="*/ 87355 h 148874"/>
                <a:gd name="connsiteX6" fmla="*/ 20337 w 30440"/>
                <a:gd name="connsiteY6" fmla="*/ 100145 h 148874"/>
                <a:gd name="connsiteX7" fmla="*/ 20337 w 30440"/>
                <a:gd name="connsiteY7" fmla="*/ 112935 h 148874"/>
                <a:gd name="connsiteX8" fmla="*/ 19058 w 30440"/>
                <a:gd name="connsiteY8" fmla="*/ 125725 h 148874"/>
                <a:gd name="connsiteX9" fmla="*/ 18291 w 30440"/>
                <a:gd name="connsiteY9" fmla="*/ 138514 h 148874"/>
                <a:gd name="connsiteX10" fmla="*/ 17139 w 30440"/>
                <a:gd name="connsiteY10" fmla="*/ 148874 h 148874"/>
                <a:gd name="connsiteX11" fmla="*/ 17139 w 30440"/>
                <a:gd name="connsiteY11" fmla="*/ 148874 h 148874"/>
                <a:gd name="connsiteX12" fmla="*/ 17139 w 30440"/>
                <a:gd name="connsiteY12" fmla="*/ 148874 h 148874"/>
                <a:gd name="connsiteX13" fmla="*/ 15349 w 30440"/>
                <a:gd name="connsiteY13" fmla="*/ 146060 h 148874"/>
                <a:gd name="connsiteX14" fmla="*/ 12919 w 30440"/>
                <a:gd name="connsiteY14" fmla="*/ 143758 h 148874"/>
                <a:gd name="connsiteX15" fmla="*/ 12919 w 30440"/>
                <a:gd name="connsiteY15" fmla="*/ 148746 h 148874"/>
                <a:gd name="connsiteX16" fmla="*/ 9210 w 30440"/>
                <a:gd name="connsiteY16" fmla="*/ 146316 h 148874"/>
                <a:gd name="connsiteX17" fmla="*/ 7547 w 30440"/>
                <a:gd name="connsiteY17" fmla="*/ 142735 h 148874"/>
                <a:gd name="connsiteX18" fmla="*/ 768 w 30440"/>
                <a:gd name="connsiteY18" fmla="*/ 143758 h 148874"/>
                <a:gd name="connsiteX19" fmla="*/ 768 w 30440"/>
                <a:gd name="connsiteY19" fmla="*/ 142351 h 148874"/>
                <a:gd name="connsiteX20" fmla="*/ 768 w 30440"/>
                <a:gd name="connsiteY20" fmla="*/ 140561 h 148874"/>
                <a:gd name="connsiteX21" fmla="*/ 1536 w 30440"/>
                <a:gd name="connsiteY21" fmla="*/ 138770 h 148874"/>
                <a:gd name="connsiteX22" fmla="*/ 129 w 30440"/>
                <a:gd name="connsiteY22" fmla="*/ 137107 h 148874"/>
                <a:gd name="connsiteX23" fmla="*/ 129 w 30440"/>
                <a:gd name="connsiteY23" fmla="*/ 137107 h 148874"/>
                <a:gd name="connsiteX24" fmla="*/ 129 w 30440"/>
                <a:gd name="connsiteY24" fmla="*/ 130713 h 148874"/>
                <a:gd name="connsiteX25" fmla="*/ 1280 w 30440"/>
                <a:gd name="connsiteY25" fmla="*/ 120864 h 148874"/>
                <a:gd name="connsiteX26" fmla="*/ 513 w 30440"/>
                <a:gd name="connsiteY26" fmla="*/ 118690 h 148874"/>
                <a:gd name="connsiteX27" fmla="*/ 1280 w 30440"/>
                <a:gd name="connsiteY27" fmla="*/ 116260 h 148874"/>
                <a:gd name="connsiteX28" fmla="*/ 2687 w 30440"/>
                <a:gd name="connsiteY28" fmla="*/ 114981 h 148874"/>
                <a:gd name="connsiteX29" fmla="*/ 2687 w 30440"/>
                <a:gd name="connsiteY29" fmla="*/ 113574 h 148874"/>
                <a:gd name="connsiteX30" fmla="*/ 1919 w 30440"/>
                <a:gd name="connsiteY30" fmla="*/ 112295 h 148874"/>
                <a:gd name="connsiteX31" fmla="*/ 6907 w 30440"/>
                <a:gd name="connsiteY31" fmla="*/ 105644 h 148874"/>
                <a:gd name="connsiteX32" fmla="*/ 8698 w 30440"/>
                <a:gd name="connsiteY32" fmla="*/ 95285 h 148874"/>
                <a:gd name="connsiteX33" fmla="*/ 6907 w 30440"/>
                <a:gd name="connsiteY33" fmla="*/ 93110 h 148874"/>
                <a:gd name="connsiteX34" fmla="*/ 4222 w 30440"/>
                <a:gd name="connsiteY34" fmla="*/ 95412 h 148874"/>
                <a:gd name="connsiteX35" fmla="*/ 3326 w 30440"/>
                <a:gd name="connsiteY35" fmla="*/ 98482 h 148874"/>
                <a:gd name="connsiteX36" fmla="*/ 3326 w 30440"/>
                <a:gd name="connsiteY36" fmla="*/ 99889 h 148874"/>
                <a:gd name="connsiteX37" fmla="*/ 6012 w 30440"/>
                <a:gd name="connsiteY37" fmla="*/ 104237 h 148874"/>
                <a:gd name="connsiteX38" fmla="*/ 5245 w 30440"/>
                <a:gd name="connsiteY38" fmla="*/ 106284 h 148874"/>
                <a:gd name="connsiteX39" fmla="*/ 3326 w 30440"/>
                <a:gd name="connsiteY39" fmla="*/ 106284 h 148874"/>
                <a:gd name="connsiteX40" fmla="*/ 896 w 30440"/>
                <a:gd name="connsiteY40" fmla="*/ 106284 h 148874"/>
                <a:gd name="connsiteX41" fmla="*/ 1 w 30440"/>
                <a:gd name="connsiteY41" fmla="*/ 104365 h 148874"/>
                <a:gd name="connsiteX42" fmla="*/ 1 w 30440"/>
                <a:gd name="connsiteY42" fmla="*/ 102447 h 148874"/>
                <a:gd name="connsiteX43" fmla="*/ 1 w 30440"/>
                <a:gd name="connsiteY43" fmla="*/ 98610 h 148874"/>
                <a:gd name="connsiteX44" fmla="*/ 1 w 30440"/>
                <a:gd name="connsiteY44" fmla="*/ 96052 h 148874"/>
                <a:gd name="connsiteX45" fmla="*/ 768 w 30440"/>
                <a:gd name="connsiteY45" fmla="*/ 93110 h 148874"/>
                <a:gd name="connsiteX46" fmla="*/ 4094 w 30440"/>
                <a:gd name="connsiteY46" fmla="*/ 91064 h 148874"/>
                <a:gd name="connsiteX47" fmla="*/ 2175 w 30440"/>
                <a:gd name="connsiteY47" fmla="*/ 85692 h 148874"/>
                <a:gd name="connsiteX48" fmla="*/ 1 w 30440"/>
                <a:gd name="connsiteY48" fmla="*/ 80960 h 148874"/>
                <a:gd name="connsiteX49" fmla="*/ 1024 w 30440"/>
                <a:gd name="connsiteY49" fmla="*/ 77507 h 148874"/>
                <a:gd name="connsiteX50" fmla="*/ 1 w 30440"/>
                <a:gd name="connsiteY50" fmla="*/ 68042 h 148874"/>
                <a:gd name="connsiteX51" fmla="*/ 1152 w 30440"/>
                <a:gd name="connsiteY51" fmla="*/ 68042 h 148874"/>
                <a:gd name="connsiteX52" fmla="*/ 3199 w 30440"/>
                <a:gd name="connsiteY52" fmla="*/ 69065 h 148874"/>
                <a:gd name="connsiteX53" fmla="*/ 5245 w 30440"/>
                <a:gd name="connsiteY53" fmla="*/ 70472 h 148874"/>
                <a:gd name="connsiteX54" fmla="*/ 5245 w 30440"/>
                <a:gd name="connsiteY54" fmla="*/ 69449 h 148874"/>
                <a:gd name="connsiteX55" fmla="*/ 5245 w 30440"/>
                <a:gd name="connsiteY55" fmla="*/ 65612 h 148874"/>
                <a:gd name="connsiteX56" fmla="*/ 4477 w 30440"/>
                <a:gd name="connsiteY56" fmla="*/ 62159 h 148874"/>
                <a:gd name="connsiteX57" fmla="*/ 1408 w 30440"/>
                <a:gd name="connsiteY57" fmla="*/ 61008 h 148874"/>
                <a:gd name="connsiteX58" fmla="*/ 257 w 30440"/>
                <a:gd name="connsiteY58" fmla="*/ 56659 h 148874"/>
                <a:gd name="connsiteX59" fmla="*/ 1024 w 30440"/>
                <a:gd name="connsiteY59" fmla="*/ 52183 h 148874"/>
                <a:gd name="connsiteX60" fmla="*/ 4350 w 30440"/>
                <a:gd name="connsiteY60" fmla="*/ 46299 h 148874"/>
                <a:gd name="connsiteX61" fmla="*/ 6012 w 30440"/>
                <a:gd name="connsiteY61" fmla="*/ 32742 h 148874"/>
                <a:gd name="connsiteX62" fmla="*/ 10489 w 30440"/>
                <a:gd name="connsiteY62" fmla="*/ 19952 h 148874"/>
                <a:gd name="connsiteX63" fmla="*/ 9210 w 30440"/>
                <a:gd name="connsiteY63" fmla="*/ 17394 h 148874"/>
                <a:gd name="connsiteX64" fmla="*/ 7035 w 30440"/>
                <a:gd name="connsiteY64" fmla="*/ 14708 h 148874"/>
                <a:gd name="connsiteX65" fmla="*/ 9210 w 30440"/>
                <a:gd name="connsiteY65" fmla="*/ 9464 h 148874"/>
                <a:gd name="connsiteX66" fmla="*/ 11384 w 30440"/>
                <a:gd name="connsiteY66" fmla="*/ 4476 h 148874"/>
                <a:gd name="connsiteX67" fmla="*/ 11384 w 30440"/>
                <a:gd name="connsiteY67" fmla="*/ 2686 h 148874"/>
                <a:gd name="connsiteX68" fmla="*/ 11384 w 30440"/>
                <a:gd name="connsiteY68" fmla="*/ 3453 h 148874"/>
                <a:gd name="connsiteX69" fmla="*/ 12151 w 30440"/>
                <a:gd name="connsiteY69" fmla="*/ 4604 h 148874"/>
                <a:gd name="connsiteX70" fmla="*/ 14454 w 30440"/>
                <a:gd name="connsiteY70" fmla="*/ 6523 h 148874"/>
                <a:gd name="connsiteX71" fmla="*/ 15988 w 30440"/>
                <a:gd name="connsiteY71" fmla="*/ 6523 h 148874"/>
                <a:gd name="connsiteX72" fmla="*/ 17139 w 30440"/>
                <a:gd name="connsiteY72" fmla="*/ 4476 h 148874"/>
                <a:gd name="connsiteX73" fmla="*/ 18418 w 30440"/>
                <a:gd name="connsiteY73" fmla="*/ 895 h 148874"/>
                <a:gd name="connsiteX74" fmla="*/ 21360 w 30440"/>
                <a:gd name="connsiteY74" fmla="*/ 2430 h 148874"/>
                <a:gd name="connsiteX75" fmla="*/ 25069 w 30440"/>
                <a:gd name="connsiteY75" fmla="*/ 3709 h 148874"/>
                <a:gd name="connsiteX76" fmla="*/ 29290 w 30440"/>
                <a:gd name="connsiteY76" fmla="*/ 0 h 148874"/>
                <a:gd name="connsiteX77" fmla="*/ 4861 w 30440"/>
                <a:gd name="connsiteY77" fmla="*/ 45276 h 148874"/>
                <a:gd name="connsiteX78" fmla="*/ 4861 w 30440"/>
                <a:gd name="connsiteY78" fmla="*/ 42462 h 148874"/>
                <a:gd name="connsiteX79" fmla="*/ 4861 w 30440"/>
                <a:gd name="connsiteY79" fmla="*/ 40416 h 148874"/>
                <a:gd name="connsiteX80" fmla="*/ 4861 w 30440"/>
                <a:gd name="connsiteY80" fmla="*/ 45276 h 14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0440" h="148874">
                  <a:moveTo>
                    <a:pt x="30441" y="1535"/>
                  </a:moveTo>
                  <a:cubicBezTo>
                    <a:pt x="30441" y="10104"/>
                    <a:pt x="30441" y="18545"/>
                    <a:pt x="29290" y="27114"/>
                  </a:cubicBezTo>
                  <a:cubicBezTo>
                    <a:pt x="29492" y="29882"/>
                    <a:pt x="29492" y="32660"/>
                    <a:pt x="29290" y="35428"/>
                  </a:cubicBezTo>
                  <a:cubicBezTo>
                    <a:pt x="29290" y="37986"/>
                    <a:pt x="28267" y="43486"/>
                    <a:pt x="26860" y="52055"/>
                  </a:cubicBezTo>
                  <a:cubicBezTo>
                    <a:pt x="25453" y="60624"/>
                    <a:pt x="23918" y="69193"/>
                    <a:pt x="22255" y="77635"/>
                  </a:cubicBezTo>
                  <a:cubicBezTo>
                    <a:pt x="21488" y="83390"/>
                    <a:pt x="21104" y="86715"/>
                    <a:pt x="21104" y="87355"/>
                  </a:cubicBezTo>
                  <a:cubicBezTo>
                    <a:pt x="20611" y="91601"/>
                    <a:pt x="20355" y="95871"/>
                    <a:pt x="20337" y="100145"/>
                  </a:cubicBezTo>
                  <a:cubicBezTo>
                    <a:pt x="20337" y="104493"/>
                    <a:pt x="20337" y="108970"/>
                    <a:pt x="20337" y="112935"/>
                  </a:cubicBezTo>
                  <a:cubicBezTo>
                    <a:pt x="20337" y="116899"/>
                    <a:pt x="19314" y="123039"/>
                    <a:pt x="19058" y="125725"/>
                  </a:cubicBezTo>
                  <a:cubicBezTo>
                    <a:pt x="19040" y="129999"/>
                    <a:pt x="18784" y="134269"/>
                    <a:pt x="18291" y="138514"/>
                  </a:cubicBezTo>
                  <a:lnTo>
                    <a:pt x="17139" y="148874"/>
                  </a:lnTo>
                  <a:cubicBezTo>
                    <a:pt x="17139" y="148874"/>
                    <a:pt x="17139" y="148874"/>
                    <a:pt x="17139" y="148874"/>
                  </a:cubicBezTo>
                  <a:lnTo>
                    <a:pt x="17139" y="148874"/>
                  </a:lnTo>
                  <a:cubicBezTo>
                    <a:pt x="16372" y="148874"/>
                    <a:pt x="15860" y="147595"/>
                    <a:pt x="15349" y="146060"/>
                  </a:cubicBezTo>
                  <a:cubicBezTo>
                    <a:pt x="14837" y="144526"/>
                    <a:pt x="14198" y="143758"/>
                    <a:pt x="12919" y="143758"/>
                  </a:cubicBezTo>
                  <a:lnTo>
                    <a:pt x="12919" y="148746"/>
                  </a:lnTo>
                  <a:cubicBezTo>
                    <a:pt x="11244" y="148999"/>
                    <a:pt x="9647" y="147953"/>
                    <a:pt x="9210" y="146316"/>
                  </a:cubicBezTo>
                  <a:cubicBezTo>
                    <a:pt x="8977" y="144998"/>
                    <a:pt x="8404" y="143763"/>
                    <a:pt x="7547" y="142735"/>
                  </a:cubicBezTo>
                  <a:lnTo>
                    <a:pt x="768" y="143758"/>
                  </a:lnTo>
                  <a:cubicBezTo>
                    <a:pt x="768" y="143758"/>
                    <a:pt x="768" y="143119"/>
                    <a:pt x="768" y="142351"/>
                  </a:cubicBezTo>
                  <a:cubicBezTo>
                    <a:pt x="723" y="141755"/>
                    <a:pt x="723" y="141157"/>
                    <a:pt x="768" y="140561"/>
                  </a:cubicBezTo>
                  <a:lnTo>
                    <a:pt x="1536" y="138770"/>
                  </a:lnTo>
                  <a:cubicBezTo>
                    <a:pt x="1536" y="138003"/>
                    <a:pt x="1536" y="137491"/>
                    <a:pt x="129" y="137107"/>
                  </a:cubicBezTo>
                  <a:lnTo>
                    <a:pt x="129" y="137107"/>
                  </a:lnTo>
                  <a:lnTo>
                    <a:pt x="129" y="130713"/>
                  </a:lnTo>
                  <a:cubicBezTo>
                    <a:pt x="168" y="127399"/>
                    <a:pt x="554" y="124098"/>
                    <a:pt x="1280" y="120864"/>
                  </a:cubicBezTo>
                  <a:cubicBezTo>
                    <a:pt x="783" y="120249"/>
                    <a:pt x="512" y="119481"/>
                    <a:pt x="513" y="118690"/>
                  </a:cubicBezTo>
                  <a:cubicBezTo>
                    <a:pt x="584" y="117833"/>
                    <a:pt x="846" y="117003"/>
                    <a:pt x="1280" y="116260"/>
                  </a:cubicBezTo>
                  <a:cubicBezTo>
                    <a:pt x="1970" y="116170"/>
                    <a:pt x="2532" y="115660"/>
                    <a:pt x="2687" y="114981"/>
                  </a:cubicBezTo>
                  <a:lnTo>
                    <a:pt x="2687" y="113574"/>
                  </a:lnTo>
                  <a:lnTo>
                    <a:pt x="1919" y="112295"/>
                  </a:lnTo>
                  <a:cubicBezTo>
                    <a:pt x="4276" y="110696"/>
                    <a:pt x="6032" y="108355"/>
                    <a:pt x="6907" y="105644"/>
                  </a:cubicBezTo>
                  <a:cubicBezTo>
                    <a:pt x="7946" y="102282"/>
                    <a:pt x="8548" y="98800"/>
                    <a:pt x="8698" y="95285"/>
                  </a:cubicBezTo>
                  <a:lnTo>
                    <a:pt x="6907" y="93110"/>
                  </a:lnTo>
                  <a:cubicBezTo>
                    <a:pt x="5875" y="93702"/>
                    <a:pt x="4964" y="94483"/>
                    <a:pt x="4222" y="95412"/>
                  </a:cubicBezTo>
                  <a:cubicBezTo>
                    <a:pt x="3603" y="96314"/>
                    <a:pt x="3289" y="97389"/>
                    <a:pt x="3326" y="98482"/>
                  </a:cubicBezTo>
                  <a:cubicBezTo>
                    <a:pt x="3243" y="98947"/>
                    <a:pt x="3243" y="99424"/>
                    <a:pt x="3326" y="99889"/>
                  </a:cubicBezTo>
                  <a:cubicBezTo>
                    <a:pt x="4898" y="100792"/>
                    <a:pt x="5908" y="102428"/>
                    <a:pt x="6012" y="104237"/>
                  </a:cubicBezTo>
                  <a:cubicBezTo>
                    <a:pt x="5968" y="104981"/>
                    <a:pt x="5700" y="105694"/>
                    <a:pt x="5245" y="106284"/>
                  </a:cubicBezTo>
                  <a:lnTo>
                    <a:pt x="3326" y="106284"/>
                  </a:lnTo>
                  <a:cubicBezTo>
                    <a:pt x="2524" y="106439"/>
                    <a:pt x="1699" y="106439"/>
                    <a:pt x="896" y="106284"/>
                  </a:cubicBezTo>
                  <a:cubicBezTo>
                    <a:pt x="896" y="106284"/>
                    <a:pt x="1" y="105389"/>
                    <a:pt x="1" y="104365"/>
                  </a:cubicBezTo>
                  <a:lnTo>
                    <a:pt x="1" y="102447"/>
                  </a:lnTo>
                  <a:lnTo>
                    <a:pt x="1" y="98610"/>
                  </a:lnTo>
                  <a:lnTo>
                    <a:pt x="1" y="96052"/>
                  </a:lnTo>
                  <a:cubicBezTo>
                    <a:pt x="-18" y="95020"/>
                    <a:pt x="248" y="94002"/>
                    <a:pt x="768" y="93110"/>
                  </a:cubicBezTo>
                  <a:cubicBezTo>
                    <a:pt x="1625" y="92085"/>
                    <a:pt x="2792" y="91366"/>
                    <a:pt x="4094" y="91064"/>
                  </a:cubicBezTo>
                  <a:cubicBezTo>
                    <a:pt x="3998" y="89123"/>
                    <a:pt x="3331" y="87254"/>
                    <a:pt x="2175" y="85692"/>
                  </a:cubicBezTo>
                  <a:cubicBezTo>
                    <a:pt x="1098" y="84301"/>
                    <a:pt x="355" y="82683"/>
                    <a:pt x="1" y="80960"/>
                  </a:cubicBezTo>
                  <a:cubicBezTo>
                    <a:pt x="58" y="79743"/>
                    <a:pt x="409" y="78558"/>
                    <a:pt x="1024" y="77507"/>
                  </a:cubicBezTo>
                  <a:lnTo>
                    <a:pt x="1" y="68042"/>
                  </a:lnTo>
                  <a:lnTo>
                    <a:pt x="1152" y="68042"/>
                  </a:lnTo>
                  <a:cubicBezTo>
                    <a:pt x="1897" y="68240"/>
                    <a:pt x="2594" y="68588"/>
                    <a:pt x="3199" y="69065"/>
                  </a:cubicBezTo>
                  <a:cubicBezTo>
                    <a:pt x="3818" y="69620"/>
                    <a:pt x="4505" y="70093"/>
                    <a:pt x="5245" y="70472"/>
                  </a:cubicBezTo>
                  <a:lnTo>
                    <a:pt x="5245" y="69449"/>
                  </a:lnTo>
                  <a:lnTo>
                    <a:pt x="5245" y="65612"/>
                  </a:lnTo>
                  <a:cubicBezTo>
                    <a:pt x="5326" y="64411"/>
                    <a:pt x="5060" y="63212"/>
                    <a:pt x="4477" y="62159"/>
                  </a:cubicBezTo>
                  <a:cubicBezTo>
                    <a:pt x="3713" y="61283"/>
                    <a:pt x="2560" y="60850"/>
                    <a:pt x="1408" y="61008"/>
                  </a:cubicBezTo>
                  <a:cubicBezTo>
                    <a:pt x="671" y="59676"/>
                    <a:pt x="275" y="58182"/>
                    <a:pt x="257" y="56659"/>
                  </a:cubicBezTo>
                  <a:cubicBezTo>
                    <a:pt x="303" y="55139"/>
                    <a:pt x="562" y="53632"/>
                    <a:pt x="1024" y="52183"/>
                  </a:cubicBezTo>
                  <a:cubicBezTo>
                    <a:pt x="1823" y="50062"/>
                    <a:pt x="2945" y="48078"/>
                    <a:pt x="4350" y="46299"/>
                  </a:cubicBezTo>
                  <a:cubicBezTo>
                    <a:pt x="4374" y="41731"/>
                    <a:pt x="4932" y="37181"/>
                    <a:pt x="6012" y="32742"/>
                  </a:cubicBezTo>
                  <a:cubicBezTo>
                    <a:pt x="7089" y="28345"/>
                    <a:pt x="8588" y="24061"/>
                    <a:pt x="10489" y="19952"/>
                  </a:cubicBezTo>
                  <a:lnTo>
                    <a:pt x="9210" y="17394"/>
                  </a:lnTo>
                  <a:cubicBezTo>
                    <a:pt x="8647" y="16379"/>
                    <a:pt x="7911" y="15470"/>
                    <a:pt x="7035" y="14708"/>
                  </a:cubicBezTo>
                  <a:cubicBezTo>
                    <a:pt x="7230" y="12785"/>
                    <a:pt x="7986" y="10961"/>
                    <a:pt x="9210" y="9464"/>
                  </a:cubicBezTo>
                  <a:cubicBezTo>
                    <a:pt x="10323" y="7999"/>
                    <a:pt x="11068" y="6289"/>
                    <a:pt x="11384" y="4476"/>
                  </a:cubicBezTo>
                  <a:lnTo>
                    <a:pt x="11384" y="2686"/>
                  </a:lnTo>
                  <a:lnTo>
                    <a:pt x="11384" y="3453"/>
                  </a:lnTo>
                  <a:cubicBezTo>
                    <a:pt x="11728" y="3771"/>
                    <a:pt x="11991" y="4165"/>
                    <a:pt x="12151" y="4604"/>
                  </a:cubicBezTo>
                  <a:cubicBezTo>
                    <a:pt x="12919" y="5883"/>
                    <a:pt x="13686" y="6523"/>
                    <a:pt x="14454" y="6523"/>
                  </a:cubicBezTo>
                  <a:lnTo>
                    <a:pt x="15988" y="6523"/>
                  </a:lnTo>
                  <a:cubicBezTo>
                    <a:pt x="16764" y="6150"/>
                    <a:pt x="17224" y="5333"/>
                    <a:pt x="17139" y="4476"/>
                  </a:cubicBezTo>
                  <a:cubicBezTo>
                    <a:pt x="16973" y="3147"/>
                    <a:pt x="17448" y="1818"/>
                    <a:pt x="18418" y="895"/>
                  </a:cubicBezTo>
                  <a:cubicBezTo>
                    <a:pt x="19519" y="1133"/>
                    <a:pt x="20535" y="1663"/>
                    <a:pt x="21360" y="2430"/>
                  </a:cubicBezTo>
                  <a:cubicBezTo>
                    <a:pt x="22311" y="3440"/>
                    <a:pt x="23698" y="3918"/>
                    <a:pt x="25069" y="3709"/>
                  </a:cubicBezTo>
                  <a:lnTo>
                    <a:pt x="29290" y="0"/>
                  </a:lnTo>
                  <a:close/>
                  <a:moveTo>
                    <a:pt x="4861" y="45276"/>
                  </a:moveTo>
                  <a:lnTo>
                    <a:pt x="4861" y="42462"/>
                  </a:lnTo>
                  <a:cubicBezTo>
                    <a:pt x="5085" y="41799"/>
                    <a:pt x="5085" y="41080"/>
                    <a:pt x="4861" y="40416"/>
                  </a:cubicBezTo>
                  <a:lnTo>
                    <a:pt x="4861" y="45276"/>
                  </a:lnTo>
                  <a:close/>
                </a:path>
              </a:pathLst>
            </a:custGeom>
            <a:solidFill>
              <a:srgbClr val="EBEBEB"/>
            </a:solidFill>
            <a:ln w="12783"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156527BD-9F4B-EF62-1A70-1BBA037EC9AF}"/>
                </a:ext>
              </a:extLst>
            </p:cNvPr>
            <p:cNvSpPr/>
            <p:nvPr/>
          </p:nvSpPr>
          <p:spPr>
            <a:xfrm>
              <a:off x="936558" y="6789851"/>
              <a:ext cx="98142" cy="106293"/>
            </a:xfrm>
            <a:custGeom>
              <a:avLst/>
              <a:gdLst>
                <a:gd name="connsiteX0" fmla="*/ 96863 w 98142"/>
                <a:gd name="connsiteY0" fmla="*/ 54238 h 106293"/>
                <a:gd name="connsiteX1" fmla="*/ 96863 w 98142"/>
                <a:gd name="connsiteY1" fmla="*/ 55390 h 106293"/>
                <a:gd name="connsiteX2" fmla="*/ 95200 w 98142"/>
                <a:gd name="connsiteY2" fmla="*/ 56413 h 106293"/>
                <a:gd name="connsiteX3" fmla="*/ 92898 w 98142"/>
                <a:gd name="connsiteY3" fmla="*/ 57308 h 106293"/>
                <a:gd name="connsiteX4" fmla="*/ 90980 w 98142"/>
                <a:gd name="connsiteY4" fmla="*/ 68563 h 106293"/>
                <a:gd name="connsiteX5" fmla="*/ 85224 w 98142"/>
                <a:gd name="connsiteY5" fmla="*/ 78028 h 106293"/>
                <a:gd name="connsiteX6" fmla="*/ 81899 w 98142"/>
                <a:gd name="connsiteY6" fmla="*/ 74702 h 106293"/>
                <a:gd name="connsiteX7" fmla="*/ 81899 w 98142"/>
                <a:gd name="connsiteY7" fmla="*/ 76493 h 106293"/>
                <a:gd name="connsiteX8" fmla="*/ 76527 w 98142"/>
                <a:gd name="connsiteY8" fmla="*/ 81865 h 106293"/>
                <a:gd name="connsiteX9" fmla="*/ 71283 w 98142"/>
                <a:gd name="connsiteY9" fmla="*/ 86725 h 106293"/>
                <a:gd name="connsiteX10" fmla="*/ 72307 w 98142"/>
                <a:gd name="connsiteY10" fmla="*/ 90434 h 106293"/>
                <a:gd name="connsiteX11" fmla="*/ 70772 w 98142"/>
                <a:gd name="connsiteY11" fmla="*/ 88515 h 106293"/>
                <a:gd name="connsiteX12" fmla="*/ 70772 w 98142"/>
                <a:gd name="connsiteY12" fmla="*/ 84423 h 106293"/>
                <a:gd name="connsiteX13" fmla="*/ 70772 w 98142"/>
                <a:gd name="connsiteY13" fmla="*/ 81865 h 106293"/>
                <a:gd name="connsiteX14" fmla="*/ 68470 w 98142"/>
                <a:gd name="connsiteY14" fmla="*/ 80202 h 106293"/>
                <a:gd name="connsiteX15" fmla="*/ 67191 w 98142"/>
                <a:gd name="connsiteY15" fmla="*/ 83144 h 106293"/>
                <a:gd name="connsiteX16" fmla="*/ 67191 w 98142"/>
                <a:gd name="connsiteY16" fmla="*/ 86213 h 106293"/>
                <a:gd name="connsiteX17" fmla="*/ 67191 w 98142"/>
                <a:gd name="connsiteY17" fmla="*/ 91457 h 106293"/>
                <a:gd name="connsiteX18" fmla="*/ 62970 w 98142"/>
                <a:gd name="connsiteY18" fmla="*/ 94143 h 106293"/>
                <a:gd name="connsiteX19" fmla="*/ 61307 w 98142"/>
                <a:gd name="connsiteY19" fmla="*/ 92352 h 106293"/>
                <a:gd name="connsiteX20" fmla="*/ 59645 w 98142"/>
                <a:gd name="connsiteY20" fmla="*/ 90818 h 106293"/>
                <a:gd name="connsiteX21" fmla="*/ 58366 w 98142"/>
                <a:gd name="connsiteY21" fmla="*/ 94015 h 106293"/>
                <a:gd name="connsiteX22" fmla="*/ 56191 w 98142"/>
                <a:gd name="connsiteY22" fmla="*/ 96829 h 106293"/>
                <a:gd name="connsiteX23" fmla="*/ 54785 w 98142"/>
                <a:gd name="connsiteY23" fmla="*/ 93759 h 106293"/>
                <a:gd name="connsiteX24" fmla="*/ 54785 w 98142"/>
                <a:gd name="connsiteY24" fmla="*/ 91841 h 106293"/>
                <a:gd name="connsiteX25" fmla="*/ 53506 w 98142"/>
                <a:gd name="connsiteY25" fmla="*/ 90818 h 106293"/>
                <a:gd name="connsiteX26" fmla="*/ 52355 w 98142"/>
                <a:gd name="connsiteY26" fmla="*/ 92352 h 106293"/>
                <a:gd name="connsiteX27" fmla="*/ 52354 w 98142"/>
                <a:gd name="connsiteY27" fmla="*/ 98364 h 106293"/>
                <a:gd name="connsiteX28" fmla="*/ 52354 w 98142"/>
                <a:gd name="connsiteY28" fmla="*/ 101049 h 106293"/>
                <a:gd name="connsiteX29" fmla="*/ 49924 w 98142"/>
                <a:gd name="connsiteY29" fmla="*/ 102073 h 106293"/>
                <a:gd name="connsiteX30" fmla="*/ 48134 w 98142"/>
                <a:gd name="connsiteY30" fmla="*/ 102073 h 106293"/>
                <a:gd name="connsiteX31" fmla="*/ 46599 w 98142"/>
                <a:gd name="connsiteY31" fmla="*/ 100922 h 106293"/>
                <a:gd name="connsiteX32" fmla="*/ 45192 w 98142"/>
                <a:gd name="connsiteY32" fmla="*/ 100921 h 106293"/>
                <a:gd name="connsiteX33" fmla="*/ 40460 w 98142"/>
                <a:gd name="connsiteY33" fmla="*/ 103607 h 106293"/>
                <a:gd name="connsiteX34" fmla="*/ 35600 w 98142"/>
                <a:gd name="connsiteY34" fmla="*/ 106293 h 106293"/>
                <a:gd name="connsiteX35" fmla="*/ 33042 w 98142"/>
                <a:gd name="connsiteY35" fmla="*/ 105270 h 106293"/>
                <a:gd name="connsiteX36" fmla="*/ 30356 w 98142"/>
                <a:gd name="connsiteY36" fmla="*/ 103096 h 106293"/>
                <a:gd name="connsiteX37" fmla="*/ 27414 w 98142"/>
                <a:gd name="connsiteY37" fmla="*/ 102073 h 106293"/>
                <a:gd name="connsiteX38" fmla="*/ 25751 w 98142"/>
                <a:gd name="connsiteY38" fmla="*/ 102073 h 106293"/>
                <a:gd name="connsiteX39" fmla="*/ 23705 w 98142"/>
                <a:gd name="connsiteY39" fmla="*/ 104119 h 106293"/>
                <a:gd name="connsiteX40" fmla="*/ 21915 w 98142"/>
                <a:gd name="connsiteY40" fmla="*/ 103096 h 106293"/>
                <a:gd name="connsiteX41" fmla="*/ 19868 w 98142"/>
                <a:gd name="connsiteY41" fmla="*/ 101817 h 106293"/>
                <a:gd name="connsiteX42" fmla="*/ 19101 w 98142"/>
                <a:gd name="connsiteY42" fmla="*/ 101817 h 106293"/>
                <a:gd name="connsiteX43" fmla="*/ 15136 w 98142"/>
                <a:gd name="connsiteY43" fmla="*/ 99770 h 106293"/>
                <a:gd name="connsiteX44" fmla="*/ 13729 w 98142"/>
                <a:gd name="connsiteY44" fmla="*/ 97596 h 106293"/>
                <a:gd name="connsiteX45" fmla="*/ 13089 w 98142"/>
                <a:gd name="connsiteY45" fmla="*/ 97596 h 106293"/>
                <a:gd name="connsiteX46" fmla="*/ 10787 w 98142"/>
                <a:gd name="connsiteY46" fmla="*/ 99515 h 106293"/>
                <a:gd name="connsiteX47" fmla="*/ 9508 w 98142"/>
                <a:gd name="connsiteY47" fmla="*/ 99515 h 106293"/>
                <a:gd name="connsiteX48" fmla="*/ 9508 w 98142"/>
                <a:gd name="connsiteY48" fmla="*/ 97340 h 106293"/>
                <a:gd name="connsiteX49" fmla="*/ 6439 w 98142"/>
                <a:gd name="connsiteY49" fmla="*/ 94782 h 106293"/>
                <a:gd name="connsiteX50" fmla="*/ 3369 w 98142"/>
                <a:gd name="connsiteY50" fmla="*/ 92352 h 106293"/>
                <a:gd name="connsiteX51" fmla="*/ 1451 w 98142"/>
                <a:gd name="connsiteY51" fmla="*/ 53983 h 106293"/>
                <a:gd name="connsiteX52" fmla="*/ 4648 w 98142"/>
                <a:gd name="connsiteY52" fmla="*/ 46564 h 106293"/>
                <a:gd name="connsiteX53" fmla="*/ 10276 w 98142"/>
                <a:gd name="connsiteY53" fmla="*/ 38123 h 106293"/>
                <a:gd name="connsiteX54" fmla="*/ 14496 w 98142"/>
                <a:gd name="connsiteY54" fmla="*/ 26356 h 106293"/>
                <a:gd name="connsiteX55" fmla="*/ 19357 w 98142"/>
                <a:gd name="connsiteY55" fmla="*/ 17787 h 106293"/>
                <a:gd name="connsiteX56" fmla="*/ 21147 w 98142"/>
                <a:gd name="connsiteY56" fmla="*/ 21880 h 106293"/>
                <a:gd name="connsiteX57" fmla="*/ 23066 w 98142"/>
                <a:gd name="connsiteY57" fmla="*/ 19962 h 106293"/>
                <a:gd name="connsiteX58" fmla="*/ 23066 w 98142"/>
                <a:gd name="connsiteY58" fmla="*/ 18043 h 106293"/>
                <a:gd name="connsiteX59" fmla="*/ 23066 w 98142"/>
                <a:gd name="connsiteY59" fmla="*/ 16125 h 106293"/>
                <a:gd name="connsiteX60" fmla="*/ 23066 w 98142"/>
                <a:gd name="connsiteY60" fmla="*/ 14334 h 106293"/>
                <a:gd name="connsiteX61" fmla="*/ 28821 w 98142"/>
                <a:gd name="connsiteY61" fmla="*/ 8835 h 106293"/>
                <a:gd name="connsiteX62" fmla="*/ 36879 w 98142"/>
                <a:gd name="connsiteY62" fmla="*/ 3974 h 106293"/>
                <a:gd name="connsiteX63" fmla="*/ 39820 w 98142"/>
                <a:gd name="connsiteY63" fmla="*/ 3974 h 106293"/>
                <a:gd name="connsiteX64" fmla="*/ 40843 w 98142"/>
                <a:gd name="connsiteY64" fmla="*/ 2823 h 106293"/>
                <a:gd name="connsiteX65" fmla="*/ 40843 w 98142"/>
                <a:gd name="connsiteY65" fmla="*/ 905 h 106293"/>
                <a:gd name="connsiteX66" fmla="*/ 40843 w 98142"/>
                <a:gd name="connsiteY66" fmla="*/ 9 h 106293"/>
                <a:gd name="connsiteX67" fmla="*/ 41995 w 98142"/>
                <a:gd name="connsiteY67" fmla="*/ 886 h 106293"/>
                <a:gd name="connsiteX68" fmla="*/ 41995 w 98142"/>
                <a:gd name="connsiteY68" fmla="*/ 1160 h 106293"/>
                <a:gd name="connsiteX69" fmla="*/ 41995 w 98142"/>
                <a:gd name="connsiteY69" fmla="*/ 2695 h 106293"/>
                <a:gd name="connsiteX70" fmla="*/ 41995 w 98142"/>
                <a:gd name="connsiteY70" fmla="*/ 3974 h 106293"/>
                <a:gd name="connsiteX71" fmla="*/ 46087 w 98142"/>
                <a:gd name="connsiteY71" fmla="*/ 1928 h 106293"/>
                <a:gd name="connsiteX72" fmla="*/ 49157 w 98142"/>
                <a:gd name="connsiteY72" fmla="*/ 4614 h 106293"/>
                <a:gd name="connsiteX73" fmla="*/ 52099 w 98142"/>
                <a:gd name="connsiteY73" fmla="*/ 8834 h 106293"/>
                <a:gd name="connsiteX74" fmla="*/ 53250 w 98142"/>
                <a:gd name="connsiteY74" fmla="*/ 7683 h 106293"/>
                <a:gd name="connsiteX75" fmla="*/ 53250 w 98142"/>
                <a:gd name="connsiteY75" fmla="*/ 6276 h 106293"/>
                <a:gd name="connsiteX76" fmla="*/ 53250 w 98142"/>
                <a:gd name="connsiteY76" fmla="*/ 5381 h 106293"/>
                <a:gd name="connsiteX77" fmla="*/ 60028 w 98142"/>
                <a:gd name="connsiteY77" fmla="*/ 7683 h 106293"/>
                <a:gd name="connsiteX78" fmla="*/ 63098 w 98142"/>
                <a:gd name="connsiteY78" fmla="*/ 12160 h 106293"/>
                <a:gd name="connsiteX79" fmla="*/ 64633 w 98142"/>
                <a:gd name="connsiteY79" fmla="*/ 12927 h 106293"/>
                <a:gd name="connsiteX80" fmla="*/ 66935 w 98142"/>
                <a:gd name="connsiteY80" fmla="*/ 11904 h 106293"/>
                <a:gd name="connsiteX81" fmla="*/ 67702 w 98142"/>
                <a:gd name="connsiteY81" fmla="*/ 9474 h 106293"/>
                <a:gd name="connsiteX82" fmla="*/ 71028 w 98142"/>
                <a:gd name="connsiteY82" fmla="*/ 15485 h 106293"/>
                <a:gd name="connsiteX83" fmla="*/ 73202 w 98142"/>
                <a:gd name="connsiteY83" fmla="*/ 14206 h 106293"/>
                <a:gd name="connsiteX84" fmla="*/ 75120 w 98142"/>
                <a:gd name="connsiteY84" fmla="*/ 13567 h 106293"/>
                <a:gd name="connsiteX85" fmla="*/ 76655 w 98142"/>
                <a:gd name="connsiteY85" fmla="*/ 17148 h 106293"/>
                <a:gd name="connsiteX86" fmla="*/ 78062 w 98142"/>
                <a:gd name="connsiteY86" fmla="*/ 20857 h 106293"/>
                <a:gd name="connsiteX87" fmla="*/ 76783 w 98142"/>
                <a:gd name="connsiteY87" fmla="*/ 23031 h 106293"/>
                <a:gd name="connsiteX88" fmla="*/ 75120 w 98142"/>
                <a:gd name="connsiteY88" fmla="*/ 24566 h 106293"/>
                <a:gd name="connsiteX89" fmla="*/ 75120 w 98142"/>
                <a:gd name="connsiteY89" fmla="*/ 26484 h 106293"/>
                <a:gd name="connsiteX90" fmla="*/ 77934 w 98142"/>
                <a:gd name="connsiteY90" fmla="*/ 26484 h 106293"/>
                <a:gd name="connsiteX91" fmla="*/ 80236 w 98142"/>
                <a:gd name="connsiteY91" fmla="*/ 25717 h 106293"/>
                <a:gd name="connsiteX92" fmla="*/ 82666 w 98142"/>
                <a:gd name="connsiteY92" fmla="*/ 27891 h 106293"/>
                <a:gd name="connsiteX93" fmla="*/ 88038 w 98142"/>
                <a:gd name="connsiteY93" fmla="*/ 24566 h 106293"/>
                <a:gd name="connsiteX94" fmla="*/ 88933 w 98142"/>
                <a:gd name="connsiteY94" fmla="*/ 30321 h 106293"/>
                <a:gd name="connsiteX95" fmla="*/ 90212 w 98142"/>
                <a:gd name="connsiteY95" fmla="*/ 34286 h 106293"/>
                <a:gd name="connsiteX96" fmla="*/ 89573 w 98142"/>
                <a:gd name="connsiteY96" fmla="*/ 36972 h 106293"/>
                <a:gd name="connsiteX97" fmla="*/ 91364 w 98142"/>
                <a:gd name="connsiteY97" fmla="*/ 38763 h 106293"/>
                <a:gd name="connsiteX98" fmla="*/ 94433 w 98142"/>
                <a:gd name="connsiteY98" fmla="*/ 36972 h 106293"/>
                <a:gd name="connsiteX99" fmla="*/ 95584 w 98142"/>
                <a:gd name="connsiteY99" fmla="*/ 41576 h 106293"/>
                <a:gd name="connsiteX100" fmla="*/ 96863 w 98142"/>
                <a:gd name="connsiteY100" fmla="*/ 45541 h 106293"/>
                <a:gd name="connsiteX101" fmla="*/ 94817 w 98142"/>
                <a:gd name="connsiteY101" fmla="*/ 49762 h 106293"/>
                <a:gd name="connsiteX102" fmla="*/ 94817 w 98142"/>
                <a:gd name="connsiteY102" fmla="*/ 52959 h 106293"/>
                <a:gd name="connsiteX103" fmla="*/ 96224 w 98142"/>
                <a:gd name="connsiteY103" fmla="*/ 55006 h 106293"/>
                <a:gd name="connsiteX104" fmla="*/ 98142 w 98142"/>
                <a:gd name="connsiteY104" fmla="*/ 55006 h 106293"/>
                <a:gd name="connsiteX105" fmla="*/ 21659 w 98142"/>
                <a:gd name="connsiteY105" fmla="*/ 76749 h 106293"/>
                <a:gd name="connsiteX106" fmla="*/ 20763 w 98142"/>
                <a:gd name="connsiteY106" fmla="*/ 72656 h 106293"/>
                <a:gd name="connsiteX107" fmla="*/ 19357 w 98142"/>
                <a:gd name="connsiteY107" fmla="*/ 68563 h 106293"/>
                <a:gd name="connsiteX108" fmla="*/ 18333 w 98142"/>
                <a:gd name="connsiteY108" fmla="*/ 72400 h 106293"/>
                <a:gd name="connsiteX109" fmla="*/ 17182 w 98142"/>
                <a:gd name="connsiteY109" fmla="*/ 75725 h 106293"/>
                <a:gd name="connsiteX110" fmla="*/ 17182 w 98142"/>
                <a:gd name="connsiteY110" fmla="*/ 77516 h 106293"/>
                <a:gd name="connsiteX111" fmla="*/ 19101 w 98142"/>
                <a:gd name="connsiteY111" fmla="*/ 77516 h 106293"/>
                <a:gd name="connsiteX112" fmla="*/ 21659 w 98142"/>
                <a:gd name="connsiteY112" fmla="*/ 76749 h 106293"/>
                <a:gd name="connsiteX113" fmla="*/ 66295 w 98142"/>
                <a:gd name="connsiteY113" fmla="*/ 36205 h 106293"/>
                <a:gd name="connsiteX114" fmla="*/ 60284 w 98142"/>
                <a:gd name="connsiteY114" fmla="*/ 25717 h 106293"/>
                <a:gd name="connsiteX115" fmla="*/ 49924 w 98142"/>
                <a:gd name="connsiteY115" fmla="*/ 19322 h 106293"/>
                <a:gd name="connsiteX116" fmla="*/ 44680 w 98142"/>
                <a:gd name="connsiteY116" fmla="*/ 25333 h 106293"/>
                <a:gd name="connsiteX117" fmla="*/ 41739 w 98142"/>
                <a:gd name="connsiteY117" fmla="*/ 28403 h 106293"/>
                <a:gd name="connsiteX118" fmla="*/ 39948 w 98142"/>
                <a:gd name="connsiteY118" fmla="*/ 31600 h 106293"/>
                <a:gd name="connsiteX119" fmla="*/ 37902 w 98142"/>
                <a:gd name="connsiteY119" fmla="*/ 30577 h 106293"/>
                <a:gd name="connsiteX120" fmla="*/ 37902 w 98142"/>
                <a:gd name="connsiteY120" fmla="*/ 33647 h 106293"/>
                <a:gd name="connsiteX121" fmla="*/ 38541 w 98142"/>
                <a:gd name="connsiteY121" fmla="*/ 36333 h 106293"/>
                <a:gd name="connsiteX122" fmla="*/ 37262 w 98142"/>
                <a:gd name="connsiteY122" fmla="*/ 38763 h 106293"/>
                <a:gd name="connsiteX123" fmla="*/ 35472 w 98142"/>
                <a:gd name="connsiteY123" fmla="*/ 38763 h 106293"/>
                <a:gd name="connsiteX124" fmla="*/ 32274 w 98142"/>
                <a:gd name="connsiteY124" fmla="*/ 38763 h 106293"/>
                <a:gd name="connsiteX125" fmla="*/ 31507 w 98142"/>
                <a:gd name="connsiteY125" fmla="*/ 36588 h 106293"/>
                <a:gd name="connsiteX126" fmla="*/ 31507 w 98142"/>
                <a:gd name="connsiteY126" fmla="*/ 39914 h 106293"/>
                <a:gd name="connsiteX127" fmla="*/ 28182 w 98142"/>
                <a:gd name="connsiteY127" fmla="*/ 41193 h 106293"/>
                <a:gd name="connsiteX128" fmla="*/ 29716 w 98142"/>
                <a:gd name="connsiteY128" fmla="*/ 43751 h 106293"/>
                <a:gd name="connsiteX129" fmla="*/ 31251 w 98142"/>
                <a:gd name="connsiteY129" fmla="*/ 46692 h 106293"/>
                <a:gd name="connsiteX130" fmla="*/ 31251 w 98142"/>
                <a:gd name="connsiteY130" fmla="*/ 47844 h 106293"/>
                <a:gd name="connsiteX131" fmla="*/ 27926 w 98142"/>
                <a:gd name="connsiteY131" fmla="*/ 52959 h 106293"/>
                <a:gd name="connsiteX132" fmla="*/ 26391 w 98142"/>
                <a:gd name="connsiteY132" fmla="*/ 61017 h 106293"/>
                <a:gd name="connsiteX133" fmla="*/ 24217 w 98142"/>
                <a:gd name="connsiteY133" fmla="*/ 63831 h 106293"/>
                <a:gd name="connsiteX134" fmla="*/ 24217 w 98142"/>
                <a:gd name="connsiteY134" fmla="*/ 65621 h 106293"/>
                <a:gd name="connsiteX135" fmla="*/ 24217 w 98142"/>
                <a:gd name="connsiteY135" fmla="*/ 67668 h 106293"/>
                <a:gd name="connsiteX136" fmla="*/ 22554 w 98142"/>
                <a:gd name="connsiteY136" fmla="*/ 70482 h 106293"/>
                <a:gd name="connsiteX137" fmla="*/ 23194 w 98142"/>
                <a:gd name="connsiteY137" fmla="*/ 70482 h 106293"/>
                <a:gd name="connsiteX138" fmla="*/ 24217 w 98142"/>
                <a:gd name="connsiteY138" fmla="*/ 73679 h 106293"/>
                <a:gd name="connsiteX139" fmla="*/ 24217 w 98142"/>
                <a:gd name="connsiteY139" fmla="*/ 79946 h 106293"/>
                <a:gd name="connsiteX140" fmla="*/ 23194 w 98142"/>
                <a:gd name="connsiteY140" fmla="*/ 84167 h 106293"/>
                <a:gd name="connsiteX141" fmla="*/ 25879 w 98142"/>
                <a:gd name="connsiteY141" fmla="*/ 84806 h 106293"/>
                <a:gd name="connsiteX142" fmla="*/ 29205 w 98142"/>
                <a:gd name="connsiteY142" fmla="*/ 87620 h 106293"/>
                <a:gd name="connsiteX143" fmla="*/ 34576 w 98142"/>
                <a:gd name="connsiteY143" fmla="*/ 84550 h 106293"/>
                <a:gd name="connsiteX144" fmla="*/ 41099 w 98142"/>
                <a:gd name="connsiteY144" fmla="*/ 81353 h 106293"/>
                <a:gd name="connsiteX145" fmla="*/ 48006 w 98142"/>
                <a:gd name="connsiteY145" fmla="*/ 76621 h 106293"/>
                <a:gd name="connsiteX146" fmla="*/ 53889 w 98142"/>
                <a:gd name="connsiteY146" fmla="*/ 70482 h 106293"/>
                <a:gd name="connsiteX147" fmla="*/ 58110 w 98142"/>
                <a:gd name="connsiteY147" fmla="*/ 67668 h 106293"/>
                <a:gd name="connsiteX148" fmla="*/ 61435 w 98142"/>
                <a:gd name="connsiteY148" fmla="*/ 63703 h 106293"/>
                <a:gd name="connsiteX149" fmla="*/ 65912 w 98142"/>
                <a:gd name="connsiteY149" fmla="*/ 56157 h 106293"/>
                <a:gd name="connsiteX150" fmla="*/ 67447 w 98142"/>
                <a:gd name="connsiteY150" fmla="*/ 47076 h 106293"/>
                <a:gd name="connsiteX151" fmla="*/ 66296 w 98142"/>
                <a:gd name="connsiteY151" fmla="*/ 36205 h 106293"/>
                <a:gd name="connsiteX152" fmla="*/ 55680 w 98142"/>
                <a:gd name="connsiteY152" fmla="*/ 80969 h 106293"/>
                <a:gd name="connsiteX153" fmla="*/ 55680 w 98142"/>
                <a:gd name="connsiteY153" fmla="*/ 79562 h 106293"/>
                <a:gd name="connsiteX154" fmla="*/ 54401 w 98142"/>
                <a:gd name="connsiteY154" fmla="*/ 79562 h 106293"/>
                <a:gd name="connsiteX155" fmla="*/ 53506 w 98142"/>
                <a:gd name="connsiteY155" fmla="*/ 80586 h 106293"/>
                <a:gd name="connsiteX156" fmla="*/ 69621 w 98142"/>
                <a:gd name="connsiteY156" fmla="*/ 66773 h 106293"/>
                <a:gd name="connsiteX157" fmla="*/ 69621 w 98142"/>
                <a:gd name="connsiteY157" fmla="*/ 57692 h 106293"/>
                <a:gd name="connsiteX158" fmla="*/ 68214 w 98142"/>
                <a:gd name="connsiteY158" fmla="*/ 61913 h 106293"/>
                <a:gd name="connsiteX159" fmla="*/ 68214 w 98142"/>
                <a:gd name="connsiteY159" fmla="*/ 63319 h 106293"/>
                <a:gd name="connsiteX160" fmla="*/ 69237 w 98142"/>
                <a:gd name="connsiteY160" fmla="*/ 66773 h 106293"/>
                <a:gd name="connsiteX161" fmla="*/ 72818 w 98142"/>
                <a:gd name="connsiteY161" fmla="*/ 41193 h 106293"/>
                <a:gd name="connsiteX162" fmla="*/ 72818 w 98142"/>
                <a:gd name="connsiteY162" fmla="*/ 39914 h 106293"/>
                <a:gd name="connsiteX163" fmla="*/ 71923 w 98142"/>
                <a:gd name="connsiteY163" fmla="*/ 39147 h 106293"/>
                <a:gd name="connsiteX164" fmla="*/ 71156 w 98142"/>
                <a:gd name="connsiteY164" fmla="*/ 39147 h 106293"/>
                <a:gd name="connsiteX165" fmla="*/ 82922 w 98142"/>
                <a:gd name="connsiteY165" fmla="*/ 23799 h 106293"/>
                <a:gd name="connsiteX166" fmla="*/ 81387 w 98142"/>
                <a:gd name="connsiteY166" fmla="*/ 23799 h 106293"/>
                <a:gd name="connsiteX167" fmla="*/ 81387 w 98142"/>
                <a:gd name="connsiteY167" fmla="*/ 17404 h 106293"/>
                <a:gd name="connsiteX168" fmla="*/ 82922 w 98142"/>
                <a:gd name="connsiteY168" fmla="*/ 17404 h 10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8142" h="106293">
                  <a:moveTo>
                    <a:pt x="96863" y="54238"/>
                  </a:moveTo>
                  <a:lnTo>
                    <a:pt x="96863" y="55390"/>
                  </a:lnTo>
                  <a:cubicBezTo>
                    <a:pt x="96863" y="55390"/>
                    <a:pt x="96863" y="56157"/>
                    <a:pt x="95200" y="56413"/>
                  </a:cubicBezTo>
                  <a:cubicBezTo>
                    <a:pt x="94333" y="56320"/>
                    <a:pt x="93475" y="56654"/>
                    <a:pt x="92898" y="57308"/>
                  </a:cubicBezTo>
                  <a:cubicBezTo>
                    <a:pt x="92962" y="61146"/>
                    <a:pt x="92312" y="64963"/>
                    <a:pt x="90980" y="68563"/>
                  </a:cubicBezTo>
                  <a:cubicBezTo>
                    <a:pt x="89579" y="72005"/>
                    <a:pt x="87636" y="75201"/>
                    <a:pt x="85224" y="78028"/>
                  </a:cubicBezTo>
                  <a:lnTo>
                    <a:pt x="81899" y="74702"/>
                  </a:lnTo>
                  <a:lnTo>
                    <a:pt x="81899" y="76493"/>
                  </a:lnTo>
                  <a:cubicBezTo>
                    <a:pt x="81899" y="78539"/>
                    <a:pt x="80108" y="80330"/>
                    <a:pt x="76527" y="81865"/>
                  </a:cubicBezTo>
                  <a:cubicBezTo>
                    <a:pt x="73074" y="83272"/>
                    <a:pt x="71283" y="84934"/>
                    <a:pt x="71283" y="86725"/>
                  </a:cubicBezTo>
                  <a:cubicBezTo>
                    <a:pt x="71320" y="88026"/>
                    <a:pt x="71671" y="89298"/>
                    <a:pt x="72307" y="90434"/>
                  </a:cubicBezTo>
                  <a:lnTo>
                    <a:pt x="70772" y="88515"/>
                  </a:lnTo>
                  <a:lnTo>
                    <a:pt x="70772" y="84423"/>
                  </a:lnTo>
                  <a:cubicBezTo>
                    <a:pt x="70934" y="83578"/>
                    <a:pt x="70934" y="82710"/>
                    <a:pt x="70772" y="81865"/>
                  </a:cubicBezTo>
                  <a:cubicBezTo>
                    <a:pt x="70152" y="81131"/>
                    <a:pt x="69361" y="80560"/>
                    <a:pt x="68470" y="80202"/>
                  </a:cubicBezTo>
                  <a:cubicBezTo>
                    <a:pt x="67818" y="81068"/>
                    <a:pt x="67380" y="82076"/>
                    <a:pt x="67191" y="83144"/>
                  </a:cubicBezTo>
                  <a:lnTo>
                    <a:pt x="67191" y="86213"/>
                  </a:lnTo>
                  <a:cubicBezTo>
                    <a:pt x="67444" y="87952"/>
                    <a:pt x="67444" y="89718"/>
                    <a:pt x="67191" y="91457"/>
                  </a:cubicBezTo>
                  <a:cubicBezTo>
                    <a:pt x="67191" y="92736"/>
                    <a:pt x="65784" y="93631"/>
                    <a:pt x="62970" y="94143"/>
                  </a:cubicBezTo>
                  <a:cubicBezTo>
                    <a:pt x="62360" y="93601"/>
                    <a:pt x="61803" y="93001"/>
                    <a:pt x="61307" y="92352"/>
                  </a:cubicBezTo>
                  <a:cubicBezTo>
                    <a:pt x="61307" y="91329"/>
                    <a:pt x="60284" y="90818"/>
                    <a:pt x="59645" y="90818"/>
                  </a:cubicBezTo>
                  <a:cubicBezTo>
                    <a:pt x="59005" y="90818"/>
                    <a:pt x="58366" y="92352"/>
                    <a:pt x="58366" y="94015"/>
                  </a:cubicBezTo>
                  <a:cubicBezTo>
                    <a:pt x="58518" y="95386"/>
                    <a:pt x="57556" y="96630"/>
                    <a:pt x="56191" y="96829"/>
                  </a:cubicBezTo>
                  <a:cubicBezTo>
                    <a:pt x="55168" y="96829"/>
                    <a:pt x="54785" y="95550"/>
                    <a:pt x="54785" y="93759"/>
                  </a:cubicBezTo>
                  <a:cubicBezTo>
                    <a:pt x="54966" y="93133"/>
                    <a:pt x="54966" y="92467"/>
                    <a:pt x="54785" y="91841"/>
                  </a:cubicBezTo>
                  <a:lnTo>
                    <a:pt x="53506" y="90818"/>
                  </a:lnTo>
                  <a:cubicBezTo>
                    <a:pt x="52928" y="91150"/>
                    <a:pt x="52511" y="91705"/>
                    <a:pt x="52355" y="92352"/>
                  </a:cubicBezTo>
                  <a:lnTo>
                    <a:pt x="52354" y="98364"/>
                  </a:lnTo>
                  <a:cubicBezTo>
                    <a:pt x="52588" y="99244"/>
                    <a:pt x="52588" y="100169"/>
                    <a:pt x="52354" y="101049"/>
                  </a:cubicBezTo>
                  <a:cubicBezTo>
                    <a:pt x="52354" y="101689"/>
                    <a:pt x="51203" y="102073"/>
                    <a:pt x="49924" y="102073"/>
                  </a:cubicBezTo>
                  <a:lnTo>
                    <a:pt x="48134" y="102073"/>
                  </a:lnTo>
                  <a:cubicBezTo>
                    <a:pt x="47741" y="101552"/>
                    <a:pt x="47209" y="101153"/>
                    <a:pt x="46599" y="100922"/>
                  </a:cubicBezTo>
                  <a:lnTo>
                    <a:pt x="45192" y="100921"/>
                  </a:lnTo>
                  <a:cubicBezTo>
                    <a:pt x="43386" y="101334"/>
                    <a:pt x="41740" y="102268"/>
                    <a:pt x="40460" y="103607"/>
                  </a:cubicBezTo>
                  <a:cubicBezTo>
                    <a:pt x="39171" y="105002"/>
                    <a:pt x="37466" y="105944"/>
                    <a:pt x="35600" y="106293"/>
                  </a:cubicBezTo>
                  <a:cubicBezTo>
                    <a:pt x="34674" y="106175"/>
                    <a:pt x="33794" y="105823"/>
                    <a:pt x="33042" y="105270"/>
                  </a:cubicBezTo>
                  <a:lnTo>
                    <a:pt x="30356" y="103096"/>
                  </a:lnTo>
                  <a:cubicBezTo>
                    <a:pt x="29535" y="102403"/>
                    <a:pt x="28487" y="102039"/>
                    <a:pt x="27414" y="102073"/>
                  </a:cubicBezTo>
                  <a:lnTo>
                    <a:pt x="25751" y="102073"/>
                  </a:lnTo>
                  <a:cubicBezTo>
                    <a:pt x="24984" y="103480"/>
                    <a:pt x="24345" y="104119"/>
                    <a:pt x="23705" y="104119"/>
                  </a:cubicBezTo>
                  <a:cubicBezTo>
                    <a:pt x="23024" y="103954"/>
                    <a:pt x="22403" y="103599"/>
                    <a:pt x="21915" y="103096"/>
                  </a:cubicBezTo>
                  <a:cubicBezTo>
                    <a:pt x="21354" y="102500"/>
                    <a:pt x="20649" y="102059"/>
                    <a:pt x="19868" y="101817"/>
                  </a:cubicBezTo>
                  <a:lnTo>
                    <a:pt x="19101" y="101817"/>
                  </a:lnTo>
                  <a:cubicBezTo>
                    <a:pt x="17694" y="101817"/>
                    <a:pt x="16287" y="101817"/>
                    <a:pt x="15136" y="99770"/>
                  </a:cubicBezTo>
                  <a:cubicBezTo>
                    <a:pt x="13985" y="97724"/>
                    <a:pt x="14241" y="98236"/>
                    <a:pt x="13729" y="97596"/>
                  </a:cubicBezTo>
                  <a:lnTo>
                    <a:pt x="13089" y="97596"/>
                  </a:lnTo>
                  <a:cubicBezTo>
                    <a:pt x="13089" y="97596"/>
                    <a:pt x="11938" y="97596"/>
                    <a:pt x="10787" y="99515"/>
                  </a:cubicBezTo>
                  <a:lnTo>
                    <a:pt x="9508" y="99515"/>
                  </a:lnTo>
                  <a:lnTo>
                    <a:pt x="9508" y="97340"/>
                  </a:lnTo>
                  <a:cubicBezTo>
                    <a:pt x="9508" y="96445"/>
                    <a:pt x="8485" y="95550"/>
                    <a:pt x="6439" y="94782"/>
                  </a:cubicBezTo>
                  <a:cubicBezTo>
                    <a:pt x="4392" y="94015"/>
                    <a:pt x="3625" y="93504"/>
                    <a:pt x="3369" y="92352"/>
                  </a:cubicBezTo>
                  <a:cubicBezTo>
                    <a:pt x="-340" y="79902"/>
                    <a:pt x="-998" y="66741"/>
                    <a:pt x="1451" y="53983"/>
                  </a:cubicBezTo>
                  <a:cubicBezTo>
                    <a:pt x="2710" y="51598"/>
                    <a:pt x="3779" y="49118"/>
                    <a:pt x="4648" y="46564"/>
                  </a:cubicBezTo>
                  <a:cubicBezTo>
                    <a:pt x="5558" y="43214"/>
                    <a:pt x="7533" y="40251"/>
                    <a:pt x="10276" y="38123"/>
                  </a:cubicBezTo>
                  <a:cubicBezTo>
                    <a:pt x="10655" y="33905"/>
                    <a:pt x="12108" y="29854"/>
                    <a:pt x="14496" y="26356"/>
                  </a:cubicBezTo>
                  <a:cubicBezTo>
                    <a:pt x="17310" y="21624"/>
                    <a:pt x="18845" y="18683"/>
                    <a:pt x="19357" y="17787"/>
                  </a:cubicBezTo>
                  <a:lnTo>
                    <a:pt x="21147" y="21880"/>
                  </a:lnTo>
                  <a:cubicBezTo>
                    <a:pt x="22207" y="21880"/>
                    <a:pt x="23066" y="21021"/>
                    <a:pt x="23066" y="19962"/>
                  </a:cubicBezTo>
                  <a:lnTo>
                    <a:pt x="23066" y="18043"/>
                  </a:lnTo>
                  <a:lnTo>
                    <a:pt x="23066" y="16125"/>
                  </a:lnTo>
                  <a:cubicBezTo>
                    <a:pt x="22924" y="15536"/>
                    <a:pt x="22924" y="14923"/>
                    <a:pt x="23066" y="14334"/>
                  </a:cubicBezTo>
                  <a:cubicBezTo>
                    <a:pt x="25180" y="12718"/>
                    <a:pt x="27111" y="10874"/>
                    <a:pt x="28821" y="8835"/>
                  </a:cubicBezTo>
                  <a:cubicBezTo>
                    <a:pt x="30703" y="6153"/>
                    <a:pt x="33628" y="4388"/>
                    <a:pt x="36879" y="3974"/>
                  </a:cubicBezTo>
                  <a:lnTo>
                    <a:pt x="39820" y="3974"/>
                  </a:lnTo>
                  <a:cubicBezTo>
                    <a:pt x="39820" y="3974"/>
                    <a:pt x="40843" y="3974"/>
                    <a:pt x="40843" y="2823"/>
                  </a:cubicBezTo>
                  <a:lnTo>
                    <a:pt x="40843" y="905"/>
                  </a:lnTo>
                  <a:lnTo>
                    <a:pt x="40843" y="9"/>
                  </a:lnTo>
                  <a:cubicBezTo>
                    <a:pt x="41404" y="-66"/>
                    <a:pt x="41919" y="326"/>
                    <a:pt x="41995" y="886"/>
                  </a:cubicBezTo>
                  <a:cubicBezTo>
                    <a:pt x="42007" y="977"/>
                    <a:pt x="42007" y="1069"/>
                    <a:pt x="41995" y="1160"/>
                  </a:cubicBezTo>
                  <a:lnTo>
                    <a:pt x="41995" y="2695"/>
                  </a:lnTo>
                  <a:cubicBezTo>
                    <a:pt x="41824" y="3105"/>
                    <a:pt x="41824" y="3565"/>
                    <a:pt x="41995" y="3974"/>
                  </a:cubicBezTo>
                  <a:lnTo>
                    <a:pt x="46087" y="1928"/>
                  </a:lnTo>
                  <a:cubicBezTo>
                    <a:pt x="46087" y="2567"/>
                    <a:pt x="47366" y="3335"/>
                    <a:pt x="49157" y="4614"/>
                  </a:cubicBezTo>
                  <a:cubicBezTo>
                    <a:pt x="50685" y="5547"/>
                    <a:pt x="51752" y="7078"/>
                    <a:pt x="52099" y="8834"/>
                  </a:cubicBezTo>
                  <a:cubicBezTo>
                    <a:pt x="52597" y="8586"/>
                    <a:pt x="53002" y="8182"/>
                    <a:pt x="53250" y="7683"/>
                  </a:cubicBezTo>
                  <a:lnTo>
                    <a:pt x="53250" y="6276"/>
                  </a:lnTo>
                  <a:lnTo>
                    <a:pt x="53250" y="5381"/>
                  </a:lnTo>
                  <a:cubicBezTo>
                    <a:pt x="55572" y="5949"/>
                    <a:pt x="57840" y="6719"/>
                    <a:pt x="60028" y="7683"/>
                  </a:cubicBezTo>
                  <a:cubicBezTo>
                    <a:pt x="61845" y="8439"/>
                    <a:pt x="63047" y="10193"/>
                    <a:pt x="63098" y="12160"/>
                  </a:cubicBezTo>
                  <a:cubicBezTo>
                    <a:pt x="63483" y="12615"/>
                    <a:pt x="64037" y="12893"/>
                    <a:pt x="64633" y="12927"/>
                  </a:cubicBezTo>
                  <a:cubicBezTo>
                    <a:pt x="65518" y="12968"/>
                    <a:pt x="66372" y="12589"/>
                    <a:pt x="66935" y="11904"/>
                  </a:cubicBezTo>
                  <a:cubicBezTo>
                    <a:pt x="67583" y="11274"/>
                    <a:pt x="67872" y="10361"/>
                    <a:pt x="67702" y="9474"/>
                  </a:cubicBezTo>
                  <a:lnTo>
                    <a:pt x="71028" y="15485"/>
                  </a:lnTo>
                  <a:lnTo>
                    <a:pt x="73202" y="14206"/>
                  </a:lnTo>
                  <a:lnTo>
                    <a:pt x="75120" y="13567"/>
                  </a:lnTo>
                  <a:cubicBezTo>
                    <a:pt x="75385" y="14852"/>
                    <a:pt x="75907" y="16070"/>
                    <a:pt x="76655" y="17148"/>
                  </a:cubicBezTo>
                  <a:cubicBezTo>
                    <a:pt x="77359" y="18282"/>
                    <a:pt x="77836" y="19542"/>
                    <a:pt x="78062" y="20857"/>
                  </a:cubicBezTo>
                  <a:cubicBezTo>
                    <a:pt x="77967" y="21731"/>
                    <a:pt x="77501" y="22523"/>
                    <a:pt x="76783" y="23031"/>
                  </a:cubicBezTo>
                  <a:cubicBezTo>
                    <a:pt x="75760" y="23031"/>
                    <a:pt x="75248" y="23031"/>
                    <a:pt x="75120" y="24566"/>
                  </a:cubicBezTo>
                  <a:cubicBezTo>
                    <a:pt x="75357" y="25184"/>
                    <a:pt x="75357" y="25867"/>
                    <a:pt x="75120" y="26484"/>
                  </a:cubicBezTo>
                  <a:cubicBezTo>
                    <a:pt x="76027" y="26828"/>
                    <a:pt x="77028" y="26828"/>
                    <a:pt x="77934" y="26484"/>
                  </a:cubicBezTo>
                  <a:lnTo>
                    <a:pt x="80236" y="25717"/>
                  </a:lnTo>
                  <a:cubicBezTo>
                    <a:pt x="80236" y="25717"/>
                    <a:pt x="81771" y="25717"/>
                    <a:pt x="82666" y="27891"/>
                  </a:cubicBezTo>
                  <a:lnTo>
                    <a:pt x="88038" y="24566"/>
                  </a:lnTo>
                  <a:cubicBezTo>
                    <a:pt x="87982" y="26523"/>
                    <a:pt x="88285" y="28474"/>
                    <a:pt x="88933" y="30321"/>
                  </a:cubicBezTo>
                  <a:lnTo>
                    <a:pt x="90212" y="34286"/>
                  </a:lnTo>
                  <a:cubicBezTo>
                    <a:pt x="90215" y="35220"/>
                    <a:pt x="89996" y="36140"/>
                    <a:pt x="89573" y="36972"/>
                  </a:cubicBezTo>
                  <a:lnTo>
                    <a:pt x="91364" y="38763"/>
                  </a:lnTo>
                  <a:lnTo>
                    <a:pt x="94433" y="36972"/>
                  </a:lnTo>
                  <a:lnTo>
                    <a:pt x="95584" y="41576"/>
                  </a:lnTo>
                  <a:cubicBezTo>
                    <a:pt x="95584" y="42600"/>
                    <a:pt x="96352" y="44007"/>
                    <a:pt x="96863" y="45541"/>
                  </a:cubicBezTo>
                  <a:cubicBezTo>
                    <a:pt x="96883" y="47192"/>
                    <a:pt x="96125" y="48756"/>
                    <a:pt x="94817" y="49762"/>
                  </a:cubicBezTo>
                  <a:lnTo>
                    <a:pt x="94817" y="52959"/>
                  </a:lnTo>
                  <a:cubicBezTo>
                    <a:pt x="94721" y="53894"/>
                    <a:pt x="95317" y="54760"/>
                    <a:pt x="96224" y="55006"/>
                  </a:cubicBezTo>
                  <a:lnTo>
                    <a:pt x="98142" y="55006"/>
                  </a:lnTo>
                  <a:close/>
                  <a:moveTo>
                    <a:pt x="21659" y="76749"/>
                  </a:moveTo>
                  <a:cubicBezTo>
                    <a:pt x="21659" y="76749"/>
                    <a:pt x="20763" y="74830"/>
                    <a:pt x="20763" y="72656"/>
                  </a:cubicBezTo>
                  <a:cubicBezTo>
                    <a:pt x="20763" y="70482"/>
                    <a:pt x="20763" y="69075"/>
                    <a:pt x="19357" y="68563"/>
                  </a:cubicBezTo>
                  <a:cubicBezTo>
                    <a:pt x="19414" y="69917"/>
                    <a:pt x="19057" y="71255"/>
                    <a:pt x="18333" y="72400"/>
                  </a:cubicBezTo>
                  <a:cubicBezTo>
                    <a:pt x="17701" y="73406"/>
                    <a:pt x="17308" y="74544"/>
                    <a:pt x="17182" y="75725"/>
                  </a:cubicBezTo>
                  <a:lnTo>
                    <a:pt x="17182" y="77516"/>
                  </a:lnTo>
                  <a:lnTo>
                    <a:pt x="19101" y="77516"/>
                  </a:lnTo>
                  <a:cubicBezTo>
                    <a:pt x="20022" y="77614"/>
                    <a:pt x="20944" y="77337"/>
                    <a:pt x="21659" y="76749"/>
                  </a:cubicBezTo>
                  <a:close/>
                  <a:moveTo>
                    <a:pt x="66295" y="36205"/>
                  </a:moveTo>
                  <a:cubicBezTo>
                    <a:pt x="65262" y="32236"/>
                    <a:pt x="63186" y="28615"/>
                    <a:pt x="60284" y="25717"/>
                  </a:cubicBezTo>
                  <a:cubicBezTo>
                    <a:pt x="57429" y="22741"/>
                    <a:pt x="53864" y="20540"/>
                    <a:pt x="49924" y="19322"/>
                  </a:cubicBezTo>
                  <a:lnTo>
                    <a:pt x="44680" y="25333"/>
                  </a:lnTo>
                  <a:cubicBezTo>
                    <a:pt x="43274" y="25333"/>
                    <a:pt x="42250" y="26357"/>
                    <a:pt x="41739" y="28403"/>
                  </a:cubicBezTo>
                  <a:cubicBezTo>
                    <a:pt x="41227" y="30449"/>
                    <a:pt x="40716" y="31473"/>
                    <a:pt x="39948" y="31600"/>
                  </a:cubicBezTo>
                  <a:cubicBezTo>
                    <a:pt x="39170" y="31502"/>
                    <a:pt x="38448" y="31141"/>
                    <a:pt x="37902" y="30577"/>
                  </a:cubicBezTo>
                  <a:cubicBezTo>
                    <a:pt x="37769" y="31596"/>
                    <a:pt x="37769" y="32628"/>
                    <a:pt x="37902" y="33647"/>
                  </a:cubicBezTo>
                  <a:cubicBezTo>
                    <a:pt x="38300" y="34488"/>
                    <a:pt x="38518" y="35402"/>
                    <a:pt x="38541" y="36333"/>
                  </a:cubicBezTo>
                  <a:cubicBezTo>
                    <a:pt x="38566" y="37310"/>
                    <a:pt x="38082" y="38230"/>
                    <a:pt x="37262" y="38763"/>
                  </a:cubicBezTo>
                  <a:lnTo>
                    <a:pt x="35472" y="38763"/>
                  </a:lnTo>
                  <a:cubicBezTo>
                    <a:pt x="34412" y="38928"/>
                    <a:pt x="33334" y="38928"/>
                    <a:pt x="32274" y="38763"/>
                  </a:cubicBezTo>
                  <a:cubicBezTo>
                    <a:pt x="31507" y="38763"/>
                    <a:pt x="31251" y="37740"/>
                    <a:pt x="31507" y="36588"/>
                  </a:cubicBezTo>
                  <a:lnTo>
                    <a:pt x="31507" y="39914"/>
                  </a:lnTo>
                  <a:cubicBezTo>
                    <a:pt x="31507" y="40809"/>
                    <a:pt x="29844" y="41193"/>
                    <a:pt x="28182" y="41193"/>
                  </a:cubicBezTo>
                  <a:cubicBezTo>
                    <a:pt x="28376" y="42200"/>
                    <a:pt x="28919" y="43106"/>
                    <a:pt x="29716" y="43751"/>
                  </a:cubicBezTo>
                  <a:cubicBezTo>
                    <a:pt x="30608" y="44481"/>
                    <a:pt x="31163" y="45543"/>
                    <a:pt x="31251" y="46692"/>
                  </a:cubicBezTo>
                  <a:lnTo>
                    <a:pt x="31251" y="47844"/>
                  </a:lnTo>
                  <a:cubicBezTo>
                    <a:pt x="29746" y="49256"/>
                    <a:pt x="28605" y="51011"/>
                    <a:pt x="27926" y="52959"/>
                  </a:cubicBezTo>
                  <a:lnTo>
                    <a:pt x="26391" y="61017"/>
                  </a:lnTo>
                  <a:cubicBezTo>
                    <a:pt x="25090" y="61320"/>
                    <a:pt x="24182" y="62496"/>
                    <a:pt x="24217" y="63831"/>
                  </a:cubicBezTo>
                  <a:lnTo>
                    <a:pt x="24217" y="65621"/>
                  </a:lnTo>
                  <a:lnTo>
                    <a:pt x="24217" y="67668"/>
                  </a:lnTo>
                  <a:cubicBezTo>
                    <a:pt x="24148" y="68819"/>
                    <a:pt x="23529" y="69866"/>
                    <a:pt x="22554" y="70482"/>
                  </a:cubicBezTo>
                  <a:lnTo>
                    <a:pt x="23194" y="70482"/>
                  </a:lnTo>
                  <a:cubicBezTo>
                    <a:pt x="23802" y="71442"/>
                    <a:pt x="24155" y="72543"/>
                    <a:pt x="24217" y="73679"/>
                  </a:cubicBezTo>
                  <a:lnTo>
                    <a:pt x="24217" y="79946"/>
                  </a:lnTo>
                  <a:cubicBezTo>
                    <a:pt x="24059" y="81391"/>
                    <a:pt x="23715" y="82810"/>
                    <a:pt x="23194" y="84167"/>
                  </a:cubicBezTo>
                  <a:lnTo>
                    <a:pt x="25879" y="84806"/>
                  </a:lnTo>
                  <a:cubicBezTo>
                    <a:pt x="26775" y="86725"/>
                    <a:pt x="27926" y="87620"/>
                    <a:pt x="29205" y="87620"/>
                  </a:cubicBezTo>
                  <a:cubicBezTo>
                    <a:pt x="31163" y="86924"/>
                    <a:pt x="32982" y="85884"/>
                    <a:pt x="34576" y="84550"/>
                  </a:cubicBezTo>
                  <a:cubicBezTo>
                    <a:pt x="36546" y="83109"/>
                    <a:pt x="38754" y="82026"/>
                    <a:pt x="41099" y="81353"/>
                  </a:cubicBezTo>
                  <a:cubicBezTo>
                    <a:pt x="43785" y="81353"/>
                    <a:pt x="46087" y="80074"/>
                    <a:pt x="48006" y="76621"/>
                  </a:cubicBezTo>
                  <a:cubicBezTo>
                    <a:pt x="49065" y="73868"/>
                    <a:pt x="51184" y="71657"/>
                    <a:pt x="53889" y="70482"/>
                  </a:cubicBezTo>
                  <a:cubicBezTo>
                    <a:pt x="55804" y="70740"/>
                    <a:pt x="57612" y="69535"/>
                    <a:pt x="58110" y="67668"/>
                  </a:cubicBezTo>
                  <a:cubicBezTo>
                    <a:pt x="58760" y="66022"/>
                    <a:pt x="59927" y="64630"/>
                    <a:pt x="61435" y="63703"/>
                  </a:cubicBezTo>
                  <a:cubicBezTo>
                    <a:pt x="63440" y="61529"/>
                    <a:pt x="64965" y="58958"/>
                    <a:pt x="65912" y="56157"/>
                  </a:cubicBezTo>
                  <a:cubicBezTo>
                    <a:pt x="66928" y="53237"/>
                    <a:pt x="67447" y="50168"/>
                    <a:pt x="67447" y="47076"/>
                  </a:cubicBezTo>
                  <a:cubicBezTo>
                    <a:pt x="67851" y="43412"/>
                    <a:pt x="67458" y="39703"/>
                    <a:pt x="66296" y="36205"/>
                  </a:cubicBezTo>
                  <a:close/>
                  <a:moveTo>
                    <a:pt x="55680" y="80969"/>
                  </a:moveTo>
                  <a:lnTo>
                    <a:pt x="55680" y="79562"/>
                  </a:lnTo>
                  <a:cubicBezTo>
                    <a:pt x="55284" y="79334"/>
                    <a:pt x="54797" y="79334"/>
                    <a:pt x="54401" y="79562"/>
                  </a:cubicBezTo>
                  <a:lnTo>
                    <a:pt x="53506" y="80586"/>
                  </a:lnTo>
                  <a:close/>
                  <a:moveTo>
                    <a:pt x="69621" y="66773"/>
                  </a:moveTo>
                  <a:lnTo>
                    <a:pt x="69621" y="57692"/>
                  </a:lnTo>
                  <a:cubicBezTo>
                    <a:pt x="68707" y="58909"/>
                    <a:pt x="68214" y="60390"/>
                    <a:pt x="68214" y="61913"/>
                  </a:cubicBezTo>
                  <a:lnTo>
                    <a:pt x="68214" y="63319"/>
                  </a:lnTo>
                  <a:lnTo>
                    <a:pt x="69237" y="66773"/>
                  </a:lnTo>
                  <a:close/>
                  <a:moveTo>
                    <a:pt x="72818" y="41193"/>
                  </a:moveTo>
                  <a:lnTo>
                    <a:pt x="72818" y="39914"/>
                  </a:lnTo>
                  <a:lnTo>
                    <a:pt x="71923" y="39147"/>
                  </a:lnTo>
                  <a:lnTo>
                    <a:pt x="71156" y="39147"/>
                  </a:lnTo>
                  <a:close/>
                  <a:moveTo>
                    <a:pt x="82922" y="23799"/>
                  </a:moveTo>
                  <a:lnTo>
                    <a:pt x="81387" y="23799"/>
                  </a:lnTo>
                  <a:lnTo>
                    <a:pt x="81387" y="17404"/>
                  </a:lnTo>
                  <a:lnTo>
                    <a:pt x="82922" y="17404"/>
                  </a:lnTo>
                  <a:close/>
                </a:path>
              </a:pathLst>
            </a:custGeom>
            <a:solidFill>
              <a:srgbClr val="EBEBEB"/>
            </a:solidFill>
            <a:ln w="12783"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B47F60F9-CAA4-5F98-F021-C662B1979189}"/>
                </a:ext>
              </a:extLst>
            </p:cNvPr>
            <p:cNvSpPr/>
            <p:nvPr/>
          </p:nvSpPr>
          <p:spPr>
            <a:xfrm>
              <a:off x="1777774" y="5019099"/>
              <a:ext cx="394842" cy="452765"/>
            </a:xfrm>
            <a:custGeom>
              <a:avLst/>
              <a:gdLst>
                <a:gd name="connsiteX0" fmla="*/ 196983 w 394842"/>
                <a:gd name="connsiteY0" fmla="*/ 452765 h 452765"/>
                <a:gd name="connsiteX1" fmla="*/ 192762 w 394842"/>
                <a:gd name="connsiteY1" fmla="*/ 451614 h 452765"/>
                <a:gd name="connsiteX2" fmla="*/ 3600 w 394842"/>
                <a:gd name="connsiteY2" fmla="*/ 342517 h 452765"/>
                <a:gd name="connsiteX3" fmla="*/ 19 w 394842"/>
                <a:gd name="connsiteY3" fmla="*/ 334971 h 452765"/>
                <a:gd name="connsiteX4" fmla="*/ 19 w 394842"/>
                <a:gd name="connsiteY4" fmla="*/ 117543 h 452765"/>
                <a:gd name="connsiteX5" fmla="*/ 4112 w 394842"/>
                <a:gd name="connsiteY5" fmla="*/ 110253 h 452765"/>
                <a:gd name="connsiteX6" fmla="*/ 193274 w 394842"/>
                <a:gd name="connsiteY6" fmla="*/ 1155 h 452765"/>
                <a:gd name="connsiteX7" fmla="*/ 201587 w 394842"/>
                <a:gd name="connsiteY7" fmla="*/ 1155 h 452765"/>
                <a:gd name="connsiteX8" fmla="*/ 390749 w 394842"/>
                <a:gd name="connsiteY8" fmla="*/ 110253 h 452765"/>
                <a:gd name="connsiteX9" fmla="*/ 394842 w 394842"/>
                <a:gd name="connsiteY9" fmla="*/ 117543 h 452765"/>
                <a:gd name="connsiteX10" fmla="*/ 394842 w 394842"/>
                <a:gd name="connsiteY10" fmla="*/ 334971 h 452765"/>
                <a:gd name="connsiteX11" fmla="*/ 390749 w 394842"/>
                <a:gd name="connsiteY11" fmla="*/ 342261 h 452765"/>
                <a:gd name="connsiteX12" fmla="*/ 201587 w 394842"/>
                <a:gd name="connsiteY12" fmla="*/ 451359 h 452765"/>
                <a:gd name="connsiteX13" fmla="*/ 196983 w 394842"/>
                <a:gd name="connsiteY13" fmla="*/ 452765 h 452765"/>
                <a:gd name="connsiteX14" fmla="*/ 16134 w 394842"/>
                <a:gd name="connsiteY14" fmla="*/ 330494 h 452765"/>
                <a:gd name="connsiteX15" fmla="*/ 196983 w 394842"/>
                <a:gd name="connsiteY15" fmla="*/ 434860 h 452765"/>
                <a:gd name="connsiteX16" fmla="*/ 377704 w 394842"/>
                <a:gd name="connsiteY16" fmla="*/ 330494 h 452765"/>
                <a:gd name="connsiteX17" fmla="*/ 377704 w 394842"/>
                <a:gd name="connsiteY17" fmla="*/ 121636 h 452765"/>
                <a:gd name="connsiteX18" fmla="*/ 196983 w 394842"/>
                <a:gd name="connsiteY18" fmla="*/ 17270 h 452765"/>
                <a:gd name="connsiteX19" fmla="*/ 16134 w 394842"/>
                <a:gd name="connsiteY19" fmla="*/ 121636 h 45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4842" h="452765">
                  <a:moveTo>
                    <a:pt x="196983" y="452765"/>
                  </a:moveTo>
                  <a:cubicBezTo>
                    <a:pt x="195497" y="452778"/>
                    <a:pt x="194036" y="452380"/>
                    <a:pt x="192762" y="451614"/>
                  </a:cubicBezTo>
                  <a:lnTo>
                    <a:pt x="3600" y="342517"/>
                  </a:lnTo>
                  <a:cubicBezTo>
                    <a:pt x="1178" y="340793"/>
                    <a:pt x="-177" y="337937"/>
                    <a:pt x="19" y="334971"/>
                  </a:cubicBezTo>
                  <a:lnTo>
                    <a:pt x="19" y="117543"/>
                  </a:lnTo>
                  <a:cubicBezTo>
                    <a:pt x="25" y="114567"/>
                    <a:pt x="1574" y="111807"/>
                    <a:pt x="4112" y="110253"/>
                  </a:cubicBezTo>
                  <a:lnTo>
                    <a:pt x="193274" y="1155"/>
                  </a:lnTo>
                  <a:cubicBezTo>
                    <a:pt x="195831" y="-385"/>
                    <a:pt x="199030" y="-385"/>
                    <a:pt x="201587" y="1155"/>
                  </a:cubicBezTo>
                  <a:lnTo>
                    <a:pt x="390749" y="110253"/>
                  </a:lnTo>
                  <a:cubicBezTo>
                    <a:pt x="393287" y="111807"/>
                    <a:pt x="394836" y="114567"/>
                    <a:pt x="394842" y="117543"/>
                  </a:cubicBezTo>
                  <a:lnTo>
                    <a:pt x="394842" y="334971"/>
                  </a:lnTo>
                  <a:cubicBezTo>
                    <a:pt x="394836" y="337947"/>
                    <a:pt x="393287" y="340706"/>
                    <a:pt x="390749" y="342261"/>
                  </a:cubicBezTo>
                  <a:lnTo>
                    <a:pt x="201587" y="451359"/>
                  </a:lnTo>
                  <a:cubicBezTo>
                    <a:pt x="200235" y="452293"/>
                    <a:pt x="198626" y="452785"/>
                    <a:pt x="196983" y="452765"/>
                  </a:cubicBezTo>
                  <a:close/>
                  <a:moveTo>
                    <a:pt x="16134" y="330494"/>
                  </a:moveTo>
                  <a:lnTo>
                    <a:pt x="196983" y="434860"/>
                  </a:lnTo>
                  <a:lnTo>
                    <a:pt x="377704" y="330494"/>
                  </a:lnTo>
                  <a:lnTo>
                    <a:pt x="377704" y="121636"/>
                  </a:lnTo>
                  <a:lnTo>
                    <a:pt x="196983" y="17270"/>
                  </a:lnTo>
                  <a:lnTo>
                    <a:pt x="16134" y="121636"/>
                  </a:lnTo>
                  <a:close/>
                </a:path>
              </a:pathLst>
            </a:custGeom>
            <a:solidFill>
              <a:srgbClr val="EBEBEB"/>
            </a:solidFill>
            <a:ln w="12783"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6F291FC9-6E12-80DB-595B-284C7070A5F0}"/>
                </a:ext>
              </a:extLst>
            </p:cNvPr>
            <p:cNvSpPr/>
            <p:nvPr/>
          </p:nvSpPr>
          <p:spPr>
            <a:xfrm>
              <a:off x="2155861" y="5019099"/>
              <a:ext cx="394951" cy="452765"/>
            </a:xfrm>
            <a:custGeom>
              <a:avLst/>
              <a:gdLst>
                <a:gd name="connsiteX0" fmla="*/ 197476 w 394951"/>
                <a:gd name="connsiteY0" fmla="*/ 452765 h 452765"/>
                <a:gd name="connsiteX1" fmla="*/ 193255 w 394951"/>
                <a:gd name="connsiteY1" fmla="*/ 451614 h 452765"/>
                <a:gd name="connsiteX2" fmla="*/ 4221 w 394951"/>
                <a:gd name="connsiteY2" fmla="*/ 342517 h 452765"/>
                <a:gd name="connsiteX3" fmla="*/ 0 w 394951"/>
                <a:gd name="connsiteY3" fmla="*/ 335226 h 452765"/>
                <a:gd name="connsiteX4" fmla="*/ 0 w 394951"/>
                <a:gd name="connsiteY4" fmla="*/ 117543 h 452765"/>
                <a:gd name="connsiteX5" fmla="*/ 4221 w 394951"/>
                <a:gd name="connsiteY5" fmla="*/ 110253 h 452765"/>
                <a:gd name="connsiteX6" fmla="*/ 193255 w 394951"/>
                <a:gd name="connsiteY6" fmla="*/ 1155 h 452765"/>
                <a:gd name="connsiteX7" fmla="*/ 201569 w 394951"/>
                <a:gd name="connsiteY7" fmla="*/ 1155 h 452765"/>
                <a:gd name="connsiteX8" fmla="*/ 390731 w 394951"/>
                <a:gd name="connsiteY8" fmla="*/ 110253 h 452765"/>
                <a:gd name="connsiteX9" fmla="*/ 394952 w 394951"/>
                <a:gd name="connsiteY9" fmla="*/ 117543 h 452765"/>
                <a:gd name="connsiteX10" fmla="*/ 394952 w 394951"/>
                <a:gd name="connsiteY10" fmla="*/ 334971 h 452765"/>
                <a:gd name="connsiteX11" fmla="*/ 390731 w 394951"/>
                <a:gd name="connsiteY11" fmla="*/ 342261 h 452765"/>
                <a:gd name="connsiteX12" fmla="*/ 201569 w 394951"/>
                <a:gd name="connsiteY12" fmla="*/ 451359 h 452765"/>
                <a:gd name="connsiteX13" fmla="*/ 197476 w 394951"/>
                <a:gd name="connsiteY13" fmla="*/ 452765 h 452765"/>
                <a:gd name="connsiteX14" fmla="*/ 16627 w 394951"/>
                <a:gd name="connsiteY14" fmla="*/ 330494 h 452765"/>
                <a:gd name="connsiteX15" fmla="*/ 197476 w 394951"/>
                <a:gd name="connsiteY15" fmla="*/ 434860 h 452765"/>
                <a:gd name="connsiteX16" fmla="*/ 378197 w 394951"/>
                <a:gd name="connsiteY16" fmla="*/ 330494 h 452765"/>
                <a:gd name="connsiteX17" fmla="*/ 378197 w 394951"/>
                <a:gd name="connsiteY17" fmla="*/ 121636 h 452765"/>
                <a:gd name="connsiteX18" fmla="*/ 197476 w 394951"/>
                <a:gd name="connsiteY18" fmla="*/ 17270 h 452765"/>
                <a:gd name="connsiteX19" fmla="*/ 16627 w 394951"/>
                <a:gd name="connsiteY19" fmla="*/ 121636 h 45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4951" h="452765">
                  <a:moveTo>
                    <a:pt x="197476" y="452765"/>
                  </a:moveTo>
                  <a:cubicBezTo>
                    <a:pt x="195992" y="452759"/>
                    <a:pt x="194536" y="452362"/>
                    <a:pt x="193255" y="451614"/>
                  </a:cubicBezTo>
                  <a:lnTo>
                    <a:pt x="4221" y="342517"/>
                  </a:lnTo>
                  <a:cubicBezTo>
                    <a:pt x="1596" y="341032"/>
                    <a:pt x="-19" y="338242"/>
                    <a:pt x="0" y="335226"/>
                  </a:cubicBezTo>
                  <a:lnTo>
                    <a:pt x="0" y="117543"/>
                  </a:lnTo>
                  <a:cubicBezTo>
                    <a:pt x="-19" y="114527"/>
                    <a:pt x="1596" y="111737"/>
                    <a:pt x="4221" y="110253"/>
                  </a:cubicBezTo>
                  <a:lnTo>
                    <a:pt x="193255" y="1155"/>
                  </a:lnTo>
                  <a:cubicBezTo>
                    <a:pt x="195812" y="-385"/>
                    <a:pt x="199011" y="-385"/>
                    <a:pt x="201569" y="1155"/>
                  </a:cubicBezTo>
                  <a:lnTo>
                    <a:pt x="390731" y="110253"/>
                  </a:lnTo>
                  <a:cubicBezTo>
                    <a:pt x="393299" y="111794"/>
                    <a:pt x="394894" y="114548"/>
                    <a:pt x="394952" y="117543"/>
                  </a:cubicBezTo>
                  <a:lnTo>
                    <a:pt x="394952" y="334971"/>
                  </a:lnTo>
                  <a:cubicBezTo>
                    <a:pt x="394894" y="337965"/>
                    <a:pt x="393299" y="340720"/>
                    <a:pt x="390731" y="342261"/>
                  </a:cubicBezTo>
                  <a:lnTo>
                    <a:pt x="201569" y="451359"/>
                  </a:lnTo>
                  <a:cubicBezTo>
                    <a:pt x="200361" y="452198"/>
                    <a:pt x="198944" y="452685"/>
                    <a:pt x="197476" y="452765"/>
                  </a:cubicBezTo>
                  <a:close/>
                  <a:moveTo>
                    <a:pt x="16627" y="330494"/>
                  </a:moveTo>
                  <a:lnTo>
                    <a:pt x="197476" y="434860"/>
                  </a:lnTo>
                  <a:lnTo>
                    <a:pt x="378197" y="330494"/>
                  </a:lnTo>
                  <a:lnTo>
                    <a:pt x="378197" y="121636"/>
                  </a:lnTo>
                  <a:lnTo>
                    <a:pt x="197476" y="17270"/>
                  </a:lnTo>
                  <a:lnTo>
                    <a:pt x="16627" y="121636"/>
                  </a:lnTo>
                  <a:close/>
                </a:path>
              </a:pathLst>
            </a:custGeom>
            <a:solidFill>
              <a:srgbClr val="EBEBEB"/>
            </a:solidFill>
            <a:ln w="12783"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B1206649-C06B-2D29-AD4A-2CA03B11040F}"/>
                </a:ext>
              </a:extLst>
            </p:cNvPr>
            <p:cNvSpPr/>
            <p:nvPr/>
          </p:nvSpPr>
          <p:spPr>
            <a:xfrm>
              <a:off x="2345023" y="4888902"/>
              <a:ext cx="16626" cy="146188"/>
            </a:xfrm>
            <a:custGeom>
              <a:avLst/>
              <a:gdLst>
                <a:gd name="connsiteX0" fmla="*/ 8313 w 16626"/>
                <a:gd name="connsiteY0" fmla="*/ 146188 h 146188"/>
                <a:gd name="connsiteX1" fmla="*/ 0 w 16626"/>
                <a:gd name="connsiteY1" fmla="*/ 137875 h 146188"/>
                <a:gd name="connsiteX2" fmla="*/ 0 w 16626"/>
                <a:gd name="connsiteY2" fmla="*/ 8313 h 146188"/>
                <a:gd name="connsiteX3" fmla="*/ 8313 w 16626"/>
                <a:gd name="connsiteY3" fmla="*/ 0 h 146188"/>
                <a:gd name="connsiteX4" fmla="*/ 16627 w 16626"/>
                <a:gd name="connsiteY4" fmla="*/ 8313 h 146188"/>
                <a:gd name="connsiteX5" fmla="*/ 16627 w 16626"/>
                <a:gd name="connsiteY5" fmla="*/ 137875 h 146188"/>
                <a:gd name="connsiteX6" fmla="*/ 8313 w 16626"/>
                <a:gd name="connsiteY6" fmla="*/ 146188 h 14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6" h="146188">
                  <a:moveTo>
                    <a:pt x="8313" y="146188"/>
                  </a:moveTo>
                  <a:cubicBezTo>
                    <a:pt x="3722" y="146188"/>
                    <a:pt x="0" y="142466"/>
                    <a:pt x="0" y="137875"/>
                  </a:cubicBezTo>
                  <a:lnTo>
                    <a:pt x="0" y="8313"/>
                  </a:lnTo>
                  <a:cubicBezTo>
                    <a:pt x="0" y="3722"/>
                    <a:pt x="3722" y="0"/>
                    <a:pt x="8313" y="0"/>
                  </a:cubicBezTo>
                  <a:cubicBezTo>
                    <a:pt x="12905" y="0"/>
                    <a:pt x="16627" y="3722"/>
                    <a:pt x="16627" y="8313"/>
                  </a:cubicBezTo>
                  <a:lnTo>
                    <a:pt x="16627" y="137875"/>
                  </a:lnTo>
                  <a:cubicBezTo>
                    <a:pt x="16627" y="142466"/>
                    <a:pt x="12905" y="146188"/>
                    <a:pt x="8313" y="146188"/>
                  </a:cubicBezTo>
                  <a:close/>
                </a:path>
              </a:pathLst>
            </a:custGeom>
            <a:solidFill>
              <a:srgbClr val="EBEBEB"/>
            </a:solidFill>
            <a:ln w="12783"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B91F3049-06AA-DDB1-526E-8241A1D1E05C}"/>
                </a:ext>
              </a:extLst>
            </p:cNvPr>
            <p:cNvSpPr/>
            <p:nvPr/>
          </p:nvSpPr>
          <p:spPr>
            <a:xfrm>
              <a:off x="2533736" y="5066790"/>
              <a:ext cx="127600" cy="77526"/>
            </a:xfrm>
            <a:custGeom>
              <a:avLst/>
              <a:gdLst>
                <a:gd name="connsiteX0" fmla="*/ 8379 w 127600"/>
                <a:gd name="connsiteY0" fmla="*/ 77526 h 77526"/>
                <a:gd name="connsiteX1" fmla="*/ 961 w 127600"/>
                <a:gd name="connsiteY1" fmla="*/ 73177 h 77526"/>
                <a:gd name="connsiteX2" fmla="*/ 4286 w 127600"/>
                <a:gd name="connsiteY2" fmla="*/ 61922 h 77526"/>
                <a:gd name="connsiteX3" fmla="*/ 114279 w 127600"/>
                <a:gd name="connsiteY3" fmla="*/ 1554 h 77526"/>
                <a:gd name="connsiteX4" fmla="*/ 126047 w 127600"/>
                <a:gd name="connsiteY4" fmla="*/ 3563 h 77526"/>
                <a:gd name="connsiteX5" fmla="*/ 124038 w 127600"/>
                <a:gd name="connsiteY5" fmla="*/ 15330 h 77526"/>
                <a:gd name="connsiteX6" fmla="*/ 122337 w 127600"/>
                <a:gd name="connsiteY6" fmla="*/ 16262 h 77526"/>
                <a:gd name="connsiteX7" fmla="*/ 12344 w 127600"/>
                <a:gd name="connsiteY7" fmla="*/ 76502 h 77526"/>
                <a:gd name="connsiteX8" fmla="*/ 8379 w 127600"/>
                <a:gd name="connsiteY8" fmla="*/ 77526 h 7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00" h="77526">
                  <a:moveTo>
                    <a:pt x="8379" y="77526"/>
                  </a:moveTo>
                  <a:cubicBezTo>
                    <a:pt x="5290" y="77567"/>
                    <a:pt x="2434" y="75892"/>
                    <a:pt x="961" y="73177"/>
                  </a:cubicBezTo>
                  <a:cubicBezTo>
                    <a:pt x="-1147" y="69143"/>
                    <a:pt x="324" y="64164"/>
                    <a:pt x="4286" y="61922"/>
                  </a:cubicBezTo>
                  <a:lnTo>
                    <a:pt x="114279" y="1554"/>
                  </a:lnTo>
                  <a:cubicBezTo>
                    <a:pt x="118083" y="-1141"/>
                    <a:pt x="123352" y="-242"/>
                    <a:pt x="126047" y="3563"/>
                  </a:cubicBezTo>
                  <a:cubicBezTo>
                    <a:pt x="128741" y="7367"/>
                    <a:pt x="127842" y="12635"/>
                    <a:pt x="124038" y="15330"/>
                  </a:cubicBezTo>
                  <a:cubicBezTo>
                    <a:pt x="123509" y="15705"/>
                    <a:pt x="122938" y="16018"/>
                    <a:pt x="122337" y="16262"/>
                  </a:cubicBezTo>
                  <a:lnTo>
                    <a:pt x="12344" y="76502"/>
                  </a:lnTo>
                  <a:cubicBezTo>
                    <a:pt x="11117" y="77141"/>
                    <a:pt x="9761" y="77491"/>
                    <a:pt x="8379" y="77526"/>
                  </a:cubicBezTo>
                  <a:close/>
                </a:path>
              </a:pathLst>
            </a:custGeom>
            <a:solidFill>
              <a:srgbClr val="EBEBEB"/>
            </a:solidFill>
            <a:ln w="12783"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7C709784-5974-EB46-0847-DF48363C3271}"/>
                </a:ext>
              </a:extLst>
            </p:cNvPr>
            <p:cNvSpPr/>
            <p:nvPr/>
          </p:nvSpPr>
          <p:spPr>
            <a:xfrm>
              <a:off x="1811685" y="5155315"/>
              <a:ext cx="16626" cy="182895"/>
            </a:xfrm>
            <a:custGeom>
              <a:avLst/>
              <a:gdLst>
                <a:gd name="connsiteX0" fmla="*/ 8314 w 16626"/>
                <a:gd name="connsiteY0" fmla="*/ 182895 h 182895"/>
                <a:gd name="connsiteX1" fmla="*/ 0 w 16626"/>
                <a:gd name="connsiteY1" fmla="*/ 174582 h 182895"/>
                <a:gd name="connsiteX2" fmla="*/ 0 w 16626"/>
                <a:gd name="connsiteY2" fmla="*/ 8313 h 182895"/>
                <a:gd name="connsiteX3" fmla="*/ 8313 w 16626"/>
                <a:gd name="connsiteY3" fmla="*/ 0 h 182895"/>
                <a:gd name="connsiteX4" fmla="*/ 16627 w 16626"/>
                <a:gd name="connsiteY4" fmla="*/ 8313 h 182895"/>
                <a:gd name="connsiteX5" fmla="*/ 16627 w 16626"/>
                <a:gd name="connsiteY5" fmla="*/ 174582 h 182895"/>
                <a:gd name="connsiteX6" fmla="*/ 8314 w 16626"/>
                <a:gd name="connsiteY6" fmla="*/ 182895 h 18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6" h="182895">
                  <a:moveTo>
                    <a:pt x="8314" y="182895"/>
                  </a:moveTo>
                  <a:cubicBezTo>
                    <a:pt x="3722" y="182895"/>
                    <a:pt x="0" y="179173"/>
                    <a:pt x="0" y="174582"/>
                  </a:cubicBezTo>
                  <a:lnTo>
                    <a:pt x="0" y="8313"/>
                  </a:lnTo>
                  <a:cubicBezTo>
                    <a:pt x="0" y="3722"/>
                    <a:pt x="3722" y="0"/>
                    <a:pt x="8313" y="0"/>
                  </a:cubicBezTo>
                  <a:cubicBezTo>
                    <a:pt x="12905" y="0"/>
                    <a:pt x="16627" y="3722"/>
                    <a:pt x="16627" y="8313"/>
                  </a:cubicBezTo>
                  <a:lnTo>
                    <a:pt x="16627" y="174582"/>
                  </a:lnTo>
                  <a:cubicBezTo>
                    <a:pt x="16627" y="179173"/>
                    <a:pt x="12905" y="182895"/>
                    <a:pt x="8314" y="182895"/>
                  </a:cubicBezTo>
                  <a:close/>
                </a:path>
              </a:pathLst>
            </a:custGeom>
            <a:solidFill>
              <a:srgbClr val="EBEBEB"/>
            </a:solidFill>
            <a:ln w="12783"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0B8501DA-4FB7-16C1-3DD1-4A0F41B598F9}"/>
                </a:ext>
              </a:extLst>
            </p:cNvPr>
            <p:cNvSpPr/>
            <p:nvPr/>
          </p:nvSpPr>
          <p:spPr>
            <a:xfrm>
              <a:off x="2202032" y="5155315"/>
              <a:ext cx="16626" cy="182895"/>
            </a:xfrm>
            <a:custGeom>
              <a:avLst/>
              <a:gdLst>
                <a:gd name="connsiteX0" fmla="*/ 8314 w 16626"/>
                <a:gd name="connsiteY0" fmla="*/ 182895 h 182895"/>
                <a:gd name="connsiteX1" fmla="*/ 0 w 16626"/>
                <a:gd name="connsiteY1" fmla="*/ 174582 h 182895"/>
                <a:gd name="connsiteX2" fmla="*/ 0 w 16626"/>
                <a:gd name="connsiteY2" fmla="*/ 8313 h 182895"/>
                <a:gd name="connsiteX3" fmla="*/ 8313 w 16626"/>
                <a:gd name="connsiteY3" fmla="*/ 0 h 182895"/>
                <a:gd name="connsiteX4" fmla="*/ 16627 w 16626"/>
                <a:gd name="connsiteY4" fmla="*/ 8313 h 182895"/>
                <a:gd name="connsiteX5" fmla="*/ 16627 w 16626"/>
                <a:gd name="connsiteY5" fmla="*/ 174582 h 182895"/>
                <a:gd name="connsiteX6" fmla="*/ 8314 w 16626"/>
                <a:gd name="connsiteY6" fmla="*/ 182895 h 18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6" h="182895">
                  <a:moveTo>
                    <a:pt x="8314" y="182895"/>
                  </a:moveTo>
                  <a:cubicBezTo>
                    <a:pt x="3722" y="182895"/>
                    <a:pt x="0" y="179173"/>
                    <a:pt x="0" y="174582"/>
                  </a:cubicBezTo>
                  <a:lnTo>
                    <a:pt x="0" y="8313"/>
                  </a:lnTo>
                  <a:cubicBezTo>
                    <a:pt x="0" y="3722"/>
                    <a:pt x="3722" y="0"/>
                    <a:pt x="8313" y="0"/>
                  </a:cubicBezTo>
                  <a:cubicBezTo>
                    <a:pt x="12905" y="0"/>
                    <a:pt x="16627" y="3722"/>
                    <a:pt x="16627" y="8313"/>
                  </a:cubicBezTo>
                  <a:lnTo>
                    <a:pt x="16627" y="174582"/>
                  </a:lnTo>
                  <a:cubicBezTo>
                    <a:pt x="16627" y="179173"/>
                    <a:pt x="12905" y="182895"/>
                    <a:pt x="8314" y="182895"/>
                  </a:cubicBezTo>
                  <a:close/>
                </a:path>
              </a:pathLst>
            </a:custGeom>
            <a:solidFill>
              <a:srgbClr val="EBEBEB"/>
            </a:solidFill>
            <a:ln w="12783"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85ACD23D-15D5-0A7B-E2EE-AAD18E71DFB7}"/>
                </a:ext>
              </a:extLst>
            </p:cNvPr>
            <p:cNvSpPr/>
            <p:nvPr/>
          </p:nvSpPr>
          <p:spPr>
            <a:xfrm>
              <a:off x="1972965" y="5061691"/>
              <a:ext cx="160529" cy="100529"/>
            </a:xfrm>
            <a:custGeom>
              <a:avLst/>
              <a:gdLst>
                <a:gd name="connsiteX0" fmla="*/ 152329 w 160529"/>
                <a:gd name="connsiteY0" fmla="*/ 100530 h 100529"/>
                <a:gd name="connsiteX1" fmla="*/ 148108 w 160529"/>
                <a:gd name="connsiteY1" fmla="*/ 99379 h 100529"/>
                <a:gd name="connsiteX2" fmla="*/ 4094 w 160529"/>
                <a:gd name="connsiteY2" fmla="*/ 15477 h 100529"/>
                <a:gd name="connsiteX3" fmla="*/ 1152 w 160529"/>
                <a:gd name="connsiteY3" fmla="*/ 4094 h 100529"/>
                <a:gd name="connsiteX4" fmla="*/ 12535 w 160529"/>
                <a:gd name="connsiteY4" fmla="*/ 1152 h 100529"/>
                <a:gd name="connsiteX5" fmla="*/ 156549 w 160529"/>
                <a:gd name="connsiteY5" fmla="*/ 84926 h 100529"/>
                <a:gd name="connsiteX6" fmla="*/ 159253 w 160529"/>
                <a:gd name="connsiteY6" fmla="*/ 96554 h 100529"/>
                <a:gd name="connsiteX7" fmla="*/ 152329 w 160529"/>
                <a:gd name="connsiteY7" fmla="*/ 100530 h 10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29" h="100529">
                  <a:moveTo>
                    <a:pt x="152329" y="100530"/>
                  </a:moveTo>
                  <a:cubicBezTo>
                    <a:pt x="150847" y="100512"/>
                    <a:pt x="149394" y="100116"/>
                    <a:pt x="148108" y="99379"/>
                  </a:cubicBezTo>
                  <a:lnTo>
                    <a:pt x="4094" y="15477"/>
                  </a:lnTo>
                  <a:cubicBezTo>
                    <a:pt x="138" y="13146"/>
                    <a:pt x="-1179" y="8050"/>
                    <a:pt x="1152" y="4094"/>
                  </a:cubicBezTo>
                  <a:cubicBezTo>
                    <a:pt x="3483" y="138"/>
                    <a:pt x="8580" y="-1179"/>
                    <a:pt x="12535" y="1152"/>
                  </a:cubicBezTo>
                  <a:lnTo>
                    <a:pt x="156549" y="84926"/>
                  </a:lnTo>
                  <a:cubicBezTo>
                    <a:pt x="160507" y="87390"/>
                    <a:pt x="161718" y="92596"/>
                    <a:pt x="159253" y="96554"/>
                  </a:cubicBezTo>
                  <a:cubicBezTo>
                    <a:pt x="157757" y="98956"/>
                    <a:pt x="155157" y="100449"/>
                    <a:pt x="152329" y="100530"/>
                  </a:cubicBezTo>
                  <a:close/>
                </a:path>
              </a:pathLst>
            </a:custGeom>
            <a:solidFill>
              <a:srgbClr val="EBEBEB"/>
            </a:solidFill>
            <a:ln w="12783"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5CB61FDA-4C18-0680-5B98-98C11B7684FF}"/>
                </a:ext>
              </a:extLst>
            </p:cNvPr>
            <p:cNvSpPr/>
            <p:nvPr/>
          </p:nvSpPr>
          <p:spPr>
            <a:xfrm>
              <a:off x="2349243" y="5062026"/>
              <a:ext cx="160657" cy="100578"/>
            </a:xfrm>
            <a:custGeom>
              <a:avLst/>
              <a:gdLst>
                <a:gd name="connsiteX0" fmla="*/ 151817 w 160657"/>
                <a:gd name="connsiteY0" fmla="*/ 100195 h 100578"/>
                <a:gd name="connsiteX1" fmla="*/ 147596 w 160657"/>
                <a:gd name="connsiteY1" fmla="*/ 99044 h 100578"/>
                <a:gd name="connsiteX2" fmla="*/ 4094 w 160657"/>
                <a:gd name="connsiteY2" fmla="*/ 15526 h 100578"/>
                <a:gd name="connsiteX3" fmla="*/ 1152 w 160657"/>
                <a:gd name="connsiteY3" fmla="*/ 4143 h 100578"/>
                <a:gd name="connsiteX4" fmla="*/ 12313 w 160657"/>
                <a:gd name="connsiteY4" fmla="*/ 1070 h 100578"/>
                <a:gd name="connsiteX5" fmla="*/ 12535 w 160657"/>
                <a:gd name="connsiteY5" fmla="*/ 1201 h 100578"/>
                <a:gd name="connsiteX6" fmla="*/ 156677 w 160657"/>
                <a:gd name="connsiteY6" fmla="*/ 84975 h 100578"/>
                <a:gd name="connsiteX7" fmla="*/ 159381 w 160657"/>
                <a:gd name="connsiteY7" fmla="*/ 96602 h 100578"/>
                <a:gd name="connsiteX8" fmla="*/ 152456 w 160657"/>
                <a:gd name="connsiteY8" fmla="*/ 100578 h 10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657" h="100578">
                  <a:moveTo>
                    <a:pt x="151817" y="100195"/>
                  </a:moveTo>
                  <a:cubicBezTo>
                    <a:pt x="150334" y="100189"/>
                    <a:pt x="148878" y="99792"/>
                    <a:pt x="147596" y="99044"/>
                  </a:cubicBezTo>
                  <a:lnTo>
                    <a:pt x="4094" y="15526"/>
                  </a:lnTo>
                  <a:cubicBezTo>
                    <a:pt x="138" y="13195"/>
                    <a:pt x="-1179" y="8098"/>
                    <a:pt x="1152" y="4143"/>
                  </a:cubicBezTo>
                  <a:cubicBezTo>
                    <a:pt x="3386" y="212"/>
                    <a:pt x="8383" y="-1163"/>
                    <a:pt x="12313" y="1070"/>
                  </a:cubicBezTo>
                  <a:cubicBezTo>
                    <a:pt x="12388" y="1113"/>
                    <a:pt x="12462" y="1156"/>
                    <a:pt x="12535" y="1201"/>
                  </a:cubicBezTo>
                  <a:lnTo>
                    <a:pt x="156677" y="84975"/>
                  </a:lnTo>
                  <a:cubicBezTo>
                    <a:pt x="160635" y="87439"/>
                    <a:pt x="161845" y="92645"/>
                    <a:pt x="159381" y="96602"/>
                  </a:cubicBezTo>
                  <a:cubicBezTo>
                    <a:pt x="157885" y="99005"/>
                    <a:pt x="155285" y="100498"/>
                    <a:pt x="152456" y="100578"/>
                  </a:cubicBezTo>
                  <a:close/>
                </a:path>
              </a:pathLst>
            </a:custGeom>
            <a:solidFill>
              <a:srgbClr val="EBEBEB"/>
            </a:solidFill>
            <a:ln w="12783"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465D6177-59DA-9991-C9E3-5D837ECBC72E}"/>
                </a:ext>
              </a:extLst>
            </p:cNvPr>
            <p:cNvSpPr/>
            <p:nvPr/>
          </p:nvSpPr>
          <p:spPr>
            <a:xfrm>
              <a:off x="5101753" y="6754143"/>
              <a:ext cx="394951" cy="453435"/>
            </a:xfrm>
            <a:custGeom>
              <a:avLst/>
              <a:gdLst>
                <a:gd name="connsiteX0" fmla="*/ 197476 w 394951"/>
                <a:gd name="connsiteY0" fmla="*/ 453436 h 453435"/>
                <a:gd name="connsiteX1" fmla="*/ 193255 w 394951"/>
                <a:gd name="connsiteY1" fmla="*/ 452284 h 453435"/>
                <a:gd name="connsiteX2" fmla="*/ 4221 w 394951"/>
                <a:gd name="connsiteY2" fmla="*/ 343059 h 453435"/>
                <a:gd name="connsiteX3" fmla="*/ 0 w 394951"/>
                <a:gd name="connsiteY3" fmla="*/ 335897 h 453435"/>
                <a:gd name="connsiteX4" fmla="*/ 0 w 394951"/>
                <a:gd name="connsiteY4" fmla="*/ 117445 h 453435"/>
                <a:gd name="connsiteX5" fmla="*/ 4221 w 394951"/>
                <a:gd name="connsiteY5" fmla="*/ 110283 h 453435"/>
                <a:gd name="connsiteX6" fmla="*/ 193255 w 394951"/>
                <a:gd name="connsiteY6" fmla="*/ 1058 h 453435"/>
                <a:gd name="connsiteX7" fmla="*/ 201569 w 394951"/>
                <a:gd name="connsiteY7" fmla="*/ 1058 h 453435"/>
                <a:gd name="connsiteX8" fmla="*/ 390731 w 394951"/>
                <a:gd name="connsiteY8" fmla="*/ 110283 h 453435"/>
                <a:gd name="connsiteX9" fmla="*/ 394951 w 394951"/>
                <a:gd name="connsiteY9" fmla="*/ 117445 h 453435"/>
                <a:gd name="connsiteX10" fmla="*/ 394951 w 394951"/>
                <a:gd name="connsiteY10" fmla="*/ 335897 h 453435"/>
                <a:gd name="connsiteX11" fmla="*/ 390731 w 394951"/>
                <a:gd name="connsiteY11" fmla="*/ 343059 h 453435"/>
                <a:gd name="connsiteX12" fmla="*/ 201569 w 394951"/>
                <a:gd name="connsiteY12" fmla="*/ 452284 h 453435"/>
                <a:gd name="connsiteX13" fmla="*/ 197476 w 394951"/>
                <a:gd name="connsiteY13" fmla="*/ 453436 h 453435"/>
                <a:gd name="connsiteX14" fmla="*/ 16627 w 394951"/>
                <a:gd name="connsiteY14" fmla="*/ 331037 h 453435"/>
                <a:gd name="connsiteX15" fmla="*/ 197476 w 394951"/>
                <a:gd name="connsiteY15" fmla="*/ 435402 h 453435"/>
                <a:gd name="connsiteX16" fmla="*/ 378197 w 394951"/>
                <a:gd name="connsiteY16" fmla="*/ 331037 h 453435"/>
                <a:gd name="connsiteX17" fmla="*/ 378197 w 394951"/>
                <a:gd name="connsiteY17" fmla="*/ 121922 h 453435"/>
                <a:gd name="connsiteX18" fmla="*/ 197476 w 394951"/>
                <a:gd name="connsiteY18" fmla="*/ 17557 h 453435"/>
                <a:gd name="connsiteX19" fmla="*/ 16627 w 394951"/>
                <a:gd name="connsiteY19" fmla="*/ 121922 h 45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4951" h="453435">
                  <a:moveTo>
                    <a:pt x="197476" y="453436"/>
                  </a:moveTo>
                  <a:cubicBezTo>
                    <a:pt x="195990" y="453448"/>
                    <a:pt x="194529" y="453050"/>
                    <a:pt x="193255" y="452284"/>
                  </a:cubicBezTo>
                  <a:lnTo>
                    <a:pt x="4221" y="343059"/>
                  </a:lnTo>
                  <a:cubicBezTo>
                    <a:pt x="1596" y="341637"/>
                    <a:pt x="-28" y="338881"/>
                    <a:pt x="0" y="335897"/>
                  </a:cubicBezTo>
                  <a:lnTo>
                    <a:pt x="0" y="117445"/>
                  </a:lnTo>
                  <a:cubicBezTo>
                    <a:pt x="0" y="114468"/>
                    <a:pt x="1616" y="111725"/>
                    <a:pt x="4221" y="110283"/>
                  </a:cubicBezTo>
                  <a:lnTo>
                    <a:pt x="193255" y="1058"/>
                  </a:lnTo>
                  <a:cubicBezTo>
                    <a:pt x="195847" y="-353"/>
                    <a:pt x="198977" y="-353"/>
                    <a:pt x="201569" y="1058"/>
                  </a:cubicBezTo>
                  <a:lnTo>
                    <a:pt x="390731" y="110283"/>
                  </a:lnTo>
                  <a:cubicBezTo>
                    <a:pt x="393297" y="111764"/>
                    <a:pt x="394900" y="114483"/>
                    <a:pt x="394951" y="117445"/>
                  </a:cubicBezTo>
                  <a:lnTo>
                    <a:pt x="394951" y="335897"/>
                  </a:lnTo>
                  <a:cubicBezTo>
                    <a:pt x="394925" y="338866"/>
                    <a:pt x="393316" y="341597"/>
                    <a:pt x="390731" y="343059"/>
                  </a:cubicBezTo>
                  <a:lnTo>
                    <a:pt x="201569" y="452284"/>
                  </a:lnTo>
                  <a:cubicBezTo>
                    <a:pt x="200334" y="453034"/>
                    <a:pt x="198919" y="453432"/>
                    <a:pt x="197476" y="453436"/>
                  </a:cubicBezTo>
                  <a:close/>
                  <a:moveTo>
                    <a:pt x="16627" y="331037"/>
                  </a:moveTo>
                  <a:lnTo>
                    <a:pt x="197476" y="435402"/>
                  </a:lnTo>
                  <a:lnTo>
                    <a:pt x="378197" y="331037"/>
                  </a:lnTo>
                  <a:lnTo>
                    <a:pt x="378197" y="121922"/>
                  </a:lnTo>
                  <a:lnTo>
                    <a:pt x="197476" y="17557"/>
                  </a:lnTo>
                  <a:lnTo>
                    <a:pt x="16627" y="121922"/>
                  </a:lnTo>
                  <a:close/>
                </a:path>
              </a:pathLst>
            </a:custGeom>
            <a:solidFill>
              <a:srgbClr val="EBEBEB"/>
            </a:solidFill>
            <a:ln w="12783"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5293DAD6-EEF1-D33C-F614-E4C39D37F92C}"/>
                </a:ext>
              </a:extLst>
            </p:cNvPr>
            <p:cNvSpPr/>
            <p:nvPr/>
          </p:nvSpPr>
          <p:spPr>
            <a:xfrm>
              <a:off x="5290915" y="6624744"/>
              <a:ext cx="16627" cy="146060"/>
            </a:xfrm>
            <a:custGeom>
              <a:avLst/>
              <a:gdLst>
                <a:gd name="connsiteX0" fmla="*/ 8313 w 16627"/>
                <a:gd name="connsiteY0" fmla="*/ 146060 h 146060"/>
                <a:gd name="connsiteX1" fmla="*/ 0 w 16627"/>
                <a:gd name="connsiteY1" fmla="*/ 137747 h 146060"/>
                <a:gd name="connsiteX2" fmla="*/ 0 w 16627"/>
                <a:gd name="connsiteY2" fmla="*/ 8313 h 146060"/>
                <a:gd name="connsiteX3" fmla="*/ 8313 w 16627"/>
                <a:gd name="connsiteY3" fmla="*/ 0 h 146060"/>
                <a:gd name="connsiteX4" fmla="*/ 16627 w 16627"/>
                <a:gd name="connsiteY4" fmla="*/ 8313 h 146060"/>
                <a:gd name="connsiteX5" fmla="*/ 16627 w 16627"/>
                <a:gd name="connsiteY5" fmla="*/ 137875 h 146060"/>
                <a:gd name="connsiteX6" fmla="*/ 8314 w 16627"/>
                <a:gd name="connsiteY6" fmla="*/ 146060 h 14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7" h="146060">
                  <a:moveTo>
                    <a:pt x="8313" y="146060"/>
                  </a:moveTo>
                  <a:cubicBezTo>
                    <a:pt x="3722" y="146060"/>
                    <a:pt x="0" y="142338"/>
                    <a:pt x="0" y="137747"/>
                  </a:cubicBezTo>
                  <a:lnTo>
                    <a:pt x="0" y="8313"/>
                  </a:lnTo>
                  <a:cubicBezTo>
                    <a:pt x="0" y="3722"/>
                    <a:pt x="3722" y="0"/>
                    <a:pt x="8313" y="0"/>
                  </a:cubicBezTo>
                  <a:cubicBezTo>
                    <a:pt x="12905" y="0"/>
                    <a:pt x="16627" y="3722"/>
                    <a:pt x="16627" y="8313"/>
                  </a:cubicBezTo>
                  <a:lnTo>
                    <a:pt x="16627" y="137875"/>
                  </a:lnTo>
                  <a:cubicBezTo>
                    <a:pt x="16557" y="142416"/>
                    <a:pt x="12855" y="146061"/>
                    <a:pt x="8314" y="146060"/>
                  </a:cubicBezTo>
                  <a:close/>
                </a:path>
              </a:pathLst>
            </a:custGeom>
            <a:solidFill>
              <a:srgbClr val="EBEBEB"/>
            </a:solidFill>
            <a:ln w="12783"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30A74A70-9A00-12A3-E75A-E30AF318595C}"/>
                </a:ext>
              </a:extLst>
            </p:cNvPr>
            <p:cNvSpPr/>
            <p:nvPr/>
          </p:nvSpPr>
          <p:spPr>
            <a:xfrm>
              <a:off x="5650183" y="6595327"/>
              <a:ext cx="16627" cy="146316"/>
            </a:xfrm>
            <a:custGeom>
              <a:avLst/>
              <a:gdLst>
                <a:gd name="connsiteX0" fmla="*/ 8314 w 16627"/>
                <a:gd name="connsiteY0" fmla="*/ 146316 h 146316"/>
                <a:gd name="connsiteX1" fmla="*/ 0 w 16627"/>
                <a:gd name="connsiteY1" fmla="*/ 138003 h 146316"/>
                <a:gd name="connsiteX2" fmla="*/ 0 w 16627"/>
                <a:gd name="connsiteY2" fmla="*/ 8313 h 146316"/>
                <a:gd name="connsiteX3" fmla="*/ 8313 w 16627"/>
                <a:gd name="connsiteY3" fmla="*/ 0 h 146316"/>
                <a:gd name="connsiteX4" fmla="*/ 16627 w 16627"/>
                <a:gd name="connsiteY4" fmla="*/ 8313 h 146316"/>
                <a:gd name="connsiteX5" fmla="*/ 16627 w 16627"/>
                <a:gd name="connsiteY5" fmla="*/ 138003 h 146316"/>
                <a:gd name="connsiteX6" fmla="*/ 8314 w 16627"/>
                <a:gd name="connsiteY6" fmla="*/ 146316 h 14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7" h="146316">
                  <a:moveTo>
                    <a:pt x="8314" y="146316"/>
                  </a:moveTo>
                  <a:cubicBezTo>
                    <a:pt x="3722" y="146316"/>
                    <a:pt x="0" y="142594"/>
                    <a:pt x="0" y="138003"/>
                  </a:cubicBezTo>
                  <a:lnTo>
                    <a:pt x="0" y="8313"/>
                  </a:lnTo>
                  <a:cubicBezTo>
                    <a:pt x="0" y="3722"/>
                    <a:pt x="3722" y="0"/>
                    <a:pt x="8313" y="0"/>
                  </a:cubicBezTo>
                  <a:cubicBezTo>
                    <a:pt x="12905" y="0"/>
                    <a:pt x="16627" y="3722"/>
                    <a:pt x="16627" y="8313"/>
                  </a:cubicBezTo>
                  <a:lnTo>
                    <a:pt x="16627" y="138003"/>
                  </a:lnTo>
                  <a:cubicBezTo>
                    <a:pt x="16627" y="142594"/>
                    <a:pt x="12905" y="146316"/>
                    <a:pt x="8314" y="146316"/>
                  </a:cubicBezTo>
                  <a:close/>
                </a:path>
              </a:pathLst>
            </a:custGeom>
            <a:solidFill>
              <a:srgbClr val="EBEBEB"/>
            </a:solidFill>
            <a:ln w="12783"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03DDC66C-7857-4979-BDDF-F89603BBC950}"/>
                </a:ext>
              </a:extLst>
            </p:cNvPr>
            <p:cNvSpPr/>
            <p:nvPr/>
          </p:nvSpPr>
          <p:spPr>
            <a:xfrm>
              <a:off x="5480104" y="6803017"/>
              <a:ext cx="126547" cy="77012"/>
            </a:xfrm>
            <a:custGeom>
              <a:avLst/>
              <a:gdLst>
                <a:gd name="connsiteX0" fmla="*/ 8159 w 126547"/>
                <a:gd name="connsiteY0" fmla="*/ 77013 h 77012"/>
                <a:gd name="connsiteX1" fmla="*/ 5 w 126547"/>
                <a:gd name="connsiteY1" fmla="*/ 68293 h 77012"/>
                <a:gd name="connsiteX2" fmla="*/ 4194 w 126547"/>
                <a:gd name="connsiteY2" fmla="*/ 61281 h 77012"/>
                <a:gd name="connsiteX3" fmla="*/ 114187 w 126547"/>
                <a:gd name="connsiteY3" fmla="*/ 1041 h 77012"/>
                <a:gd name="connsiteX4" fmla="*/ 125506 w 126547"/>
                <a:gd name="connsiteY4" fmla="*/ 4302 h 77012"/>
                <a:gd name="connsiteX5" fmla="*/ 122245 w 126547"/>
                <a:gd name="connsiteY5" fmla="*/ 15621 h 77012"/>
                <a:gd name="connsiteX6" fmla="*/ 12252 w 126547"/>
                <a:gd name="connsiteY6" fmla="*/ 75989 h 77012"/>
                <a:gd name="connsiteX7" fmla="*/ 8159 w 126547"/>
                <a:gd name="connsiteY7" fmla="*/ 77013 h 7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547" h="77012">
                  <a:moveTo>
                    <a:pt x="8159" y="77013"/>
                  </a:moveTo>
                  <a:cubicBezTo>
                    <a:pt x="3499" y="76857"/>
                    <a:pt x="-151" y="72953"/>
                    <a:pt x="5" y="68293"/>
                  </a:cubicBezTo>
                  <a:cubicBezTo>
                    <a:pt x="102" y="65391"/>
                    <a:pt x="1684" y="62742"/>
                    <a:pt x="4194" y="61281"/>
                  </a:cubicBezTo>
                  <a:lnTo>
                    <a:pt x="114187" y="1041"/>
                  </a:lnTo>
                  <a:cubicBezTo>
                    <a:pt x="118213" y="-1184"/>
                    <a:pt x="123281" y="276"/>
                    <a:pt x="125506" y="4302"/>
                  </a:cubicBezTo>
                  <a:cubicBezTo>
                    <a:pt x="127731" y="8328"/>
                    <a:pt x="126271" y="13396"/>
                    <a:pt x="122245" y="15621"/>
                  </a:cubicBezTo>
                  <a:lnTo>
                    <a:pt x="12252" y="75989"/>
                  </a:lnTo>
                  <a:cubicBezTo>
                    <a:pt x="10985" y="76643"/>
                    <a:pt x="9584" y="76993"/>
                    <a:pt x="8159" y="77013"/>
                  </a:cubicBezTo>
                  <a:close/>
                </a:path>
              </a:pathLst>
            </a:custGeom>
            <a:solidFill>
              <a:srgbClr val="EBEBEB"/>
            </a:solidFill>
            <a:ln w="12783"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85C6C4FA-A9F1-7D95-63CB-4ED4EB28AB3E}"/>
                </a:ext>
              </a:extLst>
            </p:cNvPr>
            <p:cNvSpPr/>
            <p:nvPr/>
          </p:nvSpPr>
          <p:spPr>
            <a:xfrm>
              <a:off x="5707912" y="6803017"/>
              <a:ext cx="126691" cy="77012"/>
            </a:xfrm>
            <a:custGeom>
              <a:avLst/>
              <a:gdLst>
                <a:gd name="connsiteX0" fmla="*/ 118388 w 126691"/>
                <a:gd name="connsiteY0" fmla="*/ 77013 h 77012"/>
                <a:gd name="connsiteX1" fmla="*/ 114295 w 126691"/>
                <a:gd name="connsiteY1" fmla="*/ 75989 h 77012"/>
                <a:gd name="connsiteX2" fmla="*/ 4302 w 126691"/>
                <a:gd name="connsiteY2" fmla="*/ 15621 h 77012"/>
                <a:gd name="connsiteX3" fmla="*/ 1041 w 126691"/>
                <a:gd name="connsiteY3" fmla="*/ 4302 h 77012"/>
                <a:gd name="connsiteX4" fmla="*/ 12360 w 126691"/>
                <a:gd name="connsiteY4" fmla="*/ 1041 h 77012"/>
                <a:gd name="connsiteX5" fmla="*/ 122353 w 126691"/>
                <a:gd name="connsiteY5" fmla="*/ 61281 h 77012"/>
                <a:gd name="connsiteX6" fmla="*/ 125678 w 126691"/>
                <a:gd name="connsiteY6" fmla="*/ 72664 h 77012"/>
                <a:gd name="connsiteX7" fmla="*/ 118388 w 126691"/>
                <a:gd name="connsiteY7" fmla="*/ 77013 h 7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91" h="77012">
                  <a:moveTo>
                    <a:pt x="118388" y="77013"/>
                  </a:moveTo>
                  <a:cubicBezTo>
                    <a:pt x="116963" y="76993"/>
                    <a:pt x="115562" y="76643"/>
                    <a:pt x="114295" y="75989"/>
                  </a:cubicBezTo>
                  <a:lnTo>
                    <a:pt x="4302" y="15621"/>
                  </a:lnTo>
                  <a:cubicBezTo>
                    <a:pt x="276" y="13396"/>
                    <a:pt x="-1184" y="8328"/>
                    <a:pt x="1041" y="4302"/>
                  </a:cubicBezTo>
                  <a:cubicBezTo>
                    <a:pt x="3266" y="276"/>
                    <a:pt x="8333" y="-1184"/>
                    <a:pt x="12360" y="1041"/>
                  </a:cubicBezTo>
                  <a:lnTo>
                    <a:pt x="122353" y="61281"/>
                  </a:lnTo>
                  <a:cubicBezTo>
                    <a:pt x="126389" y="63527"/>
                    <a:pt x="127870" y="68599"/>
                    <a:pt x="125678" y="72664"/>
                  </a:cubicBezTo>
                  <a:cubicBezTo>
                    <a:pt x="124207" y="75319"/>
                    <a:pt x="121423" y="76979"/>
                    <a:pt x="118388" y="77013"/>
                  </a:cubicBezTo>
                  <a:close/>
                </a:path>
              </a:pathLst>
            </a:custGeom>
            <a:solidFill>
              <a:srgbClr val="EBEBEB"/>
            </a:solidFill>
            <a:ln w="12783"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8794E1D5-CF8A-6AF9-B5E5-92C8AB7F1BD1}"/>
                </a:ext>
              </a:extLst>
            </p:cNvPr>
            <p:cNvSpPr/>
            <p:nvPr/>
          </p:nvSpPr>
          <p:spPr>
            <a:xfrm>
              <a:off x="5443883" y="6891029"/>
              <a:ext cx="16626" cy="182895"/>
            </a:xfrm>
            <a:custGeom>
              <a:avLst/>
              <a:gdLst>
                <a:gd name="connsiteX0" fmla="*/ 8313 w 16626"/>
                <a:gd name="connsiteY0" fmla="*/ 182895 h 182895"/>
                <a:gd name="connsiteX1" fmla="*/ 0 w 16626"/>
                <a:gd name="connsiteY1" fmla="*/ 174582 h 182895"/>
                <a:gd name="connsiteX2" fmla="*/ 0 w 16626"/>
                <a:gd name="connsiteY2" fmla="*/ 8313 h 182895"/>
                <a:gd name="connsiteX3" fmla="*/ 8313 w 16626"/>
                <a:gd name="connsiteY3" fmla="*/ 0 h 182895"/>
                <a:gd name="connsiteX4" fmla="*/ 16627 w 16626"/>
                <a:gd name="connsiteY4" fmla="*/ 8313 h 182895"/>
                <a:gd name="connsiteX5" fmla="*/ 16627 w 16626"/>
                <a:gd name="connsiteY5" fmla="*/ 174582 h 182895"/>
                <a:gd name="connsiteX6" fmla="*/ 8313 w 16626"/>
                <a:gd name="connsiteY6" fmla="*/ 182895 h 18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6" h="182895">
                  <a:moveTo>
                    <a:pt x="8313" y="182895"/>
                  </a:moveTo>
                  <a:cubicBezTo>
                    <a:pt x="3722" y="182895"/>
                    <a:pt x="0" y="179173"/>
                    <a:pt x="0" y="174582"/>
                  </a:cubicBezTo>
                  <a:lnTo>
                    <a:pt x="0" y="8313"/>
                  </a:lnTo>
                  <a:cubicBezTo>
                    <a:pt x="0" y="3722"/>
                    <a:pt x="3722" y="0"/>
                    <a:pt x="8313" y="0"/>
                  </a:cubicBezTo>
                  <a:cubicBezTo>
                    <a:pt x="12905" y="0"/>
                    <a:pt x="16627" y="3722"/>
                    <a:pt x="16627" y="8313"/>
                  </a:cubicBezTo>
                  <a:lnTo>
                    <a:pt x="16627" y="174582"/>
                  </a:lnTo>
                  <a:cubicBezTo>
                    <a:pt x="16627" y="179173"/>
                    <a:pt x="12905" y="182895"/>
                    <a:pt x="8313" y="182895"/>
                  </a:cubicBezTo>
                  <a:close/>
                </a:path>
              </a:pathLst>
            </a:custGeom>
            <a:solidFill>
              <a:srgbClr val="EBEBEB"/>
            </a:solidFill>
            <a:ln w="12783"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9C839DE8-B7B6-3698-02BE-1EBA17084C62}"/>
                </a:ext>
              </a:extLst>
            </p:cNvPr>
            <p:cNvSpPr/>
            <p:nvPr/>
          </p:nvSpPr>
          <p:spPr>
            <a:xfrm>
              <a:off x="5143958" y="6798182"/>
              <a:ext cx="160698" cy="100065"/>
            </a:xfrm>
            <a:custGeom>
              <a:avLst/>
              <a:gdLst>
                <a:gd name="connsiteX0" fmla="*/ 8187 w 160698"/>
                <a:gd name="connsiteY0" fmla="*/ 100009 h 100065"/>
                <a:gd name="connsiteX1" fmla="*/ 1 w 160698"/>
                <a:gd name="connsiteY1" fmla="*/ 91571 h 100065"/>
                <a:gd name="connsiteX2" fmla="*/ 4094 w 160698"/>
                <a:gd name="connsiteY2" fmla="*/ 84533 h 100065"/>
                <a:gd name="connsiteX3" fmla="*/ 148108 w 160698"/>
                <a:gd name="connsiteY3" fmla="*/ 1144 h 100065"/>
                <a:gd name="connsiteX4" fmla="*/ 159555 w 160698"/>
                <a:gd name="connsiteY4" fmla="*/ 4149 h 100065"/>
                <a:gd name="connsiteX5" fmla="*/ 156550 w 160698"/>
                <a:gd name="connsiteY5" fmla="*/ 15596 h 100065"/>
                <a:gd name="connsiteX6" fmla="*/ 12408 w 160698"/>
                <a:gd name="connsiteY6" fmla="*/ 99370 h 100065"/>
                <a:gd name="connsiteX7" fmla="*/ 8187 w 160698"/>
                <a:gd name="connsiteY7" fmla="*/ 100009 h 10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698" h="100065">
                  <a:moveTo>
                    <a:pt x="8187" y="100009"/>
                  </a:moveTo>
                  <a:cubicBezTo>
                    <a:pt x="3596" y="99940"/>
                    <a:pt x="-69" y="96161"/>
                    <a:pt x="1" y="91571"/>
                  </a:cubicBezTo>
                  <a:cubicBezTo>
                    <a:pt x="45" y="88671"/>
                    <a:pt x="1596" y="86005"/>
                    <a:pt x="4094" y="84533"/>
                  </a:cubicBezTo>
                  <a:lnTo>
                    <a:pt x="148108" y="1144"/>
                  </a:lnTo>
                  <a:cubicBezTo>
                    <a:pt x="152099" y="-1187"/>
                    <a:pt x="157224" y="158"/>
                    <a:pt x="159555" y="4149"/>
                  </a:cubicBezTo>
                  <a:cubicBezTo>
                    <a:pt x="161886" y="8140"/>
                    <a:pt x="160540" y="13265"/>
                    <a:pt x="156550" y="15596"/>
                  </a:cubicBezTo>
                  <a:lnTo>
                    <a:pt x="12408" y="99370"/>
                  </a:lnTo>
                  <a:cubicBezTo>
                    <a:pt x="11084" y="99959"/>
                    <a:pt x="9626" y="100180"/>
                    <a:pt x="8187" y="100009"/>
                  </a:cubicBezTo>
                  <a:close/>
                </a:path>
              </a:pathLst>
            </a:custGeom>
            <a:solidFill>
              <a:srgbClr val="EBEBEB"/>
            </a:solidFill>
            <a:ln w="12783"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A1950484-F8AD-3909-96D1-C97A0D0FD6B1}"/>
                </a:ext>
              </a:extLst>
            </p:cNvPr>
            <p:cNvSpPr/>
            <p:nvPr/>
          </p:nvSpPr>
          <p:spPr>
            <a:xfrm>
              <a:off x="1613442" y="5725871"/>
              <a:ext cx="1000296" cy="1201353"/>
            </a:xfrm>
            <a:custGeom>
              <a:avLst/>
              <a:gdLst>
                <a:gd name="connsiteX0" fmla="*/ 1000296 w 1000296"/>
                <a:gd name="connsiteY0" fmla="*/ 0 h 1201353"/>
                <a:gd name="connsiteX1" fmla="*/ 0 w 1000296"/>
                <a:gd name="connsiteY1" fmla="*/ 202208 h 1201353"/>
                <a:gd name="connsiteX2" fmla="*/ 201952 w 1000296"/>
                <a:gd name="connsiteY2" fmla="*/ 1201353 h 1201353"/>
                <a:gd name="connsiteX3" fmla="*/ 584114 w 1000296"/>
                <a:gd name="connsiteY3" fmla="*/ 274854 h 1201353"/>
                <a:gd name="connsiteX4" fmla="*/ 293528 w 1000296"/>
                <a:gd name="connsiteY4" fmla="*/ 712652 h 1201353"/>
                <a:gd name="connsiteX5" fmla="*/ 219986 w 1000296"/>
                <a:gd name="connsiteY5" fmla="*/ 348908 h 120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296" h="1201353">
                  <a:moveTo>
                    <a:pt x="1000296" y="0"/>
                  </a:moveTo>
                  <a:lnTo>
                    <a:pt x="0" y="202208"/>
                  </a:lnTo>
                  <a:lnTo>
                    <a:pt x="201952" y="1201353"/>
                  </a:lnTo>
                  <a:close/>
                  <a:moveTo>
                    <a:pt x="584114" y="274854"/>
                  </a:moveTo>
                  <a:lnTo>
                    <a:pt x="293528" y="712652"/>
                  </a:lnTo>
                  <a:lnTo>
                    <a:pt x="219986" y="348908"/>
                  </a:lnTo>
                  <a:close/>
                </a:path>
              </a:pathLst>
            </a:custGeom>
            <a:solidFill>
              <a:srgbClr val="DBDBDB"/>
            </a:solidFill>
            <a:ln w="12783"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D9946B4B-470F-478B-5ED9-C567850756E6}"/>
                </a:ext>
              </a:extLst>
            </p:cNvPr>
            <p:cNvSpPr/>
            <p:nvPr/>
          </p:nvSpPr>
          <p:spPr>
            <a:xfrm>
              <a:off x="1613442" y="5725871"/>
              <a:ext cx="1000296" cy="1201353"/>
            </a:xfrm>
            <a:custGeom>
              <a:avLst/>
              <a:gdLst>
                <a:gd name="connsiteX0" fmla="*/ 1000296 w 1000296"/>
                <a:gd name="connsiteY0" fmla="*/ 0 h 1201353"/>
                <a:gd name="connsiteX1" fmla="*/ 0 w 1000296"/>
                <a:gd name="connsiteY1" fmla="*/ 202208 h 1201353"/>
                <a:gd name="connsiteX2" fmla="*/ 201824 w 1000296"/>
                <a:gd name="connsiteY2" fmla="*/ 1201353 h 1201353"/>
                <a:gd name="connsiteX3" fmla="*/ 972159 w 1000296"/>
                <a:gd name="connsiteY3" fmla="*/ 42590 h 1201353"/>
                <a:gd name="connsiteX4" fmla="*/ 975612 w 1000296"/>
                <a:gd name="connsiteY4" fmla="*/ 37219 h 1201353"/>
                <a:gd name="connsiteX5" fmla="*/ 583986 w 1000296"/>
                <a:gd name="connsiteY5" fmla="*/ 274854 h 1201353"/>
                <a:gd name="connsiteX6" fmla="*/ 293400 w 1000296"/>
                <a:gd name="connsiteY6" fmla="*/ 712652 h 1201353"/>
                <a:gd name="connsiteX7" fmla="*/ 219986 w 1000296"/>
                <a:gd name="connsiteY7" fmla="*/ 348908 h 120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296" h="1201353">
                  <a:moveTo>
                    <a:pt x="1000296" y="0"/>
                  </a:moveTo>
                  <a:lnTo>
                    <a:pt x="0" y="202208"/>
                  </a:lnTo>
                  <a:lnTo>
                    <a:pt x="201824" y="1201353"/>
                  </a:lnTo>
                  <a:lnTo>
                    <a:pt x="972159" y="42590"/>
                  </a:lnTo>
                  <a:lnTo>
                    <a:pt x="975612" y="37219"/>
                  </a:lnTo>
                  <a:close/>
                  <a:moveTo>
                    <a:pt x="583986" y="274854"/>
                  </a:moveTo>
                  <a:lnTo>
                    <a:pt x="293400" y="712652"/>
                  </a:lnTo>
                  <a:lnTo>
                    <a:pt x="219986" y="348908"/>
                  </a:lnTo>
                  <a:close/>
                </a:path>
              </a:pathLst>
            </a:custGeom>
            <a:solidFill>
              <a:srgbClr val="EBEBEB"/>
            </a:solidFill>
            <a:ln w="12783"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0B77E7FB-EA29-FE0D-B559-0087D8470176}"/>
                </a:ext>
              </a:extLst>
            </p:cNvPr>
            <p:cNvSpPr/>
            <p:nvPr/>
          </p:nvSpPr>
          <p:spPr>
            <a:xfrm rot="-692077">
              <a:off x="2572314" y="5729571"/>
              <a:ext cx="4861" cy="35051"/>
            </a:xfrm>
            <a:custGeom>
              <a:avLst/>
              <a:gdLst>
                <a:gd name="connsiteX0" fmla="*/ 0 w 4861"/>
                <a:gd name="connsiteY0" fmla="*/ 0 h 35051"/>
                <a:gd name="connsiteX1" fmla="*/ 4861 w 4861"/>
                <a:gd name="connsiteY1" fmla="*/ 0 h 35051"/>
                <a:gd name="connsiteX2" fmla="*/ 4861 w 4861"/>
                <a:gd name="connsiteY2" fmla="*/ 35051 h 35051"/>
                <a:gd name="connsiteX3" fmla="*/ 0 w 4861"/>
                <a:gd name="connsiteY3" fmla="*/ 35051 h 35051"/>
              </a:gdLst>
              <a:ahLst/>
              <a:cxnLst>
                <a:cxn ang="0">
                  <a:pos x="connsiteX0" y="connsiteY0"/>
                </a:cxn>
                <a:cxn ang="0">
                  <a:pos x="connsiteX1" y="connsiteY1"/>
                </a:cxn>
                <a:cxn ang="0">
                  <a:pos x="connsiteX2" y="connsiteY2"/>
                </a:cxn>
                <a:cxn ang="0">
                  <a:pos x="connsiteX3" y="connsiteY3"/>
                </a:cxn>
              </a:cxnLst>
              <a:rect l="l" t="t" r="r" b="b"/>
              <a:pathLst>
                <a:path w="4861" h="35051">
                  <a:moveTo>
                    <a:pt x="0" y="0"/>
                  </a:moveTo>
                  <a:lnTo>
                    <a:pt x="4861" y="0"/>
                  </a:lnTo>
                  <a:lnTo>
                    <a:pt x="4861" y="35051"/>
                  </a:lnTo>
                  <a:lnTo>
                    <a:pt x="0" y="35051"/>
                  </a:lnTo>
                  <a:close/>
                </a:path>
              </a:pathLst>
            </a:custGeom>
            <a:solidFill>
              <a:srgbClr val="FFFFFF"/>
            </a:solidFill>
            <a:ln w="12786"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3DEA9AAA-97E7-EB0D-ECC4-5207B1EAFB6F}"/>
                </a:ext>
              </a:extLst>
            </p:cNvPr>
            <p:cNvSpPr/>
            <p:nvPr/>
          </p:nvSpPr>
          <p:spPr>
            <a:xfrm rot="-685200">
              <a:off x="2546356" y="5739367"/>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DD422B26-F518-0CF4-9322-CD4CF573DEE6}"/>
                </a:ext>
              </a:extLst>
            </p:cNvPr>
            <p:cNvSpPr/>
            <p:nvPr/>
          </p:nvSpPr>
          <p:spPr>
            <a:xfrm rot="-692077">
              <a:off x="2526534" y="5738693"/>
              <a:ext cx="4861" cy="20595"/>
            </a:xfrm>
            <a:custGeom>
              <a:avLst/>
              <a:gdLst>
                <a:gd name="connsiteX0" fmla="*/ 0 w 4861"/>
                <a:gd name="connsiteY0" fmla="*/ 0 h 20595"/>
                <a:gd name="connsiteX1" fmla="*/ 4861 w 4861"/>
                <a:gd name="connsiteY1" fmla="*/ 0 h 20595"/>
                <a:gd name="connsiteX2" fmla="*/ 4861 w 4861"/>
                <a:gd name="connsiteY2" fmla="*/ 20595 h 20595"/>
                <a:gd name="connsiteX3" fmla="*/ 0 w 4861"/>
                <a:gd name="connsiteY3" fmla="*/ 20595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5"/>
                  </a:lnTo>
                  <a:lnTo>
                    <a:pt x="0" y="20595"/>
                  </a:lnTo>
                  <a:close/>
                </a:path>
              </a:pathLst>
            </a:custGeom>
            <a:solidFill>
              <a:srgbClr val="FFFFFF"/>
            </a:solidFill>
            <a:ln w="12786"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15D6C0E1-2677-3367-44FC-23E48076BF88}"/>
                </a:ext>
              </a:extLst>
            </p:cNvPr>
            <p:cNvSpPr/>
            <p:nvPr/>
          </p:nvSpPr>
          <p:spPr>
            <a:xfrm rot="-685800">
              <a:off x="2502128" y="5748263"/>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D4F27B22-B35C-0D50-4C3A-6D31753F6620}"/>
                </a:ext>
              </a:extLst>
            </p:cNvPr>
            <p:cNvSpPr/>
            <p:nvPr/>
          </p:nvSpPr>
          <p:spPr>
            <a:xfrm rot="-685800">
              <a:off x="2479923" y="5752585"/>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CB547655-42FA-99D8-2CE5-13193A0AFB32}"/>
                </a:ext>
              </a:extLst>
            </p:cNvPr>
            <p:cNvSpPr/>
            <p:nvPr/>
          </p:nvSpPr>
          <p:spPr>
            <a:xfrm rot="-692077">
              <a:off x="2459852" y="5752402"/>
              <a:ext cx="4989" cy="20595"/>
            </a:xfrm>
            <a:custGeom>
              <a:avLst/>
              <a:gdLst>
                <a:gd name="connsiteX0" fmla="*/ 0 w 4989"/>
                <a:gd name="connsiteY0" fmla="*/ 0 h 20595"/>
                <a:gd name="connsiteX1" fmla="*/ 4989 w 4989"/>
                <a:gd name="connsiteY1" fmla="*/ 0 h 20595"/>
                <a:gd name="connsiteX2" fmla="*/ 4989 w 4989"/>
                <a:gd name="connsiteY2" fmla="*/ 20595 h 20595"/>
                <a:gd name="connsiteX3" fmla="*/ 0 w 4989"/>
                <a:gd name="connsiteY3" fmla="*/ 20595 h 20595"/>
              </a:gdLst>
              <a:ahLst/>
              <a:cxnLst>
                <a:cxn ang="0">
                  <a:pos x="connsiteX0" y="connsiteY0"/>
                </a:cxn>
                <a:cxn ang="0">
                  <a:pos x="connsiteX1" y="connsiteY1"/>
                </a:cxn>
                <a:cxn ang="0">
                  <a:pos x="connsiteX2" y="connsiteY2"/>
                </a:cxn>
                <a:cxn ang="0">
                  <a:pos x="connsiteX3" y="connsiteY3"/>
                </a:cxn>
              </a:cxnLst>
              <a:rect l="l" t="t" r="r" b="b"/>
              <a:pathLst>
                <a:path w="4989" h="20595">
                  <a:moveTo>
                    <a:pt x="0" y="0"/>
                  </a:moveTo>
                  <a:lnTo>
                    <a:pt x="4989" y="0"/>
                  </a:lnTo>
                  <a:lnTo>
                    <a:pt x="4989" y="20595"/>
                  </a:lnTo>
                  <a:lnTo>
                    <a:pt x="0" y="20595"/>
                  </a:lnTo>
                  <a:close/>
                </a:path>
              </a:pathLst>
            </a:custGeom>
            <a:solidFill>
              <a:srgbClr val="FFFFFF"/>
            </a:solidFill>
            <a:ln w="12786"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4578D95C-1F0A-FE5A-B62B-2F13EE41E6B6}"/>
                </a:ext>
              </a:extLst>
            </p:cNvPr>
            <p:cNvSpPr/>
            <p:nvPr/>
          </p:nvSpPr>
          <p:spPr>
            <a:xfrm rot="-685200">
              <a:off x="2435344" y="5761926"/>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FF4707FA-4F1B-2A38-2CF8-9C2B079022E1}"/>
                </a:ext>
              </a:extLst>
            </p:cNvPr>
            <p:cNvSpPr/>
            <p:nvPr/>
          </p:nvSpPr>
          <p:spPr>
            <a:xfrm rot="-685800">
              <a:off x="2414685" y="5765871"/>
              <a:ext cx="4860" cy="35044"/>
            </a:xfrm>
            <a:custGeom>
              <a:avLst/>
              <a:gdLst>
                <a:gd name="connsiteX0" fmla="*/ 0 w 4860"/>
                <a:gd name="connsiteY0" fmla="*/ 0 h 35044"/>
                <a:gd name="connsiteX1" fmla="*/ 4860 w 4860"/>
                <a:gd name="connsiteY1" fmla="*/ 0 h 35044"/>
                <a:gd name="connsiteX2" fmla="*/ 4860 w 4860"/>
                <a:gd name="connsiteY2" fmla="*/ 35044 h 35044"/>
                <a:gd name="connsiteX3" fmla="*/ 0 w 4860"/>
                <a:gd name="connsiteY3" fmla="*/ 35044 h 35044"/>
              </a:gdLst>
              <a:ahLst/>
              <a:cxnLst>
                <a:cxn ang="0">
                  <a:pos x="connsiteX0" y="connsiteY0"/>
                </a:cxn>
                <a:cxn ang="0">
                  <a:pos x="connsiteX1" y="connsiteY1"/>
                </a:cxn>
                <a:cxn ang="0">
                  <a:pos x="connsiteX2" y="connsiteY2"/>
                </a:cxn>
                <a:cxn ang="0">
                  <a:pos x="connsiteX3" y="connsiteY3"/>
                </a:cxn>
              </a:cxnLst>
              <a:rect l="l" t="t" r="r" b="b"/>
              <a:pathLst>
                <a:path w="4860" h="35044">
                  <a:moveTo>
                    <a:pt x="0" y="0"/>
                  </a:moveTo>
                  <a:lnTo>
                    <a:pt x="4860" y="0"/>
                  </a:lnTo>
                  <a:lnTo>
                    <a:pt x="4860" y="35044"/>
                  </a:lnTo>
                  <a:lnTo>
                    <a:pt x="0" y="35044"/>
                  </a:lnTo>
                  <a:close/>
                </a:path>
              </a:pathLst>
            </a:custGeom>
            <a:solidFill>
              <a:srgbClr val="FFFFFF"/>
            </a:solidFill>
            <a:ln w="12783"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79F56824-DD2E-AF60-6E91-2BE41C22D535}"/>
                </a:ext>
              </a:extLst>
            </p:cNvPr>
            <p:cNvSpPr/>
            <p:nvPr/>
          </p:nvSpPr>
          <p:spPr>
            <a:xfrm rot="-685800">
              <a:off x="2390973" y="5770484"/>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B12675BD-EAF8-7A62-E04E-BBFB1755EB72}"/>
                </a:ext>
              </a:extLst>
            </p:cNvPr>
            <p:cNvSpPr/>
            <p:nvPr/>
          </p:nvSpPr>
          <p:spPr>
            <a:xfrm rot="-692077">
              <a:off x="2371078" y="5770474"/>
              <a:ext cx="4861" cy="20595"/>
            </a:xfrm>
            <a:custGeom>
              <a:avLst/>
              <a:gdLst>
                <a:gd name="connsiteX0" fmla="*/ 0 w 4861"/>
                <a:gd name="connsiteY0" fmla="*/ 0 h 20595"/>
                <a:gd name="connsiteX1" fmla="*/ 4861 w 4861"/>
                <a:gd name="connsiteY1" fmla="*/ 0 h 20595"/>
                <a:gd name="connsiteX2" fmla="*/ 4861 w 4861"/>
                <a:gd name="connsiteY2" fmla="*/ 20595 h 20595"/>
                <a:gd name="connsiteX3" fmla="*/ 0 w 4861"/>
                <a:gd name="connsiteY3" fmla="*/ 20595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5"/>
                  </a:lnTo>
                  <a:lnTo>
                    <a:pt x="0" y="20595"/>
                  </a:lnTo>
                  <a:close/>
                </a:path>
              </a:pathLst>
            </a:custGeom>
            <a:solidFill>
              <a:srgbClr val="FFFFFF"/>
            </a:solidFill>
            <a:ln w="12786"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396EBB21-B145-B62D-159B-1BDE24D98E90}"/>
                </a:ext>
              </a:extLst>
            </p:cNvPr>
            <p:cNvSpPr/>
            <p:nvPr/>
          </p:nvSpPr>
          <p:spPr>
            <a:xfrm rot="-692077">
              <a:off x="2348883" y="5774937"/>
              <a:ext cx="4861" cy="20595"/>
            </a:xfrm>
            <a:custGeom>
              <a:avLst/>
              <a:gdLst>
                <a:gd name="connsiteX0" fmla="*/ 0 w 4861"/>
                <a:gd name="connsiteY0" fmla="*/ 0 h 20595"/>
                <a:gd name="connsiteX1" fmla="*/ 4861 w 4861"/>
                <a:gd name="connsiteY1" fmla="*/ 0 h 20595"/>
                <a:gd name="connsiteX2" fmla="*/ 4861 w 4861"/>
                <a:gd name="connsiteY2" fmla="*/ 20595 h 20595"/>
                <a:gd name="connsiteX3" fmla="*/ 0 w 4861"/>
                <a:gd name="connsiteY3" fmla="*/ 20595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5"/>
                  </a:lnTo>
                  <a:lnTo>
                    <a:pt x="0" y="20595"/>
                  </a:lnTo>
                  <a:close/>
                </a:path>
              </a:pathLst>
            </a:custGeom>
            <a:solidFill>
              <a:srgbClr val="FFFFFF"/>
            </a:solidFill>
            <a:ln w="12786"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FC679846-17EA-31EE-0A8B-E07ABC8F41C4}"/>
                </a:ext>
              </a:extLst>
            </p:cNvPr>
            <p:cNvSpPr/>
            <p:nvPr/>
          </p:nvSpPr>
          <p:spPr>
            <a:xfrm rot="-692077">
              <a:off x="2326715" y="5779552"/>
              <a:ext cx="4861" cy="20595"/>
            </a:xfrm>
            <a:custGeom>
              <a:avLst/>
              <a:gdLst>
                <a:gd name="connsiteX0" fmla="*/ 0 w 4861"/>
                <a:gd name="connsiteY0" fmla="*/ 0 h 20595"/>
                <a:gd name="connsiteX1" fmla="*/ 4861 w 4861"/>
                <a:gd name="connsiteY1" fmla="*/ 0 h 20595"/>
                <a:gd name="connsiteX2" fmla="*/ 4861 w 4861"/>
                <a:gd name="connsiteY2" fmla="*/ 20595 h 20595"/>
                <a:gd name="connsiteX3" fmla="*/ 0 w 4861"/>
                <a:gd name="connsiteY3" fmla="*/ 20595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5"/>
                  </a:lnTo>
                  <a:lnTo>
                    <a:pt x="0" y="20595"/>
                  </a:lnTo>
                  <a:close/>
                </a:path>
              </a:pathLst>
            </a:custGeom>
            <a:solidFill>
              <a:srgbClr val="FFFFFF"/>
            </a:solidFill>
            <a:ln w="12786"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7987295E-6E2C-FA43-5C27-BF04C34A477C}"/>
                </a:ext>
              </a:extLst>
            </p:cNvPr>
            <p:cNvSpPr/>
            <p:nvPr/>
          </p:nvSpPr>
          <p:spPr>
            <a:xfrm rot="-692077">
              <a:off x="2304394" y="5784169"/>
              <a:ext cx="4861" cy="20595"/>
            </a:xfrm>
            <a:custGeom>
              <a:avLst/>
              <a:gdLst>
                <a:gd name="connsiteX0" fmla="*/ 0 w 4861"/>
                <a:gd name="connsiteY0" fmla="*/ 0 h 20595"/>
                <a:gd name="connsiteX1" fmla="*/ 4861 w 4861"/>
                <a:gd name="connsiteY1" fmla="*/ 0 h 20595"/>
                <a:gd name="connsiteX2" fmla="*/ 4861 w 4861"/>
                <a:gd name="connsiteY2" fmla="*/ 20596 h 20595"/>
                <a:gd name="connsiteX3" fmla="*/ 0 w 4861"/>
                <a:gd name="connsiteY3" fmla="*/ 20596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6"/>
                  </a:lnTo>
                  <a:lnTo>
                    <a:pt x="0" y="20596"/>
                  </a:lnTo>
                  <a:close/>
                </a:path>
              </a:pathLst>
            </a:custGeom>
            <a:solidFill>
              <a:srgbClr val="FFFFFF"/>
            </a:solidFill>
            <a:ln w="12786"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E4FFCD49-86BB-D352-ABAB-E355C055CA47}"/>
                </a:ext>
              </a:extLst>
            </p:cNvPr>
            <p:cNvSpPr/>
            <p:nvPr/>
          </p:nvSpPr>
          <p:spPr>
            <a:xfrm rot="-692077">
              <a:off x="2282201" y="5788658"/>
              <a:ext cx="4861" cy="20595"/>
            </a:xfrm>
            <a:custGeom>
              <a:avLst/>
              <a:gdLst>
                <a:gd name="connsiteX0" fmla="*/ 0 w 4861"/>
                <a:gd name="connsiteY0" fmla="*/ 0 h 20595"/>
                <a:gd name="connsiteX1" fmla="*/ 4861 w 4861"/>
                <a:gd name="connsiteY1" fmla="*/ 0 h 20595"/>
                <a:gd name="connsiteX2" fmla="*/ 4861 w 4861"/>
                <a:gd name="connsiteY2" fmla="*/ 20595 h 20595"/>
                <a:gd name="connsiteX3" fmla="*/ 0 w 4861"/>
                <a:gd name="connsiteY3" fmla="*/ 20595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5"/>
                  </a:lnTo>
                  <a:lnTo>
                    <a:pt x="0" y="20595"/>
                  </a:lnTo>
                  <a:close/>
                </a:path>
              </a:pathLst>
            </a:custGeom>
            <a:solidFill>
              <a:srgbClr val="FFFFFF"/>
            </a:solidFill>
            <a:ln w="12786"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0BF4494B-A938-6385-95E1-AA6FE0EFBA68}"/>
                </a:ext>
              </a:extLst>
            </p:cNvPr>
            <p:cNvSpPr/>
            <p:nvPr/>
          </p:nvSpPr>
          <p:spPr>
            <a:xfrm rot="-692077">
              <a:off x="2261525" y="5792953"/>
              <a:ext cx="4861" cy="35051"/>
            </a:xfrm>
            <a:custGeom>
              <a:avLst/>
              <a:gdLst>
                <a:gd name="connsiteX0" fmla="*/ 0 w 4861"/>
                <a:gd name="connsiteY0" fmla="*/ 0 h 35051"/>
                <a:gd name="connsiteX1" fmla="*/ 4861 w 4861"/>
                <a:gd name="connsiteY1" fmla="*/ 0 h 35051"/>
                <a:gd name="connsiteX2" fmla="*/ 4861 w 4861"/>
                <a:gd name="connsiteY2" fmla="*/ 35051 h 35051"/>
                <a:gd name="connsiteX3" fmla="*/ 0 w 4861"/>
                <a:gd name="connsiteY3" fmla="*/ 35051 h 35051"/>
              </a:gdLst>
              <a:ahLst/>
              <a:cxnLst>
                <a:cxn ang="0">
                  <a:pos x="connsiteX0" y="connsiteY0"/>
                </a:cxn>
                <a:cxn ang="0">
                  <a:pos x="connsiteX1" y="connsiteY1"/>
                </a:cxn>
                <a:cxn ang="0">
                  <a:pos x="connsiteX2" y="connsiteY2"/>
                </a:cxn>
                <a:cxn ang="0">
                  <a:pos x="connsiteX3" y="connsiteY3"/>
                </a:cxn>
              </a:cxnLst>
              <a:rect l="l" t="t" r="r" b="b"/>
              <a:pathLst>
                <a:path w="4861" h="35051">
                  <a:moveTo>
                    <a:pt x="0" y="0"/>
                  </a:moveTo>
                  <a:lnTo>
                    <a:pt x="4861" y="0"/>
                  </a:lnTo>
                  <a:lnTo>
                    <a:pt x="4861" y="35051"/>
                  </a:lnTo>
                  <a:lnTo>
                    <a:pt x="0" y="35051"/>
                  </a:lnTo>
                  <a:close/>
                </a:path>
              </a:pathLst>
            </a:custGeom>
            <a:solidFill>
              <a:srgbClr val="FFFFFF"/>
            </a:solidFill>
            <a:ln w="12786"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709ED380-1B6C-ABBA-21F7-B5EFD70FD6CC}"/>
                </a:ext>
              </a:extLst>
            </p:cNvPr>
            <p:cNvSpPr/>
            <p:nvPr/>
          </p:nvSpPr>
          <p:spPr>
            <a:xfrm rot="-685800">
              <a:off x="2235431" y="5802088"/>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DA14B024-D039-F887-7000-24BFE11B94C8}"/>
                </a:ext>
              </a:extLst>
            </p:cNvPr>
            <p:cNvSpPr/>
            <p:nvPr/>
          </p:nvSpPr>
          <p:spPr>
            <a:xfrm rot="-685200">
              <a:off x="2213044" y="5806840"/>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C80E256E-BC7D-8297-237F-652A0F7A4E56}"/>
                </a:ext>
              </a:extLst>
            </p:cNvPr>
            <p:cNvSpPr/>
            <p:nvPr/>
          </p:nvSpPr>
          <p:spPr>
            <a:xfrm rot="-685800">
              <a:off x="2190894" y="5810986"/>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3CC43DE6-8F96-A309-85F1-76AFCB1F1728}"/>
                </a:ext>
              </a:extLst>
            </p:cNvPr>
            <p:cNvSpPr/>
            <p:nvPr/>
          </p:nvSpPr>
          <p:spPr>
            <a:xfrm rot="-685800">
              <a:off x="2168559" y="5815679"/>
              <a:ext cx="4988" cy="20591"/>
            </a:xfrm>
            <a:custGeom>
              <a:avLst/>
              <a:gdLst>
                <a:gd name="connsiteX0" fmla="*/ 0 w 4988"/>
                <a:gd name="connsiteY0" fmla="*/ 0 h 20591"/>
                <a:gd name="connsiteX1" fmla="*/ 4988 w 4988"/>
                <a:gd name="connsiteY1" fmla="*/ 0 h 20591"/>
                <a:gd name="connsiteX2" fmla="*/ 4988 w 4988"/>
                <a:gd name="connsiteY2" fmla="*/ 20592 h 20591"/>
                <a:gd name="connsiteX3" fmla="*/ 0 w 4988"/>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988" h="20591">
                  <a:moveTo>
                    <a:pt x="0" y="0"/>
                  </a:moveTo>
                  <a:lnTo>
                    <a:pt x="4988" y="0"/>
                  </a:lnTo>
                  <a:lnTo>
                    <a:pt x="4988"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6978A86D-E903-C40F-454E-98B763435269}"/>
                </a:ext>
              </a:extLst>
            </p:cNvPr>
            <p:cNvSpPr/>
            <p:nvPr/>
          </p:nvSpPr>
          <p:spPr>
            <a:xfrm rot="-692077">
              <a:off x="2149038" y="5815671"/>
              <a:ext cx="4861" cy="20595"/>
            </a:xfrm>
            <a:custGeom>
              <a:avLst/>
              <a:gdLst>
                <a:gd name="connsiteX0" fmla="*/ 0 w 4861"/>
                <a:gd name="connsiteY0" fmla="*/ 0 h 20595"/>
                <a:gd name="connsiteX1" fmla="*/ 4861 w 4861"/>
                <a:gd name="connsiteY1" fmla="*/ 0 h 20595"/>
                <a:gd name="connsiteX2" fmla="*/ 4861 w 4861"/>
                <a:gd name="connsiteY2" fmla="*/ 20595 h 20595"/>
                <a:gd name="connsiteX3" fmla="*/ 0 w 4861"/>
                <a:gd name="connsiteY3" fmla="*/ 20595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5"/>
                  </a:lnTo>
                  <a:lnTo>
                    <a:pt x="0" y="20595"/>
                  </a:lnTo>
                  <a:close/>
                </a:path>
              </a:pathLst>
            </a:custGeom>
            <a:solidFill>
              <a:srgbClr val="FFFFFF"/>
            </a:solidFill>
            <a:ln w="12786"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E5FB6254-0A33-BAA6-B3C6-61F8E25EDAF3}"/>
                </a:ext>
              </a:extLst>
            </p:cNvPr>
            <p:cNvSpPr/>
            <p:nvPr/>
          </p:nvSpPr>
          <p:spPr>
            <a:xfrm rot="-692077">
              <a:off x="2126871" y="5820285"/>
              <a:ext cx="4861" cy="20595"/>
            </a:xfrm>
            <a:custGeom>
              <a:avLst/>
              <a:gdLst>
                <a:gd name="connsiteX0" fmla="*/ 0 w 4861"/>
                <a:gd name="connsiteY0" fmla="*/ 0 h 20595"/>
                <a:gd name="connsiteX1" fmla="*/ 4861 w 4861"/>
                <a:gd name="connsiteY1" fmla="*/ 0 h 20595"/>
                <a:gd name="connsiteX2" fmla="*/ 4861 w 4861"/>
                <a:gd name="connsiteY2" fmla="*/ 20596 h 20595"/>
                <a:gd name="connsiteX3" fmla="*/ 0 w 4861"/>
                <a:gd name="connsiteY3" fmla="*/ 20596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6"/>
                  </a:lnTo>
                  <a:lnTo>
                    <a:pt x="0" y="20596"/>
                  </a:lnTo>
                  <a:close/>
                </a:path>
              </a:pathLst>
            </a:custGeom>
            <a:solidFill>
              <a:srgbClr val="FFFFFF"/>
            </a:solidFill>
            <a:ln w="12786"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F0C7F40C-792B-57B2-3E30-F9B19476271D}"/>
                </a:ext>
              </a:extLst>
            </p:cNvPr>
            <p:cNvSpPr/>
            <p:nvPr/>
          </p:nvSpPr>
          <p:spPr>
            <a:xfrm rot="-692077">
              <a:off x="2105942" y="5824733"/>
              <a:ext cx="4861" cy="35051"/>
            </a:xfrm>
            <a:custGeom>
              <a:avLst/>
              <a:gdLst>
                <a:gd name="connsiteX0" fmla="*/ 0 w 4861"/>
                <a:gd name="connsiteY0" fmla="*/ 0 h 35051"/>
                <a:gd name="connsiteX1" fmla="*/ 4861 w 4861"/>
                <a:gd name="connsiteY1" fmla="*/ 0 h 35051"/>
                <a:gd name="connsiteX2" fmla="*/ 4861 w 4861"/>
                <a:gd name="connsiteY2" fmla="*/ 35051 h 35051"/>
                <a:gd name="connsiteX3" fmla="*/ 0 w 4861"/>
                <a:gd name="connsiteY3" fmla="*/ 35051 h 35051"/>
              </a:gdLst>
              <a:ahLst/>
              <a:cxnLst>
                <a:cxn ang="0">
                  <a:pos x="connsiteX0" y="connsiteY0"/>
                </a:cxn>
                <a:cxn ang="0">
                  <a:pos x="connsiteX1" y="connsiteY1"/>
                </a:cxn>
                <a:cxn ang="0">
                  <a:pos x="connsiteX2" y="connsiteY2"/>
                </a:cxn>
                <a:cxn ang="0">
                  <a:pos x="connsiteX3" y="connsiteY3"/>
                </a:cxn>
              </a:cxnLst>
              <a:rect l="l" t="t" r="r" b="b"/>
              <a:pathLst>
                <a:path w="4861" h="35051">
                  <a:moveTo>
                    <a:pt x="0" y="0"/>
                  </a:moveTo>
                  <a:lnTo>
                    <a:pt x="4861" y="0"/>
                  </a:lnTo>
                  <a:lnTo>
                    <a:pt x="4861" y="35051"/>
                  </a:lnTo>
                  <a:lnTo>
                    <a:pt x="0" y="35051"/>
                  </a:lnTo>
                  <a:close/>
                </a:path>
              </a:pathLst>
            </a:custGeom>
            <a:solidFill>
              <a:srgbClr val="FFFFFF"/>
            </a:solidFill>
            <a:ln w="12786"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D50AC3A4-CF05-50FB-864F-69A558FC6901}"/>
                </a:ext>
              </a:extLst>
            </p:cNvPr>
            <p:cNvSpPr/>
            <p:nvPr/>
          </p:nvSpPr>
          <p:spPr>
            <a:xfrm rot="-685800">
              <a:off x="2079889" y="5833563"/>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552C9DD1-79BC-3704-A75F-D078CB80EB51}"/>
                </a:ext>
              </a:extLst>
            </p:cNvPr>
            <p:cNvSpPr/>
            <p:nvPr/>
          </p:nvSpPr>
          <p:spPr>
            <a:xfrm rot="-692077">
              <a:off x="2060162" y="5833983"/>
              <a:ext cx="4861" cy="20595"/>
            </a:xfrm>
            <a:custGeom>
              <a:avLst/>
              <a:gdLst>
                <a:gd name="connsiteX0" fmla="*/ 0 w 4861"/>
                <a:gd name="connsiteY0" fmla="*/ 0 h 20595"/>
                <a:gd name="connsiteX1" fmla="*/ 4861 w 4861"/>
                <a:gd name="connsiteY1" fmla="*/ 0 h 20595"/>
                <a:gd name="connsiteX2" fmla="*/ 4861 w 4861"/>
                <a:gd name="connsiteY2" fmla="*/ 20595 h 20595"/>
                <a:gd name="connsiteX3" fmla="*/ 0 w 4861"/>
                <a:gd name="connsiteY3" fmla="*/ 20595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5"/>
                  </a:lnTo>
                  <a:lnTo>
                    <a:pt x="0" y="20595"/>
                  </a:lnTo>
                  <a:close/>
                </a:path>
              </a:pathLst>
            </a:custGeom>
            <a:solidFill>
              <a:srgbClr val="FFFFFF"/>
            </a:solidFill>
            <a:ln w="12786"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3CD5FA1A-8E91-96D9-84CD-83D88A9E2FA3}"/>
                </a:ext>
              </a:extLst>
            </p:cNvPr>
            <p:cNvSpPr/>
            <p:nvPr/>
          </p:nvSpPr>
          <p:spPr>
            <a:xfrm rot="-692077">
              <a:off x="2037841" y="5838472"/>
              <a:ext cx="4861" cy="20595"/>
            </a:xfrm>
            <a:custGeom>
              <a:avLst/>
              <a:gdLst>
                <a:gd name="connsiteX0" fmla="*/ 0 w 4861"/>
                <a:gd name="connsiteY0" fmla="*/ 0 h 20595"/>
                <a:gd name="connsiteX1" fmla="*/ 4861 w 4861"/>
                <a:gd name="connsiteY1" fmla="*/ 0 h 20595"/>
                <a:gd name="connsiteX2" fmla="*/ 4861 w 4861"/>
                <a:gd name="connsiteY2" fmla="*/ 20596 h 20595"/>
                <a:gd name="connsiteX3" fmla="*/ 0 w 4861"/>
                <a:gd name="connsiteY3" fmla="*/ 20596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6"/>
                  </a:lnTo>
                  <a:lnTo>
                    <a:pt x="0" y="20596"/>
                  </a:lnTo>
                  <a:close/>
                </a:path>
              </a:pathLst>
            </a:custGeom>
            <a:solidFill>
              <a:srgbClr val="FFFFFF"/>
            </a:solidFill>
            <a:ln w="12786"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669BD125-8905-6B9A-E62F-947D1528A25E}"/>
                </a:ext>
              </a:extLst>
            </p:cNvPr>
            <p:cNvSpPr/>
            <p:nvPr/>
          </p:nvSpPr>
          <p:spPr>
            <a:xfrm rot="-685800">
              <a:off x="2013272" y="5847014"/>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F60435B7-6BE7-D31C-1169-1270A61D031E}"/>
                </a:ext>
              </a:extLst>
            </p:cNvPr>
            <p:cNvSpPr/>
            <p:nvPr/>
          </p:nvSpPr>
          <p:spPr>
            <a:xfrm rot="-685800">
              <a:off x="1990939" y="5851463"/>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76BBC776-E223-7E3C-1404-5C4D111F4F07}"/>
                </a:ext>
              </a:extLst>
            </p:cNvPr>
            <p:cNvSpPr/>
            <p:nvPr/>
          </p:nvSpPr>
          <p:spPr>
            <a:xfrm rot="-692077">
              <a:off x="1971259" y="5852042"/>
              <a:ext cx="4861" cy="20595"/>
            </a:xfrm>
            <a:custGeom>
              <a:avLst/>
              <a:gdLst>
                <a:gd name="connsiteX0" fmla="*/ 0 w 4861"/>
                <a:gd name="connsiteY0" fmla="*/ 0 h 20595"/>
                <a:gd name="connsiteX1" fmla="*/ 4861 w 4861"/>
                <a:gd name="connsiteY1" fmla="*/ 0 h 20595"/>
                <a:gd name="connsiteX2" fmla="*/ 4861 w 4861"/>
                <a:gd name="connsiteY2" fmla="*/ 20595 h 20595"/>
                <a:gd name="connsiteX3" fmla="*/ 0 w 4861"/>
                <a:gd name="connsiteY3" fmla="*/ 20595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5"/>
                  </a:lnTo>
                  <a:lnTo>
                    <a:pt x="0" y="20595"/>
                  </a:lnTo>
                  <a:close/>
                </a:path>
              </a:pathLst>
            </a:custGeom>
            <a:solidFill>
              <a:srgbClr val="FFFFFF"/>
            </a:solidFill>
            <a:ln w="12786"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E1F328B7-328E-DA0B-FD37-C545BFA43747}"/>
                </a:ext>
              </a:extLst>
            </p:cNvPr>
            <p:cNvSpPr/>
            <p:nvPr/>
          </p:nvSpPr>
          <p:spPr>
            <a:xfrm rot="-685800">
              <a:off x="1947907" y="5860313"/>
              <a:ext cx="4988" cy="35044"/>
            </a:xfrm>
            <a:custGeom>
              <a:avLst/>
              <a:gdLst>
                <a:gd name="connsiteX0" fmla="*/ 0 w 4988"/>
                <a:gd name="connsiteY0" fmla="*/ 0 h 35044"/>
                <a:gd name="connsiteX1" fmla="*/ 4988 w 4988"/>
                <a:gd name="connsiteY1" fmla="*/ 0 h 35044"/>
                <a:gd name="connsiteX2" fmla="*/ 4988 w 4988"/>
                <a:gd name="connsiteY2" fmla="*/ 35044 h 35044"/>
                <a:gd name="connsiteX3" fmla="*/ 0 w 4988"/>
                <a:gd name="connsiteY3" fmla="*/ 35044 h 35044"/>
              </a:gdLst>
              <a:ahLst/>
              <a:cxnLst>
                <a:cxn ang="0">
                  <a:pos x="connsiteX0" y="connsiteY0"/>
                </a:cxn>
                <a:cxn ang="0">
                  <a:pos x="connsiteX1" y="connsiteY1"/>
                </a:cxn>
                <a:cxn ang="0">
                  <a:pos x="connsiteX2" y="connsiteY2"/>
                </a:cxn>
                <a:cxn ang="0">
                  <a:pos x="connsiteX3" y="connsiteY3"/>
                </a:cxn>
              </a:cxnLst>
              <a:rect l="l" t="t" r="r" b="b"/>
              <a:pathLst>
                <a:path w="4988" h="35044">
                  <a:moveTo>
                    <a:pt x="0" y="0"/>
                  </a:moveTo>
                  <a:lnTo>
                    <a:pt x="4988" y="0"/>
                  </a:lnTo>
                  <a:lnTo>
                    <a:pt x="4988" y="35044"/>
                  </a:lnTo>
                  <a:lnTo>
                    <a:pt x="0" y="35044"/>
                  </a:lnTo>
                  <a:close/>
                </a:path>
              </a:pathLst>
            </a:custGeom>
            <a:solidFill>
              <a:srgbClr val="FFFFFF"/>
            </a:solidFill>
            <a:ln w="12783" cap="flat">
              <a:no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2EEF6D8B-9159-94B1-44D8-A56E38551717}"/>
                </a:ext>
              </a:extLst>
            </p:cNvPr>
            <p:cNvSpPr/>
            <p:nvPr/>
          </p:nvSpPr>
          <p:spPr>
            <a:xfrm rot="-692077">
              <a:off x="1926768" y="5861632"/>
              <a:ext cx="4861" cy="20595"/>
            </a:xfrm>
            <a:custGeom>
              <a:avLst/>
              <a:gdLst>
                <a:gd name="connsiteX0" fmla="*/ 0 w 4861"/>
                <a:gd name="connsiteY0" fmla="*/ 0 h 20595"/>
                <a:gd name="connsiteX1" fmla="*/ 4861 w 4861"/>
                <a:gd name="connsiteY1" fmla="*/ 0 h 20595"/>
                <a:gd name="connsiteX2" fmla="*/ 4861 w 4861"/>
                <a:gd name="connsiteY2" fmla="*/ 20596 h 20595"/>
                <a:gd name="connsiteX3" fmla="*/ 0 w 4861"/>
                <a:gd name="connsiteY3" fmla="*/ 20596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6"/>
                  </a:lnTo>
                  <a:lnTo>
                    <a:pt x="0" y="20596"/>
                  </a:lnTo>
                  <a:close/>
                </a:path>
              </a:pathLst>
            </a:custGeom>
            <a:solidFill>
              <a:srgbClr val="FFFFFF"/>
            </a:solidFill>
            <a:ln w="12786"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9471841A-4483-56C3-12C8-1E71E9312137}"/>
                </a:ext>
              </a:extLst>
            </p:cNvPr>
            <p:cNvSpPr/>
            <p:nvPr/>
          </p:nvSpPr>
          <p:spPr>
            <a:xfrm rot="-692077">
              <a:off x="1904703" y="5865610"/>
              <a:ext cx="4861" cy="20595"/>
            </a:xfrm>
            <a:custGeom>
              <a:avLst/>
              <a:gdLst>
                <a:gd name="connsiteX0" fmla="*/ 0 w 4861"/>
                <a:gd name="connsiteY0" fmla="*/ 0 h 20595"/>
                <a:gd name="connsiteX1" fmla="*/ 4861 w 4861"/>
                <a:gd name="connsiteY1" fmla="*/ 0 h 20595"/>
                <a:gd name="connsiteX2" fmla="*/ 4861 w 4861"/>
                <a:gd name="connsiteY2" fmla="*/ 20596 h 20595"/>
                <a:gd name="connsiteX3" fmla="*/ 0 w 4861"/>
                <a:gd name="connsiteY3" fmla="*/ 20596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6"/>
                  </a:lnTo>
                  <a:lnTo>
                    <a:pt x="0" y="20596"/>
                  </a:lnTo>
                  <a:close/>
                </a:path>
              </a:pathLst>
            </a:custGeom>
            <a:solidFill>
              <a:srgbClr val="FFFFFF"/>
            </a:solidFill>
            <a:ln w="12786" cap="flat">
              <a:no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FF2CB491-FB35-F823-7DD2-5F30659CB85A}"/>
                </a:ext>
              </a:extLst>
            </p:cNvPr>
            <p:cNvSpPr/>
            <p:nvPr/>
          </p:nvSpPr>
          <p:spPr>
            <a:xfrm rot="-692077">
              <a:off x="1882510" y="5870227"/>
              <a:ext cx="4861" cy="20595"/>
            </a:xfrm>
            <a:custGeom>
              <a:avLst/>
              <a:gdLst>
                <a:gd name="connsiteX0" fmla="*/ 0 w 4861"/>
                <a:gd name="connsiteY0" fmla="*/ 0 h 20595"/>
                <a:gd name="connsiteX1" fmla="*/ 4861 w 4861"/>
                <a:gd name="connsiteY1" fmla="*/ 0 h 20595"/>
                <a:gd name="connsiteX2" fmla="*/ 4861 w 4861"/>
                <a:gd name="connsiteY2" fmla="*/ 20596 h 20595"/>
                <a:gd name="connsiteX3" fmla="*/ 0 w 4861"/>
                <a:gd name="connsiteY3" fmla="*/ 20596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6"/>
                  </a:lnTo>
                  <a:lnTo>
                    <a:pt x="0" y="20596"/>
                  </a:lnTo>
                  <a:close/>
                </a:path>
              </a:pathLst>
            </a:custGeom>
            <a:solidFill>
              <a:srgbClr val="FFFFFF"/>
            </a:solidFill>
            <a:ln w="12786" cap="flat">
              <a:no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463197EB-85C1-8C86-17F2-60B5B11FD8C6}"/>
                </a:ext>
              </a:extLst>
            </p:cNvPr>
            <p:cNvSpPr/>
            <p:nvPr/>
          </p:nvSpPr>
          <p:spPr>
            <a:xfrm rot="-685800">
              <a:off x="1857730" y="5878361"/>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BD55F938-56B5-5E3D-26FC-944D917B7597}"/>
                </a:ext>
              </a:extLst>
            </p:cNvPr>
            <p:cNvSpPr/>
            <p:nvPr/>
          </p:nvSpPr>
          <p:spPr>
            <a:xfrm rot="-685800">
              <a:off x="1835525" y="5882810"/>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4A5091B1-045C-F840-CA5A-DC7767AFA6A7}"/>
                </a:ext>
              </a:extLst>
            </p:cNvPr>
            <p:cNvSpPr/>
            <p:nvPr/>
          </p:nvSpPr>
          <p:spPr>
            <a:xfrm rot="-692077">
              <a:off x="1815801" y="5883797"/>
              <a:ext cx="4861" cy="20595"/>
            </a:xfrm>
            <a:custGeom>
              <a:avLst/>
              <a:gdLst>
                <a:gd name="connsiteX0" fmla="*/ 0 w 4861"/>
                <a:gd name="connsiteY0" fmla="*/ 0 h 20595"/>
                <a:gd name="connsiteX1" fmla="*/ 4861 w 4861"/>
                <a:gd name="connsiteY1" fmla="*/ 0 h 20595"/>
                <a:gd name="connsiteX2" fmla="*/ 4861 w 4861"/>
                <a:gd name="connsiteY2" fmla="*/ 20596 h 20595"/>
                <a:gd name="connsiteX3" fmla="*/ 0 w 4861"/>
                <a:gd name="connsiteY3" fmla="*/ 20596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6"/>
                  </a:lnTo>
                  <a:lnTo>
                    <a:pt x="0" y="20596"/>
                  </a:lnTo>
                  <a:close/>
                </a:path>
              </a:pathLst>
            </a:custGeom>
            <a:solidFill>
              <a:srgbClr val="FFFFFF"/>
            </a:solidFill>
            <a:ln w="12786"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4DBA4484-EBF9-D116-826D-7C8FF80139EF}"/>
                </a:ext>
              </a:extLst>
            </p:cNvPr>
            <p:cNvSpPr/>
            <p:nvPr/>
          </p:nvSpPr>
          <p:spPr>
            <a:xfrm rot="-692077">
              <a:off x="1795125" y="5888092"/>
              <a:ext cx="4861" cy="35051"/>
            </a:xfrm>
            <a:custGeom>
              <a:avLst/>
              <a:gdLst>
                <a:gd name="connsiteX0" fmla="*/ 0 w 4861"/>
                <a:gd name="connsiteY0" fmla="*/ 0 h 35051"/>
                <a:gd name="connsiteX1" fmla="*/ 4861 w 4861"/>
                <a:gd name="connsiteY1" fmla="*/ 0 h 35051"/>
                <a:gd name="connsiteX2" fmla="*/ 4861 w 4861"/>
                <a:gd name="connsiteY2" fmla="*/ 35051 h 35051"/>
                <a:gd name="connsiteX3" fmla="*/ 0 w 4861"/>
                <a:gd name="connsiteY3" fmla="*/ 35051 h 35051"/>
              </a:gdLst>
              <a:ahLst/>
              <a:cxnLst>
                <a:cxn ang="0">
                  <a:pos x="connsiteX0" y="connsiteY0"/>
                </a:cxn>
                <a:cxn ang="0">
                  <a:pos x="connsiteX1" y="connsiteY1"/>
                </a:cxn>
                <a:cxn ang="0">
                  <a:pos x="connsiteX2" y="connsiteY2"/>
                </a:cxn>
                <a:cxn ang="0">
                  <a:pos x="connsiteX3" y="connsiteY3"/>
                </a:cxn>
              </a:cxnLst>
              <a:rect l="l" t="t" r="r" b="b"/>
              <a:pathLst>
                <a:path w="4861" h="35051">
                  <a:moveTo>
                    <a:pt x="0" y="0"/>
                  </a:moveTo>
                  <a:lnTo>
                    <a:pt x="4861" y="0"/>
                  </a:lnTo>
                  <a:lnTo>
                    <a:pt x="4861" y="35051"/>
                  </a:lnTo>
                  <a:lnTo>
                    <a:pt x="0" y="35051"/>
                  </a:lnTo>
                  <a:close/>
                </a:path>
              </a:pathLst>
            </a:custGeom>
            <a:solidFill>
              <a:srgbClr val="FFFFFF"/>
            </a:solidFill>
            <a:ln w="12786"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B89B4B49-8D50-8BCA-C898-729D425FBFD6}"/>
                </a:ext>
              </a:extLst>
            </p:cNvPr>
            <p:cNvSpPr/>
            <p:nvPr/>
          </p:nvSpPr>
          <p:spPr>
            <a:xfrm rot="-692077">
              <a:off x="1771540" y="5892750"/>
              <a:ext cx="4861" cy="20595"/>
            </a:xfrm>
            <a:custGeom>
              <a:avLst/>
              <a:gdLst>
                <a:gd name="connsiteX0" fmla="*/ 0 w 4861"/>
                <a:gd name="connsiteY0" fmla="*/ 0 h 20595"/>
                <a:gd name="connsiteX1" fmla="*/ 4861 w 4861"/>
                <a:gd name="connsiteY1" fmla="*/ 0 h 20595"/>
                <a:gd name="connsiteX2" fmla="*/ 4861 w 4861"/>
                <a:gd name="connsiteY2" fmla="*/ 20596 h 20595"/>
                <a:gd name="connsiteX3" fmla="*/ 0 w 4861"/>
                <a:gd name="connsiteY3" fmla="*/ 20596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6"/>
                  </a:lnTo>
                  <a:lnTo>
                    <a:pt x="0" y="20596"/>
                  </a:lnTo>
                  <a:close/>
                </a:path>
              </a:pathLst>
            </a:custGeom>
            <a:solidFill>
              <a:srgbClr val="FFFFFF"/>
            </a:solidFill>
            <a:ln w="12786"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A54E15CB-1341-6D4B-740B-CB854458FF8A}"/>
                </a:ext>
              </a:extLst>
            </p:cNvPr>
            <p:cNvSpPr/>
            <p:nvPr/>
          </p:nvSpPr>
          <p:spPr>
            <a:xfrm rot="-685800">
              <a:off x="1746600" y="5900963"/>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03DE9A94-16BF-8429-9B97-F4D216452994}"/>
                </a:ext>
              </a:extLst>
            </p:cNvPr>
            <p:cNvSpPr/>
            <p:nvPr/>
          </p:nvSpPr>
          <p:spPr>
            <a:xfrm rot="-692077">
              <a:off x="1727052" y="5901982"/>
              <a:ext cx="4861" cy="20595"/>
            </a:xfrm>
            <a:custGeom>
              <a:avLst/>
              <a:gdLst>
                <a:gd name="connsiteX0" fmla="*/ 0 w 4861"/>
                <a:gd name="connsiteY0" fmla="*/ 0 h 20595"/>
                <a:gd name="connsiteX1" fmla="*/ 4861 w 4861"/>
                <a:gd name="connsiteY1" fmla="*/ 0 h 20595"/>
                <a:gd name="connsiteX2" fmla="*/ 4861 w 4861"/>
                <a:gd name="connsiteY2" fmla="*/ 20596 h 20595"/>
                <a:gd name="connsiteX3" fmla="*/ 0 w 4861"/>
                <a:gd name="connsiteY3" fmla="*/ 20596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6"/>
                  </a:lnTo>
                  <a:lnTo>
                    <a:pt x="0" y="20596"/>
                  </a:lnTo>
                  <a:close/>
                </a:path>
              </a:pathLst>
            </a:custGeom>
            <a:solidFill>
              <a:srgbClr val="FFFFFF"/>
            </a:solidFill>
            <a:ln w="12786"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FB55C9BD-CDA5-6DCC-0918-C4854317C9B3}"/>
                </a:ext>
              </a:extLst>
            </p:cNvPr>
            <p:cNvSpPr/>
            <p:nvPr/>
          </p:nvSpPr>
          <p:spPr>
            <a:xfrm rot="-685200">
              <a:off x="1701973" y="5910081"/>
              <a:ext cx="4860" cy="20591"/>
            </a:xfrm>
            <a:custGeom>
              <a:avLst/>
              <a:gdLst>
                <a:gd name="connsiteX0" fmla="*/ 0 w 4860"/>
                <a:gd name="connsiteY0" fmla="*/ 0 h 20591"/>
                <a:gd name="connsiteX1" fmla="*/ 4860 w 4860"/>
                <a:gd name="connsiteY1" fmla="*/ 0 h 20591"/>
                <a:gd name="connsiteX2" fmla="*/ 4860 w 4860"/>
                <a:gd name="connsiteY2" fmla="*/ 20592 h 20591"/>
                <a:gd name="connsiteX3" fmla="*/ 0 w 4860"/>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860" h="20591">
                  <a:moveTo>
                    <a:pt x="0" y="0"/>
                  </a:moveTo>
                  <a:lnTo>
                    <a:pt x="4860" y="0"/>
                  </a:lnTo>
                  <a:lnTo>
                    <a:pt x="4860"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8D317D18-29F3-385E-851A-C18837F643E0}"/>
                </a:ext>
              </a:extLst>
            </p:cNvPr>
            <p:cNvSpPr/>
            <p:nvPr/>
          </p:nvSpPr>
          <p:spPr>
            <a:xfrm rot="-692077">
              <a:off x="1682663" y="5910935"/>
              <a:ext cx="4861" cy="20595"/>
            </a:xfrm>
            <a:custGeom>
              <a:avLst/>
              <a:gdLst>
                <a:gd name="connsiteX0" fmla="*/ 0 w 4861"/>
                <a:gd name="connsiteY0" fmla="*/ 0 h 20595"/>
                <a:gd name="connsiteX1" fmla="*/ 4861 w 4861"/>
                <a:gd name="connsiteY1" fmla="*/ 0 h 20595"/>
                <a:gd name="connsiteX2" fmla="*/ 4861 w 4861"/>
                <a:gd name="connsiteY2" fmla="*/ 20596 h 20595"/>
                <a:gd name="connsiteX3" fmla="*/ 0 w 4861"/>
                <a:gd name="connsiteY3" fmla="*/ 20596 h 20595"/>
              </a:gdLst>
              <a:ahLst/>
              <a:cxnLst>
                <a:cxn ang="0">
                  <a:pos x="connsiteX0" y="connsiteY0"/>
                </a:cxn>
                <a:cxn ang="0">
                  <a:pos x="connsiteX1" y="connsiteY1"/>
                </a:cxn>
                <a:cxn ang="0">
                  <a:pos x="connsiteX2" y="connsiteY2"/>
                </a:cxn>
                <a:cxn ang="0">
                  <a:pos x="connsiteX3" y="connsiteY3"/>
                </a:cxn>
              </a:cxnLst>
              <a:rect l="l" t="t" r="r" b="b"/>
              <a:pathLst>
                <a:path w="4861" h="20595">
                  <a:moveTo>
                    <a:pt x="0" y="0"/>
                  </a:moveTo>
                  <a:lnTo>
                    <a:pt x="4861" y="0"/>
                  </a:lnTo>
                  <a:lnTo>
                    <a:pt x="4861" y="20596"/>
                  </a:lnTo>
                  <a:lnTo>
                    <a:pt x="0" y="20596"/>
                  </a:lnTo>
                  <a:close/>
                </a:path>
              </a:pathLst>
            </a:custGeom>
            <a:solidFill>
              <a:srgbClr val="FFFFFF"/>
            </a:solidFill>
            <a:ln w="12786"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1D4D94E6-0935-54A7-CCB1-060E3E46478B}"/>
                </a:ext>
              </a:extLst>
            </p:cNvPr>
            <p:cNvSpPr/>
            <p:nvPr/>
          </p:nvSpPr>
          <p:spPr>
            <a:xfrm rot="-685800">
              <a:off x="1657649" y="5918978"/>
              <a:ext cx="4988" cy="20591"/>
            </a:xfrm>
            <a:custGeom>
              <a:avLst/>
              <a:gdLst>
                <a:gd name="connsiteX0" fmla="*/ 0 w 4988"/>
                <a:gd name="connsiteY0" fmla="*/ 0 h 20591"/>
                <a:gd name="connsiteX1" fmla="*/ 4988 w 4988"/>
                <a:gd name="connsiteY1" fmla="*/ 0 h 20591"/>
                <a:gd name="connsiteX2" fmla="*/ 4988 w 4988"/>
                <a:gd name="connsiteY2" fmla="*/ 20592 h 20591"/>
                <a:gd name="connsiteX3" fmla="*/ 0 w 4988"/>
                <a:gd name="connsiteY3" fmla="*/ 20592 h 20591"/>
              </a:gdLst>
              <a:ahLst/>
              <a:cxnLst>
                <a:cxn ang="0">
                  <a:pos x="connsiteX0" y="connsiteY0"/>
                </a:cxn>
                <a:cxn ang="0">
                  <a:pos x="connsiteX1" y="connsiteY1"/>
                </a:cxn>
                <a:cxn ang="0">
                  <a:pos x="connsiteX2" y="connsiteY2"/>
                </a:cxn>
                <a:cxn ang="0">
                  <a:pos x="connsiteX3" y="connsiteY3"/>
                </a:cxn>
              </a:cxnLst>
              <a:rect l="l" t="t" r="r" b="b"/>
              <a:pathLst>
                <a:path w="4988" h="20591">
                  <a:moveTo>
                    <a:pt x="0" y="0"/>
                  </a:moveTo>
                  <a:lnTo>
                    <a:pt x="4988" y="0"/>
                  </a:lnTo>
                  <a:lnTo>
                    <a:pt x="4988" y="20592"/>
                  </a:lnTo>
                  <a:lnTo>
                    <a:pt x="0" y="20592"/>
                  </a:lnTo>
                  <a:close/>
                </a:path>
              </a:pathLst>
            </a:custGeom>
            <a:solidFill>
              <a:srgbClr val="FFFFFF"/>
            </a:solidFill>
            <a:ln w="12783"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C5172E07-2AEC-8056-83B0-DA7F3739A31C}"/>
                </a:ext>
              </a:extLst>
            </p:cNvPr>
            <p:cNvSpPr/>
            <p:nvPr/>
          </p:nvSpPr>
          <p:spPr>
            <a:xfrm>
              <a:off x="409915" y="7798726"/>
              <a:ext cx="1743899" cy="1039688"/>
            </a:xfrm>
            <a:custGeom>
              <a:avLst/>
              <a:gdLst>
                <a:gd name="connsiteX0" fmla="*/ 52694 w 1743899"/>
                <a:gd name="connsiteY0" fmla="*/ 1039689 h 1039688"/>
                <a:gd name="connsiteX1" fmla="*/ 1691205 w 1743899"/>
                <a:gd name="connsiteY1" fmla="*/ 1039689 h 1039688"/>
                <a:gd name="connsiteX2" fmla="*/ 1743900 w 1743899"/>
                <a:gd name="connsiteY2" fmla="*/ 0 h 1039688"/>
                <a:gd name="connsiteX3" fmla="*/ 0 w 1743899"/>
                <a:gd name="connsiteY3" fmla="*/ 0 h 1039688"/>
                <a:gd name="connsiteX4" fmla="*/ 52694 w 1743899"/>
                <a:gd name="connsiteY4" fmla="*/ 1039689 h 103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899" h="1039688">
                  <a:moveTo>
                    <a:pt x="52694" y="1039689"/>
                  </a:moveTo>
                  <a:lnTo>
                    <a:pt x="1691205" y="1039689"/>
                  </a:lnTo>
                  <a:lnTo>
                    <a:pt x="1743900" y="0"/>
                  </a:lnTo>
                  <a:lnTo>
                    <a:pt x="0" y="0"/>
                  </a:lnTo>
                  <a:lnTo>
                    <a:pt x="52694" y="1039689"/>
                  </a:lnTo>
                  <a:close/>
                </a:path>
              </a:pathLst>
            </a:custGeom>
            <a:solidFill>
              <a:srgbClr val="EBEBEB"/>
            </a:solidFill>
            <a:ln w="12783"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64D5CF52-DC55-5E55-BF2B-63D48652DA2A}"/>
                </a:ext>
              </a:extLst>
            </p:cNvPr>
            <p:cNvSpPr/>
            <p:nvPr/>
          </p:nvSpPr>
          <p:spPr>
            <a:xfrm>
              <a:off x="518117" y="7913707"/>
              <a:ext cx="1486055" cy="360930"/>
            </a:xfrm>
            <a:custGeom>
              <a:avLst/>
              <a:gdLst>
                <a:gd name="connsiteX0" fmla="*/ 1462906 w 1486055"/>
                <a:gd name="connsiteY0" fmla="*/ 360930 h 360930"/>
                <a:gd name="connsiteX1" fmla="*/ 19952 w 1486055"/>
                <a:gd name="connsiteY1" fmla="*/ 360930 h 360930"/>
                <a:gd name="connsiteX2" fmla="*/ 0 w 1486055"/>
                <a:gd name="connsiteY2" fmla="*/ 0 h 360930"/>
                <a:gd name="connsiteX3" fmla="*/ 1486056 w 1486055"/>
                <a:gd name="connsiteY3" fmla="*/ 0 h 360930"/>
                <a:gd name="connsiteX4" fmla="*/ 31847 w 1486055"/>
                <a:gd name="connsiteY4" fmla="*/ 348140 h 360930"/>
                <a:gd name="connsiteX5" fmla="*/ 1451523 w 1486055"/>
                <a:gd name="connsiteY5" fmla="*/ 348140 h 360930"/>
                <a:gd name="connsiteX6" fmla="*/ 1473138 w 1486055"/>
                <a:gd name="connsiteY6" fmla="*/ 12790 h 360930"/>
                <a:gd name="connsiteX7" fmla="*/ 13557 w 1486055"/>
                <a:gd name="connsiteY7" fmla="*/ 12790 h 360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6055" h="360930">
                  <a:moveTo>
                    <a:pt x="1462906" y="360930"/>
                  </a:moveTo>
                  <a:lnTo>
                    <a:pt x="19952" y="360930"/>
                  </a:lnTo>
                  <a:lnTo>
                    <a:pt x="0" y="0"/>
                  </a:lnTo>
                  <a:lnTo>
                    <a:pt x="1486056" y="0"/>
                  </a:lnTo>
                  <a:close/>
                  <a:moveTo>
                    <a:pt x="31847" y="348140"/>
                  </a:moveTo>
                  <a:lnTo>
                    <a:pt x="1451523" y="348140"/>
                  </a:lnTo>
                  <a:lnTo>
                    <a:pt x="1473138" y="12790"/>
                  </a:lnTo>
                  <a:lnTo>
                    <a:pt x="13557" y="12790"/>
                  </a:lnTo>
                  <a:close/>
                </a:path>
              </a:pathLst>
            </a:custGeom>
            <a:solidFill>
              <a:srgbClr val="DBDBDB"/>
            </a:solidFill>
            <a:ln w="12783"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FC036DD9-C842-2C1B-EE29-FA6E43EE9035}"/>
                </a:ext>
              </a:extLst>
            </p:cNvPr>
            <p:cNvSpPr/>
            <p:nvPr/>
          </p:nvSpPr>
          <p:spPr>
            <a:xfrm>
              <a:off x="562754" y="8364039"/>
              <a:ext cx="1419676" cy="325758"/>
            </a:xfrm>
            <a:custGeom>
              <a:avLst/>
              <a:gdLst>
                <a:gd name="connsiteX0" fmla="*/ 1398701 w 1419676"/>
                <a:gd name="connsiteY0" fmla="*/ 325758 h 325758"/>
                <a:gd name="connsiteX1" fmla="*/ 17394 w 1419676"/>
                <a:gd name="connsiteY1" fmla="*/ 325758 h 325758"/>
                <a:gd name="connsiteX2" fmla="*/ 0 w 1419676"/>
                <a:gd name="connsiteY2" fmla="*/ 0 h 325758"/>
                <a:gd name="connsiteX3" fmla="*/ 1419676 w 1419676"/>
                <a:gd name="connsiteY3" fmla="*/ 0 h 325758"/>
                <a:gd name="connsiteX4" fmla="*/ 28905 w 1419676"/>
                <a:gd name="connsiteY4" fmla="*/ 312968 h 325758"/>
                <a:gd name="connsiteX5" fmla="*/ 1386678 w 1419676"/>
                <a:gd name="connsiteY5" fmla="*/ 312968 h 325758"/>
                <a:gd name="connsiteX6" fmla="*/ 1405480 w 1419676"/>
                <a:gd name="connsiteY6" fmla="*/ 12790 h 325758"/>
                <a:gd name="connsiteX7" fmla="*/ 13941 w 1419676"/>
                <a:gd name="connsiteY7" fmla="*/ 12790 h 32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9676" h="325758">
                  <a:moveTo>
                    <a:pt x="1398701" y="325758"/>
                  </a:moveTo>
                  <a:lnTo>
                    <a:pt x="17394" y="325758"/>
                  </a:lnTo>
                  <a:lnTo>
                    <a:pt x="0" y="0"/>
                  </a:lnTo>
                  <a:lnTo>
                    <a:pt x="1419676" y="0"/>
                  </a:lnTo>
                  <a:close/>
                  <a:moveTo>
                    <a:pt x="28905" y="312968"/>
                  </a:moveTo>
                  <a:lnTo>
                    <a:pt x="1386678" y="312968"/>
                  </a:lnTo>
                  <a:lnTo>
                    <a:pt x="1405480" y="12790"/>
                  </a:lnTo>
                  <a:lnTo>
                    <a:pt x="13941" y="12790"/>
                  </a:lnTo>
                  <a:close/>
                </a:path>
              </a:pathLst>
            </a:custGeom>
            <a:solidFill>
              <a:srgbClr val="DBDBDB"/>
            </a:solidFill>
            <a:ln w="12783"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DC93D91D-D2AC-9B0C-64D7-5C857D2969F8}"/>
                </a:ext>
              </a:extLst>
            </p:cNvPr>
            <p:cNvSpPr/>
            <p:nvPr/>
          </p:nvSpPr>
          <p:spPr>
            <a:xfrm>
              <a:off x="1108370" y="8046210"/>
              <a:ext cx="328316" cy="87099"/>
            </a:xfrm>
            <a:custGeom>
              <a:avLst/>
              <a:gdLst>
                <a:gd name="connsiteX0" fmla="*/ 317061 w 328316"/>
                <a:gd name="connsiteY0" fmla="*/ 87099 h 87099"/>
                <a:gd name="connsiteX1" fmla="*/ 11255 w 328316"/>
                <a:gd name="connsiteY1" fmla="*/ 87099 h 87099"/>
                <a:gd name="connsiteX2" fmla="*/ 0 w 328316"/>
                <a:gd name="connsiteY2" fmla="*/ 0 h 87099"/>
                <a:gd name="connsiteX3" fmla="*/ 328316 w 328316"/>
                <a:gd name="connsiteY3" fmla="*/ 0 h 87099"/>
                <a:gd name="connsiteX4" fmla="*/ 22894 w 328316"/>
                <a:gd name="connsiteY4" fmla="*/ 74309 h 87099"/>
                <a:gd name="connsiteX5" fmla="*/ 306190 w 328316"/>
                <a:gd name="connsiteY5" fmla="*/ 74309 h 87099"/>
                <a:gd name="connsiteX6" fmla="*/ 314119 w 328316"/>
                <a:gd name="connsiteY6" fmla="*/ 12790 h 87099"/>
                <a:gd name="connsiteX7" fmla="*/ 14580 w 328316"/>
                <a:gd name="connsiteY7" fmla="*/ 12790 h 8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316" h="87099">
                  <a:moveTo>
                    <a:pt x="317061" y="87099"/>
                  </a:moveTo>
                  <a:lnTo>
                    <a:pt x="11255" y="87099"/>
                  </a:lnTo>
                  <a:lnTo>
                    <a:pt x="0" y="0"/>
                  </a:lnTo>
                  <a:lnTo>
                    <a:pt x="328316" y="0"/>
                  </a:lnTo>
                  <a:close/>
                  <a:moveTo>
                    <a:pt x="22894" y="74309"/>
                  </a:moveTo>
                  <a:lnTo>
                    <a:pt x="306190" y="74309"/>
                  </a:lnTo>
                  <a:lnTo>
                    <a:pt x="314119" y="12790"/>
                  </a:lnTo>
                  <a:lnTo>
                    <a:pt x="14580" y="12790"/>
                  </a:lnTo>
                  <a:close/>
                </a:path>
              </a:pathLst>
            </a:custGeom>
            <a:solidFill>
              <a:srgbClr val="DBDBDB"/>
            </a:solidFill>
            <a:ln w="12783" cap="flat">
              <a:no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CA5396A0-4F7A-F7BC-D57A-2EFBA778E755}"/>
                </a:ext>
              </a:extLst>
            </p:cNvPr>
            <p:cNvSpPr/>
            <p:nvPr/>
          </p:nvSpPr>
          <p:spPr>
            <a:xfrm>
              <a:off x="1108370" y="8483368"/>
              <a:ext cx="328316" cy="87099"/>
            </a:xfrm>
            <a:custGeom>
              <a:avLst/>
              <a:gdLst>
                <a:gd name="connsiteX0" fmla="*/ 317061 w 328316"/>
                <a:gd name="connsiteY0" fmla="*/ 87099 h 87099"/>
                <a:gd name="connsiteX1" fmla="*/ 11255 w 328316"/>
                <a:gd name="connsiteY1" fmla="*/ 87099 h 87099"/>
                <a:gd name="connsiteX2" fmla="*/ 0 w 328316"/>
                <a:gd name="connsiteY2" fmla="*/ 0 h 87099"/>
                <a:gd name="connsiteX3" fmla="*/ 328316 w 328316"/>
                <a:gd name="connsiteY3" fmla="*/ 0 h 87099"/>
                <a:gd name="connsiteX4" fmla="*/ 22894 w 328316"/>
                <a:gd name="connsiteY4" fmla="*/ 74309 h 87099"/>
                <a:gd name="connsiteX5" fmla="*/ 306190 w 328316"/>
                <a:gd name="connsiteY5" fmla="*/ 74309 h 87099"/>
                <a:gd name="connsiteX6" fmla="*/ 314119 w 328316"/>
                <a:gd name="connsiteY6" fmla="*/ 12790 h 87099"/>
                <a:gd name="connsiteX7" fmla="*/ 14580 w 328316"/>
                <a:gd name="connsiteY7" fmla="*/ 12790 h 8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316" h="87099">
                  <a:moveTo>
                    <a:pt x="317061" y="87099"/>
                  </a:moveTo>
                  <a:lnTo>
                    <a:pt x="11255" y="87099"/>
                  </a:lnTo>
                  <a:lnTo>
                    <a:pt x="0" y="0"/>
                  </a:lnTo>
                  <a:lnTo>
                    <a:pt x="328316" y="0"/>
                  </a:lnTo>
                  <a:close/>
                  <a:moveTo>
                    <a:pt x="22894" y="74309"/>
                  </a:moveTo>
                  <a:lnTo>
                    <a:pt x="306190" y="74309"/>
                  </a:lnTo>
                  <a:lnTo>
                    <a:pt x="314119" y="12790"/>
                  </a:lnTo>
                  <a:lnTo>
                    <a:pt x="14580" y="12790"/>
                  </a:lnTo>
                  <a:close/>
                </a:path>
              </a:pathLst>
            </a:custGeom>
            <a:solidFill>
              <a:srgbClr val="DBDBDB"/>
            </a:solidFill>
            <a:ln w="12783"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BA381AEF-5CD4-C547-B29F-141B58F97AEE}"/>
                </a:ext>
              </a:extLst>
            </p:cNvPr>
            <p:cNvSpPr/>
            <p:nvPr/>
          </p:nvSpPr>
          <p:spPr>
            <a:xfrm>
              <a:off x="579381" y="8838415"/>
              <a:ext cx="110504" cy="340722"/>
            </a:xfrm>
            <a:custGeom>
              <a:avLst/>
              <a:gdLst>
                <a:gd name="connsiteX0" fmla="*/ 110505 w 110504"/>
                <a:gd name="connsiteY0" fmla="*/ 0 h 340722"/>
                <a:gd name="connsiteX1" fmla="*/ 94645 w 110504"/>
                <a:gd name="connsiteY1" fmla="*/ 113190 h 340722"/>
                <a:gd name="connsiteX2" fmla="*/ 62542 w 110504"/>
                <a:gd name="connsiteY2" fmla="*/ 340722 h 340722"/>
                <a:gd name="connsiteX3" fmla="*/ 0 w 110504"/>
                <a:gd name="connsiteY3" fmla="*/ 340722 h 340722"/>
                <a:gd name="connsiteX4" fmla="*/ 0 w 110504"/>
                <a:gd name="connsiteY4" fmla="*/ 0 h 340722"/>
                <a:gd name="connsiteX5" fmla="*/ 110505 w 110504"/>
                <a:gd name="connsiteY5" fmla="*/ 0 h 34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04" h="340722">
                  <a:moveTo>
                    <a:pt x="110505" y="0"/>
                  </a:moveTo>
                  <a:lnTo>
                    <a:pt x="94645" y="113190"/>
                  </a:lnTo>
                  <a:lnTo>
                    <a:pt x="62542" y="340722"/>
                  </a:lnTo>
                  <a:lnTo>
                    <a:pt x="0" y="340722"/>
                  </a:lnTo>
                  <a:lnTo>
                    <a:pt x="0" y="0"/>
                  </a:lnTo>
                  <a:lnTo>
                    <a:pt x="110505" y="0"/>
                  </a:lnTo>
                  <a:close/>
                </a:path>
              </a:pathLst>
            </a:custGeom>
            <a:solidFill>
              <a:srgbClr val="EBEBEB"/>
            </a:solidFill>
            <a:ln w="12783"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50654EEA-CD51-FC3F-760C-D2CA5D38385F}"/>
                </a:ext>
              </a:extLst>
            </p:cNvPr>
            <p:cNvSpPr/>
            <p:nvPr/>
          </p:nvSpPr>
          <p:spPr>
            <a:xfrm>
              <a:off x="579381" y="8838415"/>
              <a:ext cx="110504" cy="113190"/>
            </a:xfrm>
            <a:custGeom>
              <a:avLst/>
              <a:gdLst>
                <a:gd name="connsiteX0" fmla="*/ 110505 w 110504"/>
                <a:gd name="connsiteY0" fmla="*/ 0 h 113190"/>
                <a:gd name="connsiteX1" fmla="*/ 94645 w 110504"/>
                <a:gd name="connsiteY1" fmla="*/ 113190 h 113190"/>
                <a:gd name="connsiteX2" fmla="*/ 0 w 110504"/>
                <a:gd name="connsiteY2" fmla="*/ 113190 h 113190"/>
                <a:gd name="connsiteX3" fmla="*/ 0 w 110504"/>
                <a:gd name="connsiteY3" fmla="*/ 0 h 113190"/>
                <a:gd name="connsiteX4" fmla="*/ 110505 w 110504"/>
                <a:gd name="connsiteY4" fmla="*/ 0 h 11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4" h="113190">
                  <a:moveTo>
                    <a:pt x="110505" y="0"/>
                  </a:moveTo>
                  <a:lnTo>
                    <a:pt x="94645" y="113190"/>
                  </a:lnTo>
                  <a:lnTo>
                    <a:pt x="0" y="113190"/>
                  </a:lnTo>
                  <a:lnTo>
                    <a:pt x="0" y="0"/>
                  </a:lnTo>
                  <a:lnTo>
                    <a:pt x="110505" y="0"/>
                  </a:lnTo>
                  <a:close/>
                </a:path>
              </a:pathLst>
            </a:custGeom>
            <a:solidFill>
              <a:srgbClr val="DBDBDB"/>
            </a:solidFill>
            <a:ln w="12783"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EED12CA2-AF79-B922-8EA0-F1A853D268BB}"/>
                </a:ext>
              </a:extLst>
            </p:cNvPr>
            <p:cNvSpPr/>
            <p:nvPr/>
          </p:nvSpPr>
          <p:spPr>
            <a:xfrm>
              <a:off x="1873844" y="8838415"/>
              <a:ext cx="110504" cy="340722"/>
            </a:xfrm>
            <a:custGeom>
              <a:avLst/>
              <a:gdLst>
                <a:gd name="connsiteX0" fmla="*/ 0 w 110504"/>
                <a:gd name="connsiteY0" fmla="*/ 0 h 340722"/>
                <a:gd name="connsiteX1" fmla="*/ 15987 w 110504"/>
                <a:gd name="connsiteY1" fmla="*/ 113190 h 340722"/>
                <a:gd name="connsiteX2" fmla="*/ 47962 w 110504"/>
                <a:gd name="connsiteY2" fmla="*/ 340722 h 340722"/>
                <a:gd name="connsiteX3" fmla="*/ 110505 w 110504"/>
                <a:gd name="connsiteY3" fmla="*/ 340722 h 340722"/>
                <a:gd name="connsiteX4" fmla="*/ 110505 w 110504"/>
                <a:gd name="connsiteY4" fmla="*/ 0 h 340722"/>
                <a:gd name="connsiteX5" fmla="*/ 0 w 110504"/>
                <a:gd name="connsiteY5" fmla="*/ 0 h 34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04" h="340722">
                  <a:moveTo>
                    <a:pt x="0" y="0"/>
                  </a:moveTo>
                  <a:lnTo>
                    <a:pt x="15987" y="113190"/>
                  </a:lnTo>
                  <a:lnTo>
                    <a:pt x="47962" y="340722"/>
                  </a:lnTo>
                  <a:lnTo>
                    <a:pt x="110505" y="340722"/>
                  </a:lnTo>
                  <a:lnTo>
                    <a:pt x="110505" y="0"/>
                  </a:lnTo>
                  <a:lnTo>
                    <a:pt x="0" y="0"/>
                  </a:lnTo>
                  <a:close/>
                </a:path>
              </a:pathLst>
            </a:custGeom>
            <a:solidFill>
              <a:srgbClr val="EBEBEB"/>
            </a:solidFill>
            <a:ln w="12783"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A31344B6-DF4A-5D63-4AB5-F906A8B9BC3C}"/>
                </a:ext>
              </a:extLst>
            </p:cNvPr>
            <p:cNvSpPr/>
            <p:nvPr/>
          </p:nvSpPr>
          <p:spPr>
            <a:xfrm>
              <a:off x="1873844" y="8838415"/>
              <a:ext cx="110504" cy="113190"/>
            </a:xfrm>
            <a:custGeom>
              <a:avLst/>
              <a:gdLst>
                <a:gd name="connsiteX0" fmla="*/ 0 w 110504"/>
                <a:gd name="connsiteY0" fmla="*/ 0 h 113190"/>
                <a:gd name="connsiteX1" fmla="*/ 15987 w 110504"/>
                <a:gd name="connsiteY1" fmla="*/ 113190 h 113190"/>
                <a:gd name="connsiteX2" fmla="*/ 110505 w 110504"/>
                <a:gd name="connsiteY2" fmla="*/ 113190 h 113190"/>
                <a:gd name="connsiteX3" fmla="*/ 110505 w 110504"/>
                <a:gd name="connsiteY3" fmla="*/ 0 h 113190"/>
                <a:gd name="connsiteX4" fmla="*/ 0 w 110504"/>
                <a:gd name="connsiteY4" fmla="*/ 0 h 113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04" h="113190">
                  <a:moveTo>
                    <a:pt x="0" y="0"/>
                  </a:moveTo>
                  <a:lnTo>
                    <a:pt x="15987" y="113190"/>
                  </a:lnTo>
                  <a:lnTo>
                    <a:pt x="110505" y="113190"/>
                  </a:lnTo>
                  <a:lnTo>
                    <a:pt x="110505" y="0"/>
                  </a:lnTo>
                  <a:lnTo>
                    <a:pt x="0" y="0"/>
                  </a:lnTo>
                  <a:close/>
                </a:path>
              </a:pathLst>
            </a:custGeom>
            <a:solidFill>
              <a:srgbClr val="DBDBDB"/>
            </a:solidFill>
            <a:ln w="12783" cap="flat">
              <a:noFill/>
              <a:prstDash val="solid"/>
              <a:miter/>
            </a:ln>
          </p:spPr>
          <p:txBody>
            <a:bodyPr rtlCol="0" anchor="ctr"/>
            <a:lstStyle/>
            <a:p>
              <a:endParaRPr lang="en-US"/>
            </a:p>
          </p:txBody>
        </p:sp>
      </p:grpSp>
      <p:grpSp>
        <p:nvGrpSpPr>
          <p:cNvPr id="567" name="Graphic 2">
            <a:extLst>
              <a:ext uri="{FF2B5EF4-FFF2-40B4-BE49-F238E27FC236}">
                <a16:creationId xmlns:a16="http://schemas.microsoft.com/office/drawing/2014/main" id="{7232296A-95A6-98FA-8E7E-B3745FF5F01D}"/>
              </a:ext>
            </a:extLst>
          </p:cNvPr>
          <p:cNvGrpSpPr/>
          <p:nvPr/>
        </p:nvGrpSpPr>
        <p:grpSpPr>
          <a:xfrm>
            <a:off x="5105974" y="7355045"/>
            <a:ext cx="907953" cy="1824092"/>
            <a:chOff x="5105974" y="7355045"/>
            <a:chExt cx="907953" cy="1824092"/>
          </a:xfrm>
        </p:grpSpPr>
        <p:sp>
          <p:nvSpPr>
            <p:cNvPr id="568" name="Freeform: Shape 567">
              <a:extLst>
                <a:ext uri="{FF2B5EF4-FFF2-40B4-BE49-F238E27FC236}">
                  <a16:creationId xmlns:a16="http://schemas.microsoft.com/office/drawing/2014/main" id="{B4DCDF47-2EB5-D97A-CF6D-6E2896CED048}"/>
                </a:ext>
              </a:extLst>
            </p:cNvPr>
            <p:cNvSpPr/>
            <p:nvPr/>
          </p:nvSpPr>
          <p:spPr>
            <a:xfrm>
              <a:off x="5582780" y="7690652"/>
              <a:ext cx="431146" cy="777368"/>
            </a:xfrm>
            <a:custGeom>
              <a:avLst/>
              <a:gdLst>
                <a:gd name="connsiteX0" fmla="*/ 0 w 431146"/>
                <a:gd name="connsiteY0" fmla="*/ 777369 h 777368"/>
                <a:gd name="connsiteX1" fmla="*/ 189802 w 431146"/>
                <a:gd name="connsiteY1" fmla="*/ 269994 h 777368"/>
                <a:gd name="connsiteX2" fmla="*/ 431147 w 431146"/>
                <a:gd name="connsiteY2" fmla="*/ 0 h 777368"/>
                <a:gd name="connsiteX3" fmla="*/ 0 w 431146"/>
                <a:gd name="connsiteY3" fmla="*/ 777369 h 777368"/>
              </a:gdLst>
              <a:ahLst/>
              <a:cxnLst>
                <a:cxn ang="0">
                  <a:pos x="connsiteX0" y="connsiteY0"/>
                </a:cxn>
                <a:cxn ang="0">
                  <a:pos x="connsiteX1" y="connsiteY1"/>
                </a:cxn>
                <a:cxn ang="0">
                  <a:pos x="connsiteX2" y="connsiteY2"/>
                </a:cxn>
                <a:cxn ang="0">
                  <a:pos x="connsiteX3" y="connsiteY3"/>
                </a:cxn>
              </a:cxnLst>
              <a:rect l="l" t="t" r="r" b="b"/>
              <a:pathLst>
                <a:path w="431146" h="777368">
                  <a:moveTo>
                    <a:pt x="0" y="777369"/>
                  </a:moveTo>
                  <a:cubicBezTo>
                    <a:pt x="0" y="777369"/>
                    <a:pt x="105516" y="398660"/>
                    <a:pt x="189802" y="269994"/>
                  </a:cubicBezTo>
                  <a:cubicBezTo>
                    <a:pt x="274087" y="141328"/>
                    <a:pt x="431147" y="0"/>
                    <a:pt x="431147" y="0"/>
                  </a:cubicBezTo>
                  <a:cubicBezTo>
                    <a:pt x="431147" y="0"/>
                    <a:pt x="427438" y="583986"/>
                    <a:pt x="0" y="777369"/>
                  </a:cubicBezTo>
                  <a:close/>
                </a:path>
              </a:pathLst>
            </a:custGeom>
            <a:solidFill>
              <a:srgbClr val="FF725E"/>
            </a:solidFill>
            <a:ln w="12783"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BDA1725E-5962-8840-F234-9942BE8309E5}"/>
                </a:ext>
              </a:extLst>
            </p:cNvPr>
            <p:cNvSpPr/>
            <p:nvPr/>
          </p:nvSpPr>
          <p:spPr>
            <a:xfrm>
              <a:off x="5589992" y="7844262"/>
              <a:ext cx="341788" cy="623920"/>
            </a:xfrm>
            <a:custGeom>
              <a:avLst/>
              <a:gdLst>
                <a:gd name="connsiteX0" fmla="*/ 334 w 341788"/>
                <a:gd name="connsiteY0" fmla="*/ 617747 h 623920"/>
                <a:gd name="connsiteX1" fmla="*/ 96514 w 341788"/>
                <a:gd name="connsiteY1" fmla="*/ 434212 h 623920"/>
                <a:gd name="connsiteX2" fmla="*/ 148952 w 341788"/>
                <a:gd name="connsiteY2" fmla="*/ 234946 h 623920"/>
                <a:gd name="connsiteX3" fmla="*/ 149848 w 341788"/>
                <a:gd name="connsiteY3" fmla="*/ 234051 h 623920"/>
                <a:gd name="connsiteX4" fmla="*/ 150743 w 341788"/>
                <a:gd name="connsiteY4" fmla="*/ 234946 h 623920"/>
                <a:gd name="connsiteX5" fmla="*/ 105723 w 341788"/>
                <a:gd name="connsiteY5" fmla="*/ 414004 h 623920"/>
                <a:gd name="connsiteX6" fmla="*/ 239505 w 341788"/>
                <a:gd name="connsiteY6" fmla="*/ 141196 h 623920"/>
                <a:gd name="connsiteX7" fmla="*/ 288490 w 341788"/>
                <a:gd name="connsiteY7" fmla="*/ 20076 h 623920"/>
                <a:gd name="connsiteX8" fmla="*/ 290281 w 341788"/>
                <a:gd name="connsiteY8" fmla="*/ 20716 h 623920"/>
                <a:gd name="connsiteX9" fmla="*/ 257411 w 341788"/>
                <a:gd name="connsiteY9" fmla="*/ 111652 h 623920"/>
                <a:gd name="connsiteX10" fmla="*/ 337603 w 341788"/>
                <a:gd name="connsiteY10" fmla="*/ 891 h 623920"/>
                <a:gd name="connsiteX11" fmla="*/ 341312 w 341788"/>
                <a:gd name="connsiteY11" fmla="*/ 3449 h 623920"/>
                <a:gd name="connsiteX12" fmla="*/ 182078 w 341788"/>
                <a:gd name="connsiteY12" fmla="*/ 288280 h 623920"/>
                <a:gd name="connsiteX13" fmla="*/ 314453 w 341788"/>
                <a:gd name="connsiteY13" fmla="*/ 122779 h 623920"/>
                <a:gd name="connsiteX14" fmla="*/ 315349 w 341788"/>
                <a:gd name="connsiteY14" fmla="*/ 123418 h 623920"/>
                <a:gd name="connsiteX15" fmla="*/ 173637 w 341788"/>
                <a:gd name="connsiteY15" fmla="*/ 307209 h 623920"/>
                <a:gd name="connsiteX16" fmla="*/ 70423 w 341788"/>
                <a:gd name="connsiteY16" fmla="*/ 523102 h 623920"/>
                <a:gd name="connsiteX17" fmla="*/ 266236 w 341788"/>
                <a:gd name="connsiteY17" fmla="*/ 291477 h 623920"/>
                <a:gd name="connsiteX18" fmla="*/ 269177 w 341788"/>
                <a:gd name="connsiteY18" fmla="*/ 293396 h 623920"/>
                <a:gd name="connsiteX19" fmla="*/ 64539 w 341788"/>
                <a:gd name="connsiteY19" fmla="*/ 533845 h 623920"/>
                <a:gd name="connsiteX20" fmla="*/ 7880 w 341788"/>
                <a:gd name="connsiteY20" fmla="*/ 622352 h 623920"/>
                <a:gd name="connsiteX21" fmla="*/ 1569 w 341788"/>
                <a:gd name="connsiteY21" fmla="*/ 622848 h 623920"/>
                <a:gd name="connsiteX22" fmla="*/ 334 w 341788"/>
                <a:gd name="connsiteY22" fmla="*/ 617747 h 62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788" h="623920">
                  <a:moveTo>
                    <a:pt x="334" y="617747"/>
                  </a:moveTo>
                  <a:cubicBezTo>
                    <a:pt x="35866" y="558452"/>
                    <a:pt x="67978" y="497174"/>
                    <a:pt x="96514" y="434212"/>
                  </a:cubicBezTo>
                  <a:cubicBezTo>
                    <a:pt x="108639" y="366495"/>
                    <a:pt x="126175" y="299860"/>
                    <a:pt x="148952" y="234946"/>
                  </a:cubicBezTo>
                  <a:cubicBezTo>
                    <a:pt x="148952" y="234452"/>
                    <a:pt x="149353" y="234051"/>
                    <a:pt x="149848" y="234051"/>
                  </a:cubicBezTo>
                  <a:cubicBezTo>
                    <a:pt x="150342" y="234051"/>
                    <a:pt x="150743" y="234452"/>
                    <a:pt x="150743" y="234946"/>
                  </a:cubicBezTo>
                  <a:cubicBezTo>
                    <a:pt x="136802" y="294803"/>
                    <a:pt x="120559" y="354148"/>
                    <a:pt x="105723" y="414004"/>
                  </a:cubicBezTo>
                  <a:cubicBezTo>
                    <a:pt x="148313" y="321789"/>
                    <a:pt x="188857" y="228423"/>
                    <a:pt x="239505" y="141196"/>
                  </a:cubicBezTo>
                  <a:cubicBezTo>
                    <a:pt x="251245" y="99115"/>
                    <a:pt x="267677" y="58487"/>
                    <a:pt x="288490" y="20076"/>
                  </a:cubicBezTo>
                  <a:cubicBezTo>
                    <a:pt x="288490" y="18925"/>
                    <a:pt x="290920" y="20076"/>
                    <a:pt x="290281" y="20716"/>
                  </a:cubicBezTo>
                  <a:cubicBezTo>
                    <a:pt x="277474" y="50327"/>
                    <a:pt x="266497" y="80696"/>
                    <a:pt x="257411" y="111652"/>
                  </a:cubicBezTo>
                  <a:cubicBezTo>
                    <a:pt x="281292" y="72750"/>
                    <a:pt x="308100" y="35723"/>
                    <a:pt x="337603" y="891"/>
                  </a:cubicBezTo>
                  <a:cubicBezTo>
                    <a:pt x="339394" y="-1283"/>
                    <a:pt x="343103" y="891"/>
                    <a:pt x="341312" y="3449"/>
                  </a:cubicBezTo>
                  <a:cubicBezTo>
                    <a:pt x="273526" y="90037"/>
                    <a:pt x="226203" y="188519"/>
                    <a:pt x="182078" y="288280"/>
                  </a:cubicBezTo>
                  <a:cubicBezTo>
                    <a:pt x="229995" y="236256"/>
                    <a:pt x="274227" y="180954"/>
                    <a:pt x="314453" y="122779"/>
                  </a:cubicBezTo>
                  <a:cubicBezTo>
                    <a:pt x="314453" y="122139"/>
                    <a:pt x="315733" y="122779"/>
                    <a:pt x="315349" y="123418"/>
                  </a:cubicBezTo>
                  <a:cubicBezTo>
                    <a:pt x="273425" y="188601"/>
                    <a:pt x="226016" y="250088"/>
                    <a:pt x="173637" y="307209"/>
                  </a:cubicBezTo>
                  <a:cubicBezTo>
                    <a:pt x="141151" y="380239"/>
                    <a:pt x="109688" y="453653"/>
                    <a:pt x="70423" y="523102"/>
                  </a:cubicBezTo>
                  <a:cubicBezTo>
                    <a:pt x="147801" y="457746"/>
                    <a:pt x="207402" y="373077"/>
                    <a:pt x="266236" y="291477"/>
                  </a:cubicBezTo>
                  <a:cubicBezTo>
                    <a:pt x="267642" y="289559"/>
                    <a:pt x="270456" y="291477"/>
                    <a:pt x="269177" y="293396"/>
                  </a:cubicBezTo>
                  <a:cubicBezTo>
                    <a:pt x="210216" y="382925"/>
                    <a:pt x="149208" y="467466"/>
                    <a:pt x="64539" y="533845"/>
                  </a:cubicBezTo>
                  <a:cubicBezTo>
                    <a:pt x="47298" y="564369"/>
                    <a:pt x="28383" y="593916"/>
                    <a:pt x="7880" y="622352"/>
                  </a:cubicBezTo>
                  <a:cubicBezTo>
                    <a:pt x="6274" y="624231"/>
                    <a:pt x="3449" y="624453"/>
                    <a:pt x="1569" y="622848"/>
                  </a:cubicBezTo>
                  <a:cubicBezTo>
                    <a:pt x="100" y="621592"/>
                    <a:pt x="-398" y="619536"/>
                    <a:pt x="334" y="617747"/>
                  </a:cubicBezTo>
                  <a:close/>
                </a:path>
              </a:pathLst>
            </a:custGeom>
            <a:solidFill>
              <a:srgbClr val="263238"/>
            </a:solidFill>
            <a:ln w="12783"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445BA2E7-0E14-7E1E-2BE1-20E0F9BCD99E}"/>
                </a:ext>
              </a:extLst>
            </p:cNvPr>
            <p:cNvSpPr/>
            <p:nvPr/>
          </p:nvSpPr>
          <p:spPr>
            <a:xfrm>
              <a:off x="5431721" y="7355045"/>
              <a:ext cx="262913" cy="1147124"/>
            </a:xfrm>
            <a:custGeom>
              <a:avLst/>
              <a:gdLst>
                <a:gd name="connsiteX0" fmla="*/ 118317 w 262913"/>
                <a:gd name="connsiteY0" fmla="*/ 1147124 h 1147124"/>
                <a:gd name="connsiteX1" fmla="*/ 252867 w 262913"/>
                <a:gd name="connsiteY1" fmla="*/ 459157 h 1147124"/>
                <a:gd name="connsiteX2" fmla="*/ 138781 w 262913"/>
                <a:gd name="connsiteY2" fmla="*/ 0 h 1147124"/>
                <a:gd name="connsiteX3" fmla="*/ 118317 w 262913"/>
                <a:gd name="connsiteY3" fmla="*/ 1147124 h 1147124"/>
              </a:gdLst>
              <a:ahLst/>
              <a:cxnLst>
                <a:cxn ang="0">
                  <a:pos x="connsiteX0" y="connsiteY0"/>
                </a:cxn>
                <a:cxn ang="0">
                  <a:pos x="connsiteX1" y="connsiteY1"/>
                </a:cxn>
                <a:cxn ang="0">
                  <a:pos x="connsiteX2" y="connsiteY2"/>
                </a:cxn>
                <a:cxn ang="0">
                  <a:pos x="connsiteX3" y="connsiteY3"/>
                </a:cxn>
              </a:cxnLst>
              <a:rect l="l" t="t" r="r" b="b"/>
              <a:pathLst>
                <a:path w="262913" h="1147124">
                  <a:moveTo>
                    <a:pt x="118317" y="1147124"/>
                  </a:moveTo>
                  <a:cubicBezTo>
                    <a:pt x="118317" y="1147124"/>
                    <a:pt x="307991" y="797832"/>
                    <a:pt x="252867" y="459157"/>
                  </a:cubicBezTo>
                  <a:cubicBezTo>
                    <a:pt x="197742" y="120481"/>
                    <a:pt x="138781" y="0"/>
                    <a:pt x="138781" y="0"/>
                  </a:cubicBezTo>
                  <a:cubicBezTo>
                    <a:pt x="138781" y="0"/>
                    <a:pt x="-159351" y="526687"/>
                    <a:pt x="118317" y="1147124"/>
                  </a:cubicBezTo>
                  <a:close/>
                </a:path>
              </a:pathLst>
            </a:custGeom>
            <a:solidFill>
              <a:srgbClr val="FF725E"/>
            </a:solidFill>
            <a:ln w="12783"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4F8CA184-5EDD-8267-462E-14FB3829A287}"/>
                </a:ext>
              </a:extLst>
            </p:cNvPr>
            <p:cNvSpPr/>
            <p:nvPr/>
          </p:nvSpPr>
          <p:spPr>
            <a:xfrm>
              <a:off x="5470357" y="7521989"/>
              <a:ext cx="167163" cy="978810"/>
            </a:xfrm>
            <a:custGeom>
              <a:avLst/>
              <a:gdLst>
                <a:gd name="connsiteX0" fmla="*/ 1791 w 167163"/>
                <a:gd name="connsiteY0" fmla="*/ 431111 h 978810"/>
                <a:gd name="connsiteX1" fmla="*/ 75077 w 167163"/>
                <a:gd name="connsiteY1" fmla="*/ 713128 h 978810"/>
                <a:gd name="connsiteX2" fmla="*/ 81216 w 167163"/>
                <a:gd name="connsiteY2" fmla="*/ 340303 h 978810"/>
                <a:gd name="connsiteX3" fmla="*/ 45404 w 167163"/>
                <a:gd name="connsiteY3" fmla="*/ 108806 h 978810"/>
                <a:gd name="connsiteX4" fmla="*/ 48985 w 167163"/>
                <a:gd name="connsiteY4" fmla="*/ 108807 h 978810"/>
                <a:gd name="connsiteX5" fmla="*/ 82239 w 167163"/>
                <a:gd name="connsiteY5" fmla="*/ 307945 h 978810"/>
                <a:gd name="connsiteX6" fmla="*/ 92215 w 167163"/>
                <a:gd name="connsiteY6" fmla="*/ 988 h 978810"/>
                <a:gd name="connsiteX7" fmla="*/ 93978 w 167163"/>
                <a:gd name="connsiteY7" fmla="*/ 64 h 978810"/>
                <a:gd name="connsiteX8" fmla="*/ 94901 w 167163"/>
                <a:gd name="connsiteY8" fmla="*/ 988 h 978810"/>
                <a:gd name="connsiteX9" fmla="*/ 93878 w 167163"/>
                <a:gd name="connsiteY9" fmla="*/ 481503 h 978810"/>
                <a:gd name="connsiteX10" fmla="*/ 148490 w 167163"/>
                <a:gd name="connsiteY10" fmla="*/ 291190 h 978810"/>
                <a:gd name="connsiteX11" fmla="*/ 149642 w 167163"/>
                <a:gd name="connsiteY11" fmla="*/ 291190 h 978810"/>
                <a:gd name="connsiteX12" fmla="*/ 93238 w 167163"/>
                <a:gd name="connsiteY12" fmla="*/ 507467 h 978810"/>
                <a:gd name="connsiteX13" fmla="*/ 89145 w 167163"/>
                <a:gd name="connsiteY13" fmla="*/ 814424 h 978810"/>
                <a:gd name="connsiteX14" fmla="*/ 164734 w 167163"/>
                <a:gd name="connsiteY14" fmla="*/ 485213 h 978810"/>
                <a:gd name="connsiteX15" fmla="*/ 166348 w 167163"/>
                <a:gd name="connsiteY15" fmla="*/ 484397 h 978810"/>
                <a:gd name="connsiteX16" fmla="*/ 167164 w 167163"/>
                <a:gd name="connsiteY16" fmla="*/ 485213 h 978810"/>
                <a:gd name="connsiteX17" fmla="*/ 90425 w 167163"/>
                <a:gd name="connsiteY17" fmla="*/ 860084 h 978810"/>
                <a:gd name="connsiteX18" fmla="*/ 88250 w 167163"/>
                <a:gd name="connsiteY18" fmla="*/ 863153 h 978810"/>
                <a:gd name="connsiteX19" fmla="*/ 85053 w 167163"/>
                <a:gd name="connsiteY19" fmla="*/ 975321 h 978810"/>
                <a:gd name="connsiteX20" fmla="*/ 80164 w 167163"/>
                <a:gd name="connsiteY20" fmla="*/ 978745 h 978810"/>
                <a:gd name="connsiteX21" fmla="*/ 76739 w 167163"/>
                <a:gd name="connsiteY21" fmla="*/ 975321 h 978810"/>
                <a:gd name="connsiteX22" fmla="*/ 74821 w 167163"/>
                <a:gd name="connsiteY22" fmla="*/ 745103 h 978810"/>
                <a:gd name="connsiteX23" fmla="*/ 0 w 167163"/>
                <a:gd name="connsiteY23" fmla="*/ 430728 h 978810"/>
                <a:gd name="connsiteX24" fmla="*/ 1791 w 167163"/>
                <a:gd name="connsiteY24" fmla="*/ 431111 h 97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163" h="978810">
                  <a:moveTo>
                    <a:pt x="1791" y="431111"/>
                  </a:moveTo>
                  <a:cubicBezTo>
                    <a:pt x="17897" y="527085"/>
                    <a:pt x="42421" y="621455"/>
                    <a:pt x="75077" y="713128"/>
                  </a:cubicBezTo>
                  <a:cubicBezTo>
                    <a:pt x="75077" y="588811"/>
                    <a:pt x="77890" y="464493"/>
                    <a:pt x="81216" y="340303"/>
                  </a:cubicBezTo>
                  <a:cubicBezTo>
                    <a:pt x="59972" y="264867"/>
                    <a:pt x="47947" y="187135"/>
                    <a:pt x="45404" y="108806"/>
                  </a:cubicBezTo>
                  <a:cubicBezTo>
                    <a:pt x="45404" y="106504"/>
                    <a:pt x="48857" y="106632"/>
                    <a:pt x="48985" y="108807"/>
                  </a:cubicBezTo>
                  <a:cubicBezTo>
                    <a:pt x="54983" y="175936"/>
                    <a:pt x="66100" y="242509"/>
                    <a:pt x="82239" y="307945"/>
                  </a:cubicBezTo>
                  <a:cubicBezTo>
                    <a:pt x="85053" y="205626"/>
                    <a:pt x="88378" y="103307"/>
                    <a:pt x="92215" y="988"/>
                  </a:cubicBezTo>
                  <a:cubicBezTo>
                    <a:pt x="92447" y="246"/>
                    <a:pt x="93236" y="-167"/>
                    <a:pt x="93978" y="64"/>
                  </a:cubicBezTo>
                  <a:cubicBezTo>
                    <a:pt x="94418" y="202"/>
                    <a:pt x="94764" y="547"/>
                    <a:pt x="94901" y="988"/>
                  </a:cubicBezTo>
                  <a:cubicBezTo>
                    <a:pt x="94901" y="161117"/>
                    <a:pt x="94901" y="320735"/>
                    <a:pt x="93878" y="481503"/>
                  </a:cubicBezTo>
                  <a:cubicBezTo>
                    <a:pt x="116927" y="419557"/>
                    <a:pt x="135185" y="355933"/>
                    <a:pt x="148490" y="291190"/>
                  </a:cubicBezTo>
                  <a:lnTo>
                    <a:pt x="149642" y="291190"/>
                  </a:lnTo>
                  <a:cubicBezTo>
                    <a:pt x="141783" y="365701"/>
                    <a:pt x="122770" y="438608"/>
                    <a:pt x="93238" y="507467"/>
                  </a:cubicBezTo>
                  <a:cubicBezTo>
                    <a:pt x="92471" y="609786"/>
                    <a:pt x="91448" y="712105"/>
                    <a:pt x="89145" y="814424"/>
                  </a:cubicBezTo>
                  <a:cubicBezTo>
                    <a:pt x="121248" y="705582"/>
                    <a:pt x="155525" y="600194"/>
                    <a:pt x="164734" y="485213"/>
                  </a:cubicBezTo>
                  <a:cubicBezTo>
                    <a:pt x="164954" y="484542"/>
                    <a:pt x="165677" y="484176"/>
                    <a:pt x="166348" y="484397"/>
                  </a:cubicBezTo>
                  <a:cubicBezTo>
                    <a:pt x="166734" y="484524"/>
                    <a:pt x="167037" y="484827"/>
                    <a:pt x="167164" y="485213"/>
                  </a:cubicBezTo>
                  <a:cubicBezTo>
                    <a:pt x="164606" y="612088"/>
                    <a:pt x="131992" y="741010"/>
                    <a:pt x="90425" y="860084"/>
                  </a:cubicBezTo>
                  <a:cubicBezTo>
                    <a:pt x="89961" y="861269"/>
                    <a:pt x="89215" y="862323"/>
                    <a:pt x="88250" y="863153"/>
                  </a:cubicBezTo>
                  <a:cubicBezTo>
                    <a:pt x="87355" y="900500"/>
                    <a:pt x="86332" y="937974"/>
                    <a:pt x="85053" y="975321"/>
                  </a:cubicBezTo>
                  <a:cubicBezTo>
                    <a:pt x="84648" y="977617"/>
                    <a:pt x="82460" y="979150"/>
                    <a:pt x="80164" y="978745"/>
                  </a:cubicBezTo>
                  <a:cubicBezTo>
                    <a:pt x="78416" y="978438"/>
                    <a:pt x="77047" y="977069"/>
                    <a:pt x="76739" y="975321"/>
                  </a:cubicBezTo>
                  <a:cubicBezTo>
                    <a:pt x="75205" y="898582"/>
                    <a:pt x="74565" y="821842"/>
                    <a:pt x="74821" y="745103"/>
                  </a:cubicBezTo>
                  <a:cubicBezTo>
                    <a:pt x="33468" y="644910"/>
                    <a:pt x="8216" y="538808"/>
                    <a:pt x="0" y="430728"/>
                  </a:cubicBezTo>
                  <a:cubicBezTo>
                    <a:pt x="128" y="430344"/>
                    <a:pt x="1663" y="430088"/>
                    <a:pt x="1791" y="431111"/>
                  </a:cubicBezTo>
                  <a:close/>
                </a:path>
              </a:pathLst>
            </a:custGeom>
            <a:solidFill>
              <a:srgbClr val="263238"/>
            </a:solidFill>
            <a:ln w="12783"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0C598C1A-9E7A-C767-42D9-8F665C763FD4}"/>
                </a:ext>
              </a:extLst>
            </p:cNvPr>
            <p:cNvSpPr/>
            <p:nvPr/>
          </p:nvSpPr>
          <p:spPr>
            <a:xfrm>
              <a:off x="5480589" y="7897549"/>
              <a:ext cx="17394" cy="94864"/>
            </a:xfrm>
            <a:custGeom>
              <a:avLst/>
              <a:gdLst>
                <a:gd name="connsiteX0" fmla="*/ 4604 w 17394"/>
                <a:gd name="connsiteY0" fmla="*/ 1706 h 94864"/>
                <a:gd name="connsiteX1" fmla="*/ 17394 w 17394"/>
                <a:gd name="connsiteY1" fmla="*/ 94049 h 94864"/>
                <a:gd name="connsiteX2" fmla="*/ 15604 w 17394"/>
                <a:gd name="connsiteY2" fmla="*/ 94049 h 94864"/>
                <a:gd name="connsiteX3" fmla="*/ 0 w 17394"/>
                <a:gd name="connsiteY3" fmla="*/ 1962 h 94864"/>
                <a:gd name="connsiteX4" fmla="*/ 4604 w 17394"/>
                <a:gd name="connsiteY4" fmla="*/ 1706 h 9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4" h="94864">
                  <a:moveTo>
                    <a:pt x="4604" y="1706"/>
                  </a:moveTo>
                  <a:cubicBezTo>
                    <a:pt x="11090" y="32138"/>
                    <a:pt x="15365" y="63000"/>
                    <a:pt x="17394" y="94049"/>
                  </a:cubicBezTo>
                  <a:cubicBezTo>
                    <a:pt x="17394" y="95072"/>
                    <a:pt x="15859" y="95200"/>
                    <a:pt x="15604" y="94049"/>
                  </a:cubicBezTo>
                  <a:cubicBezTo>
                    <a:pt x="8232" y="63761"/>
                    <a:pt x="3018" y="32988"/>
                    <a:pt x="0" y="1962"/>
                  </a:cubicBezTo>
                  <a:cubicBezTo>
                    <a:pt x="128" y="-340"/>
                    <a:pt x="4092" y="-852"/>
                    <a:pt x="4604" y="1706"/>
                  </a:cubicBezTo>
                  <a:close/>
                </a:path>
              </a:pathLst>
            </a:custGeom>
            <a:solidFill>
              <a:srgbClr val="263238"/>
            </a:solidFill>
            <a:ln w="12783"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408C30BE-393E-CC48-9432-A3EF98BBF532}"/>
                </a:ext>
              </a:extLst>
            </p:cNvPr>
            <p:cNvSpPr/>
            <p:nvPr/>
          </p:nvSpPr>
          <p:spPr>
            <a:xfrm>
              <a:off x="5585793" y="7642782"/>
              <a:ext cx="12079" cy="65576"/>
            </a:xfrm>
            <a:custGeom>
              <a:avLst/>
              <a:gdLst>
                <a:gd name="connsiteX0" fmla="*/ 10289 w 12079"/>
                <a:gd name="connsiteY0" fmla="*/ 675 h 65576"/>
                <a:gd name="connsiteX1" fmla="*/ 12079 w 12079"/>
                <a:gd name="connsiteY1" fmla="*/ 675 h 65576"/>
                <a:gd name="connsiteX2" fmla="*/ 2615 w 12079"/>
                <a:gd name="connsiteY2" fmla="*/ 64624 h 65576"/>
                <a:gd name="connsiteX3" fmla="*/ 952 w 12079"/>
                <a:gd name="connsiteY3" fmla="*/ 65520 h 65576"/>
                <a:gd name="connsiteX4" fmla="*/ 57 w 12079"/>
                <a:gd name="connsiteY4" fmla="*/ 63857 h 65576"/>
                <a:gd name="connsiteX5" fmla="*/ 10289 w 12079"/>
                <a:gd name="connsiteY5" fmla="*/ 675 h 65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9" h="65576">
                  <a:moveTo>
                    <a:pt x="10289" y="675"/>
                  </a:moveTo>
                  <a:cubicBezTo>
                    <a:pt x="10289" y="-348"/>
                    <a:pt x="12079" y="-93"/>
                    <a:pt x="12079" y="675"/>
                  </a:cubicBezTo>
                  <a:cubicBezTo>
                    <a:pt x="11833" y="22321"/>
                    <a:pt x="8649" y="43834"/>
                    <a:pt x="2615" y="64624"/>
                  </a:cubicBezTo>
                  <a:cubicBezTo>
                    <a:pt x="2403" y="65331"/>
                    <a:pt x="1659" y="65731"/>
                    <a:pt x="952" y="65520"/>
                  </a:cubicBezTo>
                  <a:cubicBezTo>
                    <a:pt x="246" y="65308"/>
                    <a:pt x="-155" y="64563"/>
                    <a:pt x="57" y="63857"/>
                  </a:cubicBezTo>
                  <a:cubicBezTo>
                    <a:pt x="4150" y="43137"/>
                    <a:pt x="6708" y="22034"/>
                    <a:pt x="10289" y="675"/>
                  </a:cubicBezTo>
                  <a:close/>
                </a:path>
              </a:pathLst>
            </a:custGeom>
            <a:solidFill>
              <a:srgbClr val="263238"/>
            </a:solidFill>
            <a:ln w="12783"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08FE320C-3480-C494-AB5E-328510C03846}"/>
                </a:ext>
              </a:extLst>
            </p:cNvPr>
            <p:cNvSpPr/>
            <p:nvPr/>
          </p:nvSpPr>
          <p:spPr>
            <a:xfrm>
              <a:off x="5105974" y="7709453"/>
              <a:ext cx="375002" cy="819447"/>
            </a:xfrm>
            <a:custGeom>
              <a:avLst/>
              <a:gdLst>
                <a:gd name="connsiteX0" fmla="*/ 374871 w 375002"/>
                <a:gd name="connsiteY0" fmla="*/ 819447 h 819447"/>
                <a:gd name="connsiteX1" fmla="*/ 278052 w 375002"/>
                <a:gd name="connsiteY1" fmla="*/ 273575 h 819447"/>
                <a:gd name="connsiteX2" fmla="*/ 0 w 375002"/>
                <a:gd name="connsiteY2" fmla="*/ 0 h 819447"/>
                <a:gd name="connsiteX3" fmla="*/ 374871 w 375002"/>
                <a:gd name="connsiteY3" fmla="*/ 819447 h 819447"/>
              </a:gdLst>
              <a:ahLst/>
              <a:cxnLst>
                <a:cxn ang="0">
                  <a:pos x="connsiteX0" y="connsiteY0"/>
                </a:cxn>
                <a:cxn ang="0">
                  <a:pos x="connsiteX1" y="connsiteY1"/>
                </a:cxn>
                <a:cxn ang="0">
                  <a:pos x="connsiteX2" y="connsiteY2"/>
                </a:cxn>
                <a:cxn ang="0">
                  <a:pos x="connsiteX3" y="connsiteY3"/>
                </a:cxn>
              </a:cxnLst>
              <a:rect l="l" t="t" r="r" b="b"/>
              <a:pathLst>
                <a:path w="375002" h="819447">
                  <a:moveTo>
                    <a:pt x="374871" y="819447"/>
                  </a:moveTo>
                  <a:cubicBezTo>
                    <a:pt x="374871" y="819447"/>
                    <a:pt x="382673" y="454808"/>
                    <a:pt x="278052" y="273575"/>
                  </a:cubicBezTo>
                  <a:cubicBezTo>
                    <a:pt x="173431" y="92343"/>
                    <a:pt x="0" y="0"/>
                    <a:pt x="0" y="0"/>
                  </a:cubicBezTo>
                  <a:cubicBezTo>
                    <a:pt x="0" y="0"/>
                    <a:pt x="69961" y="642819"/>
                    <a:pt x="374871" y="819447"/>
                  </a:cubicBezTo>
                  <a:close/>
                </a:path>
              </a:pathLst>
            </a:custGeom>
            <a:solidFill>
              <a:srgbClr val="FF725E"/>
            </a:solidFill>
            <a:ln w="12783"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37DD450D-2D35-B76E-6823-CDDA19937D6B}"/>
                </a:ext>
              </a:extLst>
            </p:cNvPr>
            <p:cNvSpPr/>
            <p:nvPr/>
          </p:nvSpPr>
          <p:spPr>
            <a:xfrm>
              <a:off x="5206599" y="7839735"/>
              <a:ext cx="249561" cy="640292"/>
            </a:xfrm>
            <a:custGeom>
              <a:avLst/>
              <a:gdLst>
                <a:gd name="connsiteX0" fmla="*/ 83677 w 249561"/>
                <a:gd name="connsiteY0" fmla="*/ 377348 h 640292"/>
                <a:gd name="connsiteX1" fmla="*/ 225133 w 249561"/>
                <a:gd name="connsiteY1" fmla="*/ 556406 h 640292"/>
                <a:gd name="connsiteX2" fmla="*/ 152742 w 249561"/>
                <a:gd name="connsiteY2" fmla="*/ 336548 h 640292"/>
                <a:gd name="connsiteX3" fmla="*/ 31 w 249561"/>
                <a:gd name="connsiteY3" fmla="*/ 161455 h 640292"/>
                <a:gd name="connsiteX4" fmla="*/ 773 w 249561"/>
                <a:gd name="connsiteY4" fmla="*/ 160212 h 640292"/>
                <a:gd name="connsiteX5" fmla="*/ 1694 w 249561"/>
                <a:gd name="connsiteY5" fmla="*/ 160432 h 640292"/>
                <a:gd name="connsiteX6" fmla="*/ 146603 w 249561"/>
                <a:gd name="connsiteY6" fmla="*/ 320561 h 640292"/>
                <a:gd name="connsiteX7" fmla="*/ 926 w 249561"/>
                <a:gd name="connsiteY7" fmla="*/ 3499 h 640292"/>
                <a:gd name="connsiteX8" fmla="*/ 1822 w 249561"/>
                <a:gd name="connsiteY8" fmla="*/ 302 h 640292"/>
                <a:gd name="connsiteX9" fmla="*/ 5019 w 249561"/>
                <a:gd name="connsiteY9" fmla="*/ 1197 h 640292"/>
                <a:gd name="connsiteX10" fmla="*/ 96211 w 249561"/>
                <a:gd name="connsiteY10" fmla="*/ 167466 h 640292"/>
                <a:gd name="connsiteX11" fmla="*/ 68585 w 249561"/>
                <a:gd name="connsiteY11" fmla="*/ 49927 h 640292"/>
                <a:gd name="connsiteX12" fmla="*/ 70248 w 249561"/>
                <a:gd name="connsiteY12" fmla="*/ 49927 h 640292"/>
                <a:gd name="connsiteX13" fmla="*/ 113221 w 249561"/>
                <a:gd name="connsiteY13" fmla="*/ 204556 h 640292"/>
                <a:gd name="connsiteX14" fmla="*/ 205309 w 249561"/>
                <a:gd name="connsiteY14" fmla="*/ 454087 h 640292"/>
                <a:gd name="connsiteX15" fmla="*/ 193542 w 249561"/>
                <a:gd name="connsiteY15" fmla="*/ 290504 h 640292"/>
                <a:gd name="connsiteX16" fmla="*/ 195333 w 249561"/>
                <a:gd name="connsiteY16" fmla="*/ 290504 h 640292"/>
                <a:gd name="connsiteX17" fmla="*/ 211192 w 249561"/>
                <a:gd name="connsiteY17" fmla="*/ 474039 h 640292"/>
                <a:gd name="connsiteX18" fmla="*/ 249562 w 249561"/>
                <a:gd name="connsiteY18" fmla="*/ 638773 h 640292"/>
                <a:gd name="connsiteX19" fmla="*/ 247260 w 249561"/>
                <a:gd name="connsiteY19" fmla="*/ 639412 h 640292"/>
                <a:gd name="connsiteX20" fmla="*/ 229098 w 249561"/>
                <a:gd name="connsiteY20" fmla="*/ 570219 h 640292"/>
                <a:gd name="connsiteX21" fmla="*/ 227819 w 249561"/>
                <a:gd name="connsiteY21" fmla="*/ 570219 h 640292"/>
                <a:gd name="connsiteX22" fmla="*/ 83421 w 249561"/>
                <a:gd name="connsiteY22" fmla="*/ 378371 h 640292"/>
                <a:gd name="connsiteX23" fmla="*/ 83677 w 249561"/>
                <a:gd name="connsiteY23" fmla="*/ 377348 h 64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9561" h="640292">
                  <a:moveTo>
                    <a:pt x="83677" y="377348"/>
                  </a:moveTo>
                  <a:cubicBezTo>
                    <a:pt x="125737" y="440886"/>
                    <a:pt x="173055" y="500782"/>
                    <a:pt x="225133" y="556406"/>
                  </a:cubicBezTo>
                  <a:cubicBezTo>
                    <a:pt x="204328" y="481798"/>
                    <a:pt x="180198" y="408512"/>
                    <a:pt x="152742" y="336548"/>
                  </a:cubicBezTo>
                  <a:cubicBezTo>
                    <a:pt x="94165" y="285388"/>
                    <a:pt x="35971" y="231799"/>
                    <a:pt x="31" y="161455"/>
                  </a:cubicBezTo>
                  <a:cubicBezTo>
                    <a:pt x="-107" y="160907"/>
                    <a:pt x="225" y="160350"/>
                    <a:pt x="773" y="160212"/>
                  </a:cubicBezTo>
                  <a:cubicBezTo>
                    <a:pt x="1097" y="160130"/>
                    <a:pt x="1441" y="160212"/>
                    <a:pt x="1694" y="160432"/>
                  </a:cubicBezTo>
                  <a:cubicBezTo>
                    <a:pt x="40064" y="222718"/>
                    <a:pt x="92119" y="272599"/>
                    <a:pt x="146603" y="320561"/>
                  </a:cubicBezTo>
                  <a:cubicBezTo>
                    <a:pt x="104630" y="211970"/>
                    <a:pt x="55978" y="106081"/>
                    <a:pt x="926" y="3499"/>
                  </a:cubicBezTo>
                  <a:cubicBezTo>
                    <a:pt x="290" y="2369"/>
                    <a:pt x="691" y="938"/>
                    <a:pt x="1822" y="302"/>
                  </a:cubicBezTo>
                  <a:cubicBezTo>
                    <a:pt x="2952" y="-334"/>
                    <a:pt x="4383" y="67"/>
                    <a:pt x="5019" y="1197"/>
                  </a:cubicBezTo>
                  <a:cubicBezTo>
                    <a:pt x="38402" y="54929"/>
                    <a:pt x="68844" y="110434"/>
                    <a:pt x="96211" y="167466"/>
                  </a:cubicBezTo>
                  <a:cubicBezTo>
                    <a:pt x="86491" y="128457"/>
                    <a:pt x="78561" y="88680"/>
                    <a:pt x="68585" y="49927"/>
                  </a:cubicBezTo>
                  <a:cubicBezTo>
                    <a:pt x="68585" y="48904"/>
                    <a:pt x="69864" y="48520"/>
                    <a:pt x="70248" y="49927"/>
                  </a:cubicBezTo>
                  <a:cubicBezTo>
                    <a:pt x="90761" y="99546"/>
                    <a:pt x="105191" y="151468"/>
                    <a:pt x="113221" y="204556"/>
                  </a:cubicBezTo>
                  <a:cubicBezTo>
                    <a:pt x="149839" y="285426"/>
                    <a:pt x="180613" y="368817"/>
                    <a:pt x="205309" y="454087"/>
                  </a:cubicBezTo>
                  <a:cubicBezTo>
                    <a:pt x="202623" y="399346"/>
                    <a:pt x="199170" y="344989"/>
                    <a:pt x="193542" y="290504"/>
                  </a:cubicBezTo>
                  <a:cubicBezTo>
                    <a:pt x="193542" y="289353"/>
                    <a:pt x="195077" y="289225"/>
                    <a:pt x="195333" y="290504"/>
                  </a:cubicBezTo>
                  <a:cubicBezTo>
                    <a:pt x="206996" y="350964"/>
                    <a:pt x="212312" y="412475"/>
                    <a:pt x="211192" y="474039"/>
                  </a:cubicBezTo>
                  <a:cubicBezTo>
                    <a:pt x="226284" y="528439"/>
                    <a:pt x="239074" y="583350"/>
                    <a:pt x="249562" y="638773"/>
                  </a:cubicBezTo>
                  <a:cubicBezTo>
                    <a:pt x="249562" y="640308"/>
                    <a:pt x="247516" y="640947"/>
                    <a:pt x="247260" y="639412"/>
                  </a:cubicBezTo>
                  <a:cubicBezTo>
                    <a:pt x="241504" y="616263"/>
                    <a:pt x="235365" y="593241"/>
                    <a:pt x="229098" y="570219"/>
                  </a:cubicBezTo>
                  <a:cubicBezTo>
                    <a:pt x="228678" y="570322"/>
                    <a:pt x="228239" y="570322"/>
                    <a:pt x="227819" y="570219"/>
                  </a:cubicBezTo>
                  <a:cubicBezTo>
                    <a:pt x="169587" y="514536"/>
                    <a:pt x="120816" y="449737"/>
                    <a:pt x="83421" y="378371"/>
                  </a:cubicBezTo>
                  <a:cubicBezTo>
                    <a:pt x="83421" y="378371"/>
                    <a:pt x="83421" y="376964"/>
                    <a:pt x="83677" y="377348"/>
                  </a:cubicBezTo>
                  <a:close/>
                </a:path>
              </a:pathLst>
            </a:custGeom>
            <a:solidFill>
              <a:srgbClr val="263238"/>
            </a:solidFill>
            <a:ln w="12783"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821AF1C8-B48A-64DF-61A8-2C016BC4C6BB}"/>
                </a:ext>
              </a:extLst>
            </p:cNvPr>
            <p:cNvSpPr/>
            <p:nvPr/>
          </p:nvSpPr>
          <p:spPr>
            <a:xfrm>
              <a:off x="5167329" y="7920158"/>
              <a:ext cx="65392" cy="74637"/>
            </a:xfrm>
            <a:custGeom>
              <a:avLst/>
              <a:gdLst>
                <a:gd name="connsiteX0" fmla="*/ 1699 w 65392"/>
                <a:gd name="connsiteY0" fmla="*/ 328 h 74637"/>
                <a:gd name="connsiteX1" fmla="*/ 35336 w 65392"/>
                <a:gd name="connsiteY1" fmla="*/ 38698 h 74637"/>
                <a:gd name="connsiteX2" fmla="*/ 65393 w 65392"/>
                <a:gd name="connsiteY2" fmla="*/ 73870 h 74637"/>
                <a:gd name="connsiteX3" fmla="*/ 64625 w 65392"/>
                <a:gd name="connsiteY3" fmla="*/ 74638 h 74637"/>
                <a:gd name="connsiteX4" fmla="*/ 29837 w 65392"/>
                <a:gd name="connsiteY4" fmla="*/ 40361 h 74637"/>
                <a:gd name="connsiteX5" fmla="*/ 36 w 65392"/>
                <a:gd name="connsiteY5" fmla="*/ 1224 h 74637"/>
                <a:gd name="connsiteX6" fmla="*/ 1699 w 65392"/>
                <a:gd name="connsiteY6" fmla="*/ 328 h 7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92" h="74637">
                  <a:moveTo>
                    <a:pt x="1699" y="328"/>
                  </a:moveTo>
                  <a:cubicBezTo>
                    <a:pt x="13338" y="13118"/>
                    <a:pt x="24081" y="25908"/>
                    <a:pt x="35336" y="38698"/>
                  </a:cubicBezTo>
                  <a:cubicBezTo>
                    <a:pt x="46278" y="49601"/>
                    <a:pt x="56329" y="61362"/>
                    <a:pt x="65393" y="73870"/>
                  </a:cubicBezTo>
                  <a:lnTo>
                    <a:pt x="64625" y="74638"/>
                  </a:lnTo>
                  <a:cubicBezTo>
                    <a:pt x="51527" y="64843"/>
                    <a:pt x="39824" y="53312"/>
                    <a:pt x="29837" y="40361"/>
                  </a:cubicBezTo>
                  <a:cubicBezTo>
                    <a:pt x="18832" y="28167"/>
                    <a:pt x="8863" y="15076"/>
                    <a:pt x="36" y="1224"/>
                  </a:cubicBezTo>
                  <a:cubicBezTo>
                    <a:pt x="-220" y="584"/>
                    <a:pt x="931" y="-567"/>
                    <a:pt x="1699" y="328"/>
                  </a:cubicBezTo>
                  <a:close/>
                </a:path>
              </a:pathLst>
            </a:custGeom>
            <a:solidFill>
              <a:srgbClr val="263238"/>
            </a:solidFill>
            <a:ln w="12783"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0A96BC5B-699D-52B4-4C04-F161254F5912}"/>
                </a:ext>
              </a:extLst>
            </p:cNvPr>
            <p:cNvSpPr/>
            <p:nvPr/>
          </p:nvSpPr>
          <p:spPr>
            <a:xfrm>
              <a:off x="5339645" y="8484391"/>
              <a:ext cx="452377" cy="694746"/>
            </a:xfrm>
            <a:custGeom>
              <a:avLst/>
              <a:gdLst>
                <a:gd name="connsiteX0" fmla="*/ 451994 w 452377"/>
                <a:gd name="connsiteY0" fmla="*/ 0 h 694746"/>
                <a:gd name="connsiteX1" fmla="*/ 439204 w 452377"/>
                <a:gd name="connsiteY1" fmla="*/ 172663 h 694746"/>
                <a:gd name="connsiteX2" fmla="*/ 399428 w 452377"/>
                <a:gd name="connsiteY2" fmla="*/ 694746 h 694746"/>
                <a:gd name="connsiteX3" fmla="*/ 52567 w 452377"/>
                <a:gd name="connsiteY3" fmla="*/ 694746 h 694746"/>
                <a:gd name="connsiteX4" fmla="*/ 12790 w 452377"/>
                <a:gd name="connsiteY4" fmla="*/ 172663 h 694746"/>
                <a:gd name="connsiteX5" fmla="*/ 0 w 452377"/>
                <a:gd name="connsiteY5" fmla="*/ 0 h 694746"/>
                <a:gd name="connsiteX6" fmla="*/ 452378 w 452377"/>
                <a:gd name="connsiteY6" fmla="*/ 0 h 69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377" h="694746">
                  <a:moveTo>
                    <a:pt x="451994" y="0"/>
                  </a:moveTo>
                  <a:lnTo>
                    <a:pt x="439204" y="172663"/>
                  </a:lnTo>
                  <a:lnTo>
                    <a:pt x="399428" y="694746"/>
                  </a:lnTo>
                  <a:lnTo>
                    <a:pt x="52567" y="694746"/>
                  </a:lnTo>
                  <a:lnTo>
                    <a:pt x="12790" y="172663"/>
                  </a:lnTo>
                  <a:lnTo>
                    <a:pt x="0" y="0"/>
                  </a:lnTo>
                  <a:lnTo>
                    <a:pt x="452378" y="0"/>
                  </a:lnTo>
                  <a:close/>
                </a:path>
              </a:pathLst>
            </a:custGeom>
            <a:solidFill>
              <a:srgbClr val="455A64"/>
            </a:solidFill>
            <a:ln w="12783"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A8B0CF05-2C87-C2A0-B38F-3E0F01E499EC}"/>
                </a:ext>
              </a:extLst>
            </p:cNvPr>
            <p:cNvSpPr/>
            <p:nvPr/>
          </p:nvSpPr>
          <p:spPr>
            <a:xfrm>
              <a:off x="5339645" y="8484391"/>
              <a:ext cx="452377" cy="172663"/>
            </a:xfrm>
            <a:custGeom>
              <a:avLst/>
              <a:gdLst>
                <a:gd name="connsiteX0" fmla="*/ 451994 w 452377"/>
                <a:gd name="connsiteY0" fmla="*/ 0 h 172663"/>
                <a:gd name="connsiteX1" fmla="*/ 439204 w 452377"/>
                <a:gd name="connsiteY1" fmla="*/ 172663 h 172663"/>
                <a:gd name="connsiteX2" fmla="*/ 12790 w 452377"/>
                <a:gd name="connsiteY2" fmla="*/ 172663 h 172663"/>
                <a:gd name="connsiteX3" fmla="*/ 0 w 452377"/>
                <a:gd name="connsiteY3" fmla="*/ 0 h 172663"/>
                <a:gd name="connsiteX4" fmla="*/ 452378 w 452377"/>
                <a:gd name="connsiteY4" fmla="*/ 0 h 172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377" h="172663">
                  <a:moveTo>
                    <a:pt x="451994" y="0"/>
                  </a:moveTo>
                  <a:lnTo>
                    <a:pt x="439204" y="172663"/>
                  </a:lnTo>
                  <a:lnTo>
                    <a:pt x="12790" y="172663"/>
                  </a:lnTo>
                  <a:lnTo>
                    <a:pt x="0" y="0"/>
                  </a:lnTo>
                  <a:lnTo>
                    <a:pt x="452378" y="0"/>
                  </a:lnTo>
                  <a:close/>
                </a:path>
              </a:pathLst>
            </a:custGeom>
            <a:solidFill>
              <a:srgbClr val="37474F"/>
            </a:solidFill>
            <a:ln w="12783"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3E649377-1CF5-3116-2654-D5908B014F15}"/>
                </a:ext>
              </a:extLst>
            </p:cNvPr>
            <p:cNvSpPr/>
            <p:nvPr/>
          </p:nvSpPr>
          <p:spPr>
            <a:xfrm rot="10800000">
              <a:off x="5308565" y="8399595"/>
              <a:ext cx="513897" cy="132375"/>
            </a:xfrm>
            <a:custGeom>
              <a:avLst/>
              <a:gdLst>
                <a:gd name="connsiteX0" fmla="*/ 0 w 513897"/>
                <a:gd name="connsiteY0" fmla="*/ 0 h 132375"/>
                <a:gd name="connsiteX1" fmla="*/ 513897 w 513897"/>
                <a:gd name="connsiteY1" fmla="*/ 0 h 132375"/>
                <a:gd name="connsiteX2" fmla="*/ 513897 w 513897"/>
                <a:gd name="connsiteY2" fmla="*/ 132375 h 132375"/>
                <a:gd name="connsiteX3" fmla="*/ 0 w 513897"/>
                <a:gd name="connsiteY3" fmla="*/ 132375 h 132375"/>
              </a:gdLst>
              <a:ahLst/>
              <a:cxnLst>
                <a:cxn ang="0">
                  <a:pos x="connsiteX0" y="connsiteY0"/>
                </a:cxn>
                <a:cxn ang="0">
                  <a:pos x="connsiteX1" y="connsiteY1"/>
                </a:cxn>
                <a:cxn ang="0">
                  <a:pos x="connsiteX2" y="connsiteY2"/>
                </a:cxn>
                <a:cxn ang="0">
                  <a:pos x="connsiteX3" y="connsiteY3"/>
                </a:cxn>
              </a:cxnLst>
              <a:rect l="l" t="t" r="r" b="b"/>
              <a:pathLst>
                <a:path w="513897" h="132375">
                  <a:moveTo>
                    <a:pt x="0" y="0"/>
                  </a:moveTo>
                  <a:lnTo>
                    <a:pt x="513897" y="0"/>
                  </a:lnTo>
                  <a:lnTo>
                    <a:pt x="513897" y="132375"/>
                  </a:lnTo>
                  <a:lnTo>
                    <a:pt x="0" y="132375"/>
                  </a:lnTo>
                  <a:close/>
                </a:path>
              </a:pathLst>
            </a:custGeom>
            <a:solidFill>
              <a:srgbClr val="455A64"/>
            </a:solidFill>
            <a:ln w="12783" cap="flat">
              <a:noFill/>
              <a:prstDash val="solid"/>
              <a:miter/>
            </a:ln>
          </p:spPr>
          <p:txBody>
            <a:bodyPr rtlCol="0" anchor="ctr"/>
            <a:lstStyle/>
            <a:p>
              <a:endParaRPr lang="en-US"/>
            </a:p>
          </p:txBody>
        </p:sp>
      </p:grpSp>
      <p:sp>
        <p:nvSpPr>
          <p:cNvPr id="580" name="Freeform: Shape 579">
            <a:extLst>
              <a:ext uri="{FF2B5EF4-FFF2-40B4-BE49-F238E27FC236}">
                <a16:creationId xmlns:a16="http://schemas.microsoft.com/office/drawing/2014/main" id="{F09E0953-6926-0012-A073-6195E3AEA55E}"/>
              </a:ext>
            </a:extLst>
          </p:cNvPr>
          <p:cNvSpPr/>
          <p:nvPr/>
        </p:nvSpPr>
        <p:spPr>
          <a:xfrm>
            <a:off x="379859" y="9172870"/>
            <a:ext cx="5635219" cy="12662"/>
          </a:xfrm>
          <a:custGeom>
            <a:avLst/>
            <a:gdLst>
              <a:gd name="connsiteX0" fmla="*/ 0 w 5635219"/>
              <a:gd name="connsiteY0" fmla="*/ 6267 h 12662"/>
              <a:gd name="connsiteX1" fmla="*/ 704466 w 5635219"/>
              <a:gd name="connsiteY1" fmla="*/ 3197 h 12662"/>
              <a:gd name="connsiteX2" fmla="*/ 1408805 w 5635219"/>
              <a:gd name="connsiteY2" fmla="*/ 2046 h 12662"/>
              <a:gd name="connsiteX3" fmla="*/ 2817610 w 5635219"/>
              <a:gd name="connsiteY3" fmla="*/ 0 h 12662"/>
              <a:gd name="connsiteX4" fmla="*/ 4226415 w 5635219"/>
              <a:gd name="connsiteY4" fmla="*/ 2046 h 12662"/>
              <a:gd name="connsiteX5" fmla="*/ 4930753 w 5635219"/>
              <a:gd name="connsiteY5" fmla="*/ 3197 h 12662"/>
              <a:gd name="connsiteX6" fmla="*/ 5635219 w 5635219"/>
              <a:gd name="connsiteY6" fmla="*/ 6267 h 12662"/>
              <a:gd name="connsiteX7" fmla="*/ 4930753 w 5635219"/>
              <a:gd name="connsiteY7" fmla="*/ 9465 h 12662"/>
              <a:gd name="connsiteX8" fmla="*/ 4226415 w 5635219"/>
              <a:gd name="connsiteY8" fmla="*/ 10616 h 12662"/>
              <a:gd name="connsiteX9" fmla="*/ 2817610 w 5635219"/>
              <a:gd name="connsiteY9" fmla="*/ 12662 h 12662"/>
              <a:gd name="connsiteX10" fmla="*/ 1408805 w 5635219"/>
              <a:gd name="connsiteY10" fmla="*/ 10616 h 12662"/>
              <a:gd name="connsiteX11" fmla="*/ 704466 w 5635219"/>
              <a:gd name="connsiteY11" fmla="*/ 9465 h 12662"/>
              <a:gd name="connsiteX12" fmla="*/ 0 w 5635219"/>
              <a:gd name="connsiteY12" fmla="*/ 6267 h 1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35219" h="12662">
                <a:moveTo>
                  <a:pt x="0" y="6267"/>
                </a:moveTo>
                <a:lnTo>
                  <a:pt x="704466" y="3197"/>
                </a:lnTo>
                <a:lnTo>
                  <a:pt x="1408805" y="2046"/>
                </a:lnTo>
                <a:lnTo>
                  <a:pt x="2817610" y="0"/>
                </a:lnTo>
                <a:lnTo>
                  <a:pt x="4226415" y="2046"/>
                </a:lnTo>
                <a:lnTo>
                  <a:pt x="4930753" y="3197"/>
                </a:lnTo>
                <a:lnTo>
                  <a:pt x="5635219" y="6267"/>
                </a:lnTo>
                <a:lnTo>
                  <a:pt x="4930753" y="9465"/>
                </a:lnTo>
                <a:lnTo>
                  <a:pt x="4226415" y="10616"/>
                </a:lnTo>
                <a:lnTo>
                  <a:pt x="2817610" y="12662"/>
                </a:lnTo>
                <a:lnTo>
                  <a:pt x="1408805" y="10616"/>
                </a:lnTo>
                <a:lnTo>
                  <a:pt x="704466" y="9465"/>
                </a:lnTo>
                <a:lnTo>
                  <a:pt x="0" y="6267"/>
                </a:lnTo>
                <a:close/>
              </a:path>
            </a:pathLst>
          </a:custGeom>
          <a:solidFill>
            <a:srgbClr val="263238"/>
          </a:solidFill>
          <a:ln w="12783"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33DBBF85-B7C9-5D95-B57D-48ECD176880D}"/>
              </a:ext>
            </a:extLst>
          </p:cNvPr>
          <p:cNvSpPr/>
          <p:nvPr/>
        </p:nvSpPr>
        <p:spPr>
          <a:xfrm>
            <a:off x="735417" y="9815050"/>
            <a:ext cx="4924102" cy="403136"/>
          </a:xfrm>
          <a:custGeom>
            <a:avLst/>
            <a:gdLst>
              <a:gd name="connsiteX0" fmla="*/ 4924103 w 4924102"/>
              <a:gd name="connsiteY0" fmla="*/ 201568 h 403136"/>
              <a:gd name="connsiteX1" fmla="*/ 2462051 w 4924102"/>
              <a:gd name="connsiteY1" fmla="*/ 403137 h 403136"/>
              <a:gd name="connsiteX2" fmla="*/ 0 w 4924102"/>
              <a:gd name="connsiteY2" fmla="*/ 201568 h 403136"/>
              <a:gd name="connsiteX3" fmla="*/ 2462051 w 4924102"/>
              <a:gd name="connsiteY3" fmla="*/ 0 h 403136"/>
              <a:gd name="connsiteX4" fmla="*/ 4924103 w 4924102"/>
              <a:gd name="connsiteY4" fmla="*/ 201568 h 403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102" h="403136">
                <a:moveTo>
                  <a:pt x="4924103" y="201568"/>
                </a:moveTo>
                <a:cubicBezTo>
                  <a:pt x="4924103" y="312892"/>
                  <a:pt x="3821805" y="403137"/>
                  <a:pt x="2462051" y="403137"/>
                </a:cubicBezTo>
                <a:cubicBezTo>
                  <a:pt x="1102298" y="403137"/>
                  <a:pt x="0" y="312892"/>
                  <a:pt x="0" y="201568"/>
                </a:cubicBezTo>
                <a:cubicBezTo>
                  <a:pt x="0" y="90245"/>
                  <a:pt x="1102298" y="0"/>
                  <a:pt x="2462051" y="0"/>
                </a:cubicBezTo>
                <a:cubicBezTo>
                  <a:pt x="3821805" y="0"/>
                  <a:pt x="4924103" y="90245"/>
                  <a:pt x="4924103" y="201568"/>
                </a:cubicBezTo>
                <a:close/>
              </a:path>
            </a:pathLst>
          </a:custGeom>
          <a:solidFill>
            <a:srgbClr val="EBEBEB"/>
          </a:solidFill>
          <a:ln w="12783" cap="flat">
            <a:noFill/>
            <a:prstDash val="solid"/>
            <a:miter/>
          </a:ln>
        </p:spPr>
        <p:txBody>
          <a:bodyPr rtlCol="0" anchor="ctr"/>
          <a:lstStyle/>
          <a:p>
            <a:endParaRPr lang="en-US"/>
          </a:p>
        </p:txBody>
      </p:sp>
      <p:grpSp>
        <p:nvGrpSpPr>
          <p:cNvPr id="582" name="Graphic 2">
            <a:extLst>
              <a:ext uri="{FF2B5EF4-FFF2-40B4-BE49-F238E27FC236}">
                <a16:creationId xmlns:a16="http://schemas.microsoft.com/office/drawing/2014/main" id="{67FF0A51-A057-F2BE-5B1F-24BF630186DE}"/>
              </a:ext>
            </a:extLst>
          </p:cNvPr>
          <p:cNvGrpSpPr/>
          <p:nvPr/>
        </p:nvGrpSpPr>
        <p:grpSpPr>
          <a:xfrm>
            <a:off x="757027" y="5283386"/>
            <a:ext cx="4943241" cy="4693583"/>
            <a:chOff x="757027" y="5283386"/>
            <a:chExt cx="4943241" cy="4693583"/>
          </a:xfrm>
        </p:grpSpPr>
        <p:sp>
          <p:nvSpPr>
            <p:cNvPr id="583" name="Freeform: Shape 582">
              <a:extLst>
                <a:ext uri="{FF2B5EF4-FFF2-40B4-BE49-F238E27FC236}">
                  <a16:creationId xmlns:a16="http://schemas.microsoft.com/office/drawing/2014/main" id="{8C67E46A-3B03-A323-7833-E102D1CC9C26}"/>
                </a:ext>
              </a:extLst>
            </p:cNvPr>
            <p:cNvSpPr/>
            <p:nvPr/>
          </p:nvSpPr>
          <p:spPr>
            <a:xfrm rot="10800000">
              <a:off x="1843660" y="8343191"/>
              <a:ext cx="3278684" cy="646911"/>
            </a:xfrm>
            <a:custGeom>
              <a:avLst/>
              <a:gdLst>
                <a:gd name="connsiteX0" fmla="*/ 0 w 3278684"/>
                <a:gd name="connsiteY0" fmla="*/ 0 h 646911"/>
                <a:gd name="connsiteX1" fmla="*/ 3278685 w 3278684"/>
                <a:gd name="connsiteY1" fmla="*/ 0 h 646911"/>
                <a:gd name="connsiteX2" fmla="*/ 3278685 w 3278684"/>
                <a:gd name="connsiteY2" fmla="*/ 646912 h 646911"/>
                <a:gd name="connsiteX3" fmla="*/ 0 w 3278684"/>
                <a:gd name="connsiteY3" fmla="*/ 646912 h 646911"/>
              </a:gdLst>
              <a:ahLst/>
              <a:cxnLst>
                <a:cxn ang="0">
                  <a:pos x="connsiteX0" y="connsiteY0"/>
                </a:cxn>
                <a:cxn ang="0">
                  <a:pos x="connsiteX1" y="connsiteY1"/>
                </a:cxn>
                <a:cxn ang="0">
                  <a:pos x="connsiteX2" y="connsiteY2"/>
                </a:cxn>
                <a:cxn ang="0">
                  <a:pos x="connsiteX3" y="connsiteY3"/>
                </a:cxn>
              </a:cxnLst>
              <a:rect l="l" t="t" r="r" b="b"/>
              <a:pathLst>
                <a:path w="3278684" h="646911">
                  <a:moveTo>
                    <a:pt x="0" y="0"/>
                  </a:moveTo>
                  <a:lnTo>
                    <a:pt x="3278685" y="0"/>
                  </a:lnTo>
                  <a:lnTo>
                    <a:pt x="3278685" y="646912"/>
                  </a:lnTo>
                  <a:lnTo>
                    <a:pt x="0" y="646912"/>
                  </a:lnTo>
                  <a:close/>
                </a:path>
              </a:pathLst>
            </a:custGeom>
            <a:solidFill>
              <a:srgbClr val="FF725E"/>
            </a:solidFill>
            <a:ln w="12783"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ECC7F90F-C2A7-0881-8CEB-081DA10EE802}"/>
                </a:ext>
              </a:extLst>
            </p:cNvPr>
            <p:cNvSpPr/>
            <p:nvPr/>
          </p:nvSpPr>
          <p:spPr>
            <a:xfrm rot="10800000">
              <a:off x="1843660" y="8343191"/>
              <a:ext cx="3278684" cy="646911"/>
            </a:xfrm>
            <a:custGeom>
              <a:avLst/>
              <a:gdLst>
                <a:gd name="connsiteX0" fmla="*/ 0 w 3278684"/>
                <a:gd name="connsiteY0" fmla="*/ 0 h 646911"/>
                <a:gd name="connsiteX1" fmla="*/ 3278685 w 3278684"/>
                <a:gd name="connsiteY1" fmla="*/ 0 h 646911"/>
                <a:gd name="connsiteX2" fmla="*/ 3278685 w 3278684"/>
                <a:gd name="connsiteY2" fmla="*/ 646912 h 646911"/>
                <a:gd name="connsiteX3" fmla="*/ 0 w 3278684"/>
                <a:gd name="connsiteY3" fmla="*/ 646912 h 646911"/>
              </a:gdLst>
              <a:ahLst/>
              <a:cxnLst>
                <a:cxn ang="0">
                  <a:pos x="connsiteX0" y="connsiteY0"/>
                </a:cxn>
                <a:cxn ang="0">
                  <a:pos x="connsiteX1" y="connsiteY1"/>
                </a:cxn>
                <a:cxn ang="0">
                  <a:pos x="connsiteX2" y="connsiteY2"/>
                </a:cxn>
                <a:cxn ang="0">
                  <a:pos x="connsiteX3" y="connsiteY3"/>
                </a:cxn>
              </a:cxnLst>
              <a:rect l="l" t="t" r="r" b="b"/>
              <a:pathLst>
                <a:path w="3278684" h="646911">
                  <a:moveTo>
                    <a:pt x="0" y="0"/>
                  </a:moveTo>
                  <a:lnTo>
                    <a:pt x="3278685" y="0"/>
                  </a:lnTo>
                  <a:lnTo>
                    <a:pt x="3278685" y="646912"/>
                  </a:lnTo>
                  <a:lnTo>
                    <a:pt x="0" y="646912"/>
                  </a:lnTo>
                  <a:close/>
                </a:path>
              </a:pathLst>
            </a:custGeom>
            <a:solidFill>
              <a:srgbClr val="000000">
                <a:alpha val="20000"/>
              </a:srgbClr>
            </a:solidFill>
            <a:ln w="12783"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3187D43F-300C-80EA-4840-DA1A76E807B1}"/>
                </a:ext>
              </a:extLst>
            </p:cNvPr>
            <p:cNvSpPr/>
            <p:nvPr/>
          </p:nvSpPr>
          <p:spPr>
            <a:xfrm rot="10800000">
              <a:off x="4510221" y="8343191"/>
              <a:ext cx="320386" cy="646911"/>
            </a:xfrm>
            <a:custGeom>
              <a:avLst/>
              <a:gdLst>
                <a:gd name="connsiteX0" fmla="*/ 0 w 320386"/>
                <a:gd name="connsiteY0" fmla="*/ 0 h 646911"/>
                <a:gd name="connsiteX1" fmla="*/ 320386 w 320386"/>
                <a:gd name="connsiteY1" fmla="*/ 0 h 646911"/>
                <a:gd name="connsiteX2" fmla="*/ 320386 w 320386"/>
                <a:gd name="connsiteY2" fmla="*/ 646912 h 646911"/>
                <a:gd name="connsiteX3" fmla="*/ 0 w 320386"/>
                <a:gd name="connsiteY3" fmla="*/ 646912 h 646911"/>
              </a:gdLst>
              <a:ahLst/>
              <a:cxnLst>
                <a:cxn ang="0">
                  <a:pos x="connsiteX0" y="connsiteY0"/>
                </a:cxn>
                <a:cxn ang="0">
                  <a:pos x="connsiteX1" y="connsiteY1"/>
                </a:cxn>
                <a:cxn ang="0">
                  <a:pos x="connsiteX2" y="connsiteY2"/>
                </a:cxn>
                <a:cxn ang="0">
                  <a:pos x="connsiteX3" y="connsiteY3"/>
                </a:cxn>
              </a:cxnLst>
              <a:rect l="l" t="t" r="r" b="b"/>
              <a:pathLst>
                <a:path w="320386" h="646911">
                  <a:moveTo>
                    <a:pt x="0" y="0"/>
                  </a:moveTo>
                  <a:lnTo>
                    <a:pt x="320386" y="0"/>
                  </a:lnTo>
                  <a:lnTo>
                    <a:pt x="320386" y="646912"/>
                  </a:lnTo>
                  <a:lnTo>
                    <a:pt x="0" y="646912"/>
                  </a:lnTo>
                  <a:close/>
                </a:path>
              </a:pathLst>
            </a:custGeom>
            <a:solidFill>
              <a:srgbClr val="FF725E"/>
            </a:solidFill>
            <a:ln w="12783"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316EC8B1-6925-7564-150B-A9EBB57FDCD6}"/>
                </a:ext>
              </a:extLst>
            </p:cNvPr>
            <p:cNvSpPr/>
            <p:nvPr/>
          </p:nvSpPr>
          <p:spPr>
            <a:xfrm rot="10800000">
              <a:off x="4257749" y="8343191"/>
              <a:ext cx="133654" cy="646911"/>
            </a:xfrm>
            <a:custGeom>
              <a:avLst/>
              <a:gdLst>
                <a:gd name="connsiteX0" fmla="*/ 0 w 133654"/>
                <a:gd name="connsiteY0" fmla="*/ 0 h 646911"/>
                <a:gd name="connsiteX1" fmla="*/ 133654 w 133654"/>
                <a:gd name="connsiteY1" fmla="*/ 0 h 646911"/>
                <a:gd name="connsiteX2" fmla="*/ 133654 w 133654"/>
                <a:gd name="connsiteY2" fmla="*/ 646912 h 646911"/>
                <a:gd name="connsiteX3" fmla="*/ 0 w 133654"/>
                <a:gd name="connsiteY3" fmla="*/ 646912 h 646911"/>
              </a:gdLst>
              <a:ahLst/>
              <a:cxnLst>
                <a:cxn ang="0">
                  <a:pos x="connsiteX0" y="connsiteY0"/>
                </a:cxn>
                <a:cxn ang="0">
                  <a:pos x="connsiteX1" y="connsiteY1"/>
                </a:cxn>
                <a:cxn ang="0">
                  <a:pos x="connsiteX2" y="connsiteY2"/>
                </a:cxn>
                <a:cxn ang="0">
                  <a:pos x="connsiteX3" y="connsiteY3"/>
                </a:cxn>
              </a:cxnLst>
              <a:rect l="l" t="t" r="r" b="b"/>
              <a:pathLst>
                <a:path w="133654" h="646911">
                  <a:moveTo>
                    <a:pt x="0" y="0"/>
                  </a:moveTo>
                  <a:lnTo>
                    <a:pt x="133654" y="0"/>
                  </a:lnTo>
                  <a:lnTo>
                    <a:pt x="133654" y="646912"/>
                  </a:lnTo>
                  <a:lnTo>
                    <a:pt x="0" y="646912"/>
                  </a:lnTo>
                  <a:close/>
                </a:path>
              </a:pathLst>
            </a:custGeom>
            <a:solidFill>
              <a:srgbClr val="FF725E"/>
            </a:solidFill>
            <a:ln w="12783"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4D1DFC8C-A5F6-E28A-0C32-FAB9556E04CE}"/>
                </a:ext>
              </a:extLst>
            </p:cNvPr>
            <p:cNvSpPr/>
            <p:nvPr/>
          </p:nvSpPr>
          <p:spPr>
            <a:xfrm rot="10800000">
              <a:off x="2141664" y="8343191"/>
              <a:ext cx="320386" cy="646911"/>
            </a:xfrm>
            <a:custGeom>
              <a:avLst/>
              <a:gdLst>
                <a:gd name="connsiteX0" fmla="*/ 0 w 320386"/>
                <a:gd name="connsiteY0" fmla="*/ 0 h 646911"/>
                <a:gd name="connsiteX1" fmla="*/ 320387 w 320386"/>
                <a:gd name="connsiteY1" fmla="*/ 0 h 646911"/>
                <a:gd name="connsiteX2" fmla="*/ 320387 w 320386"/>
                <a:gd name="connsiteY2" fmla="*/ 646912 h 646911"/>
                <a:gd name="connsiteX3" fmla="*/ 0 w 320386"/>
                <a:gd name="connsiteY3" fmla="*/ 646912 h 646911"/>
              </a:gdLst>
              <a:ahLst/>
              <a:cxnLst>
                <a:cxn ang="0">
                  <a:pos x="connsiteX0" y="connsiteY0"/>
                </a:cxn>
                <a:cxn ang="0">
                  <a:pos x="connsiteX1" y="connsiteY1"/>
                </a:cxn>
                <a:cxn ang="0">
                  <a:pos x="connsiteX2" y="connsiteY2"/>
                </a:cxn>
                <a:cxn ang="0">
                  <a:pos x="connsiteX3" y="connsiteY3"/>
                </a:cxn>
              </a:cxnLst>
              <a:rect l="l" t="t" r="r" b="b"/>
              <a:pathLst>
                <a:path w="320386" h="646911">
                  <a:moveTo>
                    <a:pt x="0" y="0"/>
                  </a:moveTo>
                  <a:lnTo>
                    <a:pt x="320387" y="0"/>
                  </a:lnTo>
                  <a:lnTo>
                    <a:pt x="320387" y="646912"/>
                  </a:lnTo>
                  <a:lnTo>
                    <a:pt x="0" y="646912"/>
                  </a:lnTo>
                  <a:close/>
                </a:path>
              </a:pathLst>
            </a:custGeom>
            <a:solidFill>
              <a:srgbClr val="FF725E"/>
            </a:solidFill>
            <a:ln w="12783"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C9E3DB59-F013-DB97-3528-16FBEF9A6812}"/>
                </a:ext>
              </a:extLst>
            </p:cNvPr>
            <p:cNvSpPr/>
            <p:nvPr/>
          </p:nvSpPr>
          <p:spPr>
            <a:xfrm rot="-4507200">
              <a:off x="-228952" y="8089878"/>
              <a:ext cx="3278684" cy="480899"/>
            </a:xfrm>
            <a:custGeom>
              <a:avLst/>
              <a:gdLst>
                <a:gd name="connsiteX0" fmla="*/ 0 w 3278684"/>
                <a:gd name="connsiteY0" fmla="*/ 0 h 480899"/>
                <a:gd name="connsiteX1" fmla="*/ 3278685 w 3278684"/>
                <a:gd name="connsiteY1" fmla="*/ 0 h 480899"/>
                <a:gd name="connsiteX2" fmla="*/ 3278685 w 3278684"/>
                <a:gd name="connsiteY2" fmla="*/ 480899 h 480899"/>
                <a:gd name="connsiteX3" fmla="*/ 0 w 3278684"/>
                <a:gd name="connsiteY3" fmla="*/ 480899 h 480899"/>
              </a:gdLst>
              <a:ahLst/>
              <a:cxnLst>
                <a:cxn ang="0">
                  <a:pos x="connsiteX0" y="connsiteY0"/>
                </a:cxn>
                <a:cxn ang="0">
                  <a:pos x="connsiteX1" y="connsiteY1"/>
                </a:cxn>
                <a:cxn ang="0">
                  <a:pos x="connsiteX2" y="connsiteY2"/>
                </a:cxn>
                <a:cxn ang="0">
                  <a:pos x="connsiteX3" y="connsiteY3"/>
                </a:cxn>
              </a:cxnLst>
              <a:rect l="l" t="t" r="r" b="b"/>
              <a:pathLst>
                <a:path w="3278684" h="480899">
                  <a:moveTo>
                    <a:pt x="0" y="0"/>
                  </a:moveTo>
                  <a:lnTo>
                    <a:pt x="3278685" y="0"/>
                  </a:lnTo>
                  <a:lnTo>
                    <a:pt x="3278685" y="480899"/>
                  </a:lnTo>
                  <a:lnTo>
                    <a:pt x="0" y="480899"/>
                  </a:lnTo>
                  <a:close/>
                </a:path>
              </a:pathLst>
            </a:custGeom>
            <a:solidFill>
              <a:srgbClr val="FF725E"/>
            </a:solidFill>
            <a:ln w="12783" cap="flat">
              <a:no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4C75B38C-CD8D-A4DE-8884-FF5E96AFC49C}"/>
                </a:ext>
              </a:extLst>
            </p:cNvPr>
            <p:cNvSpPr/>
            <p:nvPr/>
          </p:nvSpPr>
          <p:spPr>
            <a:xfrm rot="-4507200">
              <a:off x="945243" y="9237384"/>
              <a:ext cx="320386" cy="480899"/>
            </a:xfrm>
            <a:custGeom>
              <a:avLst/>
              <a:gdLst>
                <a:gd name="connsiteX0" fmla="*/ 0 w 320386"/>
                <a:gd name="connsiteY0" fmla="*/ 0 h 480899"/>
                <a:gd name="connsiteX1" fmla="*/ 320386 w 320386"/>
                <a:gd name="connsiteY1" fmla="*/ 0 h 480899"/>
                <a:gd name="connsiteX2" fmla="*/ 320386 w 320386"/>
                <a:gd name="connsiteY2" fmla="*/ 480899 h 480899"/>
                <a:gd name="connsiteX3" fmla="*/ 0 w 320386"/>
                <a:gd name="connsiteY3" fmla="*/ 480899 h 480899"/>
              </a:gdLst>
              <a:ahLst/>
              <a:cxnLst>
                <a:cxn ang="0">
                  <a:pos x="connsiteX0" y="connsiteY0"/>
                </a:cxn>
                <a:cxn ang="0">
                  <a:pos x="connsiteX1" y="connsiteY1"/>
                </a:cxn>
                <a:cxn ang="0">
                  <a:pos x="connsiteX2" y="connsiteY2"/>
                </a:cxn>
                <a:cxn ang="0">
                  <a:pos x="connsiteX3" y="connsiteY3"/>
                </a:cxn>
              </a:cxnLst>
              <a:rect l="l" t="t" r="r" b="b"/>
              <a:pathLst>
                <a:path w="320386" h="480899">
                  <a:moveTo>
                    <a:pt x="0" y="0"/>
                  </a:moveTo>
                  <a:lnTo>
                    <a:pt x="320386" y="0"/>
                  </a:lnTo>
                  <a:lnTo>
                    <a:pt x="320386" y="480899"/>
                  </a:lnTo>
                  <a:lnTo>
                    <a:pt x="0" y="480899"/>
                  </a:lnTo>
                  <a:close/>
                </a:path>
              </a:pathLst>
            </a:custGeom>
            <a:solidFill>
              <a:srgbClr val="37474F"/>
            </a:solidFill>
            <a:ln w="12783"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71FDCEAB-63ED-B614-6767-1B4D0234C032}"/>
                </a:ext>
              </a:extLst>
            </p:cNvPr>
            <p:cNvSpPr/>
            <p:nvPr/>
          </p:nvSpPr>
          <p:spPr>
            <a:xfrm rot="-4499705">
              <a:off x="1568501" y="6950629"/>
              <a:ext cx="321745" cy="482938"/>
            </a:xfrm>
            <a:custGeom>
              <a:avLst/>
              <a:gdLst>
                <a:gd name="connsiteX0" fmla="*/ 1 w 321745"/>
                <a:gd name="connsiteY0" fmla="*/ 0 h 482938"/>
                <a:gd name="connsiteX1" fmla="*/ 321746 w 321745"/>
                <a:gd name="connsiteY1" fmla="*/ 0 h 482938"/>
                <a:gd name="connsiteX2" fmla="*/ 321746 w 321745"/>
                <a:gd name="connsiteY2" fmla="*/ 482939 h 482938"/>
                <a:gd name="connsiteX3" fmla="*/ 1 w 321745"/>
                <a:gd name="connsiteY3" fmla="*/ 482939 h 482938"/>
              </a:gdLst>
              <a:ahLst/>
              <a:cxnLst>
                <a:cxn ang="0">
                  <a:pos x="connsiteX0" y="connsiteY0"/>
                </a:cxn>
                <a:cxn ang="0">
                  <a:pos x="connsiteX1" y="connsiteY1"/>
                </a:cxn>
                <a:cxn ang="0">
                  <a:pos x="connsiteX2" y="connsiteY2"/>
                </a:cxn>
                <a:cxn ang="0">
                  <a:pos x="connsiteX3" y="connsiteY3"/>
                </a:cxn>
              </a:cxnLst>
              <a:rect l="l" t="t" r="r" b="b"/>
              <a:pathLst>
                <a:path w="321745" h="482938">
                  <a:moveTo>
                    <a:pt x="1" y="0"/>
                  </a:moveTo>
                  <a:lnTo>
                    <a:pt x="321746" y="0"/>
                  </a:lnTo>
                  <a:lnTo>
                    <a:pt x="321746" y="482939"/>
                  </a:lnTo>
                  <a:lnTo>
                    <a:pt x="1" y="482939"/>
                  </a:lnTo>
                  <a:close/>
                </a:path>
              </a:pathLst>
            </a:custGeom>
            <a:solidFill>
              <a:srgbClr val="37474F"/>
            </a:solidFill>
            <a:ln w="12837"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0E198AA1-95D2-5A63-08B5-5BC489F2F9F2}"/>
                </a:ext>
              </a:extLst>
            </p:cNvPr>
            <p:cNvSpPr/>
            <p:nvPr/>
          </p:nvSpPr>
          <p:spPr>
            <a:xfrm rot="10800000">
              <a:off x="1485544" y="9653514"/>
              <a:ext cx="3797186" cy="323455"/>
            </a:xfrm>
            <a:custGeom>
              <a:avLst/>
              <a:gdLst>
                <a:gd name="connsiteX0" fmla="*/ 0 w 3797186"/>
                <a:gd name="connsiteY0" fmla="*/ 0 h 323455"/>
                <a:gd name="connsiteX1" fmla="*/ 3797187 w 3797186"/>
                <a:gd name="connsiteY1" fmla="*/ 0 h 323455"/>
                <a:gd name="connsiteX2" fmla="*/ 3797187 w 3797186"/>
                <a:gd name="connsiteY2" fmla="*/ 323456 h 323455"/>
                <a:gd name="connsiteX3" fmla="*/ 0 w 3797186"/>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3797186" h="323455">
                  <a:moveTo>
                    <a:pt x="0" y="0"/>
                  </a:moveTo>
                  <a:lnTo>
                    <a:pt x="3797187" y="0"/>
                  </a:lnTo>
                  <a:lnTo>
                    <a:pt x="3797187" y="323456"/>
                  </a:lnTo>
                  <a:lnTo>
                    <a:pt x="0" y="323456"/>
                  </a:lnTo>
                  <a:close/>
                </a:path>
              </a:pathLst>
            </a:custGeom>
            <a:solidFill>
              <a:srgbClr val="FF725E"/>
            </a:solidFill>
            <a:ln w="12783" cap="flat">
              <a:noFill/>
              <a:prstDash val="solid"/>
              <a:miter/>
            </a:ln>
          </p:spPr>
          <p:txBody>
            <a:bodyPr rtlCol="0" anchor="ctr"/>
            <a:lstStyle/>
            <a:p>
              <a:endParaRPr lang="en-US"/>
            </a:p>
          </p:txBody>
        </p:sp>
        <p:grpSp>
          <p:nvGrpSpPr>
            <p:cNvPr id="592" name="Graphic 2">
              <a:extLst>
                <a:ext uri="{FF2B5EF4-FFF2-40B4-BE49-F238E27FC236}">
                  <a16:creationId xmlns:a16="http://schemas.microsoft.com/office/drawing/2014/main" id="{C2BAAB86-4E00-91F6-440E-DC428A6834F0}"/>
                </a:ext>
              </a:extLst>
            </p:cNvPr>
            <p:cNvGrpSpPr/>
            <p:nvPr/>
          </p:nvGrpSpPr>
          <p:grpSpPr>
            <a:xfrm>
              <a:off x="1740446" y="9653514"/>
              <a:ext cx="3222792" cy="323455"/>
              <a:chOff x="1740446" y="9653514"/>
              <a:chExt cx="3222792" cy="323455"/>
            </a:xfrm>
            <a:solidFill>
              <a:srgbClr val="000000"/>
            </a:solidFill>
          </p:grpSpPr>
          <p:sp>
            <p:nvSpPr>
              <p:cNvPr id="593" name="Freeform: Shape 592">
                <a:extLst>
                  <a:ext uri="{FF2B5EF4-FFF2-40B4-BE49-F238E27FC236}">
                    <a16:creationId xmlns:a16="http://schemas.microsoft.com/office/drawing/2014/main" id="{0DB543CF-F8B6-AC19-FF4B-369A9F8E7525}"/>
                  </a:ext>
                </a:extLst>
              </p:cNvPr>
              <p:cNvSpPr/>
              <p:nvPr/>
            </p:nvSpPr>
            <p:spPr>
              <a:xfrm rot="10800000">
                <a:off x="1864380" y="9653514"/>
                <a:ext cx="154885" cy="323455"/>
              </a:xfrm>
              <a:custGeom>
                <a:avLst/>
                <a:gdLst>
                  <a:gd name="connsiteX0" fmla="*/ 0 w 154885"/>
                  <a:gd name="connsiteY0" fmla="*/ 0 h 323455"/>
                  <a:gd name="connsiteX1" fmla="*/ 154885 w 154885"/>
                  <a:gd name="connsiteY1" fmla="*/ 0 h 323455"/>
                  <a:gd name="connsiteX2" fmla="*/ 154885 w 154885"/>
                  <a:gd name="connsiteY2" fmla="*/ 323456 h 323455"/>
                  <a:gd name="connsiteX3" fmla="*/ 0 w 15488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154885" h="323455">
                    <a:moveTo>
                      <a:pt x="0" y="0"/>
                    </a:moveTo>
                    <a:lnTo>
                      <a:pt x="154885" y="0"/>
                    </a:lnTo>
                    <a:lnTo>
                      <a:pt x="154885"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40BA0FA8-103C-634A-8304-F240450C14F5}"/>
                  </a:ext>
                </a:extLst>
              </p:cNvPr>
              <p:cNvSpPr/>
              <p:nvPr/>
            </p:nvSpPr>
            <p:spPr>
              <a:xfrm rot="10800000">
                <a:off x="2122991" y="9653514"/>
                <a:ext cx="20335" cy="323455"/>
              </a:xfrm>
              <a:custGeom>
                <a:avLst/>
                <a:gdLst>
                  <a:gd name="connsiteX0" fmla="*/ 0 w 20335"/>
                  <a:gd name="connsiteY0" fmla="*/ 0 h 323455"/>
                  <a:gd name="connsiteX1" fmla="*/ 20336 w 20335"/>
                  <a:gd name="connsiteY1" fmla="*/ 0 h 323455"/>
                  <a:gd name="connsiteX2" fmla="*/ 20336 w 20335"/>
                  <a:gd name="connsiteY2" fmla="*/ 323456 h 323455"/>
                  <a:gd name="connsiteX3" fmla="*/ 0 w 2033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20335" h="323455">
                    <a:moveTo>
                      <a:pt x="0" y="0"/>
                    </a:moveTo>
                    <a:lnTo>
                      <a:pt x="20336" y="0"/>
                    </a:lnTo>
                    <a:lnTo>
                      <a:pt x="20336"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3A5982F5-D4CC-43BB-D258-07AC795732F1}"/>
                  </a:ext>
                </a:extLst>
              </p:cNvPr>
              <p:cNvSpPr/>
              <p:nvPr/>
            </p:nvSpPr>
            <p:spPr>
              <a:xfrm rot="10800000">
                <a:off x="1740446" y="9653514"/>
                <a:ext cx="20335" cy="323455"/>
              </a:xfrm>
              <a:custGeom>
                <a:avLst/>
                <a:gdLst>
                  <a:gd name="connsiteX0" fmla="*/ 0 w 20335"/>
                  <a:gd name="connsiteY0" fmla="*/ 0 h 323455"/>
                  <a:gd name="connsiteX1" fmla="*/ 20336 w 20335"/>
                  <a:gd name="connsiteY1" fmla="*/ 0 h 323455"/>
                  <a:gd name="connsiteX2" fmla="*/ 20336 w 20335"/>
                  <a:gd name="connsiteY2" fmla="*/ 323456 h 323455"/>
                  <a:gd name="connsiteX3" fmla="*/ 0 w 2033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20335" h="323455">
                    <a:moveTo>
                      <a:pt x="0" y="0"/>
                    </a:moveTo>
                    <a:lnTo>
                      <a:pt x="20336" y="0"/>
                    </a:lnTo>
                    <a:lnTo>
                      <a:pt x="20336"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BB7116EE-4245-213C-CD23-96DE340B8D44}"/>
                  </a:ext>
                </a:extLst>
              </p:cNvPr>
              <p:cNvSpPr/>
              <p:nvPr/>
            </p:nvSpPr>
            <p:spPr>
              <a:xfrm rot="10800000">
                <a:off x="4506257" y="9653514"/>
                <a:ext cx="154885" cy="323455"/>
              </a:xfrm>
              <a:custGeom>
                <a:avLst/>
                <a:gdLst>
                  <a:gd name="connsiteX0" fmla="*/ 0 w 154885"/>
                  <a:gd name="connsiteY0" fmla="*/ 0 h 323455"/>
                  <a:gd name="connsiteX1" fmla="*/ 154885 w 154885"/>
                  <a:gd name="connsiteY1" fmla="*/ 0 h 323455"/>
                  <a:gd name="connsiteX2" fmla="*/ 154885 w 154885"/>
                  <a:gd name="connsiteY2" fmla="*/ 323456 h 323455"/>
                  <a:gd name="connsiteX3" fmla="*/ 0 w 15488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154885" h="323455">
                    <a:moveTo>
                      <a:pt x="0" y="0"/>
                    </a:moveTo>
                    <a:lnTo>
                      <a:pt x="154885" y="0"/>
                    </a:lnTo>
                    <a:lnTo>
                      <a:pt x="154885"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6970A772-B54E-276C-8178-1FF33E5BE7BE}"/>
                  </a:ext>
                </a:extLst>
              </p:cNvPr>
              <p:cNvSpPr/>
              <p:nvPr/>
            </p:nvSpPr>
            <p:spPr>
              <a:xfrm rot="10800000">
                <a:off x="4764868" y="9653514"/>
                <a:ext cx="20335" cy="323455"/>
              </a:xfrm>
              <a:custGeom>
                <a:avLst/>
                <a:gdLst>
                  <a:gd name="connsiteX0" fmla="*/ 0 w 20335"/>
                  <a:gd name="connsiteY0" fmla="*/ 0 h 323455"/>
                  <a:gd name="connsiteX1" fmla="*/ 20336 w 20335"/>
                  <a:gd name="connsiteY1" fmla="*/ 0 h 323455"/>
                  <a:gd name="connsiteX2" fmla="*/ 20336 w 20335"/>
                  <a:gd name="connsiteY2" fmla="*/ 323456 h 323455"/>
                  <a:gd name="connsiteX3" fmla="*/ 0 w 2033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20335" h="323455">
                    <a:moveTo>
                      <a:pt x="0" y="0"/>
                    </a:moveTo>
                    <a:lnTo>
                      <a:pt x="20336" y="0"/>
                    </a:lnTo>
                    <a:lnTo>
                      <a:pt x="20336"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3DF1553D-7997-C259-70C8-2C7F202DA42E}"/>
                  </a:ext>
                </a:extLst>
              </p:cNvPr>
              <p:cNvSpPr/>
              <p:nvPr/>
            </p:nvSpPr>
            <p:spPr>
              <a:xfrm rot="10800000">
                <a:off x="4853885" y="9653514"/>
                <a:ext cx="20335" cy="323455"/>
              </a:xfrm>
              <a:custGeom>
                <a:avLst/>
                <a:gdLst>
                  <a:gd name="connsiteX0" fmla="*/ 0 w 20335"/>
                  <a:gd name="connsiteY0" fmla="*/ 0 h 323455"/>
                  <a:gd name="connsiteX1" fmla="*/ 20336 w 20335"/>
                  <a:gd name="connsiteY1" fmla="*/ 0 h 323455"/>
                  <a:gd name="connsiteX2" fmla="*/ 20336 w 20335"/>
                  <a:gd name="connsiteY2" fmla="*/ 323456 h 323455"/>
                  <a:gd name="connsiteX3" fmla="*/ 0 w 2033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20335" h="323455">
                    <a:moveTo>
                      <a:pt x="0" y="0"/>
                    </a:moveTo>
                    <a:lnTo>
                      <a:pt x="20336" y="0"/>
                    </a:lnTo>
                    <a:lnTo>
                      <a:pt x="20336"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0EAEA330-8060-9CD1-A40E-AF60FCFFFA4F}"/>
                  </a:ext>
                </a:extLst>
              </p:cNvPr>
              <p:cNvSpPr/>
              <p:nvPr/>
            </p:nvSpPr>
            <p:spPr>
              <a:xfrm rot="10800000">
                <a:off x="4942903" y="9653514"/>
                <a:ext cx="20335" cy="323455"/>
              </a:xfrm>
              <a:custGeom>
                <a:avLst/>
                <a:gdLst>
                  <a:gd name="connsiteX0" fmla="*/ 0 w 20335"/>
                  <a:gd name="connsiteY0" fmla="*/ 0 h 323455"/>
                  <a:gd name="connsiteX1" fmla="*/ 20336 w 20335"/>
                  <a:gd name="connsiteY1" fmla="*/ 0 h 323455"/>
                  <a:gd name="connsiteX2" fmla="*/ 20336 w 20335"/>
                  <a:gd name="connsiteY2" fmla="*/ 323456 h 323455"/>
                  <a:gd name="connsiteX3" fmla="*/ 0 w 2033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20335" h="323455">
                    <a:moveTo>
                      <a:pt x="0" y="0"/>
                    </a:moveTo>
                    <a:lnTo>
                      <a:pt x="20336" y="0"/>
                    </a:lnTo>
                    <a:lnTo>
                      <a:pt x="20336" y="323456"/>
                    </a:lnTo>
                    <a:lnTo>
                      <a:pt x="0" y="323456"/>
                    </a:lnTo>
                    <a:close/>
                  </a:path>
                </a:pathLst>
              </a:custGeom>
              <a:solidFill>
                <a:srgbClr val="000000"/>
              </a:solidFill>
              <a:ln w="12783"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201F6DD1-7667-E30A-5984-71592EDA91C2}"/>
                  </a:ext>
                </a:extLst>
              </p:cNvPr>
              <p:cNvSpPr/>
              <p:nvPr/>
            </p:nvSpPr>
            <p:spPr>
              <a:xfrm rot="10800000">
                <a:off x="4382323" y="9653514"/>
                <a:ext cx="20335" cy="323455"/>
              </a:xfrm>
              <a:custGeom>
                <a:avLst/>
                <a:gdLst>
                  <a:gd name="connsiteX0" fmla="*/ 0 w 20335"/>
                  <a:gd name="connsiteY0" fmla="*/ 0 h 323455"/>
                  <a:gd name="connsiteX1" fmla="*/ 20336 w 20335"/>
                  <a:gd name="connsiteY1" fmla="*/ 0 h 323455"/>
                  <a:gd name="connsiteX2" fmla="*/ 20336 w 20335"/>
                  <a:gd name="connsiteY2" fmla="*/ 323456 h 323455"/>
                  <a:gd name="connsiteX3" fmla="*/ 0 w 20335"/>
                  <a:gd name="connsiteY3" fmla="*/ 323456 h 323455"/>
                </a:gdLst>
                <a:ahLst/>
                <a:cxnLst>
                  <a:cxn ang="0">
                    <a:pos x="connsiteX0" y="connsiteY0"/>
                  </a:cxn>
                  <a:cxn ang="0">
                    <a:pos x="connsiteX1" y="connsiteY1"/>
                  </a:cxn>
                  <a:cxn ang="0">
                    <a:pos x="connsiteX2" y="connsiteY2"/>
                  </a:cxn>
                  <a:cxn ang="0">
                    <a:pos x="connsiteX3" y="connsiteY3"/>
                  </a:cxn>
                </a:cxnLst>
                <a:rect l="l" t="t" r="r" b="b"/>
                <a:pathLst>
                  <a:path w="20335" h="323455">
                    <a:moveTo>
                      <a:pt x="0" y="0"/>
                    </a:moveTo>
                    <a:lnTo>
                      <a:pt x="20336" y="0"/>
                    </a:lnTo>
                    <a:lnTo>
                      <a:pt x="20336" y="323456"/>
                    </a:lnTo>
                    <a:lnTo>
                      <a:pt x="0" y="323456"/>
                    </a:lnTo>
                    <a:close/>
                  </a:path>
                </a:pathLst>
              </a:custGeom>
              <a:solidFill>
                <a:srgbClr val="000000"/>
              </a:solidFill>
              <a:ln w="12783" cap="flat">
                <a:noFill/>
                <a:prstDash val="solid"/>
                <a:miter/>
              </a:ln>
            </p:spPr>
            <p:txBody>
              <a:bodyPr rtlCol="0" anchor="ctr"/>
              <a:lstStyle/>
              <a:p>
                <a:endParaRPr lang="en-US"/>
              </a:p>
            </p:txBody>
          </p:sp>
        </p:grpSp>
        <p:sp>
          <p:nvSpPr>
            <p:cNvPr id="601" name="Freeform: Shape 600">
              <a:extLst>
                <a:ext uri="{FF2B5EF4-FFF2-40B4-BE49-F238E27FC236}">
                  <a16:creationId xmlns:a16="http://schemas.microsoft.com/office/drawing/2014/main" id="{EB877914-2DD2-651A-3F36-71EB80F59BAF}"/>
                </a:ext>
              </a:extLst>
            </p:cNvPr>
            <p:cNvSpPr/>
            <p:nvPr/>
          </p:nvSpPr>
          <p:spPr>
            <a:xfrm>
              <a:off x="1788664" y="7860501"/>
              <a:ext cx="2274295" cy="482689"/>
            </a:xfrm>
            <a:custGeom>
              <a:avLst/>
              <a:gdLst>
                <a:gd name="connsiteX0" fmla="*/ 0 w 2274295"/>
                <a:gd name="connsiteY0" fmla="*/ 0 h 482689"/>
                <a:gd name="connsiteX1" fmla="*/ 2274296 w 2274295"/>
                <a:gd name="connsiteY1" fmla="*/ 0 h 482689"/>
                <a:gd name="connsiteX2" fmla="*/ 2274296 w 2274295"/>
                <a:gd name="connsiteY2" fmla="*/ 482690 h 482689"/>
                <a:gd name="connsiteX3" fmla="*/ 0 w 2274295"/>
                <a:gd name="connsiteY3" fmla="*/ 482690 h 482689"/>
              </a:gdLst>
              <a:ahLst/>
              <a:cxnLst>
                <a:cxn ang="0">
                  <a:pos x="connsiteX0" y="connsiteY0"/>
                </a:cxn>
                <a:cxn ang="0">
                  <a:pos x="connsiteX1" y="connsiteY1"/>
                </a:cxn>
                <a:cxn ang="0">
                  <a:pos x="connsiteX2" y="connsiteY2"/>
                </a:cxn>
                <a:cxn ang="0">
                  <a:pos x="connsiteX3" y="connsiteY3"/>
                </a:cxn>
              </a:cxnLst>
              <a:rect l="l" t="t" r="r" b="b"/>
              <a:pathLst>
                <a:path w="2274295" h="482689">
                  <a:moveTo>
                    <a:pt x="0" y="0"/>
                  </a:moveTo>
                  <a:lnTo>
                    <a:pt x="2274296" y="0"/>
                  </a:lnTo>
                  <a:lnTo>
                    <a:pt x="2274296" y="482690"/>
                  </a:lnTo>
                  <a:lnTo>
                    <a:pt x="0" y="482690"/>
                  </a:lnTo>
                  <a:close/>
                </a:path>
              </a:pathLst>
            </a:custGeom>
            <a:solidFill>
              <a:srgbClr val="A6A6A6"/>
            </a:solidFill>
            <a:ln w="12783"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423129F3-3610-5AC3-F518-7998092F580A}"/>
                </a:ext>
              </a:extLst>
            </p:cNvPr>
            <p:cNvSpPr/>
            <p:nvPr/>
          </p:nvSpPr>
          <p:spPr>
            <a:xfrm>
              <a:off x="4062959" y="7860501"/>
              <a:ext cx="1296637" cy="482689"/>
            </a:xfrm>
            <a:custGeom>
              <a:avLst/>
              <a:gdLst>
                <a:gd name="connsiteX0" fmla="*/ 0 w 1296637"/>
                <a:gd name="connsiteY0" fmla="*/ 0 h 482689"/>
                <a:gd name="connsiteX1" fmla="*/ 1296638 w 1296637"/>
                <a:gd name="connsiteY1" fmla="*/ 0 h 482689"/>
                <a:gd name="connsiteX2" fmla="*/ 1296638 w 1296637"/>
                <a:gd name="connsiteY2" fmla="*/ 482690 h 482689"/>
                <a:gd name="connsiteX3" fmla="*/ 0 w 1296637"/>
                <a:gd name="connsiteY3" fmla="*/ 482690 h 482689"/>
              </a:gdLst>
              <a:ahLst/>
              <a:cxnLst>
                <a:cxn ang="0">
                  <a:pos x="connsiteX0" y="connsiteY0"/>
                </a:cxn>
                <a:cxn ang="0">
                  <a:pos x="connsiteX1" y="connsiteY1"/>
                </a:cxn>
                <a:cxn ang="0">
                  <a:pos x="connsiteX2" y="connsiteY2"/>
                </a:cxn>
                <a:cxn ang="0">
                  <a:pos x="connsiteX3" y="connsiteY3"/>
                </a:cxn>
              </a:cxnLst>
              <a:rect l="l" t="t" r="r" b="b"/>
              <a:pathLst>
                <a:path w="1296637" h="482689">
                  <a:moveTo>
                    <a:pt x="0" y="0"/>
                  </a:moveTo>
                  <a:lnTo>
                    <a:pt x="1296638" y="0"/>
                  </a:lnTo>
                  <a:lnTo>
                    <a:pt x="1296638" y="482690"/>
                  </a:lnTo>
                  <a:lnTo>
                    <a:pt x="0" y="482690"/>
                  </a:lnTo>
                  <a:close/>
                </a:path>
              </a:pathLst>
            </a:custGeom>
            <a:solidFill>
              <a:srgbClr val="A6A6A6"/>
            </a:solidFill>
            <a:ln w="12783"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A1C32771-4AE0-A6FE-565B-A05B70711545}"/>
                </a:ext>
              </a:extLst>
            </p:cNvPr>
            <p:cNvSpPr/>
            <p:nvPr/>
          </p:nvSpPr>
          <p:spPr>
            <a:xfrm>
              <a:off x="1788664" y="7910638"/>
              <a:ext cx="2274295" cy="382545"/>
            </a:xfrm>
            <a:custGeom>
              <a:avLst/>
              <a:gdLst>
                <a:gd name="connsiteX0" fmla="*/ 0 w 2274295"/>
                <a:gd name="connsiteY0" fmla="*/ 0 h 382545"/>
                <a:gd name="connsiteX1" fmla="*/ 2274296 w 2274295"/>
                <a:gd name="connsiteY1" fmla="*/ 0 h 382545"/>
                <a:gd name="connsiteX2" fmla="*/ 2274296 w 2274295"/>
                <a:gd name="connsiteY2" fmla="*/ 382545 h 382545"/>
                <a:gd name="connsiteX3" fmla="*/ 0 w 2274295"/>
                <a:gd name="connsiteY3" fmla="*/ 382545 h 382545"/>
              </a:gdLst>
              <a:ahLst/>
              <a:cxnLst>
                <a:cxn ang="0">
                  <a:pos x="connsiteX0" y="connsiteY0"/>
                </a:cxn>
                <a:cxn ang="0">
                  <a:pos x="connsiteX1" y="connsiteY1"/>
                </a:cxn>
                <a:cxn ang="0">
                  <a:pos x="connsiteX2" y="connsiteY2"/>
                </a:cxn>
                <a:cxn ang="0">
                  <a:pos x="connsiteX3" y="connsiteY3"/>
                </a:cxn>
              </a:cxnLst>
              <a:rect l="l" t="t" r="r" b="b"/>
              <a:pathLst>
                <a:path w="2274295" h="382545">
                  <a:moveTo>
                    <a:pt x="0" y="0"/>
                  </a:moveTo>
                  <a:lnTo>
                    <a:pt x="2274296" y="0"/>
                  </a:lnTo>
                  <a:lnTo>
                    <a:pt x="2274296" y="382545"/>
                  </a:lnTo>
                  <a:lnTo>
                    <a:pt x="0" y="382545"/>
                  </a:lnTo>
                  <a:close/>
                </a:path>
              </a:pathLst>
            </a:custGeom>
            <a:solidFill>
              <a:srgbClr val="FFFFFF"/>
            </a:solidFill>
            <a:ln w="12783"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F4D9FF2D-10FB-8311-AB55-6A0DA52DBE36}"/>
                </a:ext>
              </a:extLst>
            </p:cNvPr>
            <p:cNvSpPr/>
            <p:nvPr/>
          </p:nvSpPr>
          <p:spPr>
            <a:xfrm>
              <a:off x="1935875" y="7981493"/>
              <a:ext cx="2127084" cy="14708"/>
            </a:xfrm>
            <a:custGeom>
              <a:avLst/>
              <a:gdLst>
                <a:gd name="connsiteX0" fmla="*/ 0 w 2127084"/>
                <a:gd name="connsiteY0" fmla="*/ 7290 h 14708"/>
                <a:gd name="connsiteX1" fmla="*/ 531803 w 2127084"/>
                <a:gd name="connsiteY1" fmla="*/ 1663 h 14708"/>
                <a:gd name="connsiteX2" fmla="*/ 1063606 w 2127084"/>
                <a:gd name="connsiteY2" fmla="*/ 0 h 14708"/>
                <a:gd name="connsiteX3" fmla="*/ 1595281 w 2127084"/>
                <a:gd name="connsiteY3" fmla="*/ 1663 h 14708"/>
                <a:gd name="connsiteX4" fmla="*/ 2127085 w 2127084"/>
                <a:gd name="connsiteY4" fmla="*/ 7290 h 14708"/>
                <a:gd name="connsiteX5" fmla="*/ 1595281 w 2127084"/>
                <a:gd name="connsiteY5" fmla="*/ 13046 h 14708"/>
                <a:gd name="connsiteX6" fmla="*/ 1063606 w 2127084"/>
                <a:gd name="connsiteY6" fmla="*/ 14708 h 14708"/>
                <a:gd name="connsiteX7" fmla="*/ 531803 w 2127084"/>
                <a:gd name="connsiteY7" fmla="*/ 12918 h 14708"/>
                <a:gd name="connsiteX8" fmla="*/ 0 w 2127084"/>
                <a:gd name="connsiteY8" fmla="*/ 7290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084" h="14708">
                  <a:moveTo>
                    <a:pt x="0" y="7290"/>
                  </a:moveTo>
                  <a:cubicBezTo>
                    <a:pt x="177268" y="4562"/>
                    <a:pt x="354535" y="2686"/>
                    <a:pt x="531803" y="1663"/>
                  </a:cubicBezTo>
                  <a:lnTo>
                    <a:pt x="1063606" y="0"/>
                  </a:lnTo>
                  <a:lnTo>
                    <a:pt x="1595281" y="1663"/>
                  </a:lnTo>
                  <a:cubicBezTo>
                    <a:pt x="1772549" y="2686"/>
                    <a:pt x="1949817" y="4562"/>
                    <a:pt x="2127085" y="7290"/>
                  </a:cubicBezTo>
                  <a:cubicBezTo>
                    <a:pt x="1949817" y="9934"/>
                    <a:pt x="1772549" y="11852"/>
                    <a:pt x="1595281" y="13046"/>
                  </a:cubicBezTo>
                  <a:lnTo>
                    <a:pt x="1063606" y="14708"/>
                  </a:lnTo>
                  <a:lnTo>
                    <a:pt x="531803" y="12918"/>
                  </a:lnTo>
                  <a:cubicBezTo>
                    <a:pt x="354535" y="12406"/>
                    <a:pt x="177268" y="10530"/>
                    <a:pt x="0" y="7290"/>
                  </a:cubicBezTo>
                  <a:close/>
                </a:path>
              </a:pathLst>
            </a:custGeom>
            <a:solidFill>
              <a:srgbClr val="DBDBDB"/>
            </a:solidFill>
            <a:ln w="12783"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5568ADDD-BCD5-2157-3404-5C95A700A51B}"/>
                </a:ext>
              </a:extLst>
            </p:cNvPr>
            <p:cNvSpPr/>
            <p:nvPr/>
          </p:nvSpPr>
          <p:spPr>
            <a:xfrm>
              <a:off x="1935875" y="8056954"/>
              <a:ext cx="2127084" cy="14708"/>
            </a:xfrm>
            <a:custGeom>
              <a:avLst/>
              <a:gdLst>
                <a:gd name="connsiteX0" fmla="*/ 0 w 2127084"/>
                <a:gd name="connsiteY0" fmla="*/ 7418 h 14708"/>
                <a:gd name="connsiteX1" fmla="*/ 531803 w 2127084"/>
                <a:gd name="connsiteY1" fmla="*/ 1791 h 14708"/>
                <a:gd name="connsiteX2" fmla="*/ 1063606 w 2127084"/>
                <a:gd name="connsiteY2" fmla="*/ 0 h 14708"/>
                <a:gd name="connsiteX3" fmla="*/ 1595281 w 2127084"/>
                <a:gd name="connsiteY3" fmla="*/ 1791 h 14708"/>
                <a:gd name="connsiteX4" fmla="*/ 2127085 w 2127084"/>
                <a:gd name="connsiteY4" fmla="*/ 7418 h 14708"/>
                <a:gd name="connsiteX5" fmla="*/ 1595281 w 2127084"/>
                <a:gd name="connsiteY5" fmla="*/ 13046 h 14708"/>
                <a:gd name="connsiteX6" fmla="*/ 1063606 w 2127084"/>
                <a:gd name="connsiteY6" fmla="*/ 14709 h 14708"/>
                <a:gd name="connsiteX7" fmla="*/ 531803 w 2127084"/>
                <a:gd name="connsiteY7" fmla="*/ 13046 h 14708"/>
                <a:gd name="connsiteX8" fmla="*/ 0 w 2127084"/>
                <a:gd name="connsiteY8" fmla="*/ 7418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084" h="14708">
                  <a:moveTo>
                    <a:pt x="0" y="7418"/>
                  </a:moveTo>
                  <a:cubicBezTo>
                    <a:pt x="177268" y="4690"/>
                    <a:pt x="354535" y="2814"/>
                    <a:pt x="531803" y="1791"/>
                  </a:cubicBezTo>
                  <a:lnTo>
                    <a:pt x="1063606" y="0"/>
                  </a:lnTo>
                  <a:lnTo>
                    <a:pt x="1595281" y="1791"/>
                  </a:lnTo>
                  <a:cubicBezTo>
                    <a:pt x="1772549" y="2729"/>
                    <a:pt x="1949817" y="4605"/>
                    <a:pt x="2127085" y="7418"/>
                  </a:cubicBezTo>
                  <a:cubicBezTo>
                    <a:pt x="1949817" y="10062"/>
                    <a:pt x="1772549" y="11937"/>
                    <a:pt x="1595281" y="13046"/>
                  </a:cubicBezTo>
                  <a:lnTo>
                    <a:pt x="1063606" y="14709"/>
                  </a:lnTo>
                  <a:lnTo>
                    <a:pt x="531803" y="13046"/>
                  </a:lnTo>
                  <a:cubicBezTo>
                    <a:pt x="354535" y="12023"/>
                    <a:pt x="177268" y="10147"/>
                    <a:pt x="0" y="7418"/>
                  </a:cubicBezTo>
                  <a:close/>
                </a:path>
              </a:pathLst>
            </a:custGeom>
            <a:solidFill>
              <a:srgbClr val="DBDBDB"/>
            </a:solidFill>
            <a:ln w="12783"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F097ECFB-1526-0375-E9FD-E39AD6C3BE54}"/>
                </a:ext>
              </a:extLst>
            </p:cNvPr>
            <p:cNvSpPr/>
            <p:nvPr/>
          </p:nvSpPr>
          <p:spPr>
            <a:xfrm>
              <a:off x="1935875" y="8132031"/>
              <a:ext cx="2127084" cy="14708"/>
            </a:xfrm>
            <a:custGeom>
              <a:avLst/>
              <a:gdLst>
                <a:gd name="connsiteX0" fmla="*/ 0 w 2127084"/>
                <a:gd name="connsiteY0" fmla="*/ 7418 h 14708"/>
                <a:gd name="connsiteX1" fmla="*/ 531803 w 2127084"/>
                <a:gd name="connsiteY1" fmla="*/ 1662 h 14708"/>
                <a:gd name="connsiteX2" fmla="*/ 1063606 w 2127084"/>
                <a:gd name="connsiteY2" fmla="*/ 0 h 14708"/>
                <a:gd name="connsiteX3" fmla="*/ 1595281 w 2127084"/>
                <a:gd name="connsiteY3" fmla="*/ 1662 h 14708"/>
                <a:gd name="connsiteX4" fmla="*/ 2127085 w 2127084"/>
                <a:gd name="connsiteY4" fmla="*/ 7418 h 14708"/>
                <a:gd name="connsiteX5" fmla="*/ 1595281 w 2127084"/>
                <a:gd name="connsiteY5" fmla="*/ 13046 h 14708"/>
                <a:gd name="connsiteX6" fmla="*/ 1063606 w 2127084"/>
                <a:gd name="connsiteY6" fmla="*/ 14708 h 14708"/>
                <a:gd name="connsiteX7" fmla="*/ 531803 w 2127084"/>
                <a:gd name="connsiteY7" fmla="*/ 13046 h 14708"/>
                <a:gd name="connsiteX8" fmla="*/ 0 w 2127084"/>
                <a:gd name="connsiteY8" fmla="*/ 7418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084" h="14708">
                  <a:moveTo>
                    <a:pt x="0" y="7418"/>
                  </a:moveTo>
                  <a:cubicBezTo>
                    <a:pt x="177268" y="4604"/>
                    <a:pt x="354535" y="2686"/>
                    <a:pt x="531803" y="1662"/>
                  </a:cubicBezTo>
                  <a:lnTo>
                    <a:pt x="1063606" y="0"/>
                  </a:lnTo>
                  <a:lnTo>
                    <a:pt x="1595281" y="1662"/>
                  </a:lnTo>
                  <a:cubicBezTo>
                    <a:pt x="1772549" y="2686"/>
                    <a:pt x="1949817" y="4604"/>
                    <a:pt x="2127085" y="7418"/>
                  </a:cubicBezTo>
                  <a:cubicBezTo>
                    <a:pt x="1949817" y="10147"/>
                    <a:pt x="1772549" y="12023"/>
                    <a:pt x="1595281" y="13046"/>
                  </a:cubicBezTo>
                  <a:lnTo>
                    <a:pt x="1063606" y="14708"/>
                  </a:lnTo>
                  <a:lnTo>
                    <a:pt x="531803" y="13046"/>
                  </a:lnTo>
                  <a:cubicBezTo>
                    <a:pt x="354535" y="12023"/>
                    <a:pt x="177268" y="10147"/>
                    <a:pt x="0" y="7418"/>
                  </a:cubicBezTo>
                  <a:close/>
                </a:path>
              </a:pathLst>
            </a:custGeom>
            <a:solidFill>
              <a:srgbClr val="DBDBDB"/>
            </a:solidFill>
            <a:ln w="12783"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75E8DD3B-D4B8-5E5B-4EB8-841013B7412A}"/>
                </a:ext>
              </a:extLst>
            </p:cNvPr>
            <p:cNvSpPr/>
            <p:nvPr/>
          </p:nvSpPr>
          <p:spPr>
            <a:xfrm>
              <a:off x="1935875" y="8207107"/>
              <a:ext cx="2127084" cy="14708"/>
            </a:xfrm>
            <a:custGeom>
              <a:avLst/>
              <a:gdLst>
                <a:gd name="connsiteX0" fmla="*/ 0 w 2127084"/>
                <a:gd name="connsiteY0" fmla="*/ 7290 h 14708"/>
                <a:gd name="connsiteX1" fmla="*/ 531803 w 2127084"/>
                <a:gd name="connsiteY1" fmla="*/ 1663 h 14708"/>
                <a:gd name="connsiteX2" fmla="*/ 1063606 w 2127084"/>
                <a:gd name="connsiteY2" fmla="*/ 0 h 14708"/>
                <a:gd name="connsiteX3" fmla="*/ 1595281 w 2127084"/>
                <a:gd name="connsiteY3" fmla="*/ 1663 h 14708"/>
                <a:gd name="connsiteX4" fmla="*/ 2127085 w 2127084"/>
                <a:gd name="connsiteY4" fmla="*/ 7290 h 14708"/>
                <a:gd name="connsiteX5" fmla="*/ 1595281 w 2127084"/>
                <a:gd name="connsiteY5" fmla="*/ 13046 h 14708"/>
                <a:gd name="connsiteX6" fmla="*/ 1063606 w 2127084"/>
                <a:gd name="connsiteY6" fmla="*/ 14708 h 14708"/>
                <a:gd name="connsiteX7" fmla="*/ 531803 w 2127084"/>
                <a:gd name="connsiteY7" fmla="*/ 12918 h 14708"/>
                <a:gd name="connsiteX8" fmla="*/ 0 w 2127084"/>
                <a:gd name="connsiteY8" fmla="*/ 7290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7084" h="14708">
                  <a:moveTo>
                    <a:pt x="0" y="7290"/>
                  </a:moveTo>
                  <a:cubicBezTo>
                    <a:pt x="177268" y="4647"/>
                    <a:pt x="354535" y="2771"/>
                    <a:pt x="531803" y="1663"/>
                  </a:cubicBezTo>
                  <a:lnTo>
                    <a:pt x="1063606" y="0"/>
                  </a:lnTo>
                  <a:lnTo>
                    <a:pt x="1595281" y="1663"/>
                  </a:lnTo>
                  <a:cubicBezTo>
                    <a:pt x="1772549" y="2686"/>
                    <a:pt x="1949817" y="4562"/>
                    <a:pt x="2127085" y="7290"/>
                  </a:cubicBezTo>
                  <a:cubicBezTo>
                    <a:pt x="1949817" y="10104"/>
                    <a:pt x="1772549" y="12023"/>
                    <a:pt x="1595281" y="13046"/>
                  </a:cubicBezTo>
                  <a:lnTo>
                    <a:pt x="1063606" y="14708"/>
                  </a:lnTo>
                  <a:lnTo>
                    <a:pt x="531803" y="12918"/>
                  </a:lnTo>
                  <a:cubicBezTo>
                    <a:pt x="354535" y="12236"/>
                    <a:pt x="177268" y="10360"/>
                    <a:pt x="0" y="7290"/>
                  </a:cubicBezTo>
                  <a:close/>
                </a:path>
              </a:pathLst>
            </a:custGeom>
            <a:solidFill>
              <a:srgbClr val="DBDBDB"/>
            </a:solidFill>
            <a:ln w="12783"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A7816A0F-52D6-1817-F2EF-4AA0AA10C4B3}"/>
                </a:ext>
              </a:extLst>
            </p:cNvPr>
            <p:cNvSpPr/>
            <p:nvPr/>
          </p:nvSpPr>
          <p:spPr>
            <a:xfrm rot="10800000">
              <a:off x="3087348" y="8989975"/>
              <a:ext cx="2544801" cy="663410"/>
            </a:xfrm>
            <a:custGeom>
              <a:avLst/>
              <a:gdLst>
                <a:gd name="connsiteX0" fmla="*/ 0 w 2544801"/>
                <a:gd name="connsiteY0" fmla="*/ 0 h 663410"/>
                <a:gd name="connsiteX1" fmla="*/ 2544802 w 2544801"/>
                <a:gd name="connsiteY1" fmla="*/ 0 h 663410"/>
                <a:gd name="connsiteX2" fmla="*/ 2544802 w 2544801"/>
                <a:gd name="connsiteY2" fmla="*/ 663411 h 663410"/>
                <a:gd name="connsiteX3" fmla="*/ 0 w 2544801"/>
                <a:gd name="connsiteY3" fmla="*/ 663411 h 663410"/>
              </a:gdLst>
              <a:ahLst/>
              <a:cxnLst>
                <a:cxn ang="0">
                  <a:pos x="connsiteX0" y="connsiteY0"/>
                </a:cxn>
                <a:cxn ang="0">
                  <a:pos x="connsiteX1" y="connsiteY1"/>
                </a:cxn>
                <a:cxn ang="0">
                  <a:pos x="connsiteX2" y="connsiteY2"/>
                </a:cxn>
                <a:cxn ang="0">
                  <a:pos x="connsiteX3" y="connsiteY3"/>
                </a:cxn>
              </a:cxnLst>
              <a:rect l="l" t="t" r="r" b="b"/>
              <a:pathLst>
                <a:path w="2544801" h="663410">
                  <a:moveTo>
                    <a:pt x="0" y="0"/>
                  </a:moveTo>
                  <a:lnTo>
                    <a:pt x="2544802" y="0"/>
                  </a:lnTo>
                  <a:lnTo>
                    <a:pt x="2544802" y="663411"/>
                  </a:lnTo>
                  <a:lnTo>
                    <a:pt x="0" y="663411"/>
                  </a:lnTo>
                  <a:close/>
                </a:path>
              </a:pathLst>
            </a:custGeom>
            <a:solidFill>
              <a:srgbClr val="455A64"/>
            </a:solidFill>
            <a:ln w="12783"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51FBFC13-9F3B-7D29-2E05-19C019F2B37B}"/>
                </a:ext>
              </a:extLst>
            </p:cNvPr>
            <p:cNvSpPr/>
            <p:nvPr/>
          </p:nvSpPr>
          <p:spPr>
            <a:xfrm rot="10800000">
              <a:off x="1749015" y="8989975"/>
              <a:ext cx="1338332" cy="663410"/>
            </a:xfrm>
            <a:custGeom>
              <a:avLst/>
              <a:gdLst>
                <a:gd name="connsiteX0" fmla="*/ 0 w 1338332"/>
                <a:gd name="connsiteY0" fmla="*/ 0 h 663410"/>
                <a:gd name="connsiteX1" fmla="*/ 1338333 w 1338332"/>
                <a:gd name="connsiteY1" fmla="*/ 0 h 663410"/>
                <a:gd name="connsiteX2" fmla="*/ 1338333 w 1338332"/>
                <a:gd name="connsiteY2" fmla="*/ 663411 h 663410"/>
                <a:gd name="connsiteX3" fmla="*/ 0 w 1338332"/>
                <a:gd name="connsiteY3" fmla="*/ 663411 h 663410"/>
              </a:gdLst>
              <a:ahLst/>
              <a:cxnLst>
                <a:cxn ang="0">
                  <a:pos x="connsiteX0" y="connsiteY0"/>
                </a:cxn>
                <a:cxn ang="0">
                  <a:pos x="connsiteX1" y="connsiteY1"/>
                </a:cxn>
                <a:cxn ang="0">
                  <a:pos x="connsiteX2" y="connsiteY2"/>
                </a:cxn>
                <a:cxn ang="0">
                  <a:pos x="connsiteX3" y="connsiteY3"/>
                </a:cxn>
              </a:cxnLst>
              <a:rect l="l" t="t" r="r" b="b"/>
              <a:pathLst>
                <a:path w="1338332" h="663410">
                  <a:moveTo>
                    <a:pt x="0" y="0"/>
                  </a:moveTo>
                  <a:lnTo>
                    <a:pt x="1338333" y="0"/>
                  </a:lnTo>
                  <a:lnTo>
                    <a:pt x="1338333" y="663411"/>
                  </a:lnTo>
                  <a:lnTo>
                    <a:pt x="0" y="663411"/>
                  </a:lnTo>
                  <a:close/>
                </a:path>
              </a:pathLst>
            </a:custGeom>
            <a:solidFill>
              <a:srgbClr val="455A64"/>
            </a:solidFill>
            <a:ln w="12783"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91AE5E20-87C5-2729-73F2-EA8F60959B3F}"/>
                </a:ext>
              </a:extLst>
            </p:cNvPr>
            <p:cNvSpPr/>
            <p:nvPr/>
          </p:nvSpPr>
          <p:spPr>
            <a:xfrm rot="10800000">
              <a:off x="3087348" y="9058913"/>
              <a:ext cx="2544801" cy="525663"/>
            </a:xfrm>
            <a:custGeom>
              <a:avLst/>
              <a:gdLst>
                <a:gd name="connsiteX0" fmla="*/ 0 w 2544801"/>
                <a:gd name="connsiteY0" fmla="*/ 0 h 525663"/>
                <a:gd name="connsiteX1" fmla="*/ 2544802 w 2544801"/>
                <a:gd name="connsiteY1" fmla="*/ 0 h 525663"/>
                <a:gd name="connsiteX2" fmla="*/ 2544802 w 2544801"/>
                <a:gd name="connsiteY2" fmla="*/ 525664 h 525663"/>
                <a:gd name="connsiteX3" fmla="*/ 0 w 2544801"/>
                <a:gd name="connsiteY3" fmla="*/ 525664 h 525663"/>
              </a:gdLst>
              <a:ahLst/>
              <a:cxnLst>
                <a:cxn ang="0">
                  <a:pos x="connsiteX0" y="connsiteY0"/>
                </a:cxn>
                <a:cxn ang="0">
                  <a:pos x="connsiteX1" y="connsiteY1"/>
                </a:cxn>
                <a:cxn ang="0">
                  <a:pos x="connsiteX2" y="connsiteY2"/>
                </a:cxn>
                <a:cxn ang="0">
                  <a:pos x="connsiteX3" y="connsiteY3"/>
                </a:cxn>
              </a:cxnLst>
              <a:rect l="l" t="t" r="r" b="b"/>
              <a:pathLst>
                <a:path w="2544801" h="525663">
                  <a:moveTo>
                    <a:pt x="0" y="0"/>
                  </a:moveTo>
                  <a:lnTo>
                    <a:pt x="2544802" y="0"/>
                  </a:lnTo>
                  <a:lnTo>
                    <a:pt x="2544802" y="525664"/>
                  </a:lnTo>
                  <a:lnTo>
                    <a:pt x="0" y="525664"/>
                  </a:lnTo>
                  <a:close/>
                </a:path>
              </a:pathLst>
            </a:custGeom>
            <a:solidFill>
              <a:srgbClr val="FFFFFF"/>
            </a:solidFill>
            <a:ln w="12783"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156E8987-EB72-A13B-CC7D-1BA9051E5F9B}"/>
                </a:ext>
              </a:extLst>
            </p:cNvPr>
            <p:cNvSpPr/>
            <p:nvPr/>
          </p:nvSpPr>
          <p:spPr>
            <a:xfrm>
              <a:off x="3087475" y="9469084"/>
              <a:ext cx="2421507" cy="14708"/>
            </a:xfrm>
            <a:custGeom>
              <a:avLst/>
              <a:gdLst>
                <a:gd name="connsiteX0" fmla="*/ 2421508 w 2421507"/>
                <a:gd name="connsiteY0" fmla="*/ 7418 h 14708"/>
                <a:gd name="connsiteX1" fmla="*/ 1975908 w 2421507"/>
                <a:gd name="connsiteY1" fmla="*/ 13046 h 14708"/>
                <a:gd name="connsiteX2" fmla="*/ 890943 w 2421507"/>
                <a:gd name="connsiteY2" fmla="*/ 14709 h 14708"/>
                <a:gd name="connsiteX3" fmla="*/ 445472 w 2421507"/>
                <a:gd name="connsiteY3" fmla="*/ 13046 h 14708"/>
                <a:gd name="connsiteX4" fmla="*/ 0 w 2421507"/>
                <a:gd name="connsiteY4" fmla="*/ 7418 h 14708"/>
                <a:gd name="connsiteX5" fmla="*/ 445472 w 2421507"/>
                <a:gd name="connsiteY5" fmla="*/ 1663 h 14708"/>
                <a:gd name="connsiteX6" fmla="*/ 890943 w 2421507"/>
                <a:gd name="connsiteY6" fmla="*/ 0 h 14708"/>
                <a:gd name="connsiteX7" fmla="*/ 1975908 w 2421507"/>
                <a:gd name="connsiteY7" fmla="*/ 1663 h 14708"/>
                <a:gd name="connsiteX8" fmla="*/ 2421508 w 2421507"/>
                <a:gd name="connsiteY8" fmla="*/ 7418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507" h="14708">
                  <a:moveTo>
                    <a:pt x="2421508" y="7418"/>
                  </a:moveTo>
                  <a:cubicBezTo>
                    <a:pt x="2272889" y="10062"/>
                    <a:pt x="2124356" y="11937"/>
                    <a:pt x="1975908" y="13046"/>
                  </a:cubicBezTo>
                  <a:lnTo>
                    <a:pt x="890943" y="14709"/>
                  </a:lnTo>
                  <a:lnTo>
                    <a:pt x="445472" y="13046"/>
                  </a:lnTo>
                  <a:cubicBezTo>
                    <a:pt x="296938" y="12023"/>
                    <a:pt x="148448" y="10147"/>
                    <a:pt x="0" y="7418"/>
                  </a:cubicBezTo>
                  <a:cubicBezTo>
                    <a:pt x="148448" y="4605"/>
                    <a:pt x="296938" y="2686"/>
                    <a:pt x="445472" y="1663"/>
                  </a:cubicBezTo>
                  <a:lnTo>
                    <a:pt x="890943" y="0"/>
                  </a:lnTo>
                  <a:lnTo>
                    <a:pt x="1975908" y="1663"/>
                  </a:lnTo>
                  <a:cubicBezTo>
                    <a:pt x="2124441" y="2771"/>
                    <a:pt x="2272974" y="4690"/>
                    <a:pt x="2421508" y="7418"/>
                  </a:cubicBezTo>
                  <a:close/>
                </a:path>
              </a:pathLst>
            </a:custGeom>
            <a:solidFill>
              <a:srgbClr val="DBDBDB"/>
            </a:solidFill>
            <a:ln w="12783"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9DDD425F-8A13-6EFE-F959-F5F7D6103456}"/>
                </a:ext>
              </a:extLst>
            </p:cNvPr>
            <p:cNvSpPr/>
            <p:nvPr/>
          </p:nvSpPr>
          <p:spPr>
            <a:xfrm>
              <a:off x="3087475" y="9365998"/>
              <a:ext cx="2421507" cy="14708"/>
            </a:xfrm>
            <a:custGeom>
              <a:avLst/>
              <a:gdLst>
                <a:gd name="connsiteX0" fmla="*/ 2421508 w 2421507"/>
                <a:gd name="connsiteY0" fmla="*/ 7290 h 14708"/>
                <a:gd name="connsiteX1" fmla="*/ 1975908 w 2421507"/>
                <a:gd name="connsiteY1" fmla="*/ 12918 h 14708"/>
                <a:gd name="connsiteX2" fmla="*/ 890943 w 2421507"/>
                <a:gd name="connsiteY2" fmla="*/ 14708 h 14708"/>
                <a:gd name="connsiteX3" fmla="*/ 445472 w 2421507"/>
                <a:gd name="connsiteY3" fmla="*/ 13046 h 14708"/>
                <a:gd name="connsiteX4" fmla="*/ 0 w 2421507"/>
                <a:gd name="connsiteY4" fmla="*/ 7290 h 14708"/>
                <a:gd name="connsiteX5" fmla="*/ 445472 w 2421507"/>
                <a:gd name="connsiteY5" fmla="*/ 1663 h 14708"/>
                <a:gd name="connsiteX6" fmla="*/ 890943 w 2421507"/>
                <a:gd name="connsiteY6" fmla="*/ 0 h 14708"/>
                <a:gd name="connsiteX7" fmla="*/ 1975908 w 2421507"/>
                <a:gd name="connsiteY7" fmla="*/ 1663 h 14708"/>
                <a:gd name="connsiteX8" fmla="*/ 2421508 w 2421507"/>
                <a:gd name="connsiteY8" fmla="*/ 7290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507" h="14708">
                  <a:moveTo>
                    <a:pt x="2421508" y="7290"/>
                  </a:moveTo>
                  <a:cubicBezTo>
                    <a:pt x="2272889" y="9934"/>
                    <a:pt x="2124356" y="11809"/>
                    <a:pt x="1975908" y="12918"/>
                  </a:cubicBezTo>
                  <a:lnTo>
                    <a:pt x="890943" y="14708"/>
                  </a:lnTo>
                  <a:lnTo>
                    <a:pt x="445472" y="13046"/>
                  </a:lnTo>
                  <a:cubicBezTo>
                    <a:pt x="296938" y="12023"/>
                    <a:pt x="148448" y="10104"/>
                    <a:pt x="0" y="7290"/>
                  </a:cubicBezTo>
                  <a:cubicBezTo>
                    <a:pt x="148448" y="4647"/>
                    <a:pt x="296938" y="2771"/>
                    <a:pt x="445472" y="1663"/>
                  </a:cubicBezTo>
                  <a:lnTo>
                    <a:pt x="890943" y="0"/>
                  </a:lnTo>
                  <a:lnTo>
                    <a:pt x="1975908" y="1663"/>
                  </a:lnTo>
                  <a:cubicBezTo>
                    <a:pt x="2124441" y="2686"/>
                    <a:pt x="2272974" y="4562"/>
                    <a:pt x="2421508" y="7290"/>
                  </a:cubicBezTo>
                  <a:close/>
                </a:path>
              </a:pathLst>
            </a:custGeom>
            <a:solidFill>
              <a:srgbClr val="DBDBDB"/>
            </a:solidFill>
            <a:ln w="12783"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9189F6BB-8B79-6062-E92C-2FB387CADE7F}"/>
                </a:ext>
              </a:extLst>
            </p:cNvPr>
            <p:cNvSpPr/>
            <p:nvPr/>
          </p:nvSpPr>
          <p:spPr>
            <a:xfrm>
              <a:off x="3087475" y="9262783"/>
              <a:ext cx="2421507" cy="14708"/>
            </a:xfrm>
            <a:custGeom>
              <a:avLst/>
              <a:gdLst>
                <a:gd name="connsiteX0" fmla="*/ 2421508 w 2421507"/>
                <a:gd name="connsiteY0" fmla="*/ 7418 h 14708"/>
                <a:gd name="connsiteX1" fmla="*/ 1975908 w 2421507"/>
                <a:gd name="connsiteY1" fmla="*/ 13046 h 14708"/>
                <a:gd name="connsiteX2" fmla="*/ 890943 w 2421507"/>
                <a:gd name="connsiteY2" fmla="*/ 14709 h 14708"/>
                <a:gd name="connsiteX3" fmla="*/ 445472 w 2421507"/>
                <a:gd name="connsiteY3" fmla="*/ 13046 h 14708"/>
                <a:gd name="connsiteX4" fmla="*/ 0 w 2421507"/>
                <a:gd name="connsiteY4" fmla="*/ 7418 h 14708"/>
                <a:gd name="connsiteX5" fmla="*/ 445472 w 2421507"/>
                <a:gd name="connsiteY5" fmla="*/ 1791 h 14708"/>
                <a:gd name="connsiteX6" fmla="*/ 890943 w 2421507"/>
                <a:gd name="connsiteY6" fmla="*/ 0 h 14708"/>
                <a:gd name="connsiteX7" fmla="*/ 1975908 w 2421507"/>
                <a:gd name="connsiteY7" fmla="*/ 1791 h 14708"/>
                <a:gd name="connsiteX8" fmla="*/ 2421508 w 2421507"/>
                <a:gd name="connsiteY8" fmla="*/ 7418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507" h="14708">
                  <a:moveTo>
                    <a:pt x="2421508" y="7418"/>
                  </a:moveTo>
                  <a:cubicBezTo>
                    <a:pt x="2272889" y="10062"/>
                    <a:pt x="2124356" y="11937"/>
                    <a:pt x="1975908" y="13046"/>
                  </a:cubicBezTo>
                  <a:lnTo>
                    <a:pt x="890943" y="14709"/>
                  </a:lnTo>
                  <a:lnTo>
                    <a:pt x="445472" y="13046"/>
                  </a:lnTo>
                  <a:cubicBezTo>
                    <a:pt x="296938" y="12023"/>
                    <a:pt x="148448" y="10147"/>
                    <a:pt x="0" y="7418"/>
                  </a:cubicBezTo>
                  <a:cubicBezTo>
                    <a:pt x="148448" y="4775"/>
                    <a:pt x="296938" y="2899"/>
                    <a:pt x="445472" y="1791"/>
                  </a:cubicBezTo>
                  <a:lnTo>
                    <a:pt x="890943" y="0"/>
                  </a:lnTo>
                  <a:lnTo>
                    <a:pt x="1975908" y="1791"/>
                  </a:lnTo>
                  <a:cubicBezTo>
                    <a:pt x="2124441" y="2729"/>
                    <a:pt x="2272974" y="4605"/>
                    <a:pt x="2421508" y="7418"/>
                  </a:cubicBezTo>
                  <a:close/>
                </a:path>
              </a:pathLst>
            </a:custGeom>
            <a:solidFill>
              <a:srgbClr val="DBDBDB"/>
            </a:solidFill>
            <a:ln w="12783"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E89966FC-7806-A3BB-1B60-F857EECFBF5E}"/>
                </a:ext>
              </a:extLst>
            </p:cNvPr>
            <p:cNvSpPr/>
            <p:nvPr/>
          </p:nvSpPr>
          <p:spPr>
            <a:xfrm>
              <a:off x="3087475" y="9159697"/>
              <a:ext cx="2421507" cy="14708"/>
            </a:xfrm>
            <a:custGeom>
              <a:avLst/>
              <a:gdLst>
                <a:gd name="connsiteX0" fmla="*/ 2421508 w 2421507"/>
                <a:gd name="connsiteY0" fmla="*/ 7418 h 14708"/>
                <a:gd name="connsiteX1" fmla="*/ 1975908 w 2421507"/>
                <a:gd name="connsiteY1" fmla="*/ 13046 h 14708"/>
                <a:gd name="connsiteX2" fmla="*/ 890943 w 2421507"/>
                <a:gd name="connsiteY2" fmla="*/ 14709 h 14708"/>
                <a:gd name="connsiteX3" fmla="*/ 445472 w 2421507"/>
                <a:gd name="connsiteY3" fmla="*/ 13046 h 14708"/>
                <a:gd name="connsiteX4" fmla="*/ 0 w 2421507"/>
                <a:gd name="connsiteY4" fmla="*/ 7418 h 14708"/>
                <a:gd name="connsiteX5" fmla="*/ 445472 w 2421507"/>
                <a:gd name="connsiteY5" fmla="*/ 1663 h 14708"/>
                <a:gd name="connsiteX6" fmla="*/ 890943 w 2421507"/>
                <a:gd name="connsiteY6" fmla="*/ 0 h 14708"/>
                <a:gd name="connsiteX7" fmla="*/ 1975908 w 2421507"/>
                <a:gd name="connsiteY7" fmla="*/ 1663 h 14708"/>
                <a:gd name="connsiteX8" fmla="*/ 2421508 w 2421507"/>
                <a:gd name="connsiteY8" fmla="*/ 7418 h 1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1507" h="14708">
                  <a:moveTo>
                    <a:pt x="2421508" y="7418"/>
                  </a:moveTo>
                  <a:cubicBezTo>
                    <a:pt x="2272889" y="10062"/>
                    <a:pt x="2124356" y="11937"/>
                    <a:pt x="1975908" y="13046"/>
                  </a:cubicBezTo>
                  <a:lnTo>
                    <a:pt x="890943" y="14709"/>
                  </a:lnTo>
                  <a:lnTo>
                    <a:pt x="445472" y="13046"/>
                  </a:lnTo>
                  <a:cubicBezTo>
                    <a:pt x="296938" y="12023"/>
                    <a:pt x="148448" y="10147"/>
                    <a:pt x="0" y="7418"/>
                  </a:cubicBezTo>
                  <a:cubicBezTo>
                    <a:pt x="148448" y="4605"/>
                    <a:pt x="296938" y="2686"/>
                    <a:pt x="445472" y="1663"/>
                  </a:cubicBezTo>
                  <a:lnTo>
                    <a:pt x="890943" y="0"/>
                  </a:lnTo>
                  <a:lnTo>
                    <a:pt x="1975908" y="1663"/>
                  </a:lnTo>
                  <a:cubicBezTo>
                    <a:pt x="2124441" y="2686"/>
                    <a:pt x="2272974" y="4605"/>
                    <a:pt x="2421508" y="7418"/>
                  </a:cubicBezTo>
                  <a:close/>
                </a:path>
              </a:pathLst>
            </a:custGeom>
            <a:solidFill>
              <a:srgbClr val="DBDBDB"/>
            </a:solidFill>
            <a:ln w="12783"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0938F6B5-E5BB-DD9B-3022-35615A0838D8}"/>
                </a:ext>
              </a:extLst>
            </p:cNvPr>
            <p:cNvSpPr/>
            <p:nvPr/>
          </p:nvSpPr>
          <p:spPr>
            <a:xfrm>
              <a:off x="2383760" y="5283386"/>
              <a:ext cx="3231790" cy="2448205"/>
            </a:xfrm>
            <a:custGeom>
              <a:avLst/>
              <a:gdLst>
                <a:gd name="connsiteX0" fmla="*/ 3209764 w 3231790"/>
                <a:gd name="connsiteY0" fmla="*/ 41394 h 2448205"/>
                <a:gd name="connsiteX1" fmla="*/ 3090306 w 3231790"/>
                <a:gd name="connsiteY1" fmla="*/ 145120 h 2448205"/>
                <a:gd name="connsiteX2" fmla="*/ 3077517 w 3231790"/>
                <a:gd name="connsiteY2" fmla="*/ 143074 h 2448205"/>
                <a:gd name="connsiteX3" fmla="*/ 3077517 w 3231790"/>
                <a:gd name="connsiteY3" fmla="*/ 143074 h 2448205"/>
                <a:gd name="connsiteX4" fmla="*/ 2824661 w 3231790"/>
                <a:gd name="connsiteY4" fmla="*/ 45615 h 2448205"/>
                <a:gd name="connsiteX5" fmla="*/ 2624755 w 3231790"/>
                <a:gd name="connsiteY5" fmla="*/ 339 h 2448205"/>
                <a:gd name="connsiteX6" fmla="*/ 2434953 w 3231790"/>
                <a:gd name="connsiteY6" fmla="*/ 34360 h 2448205"/>
                <a:gd name="connsiteX7" fmla="*/ 2227502 w 3231790"/>
                <a:gd name="connsiteY7" fmla="*/ 183490 h 2448205"/>
                <a:gd name="connsiteX8" fmla="*/ 2132345 w 3231790"/>
                <a:gd name="connsiteY8" fmla="*/ 291309 h 2448205"/>
                <a:gd name="connsiteX9" fmla="*/ 1893302 w 3231790"/>
                <a:gd name="connsiteY9" fmla="*/ 298343 h 2448205"/>
                <a:gd name="connsiteX10" fmla="*/ 1622412 w 3231790"/>
                <a:gd name="connsiteY10" fmla="*/ 197687 h 2448205"/>
                <a:gd name="connsiteX11" fmla="*/ 1453202 w 3231790"/>
                <a:gd name="connsiteY11" fmla="*/ 247184 h 2448205"/>
                <a:gd name="connsiteX12" fmla="*/ 1446552 w 3231790"/>
                <a:gd name="connsiteY12" fmla="*/ 251148 h 2448205"/>
                <a:gd name="connsiteX13" fmla="*/ 1450772 w 3231790"/>
                <a:gd name="connsiteY13" fmla="*/ 247951 h 2448205"/>
                <a:gd name="connsiteX14" fmla="*/ 1643771 w 3231790"/>
                <a:gd name="connsiteY14" fmla="*/ 173642 h 2448205"/>
                <a:gd name="connsiteX15" fmla="*/ 1843805 w 3231790"/>
                <a:gd name="connsiteY15" fmla="*/ 229406 h 2448205"/>
                <a:gd name="connsiteX16" fmla="*/ 1843805 w 3231790"/>
                <a:gd name="connsiteY16" fmla="*/ 229406 h 2448205"/>
                <a:gd name="connsiteX17" fmla="*/ 1656561 w 3231790"/>
                <a:gd name="connsiteY17" fmla="*/ 167375 h 2448205"/>
                <a:gd name="connsiteX18" fmla="*/ 1476736 w 3231790"/>
                <a:gd name="connsiteY18" fmla="*/ 221604 h 2448205"/>
                <a:gd name="connsiteX19" fmla="*/ 1374417 w 3231790"/>
                <a:gd name="connsiteY19" fmla="*/ 297448 h 2448205"/>
                <a:gd name="connsiteX20" fmla="*/ 1281051 w 3231790"/>
                <a:gd name="connsiteY20" fmla="*/ 357177 h 2448205"/>
                <a:gd name="connsiteX21" fmla="*/ 1084470 w 3231790"/>
                <a:gd name="connsiteY21" fmla="*/ 402581 h 2448205"/>
                <a:gd name="connsiteX22" fmla="*/ 261825 w 3231790"/>
                <a:gd name="connsiteY22" fmla="*/ 115959 h 2448205"/>
                <a:gd name="connsiteX23" fmla="*/ 261283 w 3231790"/>
                <a:gd name="connsiteY23" fmla="*/ 114425 h 2448205"/>
                <a:gd name="connsiteX24" fmla="*/ 260291 w 3231790"/>
                <a:gd name="connsiteY24" fmla="*/ 114425 h 2448205"/>
                <a:gd name="connsiteX25" fmla="*/ 656 w 3231790"/>
                <a:gd name="connsiteY25" fmla="*/ 438264 h 2448205"/>
                <a:gd name="connsiteX26" fmla="*/ 315543 w 3231790"/>
                <a:gd name="connsiteY26" fmla="*/ 1091955 h 2448205"/>
                <a:gd name="connsiteX27" fmla="*/ 300834 w 3231790"/>
                <a:gd name="connsiteY27" fmla="*/ 1379088 h 2448205"/>
                <a:gd name="connsiteX28" fmla="*/ 310299 w 3231790"/>
                <a:gd name="connsiteY28" fmla="*/ 1588330 h 2448205"/>
                <a:gd name="connsiteX29" fmla="*/ 526064 w 3231790"/>
                <a:gd name="connsiteY29" fmla="*/ 1811386 h 2448205"/>
                <a:gd name="connsiteX30" fmla="*/ 526704 w 3231790"/>
                <a:gd name="connsiteY30" fmla="*/ 1808188 h 2448205"/>
                <a:gd name="connsiteX31" fmla="*/ 365807 w 3231790"/>
                <a:gd name="connsiteY31" fmla="*/ 1688731 h 2448205"/>
                <a:gd name="connsiteX32" fmla="*/ 305439 w 3231790"/>
                <a:gd name="connsiteY32" fmla="*/ 1456978 h 2448205"/>
                <a:gd name="connsiteX33" fmla="*/ 306206 w 3231790"/>
                <a:gd name="connsiteY33" fmla="*/ 1463757 h 2448205"/>
                <a:gd name="connsiteX34" fmla="*/ 679543 w 3231790"/>
                <a:gd name="connsiteY34" fmla="*/ 1811002 h 2448205"/>
                <a:gd name="connsiteX35" fmla="*/ 651277 w 3231790"/>
                <a:gd name="connsiteY35" fmla="*/ 1964480 h 2448205"/>
                <a:gd name="connsiteX36" fmla="*/ 792861 w 3231790"/>
                <a:gd name="connsiteY36" fmla="*/ 2256729 h 2448205"/>
                <a:gd name="connsiteX37" fmla="*/ 1006708 w 3231790"/>
                <a:gd name="connsiteY37" fmla="*/ 2276042 h 2448205"/>
                <a:gd name="connsiteX38" fmla="*/ 1091249 w 3231790"/>
                <a:gd name="connsiteY38" fmla="*/ 2407266 h 2448205"/>
                <a:gd name="connsiteX39" fmla="*/ 1211473 w 3231790"/>
                <a:gd name="connsiteY39" fmla="*/ 2426962 h 2448205"/>
                <a:gd name="connsiteX40" fmla="*/ 1845084 w 3231790"/>
                <a:gd name="connsiteY40" fmla="*/ 2015768 h 2448205"/>
                <a:gd name="connsiteX41" fmla="*/ 2268173 w 3231790"/>
                <a:gd name="connsiteY41" fmla="*/ 1588586 h 2448205"/>
                <a:gd name="connsiteX42" fmla="*/ 2968163 w 3231790"/>
                <a:gd name="connsiteY42" fmla="*/ 578186 h 2448205"/>
                <a:gd name="connsiteX43" fmla="*/ 3209764 w 3231790"/>
                <a:gd name="connsiteY43" fmla="*/ 41394 h 2448205"/>
                <a:gd name="connsiteX44" fmla="*/ 2331611 w 3231790"/>
                <a:gd name="connsiteY44" fmla="*/ 100739 h 2448205"/>
                <a:gd name="connsiteX45" fmla="*/ 2673868 w 3231790"/>
                <a:gd name="connsiteY45" fmla="*/ 12617 h 2448205"/>
                <a:gd name="connsiteX46" fmla="*/ 3074575 w 3231790"/>
                <a:gd name="connsiteY46" fmla="*/ 142562 h 2448205"/>
                <a:gd name="connsiteX47" fmla="*/ 2922887 w 3231790"/>
                <a:gd name="connsiteY47" fmla="*/ 97414 h 2448205"/>
                <a:gd name="connsiteX48" fmla="*/ 2727458 w 3231790"/>
                <a:gd name="connsiteY48" fmla="*/ 46255 h 2448205"/>
                <a:gd name="connsiteX49" fmla="*/ 2397735 w 3231790"/>
                <a:gd name="connsiteY49" fmla="*/ 64800 h 2448205"/>
                <a:gd name="connsiteX50" fmla="*/ 2331611 w 3231790"/>
                <a:gd name="connsiteY50" fmla="*/ 100739 h 2448205"/>
                <a:gd name="connsiteX51" fmla="*/ 1010033 w 3231790"/>
                <a:gd name="connsiteY51" fmla="*/ 2277321 h 2448205"/>
                <a:gd name="connsiteX52" fmla="*/ 1188452 w 3231790"/>
                <a:gd name="connsiteY52" fmla="*/ 2418009 h 2448205"/>
                <a:gd name="connsiteX53" fmla="*/ 1102248 w 3231790"/>
                <a:gd name="connsiteY53" fmla="*/ 2402406 h 2448205"/>
                <a:gd name="connsiteX54" fmla="*/ 1010033 w 3231790"/>
                <a:gd name="connsiteY54" fmla="*/ 2277321 h 244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231790" h="2448205">
                  <a:moveTo>
                    <a:pt x="3209764" y="41394"/>
                  </a:moveTo>
                  <a:cubicBezTo>
                    <a:pt x="3209764" y="41394"/>
                    <a:pt x="3148245" y="152539"/>
                    <a:pt x="3090306" y="145120"/>
                  </a:cubicBezTo>
                  <a:lnTo>
                    <a:pt x="3077517" y="143074"/>
                  </a:lnTo>
                  <a:cubicBezTo>
                    <a:pt x="3077517" y="143074"/>
                    <a:pt x="3077517" y="143074"/>
                    <a:pt x="3077517" y="143074"/>
                  </a:cubicBezTo>
                  <a:cubicBezTo>
                    <a:pt x="2990801" y="117494"/>
                    <a:pt x="2909330" y="76439"/>
                    <a:pt x="2824661" y="45615"/>
                  </a:cubicBezTo>
                  <a:cubicBezTo>
                    <a:pt x="2760712" y="20457"/>
                    <a:pt x="2693303" y="5189"/>
                    <a:pt x="2624755" y="339"/>
                  </a:cubicBezTo>
                  <a:cubicBezTo>
                    <a:pt x="2559771" y="-2186"/>
                    <a:pt x="2495014" y="9421"/>
                    <a:pt x="2434953" y="34360"/>
                  </a:cubicBezTo>
                  <a:cubicBezTo>
                    <a:pt x="2355514" y="67919"/>
                    <a:pt x="2284621" y="118882"/>
                    <a:pt x="2227502" y="183490"/>
                  </a:cubicBezTo>
                  <a:cubicBezTo>
                    <a:pt x="2192845" y="216726"/>
                    <a:pt x="2161016" y="252790"/>
                    <a:pt x="2132345" y="291309"/>
                  </a:cubicBezTo>
                  <a:cubicBezTo>
                    <a:pt x="2056885" y="251660"/>
                    <a:pt x="1958786" y="246544"/>
                    <a:pt x="1893302" y="298343"/>
                  </a:cubicBezTo>
                  <a:cubicBezTo>
                    <a:pt x="1819675" y="230604"/>
                    <a:pt x="1722408" y="194461"/>
                    <a:pt x="1622412" y="197687"/>
                  </a:cubicBezTo>
                  <a:cubicBezTo>
                    <a:pt x="1562879" y="200514"/>
                    <a:pt x="1504875" y="217481"/>
                    <a:pt x="1453202" y="247184"/>
                  </a:cubicBezTo>
                  <a:lnTo>
                    <a:pt x="1446552" y="251148"/>
                  </a:lnTo>
                  <a:lnTo>
                    <a:pt x="1450772" y="247951"/>
                  </a:lnTo>
                  <a:cubicBezTo>
                    <a:pt x="1508071" y="207663"/>
                    <a:pt x="1572404" y="175177"/>
                    <a:pt x="1643771" y="173642"/>
                  </a:cubicBezTo>
                  <a:cubicBezTo>
                    <a:pt x="1715139" y="172107"/>
                    <a:pt x="1783693" y="196024"/>
                    <a:pt x="1843805" y="229406"/>
                  </a:cubicBezTo>
                  <a:cubicBezTo>
                    <a:pt x="1843805" y="229406"/>
                    <a:pt x="1843805" y="229406"/>
                    <a:pt x="1843805" y="229406"/>
                  </a:cubicBezTo>
                  <a:cubicBezTo>
                    <a:pt x="1785867" y="195896"/>
                    <a:pt x="1724475" y="169677"/>
                    <a:pt x="1656561" y="167375"/>
                  </a:cubicBezTo>
                  <a:cubicBezTo>
                    <a:pt x="1591716" y="165200"/>
                    <a:pt x="1531221" y="187839"/>
                    <a:pt x="1476736" y="221604"/>
                  </a:cubicBezTo>
                  <a:cubicBezTo>
                    <a:pt x="1441168" y="244852"/>
                    <a:pt x="1407002" y="270177"/>
                    <a:pt x="1374417" y="297448"/>
                  </a:cubicBezTo>
                  <a:cubicBezTo>
                    <a:pt x="1343849" y="318167"/>
                    <a:pt x="1313281" y="339015"/>
                    <a:pt x="1281051" y="357177"/>
                  </a:cubicBezTo>
                  <a:cubicBezTo>
                    <a:pt x="1221705" y="390302"/>
                    <a:pt x="1151361" y="422661"/>
                    <a:pt x="1084470" y="402581"/>
                  </a:cubicBezTo>
                  <a:cubicBezTo>
                    <a:pt x="876123" y="340038"/>
                    <a:pt x="527215" y="-114003"/>
                    <a:pt x="261825" y="115959"/>
                  </a:cubicBezTo>
                  <a:cubicBezTo>
                    <a:pt x="262099" y="115386"/>
                    <a:pt x="261856" y="114699"/>
                    <a:pt x="261283" y="114425"/>
                  </a:cubicBezTo>
                  <a:cubicBezTo>
                    <a:pt x="260969" y="114275"/>
                    <a:pt x="260604" y="114275"/>
                    <a:pt x="260291" y="114425"/>
                  </a:cubicBezTo>
                  <a:cubicBezTo>
                    <a:pt x="130729" y="154713"/>
                    <a:pt x="8586" y="297320"/>
                    <a:pt x="656" y="438264"/>
                  </a:cubicBezTo>
                  <a:cubicBezTo>
                    <a:pt x="-16610" y="742152"/>
                    <a:pt x="312729" y="1023529"/>
                    <a:pt x="315543" y="1091955"/>
                  </a:cubicBezTo>
                  <a:cubicBezTo>
                    <a:pt x="319508" y="1187879"/>
                    <a:pt x="301218" y="1283803"/>
                    <a:pt x="300834" y="1379088"/>
                  </a:cubicBezTo>
                  <a:cubicBezTo>
                    <a:pt x="293928" y="1449176"/>
                    <a:pt x="292265" y="1519776"/>
                    <a:pt x="310299" y="1588330"/>
                  </a:cubicBezTo>
                  <a:cubicBezTo>
                    <a:pt x="338476" y="1695179"/>
                    <a:pt x="420210" y="1779674"/>
                    <a:pt x="526064" y="1811386"/>
                  </a:cubicBezTo>
                  <a:cubicBezTo>
                    <a:pt x="528110" y="1811386"/>
                    <a:pt x="528622" y="1808827"/>
                    <a:pt x="526704" y="1808188"/>
                  </a:cubicBezTo>
                  <a:cubicBezTo>
                    <a:pt x="461610" y="1786728"/>
                    <a:pt x="405181" y="1744832"/>
                    <a:pt x="365807" y="1688731"/>
                  </a:cubicBezTo>
                  <a:cubicBezTo>
                    <a:pt x="317845" y="1619665"/>
                    <a:pt x="304671" y="1538577"/>
                    <a:pt x="305439" y="1456978"/>
                  </a:cubicBezTo>
                  <a:lnTo>
                    <a:pt x="306206" y="1463757"/>
                  </a:lnTo>
                  <a:cubicBezTo>
                    <a:pt x="344576" y="1762528"/>
                    <a:pt x="624930" y="1800003"/>
                    <a:pt x="679543" y="1811002"/>
                  </a:cubicBezTo>
                  <a:cubicBezTo>
                    <a:pt x="664545" y="1860976"/>
                    <a:pt x="655066" y="1912442"/>
                    <a:pt x="651277" y="1964480"/>
                  </a:cubicBezTo>
                  <a:cubicBezTo>
                    <a:pt x="644370" y="2084705"/>
                    <a:pt x="692077" y="2189071"/>
                    <a:pt x="792861" y="2256729"/>
                  </a:cubicBezTo>
                  <a:cubicBezTo>
                    <a:pt x="898633" y="2327585"/>
                    <a:pt x="1000441" y="2274763"/>
                    <a:pt x="1006708" y="2276042"/>
                  </a:cubicBezTo>
                  <a:cubicBezTo>
                    <a:pt x="1010094" y="2331527"/>
                    <a:pt x="1042126" y="2381246"/>
                    <a:pt x="1091249" y="2407266"/>
                  </a:cubicBezTo>
                  <a:cubicBezTo>
                    <a:pt x="1128311" y="2426139"/>
                    <a:pt x="1170325" y="2433022"/>
                    <a:pt x="1211473" y="2426962"/>
                  </a:cubicBezTo>
                  <a:cubicBezTo>
                    <a:pt x="1475201" y="2512782"/>
                    <a:pt x="1744684" y="2331166"/>
                    <a:pt x="1845084" y="2015768"/>
                  </a:cubicBezTo>
                  <a:cubicBezTo>
                    <a:pt x="1845084" y="2015768"/>
                    <a:pt x="2210491" y="2040068"/>
                    <a:pt x="2268173" y="1588586"/>
                  </a:cubicBezTo>
                  <a:cubicBezTo>
                    <a:pt x="2268173" y="1588586"/>
                    <a:pt x="2940537" y="1342636"/>
                    <a:pt x="2968163" y="578186"/>
                  </a:cubicBezTo>
                  <a:cubicBezTo>
                    <a:pt x="2967652" y="578058"/>
                    <a:pt x="3322187" y="380198"/>
                    <a:pt x="3209764" y="41394"/>
                  </a:cubicBezTo>
                  <a:close/>
                  <a:moveTo>
                    <a:pt x="2331611" y="100739"/>
                  </a:moveTo>
                  <a:cubicBezTo>
                    <a:pt x="2429889" y="27959"/>
                    <a:pt x="2552662" y="-3652"/>
                    <a:pt x="2673868" y="12617"/>
                  </a:cubicBezTo>
                  <a:cubicBezTo>
                    <a:pt x="2813278" y="33337"/>
                    <a:pt x="2939897" y="103937"/>
                    <a:pt x="3074575" y="142562"/>
                  </a:cubicBezTo>
                  <a:cubicBezTo>
                    <a:pt x="3022896" y="131554"/>
                    <a:pt x="2972174" y="116457"/>
                    <a:pt x="2922887" y="97414"/>
                  </a:cubicBezTo>
                  <a:cubicBezTo>
                    <a:pt x="2859025" y="75797"/>
                    <a:pt x="2793721" y="58702"/>
                    <a:pt x="2727458" y="46255"/>
                  </a:cubicBezTo>
                  <a:cubicBezTo>
                    <a:pt x="2618744" y="25791"/>
                    <a:pt x="2500821" y="17605"/>
                    <a:pt x="2397735" y="64800"/>
                  </a:cubicBezTo>
                  <a:cubicBezTo>
                    <a:pt x="2374869" y="75197"/>
                    <a:pt x="2352772" y="87207"/>
                    <a:pt x="2331611" y="100739"/>
                  </a:cubicBezTo>
                  <a:close/>
                  <a:moveTo>
                    <a:pt x="1010033" y="2277321"/>
                  </a:moveTo>
                  <a:cubicBezTo>
                    <a:pt x="1042858" y="2350621"/>
                    <a:pt x="1109518" y="2403184"/>
                    <a:pt x="1188452" y="2418009"/>
                  </a:cubicBezTo>
                  <a:cubicBezTo>
                    <a:pt x="1158875" y="2419920"/>
                    <a:pt x="1129279" y="2414563"/>
                    <a:pt x="1102248" y="2402406"/>
                  </a:cubicBezTo>
                  <a:cubicBezTo>
                    <a:pt x="1051838" y="2379599"/>
                    <a:pt x="1016910" y="2332222"/>
                    <a:pt x="1010033" y="2277321"/>
                  </a:cubicBezTo>
                  <a:close/>
                </a:path>
              </a:pathLst>
            </a:custGeom>
            <a:solidFill>
              <a:srgbClr val="263238"/>
            </a:solidFill>
            <a:ln w="12783"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B01C0F84-7939-C26C-409B-AA535397D086}"/>
                </a:ext>
              </a:extLst>
            </p:cNvPr>
            <p:cNvSpPr/>
            <p:nvPr/>
          </p:nvSpPr>
          <p:spPr>
            <a:xfrm>
              <a:off x="4207868" y="7123165"/>
              <a:ext cx="375894" cy="196360"/>
            </a:xfrm>
            <a:custGeom>
              <a:avLst/>
              <a:gdLst>
                <a:gd name="connsiteX0" fmla="*/ 0 w 375894"/>
                <a:gd name="connsiteY0" fmla="*/ 171512 h 196360"/>
                <a:gd name="connsiteX1" fmla="*/ 111272 w 375894"/>
                <a:gd name="connsiteY1" fmla="*/ 183279 h 196360"/>
                <a:gd name="connsiteX2" fmla="*/ 217428 w 375894"/>
                <a:gd name="connsiteY2" fmla="*/ 154502 h 196360"/>
                <a:gd name="connsiteX3" fmla="*/ 306062 w 375894"/>
                <a:gd name="connsiteY3" fmla="*/ 88634 h 196360"/>
                <a:gd name="connsiteX4" fmla="*/ 375895 w 375894"/>
                <a:gd name="connsiteY4" fmla="*/ 0 h 196360"/>
                <a:gd name="connsiteX5" fmla="*/ 315782 w 375894"/>
                <a:gd name="connsiteY5" fmla="*/ 97459 h 196360"/>
                <a:gd name="connsiteX6" fmla="*/ 274215 w 375894"/>
                <a:gd name="connsiteY6" fmla="*/ 138003 h 196360"/>
                <a:gd name="connsiteX7" fmla="*/ 224974 w 375894"/>
                <a:gd name="connsiteY7" fmla="*/ 169594 h 196360"/>
                <a:gd name="connsiteX8" fmla="*/ 112039 w 375894"/>
                <a:gd name="connsiteY8" fmla="*/ 196324 h 196360"/>
                <a:gd name="connsiteX9" fmla="*/ 0 w 375894"/>
                <a:gd name="connsiteY9" fmla="*/ 171512 h 19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5894" h="196360">
                  <a:moveTo>
                    <a:pt x="0" y="171512"/>
                  </a:moveTo>
                  <a:cubicBezTo>
                    <a:pt x="36111" y="181944"/>
                    <a:pt x="73778" y="185927"/>
                    <a:pt x="111272" y="183279"/>
                  </a:cubicBezTo>
                  <a:cubicBezTo>
                    <a:pt x="148206" y="180763"/>
                    <a:pt x="184281" y="170984"/>
                    <a:pt x="217428" y="154502"/>
                  </a:cubicBezTo>
                  <a:cubicBezTo>
                    <a:pt x="250464" y="137682"/>
                    <a:pt x="280429" y="115414"/>
                    <a:pt x="306062" y="88634"/>
                  </a:cubicBezTo>
                  <a:cubicBezTo>
                    <a:pt x="332079" y="61354"/>
                    <a:pt x="355460" y="31678"/>
                    <a:pt x="375895" y="0"/>
                  </a:cubicBezTo>
                  <a:cubicBezTo>
                    <a:pt x="361023" y="35402"/>
                    <a:pt x="340744" y="68280"/>
                    <a:pt x="315782" y="97459"/>
                  </a:cubicBezTo>
                  <a:cubicBezTo>
                    <a:pt x="303185" y="112206"/>
                    <a:pt x="289272" y="125777"/>
                    <a:pt x="274215" y="138003"/>
                  </a:cubicBezTo>
                  <a:cubicBezTo>
                    <a:pt x="258834" y="150062"/>
                    <a:pt x="242347" y="160639"/>
                    <a:pt x="224974" y="169594"/>
                  </a:cubicBezTo>
                  <a:cubicBezTo>
                    <a:pt x="189836" y="186932"/>
                    <a:pt x="151221" y="196072"/>
                    <a:pt x="112039" y="196324"/>
                  </a:cubicBezTo>
                  <a:cubicBezTo>
                    <a:pt x="73261" y="196984"/>
                    <a:pt x="34874" y="188483"/>
                    <a:pt x="0" y="171512"/>
                  </a:cubicBezTo>
                  <a:close/>
                </a:path>
              </a:pathLst>
            </a:custGeom>
            <a:solidFill>
              <a:srgbClr val="263238"/>
            </a:solidFill>
            <a:ln w="12783" cap="flat">
              <a:no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3B3616DD-30F5-CF0B-781E-985A42A307CC}"/>
                </a:ext>
              </a:extLst>
            </p:cNvPr>
            <p:cNvSpPr/>
            <p:nvPr/>
          </p:nvSpPr>
          <p:spPr>
            <a:xfrm>
              <a:off x="2446939" y="5420449"/>
              <a:ext cx="578889" cy="1695042"/>
            </a:xfrm>
            <a:custGeom>
              <a:avLst/>
              <a:gdLst>
                <a:gd name="connsiteX0" fmla="*/ 160917 w 578889"/>
                <a:gd name="connsiteY0" fmla="*/ 0 h 1695042"/>
                <a:gd name="connsiteX1" fmla="*/ 82387 w 578889"/>
                <a:gd name="connsiteY1" fmla="*/ 94389 h 1695042"/>
                <a:gd name="connsiteX2" fmla="*/ 25728 w 578889"/>
                <a:gd name="connsiteY2" fmla="*/ 202720 h 1695042"/>
                <a:gd name="connsiteX3" fmla="*/ 4880 w 578889"/>
                <a:gd name="connsiteY3" fmla="*/ 322433 h 1695042"/>
                <a:gd name="connsiteX4" fmla="*/ 19588 w 578889"/>
                <a:gd name="connsiteY4" fmla="*/ 443681 h 1695042"/>
                <a:gd name="connsiteX5" fmla="*/ 124721 w 578889"/>
                <a:gd name="connsiteY5" fmla="*/ 662643 h 1695042"/>
                <a:gd name="connsiteX6" fmla="*/ 197624 w 578889"/>
                <a:gd name="connsiteY6" fmla="*/ 761765 h 1695042"/>
                <a:gd name="connsiteX7" fmla="*/ 263364 w 578889"/>
                <a:gd name="connsiteY7" fmla="*/ 866386 h 1695042"/>
                <a:gd name="connsiteX8" fmla="*/ 269503 w 578889"/>
                <a:gd name="connsiteY8" fmla="*/ 880711 h 1695042"/>
                <a:gd name="connsiteX9" fmla="*/ 274747 w 578889"/>
                <a:gd name="connsiteY9" fmla="*/ 895419 h 1695042"/>
                <a:gd name="connsiteX10" fmla="*/ 279735 w 578889"/>
                <a:gd name="connsiteY10" fmla="*/ 926754 h 1695042"/>
                <a:gd name="connsiteX11" fmla="*/ 278584 w 578889"/>
                <a:gd name="connsiteY11" fmla="*/ 988657 h 1695042"/>
                <a:gd name="connsiteX12" fmla="*/ 266689 w 578889"/>
                <a:gd name="connsiteY12" fmla="*/ 1111312 h 1695042"/>
                <a:gd name="connsiteX13" fmla="*/ 259271 w 578889"/>
                <a:gd name="connsiteY13" fmla="*/ 1355983 h 1695042"/>
                <a:gd name="connsiteX14" fmla="*/ 293420 w 578889"/>
                <a:gd name="connsiteY14" fmla="*/ 1472115 h 1695042"/>
                <a:gd name="connsiteX15" fmla="*/ 370159 w 578889"/>
                <a:gd name="connsiteY15" fmla="*/ 1566248 h 1695042"/>
                <a:gd name="connsiteX16" fmla="*/ 469153 w 578889"/>
                <a:gd name="connsiteY16" fmla="*/ 1639790 h 1695042"/>
                <a:gd name="connsiteX17" fmla="*/ 578890 w 578889"/>
                <a:gd name="connsiteY17" fmla="*/ 1695043 h 1695042"/>
                <a:gd name="connsiteX18" fmla="*/ 468129 w 578889"/>
                <a:gd name="connsiteY18" fmla="*/ 1641453 h 1695042"/>
                <a:gd name="connsiteX19" fmla="*/ 368241 w 578889"/>
                <a:gd name="connsiteY19" fmla="*/ 1569574 h 1695042"/>
                <a:gd name="connsiteX20" fmla="*/ 289199 w 578889"/>
                <a:gd name="connsiteY20" fmla="*/ 1475057 h 1695042"/>
                <a:gd name="connsiteX21" fmla="*/ 253387 w 578889"/>
                <a:gd name="connsiteY21" fmla="*/ 1357134 h 1695042"/>
                <a:gd name="connsiteX22" fmla="*/ 250190 w 578889"/>
                <a:gd name="connsiteY22" fmla="*/ 1233712 h 1695042"/>
                <a:gd name="connsiteX23" fmla="*/ 259654 w 578889"/>
                <a:gd name="connsiteY23" fmla="*/ 1110929 h 1695042"/>
                <a:gd name="connsiteX24" fmla="*/ 271165 w 578889"/>
                <a:gd name="connsiteY24" fmla="*/ 988529 h 1695042"/>
                <a:gd name="connsiteX25" fmla="*/ 272061 w 578889"/>
                <a:gd name="connsiteY25" fmla="*/ 927650 h 1695042"/>
                <a:gd name="connsiteX26" fmla="*/ 267329 w 578889"/>
                <a:gd name="connsiteY26" fmla="*/ 898233 h 1695042"/>
                <a:gd name="connsiteX27" fmla="*/ 262213 w 578889"/>
                <a:gd name="connsiteY27" fmla="*/ 884036 h 1695042"/>
                <a:gd name="connsiteX28" fmla="*/ 256329 w 578889"/>
                <a:gd name="connsiteY28" fmla="*/ 870095 h 1695042"/>
                <a:gd name="connsiteX29" fmla="*/ 191612 w 578889"/>
                <a:gd name="connsiteY29" fmla="*/ 766625 h 1695042"/>
                <a:gd name="connsiteX30" fmla="*/ 118966 w 578889"/>
                <a:gd name="connsiteY30" fmla="*/ 667248 h 1695042"/>
                <a:gd name="connsiteX31" fmla="*/ 13833 w 578889"/>
                <a:gd name="connsiteY31" fmla="*/ 445088 h 1695042"/>
                <a:gd name="connsiteX32" fmla="*/ 20 w 578889"/>
                <a:gd name="connsiteY32" fmla="*/ 322433 h 1695042"/>
                <a:gd name="connsiteX33" fmla="*/ 22274 w 578889"/>
                <a:gd name="connsiteY33" fmla="*/ 201441 h 1695042"/>
                <a:gd name="connsiteX34" fmla="*/ 81108 w 578889"/>
                <a:gd name="connsiteY34" fmla="*/ 93238 h 1695042"/>
                <a:gd name="connsiteX35" fmla="*/ 160917 w 578889"/>
                <a:gd name="connsiteY35" fmla="*/ 0 h 1695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8889" h="1695042">
                  <a:moveTo>
                    <a:pt x="160917" y="0"/>
                  </a:moveTo>
                  <a:cubicBezTo>
                    <a:pt x="131695" y="28799"/>
                    <a:pt x="105390" y="60416"/>
                    <a:pt x="82387" y="94389"/>
                  </a:cubicBezTo>
                  <a:cubicBezTo>
                    <a:pt x="59163" y="128059"/>
                    <a:pt x="40136" y="164439"/>
                    <a:pt x="25728" y="202720"/>
                  </a:cubicBezTo>
                  <a:cubicBezTo>
                    <a:pt x="11128" y="240907"/>
                    <a:pt x="4049" y="281558"/>
                    <a:pt x="4880" y="322433"/>
                  </a:cubicBezTo>
                  <a:cubicBezTo>
                    <a:pt x="4906" y="363292"/>
                    <a:pt x="9845" y="404000"/>
                    <a:pt x="19588" y="443681"/>
                  </a:cubicBezTo>
                  <a:cubicBezTo>
                    <a:pt x="40589" y="522617"/>
                    <a:pt x="76253" y="596896"/>
                    <a:pt x="124721" y="662643"/>
                  </a:cubicBezTo>
                  <a:cubicBezTo>
                    <a:pt x="147999" y="696281"/>
                    <a:pt x="173195" y="728639"/>
                    <a:pt x="197624" y="761765"/>
                  </a:cubicBezTo>
                  <a:cubicBezTo>
                    <a:pt x="222930" y="794388"/>
                    <a:pt x="244950" y="829432"/>
                    <a:pt x="263364" y="866386"/>
                  </a:cubicBezTo>
                  <a:lnTo>
                    <a:pt x="269503" y="880711"/>
                  </a:lnTo>
                  <a:lnTo>
                    <a:pt x="274747" y="895419"/>
                  </a:lnTo>
                  <a:cubicBezTo>
                    <a:pt x="277661" y="905626"/>
                    <a:pt x="279336" y="916147"/>
                    <a:pt x="279735" y="926754"/>
                  </a:cubicBezTo>
                  <a:cubicBezTo>
                    <a:pt x="280696" y="947392"/>
                    <a:pt x="280311" y="968070"/>
                    <a:pt x="278584" y="988657"/>
                  </a:cubicBezTo>
                  <a:cubicBezTo>
                    <a:pt x="275770" y="1029713"/>
                    <a:pt x="270910" y="1070513"/>
                    <a:pt x="266689" y="1111312"/>
                  </a:cubicBezTo>
                  <a:cubicBezTo>
                    <a:pt x="258503" y="1192656"/>
                    <a:pt x="251085" y="1274767"/>
                    <a:pt x="259271" y="1355983"/>
                  </a:cubicBezTo>
                  <a:cubicBezTo>
                    <a:pt x="262341" y="1396668"/>
                    <a:pt x="273979" y="1436244"/>
                    <a:pt x="293420" y="1472115"/>
                  </a:cubicBezTo>
                  <a:cubicBezTo>
                    <a:pt x="313957" y="1507286"/>
                    <a:pt x="339847" y="1539045"/>
                    <a:pt x="370159" y="1566248"/>
                  </a:cubicBezTo>
                  <a:cubicBezTo>
                    <a:pt x="400652" y="1593965"/>
                    <a:pt x="433811" y="1618599"/>
                    <a:pt x="469153" y="1639790"/>
                  </a:cubicBezTo>
                  <a:cubicBezTo>
                    <a:pt x="504152" y="1661190"/>
                    <a:pt x="540855" y="1679670"/>
                    <a:pt x="578890" y="1695043"/>
                  </a:cubicBezTo>
                  <a:cubicBezTo>
                    <a:pt x="540551" y="1680274"/>
                    <a:pt x="503504" y="1662349"/>
                    <a:pt x="468129" y="1641453"/>
                  </a:cubicBezTo>
                  <a:cubicBezTo>
                    <a:pt x="432524" y="1620878"/>
                    <a:pt x="399061" y="1596799"/>
                    <a:pt x="368241" y="1569574"/>
                  </a:cubicBezTo>
                  <a:cubicBezTo>
                    <a:pt x="337112" y="1542396"/>
                    <a:pt x="310441" y="1510502"/>
                    <a:pt x="289199" y="1475057"/>
                  </a:cubicBezTo>
                  <a:cubicBezTo>
                    <a:pt x="269109" y="1438702"/>
                    <a:pt x="256906" y="1398521"/>
                    <a:pt x="253387" y="1357134"/>
                  </a:cubicBezTo>
                  <a:cubicBezTo>
                    <a:pt x="249000" y="1316147"/>
                    <a:pt x="247931" y="1274871"/>
                    <a:pt x="250190" y="1233712"/>
                  </a:cubicBezTo>
                  <a:cubicBezTo>
                    <a:pt x="251853" y="1192656"/>
                    <a:pt x="255562" y="1151728"/>
                    <a:pt x="259654" y="1110929"/>
                  </a:cubicBezTo>
                  <a:cubicBezTo>
                    <a:pt x="263747" y="1070129"/>
                    <a:pt x="268352" y="1029329"/>
                    <a:pt x="271165" y="988529"/>
                  </a:cubicBezTo>
                  <a:cubicBezTo>
                    <a:pt x="272740" y="968275"/>
                    <a:pt x="273039" y="947942"/>
                    <a:pt x="272061" y="927650"/>
                  </a:cubicBezTo>
                  <a:cubicBezTo>
                    <a:pt x="271609" y="917696"/>
                    <a:pt x="270021" y="907826"/>
                    <a:pt x="267329" y="898233"/>
                  </a:cubicBezTo>
                  <a:lnTo>
                    <a:pt x="262213" y="884036"/>
                  </a:lnTo>
                  <a:lnTo>
                    <a:pt x="256329" y="870095"/>
                  </a:lnTo>
                  <a:cubicBezTo>
                    <a:pt x="238170" y="833584"/>
                    <a:pt x="216495" y="798930"/>
                    <a:pt x="191612" y="766625"/>
                  </a:cubicBezTo>
                  <a:cubicBezTo>
                    <a:pt x="167440" y="733627"/>
                    <a:pt x="142371" y="701141"/>
                    <a:pt x="118966" y="667248"/>
                  </a:cubicBezTo>
                  <a:cubicBezTo>
                    <a:pt x="72283" y="599845"/>
                    <a:pt x="32123" y="525920"/>
                    <a:pt x="13833" y="445088"/>
                  </a:cubicBezTo>
                  <a:cubicBezTo>
                    <a:pt x="4326" y="404905"/>
                    <a:pt x="-312" y="363724"/>
                    <a:pt x="20" y="322433"/>
                  </a:cubicBezTo>
                  <a:cubicBezTo>
                    <a:pt x="-441" y="281044"/>
                    <a:pt x="7116" y="239957"/>
                    <a:pt x="22274" y="201441"/>
                  </a:cubicBezTo>
                  <a:cubicBezTo>
                    <a:pt x="37437" y="163126"/>
                    <a:pt x="57193" y="126793"/>
                    <a:pt x="81108" y="93238"/>
                  </a:cubicBezTo>
                  <a:cubicBezTo>
                    <a:pt x="104555" y="59591"/>
                    <a:pt x="131290" y="28358"/>
                    <a:pt x="160917" y="0"/>
                  </a:cubicBezTo>
                  <a:close/>
                </a:path>
              </a:pathLst>
            </a:custGeom>
            <a:solidFill>
              <a:srgbClr val="37474F"/>
            </a:solidFill>
            <a:ln w="12783"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FBF6C86A-ECB8-4C56-170A-B7CD01EE073A}"/>
                </a:ext>
              </a:extLst>
            </p:cNvPr>
            <p:cNvSpPr/>
            <p:nvPr/>
          </p:nvSpPr>
          <p:spPr>
            <a:xfrm>
              <a:off x="2654282" y="5380967"/>
              <a:ext cx="1585304" cy="399402"/>
            </a:xfrm>
            <a:custGeom>
              <a:avLst/>
              <a:gdLst>
                <a:gd name="connsiteX0" fmla="*/ 0 w 1585304"/>
                <a:gd name="connsiteY0" fmla="*/ 6484 h 399402"/>
                <a:gd name="connsiteX1" fmla="*/ 55380 w 1585304"/>
                <a:gd name="connsiteY1" fmla="*/ 345 h 399402"/>
                <a:gd name="connsiteX2" fmla="*/ 111144 w 1585304"/>
                <a:gd name="connsiteY2" fmla="*/ 1880 h 399402"/>
                <a:gd name="connsiteX3" fmla="*/ 219730 w 1585304"/>
                <a:gd name="connsiteY3" fmla="*/ 27459 h 399402"/>
                <a:gd name="connsiteX4" fmla="*/ 316550 w 1585304"/>
                <a:gd name="connsiteY4" fmla="*/ 83223 h 399402"/>
                <a:gd name="connsiteX5" fmla="*/ 403265 w 1585304"/>
                <a:gd name="connsiteY5" fmla="*/ 153312 h 399402"/>
                <a:gd name="connsiteX6" fmla="*/ 580660 w 1585304"/>
                <a:gd name="connsiteY6" fmla="*/ 287605 h 399402"/>
                <a:gd name="connsiteX7" fmla="*/ 675945 w 1585304"/>
                <a:gd name="connsiteY7" fmla="*/ 344648 h 399402"/>
                <a:gd name="connsiteX8" fmla="*/ 778264 w 1585304"/>
                <a:gd name="connsiteY8" fmla="*/ 384553 h 399402"/>
                <a:gd name="connsiteX9" fmla="*/ 832493 w 1585304"/>
                <a:gd name="connsiteY9" fmla="*/ 391459 h 399402"/>
                <a:gd name="connsiteX10" fmla="*/ 885699 w 1585304"/>
                <a:gd name="connsiteY10" fmla="*/ 382250 h 399402"/>
                <a:gd name="connsiteX11" fmla="*/ 979832 w 1585304"/>
                <a:gd name="connsiteY11" fmla="*/ 325336 h 399402"/>
                <a:gd name="connsiteX12" fmla="*/ 1162216 w 1585304"/>
                <a:gd name="connsiteY12" fmla="*/ 196669 h 399402"/>
                <a:gd name="connsiteX13" fmla="*/ 1266070 w 1585304"/>
                <a:gd name="connsiteY13" fmla="*/ 155230 h 399402"/>
                <a:gd name="connsiteX14" fmla="*/ 1377342 w 1585304"/>
                <a:gd name="connsiteY14" fmla="*/ 145766 h 399402"/>
                <a:gd name="connsiteX15" fmla="*/ 1485928 w 1585304"/>
                <a:gd name="connsiteY15" fmla="*/ 171346 h 399402"/>
                <a:gd name="connsiteX16" fmla="*/ 1585305 w 1585304"/>
                <a:gd name="connsiteY16" fmla="*/ 221610 h 399402"/>
                <a:gd name="connsiteX17" fmla="*/ 1485288 w 1585304"/>
                <a:gd name="connsiteY17" fmla="*/ 173136 h 399402"/>
                <a:gd name="connsiteX18" fmla="*/ 1377086 w 1585304"/>
                <a:gd name="connsiteY18" fmla="*/ 149731 h 399402"/>
                <a:gd name="connsiteX19" fmla="*/ 1267349 w 1585304"/>
                <a:gd name="connsiteY19" fmla="*/ 160218 h 399402"/>
                <a:gd name="connsiteX20" fmla="*/ 1165030 w 1585304"/>
                <a:gd name="connsiteY20" fmla="*/ 202169 h 399402"/>
                <a:gd name="connsiteX21" fmla="*/ 1072559 w 1585304"/>
                <a:gd name="connsiteY21" fmla="*/ 263433 h 399402"/>
                <a:gd name="connsiteX22" fmla="*/ 984181 w 1585304"/>
                <a:gd name="connsiteY22" fmla="*/ 331219 h 399402"/>
                <a:gd name="connsiteX23" fmla="*/ 888257 w 1585304"/>
                <a:gd name="connsiteY23" fmla="*/ 389541 h 399402"/>
                <a:gd name="connsiteX24" fmla="*/ 832365 w 1585304"/>
                <a:gd name="connsiteY24" fmla="*/ 399389 h 399402"/>
                <a:gd name="connsiteX25" fmla="*/ 776218 w 1585304"/>
                <a:gd name="connsiteY25" fmla="*/ 392354 h 399402"/>
                <a:gd name="connsiteX26" fmla="*/ 671852 w 1585304"/>
                <a:gd name="connsiteY26" fmla="*/ 351427 h 399402"/>
                <a:gd name="connsiteX27" fmla="*/ 576056 w 1585304"/>
                <a:gd name="connsiteY27" fmla="*/ 293617 h 399402"/>
                <a:gd name="connsiteX28" fmla="*/ 398788 w 1585304"/>
                <a:gd name="connsiteY28" fmla="*/ 158172 h 399402"/>
                <a:gd name="connsiteX29" fmla="*/ 312840 w 1585304"/>
                <a:gd name="connsiteY29" fmla="*/ 87188 h 399402"/>
                <a:gd name="connsiteX30" fmla="*/ 217684 w 1585304"/>
                <a:gd name="connsiteY30" fmla="*/ 31168 h 399402"/>
                <a:gd name="connsiteX31" fmla="*/ 110377 w 1585304"/>
                <a:gd name="connsiteY31" fmla="*/ 4054 h 399402"/>
                <a:gd name="connsiteX32" fmla="*/ 54869 w 1585304"/>
                <a:gd name="connsiteY32" fmla="*/ 1496 h 399402"/>
                <a:gd name="connsiteX33" fmla="*/ 0 w 1585304"/>
                <a:gd name="connsiteY33" fmla="*/ 6484 h 39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85304" h="399402">
                  <a:moveTo>
                    <a:pt x="0" y="6484"/>
                  </a:moveTo>
                  <a:cubicBezTo>
                    <a:pt x="18258" y="2904"/>
                    <a:pt x="36782" y="850"/>
                    <a:pt x="55380" y="345"/>
                  </a:cubicBezTo>
                  <a:cubicBezTo>
                    <a:pt x="73981" y="-422"/>
                    <a:pt x="92613" y="91"/>
                    <a:pt x="111144" y="1880"/>
                  </a:cubicBezTo>
                  <a:cubicBezTo>
                    <a:pt x="148353" y="5316"/>
                    <a:pt x="184900" y="13926"/>
                    <a:pt x="219730" y="27459"/>
                  </a:cubicBezTo>
                  <a:cubicBezTo>
                    <a:pt x="254509" y="41312"/>
                    <a:pt x="287115" y="60092"/>
                    <a:pt x="316550" y="83223"/>
                  </a:cubicBezTo>
                  <a:cubicBezTo>
                    <a:pt x="345710" y="106245"/>
                    <a:pt x="374360" y="129906"/>
                    <a:pt x="403265" y="153312"/>
                  </a:cubicBezTo>
                  <a:cubicBezTo>
                    <a:pt x="461075" y="199995"/>
                    <a:pt x="519141" y="246294"/>
                    <a:pt x="580660" y="287605"/>
                  </a:cubicBezTo>
                  <a:cubicBezTo>
                    <a:pt x="611338" y="308374"/>
                    <a:pt x="643149" y="327418"/>
                    <a:pt x="675945" y="344648"/>
                  </a:cubicBezTo>
                  <a:cubicBezTo>
                    <a:pt x="708373" y="361907"/>
                    <a:pt x="742714" y="375300"/>
                    <a:pt x="778264" y="384553"/>
                  </a:cubicBezTo>
                  <a:cubicBezTo>
                    <a:pt x="796012" y="388948"/>
                    <a:pt x="814210" y="391266"/>
                    <a:pt x="832493" y="391459"/>
                  </a:cubicBezTo>
                  <a:cubicBezTo>
                    <a:pt x="850654" y="391815"/>
                    <a:pt x="868714" y="388690"/>
                    <a:pt x="885699" y="382250"/>
                  </a:cubicBezTo>
                  <a:cubicBezTo>
                    <a:pt x="919432" y="367480"/>
                    <a:pt x="951080" y="348345"/>
                    <a:pt x="979832" y="325336"/>
                  </a:cubicBezTo>
                  <a:cubicBezTo>
                    <a:pt x="1039049" y="280955"/>
                    <a:pt x="1096220" y="232353"/>
                    <a:pt x="1162216" y="196669"/>
                  </a:cubicBezTo>
                  <a:cubicBezTo>
                    <a:pt x="1194928" y="178489"/>
                    <a:pt x="1229828" y="164564"/>
                    <a:pt x="1266070" y="155230"/>
                  </a:cubicBezTo>
                  <a:cubicBezTo>
                    <a:pt x="1302407" y="146091"/>
                    <a:pt x="1339983" y="142894"/>
                    <a:pt x="1377342" y="145766"/>
                  </a:cubicBezTo>
                  <a:cubicBezTo>
                    <a:pt x="1414587" y="148979"/>
                    <a:pt x="1451165" y="157596"/>
                    <a:pt x="1485928" y="171346"/>
                  </a:cubicBezTo>
                  <a:cubicBezTo>
                    <a:pt x="1520520" y="185028"/>
                    <a:pt x="1553785" y="201853"/>
                    <a:pt x="1585305" y="221610"/>
                  </a:cubicBezTo>
                  <a:cubicBezTo>
                    <a:pt x="1553480" y="202498"/>
                    <a:pt x="1520007" y="186276"/>
                    <a:pt x="1485288" y="173136"/>
                  </a:cubicBezTo>
                  <a:cubicBezTo>
                    <a:pt x="1450525" y="160201"/>
                    <a:pt x="1414087" y="152319"/>
                    <a:pt x="1377086" y="149731"/>
                  </a:cubicBezTo>
                  <a:cubicBezTo>
                    <a:pt x="1340180" y="147256"/>
                    <a:pt x="1303117" y="150798"/>
                    <a:pt x="1267349" y="160218"/>
                  </a:cubicBezTo>
                  <a:cubicBezTo>
                    <a:pt x="1231564" y="169695"/>
                    <a:pt x="1197167" y="183797"/>
                    <a:pt x="1165030" y="202169"/>
                  </a:cubicBezTo>
                  <a:cubicBezTo>
                    <a:pt x="1132879" y="220512"/>
                    <a:pt x="1101987" y="240979"/>
                    <a:pt x="1072559" y="263433"/>
                  </a:cubicBezTo>
                  <a:cubicBezTo>
                    <a:pt x="1042759" y="285559"/>
                    <a:pt x="1013981" y="308837"/>
                    <a:pt x="984181" y="331219"/>
                  </a:cubicBezTo>
                  <a:cubicBezTo>
                    <a:pt x="954872" y="354739"/>
                    <a:pt x="922627" y="374344"/>
                    <a:pt x="888257" y="389541"/>
                  </a:cubicBezTo>
                  <a:cubicBezTo>
                    <a:pt x="870410" y="396305"/>
                    <a:pt x="851449" y="399646"/>
                    <a:pt x="832365" y="399389"/>
                  </a:cubicBezTo>
                  <a:cubicBezTo>
                    <a:pt x="813432" y="399362"/>
                    <a:pt x="794573" y="396999"/>
                    <a:pt x="776218" y="392354"/>
                  </a:cubicBezTo>
                  <a:cubicBezTo>
                    <a:pt x="739930" y="382895"/>
                    <a:pt x="704896" y="369156"/>
                    <a:pt x="671852" y="351427"/>
                  </a:cubicBezTo>
                  <a:cubicBezTo>
                    <a:pt x="638863" y="333965"/>
                    <a:pt x="606881" y="314665"/>
                    <a:pt x="576056" y="293617"/>
                  </a:cubicBezTo>
                  <a:cubicBezTo>
                    <a:pt x="514409" y="251794"/>
                    <a:pt x="456087" y="205494"/>
                    <a:pt x="398788" y="158172"/>
                  </a:cubicBezTo>
                  <a:cubicBezTo>
                    <a:pt x="370139" y="134511"/>
                    <a:pt x="341746" y="110466"/>
                    <a:pt x="312840" y="87188"/>
                  </a:cubicBezTo>
                  <a:cubicBezTo>
                    <a:pt x="283961" y="64064"/>
                    <a:pt x="251916" y="45199"/>
                    <a:pt x="217684" y="31168"/>
                  </a:cubicBezTo>
                  <a:cubicBezTo>
                    <a:pt x="183355" y="17167"/>
                    <a:pt x="147236" y="8041"/>
                    <a:pt x="110377" y="4054"/>
                  </a:cubicBezTo>
                  <a:cubicBezTo>
                    <a:pt x="91950" y="1987"/>
                    <a:pt x="73407" y="1132"/>
                    <a:pt x="54869" y="1496"/>
                  </a:cubicBezTo>
                  <a:cubicBezTo>
                    <a:pt x="36476" y="1714"/>
                    <a:pt x="18130" y="3382"/>
                    <a:pt x="0" y="6484"/>
                  </a:cubicBezTo>
                  <a:close/>
                </a:path>
              </a:pathLst>
            </a:custGeom>
            <a:solidFill>
              <a:srgbClr val="37474F"/>
            </a:solidFill>
            <a:ln w="12783"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300E5110-DB35-F3E4-72BC-E3D27B551817}"/>
                </a:ext>
              </a:extLst>
            </p:cNvPr>
            <p:cNvSpPr/>
            <p:nvPr/>
          </p:nvSpPr>
          <p:spPr>
            <a:xfrm>
              <a:off x="3077088" y="7083772"/>
              <a:ext cx="279486" cy="498165"/>
            </a:xfrm>
            <a:custGeom>
              <a:avLst/>
              <a:gdLst>
                <a:gd name="connsiteX0" fmla="*/ 38525 w 279486"/>
                <a:gd name="connsiteY0" fmla="*/ 0 h 498165"/>
                <a:gd name="connsiteX1" fmla="*/ 16526 w 279486"/>
                <a:gd name="connsiteY1" fmla="*/ 76739 h 498165"/>
                <a:gd name="connsiteX2" fmla="*/ 7062 w 279486"/>
                <a:gd name="connsiteY2" fmla="*/ 155653 h 498165"/>
                <a:gd name="connsiteX3" fmla="*/ 35583 w 279486"/>
                <a:gd name="connsiteY3" fmla="*/ 309771 h 498165"/>
                <a:gd name="connsiteX4" fmla="*/ 78173 w 279486"/>
                <a:gd name="connsiteY4" fmla="*/ 375894 h 498165"/>
                <a:gd name="connsiteX5" fmla="*/ 105672 w 279486"/>
                <a:gd name="connsiteY5" fmla="*/ 404288 h 498165"/>
                <a:gd name="connsiteX6" fmla="*/ 120892 w 279486"/>
                <a:gd name="connsiteY6" fmla="*/ 417078 h 498165"/>
                <a:gd name="connsiteX7" fmla="*/ 128438 w 279486"/>
                <a:gd name="connsiteY7" fmla="*/ 423345 h 498165"/>
                <a:gd name="connsiteX8" fmla="*/ 136623 w 279486"/>
                <a:gd name="connsiteY8" fmla="*/ 429100 h 498165"/>
                <a:gd name="connsiteX9" fmla="*/ 279486 w 279486"/>
                <a:gd name="connsiteY9" fmla="*/ 498166 h 498165"/>
                <a:gd name="connsiteX10" fmla="*/ 241116 w 279486"/>
                <a:gd name="connsiteY10" fmla="*/ 486910 h 498165"/>
                <a:gd name="connsiteX11" fmla="*/ 203514 w 279486"/>
                <a:gd name="connsiteY11" fmla="*/ 472586 h 498165"/>
                <a:gd name="connsiteX12" fmla="*/ 167447 w 279486"/>
                <a:gd name="connsiteY12" fmla="*/ 455064 h 498165"/>
                <a:gd name="connsiteX13" fmla="*/ 149797 w 279486"/>
                <a:gd name="connsiteY13" fmla="*/ 444576 h 498165"/>
                <a:gd name="connsiteX14" fmla="*/ 133042 w 279486"/>
                <a:gd name="connsiteY14" fmla="*/ 433449 h 498165"/>
                <a:gd name="connsiteX15" fmla="*/ 124601 w 279486"/>
                <a:gd name="connsiteY15" fmla="*/ 427949 h 498165"/>
                <a:gd name="connsiteX16" fmla="*/ 116671 w 279486"/>
                <a:gd name="connsiteY16" fmla="*/ 421682 h 498165"/>
                <a:gd name="connsiteX17" fmla="*/ 100939 w 279486"/>
                <a:gd name="connsiteY17" fmla="*/ 408892 h 498165"/>
                <a:gd name="connsiteX18" fmla="*/ 72546 w 279486"/>
                <a:gd name="connsiteY18" fmla="*/ 380115 h 498165"/>
                <a:gd name="connsiteX19" fmla="*/ 28293 w 279486"/>
                <a:gd name="connsiteY19" fmla="*/ 312457 h 498165"/>
                <a:gd name="connsiteX20" fmla="*/ 795 w 279486"/>
                <a:gd name="connsiteY20" fmla="*/ 154758 h 498165"/>
                <a:gd name="connsiteX21" fmla="*/ 38525 w 279486"/>
                <a:gd name="connsiteY21" fmla="*/ 0 h 49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9486" h="498165">
                  <a:moveTo>
                    <a:pt x="38525" y="0"/>
                  </a:moveTo>
                  <a:cubicBezTo>
                    <a:pt x="29044" y="24914"/>
                    <a:pt x="21685" y="50586"/>
                    <a:pt x="16526" y="76739"/>
                  </a:cubicBezTo>
                  <a:cubicBezTo>
                    <a:pt x="11141" y="102728"/>
                    <a:pt x="7974" y="129128"/>
                    <a:pt x="7062" y="155653"/>
                  </a:cubicBezTo>
                  <a:cubicBezTo>
                    <a:pt x="4252" y="208558"/>
                    <a:pt x="14026" y="261375"/>
                    <a:pt x="35583" y="309771"/>
                  </a:cubicBezTo>
                  <a:cubicBezTo>
                    <a:pt x="46592" y="333710"/>
                    <a:pt x="60930" y="355971"/>
                    <a:pt x="78173" y="375894"/>
                  </a:cubicBezTo>
                  <a:cubicBezTo>
                    <a:pt x="86779" y="385886"/>
                    <a:pt x="95961" y="395367"/>
                    <a:pt x="105672" y="404288"/>
                  </a:cubicBezTo>
                  <a:cubicBezTo>
                    <a:pt x="110532" y="408637"/>
                    <a:pt x="115776" y="412601"/>
                    <a:pt x="120892" y="417078"/>
                  </a:cubicBezTo>
                  <a:lnTo>
                    <a:pt x="128438" y="423345"/>
                  </a:lnTo>
                  <a:lnTo>
                    <a:pt x="136623" y="429100"/>
                  </a:lnTo>
                  <a:cubicBezTo>
                    <a:pt x="180430" y="459296"/>
                    <a:pt x="228612" y="482589"/>
                    <a:pt x="279486" y="498166"/>
                  </a:cubicBezTo>
                  <a:cubicBezTo>
                    <a:pt x="266696" y="494456"/>
                    <a:pt x="253906" y="490875"/>
                    <a:pt x="241116" y="486910"/>
                  </a:cubicBezTo>
                  <a:cubicBezTo>
                    <a:pt x="228327" y="482946"/>
                    <a:pt x="215537" y="477958"/>
                    <a:pt x="203514" y="472586"/>
                  </a:cubicBezTo>
                  <a:cubicBezTo>
                    <a:pt x="191492" y="467214"/>
                    <a:pt x="178958" y="461970"/>
                    <a:pt x="167447" y="455064"/>
                  </a:cubicBezTo>
                  <a:lnTo>
                    <a:pt x="149797" y="444576"/>
                  </a:lnTo>
                  <a:lnTo>
                    <a:pt x="133042" y="433449"/>
                  </a:lnTo>
                  <a:lnTo>
                    <a:pt x="124601" y="427949"/>
                  </a:lnTo>
                  <a:lnTo>
                    <a:pt x="116671" y="421682"/>
                  </a:lnTo>
                  <a:cubicBezTo>
                    <a:pt x="111427" y="417462"/>
                    <a:pt x="106055" y="413369"/>
                    <a:pt x="100939" y="408892"/>
                  </a:cubicBezTo>
                  <a:cubicBezTo>
                    <a:pt x="90935" y="399848"/>
                    <a:pt x="81455" y="390240"/>
                    <a:pt x="72546" y="380115"/>
                  </a:cubicBezTo>
                  <a:cubicBezTo>
                    <a:pt x="54663" y="359774"/>
                    <a:pt x="39763" y="336993"/>
                    <a:pt x="28293" y="312457"/>
                  </a:cubicBezTo>
                  <a:cubicBezTo>
                    <a:pt x="6501" y="262890"/>
                    <a:pt x="-2935" y="208775"/>
                    <a:pt x="795" y="154758"/>
                  </a:cubicBezTo>
                  <a:cubicBezTo>
                    <a:pt x="4018" y="101331"/>
                    <a:pt x="16797" y="48915"/>
                    <a:pt x="38525" y="0"/>
                  </a:cubicBezTo>
                  <a:close/>
                </a:path>
              </a:pathLst>
            </a:custGeom>
            <a:solidFill>
              <a:srgbClr val="37474F"/>
            </a:solidFill>
            <a:ln w="12783"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5BE77E45-BA5B-EEDA-7F25-AC3C1812C6BF}"/>
                </a:ext>
              </a:extLst>
            </p:cNvPr>
            <p:cNvSpPr/>
            <p:nvPr/>
          </p:nvSpPr>
          <p:spPr>
            <a:xfrm>
              <a:off x="3686809" y="5884210"/>
              <a:ext cx="1626232" cy="1359951"/>
            </a:xfrm>
            <a:custGeom>
              <a:avLst/>
              <a:gdLst>
                <a:gd name="connsiteX0" fmla="*/ 0 w 1626232"/>
                <a:gd name="connsiteY0" fmla="*/ 1237421 h 1359951"/>
                <a:gd name="connsiteX1" fmla="*/ 254263 w 1626232"/>
                <a:gd name="connsiteY1" fmla="*/ 1334240 h 1359951"/>
                <a:gd name="connsiteX2" fmla="*/ 524001 w 1626232"/>
                <a:gd name="connsiteY2" fmla="*/ 1349076 h 1359951"/>
                <a:gd name="connsiteX3" fmla="*/ 651900 w 1626232"/>
                <a:gd name="connsiteY3" fmla="*/ 1305079 h 1359951"/>
                <a:gd name="connsiteX4" fmla="*/ 666864 w 1626232"/>
                <a:gd name="connsiteY4" fmla="*/ 1297021 h 1359951"/>
                <a:gd name="connsiteX5" fmla="*/ 680933 w 1626232"/>
                <a:gd name="connsiteY5" fmla="*/ 1287685 h 1359951"/>
                <a:gd name="connsiteX6" fmla="*/ 708431 w 1626232"/>
                <a:gd name="connsiteY6" fmla="*/ 1267989 h 1359951"/>
                <a:gd name="connsiteX7" fmla="*/ 734011 w 1626232"/>
                <a:gd name="connsiteY7" fmla="*/ 1246246 h 1359951"/>
                <a:gd name="connsiteX8" fmla="*/ 757800 w 1626232"/>
                <a:gd name="connsiteY8" fmla="*/ 1222073 h 1359951"/>
                <a:gd name="connsiteX9" fmla="*/ 768799 w 1626232"/>
                <a:gd name="connsiteY9" fmla="*/ 1209283 h 1359951"/>
                <a:gd name="connsiteX10" fmla="*/ 779415 w 1626232"/>
                <a:gd name="connsiteY10" fmla="*/ 1196493 h 1359951"/>
                <a:gd name="connsiteX11" fmla="*/ 790031 w 1626232"/>
                <a:gd name="connsiteY11" fmla="*/ 1183703 h 1359951"/>
                <a:gd name="connsiteX12" fmla="*/ 799367 w 1626232"/>
                <a:gd name="connsiteY12" fmla="*/ 1169634 h 1359951"/>
                <a:gd name="connsiteX13" fmla="*/ 817912 w 1626232"/>
                <a:gd name="connsiteY13" fmla="*/ 1141113 h 1359951"/>
                <a:gd name="connsiteX14" fmla="*/ 833772 w 1626232"/>
                <a:gd name="connsiteY14" fmla="*/ 1111185 h 1359951"/>
                <a:gd name="connsiteX15" fmla="*/ 841702 w 1626232"/>
                <a:gd name="connsiteY15" fmla="*/ 1096220 h 1359951"/>
                <a:gd name="connsiteX16" fmla="*/ 848352 w 1626232"/>
                <a:gd name="connsiteY16" fmla="*/ 1080617 h 1359951"/>
                <a:gd name="connsiteX17" fmla="*/ 861142 w 1626232"/>
                <a:gd name="connsiteY17" fmla="*/ 1049282 h 1359951"/>
                <a:gd name="connsiteX18" fmla="*/ 867025 w 1626232"/>
                <a:gd name="connsiteY18" fmla="*/ 1033422 h 1359951"/>
                <a:gd name="connsiteX19" fmla="*/ 872397 w 1626232"/>
                <a:gd name="connsiteY19" fmla="*/ 1017307 h 1359951"/>
                <a:gd name="connsiteX20" fmla="*/ 883141 w 1626232"/>
                <a:gd name="connsiteY20" fmla="*/ 985076 h 1359951"/>
                <a:gd name="connsiteX21" fmla="*/ 883141 w 1626232"/>
                <a:gd name="connsiteY21" fmla="*/ 983286 h 1359951"/>
                <a:gd name="connsiteX22" fmla="*/ 884804 w 1626232"/>
                <a:gd name="connsiteY22" fmla="*/ 983286 h 1359951"/>
                <a:gd name="connsiteX23" fmla="*/ 1027539 w 1626232"/>
                <a:gd name="connsiteY23" fmla="*/ 909232 h 1359951"/>
                <a:gd name="connsiteX24" fmla="*/ 1160298 w 1626232"/>
                <a:gd name="connsiteY24" fmla="*/ 818041 h 1359951"/>
                <a:gd name="connsiteX25" fmla="*/ 1477870 w 1626232"/>
                <a:gd name="connsiteY25" fmla="*/ 457366 h 1359951"/>
                <a:gd name="connsiteX26" fmla="*/ 1547959 w 1626232"/>
                <a:gd name="connsiteY26" fmla="*/ 312201 h 1359951"/>
                <a:gd name="connsiteX27" fmla="*/ 1626233 w 1626232"/>
                <a:gd name="connsiteY27" fmla="*/ 0 h 1359951"/>
                <a:gd name="connsiteX28" fmla="*/ 1551924 w 1626232"/>
                <a:gd name="connsiteY28" fmla="*/ 313736 h 1359951"/>
                <a:gd name="connsiteX29" fmla="*/ 1482091 w 1626232"/>
                <a:gd name="connsiteY29" fmla="*/ 459668 h 1359951"/>
                <a:gd name="connsiteX30" fmla="*/ 1392562 w 1626232"/>
                <a:gd name="connsiteY30" fmla="*/ 594601 h 1359951"/>
                <a:gd name="connsiteX31" fmla="*/ 1164646 w 1626232"/>
                <a:gd name="connsiteY31" fmla="*/ 823668 h 1359951"/>
                <a:gd name="connsiteX32" fmla="*/ 1032654 w 1626232"/>
                <a:gd name="connsiteY32" fmla="*/ 914348 h 1359951"/>
                <a:gd name="connsiteX33" fmla="*/ 888768 w 1626232"/>
                <a:gd name="connsiteY33" fmla="*/ 988786 h 1359951"/>
                <a:gd name="connsiteX34" fmla="*/ 890943 w 1626232"/>
                <a:gd name="connsiteY34" fmla="*/ 986355 h 1359951"/>
                <a:gd name="connsiteX35" fmla="*/ 879943 w 1626232"/>
                <a:gd name="connsiteY35" fmla="*/ 1018842 h 1359951"/>
                <a:gd name="connsiteX36" fmla="*/ 874444 w 1626232"/>
                <a:gd name="connsiteY36" fmla="*/ 1035085 h 1359951"/>
                <a:gd name="connsiteX37" fmla="*/ 868433 w 1626232"/>
                <a:gd name="connsiteY37" fmla="*/ 1051072 h 1359951"/>
                <a:gd name="connsiteX38" fmla="*/ 854875 w 1626232"/>
                <a:gd name="connsiteY38" fmla="*/ 1082663 h 1359951"/>
                <a:gd name="connsiteX39" fmla="*/ 848097 w 1626232"/>
                <a:gd name="connsiteY39" fmla="*/ 1098395 h 1359951"/>
                <a:gd name="connsiteX40" fmla="*/ 840039 w 1626232"/>
                <a:gd name="connsiteY40" fmla="*/ 1113487 h 1359951"/>
                <a:gd name="connsiteX41" fmla="*/ 823796 w 1626232"/>
                <a:gd name="connsiteY41" fmla="*/ 1143799 h 1359951"/>
                <a:gd name="connsiteX42" fmla="*/ 804995 w 1626232"/>
                <a:gd name="connsiteY42" fmla="*/ 1172448 h 1359951"/>
                <a:gd name="connsiteX43" fmla="*/ 795402 w 1626232"/>
                <a:gd name="connsiteY43" fmla="*/ 1186773 h 1359951"/>
                <a:gd name="connsiteX44" fmla="*/ 784531 w 1626232"/>
                <a:gd name="connsiteY44" fmla="*/ 1199563 h 1359951"/>
                <a:gd name="connsiteX45" fmla="*/ 773788 w 1626232"/>
                <a:gd name="connsiteY45" fmla="*/ 1212353 h 1359951"/>
                <a:gd name="connsiteX46" fmla="*/ 762532 w 1626232"/>
                <a:gd name="connsiteY46" fmla="*/ 1225142 h 1359951"/>
                <a:gd name="connsiteX47" fmla="*/ 738232 w 1626232"/>
                <a:gd name="connsiteY47" fmla="*/ 1249443 h 1359951"/>
                <a:gd name="connsiteX48" fmla="*/ 711885 w 1626232"/>
                <a:gd name="connsiteY48" fmla="*/ 1271570 h 1359951"/>
                <a:gd name="connsiteX49" fmla="*/ 683875 w 1626232"/>
                <a:gd name="connsiteY49" fmla="*/ 1291394 h 1359951"/>
                <a:gd name="connsiteX50" fmla="*/ 669550 w 1626232"/>
                <a:gd name="connsiteY50" fmla="*/ 1300858 h 1359951"/>
                <a:gd name="connsiteX51" fmla="*/ 654330 w 1626232"/>
                <a:gd name="connsiteY51" fmla="*/ 1308916 h 1359951"/>
                <a:gd name="connsiteX52" fmla="*/ 524897 w 1626232"/>
                <a:gd name="connsiteY52" fmla="*/ 1352785 h 1359951"/>
                <a:gd name="connsiteX53" fmla="*/ 253367 w 1626232"/>
                <a:gd name="connsiteY53" fmla="*/ 1337181 h 1359951"/>
                <a:gd name="connsiteX54" fmla="*/ 0 w 1626232"/>
                <a:gd name="connsiteY54" fmla="*/ 1236909 h 135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26232" h="1359951">
                  <a:moveTo>
                    <a:pt x="0" y="1237421"/>
                  </a:moveTo>
                  <a:cubicBezTo>
                    <a:pt x="80381" y="1280180"/>
                    <a:pt x="165799" y="1312707"/>
                    <a:pt x="254263" y="1334240"/>
                  </a:cubicBezTo>
                  <a:cubicBezTo>
                    <a:pt x="342262" y="1357282"/>
                    <a:pt x="434006" y="1362328"/>
                    <a:pt x="524001" y="1349076"/>
                  </a:cubicBezTo>
                  <a:cubicBezTo>
                    <a:pt x="568741" y="1341456"/>
                    <a:pt x="611940" y="1326595"/>
                    <a:pt x="651900" y="1305079"/>
                  </a:cubicBezTo>
                  <a:cubicBezTo>
                    <a:pt x="656888" y="1302393"/>
                    <a:pt x="662004" y="1299963"/>
                    <a:pt x="666864" y="1297021"/>
                  </a:cubicBezTo>
                  <a:lnTo>
                    <a:pt x="680933" y="1287685"/>
                  </a:lnTo>
                  <a:cubicBezTo>
                    <a:pt x="690571" y="1281805"/>
                    <a:pt x="699763" y="1275222"/>
                    <a:pt x="708431" y="1267989"/>
                  </a:cubicBezTo>
                  <a:cubicBezTo>
                    <a:pt x="717000" y="1260698"/>
                    <a:pt x="726081" y="1253920"/>
                    <a:pt x="734011" y="1246246"/>
                  </a:cubicBezTo>
                  <a:lnTo>
                    <a:pt x="757800" y="1222073"/>
                  </a:lnTo>
                  <a:cubicBezTo>
                    <a:pt x="761772" y="1218082"/>
                    <a:pt x="765448" y="1213807"/>
                    <a:pt x="768799" y="1209283"/>
                  </a:cubicBezTo>
                  <a:lnTo>
                    <a:pt x="779415" y="1196493"/>
                  </a:lnTo>
                  <a:lnTo>
                    <a:pt x="790031" y="1183703"/>
                  </a:lnTo>
                  <a:cubicBezTo>
                    <a:pt x="793356" y="1179099"/>
                    <a:pt x="796297" y="1174239"/>
                    <a:pt x="799367" y="1169634"/>
                  </a:cubicBezTo>
                  <a:lnTo>
                    <a:pt x="817912" y="1141113"/>
                  </a:lnTo>
                  <a:lnTo>
                    <a:pt x="833772" y="1111185"/>
                  </a:lnTo>
                  <a:lnTo>
                    <a:pt x="841702" y="1096220"/>
                  </a:lnTo>
                  <a:cubicBezTo>
                    <a:pt x="844132" y="1091104"/>
                    <a:pt x="846178" y="1085733"/>
                    <a:pt x="848352" y="1080617"/>
                  </a:cubicBezTo>
                  <a:lnTo>
                    <a:pt x="861142" y="1049282"/>
                  </a:lnTo>
                  <a:cubicBezTo>
                    <a:pt x="863424" y="1044120"/>
                    <a:pt x="865389" y="1038823"/>
                    <a:pt x="867025" y="1033422"/>
                  </a:cubicBezTo>
                  <a:lnTo>
                    <a:pt x="872397" y="1017307"/>
                  </a:lnTo>
                  <a:lnTo>
                    <a:pt x="883141" y="985076"/>
                  </a:lnTo>
                  <a:lnTo>
                    <a:pt x="883141" y="983286"/>
                  </a:lnTo>
                  <a:lnTo>
                    <a:pt x="884804" y="983286"/>
                  </a:lnTo>
                  <a:cubicBezTo>
                    <a:pt x="934049" y="961955"/>
                    <a:pt x="981743" y="937211"/>
                    <a:pt x="1027539" y="909232"/>
                  </a:cubicBezTo>
                  <a:cubicBezTo>
                    <a:pt x="1073531" y="881448"/>
                    <a:pt x="1117860" y="850999"/>
                    <a:pt x="1160298" y="818041"/>
                  </a:cubicBezTo>
                  <a:cubicBezTo>
                    <a:pt x="1288803" y="719826"/>
                    <a:pt x="1396713" y="597270"/>
                    <a:pt x="1477870" y="457366"/>
                  </a:cubicBezTo>
                  <a:cubicBezTo>
                    <a:pt x="1504350" y="410546"/>
                    <a:pt x="1527763" y="362055"/>
                    <a:pt x="1547959" y="312201"/>
                  </a:cubicBezTo>
                  <a:cubicBezTo>
                    <a:pt x="1587716" y="212045"/>
                    <a:pt x="1614036" y="107066"/>
                    <a:pt x="1626233" y="0"/>
                  </a:cubicBezTo>
                  <a:cubicBezTo>
                    <a:pt x="1615490" y="107412"/>
                    <a:pt x="1590501" y="212917"/>
                    <a:pt x="1551924" y="313736"/>
                  </a:cubicBezTo>
                  <a:cubicBezTo>
                    <a:pt x="1531896" y="363869"/>
                    <a:pt x="1508567" y="412620"/>
                    <a:pt x="1482091" y="459668"/>
                  </a:cubicBezTo>
                  <a:cubicBezTo>
                    <a:pt x="1455115" y="506484"/>
                    <a:pt x="1425213" y="551551"/>
                    <a:pt x="1392562" y="594601"/>
                  </a:cubicBezTo>
                  <a:cubicBezTo>
                    <a:pt x="1326303" y="680043"/>
                    <a:pt x="1249753" y="756980"/>
                    <a:pt x="1164646" y="823668"/>
                  </a:cubicBezTo>
                  <a:cubicBezTo>
                    <a:pt x="1122465" y="856456"/>
                    <a:pt x="1078392" y="886736"/>
                    <a:pt x="1032654" y="914348"/>
                  </a:cubicBezTo>
                  <a:cubicBezTo>
                    <a:pt x="986683" y="942833"/>
                    <a:pt x="938578" y="967720"/>
                    <a:pt x="888768" y="988786"/>
                  </a:cubicBezTo>
                  <a:lnTo>
                    <a:pt x="890943" y="986355"/>
                  </a:lnTo>
                  <a:lnTo>
                    <a:pt x="879943" y="1018842"/>
                  </a:lnTo>
                  <a:lnTo>
                    <a:pt x="874444" y="1035085"/>
                  </a:lnTo>
                  <a:cubicBezTo>
                    <a:pt x="872764" y="1040530"/>
                    <a:pt x="870757" y="1045869"/>
                    <a:pt x="868433" y="1051072"/>
                  </a:cubicBezTo>
                  <a:lnTo>
                    <a:pt x="854875" y="1082663"/>
                  </a:lnTo>
                  <a:cubicBezTo>
                    <a:pt x="852701" y="1087907"/>
                    <a:pt x="850527" y="1093151"/>
                    <a:pt x="848097" y="1098395"/>
                  </a:cubicBezTo>
                  <a:lnTo>
                    <a:pt x="840039" y="1113487"/>
                  </a:lnTo>
                  <a:lnTo>
                    <a:pt x="823796" y="1143799"/>
                  </a:lnTo>
                  <a:lnTo>
                    <a:pt x="804995" y="1172448"/>
                  </a:lnTo>
                  <a:cubicBezTo>
                    <a:pt x="801797" y="1177180"/>
                    <a:pt x="798728" y="1182040"/>
                    <a:pt x="795402" y="1186773"/>
                  </a:cubicBezTo>
                  <a:lnTo>
                    <a:pt x="784531" y="1199563"/>
                  </a:lnTo>
                  <a:lnTo>
                    <a:pt x="773788" y="1212353"/>
                  </a:lnTo>
                  <a:cubicBezTo>
                    <a:pt x="770341" y="1216875"/>
                    <a:pt x="766580" y="1221148"/>
                    <a:pt x="762532" y="1225142"/>
                  </a:cubicBezTo>
                  <a:lnTo>
                    <a:pt x="738232" y="1249443"/>
                  </a:lnTo>
                  <a:cubicBezTo>
                    <a:pt x="729918" y="1257245"/>
                    <a:pt x="720709" y="1264151"/>
                    <a:pt x="711885" y="1271570"/>
                  </a:cubicBezTo>
                  <a:cubicBezTo>
                    <a:pt x="703032" y="1278837"/>
                    <a:pt x="693672" y="1285462"/>
                    <a:pt x="683875" y="1291394"/>
                  </a:cubicBezTo>
                  <a:lnTo>
                    <a:pt x="669550" y="1300858"/>
                  </a:lnTo>
                  <a:cubicBezTo>
                    <a:pt x="664562" y="1303672"/>
                    <a:pt x="659446" y="1306230"/>
                    <a:pt x="654330" y="1308916"/>
                  </a:cubicBezTo>
                  <a:cubicBezTo>
                    <a:pt x="613855" y="1330473"/>
                    <a:pt x="570138" y="1345291"/>
                    <a:pt x="524897" y="1352785"/>
                  </a:cubicBezTo>
                  <a:cubicBezTo>
                    <a:pt x="434268" y="1366117"/>
                    <a:pt x="341872" y="1360808"/>
                    <a:pt x="253367" y="1337181"/>
                  </a:cubicBezTo>
                  <a:cubicBezTo>
                    <a:pt x="165040" y="1314516"/>
                    <a:pt x="79916" y="1280827"/>
                    <a:pt x="0" y="1236909"/>
                  </a:cubicBezTo>
                  <a:close/>
                </a:path>
              </a:pathLst>
            </a:custGeom>
            <a:solidFill>
              <a:srgbClr val="37474F"/>
            </a:solidFill>
            <a:ln w="12783"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5413AB4A-E394-6A6D-C7A6-BA38783D2044}"/>
                </a:ext>
              </a:extLst>
            </p:cNvPr>
            <p:cNvSpPr/>
            <p:nvPr/>
          </p:nvSpPr>
          <p:spPr>
            <a:xfrm>
              <a:off x="2567439" y="6002516"/>
              <a:ext cx="308108" cy="997226"/>
            </a:xfrm>
            <a:custGeom>
              <a:avLst/>
              <a:gdLst>
                <a:gd name="connsiteX0" fmla="*/ 0 w 308108"/>
                <a:gd name="connsiteY0" fmla="*/ 0 h 997226"/>
                <a:gd name="connsiteX1" fmla="*/ 90680 w 308108"/>
                <a:gd name="connsiteY1" fmla="*/ 108970 h 997226"/>
                <a:gd name="connsiteX2" fmla="*/ 188651 w 308108"/>
                <a:gd name="connsiteY2" fmla="*/ 212696 h 997226"/>
                <a:gd name="connsiteX3" fmla="*/ 228555 w 308108"/>
                <a:gd name="connsiteY3" fmla="*/ 272424 h 997226"/>
                <a:gd name="connsiteX4" fmla="*/ 235718 w 308108"/>
                <a:gd name="connsiteY4" fmla="*/ 289179 h 997226"/>
                <a:gd name="connsiteX5" fmla="*/ 241089 w 308108"/>
                <a:gd name="connsiteY5" fmla="*/ 306573 h 997226"/>
                <a:gd name="connsiteX6" fmla="*/ 244031 w 308108"/>
                <a:gd name="connsiteY6" fmla="*/ 342769 h 997226"/>
                <a:gd name="connsiteX7" fmla="*/ 221776 w 308108"/>
                <a:gd name="connsiteY7" fmla="*/ 484097 h 997226"/>
                <a:gd name="connsiteX8" fmla="*/ 188779 w 308108"/>
                <a:gd name="connsiteY8" fmla="*/ 622611 h 997226"/>
                <a:gd name="connsiteX9" fmla="*/ 169338 w 308108"/>
                <a:gd name="connsiteY9" fmla="*/ 763300 h 997226"/>
                <a:gd name="connsiteX10" fmla="*/ 171640 w 308108"/>
                <a:gd name="connsiteY10" fmla="*/ 798344 h 997226"/>
                <a:gd name="connsiteX11" fmla="*/ 180337 w 308108"/>
                <a:gd name="connsiteY11" fmla="*/ 832365 h 997226"/>
                <a:gd name="connsiteX12" fmla="*/ 210010 w 308108"/>
                <a:gd name="connsiteY12" fmla="*/ 896315 h 997226"/>
                <a:gd name="connsiteX13" fmla="*/ 308108 w 308108"/>
                <a:gd name="connsiteY13" fmla="*/ 997227 h 997226"/>
                <a:gd name="connsiteX14" fmla="*/ 206684 w 308108"/>
                <a:gd name="connsiteY14" fmla="*/ 898361 h 997226"/>
                <a:gd name="connsiteX15" fmla="*/ 175477 w 308108"/>
                <a:gd name="connsiteY15" fmla="*/ 834412 h 997226"/>
                <a:gd name="connsiteX16" fmla="*/ 166013 w 308108"/>
                <a:gd name="connsiteY16" fmla="*/ 799623 h 997226"/>
                <a:gd name="connsiteX17" fmla="*/ 163071 w 308108"/>
                <a:gd name="connsiteY17" fmla="*/ 763684 h 997226"/>
                <a:gd name="connsiteX18" fmla="*/ 168570 w 308108"/>
                <a:gd name="connsiteY18" fmla="*/ 692316 h 997226"/>
                <a:gd name="connsiteX19" fmla="*/ 181361 w 308108"/>
                <a:gd name="connsiteY19" fmla="*/ 622100 h 997226"/>
                <a:gd name="connsiteX20" fmla="*/ 213719 w 308108"/>
                <a:gd name="connsiteY20" fmla="*/ 483330 h 997226"/>
                <a:gd name="connsiteX21" fmla="*/ 236485 w 308108"/>
                <a:gd name="connsiteY21" fmla="*/ 343664 h 997226"/>
                <a:gd name="connsiteX22" fmla="*/ 233927 w 308108"/>
                <a:gd name="connsiteY22" fmla="*/ 309003 h 997226"/>
                <a:gd name="connsiteX23" fmla="*/ 228811 w 308108"/>
                <a:gd name="connsiteY23" fmla="*/ 292632 h 997226"/>
                <a:gd name="connsiteX24" fmla="*/ 222032 w 308108"/>
                <a:gd name="connsiteY24" fmla="*/ 276517 h 997226"/>
                <a:gd name="connsiteX25" fmla="*/ 183663 w 308108"/>
                <a:gd name="connsiteY25" fmla="*/ 217556 h 997226"/>
                <a:gd name="connsiteX26" fmla="*/ 87611 w 308108"/>
                <a:gd name="connsiteY26" fmla="*/ 112807 h 997226"/>
                <a:gd name="connsiteX27" fmla="*/ 40032 w 308108"/>
                <a:gd name="connsiteY27" fmla="*/ 59729 h 997226"/>
                <a:gd name="connsiteX28" fmla="*/ 0 w 308108"/>
                <a:gd name="connsiteY28" fmla="*/ 0 h 99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8108" h="997226">
                  <a:moveTo>
                    <a:pt x="0" y="0"/>
                  </a:moveTo>
                  <a:cubicBezTo>
                    <a:pt x="25459" y="40040"/>
                    <a:pt x="55933" y="76660"/>
                    <a:pt x="90680" y="108970"/>
                  </a:cubicBezTo>
                  <a:cubicBezTo>
                    <a:pt x="124062" y="142735"/>
                    <a:pt x="158339" y="175733"/>
                    <a:pt x="188651" y="212696"/>
                  </a:cubicBezTo>
                  <a:cubicBezTo>
                    <a:pt x="204194" y="231012"/>
                    <a:pt x="217583" y="251053"/>
                    <a:pt x="228555" y="272424"/>
                  </a:cubicBezTo>
                  <a:cubicBezTo>
                    <a:pt x="231280" y="277859"/>
                    <a:pt x="233672" y="283454"/>
                    <a:pt x="235718" y="289179"/>
                  </a:cubicBezTo>
                  <a:cubicBezTo>
                    <a:pt x="238043" y="294798"/>
                    <a:pt x="239842" y="300621"/>
                    <a:pt x="241089" y="306573"/>
                  </a:cubicBezTo>
                  <a:cubicBezTo>
                    <a:pt x="243274" y="318510"/>
                    <a:pt x="244260" y="330636"/>
                    <a:pt x="244031" y="342769"/>
                  </a:cubicBezTo>
                  <a:cubicBezTo>
                    <a:pt x="241199" y="390487"/>
                    <a:pt x="233746" y="437818"/>
                    <a:pt x="221776" y="484097"/>
                  </a:cubicBezTo>
                  <a:cubicBezTo>
                    <a:pt x="210905" y="530396"/>
                    <a:pt x="199011" y="576312"/>
                    <a:pt x="188779" y="622611"/>
                  </a:cubicBezTo>
                  <a:cubicBezTo>
                    <a:pt x="177506" y="668720"/>
                    <a:pt x="170992" y="715862"/>
                    <a:pt x="169338" y="763300"/>
                  </a:cubicBezTo>
                  <a:cubicBezTo>
                    <a:pt x="169208" y="775023"/>
                    <a:pt x="169978" y="786739"/>
                    <a:pt x="171640" y="798344"/>
                  </a:cubicBezTo>
                  <a:cubicBezTo>
                    <a:pt x="173906" y="809837"/>
                    <a:pt x="176809" y="821195"/>
                    <a:pt x="180337" y="832365"/>
                  </a:cubicBezTo>
                  <a:cubicBezTo>
                    <a:pt x="187841" y="854710"/>
                    <a:pt x="197792" y="876157"/>
                    <a:pt x="210010" y="896315"/>
                  </a:cubicBezTo>
                  <a:cubicBezTo>
                    <a:pt x="234595" y="936985"/>
                    <a:pt x="268149" y="971501"/>
                    <a:pt x="308108" y="997227"/>
                  </a:cubicBezTo>
                  <a:cubicBezTo>
                    <a:pt x="267029" y="972663"/>
                    <a:pt x="232289" y="938799"/>
                    <a:pt x="206684" y="898361"/>
                  </a:cubicBezTo>
                  <a:cubicBezTo>
                    <a:pt x="193979" y="878248"/>
                    <a:pt x="183514" y="856803"/>
                    <a:pt x="175477" y="834412"/>
                  </a:cubicBezTo>
                  <a:cubicBezTo>
                    <a:pt x="171665" y="823005"/>
                    <a:pt x="168505" y="811390"/>
                    <a:pt x="166013" y="799623"/>
                  </a:cubicBezTo>
                  <a:cubicBezTo>
                    <a:pt x="164202" y="787726"/>
                    <a:pt x="163219" y="775717"/>
                    <a:pt x="163071" y="763684"/>
                  </a:cubicBezTo>
                  <a:cubicBezTo>
                    <a:pt x="162979" y="739785"/>
                    <a:pt x="164818" y="715918"/>
                    <a:pt x="168570" y="692316"/>
                  </a:cubicBezTo>
                  <a:cubicBezTo>
                    <a:pt x="172024" y="668655"/>
                    <a:pt x="176628" y="645249"/>
                    <a:pt x="181361" y="622100"/>
                  </a:cubicBezTo>
                  <a:cubicBezTo>
                    <a:pt x="191337" y="575544"/>
                    <a:pt x="203103" y="529501"/>
                    <a:pt x="213719" y="483330"/>
                  </a:cubicBezTo>
                  <a:cubicBezTo>
                    <a:pt x="225712" y="437600"/>
                    <a:pt x="233335" y="390835"/>
                    <a:pt x="236485" y="343664"/>
                  </a:cubicBezTo>
                  <a:cubicBezTo>
                    <a:pt x="236661" y="332058"/>
                    <a:pt x="235805" y="320458"/>
                    <a:pt x="233927" y="309003"/>
                  </a:cubicBezTo>
                  <a:cubicBezTo>
                    <a:pt x="232650" y="303422"/>
                    <a:pt x="230940" y="297948"/>
                    <a:pt x="228811" y="292632"/>
                  </a:cubicBezTo>
                  <a:cubicBezTo>
                    <a:pt x="226871" y="287132"/>
                    <a:pt x="224607" y="281751"/>
                    <a:pt x="222032" y="276517"/>
                  </a:cubicBezTo>
                  <a:cubicBezTo>
                    <a:pt x="211363" y="255562"/>
                    <a:pt x="198501" y="235798"/>
                    <a:pt x="183663" y="217556"/>
                  </a:cubicBezTo>
                  <a:cubicBezTo>
                    <a:pt x="154246" y="180593"/>
                    <a:pt x="120481" y="147084"/>
                    <a:pt x="87611" y="112807"/>
                  </a:cubicBezTo>
                  <a:cubicBezTo>
                    <a:pt x="71368" y="95413"/>
                    <a:pt x="54997" y="78146"/>
                    <a:pt x="40032" y="59729"/>
                  </a:cubicBezTo>
                  <a:cubicBezTo>
                    <a:pt x="24608" y="41295"/>
                    <a:pt x="11189" y="21273"/>
                    <a:pt x="0" y="0"/>
                  </a:cubicBezTo>
                  <a:close/>
                </a:path>
              </a:pathLst>
            </a:custGeom>
            <a:solidFill>
              <a:srgbClr val="37474F"/>
            </a:solidFill>
            <a:ln w="12783"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53B36F07-430E-2BD8-CCBF-63F576B8C85D}"/>
                </a:ext>
              </a:extLst>
            </p:cNvPr>
            <p:cNvSpPr/>
            <p:nvPr/>
          </p:nvSpPr>
          <p:spPr>
            <a:xfrm>
              <a:off x="4402531" y="6014666"/>
              <a:ext cx="855258" cy="765857"/>
            </a:xfrm>
            <a:custGeom>
              <a:avLst/>
              <a:gdLst>
                <a:gd name="connsiteX0" fmla="*/ 0 w 855258"/>
                <a:gd name="connsiteY0" fmla="*/ 765858 h 765857"/>
                <a:gd name="connsiteX1" fmla="*/ 142095 w 855258"/>
                <a:gd name="connsiteY1" fmla="*/ 719559 h 765857"/>
                <a:gd name="connsiteX2" fmla="*/ 277668 w 855258"/>
                <a:gd name="connsiteY2" fmla="*/ 657016 h 765857"/>
                <a:gd name="connsiteX3" fmla="*/ 523106 w 855258"/>
                <a:gd name="connsiteY3" fmla="*/ 488573 h 765857"/>
                <a:gd name="connsiteX4" fmla="*/ 629006 w 855258"/>
                <a:gd name="connsiteY4" fmla="*/ 383696 h 765857"/>
                <a:gd name="connsiteX5" fmla="*/ 720454 w 855258"/>
                <a:gd name="connsiteY5" fmla="*/ 265902 h 765857"/>
                <a:gd name="connsiteX6" fmla="*/ 795786 w 855258"/>
                <a:gd name="connsiteY6" fmla="*/ 137107 h 765857"/>
                <a:gd name="connsiteX7" fmla="*/ 827505 w 855258"/>
                <a:gd name="connsiteY7" fmla="*/ 69449 h 765857"/>
                <a:gd name="connsiteX8" fmla="*/ 841574 w 855258"/>
                <a:gd name="connsiteY8" fmla="*/ 34917 h 765857"/>
                <a:gd name="connsiteX9" fmla="*/ 855259 w 855258"/>
                <a:gd name="connsiteY9" fmla="*/ 0 h 765857"/>
                <a:gd name="connsiteX10" fmla="*/ 726209 w 855258"/>
                <a:gd name="connsiteY10" fmla="*/ 269355 h 765857"/>
                <a:gd name="connsiteX11" fmla="*/ 682596 w 855258"/>
                <a:gd name="connsiteY11" fmla="*/ 330363 h 765857"/>
                <a:gd name="connsiteX12" fmla="*/ 635145 w 855258"/>
                <a:gd name="connsiteY12" fmla="*/ 388557 h 765857"/>
                <a:gd name="connsiteX13" fmla="*/ 529117 w 855258"/>
                <a:gd name="connsiteY13" fmla="*/ 494713 h 765857"/>
                <a:gd name="connsiteX14" fmla="*/ 281121 w 855258"/>
                <a:gd name="connsiteY14" fmla="*/ 662516 h 765857"/>
                <a:gd name="connsiteX15" fmla="*/ 144142 w 855258"/>
                <a:gd name="connsiteY15" fmla="*/ 723268 h 765857"/>
                <a:gd name="connsiteX16" fmla="*/ 0 w 855258"/>
                <a:gd name="connsiteY16" fmla="*/ 765858 h 76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5258" h="765857">
                  <a:moveTo>
                    <a:pt x="0" y="765858"/>
                  </a:moveTo>
                  <a:cubicBezTo>
                    <a:pt x="48407" y="753829"/>
                    <a:pt x="95894" y="738356"/>
                    <a:pt x="142095" y="719559"/>
                  </a:cubicBezTo>
                  <a:cubicBezTo>
                    <a:pt x="188448" y="701328"/>
                    <a:pt x="233714" y="680446"/>
                    <a:pt x="277668" y="657016"/>
                  </a:cubicBezTo>
                  <a:cubicBezTo>
                    <a:pt x="365758" y="610613"/>
                    <a:pt x="448128" y="554083"/>
                    <a:pt x="523106" y="488573"/>
                  </a:cubicBezTo>
                  <a:cubicBezTo>
                    <a:pt x="560474" y="455767"/>
                    <a:pt x="595838" y="420745"/>
                    <a:pt x="629006" y="383696"/>
                  </a:cubicBezTo>
                  <a:cubicBezTo>
                    <a:pt x="661727" y="346222"/>
                    <a:pt x="692260" y="306891"/>
                    <a:pt x="720454" y="265902"/>
                  </a:cubicBezTo>
                  <a:cubicBezTo>
                    <a:pt x="748284" y="224620"/>
                    <a:pt x="773446" y="181601"/>
                    <a:pt x="795786" y="137107"/>
                  </a:cubicBezTo>
                  <a:cubicBezTo>
                    <a:pt x="807553" y="115109"/>
                    <a:pt x="817273" y="92215"/>
                    <a:pt x="827505" y="69449"/>
                  </a:cubicBezTo>
                  <a:cubicBezTo>
                    <a:pt x="832877" y="58194"/>
                    <a:pt x="836970" y="46427"/>
                    <a:pt x="841574" y="34917"/>
                  </a:cubicBezTo>
                  <a:lnTo>
                    <a:pt x="855259" y="0"/>
                  </a:lnTo>
                  <a:cubicBezTo>
                    <a:pt x="824141" y="95016"/>
                    <a:pt x="780759" y="185565"/>
                    <a:pt x="726209" y="269355"/>
                  </a:cubicBezTo>
                  <a:cubicBezTo>
                    <a:pt x="712013" y="289947"/>
                    <a:pt x="698327" y="310922"/>
                    <a:pt x="682596" y="330363"/>
                  </a:cubicBezTo>
                  <a:cubicBezTo>
                    <a:pt x="666864" y="349803"/>
                    <a:pt x="651261" y="369372"/>
                    <a:pt x="635145" y="388557"/>
                  </a:cubicBezTo>
                  <a:cubicBezTo>
                    <a:pt x="601946" y="426019"/>
                    <a:pt x="566540" y="461468"/>
                    <a:pt x="529117" y="494713"/>
                  </a:cubicBezTo>
                  <a:cubicBezTo>
                    <a:pt x="453380" y="560259"/>
                    <a:pt x="370133" y="616587"/>
                    <a:pt x="281121" y="662516"/>
                  </a:cubicBezTo>
                  <a:cubicBezTo>
                    <a:pt x="236685" y="685420"/>
                    <a:pt x="190947" y="705705"/>
                    <a:pt x="144142" y="723268"/>
                  </a:cubicBezTo>
                  <a:cubicBezTo>
                    <a:pt x="97246" y="741104"/>
                    <a:pt x="49059" y="755342"/>
                    <a:pt x="0" y="765858"/>
                  </a:cubicBezTo>
                  <a:close/>
                </a:path>
              </a:pathLst>
            </a:custGeom>
            <a:solidFill>
              <a:srgbClr val="37474F"/>
            </a:solidFill>
            <a:ln w="12783"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C1815F32-6905-9782-D7E5-74D3B75D7CFD}"/>
                </a:ext>
              </a:extLst>
            </p:cNvPr>
            <p:cNvSpPr/>
            <p:nvPr/>
          </p:nvSpPr>
          <p:spPr>
            <a:xfrm>
              <a:off x="4396136" y="5345500"/>
              <a:ext cx="1160041" cy="490491"/>
            </a:xfrm>
            <a:custGeom>
              <a:avLst/>
              <a:gdLst>
                <a:gd name="connsiteX0" fmla="*/ 0 w 1160041"/>
                <a:gd name="connsiteY0" fmla="*/ 490492 h 490491"/>
                <a:gd name="connsiteX1" fmla="*/ 23917 w 1160041"/>
                <a:gd name="connsiteY1" fmla="*/ 453785 h 490491"/>
                <a:gd name="connsiteX2" fmla="*/ 49497 w 1160041"/>
                <a:gd name="connsiteY2" fmla="*/ 418485 h 490491"/>
                <a:gd name="connsiteX3" fmla="*/ 104237 w 1160041"/>
                <a:gd name="connsiteY3" fmla="*/ 350315 h 490491"/>
                <a:gd name="connsiteX4" fmla="*/ 226637 w 1160041"/>
                <a:gd name="connsiteY4" fmla="*/ 225230 h 490491"/>
                <a:gd name="connsiteX5" fmla="*/ 368732 w 1160041"/>
                <a:gd name="connsiteY5" fmla="*/ 122911 h 490491"/>
                <a:gd name="connsiteX6" fmla="*/ 534105 w 1160041"/>
                <a:gd name="connsiteY6" fmla="*/ 65228 h 490491"/>
                <a:gd name="connsiteX7" fmla="*/ 709070 w 1160041"/>
                <a:gd name="connsiteY7" fmla="*/ 76228 h 490491"/>
                <a:gd name="connsiteX8" fmla="*/ 879560 w 1160041"/>
                <a:gd name="connsiteY8" fmla="*/ 114597 h 490491"/>
                <a:gd name="connsiteX9" fmla="*/ 965252 w 1160041"/>
                <a:gd name="connsiteY9" fmla="*/ 129306 h 490491"/>
                <a:gd name="connsiteX10" fmla="*/ 1051200 w 1160041"/>
                <a:gd name="connsiteY10" fmla="*/ 124445 h 490491"/>
                <a:gd name="connsiteX11" fmla="*/ 1122312 w 1160041"/>
                <a:gd name="connsiteY11" fmla="*/ 78018 h 490491"/>
                <a:gd name="connsiteX12" fmla="*/ 1160042 w 1160041"/>
                <a:gd name="connsiteY12" fmla="*/ 0 h 490491"/>
                <a:gd name="connsiteX13" fmla="*/ 1123847 w 1160041"/>
                <a:gd name="connsiteY13" fmla="*/ 79169 h 490491"/>
                <a:gd name="connsiteX14" fmla="*/ 1052351 w 1160041"/>
                <a:gd name="connsiteY14" fmla="*/ 128666 h 490491"/>
                <a:gd name="connsiteX15" fmla="*/ 964869 w 1160041"/>
                <a:gd name="connsiteY15" fmla="*/ 134805 h 490491"/>
                <a:gd name="connsiteX16" fmla="*/ 878281 w 1160041"/>
                <a:gd name="connsiteY16" fmla="*/ 120992 h 490491"/>
                <a:gd name="connsiteX17" fmla="*/ 707664 w 1160041"/>
                <a:gd name="connsiteY17" fmla="*/ 83518 h 490491"/>
                <a:gd name="connsiteX18" fmla="*/ 535128 w 1160041"/>
                <a:gd name="connsiteY18" fmla="*/ 73286 h 490491"/>
                <a:gd name="connsiteX19" fmla="*/ 372313 w 1160041"/>
                <a:gd name="connsiteY19" fmla="*/ 129305 h 490491"/>
                <a:gd name="connsiteX20" fmla="*/ 230729 w 1160041"/>
                <a:gd name="connsiteY20" fmla="*/ 229962 h 490491"/>
                <a:gd name="connsiteX21" fmla="*/ 107179 w 1160041"/>
                <a:gd name="connsiteY21" fmla="*/ 352873 h 490491"/>
                <a:gd name="connsiteX22" fmla="*/ 51031 w 1160041"/>
                <a:gd name="connsiteY22" fmla="*/ 419764 h 490491"/>
                <a:gd name="connsiteX23" fmla="*/ 24557 w 1160041"/>
                <a:gd name="connsiteY23" fmla="*/ 454424 h 490491"/>
                <a:gd name="connsiteX24" fmla="*/ 0 w 1160041"/>
                <a:gd name="connsiteY24" fmla="*/ 490492 h 49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60041" h="490491">
                  <a:moveTo>
                    <a:pt x="0" y="490492"/>
                  </a:moveTo>
                  <a:cubicBezTo>
                    <a:pt x="7343" y="477857"/>
                    <a:pt x="15325" y="465605"/>
                    <a:pt x="23917" y="453785"/>
                  </a:cubicBezTo>
                  <a:cubicBezTo>
                    <a:pt x="32443" y="441847"/>
                    <a:pt x="40970" y="430081"/>
                    <a:pt x="49497" y="418485"/>
                  </a:cubicBezTo>
                  <a:cubicBezTo>
                    <a:pt x="67061" y="395207"/>
                    <a:pt x="85309" y="372484"/>
                    <a:pt x="104237" y="350315"/>
                  </a:cubicBezTo>
                  <a:cubicBezTo>
                    <a:pt x="142078" y="305823"/>
                    <a:pt x="182977" y="264027"/>
                    <a:pt x="226637" y="225230"/>
                  </a:cubicBezTo>
                  <a:cubicBezTo>
                    <a:pt x="270144" y="186063"/>
                    <a:pt x="317791" y="151754"/>
                    <a:pt x="368732" y="122911"/>
                  </a:cubicBezTo>
                  <a:cubicBezTo>
                    <a:pt x="419709" y="93391"/>
                    <a:pt x="475827" y="73817"/>
                    <a:pt x="534105" y="65228"/>
                  </a:cubicBezTo>
                  <a:cubicBezTo>
                    <a:pt x="592651" y="60360"/>
                    <a:pt x="651595" y="64065"/>
                    <a:pt x="709070" y="76228"/>
                  </a:cubicBezTo>
                  <a:cubicBezTo>
                    <a:pt x="766497" y="87099"/>
                    <a:pt x="822901" y="101807"/>
                    <a:pt x="879560" y="114597"/>
                  </a:cubicBezTo>
                  <a:cubicBezTo>
                    <a:pt x="907805" y="121205"/>
                    <a:pt x="936420" y="126116"/>
                    <a:pt x="965252" y="129306"/>
                  </a:cubicBezTo>
                  <a:cubicBezTo>
                    <a:pt x="993960" y="132891"/>
                    <a:pt x="1023080" y="131245"/>
                    <a:pt x="1051200" y="124445"/>
                  </a:cubicBezTo>
                  <a:cubicBezTo>
                    <a:pt x="1079356" y="117191"/>
                    <a:pt x="1104343" y="100877"/>
                    <a:pt x="1122312" y="78018"/>
                  </a:cubicBezTo>
                  <a:cubicBezTo>
                    <a:pt x="1139790" y="54681"/>
                    <a:pt x="1152601" y="28191"/>
                    <a:pt x="1160042" y="0"/>
                  </a:cubicBezTo>
                  <a:cubicBezTo>
                    <a:pt x="1153218" y="28485"/>
                    <a:pt x="1140925" y="55373"/>
                    <a:pt x="1123847" y="79169"/>
                  </a:cubicBezTo>
                  <a:cubicBezTo>
                    <a:pt x="1106144" y="103120"/>
                    <a:pt x="1081001" y="120526"/>
                    <a:pt x="1052351" y="128666"/>
                  </a:cubicBezTo>
                  <a:cubicBezTo>
                    <a:pt x="1023804" y="136001"/>
                    <a:pt x="994161" y="138081"/>
                    <a:pt x="964869" y="134805"/>
                  </a:cubicBezTo>
                  <a:cubicBezTo>
                    <a:pt x="935756" y="131939"/>
                    <a:pt x="906841" y="127326"/>
                    <a:pt x="878281" y="120992"/>
                  </a:cubicBezTo>
                  <a:cubicBezTo>
                    <a:pt x="821110" y="109098"/>
                    <a:pt x="764834" y="93878"/>
                    <a:pt x="707664" y="83518"/>
                  </a:cubicBezTo>
                  <a:cubicBezTo>
                    <a:pt x="650952" y="71765"/>
                    <a:pt x="592832" y="68319"/>
                    <a:pt x="535128" y="73286"/>
                  </a:cubicBezTo>
                  <a:cubicBezTo>
                    <a:pt x="477785" y="81425"/>
                    <a:pt x="422524" y="100439"/>
                    <a:pt x="372313" y="129305"/>
                  </a:cubicBezTo>
                  <a:cubicBezTo>
                    <a:pt x="321753" y="157853"/>
                    <a:pt x="274302" y="191587"/>
                    <a:pt x="230729" y="229962"/>
                  </a:cubicBezTo>
                  <a:cubicBezTo>
                    <a:pt x="186787" y="268063"/>
                    <a:pt x="145507" y="309129"/>
                    <a:pt x="107179" y="352873"/>
                  </a:cubicBezTo>
                  <a:cubicBezTo>
                    <a:pt x="87866" y="374615"/>
                    <a:pt x="68810" y="396870"/>
                    <a:pt x="51031" y="419764"/>
                  </a:cubicBezTo>
                  <a:cubicBezTo>
                    <a:pt x="41951" y="431147"/>
                    <a:pt x="33126" y="442658"/>
                    <a:pt x="24557" y="454424"/>
                  </a:cubicBezTo>
                  <a:cubicBezTo>
                    <a:pt x="15987" y="466191"/>
                    <a:pt x="7418" y="477830"/>
                    <a:pt x="0" y="490492"/>
                  </a:cubicBezTo>
                  <a:close/>
                </a:path>
              </a:pathLst>
            </a:custGeom>
            <a:solidFill>
              <a:srgbClr val="37474F"/>
            </a:solidFill>
            <a:ln w="12783"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DAB4097D-81FE-16E2-5500-68172D1BF4F1}"/>
                </a:ext>
              </a:extLst>
            </p:cNvPr>
            <p:cNvSpPr/>
            <p:nvPr/>
          </p:nvSpPr>
          <p:spPr>
            <a:xfrm>
              <a:off x="3081081" y="6505158"/>
              <a:ext cx="988529" cy="827516"/>
            </a:xfrm>
            <a:custGeom>
              <a:avLst/>
              <a:gdLst>
                <a:gd name="connsiteX0" fmla="*/ 988530 w 988529"/>
                <a:gd name="connsiteY0" fmla="*/ 795274 h 827516"/>
                <a:gd name="connsiteX1" fmla="*/ 901686 w 988529"/>
                <a:gd name="connsiteY1" fmla="*/ 818552 h 827516"/>
                <a:gd name="connsiteX2" fmla="*/ 812157 w 988529"/>
                <a:gd name="connsiteY2" fmla="*/ 827377 h 827516"/>
                <a:gd name="connsiteX3" fmla="*/ 633099 w 988529"/>
                <a:gd name="connsiteY3" fmla="*/ 806402 h 827516"/>
                <a:gd name="connsiteX4" fmla="*/ 319363 w 988529"/>
                <a:gd name="connsiteY4" fmla="*/ 633738 h 827516"/>
                <a:gd name="connsiteX5" fmla="*/ 200418 w 988529"/>
                <a:gd name="connsiteY5" fmla="*/ 498166 h 827516"/>
                <a:gd name="connsiteX6" fmla="*/ 151176 w 988529"/>
                <a:gd name="connsiteY6" fmla="*/ 422450 h 827516"/>
                <a:gd name="connsiteX7" fmla="*/ 108970 w 988529"/>
                <a:gd name="connsiteY7" fmla="*/ 342897 h 827516"/>
                <a:gd name="connsiteX8" fmla="*/ 0 w 988529"/>
                <a:gd name="connsiteY8" fmla="*/ 0 h 827516"/>
                <a:gd name="connsiteX9" fmla="*/ 46171 w 988529"/>
                <a:gd name="connsiteY9" fmla="*/ 173687 h 827516"/>
                <a:gd name="connsiteX10" fmla="*/ 114597 w 988529"/>
                <a:gd name="connsiteY10" fmla="*/ 339955 h 827516"/>
                <a:gd name="connsiteX11" fmla="*/ 324991 w 988529"/>
                <a:gd name="connsiteY11" fmla="*/ 627599 h 827516"/>
                <a:gd name="connsiteX12" fmla="*/ 634890 w 988529"/>
                <a:gd name="connsiteY12" fmla="*/ 800263 h 827516"/>
                <a:gd name="connsiteX13" fmla="*/ 812030 w 988529"/>
                <a:gd name="connsiteY13" fmla="*/ 823412 h 827516"/>
                <a:gd name="connsiteX14" fmla="*/ 901559 w 988529"/>
                <a:gd name="connsiteY14" fmla="*/ 816506 h 827516"/>
                <a:gd name="connsiteX15" fmla="*/ 988530 w 988529"/>
                <a:gd name="connsiteY15" fmla="*/ 795275 h 8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8529" h="827516">
                  <a:moveTo>
                    <a:pt x="988530" y="795274"/>
                  </a:moveTo>
                  <a:cubicBezTo>
                    <a:pt x="960411" y="805848"/>
                    <a:pt x="931324" y="813644"/>
                    <a:pt x="901686" y="818552"/>
                  </a:cubicBezTo>
                  <a:cubicBezTo>
                    <a:pt x="872105" y="823726"/>
                    <a:pt x="842179" y="826676"/>
                    <a:pt x="812157" y="827377"/>
                  </a:cubicBezTo>
                  <a:cubicBezTo>
                    <a:pt x="751792" y="828620"/>
                    <a:pt x="691542" y="821562"/>
                    <a:pt x="633099" y="806402"/>
                  </a:cubicBezTo>
                  <a:cubicBezTo>
                    <a:pt x="516312" y="774532"/>
                    <a:pt x="408776" y="715350"/>
                    <a:pt x="319363" y="633738"/>
                  </a:cubicBezTo>
                  <a:cubicBezTo>
                    <a:pt x="275056" y="592857"/>
                    <a:pt x="235187" y="547415"/>
                    <a:pt x="200418" y="498166"/>
                  </a:cubicBezTo>
                  <a:cubicBezTo>
                    <a:pt x="182639" y="473865"/>
                    <a:pt x="166780" y="448285"/>
                    <a:pt x="151176" y="422450"/>
                  </a:cubicBezTo>
                  <a:cubicBezTo>
                    <a:pt x="135573" y="396614"/>
                    <a:pt x="121760" y="370011"/>
                    <a:pt x="108970" y="342897"/>
                  </a:cubicBezTo>
                  <a:cubicBezTo>
                    <a:pt x="56699" y="234292"/>
                    <a:pt x="20015" y="118855"/>
                    <a:pt x="0" y="0"/>
                  </a:cubicBezTo>
                  <a:cubicBezTo>
                    <a:pt x="11142" y="58942"/>
                    <a:pt x="26574" y="116992"/>
                    <a:pt x="46171" y="173687"/>
                  </a:cubicBezTo>
                  <a:cubicBezTo>
                    <a:pt x="65222" y="230582"/>
                    <a:pt x="88083" y="286131"/>
                    <a:pt x="114597" y="339955"/>
                  </a:cubicBezTo>
                  <a:cubicBezTo>
                    <a:pt x="166241" y="448079"/>
                    <a:pt x="237592" y="545628"/>
                    <a:pt x="324991" y="627599"/>
                  </a:cubicBezTo>
                  <a:cubicBezTo>
                    <a:pt x="413317" y="708666"/>
                    <a:pt x="519476" y="767814"/>
                    <a:pt x="634890" y="800263"/>
                  </a:cubicBezTo>
                  <a:cubicBezTo>
                    <a:pt x="692606" y="816013"/>
                    <a:pt x="752204" y="823801"/>
                    <a:pt x="812030" y="823412"/>
                  </a:cubicBezTo>
                  <a:cubicBezTo>
                    <a:pt x="842001" y="823285"/>
                    <a:pt x="871923" y="820977"/>
                    <a:pt x="901559" y="816506"/>
                  </a:cubicBezTo>
                  <a:cubicBezTo>
                    <a:pt x="931167" y="812255"/>
                    <a:pt x="960293" y="805145"/>
                    <a:pt x="988530" y="795275"/>
                  </a:cubicBezTo>
                  <a:close/>
                </a:path>
              </a:pathLst>
            </a:custGeom>
            <a:solidFill>
              <a:srgbClr val="37474F"/>
            </a:solidFill>
            <a:ln w="12783"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E3BCE9AF-D24A-50C7-96AA-0D76D54E2345}"/>
                </a:ext>
              </a:extLst>
            </p:cNvPr>
            <p:cNvSpPr/>
            <p:nvPr/>
          </p:nvSpPr>
          <p:spPr>
            <a:xfrm>
              <a:off x="4298677" y="7751148"/>
              <a:ext cx="1401591" cy="1486361"/>
            </a:xfrm>
            <a:custGeom>
              <a:avLst/>
              <a:gdLst>
                <a:gd name="connsiteX0" fmla="*/ 1361866 w 1401591"/>
                <a:gd name="connsiteY0" fmla="*/ 1486311 h 1486361"/>
                <a:gd name="connsiteX1" fmla="*/ 263599 w 1401591"/>
                <a:gd name="connsiteY1" fmla="*/ 1018714 h 1486361"/>
                <a:gd name="connsiteX2" fmla="*/ 321026 w 1401591"/>
                <a:gd name="connsiteY2" fmla="*/ 848480 h 1486361"/>
                <a:gd name="connsiteX3" fmla="*/ 288028 w 1401591"/>
                <a:gd name="connsiteY3" fmla="*/ 763811 h 1486361"/>
                <a:gd name="connsiteX4" fmla="*/ 0 w 1401591"/>
                <a:gd name="connsiteY4" fmla="*/ 202847 h 1486361"/>
                <a:gd name="connsiteX5" fmla="*/ 706001 w 1401591"/>
                <a:gd name="connsiteY5" fmla="*/ 0 h 1486361"/>
                <a:gd name="connsiteX6" fmla="*/ 970752 w 1401591"/>
                <a:gd name="connsiteY6" fmla="*/ 705489 h 1486361"/>
                <a:gd name="connsiteX7" fmla="*/ 1039561 w 1401591"/>
                <a:gd name="connsiteY7" fmla="*/ 889024 h 1486361"/>
                <a:gd name="connsiteX8" fmla="*/ 1386806 w 1401591"/>
                <a:gd name="connsiteY8" fmla="*/ 1324775 h 1486361"/>
                <a:gd name="connsiteX9" fmla="*/ 1361866 w 1401591"/>
                <a:gd name="connsiteY9" fmla="*/ 1486311 h 148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91" h="1486361">
                  <a:moveTo>
                    <a:pt x="1361866" y="1486311"/>
                  </a:moveTo>
                  <a:cubicBezTo>
                    <a:pt x="1320938" y="1483498"/>
                    <a:pt x="292632" y="1059641"/>
                    <a:pt x="263599" y="1018714"/>
                  </a:cubicBezTo>
                  <a:cubicBezTo>
                    <a:pt x="260530" y="1014237"/>
                    <a:pt x="282400" y="970368"/>
                    <a:pt x="321026" y="848480"/>
                  </a:cubicBezTo>
                  <a:cubicBezTo>
                    <a:pt x="322944" y="842597"/>
                    <a:pt x="309898" y="810111"/>
                    <a:pt x="288028" y="763811"/>
                  </a:cubicBezTo>
                  <a:cubicBezTo>
                    <a:pt x="205789" y="588206"/>
                    <a:pt x="0" y="202847"/>
                    <a:pt x="0" y="202847"/>
                  </a:cubicBezTo>
                  <a:lnTo>
                    <a:pt x="706001" y="0"/>
                  </a:lnTo>
                  <a:lnTo>
                    <a:pt x="970752" y="705489"/>
                  </a:lnTo>
                  <a:lnTo>
                    <a:pt x="1039561" y="889024"/>
                  </a:lnTo>
                  <a:cubicBezTo>
                    <a:pt x="1039561" y="889024"/>
                    <a:pt x="1359692" y="1276174"/>
                    <a:pt x="1386806" y="1324775"/>
                  </a:cubicBezTo>
                  <a:cubicBezTo>
                    <a:pt x="1413921" y="1373377"/>
                    <a:pt x="1402666" y="1489125"/>
                    <a:pt x="1361866" y="1486311"/>
                  </a:cubicBezTo>
                  <a:close/>
                </a:path>
              </a:pathLst>
            </a:custGeom>
            <a:solidFill>
              <a:srgbClr val="FFC4C0"/>
            </a:solidFill>
            <a:ln w="12783"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FB6CED8A-9FC3-5059-FAD7-DE669CAF566E}"/>
                </a:ext>
              </a:extLst>
            </p:cNvPr>
            <p:cNvSpPr/>
            <p:nvPr/>
          </p:nvSpPr>
          <p:spPr>
            <a:xfrm>
              <a:off x="4561991" y="8599628"/>
              <a:ext cx="1138103" cy="637881"/>
            </a:xfrm>
            <a:custGeom>
              <a:avLst/>
              <a:gdLst>
                <a:gd name="connsiteX0" fmla="*/ 1098424 w 1138103"/>
                <a:gd name="connsiteY0" fmla="*/ 637831 h 637881"/>
                <a:gd name="connsiteX1" fmla="*/ 285 w 1138103"/>
                <a:gd name="connsiteY1" fmla="*/ 170233 h 637881"/>
                <a:gd name="connsiteX2" fmla="*/ 57840 w 1138103"/>
                <a:gd name="connsiteY2" fmla="*/ 0 h 637881"/>
                <a:gd name="connsiteX3" fmla="*/ 57840 w 1138103"/>
                <a:gd name="connsiteY3" fmla="*/ 0 h 637881"/>
                <a:gd name="connsiteX4" fmla="*/ 995210 w 1138103"/>
                <a:gd name="connsiteY4" fmla="*/ 425263 h 637881"/>
                <a:gd name="connsiteX5" fmla="*/ 980502 w 1138103"/>
                <a:gd name="connsiteY5" fmla="*/ 291353 h 637881"/>
                <a:gd name="connsiteX6" fmla="*/ 1123364 w 1138103"/>
                <a:gd name="connsiteY6" fmla="*/ 476423 h 637881"/>
                <a:gd name="connsiteX7" fmla="*/ 1098424 w 1138103"/>
                <a:gd name="connsiteY7" fmla="*/ 637831 h 63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8103" h="637881">
                  <a:moveTo>
                    <a:pt x="1098424" y="637831"/>
                  </a:moveTo>
                  <a:cubicBezTo>
                    <a:pt x="1057625" y="635017"/>
                    <a:pt x="29190" y="211161"/>
                    <a:pt x="285" y="170233"/>
                  </a:cubicBezTo>
                  <a:cubicBezTo>
                    <a:pt x="-2784" y="165757"/>
                    <a:pt x="19086" y="121759"/>
                    <a:pt x="57840" y="0"/>
                  </a:cubicBezTo>
                  <a:lnTo>
                    <a:pt x="57840" y="0"/>
                  </a:lnTo>
                  <a:cubicBezTo>
                    <a:pt x="227562" y="88634"/>
                    <a:pt x="940341" y="457622"/>
                    <a:pt x="995210" y="425263"/>
                  </a:cubicBezTo>
                  <a:cubicBezTo>
                    <a:pt x="1027952" y="405951"/>
                    <a:pt x="1008000" y="345071"/>
                    <a:pt x="980502" y="291353"/>
                  </a:cubicBezTo>
                  <a:cubicBezTo>
                    <a:pt x="1049439" y="376918"/>
                    <a:pt x="1112110" y="456215"/>
                    <a:pt x="1123364" y="476423"/>
                  </a:cubicBezTo>
                  <a:cubicBezTo>
                    <a:pt x="1150223" y="524385"/>
                    <a:pt x="1139480" y="640645"/>
                    <a:pt x="1098424" y="637831"/>
                  </a:cubicBezTo>
                  <a:close/>
                </a:path>
              </a:pathLst>
            </a:custGeom>
            <a:solidFill>
              <a:srgbClr val="263238"/>
            </a:solidFill>
            <a:ln w="12783"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A0A34B5C-94E6-23E7-0ADF-FD060051DC1D}"/>
                </a:ext>
              </a:extLst>
            </p:cNvPr>
            <p:cNvSpPr/>
            <p:nvPr/>
          </p:nvSpPr>
          <p:spPr>
            <a:xfrm>
              <a:off x="2489932" y="6856056"/>
              <a:ext cx="2705442" cy="1609023"/>
            </a:xfrm>
            <a:custGeom>
              <a:avLst/>
              <a:gdLst>
                <a:gd name="connsiteX0" fmla="*/ 2705443 w 2705442"/>
                <a:gd name="connsiteY0" fmla="*/ 1294392 h 1609023"/>
                <a:gd name="connsiteX1" fmla="*/ 2586625 w 2705442"/>
                <a:gd name="connsiteY1" fmla="*/ 1346831 h 1609023"/>
                <a:gd name="connsiteX2" fmla="*/ 2203952 w 2705442"/>
                <a:gd name="connsiteY2" fmla="*/ 1516425 h 1609023"/>
                <a:gd name="connsiteX3" fmla="*/ 1994709 w 2705442"/>
                <a:gd name="connsiteY3" fmla="*/ 1609023 h 1609023"/>
                <a:gd name="connsiteX4" fmla="*/ 1565353 w 2705442"/>
                <a:gd name="connsiteY4" fmla="*/ 691861 h 1609023"/>
                <a:gd name="connsiteX5" fmla="*/ 1565353 w 2705442"/>
                <a:gd name="connsiteY5" fmla="*/ 691861 h 1609023"/>
                <a:gd name="connsiteX6" fmla="*/ 1537727 w 2705442"/>
                <a:gd name="connsiteY6" fmla="*/ 659631 h 1609023"/>
                <a:gd name="connsiteX7" fmla="*/ 1537727 w 2705442"/>
                <a:gd name="connsiteY7" fmla="*/ 659631 h 1609023"/>
                <a:gd name="connsiteX8" fmla="*/ 1484905 w 2705442"/>
                <a:gd name="connsiteY8" fmla="*/ 641085 h 1609023"/>
                <a:gd name="connsiteX9" fmla="*/ 1484905 w 2705442"/>
                <a:gd name="connsiteY9" fmla="*/ 641085 h 1609023"/>
                <a:gd name="connsiteX10" fmla="*/ 0 w 2705442"/>
                <a:gd name="connsiteY10" fmla="*/ 517791 h 1609023"/>
                <a:gd name="connsiteX11" fmla="*/ 76739 w 2705442"/>
                <a:gd name="connsiteY11" fmla="*/ 63111 h 1609023"/>
                <a:gd name="connsiteX12" fmla="*/ 383696 w 2705442"/>
                <a:gd name="connsiteY12" fmla="*/ 52623 h 1609023"/>
                <a:gd name="connsiteX13" fmla="*/ 456982 w 2705442"/>
                <a:gd name="connsiteY13" fmla="*/ 109282 h 1609023"/>
                <a:gd name="connsiteX14" fmla="*/ 2019138 w 2705442"/>
                <a:gd name="connsiteY14" fmla="*/ 90097 h 1609023"/>
                <a:gd name="connsiteX15" fmla="*/ 2705443 w 2705442"/>
                <a:gd name="connsiteY15" fmla="*/ 1294392 h 160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5442" h="1609023">
                  <a:moveTo>
                    <a:pt x="2705443" y="1294392"/>
                  </a:moveTo>
                  <a:lnTo>
                    <a:pt x="2586625" y="1346831"/>
                  </a:lnTo>
                  <a:lnTo>
                    <a:pt x="2203952" y="1516425"/>
                  </a:lnTo>
                  <a:lnTo>
                    <a:pt x="1994709" y="1609023"/>
                  </a:lnTo>
                  <a:cubicBezTo>
                    <a:pt x="1994709" y="1609023"/>
                    <a:pt x="1713332" y="891895"/>
                    <a:pt x="1565353" y="691861"/>
                  </a:cubicBezTo>
                  <a:lnTo>
                    <a:pt x="1565353" y="691861"/>
                  </a:lnTo>
                  <a:cubicBezTo>
                    <a:pt x="1557034" y="680386"/>
                    <a:pt x="1547795" y="669607"/>
                    <a:pt x="1537727" y="659631"/>
                  </a:cubicBezTo>
                  <a:lnTo>
                    <a:pt x="1537727" y="659631"/>
                  </a:lnTo>
                  <a:cubicBezTo>
                    <a:pt x="1521406" y="650263"/>
                    <a:pt x="1503500" y="643976"/>
                    <a:pt x="1484905" y="641085"/>
                  </a:cubicBezTo>
                  <a:lnTo>
                    <a:pt x="1484905" y="641085"/>
                  </a:lnTo>
                  <a:cubicBezTo>
                    <a:pt x="1265686" y="593891"/>
                    <a:pt x="512874" y="598239"/>
                    <a:pt x="0" y="517791"/>
                  </a:cubicBezTo>
                  <a:lnTo>
                    <a:pt x="76739" y="63111"/>
                  </a:lnTo>
                  <a:lnTo>
                    <a:pt x="383696" y="52623"/>
                  </a:lnTo>
                  <a:cubicBezTo>
                    <a:pt x="396486" y="68738"/>
                    <a:pt x="439588" y="111456"/>
                    <a:pt x="456982" y="109282"/>
                  </a:cubicBezTo>
                  <a:cubicBezTo>
                    <a:pt x="1015132" y="39577"/>
                    <a:pt x="1734435" y="-86914"/>
                    <a:pt x="2019138" y="90097"/>
                  </a:cubicBezTo>
                  <a:cubicBezTo>
                    <a:pt x="2350907" y="296142"/>
                    <a:pt x="2705443" y="1294392"/>
                    <a:pt x="2705443" y="1294392"/>
                  </a:cubicBezTo>
                  <a:close/>
                </a:path>
              </a:pathLst>
            </a:custGeom>
            <a:solidFill>
              <a:srgbClr val="37474F"/>
            </a:solidFill>
            <a:ln w="12783"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C4FE0A83-7763-89E9-2573-BD4447469D81}"/>
                </a:ext>
              </a:extLst>
            </p:cNvPr>
            <p:cNvSpPr/>
            <p:nvPr/>
          </p:nvSpPr>
          <p:spPr>
            <a:xfrm>
              <a:off x="4482368" y="8061550"/>
              <a:ext cx="608300" cy="265064"/>
            </a:xfrm>
            <a:custGeom>
              <a:avLst/>
              <a:gdLst>
                <a:gd name="connsiteX0" fmla="*/ 606340 w 608300"/>
                <a:gd name="connsiteY0" fmla="*/ 8 h 265064"/>
                <a:gd name="connsiteX1" fmla="*/ 401702 w 608300"/>
                <a:gd name="connsiteY1" fmla="*/ 83654 h 265064"/>
                <a:gd name="connsiteX2" fmla="*/ 483 w 608300"/>
                <a:gd name="connsiteY2" fmla="*/ 262712 h 265064"/>
                <a:gd name="connsiteX3" fmla="*/ 1379 w 608300"/>
                <a:gd name="connsiteY3" fmla="*/ 265014 h 265064"/>
                <a:gd name="connsiteX4" fmla="*/ 406946 w 608300"/>
                <a:gd name="connsiteY4" fmla="*/ 95164 h 265064"/>
                <a:gd name="connsiteX5" fmla="*/ 607875 w 608300"/>
                <a:gd name="connsiteY5" fmla="*/ 2950 h 265064"/>
                <a:gd name="connsiteX6" fmla="*/ 607669 w 608300"/>
                <a:gd name="connsiteY6" fmla="*/ 426 h 265064"/>
                <a:gd name="connsiteX7" fmla="*/ 606339 w 608300"/>
                <a:gd name="connsiteY7" fmla="*/ 8 h 2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300" h="265064">
                  <a:moveTo>
                    <a:pt x="606340" y="8"/>
                  </a:moveTo>
                  <a:cubicBezTo>
                    <a:pt x="486882" y="48993"/>
                    <a:pt x="520520" y="33389"/>
                    <a:pt x="401702" y="83654"/>
                  </a:cubicBezTo>
                  <a:cubicBezTo>
                    <a:pt x="343636" y="108210"/>
                    <a:pt x="50876" y="231121"/>
                    <a:pt x="483" y="262712"/>
                  </a:cubicBezTo>
                  <a:cubicBezTo>
                    <a:pt x="-668" y="263479"/>
                    <a:pt x="483" y="265398"/>
                    <a:pt x="1379" y="265014"/>
                  </a:cubicBezTo>
                  <a:cubicBezTo>
                    <a:pt x="59317" y="250050"/>
                    <a:pt x="349263" y="120872"/>
                    <a:pt x="406946" y="95164"/>
                  </a:cubicBezTo>
                  <a:cubicBezTo>
                    <a:pt x="524868" y="42726"/>
                    <a:pt x="490464" y="56795"/>
                    <a:pt x="607875" y="2950"/>
                  </a:cubicBezTo>
                  <a:cubicBezTo>
                    <a:pt x="608515" y="2196"/>
                    <a:pt x="608423" y="1066"/>
                    <a:pt x="607669" y="426"/>
                  </a:cubicBezTo>
                  <a:cubicBezTo>
                    <a:pt x="607300" y="113"/>
                    <a:pt x="606821" y="-38"/>
                    <a:pt x="606339" y="8"/>
                  </a:cubicBezTo>
                  <a:close/>
                </a:path>
              </a:pathLst>
            </a:custGeom>
            <a:solidFill>
              <a:srgbClr val="263238"/>
            </a:solidFill>
            <a:ln w="12783"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1C433F97-BD9E-56E6-709A-FD92CBFFBEBA}"/>
                </a:ext>
              </a:extLst>
            </p:cNvPr>
            <p:cNvSpPr/>
            <p:nvPr/>
          </p:nvSpPr>
          <p:spPr>
            <a:xfrm>
              <a:off x="4055286" y="7547917"/>
              <a:ext cx="638598" cy="917161"/>
            </a:xfrm>
            <a:custGeom>
              <a:avLst/>
              <a:gdLst>
                <a:gd name="connsiteX0" fmla="*/ 638598 w 638598"/>
                <a:gd name="connsiteY0" fmla="*/ 824563 h 917161"/>
                <a:gd name="connsiteX1" fmla="*/ 429356 w 638598"/>
                <a:gd name="connsiteY1" fmla="*/ 917162 h 917161"/>
                <a:gd name="connsiteX2" fmla="*/ 0 w 638598"/>
                <a:gd name="connsiteY2" fmla="*/ 0 h 917161"/>
              </a:gdLst>
              <a:ahLst/>
              <a:cxnLst>
                <a:cxn ang="0">
                  <a:pos x="connsiteX0" y="connsiteY0"/>
                </a:cxn>
                <a:cxn ang="0">
                  <a:pos x="connsiteX1" y="connsiteY1"/>
                </a:cxn>
                <a:cxn ang="0">
                  <a:pos x="connsiteX2" y="connsiteY2"/>
                </a:cxn>
              </a:cxnLst>
              <a:rect l="l" t="t" r="r" b="b"/>
              <a:pathLst>
                <a:path w="638598" h="917161">
                  <a:moveTo>
                    <a:pt x="638598" y="824563"/>
                  </a:moveTo>
                  <a:lnTo>
                    <a:pt x="429356" y="917162"/>
                  </a:lnTo>
                  <a:cubicBezTo>
                    <a:pt x="429356" y="917162"/>
                    <a:pt x="147979" y="200034"/>
                    <a:pt x="0" y="0"/>
                  </a:cubicBezTo>
                  <a:close/>
                </a:path>
              </a:pathLst>
            </a:custGeom>
            <a:solidFill>
              <a:srgbClr val="263238"/>
            </a:solidFill>
            <a:ln w="12783"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386F3CAE-28B7-769F-9906-5BB1448E3EC9}"/>
                </a:ext>
              </a:extLst>
            </p:cNvPr>
            <p:cNvSpPr/>
            <p:nvPr/>
          </p:nvSpPr>
          <p:spPr>
            <a:xfrm>
              <a:off x="2600513" y="7324606"/>
              <a:ext cx="1962220" cy="1058034"/>
            </a:xfrm>
            <a:custGeom>
              <a:avLst/>
              <a:gdLst>
                <a:gd name="connsiteX0" fmla="*/ 1961763 w 1962220"/>
                <a:gd name="connsiteY0" fmla="*/ 1052223 h 1058034"/>
                <a:gd name="connsiteX1" fmla="*/ 1493015 w 1962220"/>
                <a:gd name="connsiteY1" fmla="*/ 132247 h 1058034"/>
                <a:gd name="connsiteX2" fmla="*/ 1203 w 1962220"/>
                <a:gd name="connsiteY2" fmla="*/ 0 h 1058034"/>
                <a:gd name="connsiteX3" fmla="*/ 1203 w 1962220"/>
                <a:gd name="connsiteY3" fmla="*/ 2302 h 1058034"/>
                <a:gd name="connsiteX4" fmla="*/ 1483166 w 1962220"/>
                <a:gd name="connsiteY4" fmla="*/ 145677 h 1058034"/>
                <a:gd name="connsiteX5" fmla="*/ 1953834 w 1962220"/>
                <a:gd name="connsiteY5" fmla="*/ 1055292 h 1058034"/>
                <a:gd name="connsiteX6" fmla="*/ 1961763 w 1962220"/>
                <a:gd name="connsiteY6" fmla="*/ 1052223 h 105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2220" h="1058034">
                  <a:moveTo>
                    <a:pt x="1961763" y="1052223"/>
                  </a:moveTo>
                  <a:cubicBezTo>
                    <a:pt x="1889884" y="902582"/>
                    <a:pt x="1567452" y="166780"/>
                    <a:pt x="1493015" y="132247"/>
                  </a:cubicBezTo>
                  <a:cubicBezTo>
                    <a:pt x="1425356" y="100784"/>
                    <a:pt x="22179" y="1791"/>
                    <a:pt x="1203" y="0"/>
                  </a:cubicBezTo>
                  <a:cubicBezTo>
                    <a:pt x="-204" y="0"/>
                    <a:pt x="-587" y="2174"/>
                    <a:pt x="1203" y="2302"/>
                  </a:cubicBezTo>
                  <a:cubicBezTo>
                    <a:pt x="167472" y="15092"/>
                    <a:pt x="1447866" y="127899"/>
                    <a:pt x="1483166" y="145677"/>
                  </a:cubicBezTo>
                  <a:cubicBezTo>
                    <a:pt x="1556325" y="182639"/>
                    <a:pt x="1943602" y="1037387"/>
                    <a:pt x="1953834" y="1055292"/>
                  </a:cubicBezTo>
                  <a:cubicBezTo>
                    <a:pt x="1956264" y="1060664"/>
                    <a:pt x="1964194" y="1057339"/>
                    <a:pt x="1961763" y="1052223"/>
                  </a:cubicBezTo>
                  <a:close/>
                </a:path>
              </a:pathLst>
            </a:custGeom>
            <a:solidFill>
              <a:srgbClr val="263238"/>
            </a:solidFill>
            <a:ln w="12783"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65FDB4C0-2552-9AB3-4D5A-3EE63FFB8AE9}"/>
                </a:ext>
              </a:extLst>
            </p:cNvPr>
            <p:cNvSpPr/>
            <p:nvPr/>
          </p:nvSpPr>
          <p:spPr>
            <a:xfrm>
              <a:off x="1963205" y="6913411"/>
              <a:ext cx="2585797" cy="993601"/>
            </a:xfrm>
            <a:custGeom>
              <a:avLst/>
              <a:gdLst>
                <a:gd name="connsiteX0" fmla="*/ 20121 w 2585797"/>
                <a:gd name="connsiteY0" fmla="*/ 24429 h 993601"/>
                <a:gd name="connsiteX1" fmla="*/ 123335 w 2585797"/>
                <a:gd name="connsiteY1" fmla="*/ 760102 h 993601"/>
                <a:gd name="connsiteX2" fmla="*/ 2387144 w 2585797"/>
                <a:gd name="connsiteY2" fmla="*/ 914604 h 993601"/>
                <a:gd name="connsiteX3" fmla="*/ 2370900 w 2585797"/>
                <a:gd name="connsiteY3" fmla="*/ 305934 h 993601"/>
                <a:gd name="connsiteX4" fmla="*/ 853765 w 2585797"/>
                <a:gd name="connsiteY4" fmla="*/ 146956 h 993601"/>
                <a:gd name="connsiteX5" fmla="*/ 736354 w 2585797"/>
                <a:gd name="connsiteY5" fmla="*/ 0 h 99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5797" h="993601">
                  <a:moveTo>
                    <a:pt x="20121" y="24429"/>
                  </a:moveTo>
                  <a:cubicBezTo>
                    <a:pt x="20121" y="24429"/>
                    <a:pt x="-67618" y="526943"/>
                    <a:pt x="123335" y="760102"/>
                  </a:cubicBezTo>
                  <a:cubicBezTo>
                    <a:pt x="392562" y="1088930"/>
                    <a:pt x="2123672" y="999785"/>
                    <a:pt x="2387144" y="914604"/>
                  </a:cubicBezTo>
                  <a:cubicBezTo>
                    <a:pt x="2650615" y="829423"/>
                    <a:pt x="2658800" y="404416"/>
                    <a:pt x="2370900" y="305934"/>
                  </a:cubicBezTo>
                  <a:cubicBezTo>
                    <a:pt x="2096941" y="212312"/>
                    <a:pt x="882414" y="158467"/>
                    <a:pt x="853765" y="146956"/>
                  </a:cubicBezTo>
                  <a:cubicBezTo>
                    <a:pt x="825116" y="135445"/>
                    <a:pt x="736354" y="0"/>
                    <a:pt x="736354" y="0"/>
                  </a:cubicBezTo>
                  <a:close/>
                </a:path>
              </a:pathLst>
            </a:custGeom>
            <a:solidFill>
              <a:srgbClr val="37474F"/>
            </a:solidFill>
            <a:ln w="12783"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CD5574E1-A55A-C472-FF0E-C62EE6703A9F}"/>
                </a:ext>
              </a:extLst>
            </p:cNvPr>
            <p:cNvSpPr/>
            <p:nvPr/>
          </p:nvSpPr>
          <p:spPr>
            <a:xfrm>
              <a:off x="2104412" y="7076199"/>
              <a:ext cx="216814" cy="261036"/>
            </a:xfrm>
            <a:custGeom>
              <a:avLst/>
              <a:gdLst>
                <a:gd name="connsiteX0" fmla="*/ 214136 w 216814"/>
                <a:gd name="connsiteY0" fmla="*/ 1306 h 261036"/>
                <a:gd name="connsiteX1" fmla="*/ 210682 w 216814"/>
                <a:gd name="connsiteY1" fmla="*/ 1306 h 261036"/>
                <a:gd name="connsiteX2" fmla="*/ 155942 w 216814"/>
                <a:gd name="connsiteY2" fmla="*/ 151843 h 261036"/>
                <a:gd name="connsiteX3" fmla="*/ 2463 w 216814"/>
                <a:gd name="connsiteY3" fmla="*/ 251732 h 261036"/>
                <a:gd name="connsiteX4" fmla="*/ 6556 w 216814"/>
                <a:gd name="connsiteY4" fmla="*/ 260812 h 261036"/>
                <a:gd name="connsiteX5" fmla="*/ 101713 w 216814"/>
                <a:gd name="connsiteY5" fmla="*/ 219885 h 261036"/>
                <a:gd name="connsiteX6" fmla="*/ 173336 w 216814"/>
                <a:gd name="connsiteY6" fmla="*/ 160412 h 261036"/>
                <a:gd name="connsiteX7" fmla="*/ 214136 w 216814"/>
                <a:gd name="connsiteY7" fmla="*/ 1306 h 26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14" h="261036">
                  <a:moveTo>
                    <a:pt x="214136" y="1306"/>
                  </a:moveTo>
                  <a:cubicBezTo>
                    <a:pt x="214136" y="-741"/>
                    <a:pt x="210682" y="-101"/>
                    <a:pt x="210682" y="1306"/>
                  </a:cubicBezTo>
                  <a:cubicBezTo>
                    <a:pt x="210665" y="56354"/>
                    <a:pt x="191287" y="109641"/>
                    <a:pt x="155942" y="151843"/>
                  </a:cubicBezTo>
                  <a:cubicBezTo>
                    <a:pt x="115526" y="198398"/>
                    <a:pt x="56053" y="224489"/>
                    <a:pt x="2463" y="251732"/>
                  </a:cubicBezTo>
                  <a:cubicBezTo>
                    <a:pt x="-2780" y="254417"/>
                    <a:pt x="1184" y="262475"/>
                    <a:pt x="6556" y="260812"/>
                  </a:cubicBezTo>
                  <a:cubicBezTo>
                    <a:pt x="39664" y="250658"/>
                    <a:pt x="71571" y="236935"/>
                    <a:pt x="101713" y="219885"/>
                  </a:cubicBezTo>
                  <a:cubicBezTo>
                    <a:pt x="129346" y="205083"/>
                    <a:pt x="153707" y="184854"/>
                    <a:pt x="173336" y="160412"/>
                  </a:cubicBezTo>
                  <a:cubicBezTo>
                    <a:pt x="208558" y="115401"/>
                    <a:pt x="223351" y="57712"/>
                    <a:pt x="214136" y="1306"/>
                  </a:cubicBezTo>
                  <a:close/>
                </a:path>
              </a:pathLst>
            </a:custGeom>
            <a:solidFill>
              <a:srgbClr val="263238"/>
            </a:solidFill>
            <a:ln w="12783" cap="flat">
              <a:no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CDCE253A-FC5C-D372-9DE1-25885ADE7436}"/>
                </a:ext>
              </a:extLst>
            </p:cNvPr>
            <p:cNvSpPr/>
            <p:nvPr/>
          </p:nvSpPr>
          <p:spPr>
            <a:xfrm>
              <a:off x="2598746" y="6883102"/>
              <a:ext cx="217852" cy="213569"/>
            </a:xfrm>
            <a:custGeom>
              <a:avLst/>
              <a:gdLst>
                <a:gd name="connsiteX0" fmla="*/ 206457 w 217852"/>
                <a:gd name="connsiteY0" fmla="*/ 150917 h 213569"/>
                <a:gd name="connsiteX1" fmla="*/ 168087 w 217852"/>
                <a:gd name="connsiteY1" fmla="*/ 105897 h 213569"/>
                <a:gd name="connsiteX2" fmla="*/ 77535 w 217852"/>
                <a:gd name="connsiteY2" fmla="*/ 1148 h 213569"/>
                <a:gd name="connsiteX3" fmla="*/ 71523 w 217852"/>
                <a:gd name="connsiteY3" fmla="*/ 6008 h 213569"/>
                <a:gd name="connsiteX4" fmla="*/ 136496 w 217852"/>
                <a:gd name="connsiteY4" fmla="*/ 86584 h 213569"/>
                <a:gd name="connsiteX5" fmla="*/ 170134 w 217852"/>
                <a:gd name="connsiteY5" fmla="*/ 127512 h 213569"/>
                <a:gd name="connsiteX6" fmla="*/ 201597 w 217852"/>
                <a:gd name="connsiteY6" fmla="*/ 167416 h 213569"/>
                <a:gd name="connsiteX7" fmla="*/ 183307 w 217852"/>
                <a:gd name="connsiteY7" fmla="*/ 197217 h 213569"/>
                <a:gd name="connsiteX8" fmla="*/ 144937 w 217852"/>
                <a:gd name="connsiteY8" fmla="*/ 183276 h 213569"/>
                <a:gd name="connsiteX9" fmla="*/ 80988 w 217852"/>
                <a:gd name="connsiteY9" fmla="*/ 114594 h 213569"/>
                <a:gd name="connsiteX10" fmla="*/ 43386 w 217852"/>
                <a:gd name="connsiteY10" fmla="*/ 72643 h 213569"/>
                <a:gd name="connsiteX11" fmla="*/ 2075 w 217852"/>
                <a:gd name="connsiteY11" fmla="*/ 29030 h 213569"/>
                <a:gd name="connsiteX12" fmla="*/ 412 w 217852"/>
                <a:gd name="connsiteY12" fmla="*/ 28902 h 213569"/>
                <a:gd name="connsiteX13" fmla="*/ 284 w 217852"/>
                <a:gd name="connsiteY13" fmla="*/ 30565 h 213569"/>
                <a:gd name="connsiteX14" fmla="*/ 34689 w 217852"/>
                <a:gd name="connsiteY14" fmla="*/ 79678 h 213569"/>
                <a:gd name="connsiteX15" fmla="*/ 70500 w 217852"/>
                <a:gd name="connsiteY15" fmla="*/ 127640 h 213569"/>
                <a:gd name="connsiteX16" fmla="*/ 106184 w 217852"/>
                <a:gd name="connsiteY16" fmla="*/ 171765 h 213569"/>
                <a:gd name="connsiteX17" fmla="*/ 142380 w 217852"/>
                <a:gd name="connsiteY17" fmla="*/ 204123 h 213569"/>
                <a:gd name="connsiteX18" fmla="*/ 216049 w 217852"/>
                <a:gd name="connsiteY18" fmla="*/ 191333 h 213569"/>
                <a:gd name="connsiteX19" fmla="*/ 206457 w 217852"/>
                <a:gd name="connsiteY19" fmla="*/ 150917 h 21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7852" h="213569">
                  <a:moveTo>
                    <a:pt x="206457" y="150917"/>
                  </a:moveTo>
                  <a:cubicBezTo>
                    <a:pt x="194434" y="135442"/>
                    <a:pt x="180877" y="120861"/>
                    <a:pt x="168087" y="105897"/>
                  </a:cubicBezTo>
                  <a:cubicBezTo>
                    <a:pt x="138414" y="70597"/>
                    <a:pt x="108614" y="35169"/>
                    <a:pt x="77535" y="1148"/>
                  </a:cubicBezTo>
                  <a:cubicBezTo>
                    <a:pt x="74593" y="-2177"/>
                    <a:pt x="68838" y="2427"/>
                    <a:pt x="71523" y="6008"/>
                  </a:cubicBezTo>
                  <a:cubicBezTo>
                    <a:pt x="92499" y="33378"/>
                    <a:pt x="114625" y="59853"/>
                    <a:pt x="136496" y="86584"/>
                  </a:cubicBezTo>
                  <a:cubicBezTo>
                    <a:pt x="147623" y="100269"/>
                    <a:pt x="158878" y="113955"/>
                    <a:pt x="170134" y="127512"/>
                  </a:cubicBezTo>
                  <a:cubicBezTo>
                    <a:pt x="181929" y="139728"/>
                    <a:pt x="192469" y="153097"/>
                    <a:pt x="201597" y="167416"/>
                  </a:cubicBezTo>
                  <a:cubicBezTo>
                    <a:pt x="209782" y="182636"/>
                    <a:pt x="199039" y="195554"/>
                    <a:pt x="183307" y="197217"/>
                  </a:cubicBezTo>
                  <a:cubicBezTo>
                    <a:pt x="169187" y="197759"/>
                    <a:pt x="155416" y="192755"/>
                    <a:pt x="144937" y="183276"/>
                  </a:cubicBezTo>
                  <a:cubicBezTo>
                    <a:pt x="120381" y="164475"/>
                    <a:pt x="101068" y="137488"/>
                    <a:pt x="80988" y="114594"/>
                  </a:cubicBezTo>
                  <a:cubicBezTo>
                    <a:pt x="68198" y="100525"/>
                    <a:pt x="55408" y="86456"/>
                    <a:pt x="43386" y="72643"/>
                  </a:cubicBezTo>
                  <a:cubicBezTo>
                    <a:pt x="31363" y="58830"/>
                    <a:pt x="15504" y="43866"/>
                    <a:pt x="2075" y="29030"/>
                  </a:cubicBezTo>
                  <a:cubicBezTo>
                    <a:pt x="1651" y="28535"/>
                    <a:pt x="906" y="28478"/>
                    <a:pt x="412" y="28902"/>
                  </a:cubicBezTo>
                  <a:cubicBezTo>
                    <a:pt x="-83" y="29326"/>
                    <a:pt x="-140" y="30070"/>
                    <a:pt x="284" y="30565"/>
                  </a:cubicBezTo>
                  <a:cubicBezTo>
                    <a:pt x="12051" y="46552"/>
                    <a:pt x="22922" y="63435"/>
                    <a:pt x="34689" y="79678"/>
                  </a:cubicBezTo>
                  <a:cubicBezTo>
                    <a:pt x="46455" y="95921"/>
                    <a:pt x="58350" y="111780"/>
                    <a:pt x="70500" y="127640"/>
                  </a:cubicBezTo>
                  <a:cubicBezTo>
                    <a:pt x="82651" y="143499"/>
                    <a:pt x="93906" y="157312"/>
                    <a:pt x="106184" y="171765"/>
                  </a:cubicBezTo>
                  <a:cubicBezTo>
                    <a:pt x="116352" y="184501"/>
                    <a:pt x="128588" y="195440"/>
                    <a:pt x="142380" y="204123"/>
                  </a:cubicBezTo>
                  <a:cubicBezTo>
                    <a:pt x="164890" y="216913"/>
                    <a:pt x="204027" y="220239"/>
                    <a:pt x="216049" y="191333"/>
                  </a:cubicBezTo>
                  <a:cubicBezTo>
                    <a:pt x="220406" y="177118"/>
                    <a:pt x="216736" y="161659"/>
                    <a:pt x="206457" y="150917"/>
                  </a:cubicBezTo>
                  <a:close/>
                </a:path>
              </a:pathLst>
            </a:custGeom>
            <a:solidFill>
              <a:srgbClr val="263238"/>
            </a:solidFill>
            <a:ln w="12783" cap="flat">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7EEF877A-C327-47BF-9F37-69F19DF02D55}"/>
                </a:ext>
              </a:extLst>
            </p:cNvPr>
            <p:cNvSpPr/>
            <p:nvPr/>
          </p:nvSpPr>
          <p:spPr>
            <a:xfrm>
              <a:off x="2016191" y="7112645"/>
              <a:ext cx="2299397" cy="733522"/>
            </a:xfrm>
            <a:custGeom>
              <a:avLst/>
              <a:gdLst>
                <a:gd name="connsiteX0" fmla="*/ 2297962 w 2299397"/>
                <a:gd name="connsiteY0" fmla="*/ 717032 h 733522"/>
                <a:gd name="connsiteX1" fmla="*/ 2026049 w 2299397"/>
                <a:gd name="connsiteY1" fmla="*/ 725857 h 733522"/>
                <a:gd name="connsiteX2" fmla="*/ 1756055 w 2299397"/>
                <a:gd name="connsiteY2" fmla="*/ 727520 h 733522"/>
                <a:gd name="connsiteX3" fmla="*/ 1214404 w 2299397"/>
                <a:gd name="connsiteY3" fmla="*/ 706417 h 733522"/>
                <a:gd name="connsiteX4" fmla="*/ 654719 w 2299397"/>
                <a:gd name="connsiteY4" fmla="*/ 650653 h 733522"/>
                <a:gd name="connsiteX5" fmla="*/ 394700 w 2299397"/>
                <a:gd name="connsiteY5" fmla="*/ 610237 h 733522"/>
                <a:gd name="connsiteX6" fmla="*/ 190062 w 2299397"/>
                <a:gd name="connsiteY6" fmla="*/ 505488 h 733522"/>
                <a:gd name="connsiteX7" fmla="*/ 8574 w 2299397"/>
                <a:gd name="connsiteY7" fmla="*/ 65005 h 733522"/>
                <a:gd name="connsiteX8" fmla="*/ 2307 w 2299397"/>
                <a:gd name="connsiteY8" fmla="*/ 1055 h 733522"/>
                <a:gd name="connsiteX9" fmla="*/ 5 w 2299397"/>
                <a:gd name="connsiteY9" fmla="*/ 1055 h 733522"/>
                <a:gd name="connsiteX10" fmla="*/ 139031 w 2299397"/>
                <a:gd name="connsiteY10" fmla="*/ 467246 h 733522"/>
                <a:gd name="connsiteX11" fmla="*/ 306834 w 2299397"/>
                <a:gd name="connsiteY11" fmla="*/ 597447 h 733522"/>
                <a:gd name="connsiteX12" fmla="*/ 563399 w 2299397"/>
                <a:gd name="connsiteY12" fmla="*/ 649246 h 733522"/>
                <a:gd name="connsiteX13" fmla="*/ 1125130 w 2299397"/>
                <a:gd name="connsiteY13" fmla="*/ 707056 h 733522"/>
                <a:gd name="connsiteX14" fmla="*/ 1677909 w 2299397"/>
                <a:gd name="connsiteY14" fmla="*/ 732636 h 733522"/>
                <a:gd name="connsiteX15" fmla="*/ 2231071 w 2299397"/>
                <a:gd name="connsiteY15" fmla="*/ 723683 h 733522"/>
                <a:gd name="connsiteX16" fmla="*/ 2298474 w 2299397"/>
                <a:gd name="connsiteY16" fmla="*/ 719334 h 733522"/>
                <a:gd name="connsiteX17" fmla="*/ 2299369 w 2299397"/>
                <a:gd name="connsiteY17" fmla="*/ 717928 h 733522"/>
                <a:gd name="connsiteX18" fmla="*/ 2297962 w 2299397"/>
                <a:gd name="connsiteY18" fmla="*/ 717032 h 73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397" h="733522">
                  <a:moveTo>
                    <a:pt x="2297962" y="717032"/>
                  </a:moveTo>
                  <a:cubicBezTo>
                    <a:pt x="2207282" y="718695"/>
                    <a:pt x="2116730" y="723939"/>
                    <a:pt x="2026049" y="725857"/>
                  </a:cubicBezTo>
                  <a:cubicBezTo>
                    <a:pt x="1935369" y="727776"/>
                    <a:pt x="1846096" y="728288"/>
                    <a:pt x="1756055" y="727520"/>
                  </a:cubicBezTo>
                  <a:cubicBezTo>
                    <a:pt x="1575376" y="725729"/>
                    <a:pt x="1394826" y="718695"/>
                    <a:pt x="1214404" y="706417"/>
                  </a:cubicBezTo>
                  <a:cubicBezTo>
                    <a:pt x="1032148" y="693627"/>
                    <a:pt x="835695" y="675721"/>
                    <a:pt x="654719" y="650653"/>
                  </a:cubicBezTo>
                  <a:cubicBezTo>
                    <a:pt x="568131" y="638630"/>
                    <a:pt x="480265" y="628654"/>
                    <a:pt x="394700" y="610237"/>
                  </a:cubicBezTo>
                  <a:cubicBezTo>
                    <a:pt x="317902" y="595527"/>
                    <a:pt x="246904" y="559185"/>
                    <a:pt x="190062" y="505488"/>
                  </a:cubicBezTo>
                  <a:cubicBezTo>
                    <a:pt x="72907" y="391786"/>
                    <a:pt x="27247" y="224111"/>
                    <a:pt x="8574" y="65005"/>
                  </a:cubicBezTo>
                  <a:cubicBezTo>
                    <a:pt x="6016" y="43517"/>
                    <a:pt x="3970" y="22031"/>
                    <a:pt x="2307" y="1055"/>
                  </a:cubicBezTo>
                  <a:cubicBezTo>
                    <a:pt x="2307" y="-352"/>
                    <a:pt x="-123" y="-352"/>
                    <a:pt x="5" y="1055"/>
                  </a:cubicBezTo>
                  <a:cubicBezTo>
                    <a:pt x="10620" y="164893"/>
                    <a:pt x="36072" y="335638"/>
                    <a:pt x="139031" y="467246"/>
                  </a:cubicBezTo>
                  <a:cubicBezTo>
                    <a:pt x="182533" y="524657"/>
                    <a:pt x="240417" y="569569"/>
                    <a:pt x="306834" y="597447"/>
                  </a:cubicBezTo>
                  <a:cubicBezTo>
                    <a:pt x="387922" y="629933"/>
                    <a:pt x="477835" y="637607"/>
                    <a:pt x="563399" y="649246"/>
                  </a:cubicBezTo>
                  <a:cubicBezTo>
                    <a:pt x="745143" y="673803"/>
                    <a:pt x="942363" y="692860"/>
                    <a:pt x="1125130" y="707056"/>
                  </a:cubicBezTo>
                  <a:cubicBezTo>
                    <a:pt x="1307898" y="721253"/>
                    <a:pt x="1493479" y="730206"/>
                    <a:pt x="1677909" y="732636"/>
                  </a:cubicBezTo>
                  <a:cubicBezTo>
                    <a:pt x="1862339" y="735066"/>
                    <a:pt x="2046897" y="732636"/>
                    <a:pt x="2231071" y="723683"/>
                  </a:cubicBezTo>
                  <a:cubicBezTo>
                    <a:pt x="2253581" y="722660"/>
                    <a:pt x="2275963" y="721253"/>
                    <a:pt x="2298474" y="719334"/>
                  </a:cubicBezTo>
                  <a:cubicBezTo>
                    <a:pt x="2299110" y="719193"/>
                    <a:pt x="2299510" y="718563"/>
                    <a:pt x="2299369" y="717928"/>
                  </a:cubicBezTo>
                  <a:cubicBezTo>
                    <a:pt x="2299228" y="717292"/>
                    <a:pt x="2298598" y="716891"/>
                    <a:pt x="2297962" y="717032"/>
                  </a:cubicBezTo>
                  <a:close/>
                </a:path>
              </a:pathLst>
            </a:custGeom>
            <a:solidFill>
              <a:srgbClr val="263238"/>
            </a:solidFill>
            <a:ln w="12783"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BA91C311-1AEA-E9C1-ADCA-6F794E9A5C2C}"/>
                </a:ext>
              </a:extLst>
            </p:cNvPr>
            <p:cNvSpPr/>
            <p:nvPr/>
          </p:nvSpPr>
          <p:spPr>
            <a:xfrm>
              <a:off x="2815767" y="7061262"/>
              <a:ext cx="1749816" cy="791394"/>
            </a:xfrm>
            <a:custGeom>
              <a:avLst/>
              <a:gdLst>
                <a:gd name="connsiteX0" fmla="*/ 1740625 w 1749816"/>
                <a:gd name="connsiteY0" fmla="*/ 372058 h 791394"/>
                <a:gd name="connsiteX1" fmla="*/ 1619122 w 1749816"/>
                <a:gd name="connsiteY1" fmla="*/ 198243 h 791394"/>
                <a:gd name="connsiteX2" fmla="*/ 1398496 w 1749816"/>
                <a:gd name="connsiteY2" fmla="*/ 122143 h 791394"/>
                <a:gd name="connsiteX3" fmla="*/ 1134513 w 1749816"/>
                <a:gd name="connsiteY3" fmla="*/ 94389 h 791394"/>
                <a:gd name="connsiteX4" fmla="*/ 592862 w 1749816"/>
                <a:gd name="connsiteY4" fmla="*/ 45916 h 791394"/>
                <a:gd name="connsiteX5" fmla="*/ 1586 w 1749816"/>
                <a:gd name="connsiteY5" fmla="*/ 0 h 791394"/>
                <a:gd name="connsiteX6" fmla="*/ 1586 w 1749816"/>
                <a:gd name="connsiteY6" fmla="*/ 3325 h 791394"/>
                <a:gd name="connsiteX7" fmla="*/ 509088 w 1749816"/>
                <a:gd name="connsiteY7" fmla="*/ 55252 h 791394"/>
                <a:gd name="connsiteX8" fmla="*/ 1035391 w 1749816"/>
                <a:gd name="connsiteY8" fmla="*/ 105261 h 791394"/>
                <a:gd name="connsiteX9" fmla="*/ 1297456 w 1749816"/>
                <a:gd name="connsiteY9" fmla="*/ 131608 h 791394"/>
                <a:gd name="connsiteX10" fmla="*/ 1537650 w 1749816"/>
                <a:gd name="connsiteY10" fmla="*/ 179442 h 791394"/>
                <a:gd name="connsiteX11" fmla="*/ 1694454 w 1749816"/>
                <a:gd name="connsiteY11" fmla="*/ 312840 h 791394"/>
                <a:gd name="connsiteX12" fmla="*/ 1720034 w 1749816"/>
                <a:gd name="connsiteY12" fmla="*/ 514409 h 791394"/>
                <a:gd name="connsiteX13" fmla="*/ 1635877 w 1749816"/>
                <a:gd name="connsiteY13" fmla="*/ 684514 h 791394"/>
                <a:gd name="connsiteX14" fmla="*/ 1478050 w 1749816"/>
                <a:gd name="connsiteY14" fmla="*/ 779927 h 791394"/>
                <a:gd name="connsiteX15" fmla="*/ 1428041 w 1749816"/>
                <a:gd name="connsiteY15" fmla="*/ 788752 h 791394"/>
                <a:gd name="connsiteX16" fmla="*/ 1426890 w 1749816"/>
                <a:gd name="connsiteY16" fmla="*/ 791310 h 791394"/>
                <a:gd name="connsiteX17" fmla="*/ 1725405 w 1749816"/>
                <a:gd name="connsiteY17" fmla="*/ 580021 h 791394"/>
                <a:gd name="connsiteX18" fmla="*/ 1740625 w 1749816"/>
                <a:gd name="connsiteY18" fmla="*/ 372057 h 79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49816" h="791394">
                  <a:moveTo>
                    <a:pt x="1740625" y="372058"/>
                  </a:moveTo>
                  <a:cubicBezTo>
                    <a:pt x="1723270" y="300971"/>
                    <a:pt x="1679922" y="238960"/>
                    <a:pt x="1619122" y="198243"/>
                  </a:cubicBezTo>
                  <a:cubicBezTo>
                    <a:pt x="1553893" y="153734"/>
                    <a:pt x="1475747" y="133399"/>
                    <a:pt x="1398496" y="122143"/>
                  </a:cubicBezTo>
                  <a:cubicBezTo>
                    <a:pt x="1311014" y="109353"/>
                    <a:pt x="1222507" y="102959"/>
                    <a:pt x="1134513" y="94389"/>
                  </a:cubicBezTo>
                  <a:cubicBezTo>
                    <a:pt x="954006" y="76825"/>
                    <a:pt x="773455" y="60667"/>
                    <a:pt x="592862" y="45916"/>
                  </a:cubicBezTo>
                  <a:cubicBezTo>
                    <a:pt x="412269" y="31080"/>
                    <a:pt x="23457" y="767"/>
                    <a:pt x="1586" y="0"/>
                  </a:cubicBezTo>
                  <a:cubicBezTo>
                    <a:pt x="-332" y="0"/>
                    <a:pt x="-716" y="3197"/>
                    <a:pt x="1586" y="3325"/>
                  </a:cubicBezTo>
                  <a:cubicBezTo>
                    <a:pt x="175912" y="22766"/>
                    <a:pt x="334123" y="39393"/>
                    <a:pt x="509088" y="55252"/>
                  </a:cubicBezTo>
                  <a:cubicBezTo>
                    <a:pt x="684054" y="71112"/>
                    <a:pt x="860042" y="87867"/>
                    <a:pt x="1035391" y="105261"/>
                  </a:cubicBezTo>
                  <a:cubicBezTo>
                    <a:pt x="1122789" y="113787"/>
                    <a:pt x="1210144" y="122570"/>
                    <a:pt x="1297456" y="131608"/>
                  </a:cubicBezTo>
                  <a:cubicBezTo>
                    <a:pt x="1378416" y="139921"/>
                    <a:pt x="1461678" y="148235"/>
                    <a:pt x="1537650" y="179442"/>
                  </a:cubicBezTo>
                  <a:cubicBezTo>
                    <a:pt x="1602751" y="206301"/>
                    <a:pt x="1661328" y="249403"/>
                    <a:pt x="1694454" y="312840"/>
                  </a:cubicBezTo>
                  <a:cubicBezTo>
                    <a:pt x="1725199" y="375304"/>
                    <a:pt x="1734202" y="446246"/>
                    <a:pt x="1720034" y="514409"/>
                  </a:cubicBezTo>
                  <a:cubicBezTo>
                    <a:pt x="1707998" y="577718"/>
                    <a:pt x="1678899" y="636536"/>
                    <a:pt x="1635877" y="684514"/>
                  </a:cubicBezTo>
                  <a:cubicBezTo>
                    <a:pt x="1594449" y="731933"/>
                    <a:pt x="1539288" y="765279"/>
                    <a:pt x="1478050" y="779927"/>
                  </a:cubicBezTo>
                  <a:cubicBezTo>
                    <a:pt x="1462062" y="783252"/>
                    <a:pt x="1442749" y="785810"/>
                    <a:pt x="1428041" y="788752"/>
                  </a:cubicBezTo>
                  <a:cubicBezTo>
                    <a:pt x="1426890" y="788752"/>
                    <a:pt x="1425739" y="791310"/>
                    <a:pt x="1426890" y="791310"/>
                  </a:cubicBezTo>
                  <a:cubicBezTo>
                    <a:pt x="1557474" y="794635"/>
                    <a:pt x="1678211" y="699351"/>
                    <a:pt x="1725405" y="580021"/>
                  </a:cubicBezTo>
                  <a:cubicBezTo>
                    <a:pt x="1751519" y="513863"/>
                    <a:pt x="1756828" y="441313"/>
                    <a:pt x="1740625" y="372057"/>
                  </a:cubicBezTo>
                  <a:close/>
                </a:path>
              </a:pathLst>
            </a:custGeom>
            <a:solidFill>
              <a:srgbClr val="263238"/>
            </a:solidFill>
            <a:ln w="12783"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4816FCAA-6000-AF43-4651-EEEDA98CB1A3}"/>
                </a:ext>
              </a:extLst>
            </p:cNvPr>
            <p:cNvSpPr/>
            <p:nvPr/>
          </p:nvSpPr>
          <p:spPr>
            <a:xfrm>
              <a:off x="2590720" y="6039654"/>
              <a:ext cx="1276693" cy="980595"/>
            </a:xfrm>
            <a:custGeom>
              <a:avLst/>
              <a:gdLst>
                <a:gd name="connsiteX0" fmla="*/ 43099 w 1276693"/>
                <a:gd name="connsiteY0" fmla="*/ 241042 h 980595"/>
                <a:gd name="connsiteX1" fmla="*/ 561984 w 1276693"/>
                <a:gd name="connsiteY1" fmla="*/ 970065 h 980595"/>
                <a:gd name="connsiteX2" fmla="*/ 1271822 w 1276693"/>
                <a:gd name="connsiteY2" fmla="*/ 884500 h 980595"/>
                <a:gd name="connsiteX3" fmla="*/ 1118344 w 1276693"/>
                <a:gd name="connsiteY3" fmla="*/ 508606 h 980595"/>
                <a:gd name="connsiteX4" fmla="*/ 621713 w 1276693"/>
                <a:gd name="connsiteY4" fmla="*/ 518198 h 980595"/>
                <a:gd name="connsiteX5" fmla="*/ 160254 w 1276693"/>
                <a:gd name="connsiteY5" fmla="*/ 67355 h 980595"/>
                <a:gd name="connsiteX6" fmla="*/ 43099 w 1276693"/>
                <a:gd name="connsiteY6" fmla="*/ 241042 h 98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693" h="980595">
                  <a:moveTo>
                    <a:pt x="43099" y="241042"/>
                  </a:moveTo>
                  <a:cubicBezTo>
                    <a:pt x="111013" y="415879"/>
                    <a:pt x="385740" y="944485"/>
                    <a:pt x="561984" y="970065"/>
                  </a:cubicBezTo>
                  <a:cubicBezTo>
                    <a:pt x="677732" y="986308"/>
                    <a:pt x="1200583" y="999225"/>
                    <a:pt x="1271822" y="884500"/>
                  </a:cubicBezTo>
                  <a:cubicBezTo>
                    <a:pt x="1302774" y="834492"/>
                    <a:pt x="1178456" y="490956"/>
                    <a:pt x="1118344" y="508606"/>
                  </a:cubicBezTo>
                  <a:cubicBezTo>
                    <a:pt x="1058231" y="526256"/>
                    <a:pt x="668012" y="527919"/>
                    <a:pt x="621713" y="518198"/>
                  </a:cubicBezTo>
                  <a:cubicBezTo>
                    <a:pt x="575413" y="508478"/>
                    <a:pt x="297617" y="182464"/>
                    <a:pt x="160254" y="67355"/>
                  </a:cubicBezTo>
                  <a:cubicBezTo>
                    <a:pt x="-51930" y="-110040"/>
                    <a:pt x="-10235" y="103678"/>
                    <a:pt x="43099" y="241042"/>
                  </a:cubicBezTo>
                  <a:close/>
                </a:path>
              </a:pathLst>
            </a:custGeom>
            <a:solidFill>
              <a:srgbClr val="FFC4C0"/>
            </a:solidFill>
            <a:ln w="12783"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1EF5A48A-1218-411A-AF6B-F892A6A45E58}"/>
                </a:ext>
              </a:extLst>
            </p:cNvPr>
            <p:cNvSpPr/>
            <p:nvPr/>
          </p:nvSpPr>
          <p:spPr>
            <a:xfrm>
              <a:off x="2580142" y="6031527"/>
              <a:ext cx="469475" cy="671618"/>
            </a:xfrm>
            <a:custGeom>
              <a:avLst/>
              <a:gdLst>
                <a:gd name="connsiteX0" fmla="*/ 210992 w 469475"/>
                <a:gd name="connsiteY0" fmla="*/ 671618 h 671618"/>
                <a:gd name="connsiteX1" fmla="*/ 469475 w 469475"/>
                <a:gd name="connsiteY1" fmla="*/ 325141 h 671618"/>
                <a:gd name="connsiteX2" fmla="*/ 141671 w 469475"/>
                <a:gd name="connsiteY2" fmla="*/ 30974 h 671618"/>
                <a:gd name="connsiteX3" fmla="*/ 3540 w 469475"/>
                <a:gd name="connsiteY3" fmla="*/ 101446 h 671618"/>
                <a:gd name="connsiteX4" fmla="*/ 210992 w 469475"/>
                <a:gd name="connsiteY4" fmla="*/ 671618 h 671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75" h="671618">
                  <a:moveTo>
                    <a:pt x="210992" y="671618"/>
                  </a:moveTo>
                  <a:lnTo>
                    <a:pt x="469475" y="325141"/>
                  </a:lnTo>
                  <a:cubicBezTo>
                    <a:pt x="469475" y="325141"/>
                    <a:pt x="284022" y="121654"/>
                    <a:pt x="141671" y="30974"/>
                  </a:cubicBezTo>
                  <a:cubicBezTo>
                    <a:pt x="32957" y="-37964"/>
                    <a:pt x="-13854" y="18184"/>
                    <a:pt x="3540" y="101446"/>
                  </a:cubicBezTo>
                  <a:cubicBezTo>
                    <a:pt x="61734" y="380393"/>
                    <a:pt x="210992" y="671618"/>
                    <a:pt x="210992" y="671618"/>
                  </a:cubicBezTo>
                  <a:close/>
                </a:path>
              </a:pathLst>
            </a:custGeom>
            <a:solidFill>
              <a:srgbClr val="FF725E"/>
            </a:solidFill>
            <a:ln w="12783"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222F79AA-A3BB-DF2C-82BC-5ED56365B832}"/>
                </a:ext>
              </a:extLst>
            </p:cNvPr>
            <p:cNvSpPr/>
            <p:nvPr/>
          </p:nvSpPr>
          <p:spPr>
            <a:xfrm>
              <a:off x="2764147" y="6326624"/>
              <a:ext cx="223429" cy="293995"/>
            </a:xfrm>
            <a:custGeom>
              <a:avLst/>
              <a:gdLst>
                <a:gd name="connsiteX0" fmla="*/ 220114 w 223429"/>
                <a:gd name="connsiteY0" fmla="*/ 116 h 293995"/>
                <a:gd name="connsiteX1" fmla="*/ 0 w 223429"/>
                <a:gd name="connsiteY1" fmla="*/ 292109 h 293995"/>
                <a:gd name="connsiteX2" fmla="*/ 2302 w 223429"/>
                <a:gd name="connsiteY2" fmla="*/ 293899 h 293995"/>
                <a:gd name="connsiteX3" fmla="*/ 223311 w 223429"/>
                <a:gd name="connsiteY3" fmla="*/ 2674 h 293995"/>
                <a:gd name="connsiteX4" fmla="*/ 220114 w 223429"/>
                <a:gd name="connsiteY4" fmla="*/ 116 h 29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29" h="293995">
                  <a:moveTo>
                    <a:pt x="220114" y="116"/>
                  </a:moveTo>
                  <a:cubicBezTo>
                    <a:pt x="176500" y="50636"/>
                    <a:pt x="62415" y="191324"/>
                    <a:pt x="0" y="292109"/>
                  </a:cubicBezTo>
                  <a:cubicBezTo>
                    <a:pt x="0" y="292748"/>
                    <a:pt x="1791" y="294411"/>
                    <a:pt x="2302" y="293899"/>
                  </a:cubicBezTo>
                  <a:cubicBezTo>
                    <a:pt x="66252" y="217160"/>
                    <a:pt x="184302" y="56775"/>
                    <a:pt x="223311" y="2674"/>
                  </a:cubicBezTo>
                  <a:cubicBezTo>
                    <a:pt x="224079" y="1650"/>
                    <a:pt x="220881" y="-524"/>
                    <a:pt x="220114" y="116"/>
                  </a:cubicBezTo>
                  <a:close/>
                </a:path>
              </a:pathLst>
            </a:custGeom>
            <a:solidFill>
              <a:srgbClr val="263238"/>
            </a:solidFill>
            <a:ln w="12783"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B6DE5523-2610-ADFC-B498-173F53AEE80A}"/>
                </a:ext>
              </a:extLst>
            </p:cNvPr>
            <p:cNvSpPr/>
            <p:nvPr/>
          </p:nvSpPr>
          <p:spPr>
            <a:xfrm>
              <a:off x="2662596" y="6165714"/>
              <a:ext cx="186604" cy="292632"/>
            </a:xfrm>
            <a:custGeom>
              <a:avLst/>
              <a:gdLst>
                <a:gd name="connsiteX0" fmla="*/ 29928 w 186604"/>
                <a:gd name="connsiteY0" fmla="*/ 14965 h 292632"/>
                <a:gd name="connsiteX1" fmla="*/ 14964 w 186604"/>
                <a:gd name="connsiteY1" fmla="*/ 29928 h 292632"/>
                <a:gd name="connsiteX2" fmla="*/ 0 w 186604"/>
                <a:gd name="connsiteY2" fmla="*/ 14964 h 292632"/>
                <a:gd name="connsiteX3" fmla="*/ 14965 w 186604"/>
                <a:gd name="connsiteY3" fmla="*/ 0 h 292632"/>
                <a:gd name="connsiteX4" fmla="*/ 15092 w 186604"/>
                <a:gd name="connsiteY4" fmla="*/ 1 h 292632"/>
                <a:gd name="connsiteX5" fmla="*/ 29929 w 186604"/>
                <a:gd name="connsiteY5" fmla="*/ 14836 h 292632"/>
                <a:gd name="connsiteX6" fmla="*/ 29928 w 186604"/>
                <a:gd name="connsiteY6" fmla="*/ 14965 h 292632"/>
                <a:gd name="connsiteX7" fmla="*/ 171640 w 186604"/>
                <a:gd name="connsiteY7" fmla="*/ 262705 h 292632"/>
                <a:gd name="connsiteX8" fmla="*/ 156677 w 186604"/>
                <a:gd name="connsiteY8" fmla="*/ 277669 h 292632"/>
                <a:gd name="connsiteX9" fmla="*/ 171641 w 186604"/>
                <a:gd name="connsiteY9" fmla="*/ 292633 h 292632"/>
                <a:gd name="connsiteX10" fmla="*/ 186605 w 186604"/>
                <a:gd name="connsiteY10" fmla="*/ 277668 h 292632"/>
                <a:gd name="connsiteX11" fmla="*/ 186604 w 186604"/>
                <a:gd name="connsiteY11" fmla="*/ 277541 h 292632"/>
                <a:gd name="connsiteX12" fmla="*/ 171769 w 186604"/>
                <a:gd name="connsiteY12" fmla="*/ 262704 h 292632"/>
                <a:gd name="connsiteX13" fmla="*/ 171640 w 186604"/>
                <a:gd name="connsiteY13" fmla="*/ 262704 h 29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604" h="292632">
                  <a:moveTo>
                    <a:pt x="29928" y="14965"/>
                  </a:moveTo>
                  <a:cubicBezTo>
                    <a:pt x="29928" y="23229"/>
                    <a:pt x="23228" y="29929"/>
                    <a:pt x="14964" y="29928"/>
                  </a:cubicBezTo>
                  <a:cubicBezTo>
                    <a:pt x="6699" y="29928"/>
                    <a:pt x="0" y="23228"/>
                    <a:pt x="0" y="14964"/>
                  </a:cubicBezTo>
                  <a:cubicBezTo>
                    <a:pt x="0" y="6699"/>
                    <a:pt x="6700" y="0"/>
                    <a:pt x="14965" y="0"/>
                  </a:cubicBezTo>
                  <a:cubicBezTo>
                    <a:pt x="15007" y="0"/>
                    <a:pt x="15050" y="0"/>
                    <a:pt x="15092" y="1"/>
                  </a:cubicBezTo>
                  <a:cubicBezTo>
                    <a:pt x="23286" y="0"/>
                    <a:pt x="29929" y="6642"/>
                    <a:pt x="29929" y="14836"/>
                  </a:cubicBezTo>
                  <a:cubicBezTo>
                    <a:pt x="29929" y="14879"/>
                    <a:pt x="29929" y="14922"/>
                    <a:pt x="29928" y="14965"/>
                  </a:cubicBezTo>
                  <a:close/>
                  <a:moveTo>
                    <a:pt x="171640" y="262705"/>
                  </a:moveTo>
                  <a:cubicBezTo>
                    <a:pt x="163376" y="262705"/>
                    <a:pt x="156676" y="269405"/>
                    <a:pt x="156677" y="277669"/>
                  </a:cubicBezTo>
                  <a:cubicBezTo>
                    <a:pt x="156677" y="285934"/>
                    <a:pt x="163377" y="292633"/>
                    <a:pt x="171641" y="292633"/>
                  </a:cubicBezTo>
                  <a:cubicBezTo>
                    <a:pt x="179906" y="292632"/>
                    <a:pt x="186605" y="285933"/>
                    <a:pt x="186605" y="277668"/>
                  </a:cubicBezTo>
                  <a:cubicBezTo>
                    <a:pt x="186605" y="277626"/>
                    <a:pt x="186605" y="277583"/>
                    <a:pt x="186604" y="277541"/>
                  </a:cubicBezTo>
                  <a:cubicBezTo>
                    <a:pt x="186605" y="269347"/>
                    <a:pt x="179962" y="262704"/>
                    <a:pt x="171769" y="262704"/>
                  </a:cubicBezTo>
                  <a:cubicBezTo>
                    <a:pt x="171726" y="262704"/>
                    <a:pt x="171683" y="262704"/>
                    <a:pt x="171640" y="262704"/>
                  </a:cubicBezTo>
                  <a:close/>
                </a:path>
              </a:pathLst>
            </a:custGeom>
            <a:solidFill>
              <a:srgbClr val="FFFFFF"/>
            </a:solidFill>
            <a:ln w="12783"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358F0CC8-BA3F-00AF-4033-E13EEB5CAA44}"/>
                </a:ext>
              </a:extLst>
            </p:cNvPr>
            <p:cNvSpPr/>
            <p:nvPr/>
          </p:nvSpPr>
          <p:spPr>
            <a:xfrm>
              <a:off x="2579954" y="6034747"/>
              <a:ext cx="389342" cy="668398"/>
            </a:xfrm>
            <a:custGeom>
              <a:avLst/>
              <a:gdLst>
                <a:gd name="connsiteX0" fmla="*/ 389343 w 389342"/>
                <a:gd name="connsiteY0" fmla="*/ 429484 h 668398"/>
                <a:gd name="connsiteX1" fmla="*/ 211180 w 389342"/>
                <a:gd name="connsiteY1" fmla="*/ 668399 h 668398"/>
                <a:gd name="connsiteX2" fmla="*/ 3600 w 389342"/>
                <a:gd name="connsiteY2" fmla="*/ 98354 h 668398"/>
                <a:gd name="connsiteX3" fmla="*/ 37749 w 389342"/>
                <a:gd name="connsiteY3" fmla="*/ 0 h 668398"/>
              </a:gdLst>
              <a:ahLst/>
              <a:cxnLst>
                <a:cxn ang="0">
                  <a:pos x="connsiteX0" y="connsiteY0"/>
                </a:cxn>
                <a:cxn ang="0">
                  <a:pos x="connsiteX1" y="connsiteY1"/>
                </a:cxn>
                <a:cxn ang="0">
                  <a:pos x="connsiteX2" y="connsiteY2"/>
                </a:cxn>
                <a:cxn ang="0">
                  <a:pos x="connsiteX3" y="connsiteY3"/>
                </a:cxn>
              </a:cxnLst>
              <a:rect l="l" t="t" r="r" b="b"/>
              <a:pathLst>
                <a:path w="389342" h="668398">
                  <a:moveTo>
                    <a:pt x="389343" y="429484"/>
                  </a:moveTo>
                  <a:lnTo>
                    <a:pt x="211180" y="668399"/>
                  </a:lnTo>
                  <a:cubicBezTo>
                    <a:pt x="211180" y="668399"/>
                    <a:pt x="62050" y="377174"/>
                    <a:pt x="3600" y="98354"/>
                  </a:cubicBezTo>
                  <a:cubicBezTo>
                    <a:pt x="-6632" y="49880"/>
                    <a:pt x="5007" y="10743"/>
                    <a:pt x="37749" y="0"/>
                  </a:cubicBezTo>
                  <a:close/>
                </a:path>
              </a:pathLst>
            </a:custGeom>
            <a:solidFill>
              <a:srgbClr val="000000">
                <a:alpha val="10000"/>
              </a:srgbClr>
            </a:solidFill>
            <a:ln w="12783"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ED8CF510-10E1-2C76-4902-34E356F6E228}"/>
                </a:ext>
              </a:extLst>
            </p:cNvPr>
            <p:cNvSpPr/>
            <p:nvPr/>
          </p:nvSpPr>
          <p:spPr>
            <a:xfrm>
              <a:off x="1983326" y="5989695"/>
              <a:ext cx="928777" cy="948656"/>
            </a:xfrm>
            <a:custGeom>
              <a:avLst/>
              <a:gdLst>
                <a:gd name="connsiteX0" fmla="*/ 859096 w 928777"/>
                <a:gd name="connsiteY0" fmla="*/ 752076 h 948656"/>
                <a:gd name="connsiteX1" fmla="*/ 888641 w 928777"/>
                <a:gd name="connsiteY1" fmla="*/ 918344 h 948656"/>
                <a:gd name="connsiteX2" fmla="*/ 0 w 928777"/>
                <a:gd name="connsiteY2" fmla="*/ 948656 h 948656"/>
                <a:gd name="connsiteX3" fmla="*/ 356198 w 928777"/>
                <a:gd name="connsiteY3" fmla="*/ 86746 h 948656"/>
                <a:gd name="connsiteX4" fmla="*/ 685281 w 928777"/>
                <a:gd name="connsiteY4" fmla="*/ 68201 h 948656"/>
                <a:gd name="connsiteX5" fmla="*/ 925859 w 928777"/>
                <a:gd name="connsiteY5" fmla="*/ 511882 h 948656"/>
                <a:gd name="connsiteX6" fmla="*/ 859096 w 928777"/>
                <a:gd name="connsiteY6" fmla="*/ 752076 h 94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8777" h="948656">
                  <a:moveTo>
                    <a:pt x="859096" y="752076"/>
                  </a:moveTo>
                  <a:lnTo>
                    <a:pt x="888641" y="918344"/>
                  </a:lnTo>
                  <a:lnTo>
                    <a:pt x="0" y="948656"/>
                  </a:lnTo>
                  <a:cubicBezTo>
                    <a:pt x="0" y="948656"/>
                    <a:pt x="185197" y="262479"/>
                    <a:pt x="356198" y="86746"/>
                  </a:cubicBezTo>
                  <a:cubicBezTo>
                    <a:pt x="471946" y="-32199"/>
                    <a:pt x="603554" y="-19410"/>
                    <a:pt x="685281" y="68201"/>
                  </a:cubicBezTo>
                  <a:cubicBezTo>
                    <a:pt x="706001" y="90328"/>
                    <a:pt x="902709" y="382960"/>
                    <a:pt x="925859" y="511882"/>
                  </a:cubicBezTo>
                  <a:cubicBezTo>
                    <a:pt x="945555" y="625072"/>
                    <a:pt x="859096" y="752076"/>
                    <a:pt x="859096" y="752076"/>
                  </a:cubicBezTo>
                  <a:close/>
                </a:path>
              </a:pathLst>
            </a:custGeom>
            <a:solidFill>
              <a:srgbClr val="FFC4C0"/>
            </a:solidFill>
            <a:ln w="12783"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0F7CB47C-7A42-353D-1AC2-7D2A4CEF99CC}"/>
                </a:ext>
              </a:extLst>
            </p:cNvPr>
            <p:cNvSpPr/>
            <p:nvPr/>
          </p:nvSpPr>
          <p:spPr>
            <a:xfrm>
              <a:off x="2017986" y="5989165"/>
              <a:ext cx="894212" cy="833437"/>
            </a:xfrm>
            <a:custGeom>
              <a:avLst/>
              <a:gdLst>
                <a:gd name="connsiteX0" fmla="*/ 0 w 894212"/>
                <a:gd name="connsiteY0" fmla="*/ 766674 h 833437"/>
                <a:gd name="connsiteX1" fmla="*/ 617367 w 894212"/>
                <a:gd name="connsiteY1" fmla="*/ 762965 h 833437"/>
                <a:gd name="connsiteX2" fmla="*/ 850783 w 894212"/>
                <a:gd name="connsiteY2" fmla="*/ 833438 h 833437"/>
                <a:gd name="connsiteX3" fmla="*/ 824436 w 894212"/>
                <a:gd name="connsiteY3" fmla="*/ 752605 h 833437"/>
                <a:gd name="connsiteX4" fmla="*/ 891199 w 894212"/>
                <a:gd name="connsiteY4" fmla="*/ 511900 h 833437"/>
                <a:gd name="connsiteX5" fmla="*/ 650621 w 894212"/>
                <a:gd name="connsiteY5" fmla="*/ 68091 h 833437"/>
                <a:gd name="connsiteX6" fmla="*/ 321537 w 894212"/>
                <a:gd name="connsiteY6" fmla="*/ 86765 h 833437"/>
                <a:gd name="connsiteX7" fmla="*/ 0 w 894212"/>
                <a:gd name="connsiteY7" fmla="*/ 766674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4212" h="833437">
                  <a:moveTo>
                    <a:pt x="0" y="766674"/>
                  </a:moveTo>
                  <a:lnTo>
                    <a:pt x="617367" y="762965"/>
                  </a:lnTo>
                  <a:lnTo>
                    <a:pt x="850783" y="833438"/>
                  </a:lnTo>
                  <a:lnTo>
                    <a:pt x="824436" y="752605"/>
                  </a:lnTo>
                  <a:cubicBezTo>
                    <a:pt x="824436" y="752605"/>
                    <a:pt x="911279" y="625730"/>
                    <a:pt x="891199" y="511900"/>
                  </a:cubicBezTo>
                  <a:cubicBezTo>
                    <a:pt x="867921" y="382978"/>
                    <a:pt x="671213" y="89834"/>
                    <a:pt x="650621" y="68091"/>
                  </a:cubicBezTo>
                  <a:cubicBezTo>
                    <a:pt x="568894" y="-19519"/>
                    <a:pt x="437158" y="-32054"/>
                    <a:pt x="321537" y="86765"/>
                  </a:cubicBezTo>
                  <a:cubicBezTo>
                    <a:pt x="202975" y="209036"/>
                    <a:pt x="63949" y="561141"/>
                    <a:pt x="0" y="766674"/>
                  </a:cubicBezTo>
                  <a:close/>
                </a:path>
              </a:pathLst>
            </a:custGeom>
            <a:solidFill>
              <a:srgbClr val="FF725E"/>
            </a:solidFill>
            <a:ln w="12783"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8954E234-998B-FCC0-BF4E-2DEF5EA5C6B4}"/>
                </a:ext>
              </a:extLst>
            </p:cNvPr>
            <p:cNvSpPr/>
            <p:nvPr/>
          </p:nvSpPr>
          <p:spPr>
            <a:xfrm>
              <a:off x="2035508" y="6165714"/>
              <a:ext cx="813692" cy="551627"/>
            </a:xfrm>
            <a:custGeom>
              <a:avLst/>
              <a:gdLst>
                <a:gd name="connsiteX0" fmla="*/ 343408 w 813692"/>
                <a:gd name="connsiteY0" fmla="*/ 14965 h 551627"/>
                <a:gd name="connsiteX1" fmla="*/ 328444 w 813692"/>
                <a:gd name="connsiteY1" fmla="*/ 29929 h 551627"/>
                <a:gd name="connsiteX2" fmla="*/ 313480 w 813692"/>
                <a:gd name="connsiteY2" fmla="*/ 14965 h 551627"/>
                <a:gd name="connsiteX3" fmla="*/ 328444 w 813692"/>
                <a:gd name="connsiteY3" fmla="*/ 1 h 551627"/>
                <a:gd name="connsiteX4" fmla="*/ 343408 w 813692"/>
                <a:gd name="connsiteY4" fmla="*/ 14965 h 551627"/>
                <a:gd name="connsiteX5" fmla="*/ 641668 w 813692"/>
                <a:gd name="connsiteY5" fmla="*/ 1 h 551627"/>
                <a:gd name="connsiteX6" fmla="*/ 626577 w 813692"/>
                <a:gd name="connsiteY6" fmla="*/ 14836 h 551627"/>
                <a:gd name="connsiteX7" fmla="*/ 641412 w 813692"/>
                <a:gd name="connsiteY7" fmla="*/ 29928 h 551627"/>
                <a:gd name="connsiteX8" fmla="*/ 656504 w 813692"/>
                <a:gd name="connsiteY8" fmla="*/ 15092 h 551627"/>
                <a:gd name="connsiteX9" fmla="*/ 656504 w 813692"/>
                <a:gd name="connsiteY9" fmla="*/ 14965 h 551627"/>
                <a:gd name="connsiteX10" fmla="*/ 642180 w 813692"/>
                <a:gd name="connsiteY10" fmla="*/ 1 h 551627"/>
                <a:gd name="connsiteX11" fmla="*/ 14964 w 813692"/>
                <a:gd name="connsiteY11" fmla="*/ 521700 h 551627"/>
                <a:gd name="connsiteX12" fmla="*/ 0 w 813692"/>
                <a:gd name="connsiteY12" fmla="*/ 536664 h 551627"/>
                <a:gd name="connsiteX13" fmla="*/ 14964 w 813692"/>
                <a:gd name="connsiteY13" fmla="*/ 551628 h 551627"/>
                <a:gd name="connsiteX14" fmla="*/ 29928 w 813692"/>
                <a:gd name="connsiteY14" fmla="*/ 536664 h 551627"/>
                <a:gd name="connsiteX15" fmla="*/ 15731 w 813692"/>
                <a:gd name="connsiteY15" fmla="*/ 521700 h 551627"/>
                <a:gd name="connsiteX16" fmla="*/ 328188 w 813692"/>
                <a:gd name="connsiteY16" fmla="*/ 521700 h 551627"/>
                <a:gd name="connsiteX17" fmla="*/ 313224 w 813692"/>
                <a:gd name="connsiteY17" fmla="*/ 536664 h 551627"/>
                <a:gd name="connsiteX18" fmla="*/ 328188 w 813692"/>
                <a:gd name="connsiteY18" fmla="*/ 551628 h 551627"/>
                <a:gd name="connsiteX19" fmla="*/ 343152 w 813692"/>
                <a:gd name="connsiteY19" fmla="*/ 536664 h 551627"/>
                <a:gd name="connsiteX20" fmla="*/ 328955 w 813692"/>
                <a:gd name="connsiteY20" fmla="*/ 521700 h 551627"/>
                <a:gd name="connsiteX21" fmla="*/ 641412 w 813692"/>
                <a:gd name="connsiteY21" fmla="*/ 521700 h 551627"/>
                <a:gd name="connsiteX22" fmla="*/ 626321 w 813692"/>
                <a:gd name="connsiteY22" fmla="*/ 536535 h 551627"/>
                <a:gd name="connsiteX23" fmla="*/ 641156 w 813692"/>
                <a:gd name="connsiteY23" fmla="*/ 551627 h 551627"/>
                <a:gd name="connsiteX24" fmla="*/ 656248 w 813692"/>
                <a:gd name="connsiteY24" fmla="*/ 536791 h 551627"/>
                <a:gd name="connsiteX25" fmla="*/ 656249 w 813692"/>
                <a:gd name="connsiteY25" fmla="*/ 536664 h 551627"/>
                <a:gd name="connsiteX26" fmla="*/ 642180 w 813692"/>
                <a:gd name="connsiteY26" fmla="*/ 521700 h 551627"/>
                <a:gd name="connsiteX27" fmla="*/ 172407 w 813692"/>
                <a:gd name="connsiteY27" fmla="*/ 262705 h 551627"/>
                <a:gd name="connsiteX28" fmla="*/ 157316 w 813692"/>
                <a:gd name="connsiteY28" fmla="*/ 277541 h 551627"/>
                <a:gd name="connsiteX29" fmla="*/ 172153 w 813692"/>
                <a:gd name="connsiteY29" fmla="*/ 292632 h 551627"/>
                <a:gd name="connsiteX30" fmla="*/ 187244 w 813692"/>
                <a:gd name="connsiteY30" fmla="*/ 277796 h 551627"/>
                <a:gd name="connsiteX31" fmla="*/ 187244 w 813692"/>
                <a:gd name="connsiteY31" fmla="*/ 277541 h 551627"/>
                <a:gd name="connsiteX32" fmla="*/ 172407 w 813692"/>
                <a:gd name="connsiteY32" fmla="*/ 262705 h 551627"/>
                <a:gd name="connsiteX33" fmla="*/ 485504 w 813692"/>
                <a:gd name="connsiteY33" fmla="*/ 262705 h 551627"/>
                <a:gd name="connsiteX34" fmla="*/ 470540 w 813692"/>
                <a:gd name="connsiteY34" fmla="*/ 277669 h 551627"/>
                <a:gd name="connsiteX35" fmla="*/ 485505 w 813692"/>
                <a:gd name="connsiteY35" fmla="*/ 292633 h 551627"/>
                <a:gd name="connsiteX36" fmla="*/ 500468 w 813692"/>
                <a:gd name="connsiteY36" fmla="*/ 277668 h 551627"/>
                <a:gd name="connsiteX37" fmla="*/ 500468 w 813692"/>
                <a:gd name="connsiteY37" fmla="*/ 277541 h 551627"/>
                <a:gd name="connsiteX38" fmla="*/ 485632 w 813692"/>
                <a:gd name="connsiteY38" fmla="*/ 262704 h 551627"/>
                <a:gd name="connsiteX39" fmla="*/ 485504 w 813692"/>
                <a:gd name="connsiteY39" fmla="*/ 262704 h 551627"/>
                <a:gd name="connsiteX40" fmla="*/ 798728 w 813692"/>
                <a:gd name="connsiteY40" fmla="*/ 262705 h 551627"/>
                <a:gd name="connsiteX41" fmla="*/ 783764 w 813692"/>
                <a:gd name="connsiteY41" fmla="*/ 277669 h 551627"/>
                <a:gd name="connsiteX42" fmla="*/ 798729 w 813692"/>
                <a:gd name="connsiteY42" fmla="*/ 292633 h 551627"/>
                <a:gd name="connsiteX43" fmla="*/ 813692 w 813692"/>
                <a:gd name="connsiteY43" fmla="*/ 277668 h 551627"/>
                <a:gd name="connsiteX44" fmla="*/ 813692 w 813692"/>
                <a:gd name="connsiteY44" fmla="*/ 277541 h 551627"/>
                <a:gd name="connsiteX45" fmla="*/ 798856 w 813692"/>
                <a:gd name="connsiteY45" fmla="*/ 262704 h 551627"/>
                <a:gd name="connsiteX46" fmla="*/ 798728 w 813692"/>
                <a:gd name="connsiteY46" fmla="*/ 262704 h 55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13692" h="551627">
                  <a:moveTo>
                    <a:pt x="343408" y="14965"/>
                  </a:moveTo>
                  <a:cubicBezTo>
                    <a:pt x="343408" y="23229"/>
                    <a:pt x="336708" y="29929"/>
                    <a:pt x="328444" y="29929"/>
                  </a:cubicBezTo>
                  <a:cubicBezTo>
                    <a:pt x="320179" y="29929"/>
                    <a:pt x="313480" y="23229"/>
                    <a:pt x="313480" y="14965"/>
                  </a:cubicBezTo>
                  <a:cubicBezTo>
                    <a:pt x="313480" y="6700"/>
                    <a:pt x="320180" y="1"/>
                    <a:pt x="328444" y="1"/>
                  </a:cubicBezTo>
                  <a:cubicBezTo>
                    <a:pt x="336708" y="1"/>
                    <a:pt x="343408" y="6700"/>
                    <a:pt x="343408" y="14965"/>
                  </a:cubicBezTo>
                  <a:close/>
                  <a:moveTo>
                    <a:pt x="641668" y="1"/>
                  </a:moveTo>
                  <a:cubicBezTo>
                    <a:pt x="633404" y="-70"/>
                    <a:pt x="626647" y="6572"/>
                    <a:pt x="626577" y="14836"/>
                  </a:cubicBezTo>
                  <a:cubicBezTo>
                    <a:pt x="626506" y="23100"/>
                    <a:pt x="633148" y="29857"/>
                    <a:pt x="641412" y="29928"/>
                  </a:cubicBezTo>
                  <a:cubicBezTo>
                    <a:pt x="649676" y="29998"/>
                    <a:pt x="656433" y="23356"/>
                    <a:pt x="656504" y="15092"/>
                  </a:cubicBezTo>
                  <a:cubicBezTo>
                    <a:pt x="656504" y="15050"/>
                    <a:pt x="656504" y="15007"/>
                    <a:pt x="656504" y="14965"/>
                  </a:cubicBezTo>
                  <a:cubicBezTo>
                    <a:pt x="656512" y="6944"/>
                    <a:pt x="650193" y="343"/>
                    <a:pt x="642180" y="1"/>
                  </a:cubicBezTo>
                  <a:close/>
                  <a:moveTo>
                    <a:pt x="14964" y="521700"/>
                  </a:moveTo>
                  <a:cubicBezTo>
                    <a:pt x="6700" y="521700"/>
                    <a:pt x="0" y="528399"/>
                    <a:pt x="0" y="536664"/>
                  </a:cubicBezTo>
                  <a:cubicBezTo>
                    <a:pt x="0" y="544928"/>
                    <a:pt x="6700" y="551628"/>
                    <a:pt x="14964" y="551628"/>
                  </a:cubicBezTo>
                  <a:cubicBezTo>
                    <a:pt x="23229" y="551628"/>
                    <a:pt x="29928" y="544928"/>
                    <a:pt x="29928" y="536664"/>
                  </a:cubicBezTo>
                  <a:cubicBezTo>
                    <a:pt x="30005" y="528664"/>
                    <a:pt x="23724" y="522044"/>
                    <a:pt x="15731" y="521700"/>
                  </a:cubicBezTo>
                  <a:close/>
                  <a:moveTo>
                    <a:pt x="328188" y="521700"/>
                  </a:moveTo>
                  <a:cubicBezTo>
                    <a:pt x="319924" y="521700"/>
                    <a:pt x="313224" y="528399"/>
                    <a:pt x="313224" y="536664"/>
                  </a:cubicBezTo>
                  <a:cubicBezTo>
                    <a:pt x="313224" y="544928"/>
                    <a:pt x="319924" y="551628"/>
                    <a:pt x="328188" y="551628"/>
                  </a:cubicBezTo>
                  <a:cubicBezTo>
                    <a:pt x="336453" y="551628"/>
                    <a:pt x="343152" y="544928"/>
                    <a:pt x="343152" y="536664"/>
                  </a:cubicBezTo>
                  <a:cubicBezTo>
                    <a:pt x="343229" y="528664"/>
                    <a:pt x="336948" y="522044"/>
                    <a:pt x="328955" y="521700"/>
                  </a:cubicBezTo>
                  <a:close/>
                  <a:moveTo>
                    <a:pt x="641412" y="521700"/>
                  </a:moveTo>
                  <a:cubicBezTo>
                    <a:pt x="633148" y="521629"/>
                    <a:pt x="626391" y="528271"/>
                    <a:pt x="626321" y="536535"/>
                  </a:cubicBezTo>
                  <a:cubicBezTo>
                    <a:pt x="626250" y="544799"/>
                    <a:pt x="632892" y="551556"/>
                    <a:pt x="641156" y="551627"/>
                  </a:cubicBezTo>
                  <a:cubicBezTo>
                    <a:pt x="649421" y="551697"/>
                    <a:pt x="656177" y="545055"/>
                    <a:pt x="656248" y="536791"/>
                  </a:cubicBezTo>
                  <a:cubicBezTo>
                    <a:pt x="656248" y="536749"/>
                    <a:pt x="656249" y="536706"/>
                    <a:pt x="656249" y="536664"/>
                  </a:cubicBezTo>
                  <a:cubicBezTo>
                    <a:pt x="656263" y="528737"/>
                    <a:pt x="650093" y="522174"/>
                    <a:pt x="642180" y="521700"/>
                  </a:cubicBezTo>
                  <a:close/>
                  <a:moveTo>
                    <a:pt x="172407" y="262705"/>
                  </a:moveTo>
                  <a:cubicBezTo>
                    <a:pt x="164143" y="262634"/>
                    <a:pt x="157387" y="269277"/>
                    <a:pt x="157316" y="277541"/>
                  </a:cubicBezTo>
                  <a:cubicBezTo>
                    <a:pt x="157246" y="285805"/>
                    <a:pt x="163889" y="292562"/>
                    <a:pt x="172153" y="292632"/>
                  </a:cubicBezTo>
                  <a:cubicBezTo>
                    <a:pt x="180417" y="292702"/>
                    <a:pt x="187174" y="286060"/>
                    <a:pt x="187244" y="277796"/>
                  </a:cubicBezTo>
                  <a:cubicBezTo>
                    <a:pt x="187245" y="277711"/>
                    <a:pt x="187245" y="277626"/>
                    <a:pt x="187244" y="277541"/>
                  </a:cubicBezTo>
                  <a:cubicBezTo>
                    <a:pt x="187244" y="269347"/>
                    <a:pt x="180601" y="262705"/>
                    <a:pt x="172407" y="262705"/>
                  </a:cubicBezTo>
                  <a:close/>
                  <a:moveTo>
                    <a:pt x="485504" y="262705"/>
                  </a:moveTo>
                  <a:cubicBezTo>
                    <a:pt x="477239" y="262705"/>
                    <a:pt x="470540" y="269405"/>
                    <a:pt x="470540" y="277669"/>
                  </a:cubicBezTo>
                  <a:cubicBezTo>
                    <a:pt x="470540" y="285934"/>
                    <a:pt x="477240" y="292633"/>
                    <a:pt x="485505" y="292633"/>
                  </a:cubicBezTo>
                  <a:cubicBezTo>
                    <a:pt x="493769" y="292632"/>
                    <a:pt x="500469" y="285933"/>
                    <a:pt x="500468" y="277668"/>
                  </a:cubicBezTo>
                  <a:cubicBezTo>
                    <a:pt x="500468" y="277626"/>
                    <a:pt x="500468" y="277583"/>
                    <a:pt x="500468" y="277541"/>
                  </a:cubicBezTo>
                  <a:cubicBezTo>
                    <a:pt x="500468" y="269347"/>
                    <a:pt x="493826" y="262704"/>
                    <a:pt x="485632" y="262704"/>
                  </a:cubicBezTo>
                  <a:cubicBezTo>
                    <a:pt x="485589" y="262704"/>
                    <a:pt x="485546" y="262704"/>
                    <a:pt x="485504" y="262704"/>
                  </a:cubicBezTo>
                  <a:close/>
                  <a:moveTo>
                    <a:pt x="798728" y="262705"/>
                  </a:moveTo>
                  <a:cubicBezTo>
                    <a:pt x="790463" y="262705"/>
                    <a:pt x="783764" y="269405"/>
                    <a:pt x="783764" y="277669"/>
                  </a:cubicBezTo>
                  <a:cubicBezTo>
                    <a:pt x="783765" y="285934"/>
                    <a:pt x="790464" y="292633"/>
                    <a:pt x="798729" y="292633"/>
                  </a:cubicBezTo>
                  <a:cubicBezTo>
                    <a:pt x="806993" y="292632"/>
                    <a:pt x="813693" y="285933"/>
                    <a:pt x="813692" y="277668"/>
                  </a:cubicBezTo>
                  <a:cubicBezTo>
                    <a:pt x="813692" y="277626"/>
                    <a:pt x="813692" y="277583"/>
                    <a:pt x="813692" y="277541"/>
                  </a:cubicBezTo>
                  <a:cubicBezTo>
                    <a:pt x="813692" y="269347"/>
                    <a:pt x="807050" y="262704"/>
                    <a:pt x="798856" y="262704"/>
                  </a:cubicBezTo>
                  <a:cubicBezTo>
                    <a:pt x="798813" y="262704"/>
                    <a:pt x="798770" y="262704"/>
                    <a:pt x="798728" y="262704"/>
                  </a:cubicBezTo>
                  <a:close/>
                </a:path>
              </a:pathLst>
            </a:custGeom>
            <a:solidFill>
              <a:srgbClr val="FFFFFF"/>
            </a:solidFill>
            <a:ln w="12783"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ED2DA2BD-D2C3-689F-B1D7-AA697A12BD23}"/>
                </a:ext>
              </a:extLst>
            </p:cNvPr>
            <p:cNvSpPr/>
            <p:nvPr/>
          </p:nvSpPr>
          <p:spPr>
            <a:xfrm>
              <a:off x="2545527" y="6666042"/>
              <a:ext cx="228117" cy="63194"/>
            </a:xfrm>
            <a:custGeom>
              <a:avLst/>
              <a:gdLst>
                <a:gd name="connsiteX0" fmla="*/ 1577 w 228117"/>
                <a:gd name="connsiteY0" fmla="*/ 13 h 63194"/>
                <a:gd name="connsiteX1" fmla="*/ 115662 w 228117"/>
                <a:gd name="connsiteY1" fmla="*/ 23674 h 63194"/>
                <a:gd name="connsiteX2" fmla="*/ 170659 w 228117"/>
                <a:gd name="connsiteY2" fmla="*/ 44010 h 63194"/>
                <a:gd name="connsiteX3" fmla="*/ 198029 w 228117"/>
                <a:gd name="connsiteY3" fmla="*/ 54242 h 63194"/>
                <a:gd name="connsiteX4" fmla="*/ 227446 w 228117"/>
                <a:gd name="connsiteY4" fmla="*/ 61276 h 63194"/>
                <a:gd name="connsiteX5" fmla="*/ 227446 w 228117"/>
                <a:gd name="connsiteY5" fmla="*/ 62939 h 63194"/>
                <a:gd name="connsiteX6" fmla="*/ 199052 w 228117"/>
                <a:gd name="connsiteY6" fmla="*/ 62043 h 63194"/>
                <a:gd name="connsiteX7" fmla="*/ 172194 w 228117"/>
                <a:gd name="connsiteY7" fmla="*/ 55648 h 63194"/>
                <a:gd name="connsiteX8" fmla="*/ 115790 w 228117"/>
                <a:gd name="connsiteY8" fmla="*/ 36975 h 63194"/>
                <a:gd name="connsiteX9" fmla="*/ 681 w 228117"/>
                <a:gd name="connsiteY9" fmla="*/ 3850 h 63194"/>
                <a:gd name="connsiteX10" fmla="*/ 1577 w 228117"/>
                <a:gd name="connsiteY10" fmla="*/ 13 h 6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117" h="63194">
                  <a:moveTo>
                    <a:pt x="1577" y="13"/>
                  </a:moveTo>
                  <a:cubicBezTo>
                    <a:pt x="40228" y="4520"/>
                    <a:pt x="78406" y="12438"/>
                    <a:pt x="115662" y="23674"/>
                  </a:cubicBezTo>
                  <a:cubicBezTo>
                    <a:pt x="134336" y="29685"/>
                    <a:pt x="152497" y="36464"/>
                    <a:pt x="170659" y="44010"/>
                  </a:cubicBezTo>
                  <a:cubicBezTo>
                    <a:pt x="179740" y="47719"/>
                    <a:pt x="188948" y="51044"/>
                    <a:pt x="198029" y="54242"/>
                  </a:cubicBezTo>
                  <a:cubicBezTo>
                    <a:pt x="207439" y="58010"/>
                    <a:pt x="217350" y="60380"/>
                    <a:pt x="227446" y="61276"/>
                  </a:cubicBezTo>
                  <a:cubicBezTo>
                    <a:pt x="228341" y="61276"/>
                    <a:pt x="228341" y="62939"/>
                    <a:pt x="227446" y="62939"/>
                  </a:cubicBezTo>
                  <a:cubicBezTo>
                    <a:pt x="217974" y="63471"/>
                    <a:pt x="208472" y="63172"/>
                    <a:pt x="199052" y="62043"/>
                  </a:cubicBezTo>
                  <a:cubicBezTo>
                    <a:pt x="189924" y="60732"/>
                    <a:pt x="180934" y="58591"/>
                    <a:pt x="172194" y="55648"/>
                  </a:cubicBezTo>
                  <a:cubicBezTo>
                    <a:pt x="153265" y="49893"/>
                    <a:pt x="134591" y="42859"/>
                    <a:pt x="115790" y="36975"/>
                  </a:cubicBezTo>
                  <a:cubicBezTo>
                    <a:pt x="77421" y="24825"/>
                    <a:pt x="39818" y="12675"/>
                    <a:pt x="681" y="3850"/>
                  </a:cubicBezTo>
                  <a:cubicBezTo>
                    <a:pt x="-342" y="3466"/>
                    <a:pt x="-342" y="-243"/>
                    <a:pt x="1577" y="13"/>
                  </a:cubicBezTo>
                  <a:close/>
                </a:path>
              </a:pathLst>
            </a:custGeom>
            <a:solidFill>
              <a:srgbClr val="263238"/>
            </a:solidFill>
            <a:ln w="12783"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5DC76F5D-0A80-483A-2A76-BC38FFB4CE33}"/>
                </a:ext>
              </a:extLst>
            </p:cNvPr>
            <p:cNvSpPr/>
            <p:nvPr/>
          </p:nvSpPr>
          <p:spPr>
            <a:xfrm>
              <a:off x="2450651" y="6701867"/>
              <a:ext cx="192408" cy="14075"/>
            </a:xfrm>
            <a:custGeom>
              <a:avLst/>
              <a:gdLst>
                <a:gd name="connsiteX0" fmla="*/ 1295 w 192408"/>
                <a:gd name="connsiteY0" fmla="*/ 4988 h 14075"/>
                <a:gd name="connsiteX1" fmla="*/ 96708 w 192408"/>
                <a:gd name="connsiteY1" fmla="*/ 128 h 14075"/>
                <a:gd name="connsiteX2" fmla="*/ 144286 w 192408"/>
                <a:gd name="connsiteY2" fmla="*/ 3837 h 14075"/>
                <a:gd name="connsiteX3" fmla="*/ 167052 w 192408"/>
                <a:gd name="connsiteY3" fmla="*/ 7162 h 14075"/>
                <a:gd name="connsiteX4" fmla="*/ 191737 w 192408"/>
                <a:gd name="connsiteY4" fmla="*/ 12406 h 14075"/>
                <a:gd name="connsiteX5" fmla="*/ 191737 w 192408"/>
                <a:gd name="connsiteY5" fmla="*/ 14069 h 14075"/>
                <a:gd name="connsiteX6" fmla="*/ 167948 w 192408"/>
                <a:gd name="connsiteY6" fmla="*/ 14069 h 14075"/>
                <a:gd name="connsiteX7" fmla="*/ 144158 w 192408"/>
                <a:gd name="connsiteY7" fmla="*/ 13173 h 14075"/>
                <a:gd name="connsiteX8" fmla="*/ 96580 w 192408"/>
                <a:gd name="connsiteY8" fmla="*/ 11383 h 14075"/>
                <a:gd name="connsiteX9" fmla="*/ 1295 w 192408"/>
                <a:gd name="connsiteY9" fmla="*/ 8569 h 14075"/>
                <a:gd name="connsiteX10" fmla="*/ 1295 w 192408"/>
                <a:gd name="connsiteY10" fmla="*/ 4988 h 1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408" h="14075">
                  <a:moveTo>
                    <a:pt x="1295" y="4988"/>
                  </a:moveTo>
                  <a:cubicBezTo>
                    <a:pt x="32946" y="1134"/>
                    <a:pt x="64829" y="-490"/>
                    <a:pt x="96708" y="128"/>
                  </a:cubicBezTo>
                  <a:cubicBezTo>
                    <a:pt x="112621" y="532"/>
                    <a:pt x="128503" y="1770"/>
                    <a:pt x="144286" y="3837"/>
                  </a:cubicBezTo>
                  <a:cubicBezTo>
                    <a:pt x="151832" y="4860"/>
                    <a:pt x="159506" y="5883"/>
                    <a:pt x="167052" y="7162"/>
                  </a:cubicBezTo>
                  <a:cubicBezTo>
                    <a:pt x="174598" y="8441"/>
                    <a:pt x="183423" y="11255"/>
                    <a:pt x="191737" y="12406"/>
                  </a:cubicBezTo>
                  <a:cubicBezTo>
                    <a:pt x="192632" y="12406"/>
                    <a:pt x="192632" y="14197"/>
                    <a:pt x="191737" y="14069"/>
                  </a:cubicBezTo>
                  <a:cubicBezTo>
                    <a:pt x="183935" y="13173"/>
                    <a:pt x="175877" y="14069"/>
                    <a:pt x="167948" y="14069"/>
                  </a:cubicBezTo>
                  <a:lnTo>
                    <a:pt x="144158" y="13173"/>
                  </a:lnTo>
                  <a:cubicBezTo>
                    <a:pt x="128299" y="13173"/>
                    <a:pt x="112439" y="12150"/>
                    <a:pt x="96580" y="11383"/>
                  </a:cubicBezTo>
                  <a:cubicBezTo>
                    <a:pt x="64733" y="9848"/>
                    <a:pt x="32631" y="8697"/>
                    <a:pt x="1295" y="8569"/>
                  </a:cubicBezTo>
                  <a:cubicBezTo>
                    <a:pt x="-495" y="7929"/>
                    <a:pt x="-367" y="5116"/>
                    <a:pt x="1295" y="4988"/>
                  </a:cubicBezTo>
                  <a:close/>
                </a:path>
              </a:pathLst>
            </a:custGeom>
            <a:solidFill>
              <a:srgbClr val="263238"/>
            </a:solidFill>
            <a:ln w="12783" cap="flat">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3E453270-43FF-A881-DE90-325806166A0E}"/>
                </a:ext>
              </a:extLst>
            </p:cNvPr>
            <p:cNvSpPr/>
            <p:nvPr/>
          </p:nvSpPr>
          <p:spPr>
            <a:xfrm>
              <a:off x="2626224" y="6788198"/>
              <a:ext cx="30488" cy="71622"/>
            </a:xfrm>
            <a:custGeom>
              <a:avLst/>
              <a:gdLst>
                <a:gd name="connsiteX0" fmla="*/ 30488 w 30488"/>
                <a:gd name="connsiteY0" fmla="*/ 0 h 71622"/>
                <a:gd name="connsiteX1" fmla="*/ 18466 w 30488"/>
                <a:gd name="connsiteY1" fmla="*/ 10616 h 71622"/>
                <a:gd name="connsiteX2" fmla="*/ 10920 w 30488"/>
                <a:gd name="connsiteY2" fmla="*/ 24557 h 71622"/>
                <a:gd name="connsiteX3" fmla="*/ 6571 w 30488"/>
                <a:gd name="connsiteY3" fmla="*/ 55508 h 71622"/>
                <a:gd name="connsiteX4" fmla="*/ 12966 w 30488"/>
                <a:gd name="connsiteY4" fmla="*/ 65612 h 71622"/>
                <a:gd name="connsiteX5" fmla="*/ 22047 w 30488"/>
                <a:gd name="connsiteY5" fmla="*/ 58706 h 71622"/>
                <a:gd name="connsiteX6" fmla="*/ 24349 w 30488"/>
                <a:gd name="connsiteY6" fmla="*/ 43230 h 71622"/>
                <a:gd name="connsiteX7" fmla="*/ 20768 w 30488"/>
                <a:gd name="connsiteY7" fmla="*/ 27626 h 71622"/>
                <a:gd name="connsiteX8" fmla="*/ 26523 w 30488"/>
                <a:gd name="connsiteY8" fmla="*/ 60240 h 71622"/>
                <a:gd name="connsiteX9" fmla="*/ 21919 w 30488"/>
                <a:gd name="connsiteY9" fmla="*/ 68554 h 71622"/>
                <a:gd name="connsiteX10" fmla="*/ 11687 w 30488"/>
                <a:gd name="connsiteY10" fmla="*/ 71368 h 71622"/>
                <a:gd name="connsiteX11" fmla="*/ 3246 w 30488"/>
                <a:gd name="connsiteY11" fmla="*/ 65356 h 71622"/>
                <a:gd name="connsiteX12" fmla="*/ 304 w 30488"/>
                <a:gd name="connsiteY12" fmla="*/ 56275 h 71622"/>
                <a:gd name="connsiteX13" fmla="*/ 1071 w 30488"/>
                <a:gd name="connsiteY13" fmla="*/ 38881 h 71622"/>
                <a:gd name="connsiteX14" fmla="*/ 5932 w 30488"/>
                <a:gd name="connsiteY14" fmla="*/ 22382 h 71622"/>
                <a:gd name="connsiteX15" fmla="*/ 30488 w 30488"/>
                <a:gd name="connsiteY15" fmla="*/ 0 h 7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8" h="71622">
                  <a:moveTo>
                    <a:pt x="30488" y="0"/>
                  </a:moveTo>
                  <a:cubicBezTo>
                    <a:pt x="25701" y="2542"/>
                    <a:pt x="21581" y="6179"/>
                    <a:pt x="18466" y="10616"/>
                  </a:cubicBezTo>
                  <a:cubicBezTo>
                    <a:pt x="15260" y="14855"/>
                    <a:pt x="12716" y="19555"/>
                    <a:pt x="10920" y="24557"/>
                  </a:cubicBezTo>
                  <a:cubicBezTo>
                    <a:pt x="7319" y="34456"/>
                    <a:pt x="5837" y="45000"/>
                    <a:pt x="6571" y="55508"/>
                  </a:cubicBezTo>
                  <a:cubicBezTo>
                    <a:pt x="6571" y="60496"/>
                    <a:pt x="9257" y="64845"/>
                    <a:pt x="12966" y="65612"/>
                  </a:cubicBezTo>
                  <a:cubicBezTo>
                    <a:pt x="16675" y="66380"/>
                    <a:pt x="20129" y="63438"/>
                    <a:pt x="22047" y="58706"/>
                  </a:cubicBezTo>
                  <a:cubicBezTo>
                    <a:pt x="23793" y="53741"/>
                    <a:pt x="24575" y="48488"/>
                    <a:pt x="24349" y="43230"/>
                  </a:cubicBezTo>
                  <a:cubicBezTo>
                    <a:pt x="24521" y="37807"/>
                    <a:pt x="23287" y="32432"/>
                    <a:pt x="20768" y="27626"/>
                  </a:cubicBezTo>
                  <a:cubicBezTo>
                    <a:pt x="27703" y="36990"/>
                    <a:pt x="29834" y="49068"/>
                    <a:pt x="26523" y="60240"/>
                  </a:cubicBezTo>
                  <a:cubicBezTo>
                    <a:pt x="25731" y="63362"/>
                    <a:pt x="24145" y="66226"/>
                    <a:pt x="21919" y="68554"/>
                  </a:cubicBezTo>
                  <a:cubicBezTo>
                    <a:pt x="19170" y="71102"/>
                    <a:pt x="15353" y="72151"/>
                    <a:pt x="11687" y="71368"/>
                  </a:cubicBezTo>
                  <a:cubicBezTo>
                    <a:pt x="8151" y="70644"/>
                    <a:pt x="5086" y="68461"/>
                    <a:pt x="3246" y="65356"/>
                  </a:cubicBezTo>
                  <a:cubicBezTo>
                    <a:pt x="1638" y="62570"/>
                    <a:pt x="636" y="59475"/>
                    <a:pt x="304" y="56275"/>
                  </a:cubicBezTo>
                  <a:cubicBezTo>
                    <a:pt x="-280" y="50471"/>
                    <a:pt x="-22" y="44612"/>
                    <a:pt x="1071" y="38881"/>
                  </a:cubicBezTo>
                  <a:cubicBezTo>
                    <a:pt x="1884" y="33175"/>
                    <a:pt x="3521" y="27617"/>
                    <a:pt x="5932" y="22382"/>
                  </a:cubicBezTo>
                  <a:cubicBezTo>
                    <a:pt x="10558" y="11766"/>
                    <a:pt x="19490" y="3624"/>
                    <a:pt x="30488" y="0"/>
                  </a:cubicBezTo>
                  <a:close/>
                </a:path>
              </a:pathLst>
            </a:custGeom>
            <a:solidFill>
              <a:srgbClr val="263238"/>
            </a:solidFill>
            <a:ln w="12783"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D4A6FE44-7B9F-C512-4515-CB5902F2705A}"/>
                </a:ext>
              </a:extLst>
            </p:cNvPr>
            <p:cNvSpPr/>
            <p:nvPr/>
          </p:nvSpPr>
          <p:spPr>
            <a:xfrm>
              <a:off x="2492098" y="5773194"/>
              <a:ext cx="240586" cy="419318"/>
            </a:xfrm>
            <a:custGeom>
              <a:avLst/>
              <a:gdLst>
                <a:gd name="connsiteX0" fmla="*/ 136 w 240586"/>
                <a:gd name="connsiteY0" fmla="*/ 251833 h 419318"/>
                <a:gd name="connsiteX1" fmla="*/ 98107 w 240586"/>
                <a:gd name="connsiteY1" fmla="*/ 418869 h 419318"/>
                <a:gd name="connsiteX2" fmla="*/ 172928 w 240586"/>
                <a:gd name="connsiteY2" fmla="*/ 296725 h 419318"/>
                <a:gd name="connsiteX3" fmla="*/ 177404 w 240586"/>
                <a:gd name="connsiteY3" fmla="*/ 287644 h 419318"/>
                <a:gd name="connsiteX4" fmla="*/ 240586 w 240586"/>
                <a:gd name="connsiteY4" fmla="*/ 159746 h 419318"/>
                <a:gd name="connsiteX5" fmla="*/ 87108 w 240586"/>
                <a:gd name="connsiteY5" fmla="*/ 0 h 419318"/>
                <a:gd name="connsiteX6" fmla="*/ 136 w 240586"/>
                <a:gd name="connsiteY6" fmla="*/ 251833 h 41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586" h="419318">
                  <a:moveTo>
                    <a:pt x="136" y="251833"/>
                  </a:moveTo>
                  <a:cubicBezTo>
                    <a:pt x="-2166" y="277413"/>
                    <a:pt x="24437" y="401091"/>
                    <a:pt x="98107" y="418869"/>
                  </a:cubicBezTo>
                  <a:cubicBezTo>
                    <a:pt x="136477" y="427949"/>
                    <a:pt x="172928" y="296725"/>
                    <a:pt x="172928" y="296725"/>
                  </a:cubicBezTo>
                  <a:lnTo>
                    <a:pt x="177404" y="287644"/>
                  </a:lnTo>
                  <a:lnTo>
                    <a:pt x="240586" y="159746"/>
                  </a:lnTo>
                  <a:lnTo>
                    <a:pt x="87108" y="0"/>
                  </a:lnTo>
                  <a:cubicBezTo>
                    <a:pt x="87108" y="0"/>
                    <a:pt x="776" y="244670"/>
                    <a:pt x="136" y="251833"/>
                  </a:cubicBezTo>
                  <a:close/>
                </a:path>
              </a:pathLst>
            </a:custGeom>
            <a:solidFill>
              <a:srgbClr val="FFC4C0"/>
            </a:solidFill>
            <a:ln w="12783" cap="flat">
              <a:no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61E892AB-9B7A-4F65-F063-7EE924C8710B}"/>
                </a:ext>
              </a:extLst>
            </p:cNvPr>
            <p:cNvSpPr/>
            <p:nvPr/>
          </p:nvSpPr>
          <p:spPr>
            <a:xfrm>
              <a:off x="2546848" y="5773066"/>
              <a:ext cx="185964" cy="287772"/>
            </a:xfrm>
            <a:custGeom>
              <a:avLst/>
              <a:gdLst>
                <a:gd name="connsiteX0" fmla="*/ 0 w 185964"/>
                <a:gd name="connsiteY0" fmla="*/ 91320 h 287772"/>
                <a:gd name="connsiteX1" fmla="*/ 122783 w 185964"/>
                <a:gd name="connsiteY1" fmla="*/ 287772 h 287772"/>
                <a:gd name="connsiteX2" fmla="*/ 185965 w 185964"/>
                <a:gd name="connsiteY2" fmla="*/ 159873 h 287772"/>
                <a:gd name="connsiteX3" fmla="*/ 32486 w 185964"/>
                <a:gd name="connsiteY3" fmla="*/ 0 h 287772"/>
                <a:gd name="connsiteX4" fmla="*/ 0 w 185964"/>
                <a:gd name="connsiteY4" fmla="*/ 91320 h 28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4" h="287772">
                  <a:moveTo>
                    <a:pt x="0" y="91320"/>
                  </a:moveTo>
                  <a:cubicBezTo>
                    <a:pt x="11507" y="171147"/>
                    <a:pt x="56070" y="242449"/>
                    <a:pt x="122783" y="287772"/>
                  </a:cubicBezTo>
                  <a:lnTo>
                    <a:pt x="185965" y="159873"/>
                  </a:lnTo>
                  <a:lnTo>
                    <a:pt x="32486" y="0"/>
                  </a:lnTo>
                  <a:cubicBezTo>
                    <a:pt x="32486" y="0"/>
                    <a:pt x="17138" y="41439"/>
                    <a:pt x="0" y="91320"/>
                  </a:cubicBezTo>
                  <a:close/>
                </a:path>
              </a:pathLst>
            </a:custGeom>
            <a:solidFill>
              <a:srgbClr val="263238"/>
            </a:solidFill>
            <a:ln w="12783" cap="flat">
              <a:no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7DA09DE2-8F27-3419-412A-7B8304EFDDA3}"/>
                </a:ext>
              </a:extLst>
            </p:cNvPr>
            <p:cNvSpPr/>
            <p:nvPr/>
          </p:nvSpPr>
          <p:spPr>
            <a:xfrm>
              <a:off x="2535378" y="5425341"/>
              <a:ext cx="454565" cy="592660"/>
            </a:xfrm>
            <a:custGeom>
              <a:avLst/>
              <a:gdLst>
                <a:gd name="connsiteX0" fmla="*/ 444663 w 454565"/>
                <a:gd name="connsiteY0" fmla="*/ 352329 h 592660"/>
                <a:gd name="connsiteX1" fmla="*/ 193470 w 454565"/>
                <a:gd name="connsiteY1" fmla="*/ 589709 h 592660"/>
                <a:gd name="connsiteX2" fmla="*/ 1621 w 454565"/>
                <a:gd name="connsiteY2" fmla="*/ 294391 h 592660"/>
                <a:gd name="connsiteX3" fmla="*/ 261512 w 454565"/>
                <a:gd name="connsiteY3" fmla="*/ 2142 h 592660"/>
                <a:gd name="connsiteX4" fmla="*/ 444663 w 454565"/>
                <a:gd name="connsiteY4" fmla="*/ 352329 h 592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565" h="592660">
                  <a:moveTo>
                    <a:pt x="444663" y="352329"/>
                  </a:moveTo>
                  <a:cubicBezTo>
                    <a:pt x="399259" y="598790"/>
                    <a:pt x="246548" y="599557"/>
                    <a:pt x="193470" y="589709"/>
                  </a:cubicBezTo>
                  <a:cubicBezTo>
                    <a:pt x="145124" y="580756"/>
                    <a:pt x="-17947" y="544177"/>
                    <a:pt x="1621" y="294391"/>
                  </a:cubicBezTo>
                  <a:cubicBezTo>
                    <a:pt x="21190" y="44605"/>
                    <a:pt x="150112" y="-12566"/>
                    <a:pt x="261512" y="2142"/>
                  </a:cubicBezTo>
                  <a:cubicBezTo>
                    <a:pt x="372912" y="16851"/>
                    <a:pt x="489683" y="105740"/>
                    <a:pt x="444663" y="352329"/>
                  </a:cubicBezTo>
                  <a:close/>
                </a:path>
              </a:pathLst>
            </a:custGeom>
            <a:solidFill>
              <a:srgbClr val="FFC4C0"/>
            </a:solidFill>
            <a:ln w="12783" cap="flat">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94557A7F-B3CF-A914-2A20-C3AAE6CDBA49}"/>
                </a:ext>
              </a:extLst>
            </p:cNvPr>
            <p:cNvSpPr/>
            <p:nvPr/>
          </p:nvSpPr>
          <p:spPr>
            <a:xfrm>
              <a:off x="2526408" y="5396043"/>
              <a:ext cx="471318" cy="323016"/>
            </a:xfrm>
            <a:custGeom>
              <a:avLst/>
              <a:gdLst>
                <a:gd name="connsiteX0" fmla="*/ 25683 w 471318"/>
                <a:gd name="connsiteY0" fmla="*/ 320619 h 323016"/>
                <a:gd name="connsiteX1" fmla="*/ 110736 w 471318"/>
                <a:gd name="connsiteY1" fmla="*/ 240171 h 323016"/>
                <a:gd name="connsiteX2" fmla="*/ 373440 w 471318"/>
                <a:gd name="connsiteY2" fmla="*/ 113040 h 323016"/>
                <a:gd name="connsiteX3" fmla="*/ 463992 w 471318"/>
                <a:gd name="connsiteY3" fmla="*/ 296319 h 323016"/>
                <a:gd name="connsiteX4" fmla="*/ 382009 w 471318"/>
                <a:gd name="connsiteY4" fmla="*/ 50625 h 323016"/>
                <a:gd name="connsiteX5" fmla="*/ 98330 w 471318"/>
                <a:gd name="connsiteY5" fmla="*/ 45637 h 323016"/>
                <a:gd name="connsiteX6" fmla="*/ 25683 w 471318"/>
                <a:gd name="connsiteY6" fmla="*/ 320619 h 32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318" h="323016">
                  <a:moveTo>
                    <a:pt x="25683" y="320619"/>
                  </a:moveTo>
                  <a:cubicBezTo>
                    <a:pt x="68913" y="339548"/>
                    <a:pt x="110736" y="240171"/>
                    <a:pt x="110736" y="240171"/>
                  </a:cubicBezTo>
                  <a:cubicBezTo>
                    <a:pt x="110736" y="240171"/>
                    <a:pt x="311409" y="263960"/>
                    <a:pt x="373440" y="113040"/>
                  </a:cubicBezTo>
                  <a:cubicBezTo>
                    <a:pt x="378924" y="183506"/>
                    <a:pt x="411356" y="249149"/>
                    <a:pt x="463992" y="296319"/>
                  </a:cubicBezTo>
                  <a:cubicBezTo>
                    <a:pt x="463992" y="296319"/>
                    <a:pt x="507606" y="123527"/>
                    <a:pt x="382009" y="50625"/>
                  </a:cubicBezTo>
                  <a:cubicBezTo>
                    <a:pt x="382009" y="50625"/>
                    <a:pt x="231984" y="-59879"/>
                    <a:pt x="98330" y="45637"/>
                  </a:cubicBezTo>
                  <a:cubicBezTo>
                    <a:pt x="-35324" y="151154"/>
                    <a:pt x="-3350" y="307957"/>
                    <a:pt x="25683" y="320619"/>
                  </a:cubicBezTo>
                  <a:close/>
                </a:path>
              </a:pathLst>
            </a:custGeom>
            <a:solidFill>
              <a:srgbClr val="263238"/>
            </a:solidFill>
            <a:ln w="12783"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010DD5B0-842C-A73B-442C-3A70016D1D41}"/>
                </a:ext>
              </a:extLst>
            </p:cNvPr>
            <p:cNvSpPr/>
            <p:nvPr/>
          </p:nvSpPr>
          <p:spPr>
            <a:xfrm>
              <a:off x="2674746" y="5497700"/>
              <a:ext cx="229194" cy="151815"/>
            </a:xfrm>
            <a:custGeom>
              <a:avLst/>
              <a:gdLst>
                <a:gd name="connsiteX0" fmla="*/ 229195 w 229194"/>
                <a:gd name="connsiteY0" fmla="*/ 0 h 151815"/>
                <a:gd name="connsiteX1" fmla="*/ 199778 w 229194"/>
                <a:gd name="connsiteY1" fmla="*/ 68554 h 151815"/>
                <a:gd name="connsiteX2" fmla="*/ 145165 w 229194"/>
                <a:gd name="connsiteY2" fmla="*/ 120864 h 151815"/>
                <a:gd name="connsiteX3" fmla="*/ 128410 w 229194"/>
                <a:gd name="connsiteY3" fmla="*/ 129945 h 151815"/>
                <a:gd name="connsiteX4" fmla="*/ 119969 w 229194"/>
                <a:gd name="connsiteY4" fmla="*/ 134294 h 151815"/>
                <a:gd name="connsiteX5" fmla="*/ 111016 w 229194"/>
                <a:gd name="connsiteY5" fmla="*/ 137619 h 151815"/>
                <a:gd name="connsiteX6" fmla="*/ 93110 w 229194"/>
                <a:gd name="connsiteY6" fmla="*/ 143758 h 151815"/>
                <a:gd name="connsiteX7" fmla="*/ 74565 w 229194"/>
                <a:gd name="connsiteY7" fmla="*/ 147723 h 151815"/>
                <a:gd name="connsiteX8" fmla="*/ 65356 w 229194"/>
                <a:gd name="connsiteY8" fmla="*/ 149514 h 151815"/>
                <a:gd name="connsiteX9" fmla="*/ 56020 w 229194"/>
                <a:gd name="connsiteY9" fmla="*/ 150281 h 151815"/>
                <a:gd name="connsiteX10" fmla="*/ 37218 w 229194"/>
                <a:gd name="connsiteY10" fmla="*/ 151816 h 151815"/>
                <a:gd name="connsiteX11" fmla="*/ 0 w 229194"/>
                <a:gd name="connsiteY11" fmla="*/ 149769 h 151815"/>
                <a:gd name="connsiteX12" fmla="*/ 36835 w 229194"/>
                <a:gd name="connsiteY12" fmla="*/ 146316 h 151815"/>
                <a:gd name="connsiteX13" fmla="*/ 54996 w 229194"/>
                <a:gd name="connsiteY13" fmla="*/ 143247 h 151815"/>
                <a:gd name="connsiteX14" fmla="*/ 63949 w 229194"/>
                <a:gd name="connsiteY14" fmla="*/ 141712 h 151815"/>
                <a:gd name="connsiteX15" fmla="*/ 72774 w 229194"/>
                <a:gd name="connsiteY15" fmla="*/ 139282 h 151815"/>
                <a:gd name="connsiteX16" fmla="*/ 90296 w 229194"/>
                <a:gd name="connsiteY16" fmla="*/ 134294 h 151815"/>
                <a:gd name="connsiteX17" fmla="*/ 107051 w 229194"/>
                <a:gd name="connsiteY17" fmla="*/ 127643 h 151815"/>
                <a:gd name="connsiteX18" fmla="*/ 115493 w 229194"/>
                <a:gd name="connsiteY18" fmla="*/ 124318 h 151815"/>
                <a:gd name="connsiteX19" fmla="*/ 123422 w 229194"/>
                <a:gd name="connsiteY19" fmla="*/ 120097 h 151815"/>
                <a:gd name="connsiteX20" fmla="*/ 139154 w 229194"/>
                <a:gd name="connsiteY20" fmla="*/ 111272 h 151815"/>
                <a:gd name="connsiteX21" fmla="*/ 192871 w 229194"/>
                <a:gd name="connsiteY21" fmla="*/ 63438 h 151815"/>
                <a:gd name="connsiteX22" fmla="*/ 213335 w 229194"/>
                <a:gd name="connsiteY22" fmla="*/ 33254 h 151815"/>
                <a:gd name="connsiteX23" fmla="*/ 229195 w 229194"/>
                <a:gd name="connsiteY23" fmla="*/ 0 h 15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9194" h="151815">
                  <a:moveTo>
                    <a:pt x="229195" y="0"/>
                  </a:moveTo>
                  <a:cubicBezTo>
                    <a:pt x="224355" y="24677"/>
                    <a:pt x="214328" y="48044"/>
                    <a:pt x="199778" y="68554"/>
                  </a:cubicBezTo>
                  <a:cubicBezTo>
                    <a:pt x="185365" y="89561"/>
                    <a:pt x="166773" y="107369"/>
                    <a:pt x="145165" y="120864"/>
                  </a:cubicBezTo>
                  <a:cubicBezTo>
                    <a:pt x="139778" y="124242"/>
                    <a:pt x="134181" y="127275"/>
                    <a:pt x="128410" y="129945"/>
                  </a:cubicBezTo>
                  <a:lnTo>
                    <a:pt x="119969" y="134294"/>
                  </a:lnTo>
                  <a:lnTo>
                    <a:pt x="111016" y="137619"/>
                  </a:lnTo>
                  <a:cubicBezTo>
                    <a:pt x="105133" y="139665"/>
                    <a:pt x="99122" y="141968"/>
                    <a:pt x="93110" y="143758"/>
                  </a:cubicBezTo>
                  <a:lnTo>
                    <a:pt x="74565" y="147723"/>
                  </a:lnTo>
                  <a:lnTo>
                    <a:pt x="65356" y="149514"/>
                  </a:lnTo>
                  <a:lnTo>
                    <a:pt x="56020" y="150281"/>
                  </a:lnTo>
                  <a:lnTo>
                    <a:pt x="37218" y="151816"/>
                  </a:lnTo>
                  <a:cubicBezTo>
                    <a:pt x="24429" y="151816"/>
                    <a:pt x="12278" y="150793"/>
                    <a:pt x="0" y="149769"/>
                  </a:cubicBezTo>
                  <a:cubicBezTo>
                    <a:pt x="12790" y="148235"/>
                    <a:pt x="24684" y="147979"/>
                    <a:pt x="36835" y="146316"/>
                  </a:cubicBezTo>
                  <a:lnTo>
                    <a:pt x="54996" y="143247"/>
                  </a:lnTo>
                  <a:lnTo>
                    <a:pt x="63949" y="141712"/>
                  </a:lnTo>
                  <a:lnTo>
                    <a:pt x="72774" y="139282"/>
                  </a:lnTo>
                  <a:cubicBezTo>
                    <a:pt x="78530" y="137491"/>
                    <a:pt x="84413" y="135828"/>
                    <a:pt x="90296" y="134294"/>
                  </a:cubicBezTo>
                  <a:cubicBezTo>
                    <a:pt x="96180" y="132759"/>
                    <a:pt x="101424" y="129945"/>
                    <a:pt x="107051" y="127643"/>
                  </a:cubicBezTo>
                  <a:lnTo>
                    <a:pt x="115493" y="124318"/>
                  </a:lnTo>
                  <a:lnTo>
                    <a:pt x="123422" y="120097"/>
                  </a:lnTo>
                  <a:cubicBezTo>
                    <a:pt x="128843" y="117483"/>
                    <a:pt x="134097" y="114536"/>
                    <a:pt x="139154" y="111272"/>
                  </a:cubicBezTo>
                  <a:cubicBezTo>
                    <a:pt x="159645" y="98492"/>
                    <a:pt x="177811" y="82316"/>
                    <a:pt x="192871" y="63438"/>
                  </a:cubicBezTo>
                  <a:cubicBezTo>
                    <a:pt x="200517" y="53961"/>
                    <a:pt x="207362" y="43865"/>
                    <a:pt x="213335" y="33254"/>
                  </a:cubicBezTo>
                  <a:cubicBezTo>
                    <a:pt x="219565" y="22644"/>
                    <a:pt x="224871" y="11519"/>
                    <a:pt x="229195" y="0"/>
                  </a:cubicBezTo>
                  <a:close/>
                </a:path>
              </a:pathLst>
            </a:custGeom>
            <a:solidFill>
              <a:srgbClr val="263238"/>
            </a:solidFill>
            <a:ln w="12783" cap="flat">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09C99C00-CE46-6831-40D5-3EDEDBE96995}"/>
                </a:ext>
              </a:extLst>
            </p:cNvPr>
            <p:cNvSpPr/>
            <p:nvPr/>
          </p:nvSpPr>
          <p:spPr>
            <a:xfrm>
              <a:off x="2482237" y="5653217"/>
              <a:ext cx="96968" cy="166038"/>
            </a:xfrm>
            <a:custGeom>
              <a:avLst/>
              <a:gdLst>
                <a:gd name="connsiteX0" fmla="*/ 96969 w 96968"/>
                <a:gd name="connsiteY0" fmla="*/ 81095 h 166038"/>
                <a:gd name="connsiteX1" fmla="*/ 25473 w 96968"/>
                <a:gd name="connsiteY1" fmla="*/ 647 h 166038"/>
                <a:gd name="connsiteX2" fmla="*/ 31740 w 96968"/>
                <a:gd name="connsiteY2" fmla="*/ 156300 h 166038"/>
                <a:gd name="connsiteX3" fmla="*/ 91697 w 96968"/>
                <a:gd name="connsiteY3" fmla="*/ 150552 h 166038"/>
                <a:gd name="connsiteX4" fmla="*/ 92620 w 96968"/>
                <a:gd name="connsiteY4" fmla="*/ 149393 h 16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8" h="166038">
                  <a:moveTo>
                    <a:pt x="96969" y="81095"/>
                  </a:moveTo>
                  <a:cubicBezTo>
                    <a:pt x="96969" y="81095"/>
                    <a:pt x="64866" y="-8434"/>
                    <a:pt x="25473" y="647"/>
                  </a:cubicBezTo>
                  <a:cubicBezTo>
                    <a:pt x="-13919" y="9728"/>
                    <a:pt x="-4327" y="130208"/>
                    <a:pt x="31740" y="156300"/>
                  </a:cubicBezTo>
                  <a:cubicBezTo>
                    <a:pt x="49884" y="171269"/>
                    <a:pt x="76728" y="168696"/>
                    <a:pt x="91697" y="150552"/>
                  </a:cubicBezTo>
                  <a:cubicBezTo>
                    <a:pt x="92012" y="150171"/>
                    <a:pt x="92319" y="149785"/>
                    <a:pt x="92620" y="149393"/>
                  </a:cubicBezTo>
                  <a:close/>
                </a:path>
              </a:pathLst>
            </a:custGeom>
            <a:solidFill>
              <a:srgbClr val="FFC4C0"/>
            </a:solidFill>
            <a:ln w="12783" cap="flat">
              <a:no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03867CFD-38E6-AFC3-CC74-C9CAD941DC13}"/>
                </a:ext>
              </a:extLst>
            </p:cNvPr>
            <p:cNvSpPr/>
            <p:nvPr/>
          </p:nvSpPr>
          <p:spPr>
            <a:xfrm>
              <a:off x="2510788" y="5688269"/>
              <a:ext cx="45295" cy="110568"/>
            </a:xfrm>
            <a:custGeom>
              <a:avLst/>
              <a:gdLst>
                <a:gd name="connsiteX0" fmla="*/ 632 w 45295"/>
                <a:gd name="connsiteY0" fmla="*/ 0 h 110568"/>
                <a:gd name="connsiteX1" fmla="*/ 632 w 45295"/>
                <a:gd name="connsiteY1" fmla="*/ 1023 h 110568"/>
                <a:gd name="connsiteX2" fmla="*/ 36187 w 45295"/>
                <a:gd name="connsiteY2" fmla="*/ 80321 h 110568"/>
                <a:gd name="connsiteX3" fmla="*/ 7614 w 45295"/>
                <a:gd name="connsiteY3" fmla="*/ 63611 h 110568"/>
                <a:gd name="connsiteX4" fmla="*/ 4085 w 45295"/>
                <a:gd name="connsiteY4" fmla="*/ 64845 h 110568"/>
                <a:gd name="connsiteX5" fmla="*/ 4085 w 45295"/>
                <a:gd name="connsiteY5" fmla="*/ 66507 h 110568"/>
                <a:gd name="connsiteX6" fmla="*/ 29665 w 45295"/>
                <a:gd name="connsiteY6" fmla="*/ 82878 h 110568"/>
                <a:gd name="connsiteX7" fmla="*/ 36699 w 45295"/>
                <a:gd name="connsiteY7" fmla="*/ 108458 h 110568"/>
                <a:gd name="connsiteX8" fmla="*/ 42071 w 45295"/>
                <a:gd name="connsiteY8" fmla="*/ 108458 h 110568"/>
                <a:gd name="connsiteX9" fmla="*/ 42071 w 45295"/>
                <a:gd name="connsiteY9" fmla="*/ 107691 h 110568"/>
                <a:gd name="connsiteX10" fmla="*/ 632 w 45295"/>
                <a:gd name="connsiteY10" fmla="*/ 0 h 110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295" h="110568">
                  <a:moveTo>
                    <a:pt x="632" y="0"/>
                  </a:moveTo>
                  <a:cubicBezTo>
                    <a:pt x="-8" y="0"/>
                    <a:pt x="-392" y="640"/>
                    <a:pt x="632" y="1023"/>
                  </a:cubicBezTo>
                  <a:cubicBezTo>
                    <a:pt x="26211" y="20080"/>
                    <a:pt x="33246" y="50264"/>
                    <a:pt x="36187" y="80321"/>
                  </a:cubicBezTo>
                  <a:cubicBezTo>
                    <a:pt x="32911" y="67816"/>
                    <a:pt x="20119" y="60335"/>
                    <a:pt x="7614" y="63611"/>
                  </a:cubicBezTo>
                  <a:cubicBezTo>
                    <a:pt x="6407" y="63928"/>
                    <a:pt x="5226" y="64340"/>
                    <a:pt x="4085" y="64845"/>
                  </a:cubicBezTo>
                  <a:cubicBezTo>
                    <a:pt x="3318" y="64845"/>
                    <a:pt x="4085" y="66507"/>
                    <a:pt x="4085" y="66507"/>
                  </a:cubicBezTo>
                  <a:cubicBezTo>
                    <a:pt x="15279" y="65765"/>
                    <a:pt x="25651" y="72403"/>
                    <a:pt x="29665" y="82878"/>
                  </a:cubicBezTo>
                  <a:cubicBezTo>
                    <a:pt x="32884" y="91140"/>
                    <a:pt x="35241" y="99712"/>
                    <a:pt x="36699" y="108458"/>
                  </a:cubicBezTo>
                  <a:cubicBezTo>
                    <a:pt x="36699" y="111272"/>
                    <a:pt x="42199" y="111272"/>
                    <a:pt x="42071" y="108458"/>
                  </a:cubicBezTo>
                  <a:lnTo>
                    <a:pt x="42071" y="107691"/>
                  </a:lnTo>
                  <a:cubicBezTo>
                    <a:pt x="52303" y="72135"/>
                    <a:pt x="38106" y="14197"/>
                    <a:pt x="632" y="0"/>
                  </a:cubicBezTo>
                  <a:close/>
                </a:path>
              </a:pathLst>
            </a:custGeom>
            <a:solidFill>
              <a:srgbClr val="263238"/>
            </a:solidFill>
            <a:ln w="12783" cap="flat">
              <a:no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AA31DE7F-7183-B7DA-0155-2A7FE6769D9B}"/>
                </a:ext>
              </a:extLst>
            </p:cNvPr>
            <p:cNvSpPr/>
            <p:nvPr/>
          </p:nvSpPr>
          <p:spPr>
            <a:xfrm>
              <a:off x="2521009" y="5791099"/>
              <a:ext cx="21742" cy="21743"/>
            </a:xfrm>
            <a:custGeom>
              <a:avLst/>
              <a:gdLst>
                <a:gd name="connsiteX0" fmla="*/ 3 w 21742"/>
                <a:gd name="connsiteY0" fmla="*/ 10616 h 21743"/>
                <a:gd name="connsiteX1" fmla="*/ 10616 w 21742"/>
                <a:gd name="connsiteY1" fmla="*/ 21741 h 21743"/>
                <a:gd name="connsiteX2" fmla="*/ 21740 w 21742"/>
                <a:gd name="connsiteY2" fmla="*/ 11128 h 21743"/>
                <a:gd name="connsiteX3" fmla="*/ 11127 w 21742"/>
                <a:gd name="connsiteY3" fmla="*/ 4 h 21743"/>
                <a:gd name="connsiteX4" fmla="*/ 10875 w 21742"/>
                <a:gd name="connsiteY4" fmla="*/ 1 h 21743"/>
                <a:gd name="connsiteX5" fmla="*/ 3 w 21742"/>
                <a:gd name="connsiteY5" fmla="*/ 10615 h 21743"/>
                <a:gd name="connsiteX6" fmla="*/ 3 w 21742"/>
                <a:gd name="connsiteY6" fmla="*/ 10616 h 2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42" h="21743">
                  <a:moveTo>
                    <a:pt x="3" y="10616"/>
                  </a:moveTo>
                  <a:cubicBezTo>
                    <a:pt x="-138" y="16619"/>
                    <a:pt x="4613" y="21599"/>
                    <a:pt x="10616" y="21741"/>
                  </a:cubicBezTo>
                  <a:cubicBezTo>
                    <a:pt x="16618" y="21882"/>
                    <a:pt x="21598" y="17130"/>
                    <a:pt x="21740" y="11128"/>
                  </a:cubicBezTo>
                  <a:cubicBezTo>
                    <a:pt x="21881" y="5126"/>
                    <a:pt x="17130" y="145"/>
                    <a:pt x="11127" y="4"/>
                  </a:cubicBezTo>
                  <a:cubicBezTo>
                    <a:pt x="11043" y="2"/>
                    <a:pt x="10959" y="1"/>
                    <a:pt x="10875" y="1"/>
                  </a:cubicBezTo>
                  <a:cubicBezTo>
                    <a:pt x="4942" y="-70"/>
                    <a:pt x="74" y="4682"/>
                    <a:pt x="3" y="10615"/>
                  </a:cubicBezTo>
                  <a:cubicBezTo>
                    <a:pt x="3" y="10615"/>
                    <a:pt x="3" y="10616"/>
                    <a:pt x="3" y="10616"/>
                  </a:cubicBezTo>
                  <a:close/>
                </a:path>
              </a:pathLst>
            </a:custGeom>
            <a:solidFill>
              <a:srgbClr val="455A64"/>
            </a:solidFill>
            <a:ln w="12783" cap="flat">
              <a:no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02044FBB-F0BE-BB99-F01B-5D70B7986C81}"/>
                </a:ext>
              </a:extLst>
            </p:cNvPr>
            <p:cNvSpPr/>
            <p:nvPr/>
          </p:nvSpPr>
          <p:spPr>
            <a:xfrm>
              <a:off x="2526767" y="5796599"/>
              <a:ext cx="10105" cy="9426"/>
            </a:xfrm>
            <a:custGeom>
              <a:avLst/>
              <a:gdLst>
                <a:gd name="connsiteX0" fmla="*/ 0 w 10105"/>
                <a:gd name="connsiteY0" fmla="*/ 5116 h 9426"/>
                <a:gd name="connsiteX1" fmla="*/ 5858 w 10105"/>
                <a:gd name="connsiteY1" fmla="*/ 9362 h 9426"/>
                <a:gd name="connsiteX2" fmla="*/ 10104 w 10105"/>
                <a:gd name="connsiteY2" fmla="*/ 5116 h 9426"/>
                <a:gd name="connsiteX3" fmla="*/ 5246 w 10105"/>
                <a:gd name="connsiteY3" fmla="*/ 2 h 9426"/>
                <a:gd name="connsiteX4" fmla="*/ 5116 w 10105"/>
                <a:gd name="connsiteY4" fmla="*/ 0 h 9426"/>
                <a:gd name="connsiteX5" fmla="*/ 0 w 10105"/>
                <a:gd name="connsiteY5" fmla="*/ 5116 h 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5" h="9426">
                  <a:moveTo>
                    <a:pt x="0" y="5116"/>
                  </a:moveTo>
                  <a:cubicBezTo>
                    <a:pt x="445" y="7906"/>
                    <a:pt x="3068" y="9807"/>
                    <a:pt x="5858" y="9362"/>
                  </a:cubicBezTo>
                  <a:cubicBezTo>
                    <a:pt x="8043" y="9013"/>
                    <a:pt x="9755" y="7300"/>
                    <a:pt x="10104" y="5116"/>
                  </a:cubicBezTo>
                  <a:cubicBezTo>
                    <a:pt x="10175" y="2362"/>
                    <a:pt x="8000" y="72"/>
                    <a:pt x="5246" y="2"/>
                  </a:cubicBezTo>
                  <a:cubicBezTo>
                    <a:pt x="5203" y="1"/>
                    <a:pt x="5159" y="0"/>
                    <a:pt x="5116" y="0"/>
                  </a:cubicBezTo>
                  <a:cubicBezTo>
                    <a:pt x="2291" y="0"/>
                    <a:pt x="0" y="2290"/>
                    <a:pt x="0" y="5116"/>
                  </a:cubicBezTo>
                  <a:close/>
                </a:path>
              </a:pathLst>
            </a:custGeom>
            <a:solidFill>
              <a:srgbClr val="263238"/>
            </a:solidFill>
            <a:ln w="12783"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8F708E65-976B-B447-32C1-F842CDCC8693}"/>
                </a:ext>
              </a:extLst>
            </p:cNvPr>
            <p:cNvSpPr/>
            <p:nvPr/>
          </p:nvSpPr>
          <p:spPr>
            <a:xfrm>
              <a:off x="2506815" y="5777379"/>
              <a:ext cx="15219" cy="13372"/>
            </a:xfrm>
            <a:custGeom>
              <a:avLst/>
              <a:gdLst>
                <a:gd name="connsiteX0" fmla="*/ 0 w 15219"/>
                <a:gd name="connsiteY0" fmla="*/ 6686 h 13372"/>
                <a:gd name="connsiteX1" fmla="*/ 8599 w 15219"/>
                <a:gd name="connsiteY1" fmla="*/ 13307 h 13372"/>
                <a:gd name="connsiteX2" fmla="*/ 15220 w 15219"/>
                <a:gd name="connsiteY2" fmla="*/ 6686 h 13372"/>
                <a:gd name="connsiteX3" fmla="*/ 6621 w 15219"/>
                <a:gd name="connsiteY3" fmla="*/ 65 h 13372"/>
                <a:gd name="connsiteX4" fmla="*/ 0 w 15219"/>
                <a:gd name="connsiteY4" fmla="*/ 6686 h 13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9" h="13372">
                  <a:moveTo>
                    <a:pt x="0" y="6686"/>
                  </a:moveTo>
                  <a:cubicBezTo>
                    <a:pt x="546" y="10889"/>
                    <a:pt x="4396" y="13854"/>
                    <a:pt x="8599" y="13307"/>
                  </a:cubicBezTo>
                  <a:cubicBezTo>
                    <a:pt x="12053" y="12859"/>
                    <a:pt x="14771" y="10140"/>
                    <a:pt x="15220" y="6686"/>
                  </a:cubicBezTo>
                  <a:cubicBezTo>
                    <a:pt x="14674" y="2483"/>
                    <a:pt x="10824" y="-481"/>
                    <a:pt x="6621" y="65"/>
                  </a:cubicBezTo>
                  <a:cubicBezTo>
                    <a:pt x="3167" y="514"/>
                    <a:pt x="449" y="3232"/>
                    <a:pt x="0" y="6686"/>
                  </a:cubicBezTo>
                  <a:close/>
                </a:path>
              </a:pathLst>
            </a:custGeom>
            <a:solidFill>
              <a:srgbClr val="455A64"/>
            </a:solidFill>
            <a:ln w="12783" cap="flat">
              <a:no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B67328E7-78B2-D52D-BC2F-A7FD6F0BC059}"/>
                </a:ext>
              </a:extLst>
            </p:cNvPr>
            <p:cNvSpPr/>
            <p:nvPr/>
          </p:nvSpPr>
          <p:spPr>
            <a:xfrm>
              <a:off x="2910883" y="5704509"/>
              <a:ext cx="44058" cy="31750"/>
            </a:xfrm>
            <a:custGeom>
              <a:avLst/>
              <a:gdLst>
                <a:gd name="connsiteX0" fmla="*/ 31684 w 44058"/>
                <a:gd name="connsiteY0" fmla="*/ 31339 h 31750"/>
                <a:gd name="connsiteX1" fmla="*/ 15696 w 44058"/>
                <a:gd name="connsiteY1" fmla="*/ 24176 h 31750"/>
                <a:gd name="connsiteX2" fmla="*/ 860 w 44058"/>
                <a:gd name="connsiteY2" fmla="*/ 13817 h 31750"/>
                <a:gd name="connsiteX3" fmla="*/ 3162 w 44058"/>
                <a:gd name="connsiteY3" fmla="*/ 3073 h 31750"/>
                <a:gd name="connsiteX4" fmla="*/ 25800 w 44058"/>
                <a:gd name="connsiteY4" fmla="*/ 3073 h 31750"/>
                <a:gd name="connsiteX5" fmla="*/ 43450 w 44058"/>
                <a:gd name="connsiteY5" fmla="*/ 18805 h 31750"/>
                <a:gd name="connsiteX6" fmla="*/ 37816 w 44058"/>
                <a:gd name="connsiteY6" fmla="*/ 31145 h 31750"/>
                <a:gd name="connsiteX7" fmla="*/ 31684 w 44058"/>
                <a:gd name="connsiteY7" fmla="*/ 31339 h 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58" h="31750">
                  <a:moveTo>
                    <a:pt x="31684" y="31339"/>
                  </a:moveTo>
                  <a:cubicBezTo>
                    <a:pt x="26229" y="29243"/>
                    <a:pt x="20892" y="26852"/>
                    <a:pt x="15696" y="24176"/>
                  </a:cubicBezTo>
                  <a:cubicBezTo>
                    <a:pt x="9754" y="22433"/>
                    <a:pt x="4543" y="18795"/>
                    <a:pt x="860" y="13817"/>
                  </a:cubicBezTo>
                  <a:cubicBezTo>
                    <a:pt x="-872" y="10125"/>
                    <a:pt x="70" y="5731"/>
                    <a:pt x="3162" y="3073"/>
                  </a:cubicBezTo>
                  <a:cubicBezTo>
                    <a:pt x="10152" y="-1024"/>
                    <a:pt x="18811" y="-1024"/>
                    <a:pt x="25800" y="3073"/>
                  </a:cubicBezTo>
                  <a:cubicBezTo>
                    <a:pt x="33412" y="5978"/>
                    <a:pt x="39693" y="11576"/>
                    <a:pt x="43450" y="18805"/>
                  </a:cubicBezTo>
                  <a:cubicBezTo>
                    <a:pt x="45302" y="23768"/>
                    <a:pt x="42780" y="29293"/>
                    <a:pt x="37816" y="31145"/>
                  </a:cubicBezTo>
                  <a:cubicBezTo>
                    <a:pt x="35849" y="31879"/>
                    <a:pt x="33694" y="31947"/>
                    <a:pt x="31684" y="31339"/>
                  </a:cubicBezTo>
                  <a:close/>
                </a:path>
              </a:pathLst>
            </a:custGeom>
            <a:solidFill>
              <a:srgbClr val="263238"/>
            </a:solidFill>
            <a:ln w="12783"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2F30E109-924F-3546-AB2A-3A7527B3405A}"/>
                </a:ext>
              </a:extLst>
            </p:cNvPr>
            <p:cNvSpPr/>
            <p:nvPr/>
          </p:nvSpPr>
          <p:spPr>
            <a:xfrm>
              <a:off x="2759264" y="5669758"/>
              <a:ext cx="47116" cy="24157"/>
            </a:xfrm>
            <a:custGeom>
              <a:avLst/>
              <a:gdLst>
                <a:gd name="connsiteX0" fmla="*/ 8593 w 47116"/>
                <a:gd name="connsiteY0" fmla="*/ 23882 h 24157"/>
                <a:gd name="connsiteX1" fmla="*/ 26115 w 47116"/>
                <a:gd name="connsiteY1" fmla="*/ 23882 h 24157"/>
                <a:gd name="connsiteX2" fmla="*/ 43893 w 47116"/>
                <a:gd name="connsiteY2" fmla="*/ 20557 h 24157"/>
                <a:gd name="connsiteX3" fmla="*/ 46195 w 47116"/>
                <a:gd name="connsiteY3" fmla="*/ 9814 h 24157"/>
                <a:gd name="connsiteX4" fmla="*/ 25859 w 47116"/>
                <a:gd name="connsiteY4" fmla="*/ 93 h 24157"/>
                <a:gd name="connsiteX5" fmla="*/ 3221 w 47116"/>
                <a:gd name="connsiteY5" fmla="*/ 7000 h 24157"/>
                <a:gd name="connsiteX6" fmla="*/ 2492 w 47116"/>
                <a:gd name="connsiteY6" fmla="*/ 20727 h 24157"/>
                <a:gd name="connsiteX7" fmla="*/ 8593 w 47116"/>
                <a:gd name="connsiteY7" fmla="*/ 23882 h 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16" h="24157">
                  <a:moveTo>
                    <a:pt x="8593" y="23882"/>
                  </a:moveTo>
                  <a:cubicBezTo>
                    <a:pt x="14429" y="24202"/>
                    <a:pt x="20279" y="24202"/>
                    <a:pt x="26115" y="23882"/>
                  </a:cubicBezTo>
                  <a:cubicBezTo>
                    <a:pt x="32245" y="24741"/>
                    <a:pt x="38488" y="23574"/>
                    <a:pt x="43893" y="20557"/>
                  </a:cubicBezTo>
                  <a:cubicBezTo>
                    <a:pt x="47068" y="17949"/>
                    <a:pt x="48023" y="13494"/>
                    <a:pt x="46195" y="9814"/>
                  </a:cubicBezTo>
                  <a:cubicBezTo>
                    <a:pt x="41717" y="3083"/>
                    <a:pt x="33909" y="-649"/>
                    <a:pt x="25859" y="93"/>
                  </a:cubicBezTo>
                  <a:cubicBezTo>
                    <a:pt x="17716" y="-508"/>
                    <a:pt x="9642" y="1955"/>
                    <a:pt x="3221" y="7000"/>
                  </a:cubicBezTo>
                  <a:cubicBezTo>
                    <a:pt x="-771" y="10589"/>
                    <a:pt x="-1097" y="16735"/>
                    <a:pt x="2492" y="20727"/>
                  </a:cubicBezTo>
                  <a:cubicBezTo>
                    <a:pt x="4074" y="22486"/>
                    <a:pt x="6243" y="23608"/>
                    <a:pt x="8593" y="23882"/>
                  </a:cubicBezTo>
                  <a:close/>
                </a:path>
              </a:pathLst>
            </a:custGeom>
            <a:solidFill>
              <a:srgbClr val="263238"/>
            </a:solidFill>
            <a:ln w="12783" cap="flat">
              <a:no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CE58F891-8893-29B0-3A3E-D6897A8D7FB6}"/>
                </a:ext>
              </a:extLst>
            </p:cNvPr>
            <p:cNvSpPr/>
            <p:nvPr/>
          </p:nvSpPr>
          <p:spPr>
            <a:xfrm>
              <a:off x="2766038" y="5753497"/>
              <a:ext cx="27400" cy="40599"/>
            </a:xfrm>
            <a:custGeom>
              <a:avLst/>
              <a:gdLst>
                <a:gd name="connsiteX0" fmla="*/ 27399 w 27400"/>
                <a:gd name="connsiteY0" fmla="*/ 0 h 40599"/>
                <a:gd name="connsiteX1" fmla="*/ 25864 w 27400"/>
                <a:gd name="connsiteY1" fmla="*/ 1279 h 40599"/>
                <a:gd name="connsiteX2" fmla="*/ 284 w 27400"/>
                <a:gd name="connsiteY2" fmla="*/ 39649 h 40599"/>
                <a:gd name="connsiteX3" fmla="*/ 284 w 27400"/>
                <a:gd name="connsiteY3" fmla="*/ 40544 h 40599"/>
                <a:gd name="connsiteX4" fmla="*/ 27399 w 27400"/>
                <a:gd name="connsiteY4" fmla="*/ 0 h 40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0" h="40599">
                  <a:moveTo>
                    <a:pt x="27399" y="0"/>
                  </a:moveTo>
                  <a:cubicBezTo>
                    <a:pt x="27399" y="0"/>
                    <a:pt x="25864" y="0"/>
                    <a:pt x="25864" y="1279"/>
                  </a:cubicBezTo>
                  <a:cubicBezTo>
                    <a:pt x="23050" y="18290"/>
                    <a:pt x="17167" y="37346"/>
                    <a:pt x="284" y="39649"/>
                  </a:cubicBezTo>
                  <a:cubicBezTo>
                    <a:pt x="284" y="39649"/>
                    <a:pt x="-355" y="40544"/>
                    <a:pt x="284" y="40544"/>
                  </a:cubicBezTo>
                  <a:cubicBezTo>
                    <a:pt x="19853" y="41951"/>
                    <a:pt x="27527" y="16499"/>
                    <a:pt x="27399" y="0"/>
                  </a:cubicBezTo>
                  <a:close/>
                </a:path>
              </a:pathLst>
            </a:custGeom>
            <a:solidFill>
              <a:srgbClr val="263238"/>
            </a:solidFill>
            <a:ln w="12783" cap="flat">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3BE9B12B-40CF-47AC-3099-126B0219F9F4}"/>
                </a:ext>
              </a:extLst>
            </p:cNvPr>
            <p:cNvSpPr/>
            <p:nvPr/>
          </p:nvSpPr>
          <p:spPr>
            <a:xfrm>
              <a:off x="2753782" y="5732233"/>
              <a:ext cx="39786" cy="54827"/>
            </a:xfrm>
            <a:custGeom>
              <a:avLst/>
              <a:gdLst>
                <a:gd name="connsiteX0" fmla="*/ 27888 w 39786"/>
                <a:gd name="connsiteY0" fmla="*/ 673 h 54827"/>
                <a:gd name="connsiteX1" fmla="*/ 13435 w 39786"/>
                <a:gd name="connsiteY1" fmla="*/ 54262 h 54827"/>
                <a:gd name="connsiteX2" fmla="*/ 27888 w 39786"/>
                <a:gd name="connsiteY2" fmla="*/ 673 h 54827"/>
              </a:gdLst>
              <a:ahLst/>
              <a:cxnLst>
                <a:cxn ang="0">
                  <a:pos x="connsiteX0" y="connsiteY0"/>
                </a:cxn>
                <a:cxn ang="0">
                  <a:pos x="connsiteX1" y="connsiteY1"/>
                </a:cxn>
                <a:cxn ang="0">
                  <a:pos x="connsiteX2" y="connsiteY2"/>
                </a:cxn>
              </a:cxnLst>
              <a:rect l="l" t="t" r="r" b="b"/>
              <a:pathLst>
                <a:path w="39786" h="54827">
                  <a:moveTo>
                    <a:pt x="27888" y="673"/>
                  </a:moveTo>
                  <a:cubicBezTo>
                    <a:pt x="1157" y="-6618"/>
                    <a:pt x="-11505" y="47611"/>
                    <a:pt x="13435" y="54262"/>
                  </a:cubicBezTo>
                  <a:cubicBezTo>
                    <a:pt x="38376" y="60913"/>
                    <a:pt x="50398" y="6812"/>
                    <a:pt x="27888" y="673"/>
                  </a:cubicBezTo>
                  <a:close/>
                </a:path>
              </a:pathLst>
            </a:custGeom>
            <a:solidFill>
              <a:srgbClr val="263238"/>
            </a:solidFill>
            <a:ln w="12783"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2E8E700A-B8C7-8363-7A90-AE8E356BFCBA}"/>
                </a:ext>
              </a:extLst>
            </p:cNvPr>
            <p:cNvSpPr/>
            <p:nvPr/>
          </p:nvSpPr>
          <p:spPr>
            <a:xfrm>
              <a:off x="2737313" y="5724720"/>
              <a:ext cx="35727" cy="26551"/>
            </a:xfrm>
            <a:custGeom>
              <a:avLst/>
              <a:gdLst>
                <a:gd name="connsiteX0" fmla="*/ 33101 w 35727"/>
                <a:gd name="connsiteY0" fmla="*/ 8569 h 26551"/>
                <a:gd name="connsiteX1" fmla="*/ 15963 w 35727"/>
                <a:gd name="connsiteY1" fmla="*/ 14197 h 26551"/>
                <a:gd name="connsiteX2" fmla="*/ 2533 w 35727"/>
                <a:gd name="connsiteY2" fmla="*/ 0 h 26551"/>
                <a:gd name="connsiteX3" fmla="*/ 1382 w 35727"/>
                <a:gd name="connsiteY3" fmla="*/ 0 h 26551"/>
                <a:gd name="connsiteX4" fmla="*/ 11103 w 35727"/>
                <a:gd name="connsiteY4" fmla="*/ 25580 h 26551"/>
                <a:gd name="connsiteX5" fmla="*/ 35403 w 35727"/>
                <a:gd name="connsiteY5" fmla="*/ 12022 h 26551"/>
                <a:gd name="connsiteX6" fmla="*/ 33101 w 35727"/>
                <a:gd name="connsiteY6" fmla="*/ 8569 h 2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27" h="26551">
                  <a:moveTo>
                    <a:pt x="33101" y="8569"/>
                  </a:moveTo>
                  <a:cubicBezTo>
                    <a:pt x="27601" y="10616"/>
                    <a:pt x="21718" y="14964"/>
                    <a:pt x="15963" y="14197"/>
                  </a:cubicBezTo>
                  <a:cubicBezTo>
                    <a:pt x="10207" y="13429"/>
                    <a:pt x="5475" y="6395"/>
                    <a:pt x="2533" y="0"/>
                  </a:cubicBezTo>
                  <a:cubicBezTo>
                    <a:pt x="2533" y="0"/>
                    <a:pt x="1638" y="0"/>
                    <a:pt x="1382" y="0"/>
                  </a:cubicBezTo>
                  <a:cubicBezTo>
                    <a:pt x="-2393" y="9758"/>
                    <a:pt x="1800" y="20792"/>
                    <a:pt x="11103" y="25580"/>
                  </a:cubicBezTo>
                  <a:cubicBezTo>
                    <a:pt x="20951" y="29289"/>
                    <a:pt x="30415" y="21871"/>
                    <a:pt x="35403" y="12022"/>
                  </a:cubicBezTo>
                  <a:cubicBezTo>
                    <a:pt x="36299" y="10999"/>
                    <a:pt x="35275" y="7802"/>
                    <a:pt x="33101" y="8569"/>
                  </a:cubicBezTo>
                  <a:close/>
                </a:path>
              </a:pathLst>
            </a:custGeom>
            <a:solidFill>
              <a:srgbClr val="263238"/>
            </a:solidFill>
            <a:ln w="12783"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BACE9ACE-7178-60C6-D7DB-5EC3FC19AD69}"/>
                </a:ext>
              </a:extLst>
            </p:cNvPr>
            <p:cNvSpPr/>
            <p:nvPr/>
          </p:nvSpPr>
          <p:spPr>
            <a:xfrm>
              <a:off x="2890402" y="5768973"/>
              <a:ext cx="14817" cy="47845"/>
            </a:xfrm>
            <a:custGeom>
              <a:avLst/>
              <a:gdLst>
                <a:gd name="connsiteX0" fmla="*/ 4202 w 14817"/>
                <a:gd name="connsiteY0" fmla="*/ 0 h 47845"/>
                <a:gd name="connsiteX1" fmla="*/ 5225 w 14817"/>
                <a:gd name="connsiteY1" fmla="*/ 1791 h 47845"/>
                <a:gd name="connsiteX2" fmla="*/ 14818 w 14817"/>
                <a:gd name="connsiteY2" fmla="*/ 46939 h 47845"/>
                <a:gd name="connsiteX3" fmla="*/ 14818 w 14817"/>
                <a:gd name="connsiteY3" fmla="*/ 47834 h 47845"/>
                <a:gd name="connsiteX4" fmla="*/ 4202 w 14817"/>
                <a:gd name="connsiteY4" fmla="*/ 0 h 47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17" h="47845">
                  <a:moveTo>
                    <a:pt x="4202" y="0"/>
                  </a:moveTo>
                  <a:cubicBezTo>
                    <a:pt x="4202" y="0"/>
                    <a:pt x="5481" y="1023"/>
                    <a:pt x="5225" y="1791"/>
                  </a:cubicBezTo>
                  <a:cubicBezTo>
                    <a:pt x="1772" y="18673"/>
                    <a:pt x="493" y="38497"/>
                    <a:pt x="14818" y="46939"/>
                  </a:cubicBezTo>
                  <a:cubicBezTo>
                    <a:pt x="14818" y="46939"/>
                    <a:pt x="14818" y="47962"/>
                    <a:pt x="14818" y="47834"/>
                  </a:cubicBezTo>
                  <a:cubicBezTo>
                    <a:pt x="-3728" y="41823"/>
                    <a:pt x="-1809" y="15476"/>
                    <a:pt x="4202" y="0"/>
                  </a:cubicBezTo>
                  <a:close/>
                </a:path>
              </a:pathLst>
            </a:custGeom>
            <a:solidFill>
              <a:srgbClr val="263238"/>
            </a:solidFill>
            <a:ln w="12783" cap="flat">
              <a:no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450A85A1-ACC5-B9D6-C1E2-D9C1A7C90FE9}"/>
                </a:ext>
              </a:extLst>
            </p:cNvPr>
            <p:cNvSpPr/>
            <p:nvPr/>
          </p:nvSpPr>
          <p:spPr>
            <a:xfrm>
              <a:off x="2891529" y="5753938"/>
              <a:ext cx="38862" cy="55409"/>
            </a:xfrm>
            <a:custGeom>
              <a:avLst/>
              <a:gdLst>
                <a:gd name="connsiteX0" fmla="*/ 21365 w 38862"/>
                <a:gd name="connsiteY0" fmla="*/ 70 h 55409"/>
                <a:gd name="connsiteX1" fmla="*/ 15865 w 38862"/>
                <a:gd name="connsiteY1" fmla="*/ 55323 h 55409"/>
                <a:gd name="connsiteX2" fmla="*/ 21365 w 38862"/>
                <a:gd name="connsiteY2" fmla="*/ 70 h 55409"/>
              </a:gdLst>
              <a:ahLst/>
              <a:cxnLst>
                <a:cxn ang="0">
                  <a:pos x="connsiteX0" y="connsiteY0"/>
                </a:cxn>
                <a:cxn ang="0">
                  <a:pos x="connsiteX1" y="connsiteY1"/>
                </a:cxn>
                <a:cxn ang="0">
                  <a:pos x="connsiteX2" y="connsiteY2"/>
                </a:cxn>
              </a:cxnLst>
              <a:rect l="l" t="t" r="r" b="b"/>
              <a:pathLst>
                <a:path w="38862" h="55409">
                  <a:moveTo>
                    <a:pt x="21365" y="70"/>
                  </a:moveTo>
                  <a:cubicBezTo>
                    <a:pt x="48991" y="2884"/>
                    <a:pt x="41445" y="57881"/>
                    <a:pt x="15865" y="55323"/>
                  </a:cubicBezTo>
                  <a:cubicBezTo>
                    <a:pt x="-9715" y="52765"/>
                    <a:pt x="-1785" y="-2232"/>
                    <a:pt x="21365" y="70"/>
                  </a:cubicBezTo>
                  <a:close/>
                </a:path>
              </a:pathLst>
            </a:custGeom>
            <a:solidFill>
              <a:srgbClr val="263238"/>
            </a:solidFill>
            <a:ln w="12783" cap="flat">
              <a:noFill/>
              <a:prstDash val="solid"/>
              <a:miter/>
            </a:ln>
          </p:spPr>
          <p:txBody>
            <a:bodyPr rtlCol="0" anchor="ctr"/>
            <a:lstStyle/>
            <a:p>
              <a:endParaRPr lang="en-US"/>
            </a:p>
          </p:txBody>
        </p:sp>
        <p:sp>
          <p:nvSpPr>
            <p:cNvPr id="664" name="Freeform: Shape 663">
              <a:extLst>
                <a:ext uri="{FF2B5EF4-FFF2-40B4-BE49-F238E27FC236}">
                  <a16:creationId xmlns:a16="http://schemas.microsoft.com/office/drawing/2014/main" id="{D6AC9F55-F543-DC8A-34A9-F34A69664F71}"/>
                </a:ext>
              </a:extLst>
            </p:cNvPr>
            <p:cNvSpPr/>
            <p:nvPr/>
          </p:nvSpPr>
          <p:spPr>
            <a:xfrm>
              <a:off x="2919667" y="5757904"/>
              <a:ext cx="36213" cy="25010"/>
            </a:xfrm>
            <a:custGeom>
              <a:avLst/>
              <a:gdLst>
                <a:gd name="connsiteX0" fmla="*/ 3715 w 36213"/>
                <a:gd name="connsiteY0" fmla="*/ 454 h 25010"/>
                <a:gd name="connsiteX1" fmla="*/ 17784 w 36213"/>
                <a:gd name="connsiteY1" fmla="*/ 11837 h 25010"/>
                <a:gd name="connsiteX2" fmla="*/ 35434 w 36213"/>
                <a:gd name="connsiteY2" fmla="*/ 3395 h 25010"/>
                <a:gd name="connsiteX3" fmla="*/ 36201 w 36213"/>
                <a:gd name="connsiteY3" fmla="*/ 4163 h 25010"/>
                <a:gd name="connsiteX4" fmla="*/ 17784 w 36213"/>
                <a:gd name="connsiteY4" fmla="*/ 25010 h 25010"/>
                <a:gd name="connsiteX5" fmla="*/ 6 w 36213"/>
                <a:gd name="connsiteY5" fmla="*/ 3651 h 25010"/>
                <a:gd name="connsiteX6" fmla="*/ 3715 w 36213"/>
                <a:gd name="connsiteY6" fmla="*/ 454 h 2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3" h="25010">
                  <a:moveTo>
                    <a:pt x="3715" y="454"/>
                  </a:moveTo>
                  <a:cubicBezTo>
                    <a:pt x="8063" y="4291"/>
                    <a:pt x="12028" y="10430"/>
                    <a:pt x="17784" y="11837"/>
                  </a:cubicBezTo>
                  <a:cubicBezTo>
                    <a:pt x="23539" y="13244"/>
                    <a:pt x="30573" y="8383"/>
                    <a:pt x="35434" y="3395"/>
                  </a:cubicBezTo>
                  <a:cubicBezTo>
                    <a:pt x="35434" y="3395"/>
                    <a:pt x="36329" y="3395"/>
                    <a:pt x="36201" y="4163"/>
                  </a:cubicBezTo>
                  <a:cubicBezTo>
                    <a:pt x="34922" y="14778"/>
                    <a:pt x="29422" y="25010"/>
                    <a:pt x="17784" y="25010"/>
                  </a:cubicBezTo>
                  <a:cubicBezTo>
                    <a:pt x="6145" y="25010"/>
                    <a:pt x="1157" y="14650"/>
                    <a:pt x="6" y="3651"/>
                  </a:cubicBezTo>
                  <a:cubicBezTo>
                    <a:pt x="-122" y="1605"/>
                    <a:pt x="1924" y="-1081"/>
                    <a:pt x="3715" y="454"/>
                  </a:cubicBezTo>
                  <a:close/>
                </a:path>
              </a:pathLst>
            </a:custGeom>
            <a:solidFill>
              <a:srgbClr val="263238"/>
            </a:solidFill>
            <a:ln w="12783" cap="flat">
              <a:no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981C68E4-3028-9400-BAD1-F23BCB20EC5A}"/>
                </a:ext>
              </a:extLst>
            </p:cNvPr>
            <p:cNvSpPr/>
            <p:nvPr/>
          </p:nvSpPr>
          <p:spPr>
            <a:xfrm>
              <a:off x="2741027" y="5884464"/>
              <a:ext cx="31306" cy="21235"/>
            </a:xfrm>
            <a:custGeom>
              <a:avLst/>
              <a:gdLst>
                <a:gd name="connsiteX0" fmla="*/ 1378 w 31306"/>
                <a:gd name="connsiteY0" fmla="*/ 514 h 21235"/>
                <a:gd name="connsiteX1" fmla="*/ 12377 w 31306"/>
                <a:gd name="connsiteY1" fmla="*/ 14327 h 21235"/>
                <a:gd name="connsiteX2" fmla="*/ 31306 w 31306"/>
                <a:gd name="connsiteY2" fmla="*/ 15478 h 21235"/>
                <a:gd name="connsiteX3" fmla="*/ 31306 w 31306"/>
                <a:gd name="connsiteY3" fmla="*/ 16501 h 21235"/>
                <a:gd name="connsiteX4" fmla="*/ 8796 w 31306"/>
                <a:gd name="connsiteY4" fmla="*/ 19570 h 21235"/>
                <a:gd name="connsiteX5" fmla="*/ 227 w 31306"/>
                <a:gd name="connsiteY5" fmla="*/ 1153 h 21235"/>
                <a:gd name="connsiteX6" fmla="*/ 1378 w 31306"/>
                <a:gd name="connsiteY6" fmla="*/ 514 h 2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6" h="21235">
                  <a:moveTo>
                    <a:pt x="1378" y="514"/>
                  </a:moveTo>
                  <a:cubicBezTo>
                    <a:pt x="4192" y="5502"/>
                    <a:pt x="6494" y="12024"/>
                    <a:pt x="12377" y="14327"/>
                  </a:cubicBezTo>
                  <a:cubicBezTo>
                    <a:pt x="18534" y="16050"/>
                    <a:pt x="24986" y="16442"/>
                    <a:pt x="31306" y="15478"/>
                  </a:cubicBezTo>
                  <a:lnTo>
                    <a:pt x="31306" y="16501"/>
                  </a:lnTo>
                  <a:cubicBezTo>
                    <a:pt x="24876" y="21438"/>
                    <a:pt x="16314" y="22605"/>
                    <a:pt x="8796" y="19570"/>
                  </a:cubicBezTo>
                  <a:cubicBezTo>
                    <a:pt x="2452" y="15752"/>
                    <a:pt x="-938" y="8465"/>
                    <a:pt x="227" y="1153"/>
                  </a:cubicBezTo>
                  <a:cubicBezTo>
                    <a:pt x="-413" y="-254"/>
                    <a:pt x="994" y="-254"/>
                    <a:pt x="1378" y="514"/>
                  </a:cubicBezTo>
                  <a:close/>
                </a:path>
              </a:pathLst>
            </a:custGeom>
            <a:solidFill>
              <a:srgbClr val="263238"/>
            </a:solidFill>
            <a:ln w="12783"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194E748E-E649-2985-9D78-050FC1D123F7}"/>
                </a:ext>
              </a:extLst>
            </p:cNvPr>
            <p:cNvSpPr/>
            <p:nvPr/>
          </p:nvSpPr>
          <p:spPr>
            <a:xfrm>
              <a:off x="2781153" y="5679572"/>
              <a:ext cx="104523" cy="200196"/>
            </a:xfrm>
            <a:custGeom>
              <a:avLst/>
              <a:gdLst>
                <a:gd name="connsiteX0" fmla="*/ 62036 w 104523"/>
                <a:gd name="connsiteY0" fmla="*/ 162303 h 200196"/>
                <a:gd name="connsiteX1" fmla="*/ 54746 w 104523"/>
                <a:gd name="connsiteY1" fmla="*/ 199522 h 200196"/>
                <a:gd name="connsiteX2" fmla="*/ 47456 w 104523"/>
                <a:gd name="connsiteY2" fmla="*/ 199522 h 200196"/>
                <a:gd name="connsiteX3" fmla="*/ 47456 w 104523"/>
                <a:gd name="connsiteY3" fmla="*/ 199522 h 200196"/>
                <a:gd name="connsiteX4" fmla="*/ 5 w 104523"/>
                <a:gd name="connsiteY4" fmla="*/ 163071 h 200196"/>
                <a:gd name="connsiteX5" fmla="*/ 1164 w 104523"/>
                <a:gd name="connsiteY5" fmla="*/ 161682 h 200196"/>
                <a:gd name="connsiteX6" fmla="*/ 2180 w 104523"/>
                <a:gd name="connsiteY6" fmla="*/ 162048 h 200196"/>
                <a:gd name="connsiteX7" fmla="*/ 48223 w 104523"/>
                <a:gd name="connsiteY7" fmla="*/ 191337 h 200196"/>
                <a:gd name="connsiteX8" fmla="*/ 55258 w 104523"/>
                <a:gd name="connsiteY8" fmla="*/ 147723 h 200196"/>
                <a:gd name="connsiteX9" fmla="*/ 79814 w 104523"/>
                <a:gd name="connsiteY9" fmla="*/ 161408 h 200196"/>
                <a:gd name="connsiteX10" fmla="*/ 100662 w 104523"/>
                <a:gd name="connsiteY10" fmla="*/ 1663 h 200196"/>
                <a:gd name="connsiteX11" fmla="*/ 102324 w 104523"/>
                <a:gd name="connsiteY11" fmla="*/ 0 h 200196"/>
                <a:gd name="connsiteX12" fmla="*/ 103987 w 104523"/>
                <a:gd name="connsiteY12" fmla="*/ 1663 h 200196"/>
                <a:gd name="connsiteX13" fmla="*/ 88767 w 104523"/>
                <a:gd name="connsiteY13" fmla="*/ 174710 h 200196"/>
                <a:gd name="connsiteX14" fmla="*/ 62036 w 104523"/>
                <a:gd name="connsiteY14" fmla="*/ 162303 h 20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523" h="200196">
                  <a:moveTo>
                    <a:pt x="62036" y="162303"/>
                  </a:moveTo>
                  <a:cubicBezTo>
                    <a:pt x="62036" y="162303"/>
                    <a:pt x="58199" y="187883"/>
                    <a:pt x="54746" y="199522"/>
                  </a:cubicBezTo>
                  <a:cubicBezTo>
                    <a:pt x="54746" y="200545"/>
                    <a:pt x="51548" y="200289"/>
                    <a:pt x="47456" y="199522"/>
                  </a:cubicBezTo>
                  <a:lnTo>
                    <a:pt x="47456" y="199522"/>
                  </a:lnTo>
                  <a:cubicBezTo>
                    <a:pt x="26081" y="197166"/>
                    <a:pt x="7791" y="183116"/>
                    <a:pt x="5" y="163071"/>
                  </a:cubicBezTo>
                  <a:cubicBezTo>
                    <a:pt x="-58" y="162367"/>
                    <a:pt x="461" y="161746"/>
                    <a:pt x="1164" y="161682"/>
                  </a:cubicBezTo>
                  <a:cubicBezTo>
                    <a:pt x="1540" y="161648"/>
                    <a:pt x="1912" y="161782"/>
                    <a:pt x="2180" y="162048"/>
                  </a:cubicBezTo>
                  <a:cubicBezTo>
                    <a:pt x="14012" y="176470"/>
                    <a:pt x="30145" y="186733"/>
                    <a:pt x="48223" y="191337"/>
                  </a:cubicBezTo>
                  <a:cubicBezTo>
                    <a:pt x="50014" y="188267"/>
                    <a:pt x="53339" y="147339"/>
                    <a:pt x="55258" y="147723"/>
                  </a:cubicBezTo>
                  <a:cubicBezTo>
                    <a:pt x="64016" y="151172"/>
                    <a:pt x="72274" y="155774"/>
                    <a:pt x="79814" y="161408"/>
                  </a:cubicBezTo>
                  <a:cubicBezTo>
                    <a:pt x="89407" y="108458"/>
                    <a:pt x="90302" y="54357"/>
                    <a:pt x="100662" y="1663"/>
                  </a:cubicBezTo>
                  <a:cubicBezTo>
                    <a:pt x="100662" y="744"/>
                    <a:pt x="101406" y="0"/>
                    <a:pt x="102324" y="0"/>
                  </a:cubicBezTo>
                  <a:cubicBezTo>
                    <a:pt x="103243" y="0"/>
                    <a:pt x="103987" y="744"/>
                    <a:pt x="103987" y="1663"/>
                  </a:cubicBezTo>
                  <a:cubicBezTo>
                    <a:pt x="106929" y="58450"/>
                    <a:pt x="97208" y="119713"/>
                    <a:pt x="88767" y="174710"/>
                  </a:cubicBezTo>
                  <a:cubicBezTo>
                    <a:pt x="87360" y="181488"/>
                    <a:pt x="66129" y="165757"/>
                    <a:pt x="62036" y="162303"/>
                  </a:cubicBezTo>
                  <a:close/>
                </a:path>
              </a:pathLst>
            </a:custGeom>
            <a:solidFill>
              <a:srgbClr val="263238"/>
            </a:solidFill>
            <a:ln w="12783"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A92F33A9-0820-9A81-0805-6B47604ED4BB}"/>
                </a:ext>
              </a:extLst>
            </p:cNvPr>
            <p:cNvSpPr/>
            <p:nvPr/>
          </p:nvSpPr>
          <p:spPr>
            <a:xfrm>
              <a:off x="2770784" y="5844305"/>
              <a:ext cx="51301" cy="40570"/>
            </a:xfrm>
            <a:custGeom>
              <a:avLst/>
              <a:gdLst>
                <a:gd name="connsiteX0" fmla="*/ 51301 w 51301"/>
                <a:gd name="connsiteY0" fmla="*/ 27498 h 40570"/>
                <a:gd name="connsiteX1" fmla="*/ 23803 w 51301"/>
                <a:gd name="connsiteY1" fmla="*/ 40288 h 40570"/>
                <a:gd name="connsiteX2" fmla="*/ 7816 w 51301"/>
                <a:gd name="connsiteY2" fmla="*/ 37474 h 40570"/>
                <a:gd name="connsiteX3" fmla="*/ 3467 w 51301"/>
                <a:gd name="connsiteY3" fmla="*/ 12790 h 40570"/>
                <a:gd name="connsiteX4" fmla="*/ 11909 w 51301"/>
                <a:gd name="connsiteY4" fmla="*/ 0 h 40570"/>
                <a:gd name="connsiteX5" fmla="*/ 51302 w 51301"/>
                <a:gd name="connsiteY5" fmla="*/ 27498 h 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01" h="40570">
                  <a:moveTo>
                    <a:pt x="51301" y="27498"/>
                  </a:moveTo>
                  <a:cubicBezTo>
                    <a:pt x="43382" y="34046"/>
                    <a:pt x="33913" y="38451"/>
                    <a:pt x="23803" y="40288"/>
                  </a:cubicBezTo>
                  <a:cubicBezTo>
                    <a:pt x="18310" y="41111"/>
                    <a:pt x="12698" y="40123"/>
                    <a:pt x="7816" y="37474"/>
                  </a:cubicBezTo>
                  <a:cubicBezTo>
                    <a:pt x="-2927" y="31719"/>
                    <a:pt x="-753" y="21231"/>
                    <a:pt x="3467" y="12790"/>
                  </a:cubicBezTo>
                  <a:cubicBezTo>
                    <a:pt x="5734" y="8189"/>
                    <a:pt x="8570" y="3892"/>
                    <a:pt x="11909" y="0"/>
                  </a:cubicBezTo>
                  <a:cubicBezTo>
                    <a:pt x="21758" y="13146"/>
                    <a:pt x="35566" y="22785"/>
                    <a:pt x="51302" y="27498"/>
                  </a:cubicBezTo>
                  <a:close/>
                </a:path>
              </a:pathLst>
            </a:custGeom>
            <a:solidFill>
              <a:srgbClr val="263238"/>
            </a:solidFill>
            <a:ln w="12783" cap="flat">
              <a:no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63D0AEBC-BEC5-D8D8-ADEF-0FB875BB0851}"/>
                </a:ext>
              </a:extLst>
            </p:cNvPr>
            <p:cNvSpPr/>
            <p:nvPr/>
          </p:nvSpPr>
          <p:spPr>
            <a:xfrm>
              <a:off x="2770784" y="5856711"/>
              <a:ext cx="23819" cy="27780"/>
            </a:xfrm>
            <a:custGeom>
              <a:avLst/>
              <a:gdLst>
                <a:gd name="connsiteX0" fmla="*/ 23803 w 23819"/>
                <a:gd name="connsiteY0" fmla="*/ 27498 h 27780"/>
                <a:gd name="connsiteX1" fmla="*/ 7816 w 23819"/>
                <a:gd name="connsiteY1" fmla="*/ 24684 h 27780"/>
                <a:gd name="connsiteX2" fmla="*/ 3467 w 23819"/>
                <a:gd name="connsiteY2" fmla="*/ 0 h 27780"/>
                <a:gd name="connsiteX3" fmla="*/ 23803 w 23819"/>
                <a:gd name="connsiteY3" fmla="*/ 27498 h 27780"/>
              </a:gdLst>
              <a:ahLst/>
              <a:cxnLst>
                <a:cxn ang="0">
                  <a:pos x="connsiteX0" y="connsiteY0"/>
                </a:cxn>
                <a:cxn ang="0">
                  <a:pos x="connsiteX1" y="connsiteY1"/>
                </a:cxn>
                <a:cxn ang="0">
                  <a:pos x="connsiteX2" y="connsiteY2"/>
                </a:cxn>
                <a:cxn ang="0">
                  <a:pos x="connsiteX3" y="connsiteY3"/>
                </a:cxn>
              </a:cxnLst>
              <a:rect l="l" t="t" r="r" b="b"/>
              <a:pathLst>
                <a:path w="23819" h="27780">
                  <a:moveTo>
                    <a:pt x="23803" y="27498"/>
                  </a:moveTo>
                  <a:cubicBezTo>
                    <a:pt x="18310" y="28321"/>
                    <a:pt x="12698" y="27333"/>
                    <a:pt x="7816" y="24684"/>
                  </a:cubicBezTo>
                  <a:cubicBezTo>
                    <a:pt x="-2927" y="18929"/>
                    <a:pt x="-753" y="8441"/>
                    <a:pt x="3467" y="0"/>
                  </a:cubicBezTo>
                  <a:cubicBezTo>
                    <a:pt x="15815" y="3323"/>
                    <a:pt x="24243" y="14719"/>
                    <a:pt x="23803" y="27498"/>
                  </a:cubicBezTo>
                  <a:close/>
                </a:path>
              </a:pathLst>
            </a:custGeom>
            <a:solidFill>
              <a:srgbClr val="FF99BA"/>
            </a:solidFill>
            <a:ln w="12783" cap="flat">
              <a:noFill/>
              <a:prstDash val="solid"/>
              <a:miter/>
            </a:ln>
          </p:spPr>
          <p:txBody>
            <a:bodyPr rtlCol="0" anchor="ctr"/>
            <a:lstStyle/>
            <a:p>
              <a:endParaRPr lang="en-US"/>
            </a:p>
          </p:txBody>
        </p:sp>
        <p:sp>
          <p:nvSpPr>
            <p:cNvPr id="669" name="Freeform: Shape 668">
              <a:extLst>
                <a:ext uri="{FF2B5EF4-FFF2-40B4-BE49-F238E27FC236}">
                  <a16:creationId xmlns:a16="http://schemas.microsoft.com/office/drawing/2014/main" id="{CB870AE6-9DA8-1258-5D92-F1A108868048}"/>
                </a:ext>
              </a:extLst>
            </p:cNvPr>
            <p:cNvSpPr/>
            <p:nvPr/>
          </p:nvSpPr>
          <p:spPr>
            <a:xfrm>
              <a:off x="2605809" y="6735494"/>
              <a:ext cx="500881" cy="156557"/>
            </a:xfrm>
            <a:custGeom>
              <a:avLst/>
              <a:gdLst>
                <a:gd name="connsiteX0" fmla="*/ 500468 w 500881"/>
                <a:gd name="connsiteY0" fmla="*/ 37228 h 156557"/>
                <a:gd name="connsiteX1" fmla="*/ 300818 w 500881"/>
                <a:gd name="connsiteY1" fmla="*/ 121514 h 156557"/>
                <a:gd name="connsiteX2" fmla="*/ 278819 w 500881"/>
                <a:gd name="connsiteY2" fmla="*/ 154128 h 156557"/>
                <a:gd name="connsiteX3" fmla="*/ 293272 w 500881"/>
                <a:gd name="connsiteY3" fmla="*/ 156558 h 156557"/>
                <a:gd name="connsiteX4" fmla="*/ 0 w 500881"/>
                <a:gd name="connsiteY4" fmla="*/ 116014 h 156557"/>
                <a:gd name="connsiteX5" fmla="*/ 186732 w 500881"/>
                <a:gd name="connsiteY5" fmla="*/ 26485 h 156557"/>
                <a:gd name="connsiteX6" fmla="*/ 500468 w 500881"/>
                <a:gd name="connsiteY6" fmla="*/ 37228 h 15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881" h="156557">
                  <a:moveTo>
                    <a:pt x="500468" y="37228"/>
                  </a:moveTo>
                  <a:cubicBezTo>
                    <a:pt x="510316" y="95934"/>
                    <a:pt x="341490" y="109363"/>
                    <a:pt x="300818" y="121514"/>
                  </a:cubicBezTo>
                  <a:cubicBezTo>
                    <a:pt x="260146" y="133664"/>
                    <a:pt x="255925" y="145431"/>
                    <a:pt x="278819" y="154128"/>
                  </a:cubicBezTo>
                  <a:cubicBezTo>
                    <a:pt x="283536" y="155452"/>
                    <a:pt x="288381" y="156266"/>
                    <a:pt x="293272" y="156558"/>
                  </a:cubicBezTo>
                  <a:cubicBezTo>
                    <a:pt x="226381" y="154256"/>
                    <a:pt x="0" y="116014"/>
                    <a:pt x="0" y="116014"/>
                  </a:cubicBezTo>
                  <a:cubicBezTo>
                    <a:pt x="0" y="116014"/>
                    <a:pt x="121120" y="52065"/>
                    <a:pt x="186732" y="26485"/>
                  </a:cubicBezTo>
                  <a:cubicBezTo>
                    <a:pt x="252344" y="905"/>
                    <a:pt x="490620" y="-21733"/>
                    <a:pt x="500468" y="37228"/>
                  </a:cubicBezTo>
                  <a:close/>
                </a:path>
              </a:pathLst>
            </a:custGeom>
            <a:solidFill>
              <a:srgbClr val="FFC4C0"/>
            </a:solidFill>
            <a:ln w="12783" cap="flat">
              <a:no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902ECD3A-940B-BD81-8901-048A41B1780F}"/>
                </a:ext>
              </a:extLst>
            </p:cNvPr>
            <p:cNvSpPr/>
            <p:nvPr/>
          </p:nvSpPr>
          <p:spPr>
            <a:xfrm>
              <a:off x="2890511" y="6347843"/>
              <a:ext cx="987762" cy="800902"/>
            </a:xfrm>
            <a:custGeom>
              <a:avLst/>
              <a:gdLst>
                <a:gd name="connsiteX0" fmla="*/ 666225 w 987762"/>
                <a:gd name="connsiteY0" fmla="*/ 126364 h 800902"/>
                <a:gd name="connsiteX1" fmla="*/ 773660 w 987762"/>
                <a:gd name="connsiteY1" fmla="*/ 65740 h 800902"/>
                <a:gd name="connsiteX2" fmla="*/ 953997 w 987762"/>
                <a:gd name="connsiteY2" fmla="*/ 3709 h 800902"/>
                <a:gd name="connsiteX3" fmla="*/ 987762 w 987762"/>
                <a:gd name="connsiteY3" fmla="*/ 0 h 800902"/>
                <a:gd name="connsiteX4" fmla="*/ 800646 w 987762"/>
                <a:gd name="connsiteY4" fmla="*/ 707280 h 800902"/>
                <a:gd name="connsiteX5" fmla="*/ 504433 w 987762"/>
                <a:gd name="connsiteY5" fmla="*/ 800902 h 800902"/>
                <a:gd name="connsiteX6" fmla="*/ 0 w 987762"/>
                <a:gd name="connsiteY6" fmla="*/ 690909 h 800902"/>
                <a:gd name="connsiteX7" fmla="*/ 147723 w 987762"/>
                <a:gd name="connsiteY7" fmla="*/ 19824 h 800902"/>
                <a:gd name="connsiteX8" fmla="*/ 181872 w 987762"/>
                <a:gd name="connsiteY8" fmla="*/ 15604 h 800902"/>
                <a:gd name="connsiteX9" fmla="*/ 299027 w 987762"/>
                <a:gd name="connsiteY9" fmla="*/ 40416 h 800902"/>
                <a:gd name="connsiteX10" fmla="*/ 666225 w 987762"/>
                <a:gd name="connsiteY10" fmla="*/ 126364 h 8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7762" h="800902">
                  <a:moveTo>
                    <a:pt x="666225" y="126364"/>
                  </a:moveTo>
                  <a:cubicBezTo>
                    <a:pt x="699725" y="102309"/>
                    <a:pt x="735750" y="81980"/>
                    <a:pt x="773660" y="65740"/>
                  </a:cubicBezTo>
                  <a:cubicBezTo>
                    <a:pt x="823924" y="46683"/>
                    <a:pt x="934556" y="14580"/>
                    <a:pt x="953997" y="3709"/>
                  </a:cubicBezTo>
                  <a:lnTo>
                    <a:pt x="987762" y="0"/>
                  </a:lnTo>
                  <a:lnTo>
                    <a:pt x="800646" y="707280"/>
                  </a:lnTo>
                  <a:lnTo>
                    <a:pt x="504433" y="800902"/>
                  </a:lnTo>
                  <a:lnTo>
                    <a:pt x="0" y="690909"/>
                  </a:lnTo>
                  <a:lnTo>
                    <a:pt x="147723" y="19824"/>
                  </a:lnTo>
                  <a:lnTo>
                    <a:pt x="181872" y="15604"/>
                  </a:lnTo>
                  <a:cubicBezTo>
                    <a:pt x="181872" y="15604"/>
                    <a:pt x="245821" y="32103"/>
                    <a:pt x="299027" y="40416"/>
                  </a:cubicBezTo>
                  <a:cubicBezTo>
                    <a:pt x="352233" y="48729"/>
                    <a:pt x="532826" y="46427"/>
                    <a:pt x="666225" y="126364"/>
                  </a:cubicBezTo>
                  <a:close/>
                </a:path>
              </a:pathLst>
            </a:custGeom>
            <a:solidFill>
              <a:srgbClr val="FFFFFF"/>
            </a:solidFill>
            <a:ln w="12783"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814DFC14-7925-1BCB-7993-491ADE26747E}"/>
                </a:ext>
              </a:extLst>
            </p:cNvPr>
            <p:cNvSpPr/>
            <p:nvPr/>
          </p:nvSpPr>
          <p:spPr>
            <a:xfrm>
              <a:off x="2861990" y="6362167"/>
              <a:ext cx="654585" cy="807168"/>
            </a:xfrm>
            <a:custGeom>
              <a:avLst/>
              <a:gdLst>
                <a:gd name="connsiteX0" fmla="*/ 489341 w 654585"/>
                <a:gd name="connsiteY0" fmla="*/ 807169 h 807168"/>
                <a:gd name="connsiteX1" fmla="*/ 654586 w 654585"/>
                <a:gd name="connsiteY1" fmla="*/ 126492 h 807168"/>
                <a:gd name="connsiteX2" fmla="*/ 154246 w 654585"/>
                <a:gd name="connsiteY2" fmla="*/ 0 h 807168"/>
                <a:gd name="connsiteX3" fmla="*/ 0 w 654585"/>
                <a:gd name="connsiteY3" fmla="*/ 693851 h 807168"/>
                <a:gd name="connsiteX4" fmla="*/ 489341 w 654585"/>
                <a:gd name="connsiteY4" fmla="*/ 807169 h 80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585" h="807168">
                  <a:moveTo>
                    <a:pt x="489341" y="807169"/>
                  </a:moveTo>
                  <a:lnTo>
                    <a:pt x="654586" y="126492"/>
                  </a:lnTo>
                  <a:lnTo>
                    <a:pt x="154246" y="0"/>
                  </a:lnTo>
                  <a:lnTo>
                    <a:pt x="0" y="693851"/>
                  </a:lnTo>
                  <a:lnTo>
                    <a:pt x="489341" y="807169"/>
                  </a:lnTo>
                  <a:close/>
                </a:path>
              </a:pathLst>
            </a:custGeom>
            <a:solidFill>
              <a:srgbClr val="FF725E"/>
            </a:solidFill>
            <a:ln w="12783" cap="flat">
              <a:no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ADE6DD67-31C8-7CC7-A93F-E0F2E805ECAD}"/>
                </a:ext>
              </a:extLst>
            </p:cNvPr>
            <p:cNvSpPr/>
            <p:nvPr/>
          </p:nvSpPr>
          <p:spPr>
            <a:xfrm>
              <a:off x="2861990" y="6362167"/>
              <a:ext cx="654585" cy="807168"/>
            </a:xfrm>
            <a:custGeom>
              <a:avLst/>
              <a:gdLst>
                <a:gd name="connsiteX0" fmla="*/ 489341 w 654585"/>
                <a:gd name="connsiteY0" fmla="*/ 807169 h 807168"/>
                <a:gd name="connsiteX1" fmla="*/ 654586 w 654585"/>
                <a:gd name="connsiteY1" fmla="*/ 126492 h 807168"/>
                <a:gd name="connsiteX2" fmla="*/ 154246 w 654585"/>
                <a:gd name="connsiteY2" fmla="*/ 0 h 807168"/>
                <a:gd name="connsiteX3" fmla="*/ 0 w 654585"/>
                <a:gd name="connsiteY3" fmla="*/ 693851 h 807168"/>
                <a:gd name="connsiteX4" fmla="*/ 489341 w 654585"/>
                <a:gd name="connsiteY4" fmla="*/ 807169 h 80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585" h="807168">
                  <a:moveTo>
                    <a:pt x="489341" y="807169"/>
                  </a:moveTo>
                  <a:lnTo>
                    <a:pt x="654586" y="126492"/>
                  </a:lnTo>
                  <a:lnTo>
                    <a:pt x="154246" y="0"/>
                  </a:lnTo>
                  <a:lnTo>
                    <a:pt x="0" y="693851"/>
                  </a:lnTo>
                  <a:lnTo>
                    <a:pt x="489341" y="807169"/>
                  </a:lnTo>
                  <a:close/>
                </a:path>
              </a:pathLst>
            </a:custGeom>
            <a:solidFill>
              <a:srgbClr val="000000">
                <a:alpha val="20000"/>
              </a:srgbClr>
            </a:solidFill>
            <a:ln w="12783"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06257C23-2C57-C2B0-32F1-2A395022320A}"/>
                </a:ext>
              </a:extLst>
            </p:cNvPr>
            <p:cNvSpPr/>
            <p:nvPr/>
          </p:nvSpPr>
          <p:spPr>
            <a:xfrm>
              <a:off x="3351331" y="6488659"/>
              <a:ext cx="238019" cy="680677"/>
            </a:xfrm>
            <a:custGeom>
              <a:avLst/>
              <a:gdLst>
                <a:gd name="connsiteX0" fmla="*/ 0 w 238019"/>
                <a:gd name="connsiteY0" fmla="*/ 680677 h 680677"/>
                <a:gd name="connsiteX1" fmla="*/ 72007 w 238019"/>
                <a:gd name="connsiteY1" fmla="*/ 680677 h 680677"/>
                <a:gd name="connsiteX2" fmla="*/ 238020 w 238019"/>
                <a:gd name="connsiteY2" fmla="*/ 0 h 680677"/>
                <a:gd name="connsiteX3" fmla="*/ 165245 w 238019"/>
                <a:gd name="connsiteY3" fmla="*/ 0 h 680677"/>
                <a:gd name="connsiteX4" fmla="*/ 0 w 238019"/>
                <a:gd name="connsiteY4" fmla="*/ 680677 h 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19" h="680677">
                  <a:moveTo>
                    <a:pt x="0" y="680677"/>
                  </a:moveTo>
                  <a:lnTo>
                    <a:pt x="72007" y="680677"/>
                  </a:lnTo>
                  <a:lnTo>
                    <a:pt x="238020" y="0"/>
                  </a:lnTo>
                  <a:lnTo>
                    <a:pt x="165245" y="0"/>
                  </a:lnTo>
                  <a:lnTo>
                    <a:pt x="0" y="680677"/>
                  </a:lnTo>
                  <a:close/>
                </a:path>
              </a:pathLst>
            </a:custGeom>
            <a:solidFill>
              <a:srgbClr val="FF725E"/>
            </a:solidFill>
            <a:ln w="12783"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28CC7A47-8710-09F0-4BE1-6BDE3DB0F387}"/>
                </a:ext>
              </a:extLst>
            </p:cNvPr>
            <p:cNvSpPr/>
            <p:nvPr/>
          </p:nvSpPr>
          <p:spPr>
            <a:xfrm>
              <a:off x="3351331" y="6488659"/>
              <a:ext cx="238019" cy="680677"/>
            </a:xfrm>
            <a:custGeom>
              <a:avLst/>
              <a:gdLst>
                <a:gd name="connsiteX0" fmla="*/ 0 w 238019"/>
                <a:gd name="connsiteY0" fmla="*/ 680677 h 680677"/>
                <a:gd name="connsiteX1" fmla="*/ 72007 w 238019"/>
                <a:gd name="connsiteY1" fmla="*/ 680677 h 680677"/>
                <a:gd name="connsiteX2" fmla="*/ 238020 w 238019"/>
                <a:gd name="connsiteY2" fmla="*/ 0 h 680677"/>
                <a:gd name="connsiteX3" fmla="*/ 165245 w 238019"/>
                <a:gd name="connsiteY3" fmla="*/ 0 h 680677"/>
                <a:gd name="connsiteX4" fmla="*/ 0 w 238019"/>
                <a:gd name="connsiteY4" fmla="*/ 680677 h 680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19" h="680677">
                  <a:moveTo>
                    <a:pt x="0" y="680677"/>
                  </a:moveTo>
                  <a:lnTo>
                    <a:pt x="72007" y="680677"/>
                  </a:lnTo>
                  <a:lnTo>
                    <a:pt x="238020" y="0"/>
                  </a:lnTo>
                  <a:lnTo>
                    <a:pt x="165245" y="0"/>
                  </a:lnTo>
                  <a:lnTo>
                    <a:pt x="0" y="680677"/>
                  </a:lnTo>
                  <a:close/>
                </a:path>
              </a:pathLst>
            </a:custGeom>
            <a:solidFill>
              <a:srgbClr val="000000">
                <a:alpha val="10000"/>
              </a:srgbClr>
            </a:solidFill>
            <a:ln w="12783"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20E9FF06-B085-3CEA-39F7-2BC1D94E3911}"/>
                </a:ext>
              </a:extLst>
            </p:cNvPr>
            <p:cNvSpPr/>
            <p:nvPr/>
          </p:nvSpPr>
          <p:spPr>
            <a:xfrm>
              <a:off x="3423338" y="6340936"/>
              <a:ext cx="469260" cy="828400"/>
            </a:xfrm>
            <a:custGeom>
              <a:avLst/>
              <a:gdLst>
                <a:gd name="connsiteX0" fmla="*/ 0 w 469260"/>
                <a:gd name="connsiteY0" fmla="*/ 828400 h 828400"/>
                <a:gd name="connsiteX1" fmla="*/ 166013 w 469260"/>
                <a:gd name="connsiteY1" fmla="*/ 147723 h 828400"/>
                <a:gd name="connsiteX2" fmla="*/ 469261 w 469260"/>
                <a:gd name="connsiteY2" fmla="*/ 0 h 828400"/>
                <a:gd name="connsiteX3" fmla="*/ 276133 w 469260"/>
                <a:gd name="connsiteY3" fmla="*/ 720454 h 828400"/>
                <a:gd name="connsiteX4" fmla="*/ 0 w 469260"/>
                <a:gd name="connsiteY4" fmla="*/ 828400 h 82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60" h="828400">
                  <a:moveTo>
                    <a:pt x="0" y="828400"/>
                  </a:moveTo>
                  <a:lnTo>
                    <a:pt x="166013" y="147723"/>
                  </a:lnTo>
                  <a:lnTo>
                    <a:pt x="469261" y="0"/>
                  </a:lnTo>
                  <a:lnTo>
                    <a:pt x="276133" y="720454"/>
                  </a:lnTo>
                  <a:lnTo>
                    <a:pt x="0" y="828400"/>
                  </a:lnTo>
                  <a:close/>
                </a:path>
              </a:pathLst>
            </a:custGeom>
            <a:solidFill>
              <a:srgbClr val="FF725E"/>
            </a:solidFill>
            <a:ln w="12783"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0F114D31-9911-5846-BB47-1164838F4EF3}"/>
                </a:ext>
              </a:extLst>
            </p:cNvPr>
            <p:cNvSpPr/>
            <p:nvPr/>
          </p:nvSpPr>
          <p:spPr>
            <a:xfrm>
              <a:off x="3423338" y="6340936"/>
              <a:ext cx="469260" cy="828400"/>
            </a:xfrm>
            <a:custGeom>
              <a:avLst/>
              <a:gdLst>
                <a:gd name="connsiteX0" fmla="*/ 0 w 469260"/>
                <a:gd name="connsiteY0" fmla="*/ 828400 h 828400"/>
                <a:gd name="connsiteX1" fmla="*/ 166013 w 469260"/>
                <a:gd name="connsiteY1" fmla="*/ 147723 h 828400"/>
                <a:gd name="connsiteX2" fmla="*/ 469261 w 469260"/>
                <a:gd name="connsiteY2" fmla="*/ 0 h 828400"/>
                <a:gd name="connsiteX3" fmla="*/ 276133 w 469260"/>
                <a:gd name="connsiteY3" fmla="*/ 720454 h 828400"/>
                <a:gd name="connsiteX4" fmla="*/ 0 w 469260"/>
                <a:gd name="connsiteY4" fmla="*/ 828400 h 82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260" h="828400">
                  <a:moveTo>
                    <a:pt x="0" y="828400"/>
                  </a:moveTo>
                  <a:lnTo>
                    <a:pt x="166013" y="147723"/>
                  </a:lnTo>
                  <a:lnTo>
                    <a:pt x="469261" y="0"/>
                  </a:lnTo>
                  <a:lnTo>
                    <a:pt x="276133" y="720454"/>
                  </a:lnTo>
                  <a:lnTo>
                    <a:pt x="0" y="828400"/>
                  </a:lnTo>
                  <a:close/>
                </a:path>
              </a:pathLst>
            </a:custGeom>
            <a:solidFill>
              <a:srgbClr val="000000">
                <a:alpha val="20000"/>
              </a:srgbClr>
            </a:solidFill>
            <a:ln w="12783" cap="flat">
              <a:no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5D3821A4-A860-DE16-7A92-78C3EF947E7E}"/>
                </a:ext>
              </a:extLst>
            </p:cNvPr>
            <p:cNvSpPr/>
            <p:nvPr/>
          </p:nvSpPr>
          <p:spPr>
            <a:xfrm>
              <a:off x="2605553" y="6847541"/>
              <a:ext cx="668713" cy="493052"/>
            </a:xfrm>
            <a:custGeom>
              <a:avLst/>
              <a:gdLst>
                <a:gd name="connsiteX0" fmla="*/ 667759 w 668713"/>
                <a:gd name="connsiteY0" fmla="*/ 136598 h 493052"/>
                <a:gd name="connsiteX1" fmla="*/ 591020 w 668713"/>
                <a:gd name="connsiteY1" fmla="*/ 221906 h 493052"/>
                <a:gd name="connsiteX2" fmla="*/ 668655 w 668713"/>
                <a:gd name="connsiteY2" fmla="*/ 253881 h 493052"/>
                <a:gd name="connsiteX3" fmla="*/ 604705 w 668713"/>
                <a:gd name="connsiteY3" fmla="*/ 347886 h 493052"/>
                <a:gd name="connsiteX4" fmla="*/ 615193 w 668713"/>
                <a:gd name="connsiteY4" fmla="*/ 395465 h 493052"/>
                <a:gd name="connsiteX5" fmla="*/ 397765 w 668713"/>
                <a:gd name="connsiteY5" fmla="*/ 492796 h 493052"/>
                <a:gd name="connsiteX6" fmla="*/ 16755 w 668713"/>
                <a:gd name="connsiteY6" fmla="*/ 447264 h 493052"/>
                <a:gd name="connsiteX7" fmla="*/ 0 w 668713"/>
                <a:gd name="connsiteY7" fmla="*/ 3967 h 493052"/>
                <a:gd name="connsiteX8" fmla="*/ 293272 w 668713"/>
                <a:gd name="connsiteY8" fmla="*/ 44511 h 493052"/>
                <a:gd name="connsiteX9" fmla="*/ 294167 w 668713"/>
                <a:gd name="connsiteY9" fmla="*/ 44511 h 493052"/>
                <a:gd name="connsiteX10" fmla="*/ 433577 w 668713"/>
                <a:gd name="connsiteY10" fmla="*/ 44511 h 493052"/>
                <a:gd name="connsiteX11" fmla="*/ 618518 w 668713"/>
                <a:gd name="connsiteY11" fmla="*/ 18163 h 493052"/>
                <a:gd name="connsiteX12" fmla="*/ 569789 w 668713"/>
                <a:gd name="connsiteY12" fmla="*/ 105518 h 493052"/>
                <a:gd name="connsiteX13" fmla="*/ 667759 w 668713"/>
                <a:gd name="connsiteY13" fmla="*/ 136598 h 49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8713" h="493052">
                  <a:moveTo>
                    <a:pt x="667759" y="136598"/>
                  </a:moveTo>
                  <a:cubicBezTo>
                    <a:pt x="673899" y="189036"/>
                    <a:pt x="596264" y="219988"/>
                    <a:pt x="591020" y="221906"/>
                  </a:cubicBezTo>
                  <a:cubicBezTo>
                    <a:pt x="595880" y="220627"/>
                    <a:pt x="666353" y="201314"/>
                    <a:pt x="668655" y="253881"/>
                  </a:cubicBezTo>
                  <a:cubicBezTo>
                    <a:pt x="670957" y="306447"/>
                    <a:pt x="604705" y="347886"/>
                    <a:pt x="604705" y="347886"/>
                  </a:cubicBezTo>
                  <a:cubicBezTo>
                    <a:pt x="604705" y="347886"/>
                    <a:pt x="630285" y="356200"/>
                    <a:pt x="615193" y="395465"/>
                  </a:cubicBezTo>
                  <a:cubicBezTo>
                    <a:pt x="592811" y="451612"/>
                    <a:pt x="467598" y="488831"/>
                    <a:pt x="397765" y="492796"/>
                  </a:cubicBezTo>
                  <a:cubicBezTo>
                    <a:pt x="327932" y="496761"/>
                    <a:pt x="56403" y="453659"/>
                    <a:pt x="16755" y="447264"/>
                  </a:cubicBezTo>
                  <a:lnTo>
                    <a:pt x="0" y="3967"/>
                  </a:lnTo>
                  <a:cubicBezTo>
                    <a:pt x="0" y="3967"/>
                    <a:pt x="226381" y="42336"/>
                    <a:pt x="293272" y="44511"/>
                  </a:cubicBezTo>
                  <a:lnTo>
                    <a:pt x="294167" y="44511"/>
                  </a:lnTo>
                  <a:cubicBezTo>
                    <a:pt x="340592" y="47391"/>
                    <a:pt x="387152" y="47391"/>
                    <a:pt x="433577" y="44511"/>
                  </a:cubicBezTo>
                  <a:cubicBezTo>
                    <a:pt x="506863" y="37476"/>
                    <a:pt x="597415" y="-32229"/>
                    <a:pt x="618518" y="18163"/>
                  </a:cubicBezTo>
                  <a:cubicBezTo>
                    <a:pt x="637320" y="63184"/>
                    <a:pt x="569789" y="105518"/>
                    <a:pt x="569789" y="105518"/>
                  </a:cubicBezTo>
                  <a:cubicBezTo>
                    <a:pt x="569789" y="105518"/>
                    <a:pt x="661492" y="82497"/>
                    <a:pt x="667759" y="136598"/>
                  </a:cubicBezTo>
                  <a:close/>
                </a:path>
              </a:pathLst>
            </a:custGeom>
            <a:solidFill>
              <a:srgbClr val="FFC4C0"/>
            </a:solidFill>
            <a:ln w="12783" cap="flat">
              <a:no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EE4E006F-D30F-AF02-D848-87DD92589196}"/>
                </a:ext>
              </a:extLst>
            </p:cNvPr>
            <p:cNvSpPr/>
            <p:nvPr/>
          </p:nvSpPr>
          <p:spPr>
            <a:xfrm>
              <a:off x="2910709" y="6952737"/>
              <a:ext cx="266156" cy="64648"/>
            </a:xfrm>
            <a:custGeom>
              <a:avLst/>
              <a:gdLst>
                <a:gd name="connsiteX0" fmla="*/ 261180 w 266156"/>
                <a:gd name="connsiteY0" fmla="*/ 834 h 64648"/>
                <a:gd name="connsiteX1" fmla="*/ 1929 w 266156"/>
                <a:gd name="connsiteY1" fmla="*/ 50843 h 64648"/>
                <a:gd name="connsiteX2" fmla="*/ 1929 w 266156"/>
                <a:gd name="connsiteY2" fmla="*/ 54296 h 64648"/>
                <a:gd name="connsiteX3" fmla="*/ 264633 w 266156"/>
                <a:gd name="connsiteY3" fmla="*/ 5439 h 64648"/>
                <a:gd name="connsiteX4" fmla="*/ 261180 w 266156"/>
                <a:gd name="connsiteY4" fmla="*/ 834 h 64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56" h="64648">
                  <a:moveTo>
                    <a:pt x="261180" y="834"/>
                  </a:moveTo>
                  <a:cubicBezTo>
                    <a:pt x="163082" y="53145"/>
                    <a:pt x="111027" y="59028"/>
                    <a:pt x="1929" y="50843"/>
                  </a:cubicBezTo>
                  <a:cubicBezTo>
                    <a:pt x="-245" y="50843"/>
                    <a:pt x="-1012" y="53912"/>
                    <a:pt x="1929" y="54296"/>
                  </a:cubicBezTo>
                  <a:cubicBezTo>
                    <a:pt x="108085" y="71818"/>
                    <a:pt x="174337" y="73864"/>
                    <a:pt x="264633" y="5439"/>
                  </a:cubicBezTo>
                  <a:cubicBezTo>
                    <a:pt x="267959" y="2113"/>
                    <a:pt x="265401" y="-1724"/>
                    <a:pt x="261180" y="834"/>
                  </a:cubicBezTo>
                  <a:close/>
                </a:path>
              </a:pathLst>
            </a:custGeom>
            <a:solidFill>
              <a:srgbClr val="263238"/>
            </a:solidFill>
            <a:ln w="12783" cap="flat">
              <a:no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2444F588-6463-E876-27BD-BF95DD666C21}"/>
                </a:ext>
              </a:extLst>
            </p:cNvPr>
            <p:cNvSpPr/>
            <p:nvPr/>
          </p:nvSpPr>
          <p:spPr>
            <a:xfrm>
              <a:off x="2920696" y="7065906"/>
              <a:ext cx="283671" cy="60329"/>
            </a:xfrm>
            <a:custGeom>
              <a:avLst/>
              <a:gdLst>
                <a:gd name="connsiteX0" fmla="*/ 279331 w 283671"/>
                <a:gd name="connsiteY0" fmla="*/ 472 h 60329"/>
                <a:gd name="connsiteX1" fmla="*/ 1407 w 283671"/>
                <a:gd name="connsiteY1" fmla="*/ 52782 h 60329"/>
                <a:gd name="connsiteX2" fmla="*/ 0 w 283671"/>
                <a:gd name="connsiteY2" fmla="*/ 54189 h 60329"/>
                <a:gd name="connsiteX3" fmla="*/ 1407 w 283671"/>
                <a:gd name="connsiteY3" fmla="*/ 55596 h 60329"/>
                <a:gd name="connsiteX4" fmla="*/ 280866 w 283671"/>
                <a:gd name="connsiteY4" fmla="*/ 6227 h 60329"/>
                <a:gd name="connsiteX5" fmla="*/ 279331 w 283671"/>
                <a:gd name="connsiteY5" fmla="*/ 472 h 6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671" h="60329">
                  <a:moveTo>
                    <a:pt x="279331" y="472"/>
                  </a:moveTo>
                  <a:cubicBezTo>
                    <a:pt x="172663" y="45875"/>
                    <a:pt x="116388" y="52782"/>
                    <a:pt x="1407" y="52782"/>
                  </a:cubicBezTo>
                  <a:cubicBezTo>
                    <a:pt x="630" y="52782"/>
                    <a:pt x="0" y="53412"/>
                    <a:pt x="0" y="54189"/>
                  </a:cubicBezTo>
                  <a:cubicBezTo>
                    <a:pt x="0" y="54966"/>
                    <a:pt x="630" y="55596"/>
                    <a:pt x="1407" y="55596"/>
                  </a:cubicBezTo>
                  <a:cubicBezTo>
                    <a:pt x="114086" y="65060"/>
                    <a:pt x="180465" y="65572"/>
                    <a:pt x="280866" y="6227"/>
                  </a:cubicBezTo>
                  <a:cubicBezTo>
                    <a:pt x="285342" y="3541"/>
                    <a:pt x="284191" y="-1575"/>
                    <a:pt x="279331" y="472"/>
                  </a:cubicBezTo>
                  <a:close/>
                </a:path>
              </a:pathLst>
            </a:custGeom>
            <a:solidFill>
              <a:srgbClr val="263238"/>
            </a:solidFill>
            <a:ln w="12783" cap="flat">
              <a:no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F7665132-4179-3BBC-B727-617CF0335867}"/>
                </a:ext>
              </a:extLst>
            </p:cNvPr>
            <p:cNvSpPr/>
            <p:nvPr/>
          </p:nvSpPr>
          <p:spPr>
            <a:xfrm>
              <a:off x="2927182" y="7194233"/>
              <a:ext cx="287218" cy="50401"/>
            </a:xfrm>
            <a:custGeom>
              <a:avLst/>
              <a:gdLst>
                <a:gd name="connsiteX0" fmla="*/ 281925 w 287218"/>
                <a:gd name="connsiteY0" fmla="*/ 811 h 50401"/>
                <a:gd name="connsiteX1" fmla="*/ 2466 w 287218"/>
                <a:gd name="connsiteY1" fmla="*/ 33170 h 50401"/>
                <a:gd name="connsiteX2" fmla="*/ 36 w 287218"/>
                <a:gd name="connsiteY2" fmla="*/ 34833 h 50401"/>
                <a:gd name="connsiteX3" fmla="*/ 1699 w 287218"/>
                <a:gd name="connsiteY3" fmla="*/ 37263 h 50401"/>
                <a:gd name="connsiteX4" fmla="*/ 283076 w 287218"/>
                <a:gd name="connsiteY4" fmla="*/ 4137 h 50401"/>
                <a:gd name="connsiteX5" fmla="*/ 281925 w 287218"/>
                <a:gd name="connsiteY5" fmla="*/ 811 h 5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218" h="50401">
                  <a:moveTo>
                    <a:pt x="281925" y="811"/>
                  </a:moveTo>
                  <a:cubicBezTo>
                    <a:pt x="175513" y="37262"/>
                    <a:pt x="113994" y="47494"/>
                    <a:pt x="2466" y="33170"/>
                  </a:cubicBezTo>
                  <a:cubicBezTo>
                    <a:pt x="1336" y="32958"/>
                    <a:pt x="248" y="33702"/>
                    <a:pt x="36" y="34833"/>
                  </a:cubicBezTo>
                  <a:cubicBezTo>
                    <a:pt x="-176" y="35963"/>
                    <a:pt x="569" y="37051"/>
                    <a:pt x="1699" y="37263"/>
                  </a:cubicBezTo>
                  <a:cubicBezTo>
                    <a:pt x="113994" y="62842"/>
                    <a:pt x="190733" y="50692"/>
                    <a:pt x="283076" y="4137"/>
                  </a:cubicBezTo>
                  <a:cubicBezTo>
                    <a:pt x="288960" y="1579"/>
                    <a:pt x="288576" y="-1491"/>
                    <a:pt x="281925" y="811"/>
                  </a:cubicBezTo>
                  <a:close/>
                </a:path>
              </a:pathLst>
            </a:custGeom>
            <a:solidFill>
              <a:srgbClr val="263238"/>
            </a:solidFill>
            <a:ln w="12783" cap="flat">
              <a:noFill/>
              <a:prstDash val="solid"/>
              <a:miter/>
            </a:ln>
          </p:spPr>
          <p:txBody>
            <a:bodyPr rtlCol="0" anchor="ctr"/>
            <a:lstStyle/>
            <a:p>
              <a:endParaRPr lang="en-US"/>
            </a:p>
          </p:txBody>
        </p:sp>
        <p:sp>
          <p:nvSpPr>
            <p:cNvPr id="681" name="Freeform: Shape 680">
              <a:extLst>
                <a:ext uri="{FF2B5EF4-FFF2-40B4-BE49-F238E27FC236}">
                  <a16:creationId xmlns:a16="http://schemas.microsoft.com/office/drawing/2014/main" id="{21460DAF-4565-449E-1E1C-FE98438D6F7E}"/>
                </a:ext>
              </a:extLst>
            </p:cNvPr>
            <p:cNvSpPr/>
            <p:nvPr/>
          </p:nvSpPr>
          <p:spPr>
            <a:xfrm>
              <a:off x="3561717" y="6493903"/>
              <a:ext cx="406768" cy="524128"/>
            </a:xfrm>
            <a:custGeom>
              <a:avLst/>
              <a:gdLst>
                <a:gd name="connsiteX0" fmla="*/ 336381 w 406768"/>
                <a:gd name="connsiteY0" fmla="*/ 0 h 524128"/>
                <a:gd name="connsiteX1" fmla="*/ 406726 w 406768"/>
                <a:gd name="connsiteY1" fmla="*/ 183407 h 524128"/>
                <a:gd name="connsiteX2" fmla="*/ 369123 w 406768"/>
                <a:gd name="connsiteY2" fmla="*/ 233543 h 524128"/>
                <a:gd name="connsiteX3" fmla="*/ 401865 w 406768"/>
                <a:gd name="connsiteY3" fmla="*/ 304271 h 524128"/>
                <a:gd name="connsiteX4" fmla="*/ 359915 w 406768"/>
                <a:gd name="connsiteY4" fmla="*/ 337141 h 524128"/>
                <a:gd name="connsiteX5" fmla="*/ 382041 w 406768"/>
                <a:gd name="connsiteY5" fmla="*/ 398405 h 524128"/>
                <a:gd name="connsiteX6" fmla="*/ 337660 w 406768"/>
                <a:gd name="connsiteY6" fmla="*/ 434600 h 524128"/>
                <a:gd name="connsiteX7" fmla="*/ 339834 w 406768"/>
                <a:gd name="connsiteY7" fmla="*/ 499828 h 524128"/>
                <a:gd name="connsiteX8" fmla="*/ 27122 w 406768"/>
                <a:gd name="connsiteY8" fmla="*/ 414264 h 524128"/>
                <a:gd name="connsiteX9" fmla="*/ 77131 w 406768"/>
                <a:gd name="connsiteY9" fmla="*/ 381138 h 524128"/>
                <a:gd name="connsiteX10" fmla="*/ 391 w 406768"/>
                <a:gd name="connsiteY10" fmla="*/ 288412 h 524128"/>
                <a:gd name="connsiteX11" fmla="*/ 85956 w 406768"/>
                <a:gd name="connsiteY11" fmla="*/ 257972 h 524128"/>
                <a:gd name="connsiteX12" fmla="*/ 18041 w 406768"/>
                <a:gd name="connsiteY12" fmla="*/ 164606 h 524128"/>
                <a:gd name="connsiteX13" fmla="*/ 106164 w 406768"/>
                <a:gd name="connsiteY13" fmla="*/ 144270 h 524128"/>
                <a:gd name="connsiteX14" fmla="*/ 75212 w 406768"/>
                <a:gd name="connsiteY14" fmla="*/ 58322 h 524128"/>
                <a:gd name="connsiteX15" fmla="*/ 257596 w 406768"/>
                <a:gd name="connsiteY15" fmla="*/ 91703 h 524128"/>
                <a:gd name="connsiteX16" fmla="*/ 302872 w 406768"/>
                <a:gd name="connsiteY16" fmla="*/ 4860 h 5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6768" h="524128">
                  <a:moveTo>
                    <a:pt x="336381" y="0"/>
                  </a:moveTo>
                  <a:cubicBezTo>
                    <a:pt x="353776" y="59089"/>
                    <a:pt x="408516" y="137747"/>
                    <a:pt x="406726" y="183407"/>
                  </a:cubicBezTo>
                  <a:cubicBezTo>
                    <a:pt x="406613" y="206581"/>
                    <a:pt x="391339" y="226947"/>
                    <a:pt x="369123" y="233543"/>
                  </a:cubicBezTo>
                  <a:cubicBezTo>
                    <a:pt x="369123" y="233543"/>
                    <a:pt x="410307" y="263088"/>
                    <a:pt x="401865" y="304271"/>
                  </a:cubicBezTo>
                  <a:cubicBezTo>
                    <a:pt x="397517" y="325503"/>
                    <a:pt x="359915" y="337141"/>
                    <a:pt x="359915" y="337141"/>
                  </a:cubicBezTo>
                  <a:cubicBezTo>
                    <a:pt x="359915" y="337141"/>
                    <a:pt x="391889" y="362721"/>
                    <a:pt x="382041" y="398405"/>
                  </a:cubicBezTo>
                  <a:cubicBezTo>
                    <a:pt x="374239" y="427310"/>
                    <a:pt x="337660" y="434600"/>
                    <a:pt x="337660" y="434600"/>
                  </a:cubicBezTo>
                  <a:cubicBezTo>
                    <a:pt x="337660" y="434600"/>
                    <a:pt x="357101" y="472970"/>
                    <a:pt x="339834" y="499828"/>
                  </a:cubicBezTo>
                  <a:cubicBezTo>
                    <a:pt x="304535" y="554185"/>
                    <a:pt x="51423" y="513769"/>
                    <a:pt x="27122" y="414264"/>
                  </a:cubicBezTo>
                  <a:cubicBezTo>
                    <a:pt x="15867" y="367965"/>
                    <a:pt x="77131" y="381138"/>
                    <a:pt x="77131" y="381138"/>
                  </a:cubicBezTo>
                  <a:cubicBezTo>
                    <a:pt x="77131" y="381138"/>
                    <a:pt x="-6387" y="340850"/>
                    <a:pt x="391" y="288412"/>
                  </a:cubicBezTo>
                  <a:cubicBezTo>
                    <a:pt x="7170" y="235973"/>
                    <a:pt x="85956" y="257972"/>
                    <a:pt x="85956" y="257972"/>
                  </a:cubicBezTo>
                  <a:cubicBezTo>
                    <a:pt x="85956" y="257972"/>
                    <a:pt x="5379" y="218195"/>
                    <a:pt x="18041" y="164606"/>
                  </a:cubicBezTo>
                  <a:cubicBezTo>
                    <a:pt x="30831" y="108842"/>
                    <a:pt x="106164" y="144270"/>
                    <a:pt x="106164" y="144270"/>
                  </a:cubicBezTo>
                  <a:cubicBezTo>
                    <a:pt x="106164" y="144270"/>
                    <a:pt x="56027" y="97075"/>
                    <a:pt x="75212" y="58322"/>
                  </a:cubicBezTo>
                  <a:cubicBezTo>
                    <a:pt x="106803" y="-5628"/>
                    <a:pt x="199786" y="96052"/>
                    <a:pt x="257596" y="91703"/>
                  </a:cubicBezTo>
                  <a:lnTo>
                    <a:pt x="302872" y="4860"/>
                  </a:lnTo>
                  <a:close/>
                </a:path>
              </a:pathLst>
            </a:custGeom>
            <a:solidFill>
              <a:srgbClr val="FFC4C0"/>
            </a:solidFill>
            <a:ln w="12783" cap="flat">
              <a:noFill/>
              <a:prstDash val="solid"/>
              <a:miter/>
            </a:ln>
          </p:spPr>
          <p:txBody>
            <a:bodyPr rtlCol="0" anchor="ctr"/>
            <a:lstStyle/>
            <a:p>
              <a:endParaRPr lang="en-US"/>
            </a:p>
          </p:txBody>
        </p:sp>
        <p:sp>
          <p:nvSpPr>
            <p:cNvPr id="682" name="Freeform: Shape 681">
              <a:extLst>
                <a:ext uri="{FF2B5EF4-FFF2-40B4-BE49-F238E27FC236}">
                  <a16:creationId xmlns:a16="http://schemas.microsoft.com/office/drawing/2014/main" id="{0E0FC213-CA82-C278-085F-697342250BC1}"/>
                </a:ext>
              </a:extLst>
            </p:cNvPr>
            <p:cNvSpPr/>
            <p:nvPr/>
          </p:nvSpPr>
          <p:spPr>
            <a:xfrm>
              <a:off x="3852054" y="6377090"/>
              <a:ext cx="147300" cy="207621"/>
            </a:xfrm>
            <a:custGeom>
              <a:avLst/>
              <a:gdLst>
                <a:gd name="connsiteX0" fmla="*/ 84158 w 147300"/>
                <a:gd name="connsiteY0" fmla="*/ 204807 h 207621"/>
                <a:gd name="connsiteX1" fmla="*/ 147212 w 147300"/>
                <a:gd name="connsiteY1" fmla="*/ 34830 h 207621"/>
                <a:gd name="connsiteX2" fmla="*/ 12790 w 147300"/>
                <a:gd name="connsiteY2" fmla="*/ 121801 h 207621"/>
                <a:gd name="connsiteX3" fmla="*/ 0 w 147300"/>
                <a:gd name="connsiteY3" fmla="*/ 207621 h 207621"/>
              </a:gdLst>
              <a:ahLst/>
              <a:cxnLst>
                <a:cxn ang="0">
                  <a:pos x="connsiteX0" y="connsiteY0"/>
                </a:cxn>
                <a:cxn ang="0">
                  <a:pos x="connsiteX1" y="connsiteY1"/>
                </a:cxn>
                <a:cxn ang="0">
                  <a:pos x="connsiteX2" y="connsiteY2"/>
                </a:cxn>
                <a:cxn ang="0">
                  <a:pos x="connsiteX3" y="connsiteY3"/>
                </a:cxn>
              </a:cxnLst>
              <a:rect l="l" t="t" r="r" b="b"/>
              <a:pathLst>
                <a:path w="147300" h="207621">
                  <a:moveTo>
                    <a:pt x="84158" y="204807"/>
                  </a:moveTo>
                  <a:cubicBezTo>
                    <a:pt x="72646" y="147509"/>
                    <a:pt x="150281" y="91361"/>
                    <a:pt x="147212" y="34830"/>
                  </a:cubicBezTo>
                  <a:cubicBezTo>
                    <a:pt x="142991" y="-41909"/>
                    <a:pt x="48474" y="17564"/>
                    <a:pt x="12790" y="121801"/>
                  </a:cubicBezTo>
                  <a:lnTo>
                    <a:pt x="0" y="207621"/>
                  </a:lnTo>
                  <a:close/>
                </a:path>
              </a:pathLst>
            </a:custGeom>
            <a:solidFill>
              <a:srgbClr val="FFC4C0"/>
            </a:solidFill>
            <a:ln w="12783" cap="flat">
              <a:no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0BB218BE-7349-9D57-ED81-6EDAEE490D1C}"/>
                </a:ext>
              </a:extLst>
            </p:cNvPr>
            <p:cNvSpPr/>
            <p:nvPr/>
          </p:nvSpPr>
          <p:spPr>
            <a:xfrm>
              <a:off x="3634193" y="6869615"/>
              <a:ext cx="260016" cy="63892"/>
            </a:xfrm>
            <a:custGeom>
              <a:avLst/>
              <a:gdLst>
                <a:gd name="connsiteX0" fmla="*/ 259556 w 260016"/>
                <a:gd name="connsiteY0" fmla="*/ 60935 h 63892"/>
                <a:gd name="connsiteX1" fmla="*/ 259953 w 260016"/>
                <a:gd name="connsiteY1" fmla="*/ 61945 h 63892"/>
                <a:gd name="connsiteX2" fmla="*/ 259556 w 260016"/>
                <a:gd name="connsiteY2" fmla="*/ 62342 h 63892"/>
                <a:gd name="connsiteX3" fmla="*/ 1329 w 260016"/>
                <a:gd name="connsiteY3" fmla="*/ 5043 h 63892"/>
                <a:gd name="connsiteX4" fmla="*/ 3247 w 260016"/>
                <a:gd name="connsiteY4" fmla="*/ 183 h 63892"/>
                <a:gd name="connsiteX5" fmla="*/ 259556 w 260016"/>
                <a:gd name="connsiteY5" fmla="*/ 60935 h 6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16" h="63892">
                  <a:moveTo>
                    <a:pt x="259556" y="60935"/>
                  </a:moveTo>
                  <a:cubicBezTo>
                    <a:pt x="259945" y="61104"/>
                    <a:pt x="260122" y="61556"/>
                    <a:pt x="259953" y="61945"/>
                  </a:cubicBezTo>
                  <a:cubicBezTo>
                    <a:pt x="259875" y="62122"/>
                    <a:pt x="259734" y="62264"/>
                    <a:pt x="259556" y="62342"/>
                  </a:cubicBezTo>
                  <a:cubicBezTo>
                    <a:pt x="169662" y="69867"/>
                    <a:pt x="79603" y="49884"/>
                    <a:pt x="1329" y="5043"/>
                  </a:cubicBezTo>
                  <a:cubicBezTo>
                    <a:pt x="-1230" y="3636"/>
                    <a:pt x="178" y="-968"/>
                    <a:pt x="3247" y="183"/>
                  </a:cubicBezTo>
                  <a:cubicBezTo>
                    <a:pt x="85288" y="32747"/>
                    <a:pt x="171627" y="53211"/>
                    <a:pt x="259556" y="60935"/>
                  </a:cubicBezTo>
                  <a:close/>
                </a:path>
              </a:pathLst>
            </a:custGeom>
            <a:solidFill>
              <a:srgbClr val="263238"/>
            </a:solidFill>
            <a:ln w="12783" cap="flat">
              <a:no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DD438B09-AB73-9D4D-0E89-43CBE8873731}"/>
                </a:ext>
              </a:extLst>
            </p:cNvPr>
            <p:cNvSpPr/>
            <p:nvPr/>
          </p:nvSpPr>
          <p:spPr>
            <a:xfrm>
              <a:off x="3642570" y="6748572"/>
              <a:ext cx="280980" cy="86130"/>
            </a:xfrm>
            <a:custGeom>
              <a:avLst/>
              <a:gdLst>
                <a:gd name="connsiteX0" fmla="*/ 280085 w 280980"/>
                <a:gd name="connsiteY0" fmla="*/ 83240 h 86130"/>
                <a:gd name="connsiteX1" fmla="*/ 280980 w 280980"/>
                <a:gd name="connsiteY1" fmla="*/ 84135 h 86130"/>
                <a:gd name="connsiteX2" fmla="*/ 280085 w 280980"/>
                <a:gd name="connsiteY2" fmla="*/ 85030 h 86130"/>
                <a:gd name="connsiteX3" fmla="*/ 2161 w 280980"/>
                <a:gd name="connsiteY3" fmla="*/ 5094 h 86130"/>
                <a:gd name="connsiteX4" fmla="*/ 2161 w 280980"/>
                <a:gd name="connsiteY4" fmla="*/ 617 h 86130"/>
                <a:gd name="connsiteX5" fmla="*/ 280085 w 280980"/>
                <a:gd name="connsiteY5" fmla="*/ 83240 h 8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980" h="86130">
                  <a:moveTo>
                    <a:pt x="280085" y="83240"/>
                  </a:moveTo>
                  <a:cubicBezTo>
                    <a:pt x="280579" y="83240"/>
                    <a:pt x="280980" y="83641"/>
                    <a:pt x="280980" y="84135"/>
                  </a:cubicBezTo>
                  <a:cubicBezTo>
                    <a:pt x="280980" y="84630"/>
                    <a:pt x="280579" y="85030"/>
                    <a:pt x="280085" y="85030"/>
                  </a:cubicBezTo>
                  <a:cubicBezTo>
                    <a:pt x="190556" y="91809"/>
                    <a:pt x="81969" y="67508"/>
                    <a:pt x="2161" y="5094"/>
                  </a:cubicBezTo>
                  <a:cubicBezTo>
                    <a:pt x="-525" y="3047"/>
                    <a:pt x="-909" y="-1685"/>
                    <a:pt x="2161" y="617"/>
                  </a:cubicBezTo>
                  <a:cubicBezTo>
                    <a:pt x="58564" y="37964"/>
                    <a:pt x="197462" y="77229"/>
                    <a:pt x="280085" y="83240"/>
                  </a:cubicBezTo>
                  <a:close/>
                </a:path>
              </a:pathLst>
            </a:custGeom>
            <a:solidFill>
              <a:srgbClr val="263238"/>
            </a:solidFill>
            <a:ln w="12783" cap="flat">
              <a:no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A768B6E7-E202-FA81-2F21-BF71294DE6A2}"/>
                </a:ext>
              </a:extLst>
            </p:cNvPr>
            <p:cNvSpPr/>
            <p:nvPr/>
          </p:nvSpPr>
          <p:spPr>
            <a:xfrm>
              <a:off x="3661618" y="6631478"/>
              <a:ext cx="266462" cy="99945"/>
            </a:xfrm>
            <a:custGeom>
              <a:avLst/>
              <a:gdLst>
                <a:gd name="connsiteX0" fmla="*/ 2170 w 266462"/>
                <a:gd name="connsiteY0" fmla="*/ 300 h 99945"/>
                <a:gd name="connsiteX1" fmla="*/ 265641 w 266462"/>
                <a:gd name="connsiteY1" fmla="*/ 96480 h 99945"/>
                <a:gd name="connsiteX2" fmla="*/ 265641 w 266462"/>
                <a:gd name="connsiteY2" fmla="*/ 98526 h 99945"/>
                <a:gd name="connsiteX3" fmla="*/ 112163 w 266462"/>
                <a:gd name="connsiteY3" fmla="*/ 74353 h 99945"/>
                <a:gd name="connsiteX4" fmla="*/ 891 w 266462"/>
                <a:gd name="connsiteY4" fmla="*/ 3113 h 99945"/>
                <a:gd name="connsiteX5" fmla="*/ 2170 w 266462"/>
                <a:gd name="connsiteY5" fmla="*/ 300 h 9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462" h="99945">
                  <a:moveTo>
                    <a:pt x="2170" y="300"/>
                  </a:moveTo>
                  <a:cubicBezTo>
                    <a:pt x="81083" y="57215"/>
                    <a:pt x="170229" y="83050"/>
                    <a:pt x="265641" y="96480"/>
                  </a:cubicBezTo>
                  <a:cubicBezTo>
                    <a:pt x="266920" y="96480"/>
                    <a:pt x="266537" y="98398"/>
                    <a:pt x="265641" y="98526"/>
                  </a:cubicBezTo>
                  <a:cubicBezTo>
                    <a:pt x="217167" y="104665"/>
                    <a:pt x="157311" y="89829"/>
                    <a:pt x="112163" y="74353"/>
                  </a:cubicBezTo>
                  <a:cubicBezTo>
                    <a:pt x="69507" y="60690"/>
                    <a:pt x="31153" y="36135"/>
                    <a:pt x="891" y="3113"/>
                  </a:cubicBezTo>
                  <a:cubicBezTo>
                    <a:pt x="-1028" y="1579"/>
                    <a:pt x="507" y="-851"/>
                    <a:pt x="2170" y="300"/>
                  </a:cubicBezTo>
                  <a:close/>
                </a:path>
              </a:pathLst>
            </a:custGeom>
            <a:solidFill>
              <a:srgbClr val="263238"/>
            </a:solidFill>
            <a:ln w="12783" cap="flat">
              <a:no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5770B268-0D3D-5898-71BD-6A56B225BD93}"/>
                </a:ext>
              </a:extLst>
            </p:cNvPr>
            <p:cNvSpPr/>
            <p:nvPr/>
          </p:nvSpPr>
          <p:spPr>
            <a:xfrm>
              <a:off x="1857603" y="6041942"/>
              <a:ext cx="858035" cy="1253039"/>
            </a:xfrm>
            <a:custGeom>
              <a:avLst/>
              <a:gdLst>
                <a:gd name="connsiteX0" fmla="*/ 355045 w 858035"/>
                <a:gd name="connsiteY0" fmla="*/ 180432 h 1253039"/>
                <a:gd name="connsiteX1" fmla="*/ 16113 w 858035"/>
                <a:gd name="connsiteY1" fmla="*/ 1077770 h 1253039"/>
                <a:gd name="connsiteX2" fmla="*/ 793226 w 858035"/>
                <a:gd name="connsiteY2" fmla="*/ 1252735 h 1253039"/>
                <a:gd name="connsiteX3" fmla="*/ 825457 w 858035"/>
                <a:gd name="connsiteY3" fmla="*/ 805729 h 1253039"/>
                <a:gd name="connsiteX4" fmla="*/ 439458 w 858035"/>
                <a:gd name="connsiteY4" fmla="*/ 771964 h 1253039"/>
                <a:gd name="connsiteX5" fmla="*/ 590123 w 858035"/>
                <a:gd name="connsiteY5" fmla="*/ 129016 h 1253039"/>
                <a:gd name="connsiteX6" fmla="*/ 355045 w 858035"/>
                <a:gd name="connsiteY6" fmla="*/ 180432 h 125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035" h="1253039">
                  <a:moveTo>
                    <a:pt x="355045" y="180432"/>
                  </a:moveTo>
                  <a:cubicBezTo>
                    <a:pt x="182254" y="414614"/>
                    <a:pt x="-65742" y="938616"/>
                    <a:pt x="16113" y="1077770"/>
                  </a:cubicBezTo>
                  <a:cubicBezTo>
                    <a:pt x="75458" y="1178426"/>
                    <a:pt x="658421" y="1258618"/>
                    <a:pt x="793226" y="1252735"/>
                  </a:cubicBezTo>
                  <a:cubicBezTo>
                    <a:pt x="852060" y="1250049"/>
                    <a:pt x="887488" y="816600"/>
                    <a:pt x="825457" y="805729"/>
                  </a:cubicBezTo>
                  <a:cubicBezTo>
                    <a:pt x="769181" y="795753"/>
                    <a:pt x="446109" y="785905"/>
                    <a:pt x="439458" y="771964"/>
                  </a:cubicBezTo>
                  <a:cubicBezTo>
                    <a:pt x="432808" y="758023"/>
                    <a:pt x="555846" y="314981"/>
                    <a:pt x="590123" y="129016"/>
                  </a:cubicBezTo>
                  <a:cubicBezTo>
                    <a:pt x="640643" y="-145198"/>
                    <a:pt x="422576" y="88984"/>
                    <a:pt x="355045" y="180432"/>
                  </a:cubicBezTo>
                  <a:close/>
                </a:path>
              </a:pathLst>
            </a:custGeom>
            <a:solidFill>
              <a:srgbClr val="FFC4C0"/>
            </a:solidFill>
            <a:ln w="12783" cap="flat">
              <a:no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A088A438-31AB-7F20-9D4D-82360FA1D65D}"/>
                </a:ext>
              </a:extLst>
            </p:cNvPr>
            <p:cNvSpPr/>
            <p:nvPr/>
          </p:nvSpPr>
          <p:spPr>
            <a:xfrm>
              <a:off x="1956851" y="6015523"/>
              <a:ext cx="534684" cy="546038"/>
            </a:xfrm>
            <a:custGeom>
              <a:avLst/>
              <a:gdLst>
                <a:gd name="connsiteX0" fmla="*/ 0 w 534684"/>
                <a:gd name="connsiteY0" fmla="*/ 479531 h 546038"/>
                <a:gd name="connsiteX1" fmla="*/ 427054 w 534684"/>
                <a:gd name="connsiteY1" fmla="*/ 546039 h 546038"/>
                <a:gd name="connsiteX2" fmla="*/ 533722 w 534684"/>
                <a:gd name="connsiteY2" fmla="*/ 118857 h 546038"/>
                <a:gd name="connsiteX3" fmla="*/ 406846 w 534684"/>
                <a:gd name="connsiteY3" fmla="*/ 29328 h 546038"/>
                <a:gd name="connsiteX4" fmla="*/ 0 w 534684"/>
                <a:gd name="connsiteY4" fmla="*/ 479531 h 546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684" h="546038">
                  <a:moveTo>
                    <a:pt x="0" y="479531"/>
                  </a:moveTo>
                  <a:lnTo>
                    <a:pt x="427054" y="546039"/>
                  </a:lnTo>
                  <a:cubicBezTo>
                    <a:pt x="427054" y="546039"/>
                    <a:pt x="520292" y="286916"/>
                    <a:pt x="533722" y="118857"/>
                  </a:cubicBezTo>
                  <a:cubicBezTo>
                    <a:pt x="543826" y="-9042"/>
                    <a:pt x="472586" y="-24774"/>
                    <a:pt x="406846" y="29328"/>
                  </a:cubicBezTo>
                  <a:cubicBezTo>
                    <a:pt x="188011" y="211456"/>
                    <a:pt x="0" y="479531"/>
                    <a:pt x="0" y="479531"/>
                  </a:cubicBezTo>
                  <a:close/>
                </a:path>
              </a:pathLst>
            </a:custGeom>
            <a:solidFill>
              <a:srgbClr val="FF725E"/>
            </a:solidFill>
            <a:ln w="12783" cap="flat">
              <a:no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11A28046-CBD5-3A69-C212-917DE4CBCF2F}"/>
                </a:ext>
              </a:extLst>
            </p:cNvPr>
            <p:cNvSpPr/>
            <p:nvPr/>
          </p:nvSpPr>
          <p:spPr>
            <a:xfrm>
              <a:off x="2192824" y="6165715"/>
              <a:ext cx="186092" cy="292631"/>
            </a:xfrm>
            <a:custGeom>
              <a:avLst/>
              <a:gdLst>
                <a:gd name="connsiteX0" fmla="*/ 186092 w 186092"/>
                <a:gd name="connsiteY0" fmla="*/ 14964 h 292631"/>
                <a:gd name="connsiteX1" fmla="*/ 171128 w 186092"/>
                <a:gd name="connsiteY1" fmla="*/ 29928 h 292631"/>
                <a:gd name="connsiteX2" fmla="*/ 156164 w 186092"/>
                <a:gd name="connsiteY2" fmla="*/ 14964 h 292631"/>
                <a:gd name="connsiteX3" fmla="*/ 171128 w 186092"/>
                <a:gd name="connsiteY3" fmla="*/ 0 h 292631"/>
                <a:gd name="connsiteX4" fmla="*/ 186092 w 186092"/>
                <a:gd name="connsiteY4" fmla="*/ 14964 h 292631"/>
                <a:gd name="connsiteX5" fmla="*/ 15092 w 186092"/>
                <a:gd name="connsiteY5" fmla="*/ 262704 h 292631"/>
                <a:gd name="connsiteX6" fmla="*/ 1 w 186092"/>
                <a:gd name="connsiteY6" fmla="*/ 277540 h 292631"/>
                <a:gd name="connsiteX7" fmla="*/ 14837 w 186092"/>
                <a:gd name="connsiteY7" fmla="*/ 292631 h 292631"/>
                <a:gd name="connsiteX8" fmla="*/ 29928 w 186092"/>
                <a:gd name="connsiteY8" fmla="*/ 277795 h 292631"/>
                <a:gd name="connsiteX9" fmla="*/ 29928 w 186092"/>
                <a:gd name="connsiteY9" fmla="*/ 277540 h 292631"/>
                <a:gd name="connsiteX10" fmla="*/ 15092 w 186092"/>
                <a:gd name="connsiteY10" fmla="*/ 262704 h 29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092" h="292631">
                  <a:moveTo>
                    <a:pt x="186092" y="14964"/>
                  </a:moveTo>
                  <a:cubicBezTo>
                    <a:pt x="186092" y="23229"/>
                    <a:pt x="179392" y="29928"/>
                    <a:pt x="171128" y="29928"/>
                  </a:cubicBezTo>
                  <a:cubicBezTo>
                    <a:pt x="162863" y="29928"/>
                    <a:pt x="156164" y="23228"/>
                    <a:pt x="156164" y="14964"/>
                  </a:cubicBezTo>
                  <a:cubicBezTo>
                    <a:pt x="156164" y="6700"/>
                    <a:pt x="162864" y="0"/>
                    <a:pt x="171128" y="0"/>
                  </a:cubicBezTo>
                  <a:cubicBezTo>
                    <a:pt x="179393" y="0"/>
                    <a:pt x="186092" y="6700"/>
                    <a:pt x="186092" y="14964"/>
                  </a:cubicBezTo>
                  <a:close/>
                  <a:moveTo>
                    <a:pt x="15092" y="262704"/>
                  </a:moveTo>
                  <a:cubicBezTo>
                    <a:pt x="6827" y="262634"/>
                    <a:pt x="71" y="269276"/>
                    <a:pt x="1" y="277540"/>
                  </a:cubicBezTo>
                  <a:cubicBezTo>
                    <a:pt x="-70" y="285804"/>
                    <a:pt x="6573" y="292561"/>
                    <a:pt x="14837" y="292631"/>
                  </a:cubicBezTo>
                  <a:cubicBezTo>
                    <a:pt x="23101" y="292702"/>
                    <a:pt x="29858" y="286059"/>
                    <a:pt x="29928" y="277795"/>
                  </a:cubicBezTo>
                  <a:cubicBezTo>
                    <a:pt x="29929" y="277710"/>
                    <a:pt x="29929" y="277625"/>
                    <a:pt x="29928" y="277540"/>
                  </a:cubicBezTo>
                  <a:cubicBezTo>
                    <a:pt x="29928" y="269346"/>
                    <a:pt x="23285" y="262704"/>
                    <a:pt x="15092" y="262704"/>
                  </a:cubicBezTo>
                  <a:close/>
                </a:path>
              </a:pathLst>
            </a:custGeom>
            <a:solidFill>
              <a:srgbClr val="FFFFFF"/>
            </a:solidFill>
            <a:ln w="12783" cap="flat">
              <a:no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FA4AA26E-ACCF-C20A-49E5-C2D37DB2C7CF}"/>
                </a:ext>
              </a:extLst>
            </p:cNvPr>
            <p:cNvSpPr/>
            <p:nvPr/>
          </p:nvSpPr>
          <p:spPr>
            <a:xfrm>
              <a:off x="2018453" y="6431744"/>
              <a:ext cx="362371" cy="62034"/>
            </a:xfrm>
            <a:custGeom>
              <a:avLst/>
              <a:gdLst>
                <a:gd name="connsiteX0" fmla="*/ 361743 w 362371"/>
                <a:gd name="connsiteY0" fmla="*/ 58066 h 62034"/>
                <a:gd name="connsiteX1" fmla="*/ 685 w 362371"/>
                <a:gd name="connsiteY1" fmla="*/ 0 h 62034"/>
                <a:gd name="connsiteX2" fmla="*/ 685 w 362371"/>
                <a:gd name="connsiteY2" fmla="*/ 2814 h 62034"/>
                <a:gd name="connsiteX3" fmla="*/ 361487 w 362371"/>
                <a:gd name="connsiteY3" fmla="*/ 62031 h 62034"/>
                <a:gd name="connsiteX4" fmla="*/ 361743 w 362371"/>
                <a:gd name="connsiteY4" fmla="*/ 58066 h 62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371" h="62034">
                  <a:moveTo>
                    <a:pt x="361743" y="58066"/>
                  </a:moveTo>
                  <a:cubicBezTo>
                    <a:pt x="296642" y="43102"/>
                    <a:pt x="118735" y="7802"/>
                    <a:pt x="685" y="0"/>
                  </a:cubicBezTo>
                  <a:cubicBezTo>
                    <a:pt x="45" y="0"/>
                    <a:pt x="-466" y="2558"/>
                    <a:pt x="685" y="2814"/>
                  </a:cubicBezTo>
                  <a:cubicBezTo>
                    <a:pt x="98271" y="24173"/>
                    <a:pt x="294852" y="52822"/>
                    <a:pt x="361487" y="62031"/>
                  </a:cubicBezTo>
                  <a:cubicBezTo>
                    <a:pt x="362254" y="62159"/>
                    <a:pt x="362894" y="58322"/>
                    <a:pt x="361743" y="58066"/>
                  </a:cubicBezTo>
                  <a:close/>
                </a:path>
              </a:pathLst>
            </a:custGeom>
            <a:solidFill>
              <a:srgbClr val="263238"/>
            </a:solidFill>
            <a:ln w="12783" cap="flat">
              <a:no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4F57D0D6-E7CD-9C0F-B1E1-0640CC0DB7E6}"/>
                </a:ext>
              </a:extLst>
            </p:cNvPr>
            <p:cNvSpPr/>
            <p:nvPr/>
          </p:nvSpPr>
          <p:spPr>
            <a:xfrm>
              <a:off x="2363057" y="6348376"/>
              <a:ext cx="83390" cy="217452"/>
            </a:xfrm>
            <a:custGeom>
              <a:avLst/>
              <a:gdLst>
                <a:gd name="connsiteX0" fmla="*/ 25708 w 83390"/>
                <a:gd name="connsiteY0" fmla="*/ 214465 h 217452"/>
                <a:gd name="connsiteX1" fmla="*/ 56148 w 83390"/>
                <a:gd name="connsiteY1" fmla="*/ 112913 h 217452"/>
                <a:gd name="connsiteX2" fmla="*/ 68937 w 83390"/>
                <a:gd name="connsiteY2" fmla="*/ 85798 h 217452"/>
                <a:gd name="connsiteX3" fmla="*/ 81727 w 83390"/>
                <a:gd name="connsiteY3" fmla="*/ 48964 h 217452"/>
                <a:gd name="connsiteX4" fmla="*/ 80832 w 83390"/>
                <a:gd name="connsiteY4" fmla="*/ 48964 h 217452"/>
                <a:gd name="connsiteX5" fmla="*/ 74053 w 83390"/>
                <a:gd name="connsiteY5" fmla="*/ 66486 h 217452"/>
                <a:gd name="connsiteX6" fmla="*/ 66763 w 83390"/>
                <a:gd name="connsiteY6" fmla="*/ 83880 h 217452"/>
                <a:gd name="connsiteX7" fmla="*/ 58834 w 83390"/>
                <a:gd name="connsiteY7" fmla="*/ 101658 h 217452"/>
                <a:gd name="connsiteX8" fmla="*/ 83390 w 83390"/>
                <a:gd name="connsiteY8" fmla="*/ 874 h 217452"/>
                <a:gd name="connsiteX9" fmla="*/ 81983 w 83390"/>
                <a:gd name="connsiteY9" fmla="*/ 874 h 217452"/>
                <a:gd name="connsiteX10" fmla="*/ 47706 w 83390"/>
                <a:gd name="connsiteY10" fmla="*/ 106134 h 217452"/>
                <a:gd name="connsiteX11" fmla="*/ 19441 w 83390"/>
                <a:gd name="connsiteY11" fmla="*/ 210628 h 217452"/>
                <a:gd name="connsiteX12" fmla="*/ 1407 w 83390"/>
                <a:gd name="connsiteY12" fmla="*/ 209349 h 217452"/>
                <a:gd name="connsiteX13" fmla="*/ 0 w 83390"/>
                <a:gd name="connsiteY13" fmla="*/ 210756 h 217452"/>
                <a:gd name="connsiteX14" fmla="*/ 1407 w 83390"/>
                <a:gd name="connsiteY14" fmla="*/ 212163 h 217452"/>
                <a:gd name="connsiteX15" fmla="*/ 21487 w 83390"/>
                <a:gd name="connsiteY15" fmla="*/ 217406 h 217452"/>
                <a:gd name="connsiteX16" fmla="*/ 25708 w 83390"/>
                <a:gd name="connsiteY16" fmla="*/ 214465 h 21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390" h="217452">
                  <a:moveTo>
                    <a:pt x="25708" y="214465"/>
                  </a:moveTo>
                  <a:cubicBezTo>
                    <a:pt x="37602" y="181339"/>
                    <a:pt x="46683" y="146806"/>
                    <a:pt x="56148" y="112913"/>
                  </a:cubicBezTo>
                  <a:cubicBezTo>
                    <a:pt x="60752" y="103960"/>
                    <a:pt x="65356" y="95007"/>
                    <a:pt x="68937" y="85798"/>
                  </a:cubicBezTo>
                  <a:cubicBezTo>
                    <a:pt x="74472" y="73999"/>
                    <a:pt x="78758" y="61654"/>
                    <a:pt x="81727" y="48964"/>
                  </a:cubicBezTo>
                  <a:lnTo>
                    <a:pt x="80832" y="48964"/>
                  </a:lnTo>
                  <a:cubicBezTo>
                    <a:pt x="78402" y="54719"/>
                    <a:pt x="76484" y="60730"/>
                    <a:pt x="74053" y="66486"/>
                  </a:cubicBezTo>
                  <a:cubicBezTo>
                    <a:pt x="71623" y="72241"/>
                    <a:pt x="69193" y="78125"/>
                    <a:pt x="66763" y="83880"/>
                  </a:cubicBezTo>
                  <a:cubicBezTo>
                    <a:pt x="64333" y="89635"/>
                    <a:pt x="61647" y="95775"/>
                    <a:pt x="58834" y="101658"/>
                  </a:cubicBezTo>
                  <a:cubicBezTo>
                    <a:pt x="68170" y="68276"/>
                    <a:pt x="76484" y="34767"/>
                    <a:pt x="83390" y="874"/>
                  </a:cubicBezTo>
                  <a:cubicBezTo>
                    <a:pt x="83390" y="-21"/>
                    <a:pt x="82239" y="-533"/>
                    <a:pt x="81983" y="874"/>
                  </a:cubicBezTo>
                  <a:cubicBezTo>
                    <a:pt x="69193" y="35534"/>
                    <a:pt x="57810" y="70707"/>
                    <a:pt x="47706" y="106134"/>
                  </a:cubicBezTo>
                  <a:cubicBezTo>
                    <a:pt x="37602" y="141562"/>
                    <a:pt x="27115" y="175456"/>
                    <a:pt x="19441" y="210628"/>
                  </a:cubicBezTo>
                  <a:cubicBezTo>
                    <a:pt x="13429" y="210628"/>
                    <a:pt x="7546" y="209477"/>
                    <a:pt x="1407" y="209349"/>
                  </a:cubicBezTo>
                  <a:cubicBezTo>
                    <a:pt x="630" y="209349"/>
                    <a:pt x="0" y="209979"/>
                    <a:pt x="0" y="210756"/>
                  </a:cubicBezTo>
                  <a:cubicBezTo>
                    <a:pt x="0" y="211533"/>
                    <a:pt x="630" y="212163"/>
                    <a:pt x="1407" y="212163"/>
                  </a:cubicBezTo>
                  <a:cubicBezTo>
                    <a:pt x="8058" y="214209"/>
                    <a:pt x="14197" y="215744"/>
                    <a:pt x="21487" y="217406"/>
                  </a:cubicBezTo>
                  <a:cubicBezTo>
                    <a:pt x="23456" y="217719"/>
                    <a:pt x="25320" y="216420"/>
                    <a:pt x="25708" y="214465"/>
                  </a:cubicBezTo>
                  <a:close/>
                </a:path>
              </a:pathLst>
            </a:custGeom>
            <a:solidFill>
              <a:srgbClr val="263238"/>
            </a:solidFill>
            <a:ln w="12783" cap="flat">
              <a:no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582EE19E-A455-8BB8-1D09-A33656F8F81D}"/>
                </a:ext>
              </a:extLst>
            </p:cNvPr>
            <p:cNvSpPr/>
            <p:nvPr/>
          </p:nvSpPr>
          <p:spPr>
            <a:xfrm>
              <a:off x="2291331" y="6557213"/>
              <a:ext cx="565287" cy="289051"/>
            </a:xfrm>
            <a:custGeom>
              <a:avLst/>
              <a:gdLst>
                <a:gd name="connsiteX0" fmla="*/ 65203 w 565287"/>
                <a:gd name="connsiteY0" fmla="*/ 0 h 289051"/>
                <a:gd name="connsiteX1" fmla="*/ 31694 w 565287"/>
                <a:gd name="connsiteY1" fmla="*/ 144270 h 289051"/>
                <a:gd name="connsiteX2" fmla="*/ 16218 w 565287"/>
                <a:gd name="connsiteY2" fmla="*/ 216533 h 289051"/>
                <a:gd name="connsiteX3" fmla="*/ 10718 w 565287"/>
                <a:gd name="connsiteY3" fmla="*/ 252216 h 289051"/>
                <a:gd name="connsiteX4" fmla="*/ 10079 w 565287"/>
                <a:gd name="connsiteY4" fmla="*/ 253112 h 289051"/>
                <a:gd name="connsiteX5" fmla="*/ 10079 w 565287"/>
                <a:gd name="connsiteY5" fmla="*/ 252472 h 289051"/>
                <a:gd name="connsiteX6" fmla="*/ 11870 w 565287"/>
                <a:gd name="connsiteY6" fmla="*/ 252472 h 289051"/>
                <a:gd name="connsiteX7" fmla="*/ 20439 w 565287"/>
                <a:gd name="connsiteY7" fmla="*/ 254007 h 289051"/>
                <a:gd name="connsiteX8" fmla="*/ 38600 w 565287"/>
                <a:gd name="connsiteY8" fmla="*/ 256309 h 289051"/>
                <a:gd name="connsiteX9" fmla="*/ 185940 w 565287"/>
                <a:gd name="connsiteY9" fmla="*/ 268204 h 289051"/>
                <a:gd name="connsiteX10" fmla="*/ 333663 w 565287"/>
                <a:gd name="connsiteY10" fmla="*/ 278691 h 289051"/>
                <a:gd name="connsiteX11" fmla="*/ 330721 w 565287"/>
                <a:gd name="connsiteY11" fmla="*/ 278691 h 289051"/>
                <a:gd name="connsiteX12" fmla="*/ 386997 w 565287"/>
                <a:gd name="connsiteY12" fmla="*/ 250042 h 289051"/>
                <a:gd name="connsiteX13" fmla="*/ 444551 w 565287"/>
                <a:gd name="connsiteY13" fmla="*/ 223823 h 289051"/>
                <a:gd name="connsiteX14" fmla="*/ 503768 w 565287"/>
                <a:gd name="connsiteY14" fmla="*/ 201696 h 289051"/>
                <a:gd name="connsiteX15" fmla="*/ 565287 w 565287"/>
                <a:gd name="connsiteY15" fmla="*/ 188267 h 289051"/>
                <a:gd name="connsiteX16" fmla="*/ 505047 w 565287"/>
                <a:gd name="connsiteY16" fmla="*/ 205405 h 289051"/>
                <a:gd name="connsiteX17" fmla="*/ 447365 w 565287"/>
                <a:gd name="connsiteY17" fmla="*/ 230218 h 289051"/>
                <a:gd name="connsiteX18" fmla="*/ 336093 w 565287"/>
                <a:gd name="connsiteY18" fmla="*/ 288284 h 289051"/>
                <a:gd name="connsiteX19" fmla="*/ 334686 w 565287"/>
                <a:gd name="connsiteY19" fmla="*/ 289051 h 289051"/>
                <a:gd name="connsiteX20" fmla="*/ 333023 w 565287"/>
                <a:gd name="connsiteY20" fmla="*/ 289051 h 289051"/>
                <a:gd name="connsiteX21" fmla="*/ 37193 w 565287"/>
                <a:gd name="connsiteY21" fmla="*/ 267181 h 289051"/>
                <a:gd name="connsiteX22" fmla="*/ 18648 w 565287"/>
                <a:gd name="connsiteY22" fmla="*/ 264495 h 289051"/>
                <a:gd name="connsiteX23" fmla="*/ 9056 w 565287"/>
                <a:gd name="connsiteY23" fmla="*/ 262576 h 289051"/>
                <a:gd name="connsiteX24" fmla="*/ 6370 w 565287"/>
                <a:gd name="connsiteY24" fmla="*/ 261809 h 289051"/>
                <a:gd name="connsiteX25" fmla="*/ 1893 w 565287"/>
                <a:gd name="connsiteY25" fmla="*/ 259123 h 289051"/>
                <a:gd name="connsiteX26" fmla="*/ 103 w 565287"/>
                <a:gd name="connsiteY26" fmla="*/ 250809 h 289051"/>
                <a:gd name="connsiteX27" fmla="*/ 6625 w 565287"/>
                <a:gd name="connsiteY27" fmla="*/ 213463 h 289051"/>
                <a:gd name="connsiteX28" fmla="*/ 24659 w 565287"/>
                <a:gd name="connsiteY28" fmla="*/ 141456 h 289051"/>
                <a:gd name="connsiteX29" fmla="*/ 65203 w 565287"/>
                <a:gd name="connsiteY29" fmla="*/ 0 h 28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5287" h="289051">
                  <a:moveTo>
                    <a:pt x="65203" y="0"/>
                  </a:moveTo>
                  <a:lnTo>
                    <a:pt x="31694" y="144270"/>
                  </a:lnTo>
                  <a:cubicBezTo>
                    <a:pt x="26194" y="168315"/>
                    <a:pt x="20822" y="192487"/>
                    <a:pt x="16218" y="216533"/>
                  </a:cubicBezTo>
                  <a:cubicBezTo>
                    <a:pt x="13756" y="228322"/>
                    <a:pt x="11921" y="240233"/>
                    <a:pt x="10718" y="252216"/>
                  </a:cubicBezTo>
                  <a:cubicBezTo>
                    <a:pt x="10718" y="253239"/>
                    <a:pt x="10718" y="255158"/>
                    <a:pt x="10079" y="253112"/>
                  </a:cubicBezTo>
                  <a:cubicBezTo>
                    <a:pt x="9439" y="251065"/>
                    <a:pt x="8928" y="252216"/>
                    <a:pt x="10079" y="252472"/>
                  </a:cubicBezTo>
                  <a:lnTo>
                    <a:pt x="11870" y="252472"/>
                  </a:lnTo>
                  <a:cubicBezTo>
                    <a:pt x="14427" y="252472"/>
                    <a:pt x="17497" y="253623"/>
                    <a:pt x="20439" y="254007"/>
                  </a:cubicBezTo>
                  <a:cubicBezTo>
                    <a:pt x="26322" y="254902"/>
                    <a:pt x="32461" y="255670"/>
                    <a:pt x="38600" y="256309"/>
                  </a:cubicBezTo>
                  <a:cubicBezTo>
                    <a:pt x="87458" y="261553"/>
                    <a:pt x="136827" y="264495"/>
                    <a:pt x="185940" y="268204"/>
                  </a:cubicBezTo>
                  <a:lnTo>
                    <a:pt x="333663" y="278691"/>
                  </a:lnTo>
                  <a:lnTo>
                    <a:pt x="330721" y="278691"/>
                  </a:lnTo>
                  <a:cubicBezTo>
                    <a:pt x="349138" y="268459"/>
                    <a:pt x="368067" y="259251"/>
                    <a:pt x="386997" y="250042"/>
                  </a:cubicBezTo>
                  <a:cubicBezTo>
                    <a:pt x="405926" y="240833"/>
                    <a:pt x="425366" y="232136"/>
                    <a:pt x="444551" y="223823"/>
                  </a:cubicBezTo>
                  <a:cubicBezTo>
                    <a:pt x="463736" y="215509"/>
                    <a:pt x="483688" y="208219"/>
                    <a:pt x="503768" y="201696"/>
                  </a:cubicBezTo>
                  <a:cubicBezTo>
                    <a:pt x="523656" y="194749"/>
                    <a:pt x="544313" y="190240"/>
                    <a:pt x="565287" y="188267"/>
                  </a:cubicBezTo>
                  <a:cubicBezTo>
                    <a:pt x="544664" y="191860"/>
                    <a:pt x="524473" y="197604"/>
                    <a:pt x="505047" y="205405"/>
                  </a:cubicBezTo>
                  <a:cubicBezTo>
                    <a:pt x="485479" y="212824"/>
                    <a:pt x="466677" y="221521"/>
                    <a:pt x="447365" y="230218"/>
                  </a:cubicBezTo>
                  <a:cubicBezTo>
                    <a:pt x="408995" y="247868"/>
                    <a:pt x="372416" y="267692"/>
                    <a:pt x="336093" y="288284"/>
                  </a:cubicBezTo>
                  <a:lnTo>
                    <a:pt x="334686" y="289051"/>
                  </a:lnTo>
                  <a:lnTo>
                    <a:pt x="333023" y="289051"/>
                  </a:lnTo>
                  <a:cubicBezTo>
                    <a:pt x="234285" y="283552"/>
                    <a:pt x="135803" y="278435"/>
                    <a:pt x="37193" y="267181"/>
                  </a:cubicBezTo>
                  <a:lnTo>
                    <a:pt x="18648" y="264495"/>
                  </a:lnTo>
                  <a:cubicBezTo>
                    <a:pt x="15418" y="264028"/>
                    <a:pt x="12216" y="263387"/>
                    <a:pt x="9056" y="262576"/>
                  </a:cubicBezTo>
                  <a:lnTo>
                    <a:pt x="6370" y="261809"/>
                  </a:lnTo>
                  <a:cubicBezTo>
                    <a:pt x="4709" y="261231"/>
                    <a:pt x="3185" y="260316"/>
                    <a:pt x="1893" y="259123"/>
                  </a:cubicBezTo>
                  <a:cubicBezTo>
                    <a:pt x="366" y="256637"/>
                    <a:pt x="-266" y="253703"/>
                    <a:pt x="103" y="250809"/>
                  </a:cubicBezTo>
                  <a:cubicBezTo>
                    <a:pt x="1369" y="238219"/>
                    <a:pt x="3549" y="225737"/>
                    <a:pt x="6625" y="213463"/>
                  </a:cubicBezTo>
                  <a:cubicBezTo>
                    <a:pt x="12125" y="189290"/>
                    <a:pt x="18392" y="165373"/>
                    <a:pt x="24659" y="141456"/>
                  </a:cubicBezTo>
                  <a:cubicBezTo>
                    <a:pt x="36426" y="94645"/>
                    <a:pt x="50751" y="47194"/>
                    <a:pt x="65203" y="0"/>
                  </a:cubicBezTo>
                  <a:close/>
                </a:path>
              </a:pathLst>
            </a:custGeom>
            <a:solidFill>
              <a:srgbClr val="263238"/>
            </a:solidFill>
            <a:ln w="12783" cap="flat">
              <a:noFill/>
              <a:prstDash val="solid"/>
              <a:miter/>
            </a:ln>
          </p:spPr>
          <p:txBody>
            <a:bodyPr rtlCol="0" anchor="ctr"/>
            <a:lstStyle/>
            <a:p>
              <a:endParaRPr lang="en-US"/>
            </a:p>
          </p:txBody>
        </p:sp>
      </p:grpSp>
      <p:grpSp>
        <p:nvGrpSpPr>
          <p:cNvPr id="692" name="Graphic 2">
            <a:extLst>
              <a:ext uri="{FF2B5EF4-FFF2-40B4-BE49-F238E27FC236}">
                <a16:creationId xmlns:a16="http://schemas.microsoft.com/office/drawing/2014/main" id="{9D28F11C-1E6E-3A12-F650-1ECE83CE72D0}"/>
              </a:ext>
            </a:extLst>
          </p:cNvPr>
          <p:cNvGrpSpPr/>
          <p:nvPr/>
        </p:nvGrpSpPr>
        <p:grpSpPr>
          <a:xfrm>
            <a:off x="0" y="4305300"/>
            <a:ext cx="5361655" cy="2537383"/>
            <a:chOff x="0" y="4305300"/>
            <a:chExt cx="5361655" cy="2537383"/>
          </a:xfrm>
        </p:grpSpPr>
        <p:sp>
          <p:nvSpPr>
            <p:cNvPr id="693" name="Freeform: Shape 692">
              <a:extLst>
                <a:ext uri="{FF2B5EF4-FFF2-40B4-BE49-F238E27FC236}">
                  <a16:creationId xmlns:a16="http://schemas.microsoft.com/office/drawing/2014/main" id="{0492F08E-940B-9B30-2E18-7AA9FF737515}"/>
                </a:ext>
              </a:extLst>
            </p:cNvPr>
            <p:cNvSpPr/>
            <p:nvPr/>
          </p:nvSpPr>
          <p:spPr>
            <a:xfrm>
              <a:off x="4565922" y="5180795"/>
              <a:ext cx="576122" cy="858111"/>
            </a:xfrm>
            <a:custGeom>
              <a:avLst/>
              <a:gdLst>
                <a:gd name="connsiteX0" fmla="*/ 7609 w 576122"/>
                <a:gd name="connsiteY0" fmla="*/ 849219 h 858111"/>
                <a:gd name="connsiteX1" fmla="*/ 31654 w 576122"/>
                <a:gd name="connsiteY1" fmla="*/ 838092 h 858111"/>
                <a:gd name="connsiteX2" fmla="*/ 42142 w 576122"/>
                <a:gd name="connsiteY2" fmla="*/ 855870 h 858111"/>
                <a:gd name="connsiteX3" fmla="*/ 50072 w 576122"/>
                <a:gd name="connsiteY3" fmla="*/ 857021 h 858111"/>
                <a:gd name="connsiteX4" fmla="*/ 51223 w 576122"/>
                <a:gd name="connsiteY4" fmla="*/ 849091 h 858111"/>
                <a:gd name="connsiteX5" fmla="*/ 41630 w 576122"/>
                <a:gd name="connsiteY5" fmla="*/ 832720 h 858111"/>
                <a:gd name="connsiteX6" fmla="*/ 64268 w 576122"/>
                <a:gd name="connsiteY6" fmla="*/ 818651 h 858111"/>
                <a:gd name="connsiteX7" fmla="*/ 134101 w 576122"/>
                <a:gd name="connsiteY7" fmla="*/ 728099 h 858111"/>
                <a:gd name="connsiteX8" fmla="*/ 117474 w 576122"/>
                <a:gd name="connsiteY8" fmla="*/ 639721 h 858111"/>
                <a:gd name="connsiteX9" fmla="*/ 148937 w 576122"/>
                <a:gd name="connsiteY9" fmla="*/ 628849 h 858111"/>
                <a:gd name="connsiteX10" fmla="*/ 215061 w 576122"/>
                <a:gd name="connsiteY10" fmla="*/ 599816 h 858111"/>
                <a:gd name="connsiteX11" fmla="*/ 228874 w 576122"/>
                <a:gd name="connsiteY11" fmla="*/ 583318 h 858111"/>
                <a:gd name="connsiteX12" fmla="*/ 234502 w 576122"/>
                <a:gd name="connsiteY12" fmla="*/ 564261 h 858111"/>
                <a:gd name="connsiteX13" fmla="*/ 234501 w 576122"/>
                <a:gd name="connsiteY13" fmla="*/ 564261 h 858111"/>
                <a:gd name="connsiteX14" fmla="*/ 234501 w 576122"/>
                <a:gd name="connsiteY14" fmla="*/ 563110 h 858111"/>
                <a:gd name="connsiteX15" fmla="*/ 234501 w 576122"/>
                <a:gd name="connsiteY15" fmla="*/ 563110 h 858111"/>
                <a:gd name="connsiteX16" fmla="*/ 221712 w 576122"/>
                <a:gd name="connsiteY16" fmla="*/ 495835 h 858111"/>
                <a:gd name="connsiteX17" fmla="*/ 223374 w 576122"/>
                <a:gd name="connsiteY17" fmla="*/ 495835 h 858111"/>
                <a:gd name="connsiteX18" fmla="*/ 357924 w 576122"/>
                <a:gd name="connsiteY18" fmla="*/ 460790 h 858111"/>
                <a:gd name="connsiteX19" fmla="*/ 368028 w 576122"/>
                <a:gd name="connsiteY19" fmla="*/ 385970 h 858111"/>
                <a:gd name="connsiteX20" fmla="*/ 349739 w 576122"/>
                <a:gd name="connsiteY20" fmla="*/ 331741 h 858111"/>
                <a:gd name="connsiteX21" fmla="*/ 490427 w 576122"/>
                <a:gd name="connsiteY21" fmla="*/ 277000 h 858111"/>
                <a:gd name="connsiteX22" fmla="*/ 459220 w 576122"/>
                <a:gd name="connsiteY22" fmla="*/ 104592 h 858111"/>
                <a:gd name="connsiteX23" fmla="*/ 450523 w 576122"/>
                <a:gd name="connsiteY23" fmla="*/ 89756 h 858111"/>
                <a:gd name="connsiteX24" fmla="*/ 462673 w 576122"/>
                <a:gd name="connsiteY24" fmla="*/ 87710 h 858111"/>
                <a:gd name="connsiteX25" fmla="*/ 575480 w 576122"/>
                <a:gd name="connsiteY25" fmla="*/ 39236 h 858111"/>
                <a:gd name="connsiteX26" fmla="*/ 573007 w 576122"/>
                <a:gd name="connsiteY26" fmla="*/ 31481 h 858111"/>
                <a:gd name="connsiteX27" fmla="*/ 565252 w 576122"/>
                <a:gd name="connsiteY27" fmla="*/ 33954 h 858111"/>
                <a:gd name="connsiteX28" fmla="*/ 564736 w 576122"/>
                <a:gd name="connsiteY28" fmla="*/ 35399 h 858111"/>
                <a:gd name="connsiteX29" fmla="*/ 460754 w 576122"/>
                <a:gd name="connsiteY29" fmla="*/ 76583 h 858111"/>
                <a:gd name="connsiteX30" fmla="*/ 443872 w 576122"/>
                <a:gd name="connsiteY30" fmla="*/ 79396 h 858111"/>
                <a:gd name="connsiteX31" fmla="*/ 386957 w 576122"/>
                <a:gd name="connsiteY31" fmla="*/ 1634 h 858111"/>
                <a:gd name="connsiteX32" fmla="*/ 379027 w 576122"/>
                <a:gd name="connsiteY32" fmla="*/ 1634 h 858111"/>
                <a:gd name="connsiteX33" fmla="*/ 378874 w 576122"/>
                <a:gd name="connsiteY33" fmla="*/ 9410 h 858111"/>
                <a:gd name="connsiteX34" fmla="*/ 379027 w 576122"/>
                <a:gd name="connsiteY34" fmla="*/ 9564 h 858111"/>
                <a:gd name="connsiteX35" fmla="*/ 432361 w 576122"/>
                <a:gd name="connsiteY35" fmla="*/ 82082 h 858111"/>
                <a:gd name="connsiteX36" fmla="*/ 300881 w 576122"/>
                <a:gd name="connsiteY36" fmla="*/ 161507 h 858111"/>
                <a:gd name="connsiteX37" fmla="*/ 300881 w 576122"/>
                <a:gd name="connsiteY37" fmla="*/ 161507 h 858111"/>
                <a:gd name="connsiteX38" fmla="*/ 300881 w 576122"/>
                <a:gd name="connsiteY38" fmla="*/ 161507 h 858111"/>
                <a:gd name="connsiteX39" fmla="*/ 330042 w 576122"/>
                <a:gd name="connsiteY39" fmla="*/ 313067 h 858111"/>
                <a:gd name="connsiteX40" fmla="*/ 333239 w 576122"/>
                <a:gd name="connsiteY40" fmla="*/ 320230 h 858111"/>
                <a:gd name="connsiteX41" fmla="*/ 211352 w 576122"/>
                <a:gd name="connsiteY41" fmla="*/ 366529 h 858111"/>
                <a:gd name="connsiteX42" fmla="*/ 205724 w 576122"/>
                <a:gd name="connsiteY42" fmla="*/ 481638 h 858111"/>
                <a:gd name="connsiteX43" fmla="*/ 95220 w 576122"/>
                <a:gd name="connsiteY43" fmla="*/ 511822 h 858111"/>
                <a:gd name="connsiteX44" fmla="*/ 82430 w 576122"/>
                <a:gd name="connsiteY44" fmla="*/ 540599 h 858111"/>
                <a:gd name="connsiteX45" fmla="*/ 103021 w 576122"/>
                <a:gd name="connsiteY45" fmla="*/ 632431 h 858111"/>
                <a:gd name="connsiteX46" fmla="*/ 103021 w 576122"/>
                <a:gd name="connsiteY46" fmla="*/ 633198 h 858111"/>
                <a:gd name="connsiteX47" fmla="*/ 22701 w 576122"/>
                <a:gd name="connsiteY47" fmla="*/ 702519 h 858111"/>
                <a:gd name="connsiteX48" fmla="*/ 15667 w 576122"/>
                <a:gd name="connsiteY48" fmla="*/ 789235 h 858111"/>
                <a:gd name="connsiteX49" fmla="*/ 15667 w 576122"/>
                <a:gd name="connsiteY49" fmla="*/ 789235 h 858111"/>
                <a:gd name="connsiteX50" fmla="*/ 15667 w 576122"/>
                <a:gd name="connsiteY50" fmla="*/ 790258 h 858111"/>
                <a:gd name="connsiteX51" fmla="*/ 15667 w 576122"/>
                <a:gd name="connsiteY51" fmla="*/ 790258 h 858111"/>
                <a:gd name="connsiteX52" fmla="*/ 20783 w 576122"/>
                <a:gd name="connsiteY52" fmla="*/ 810466 h 858111"/>
                <a:gd name="connsiteX53" fmla="*/ 27050 w 576122"/>
                <a:gd name="connsiteY53" fmla="*/ 827220 h 858111"/>
                <a:gd name="connsiteX54" fmla="*/ 3772 w 576122"/>
                <a:gd name="connsiteY54" fmla="*/ 838092 h 858111"/>
                <a:gd name="connsiteX55" fmla="*/ 191 w 576122"/>
                <a:gd name="connsiteY55" fmla="*/ 842185 h 858111"/>
                <a:gd name="connsiteX56" fmla="*/ 191 w 576122"/>
                <a:gd name="connsiteY56" fmla="*/ 845382 h 858111"/>
                <a:gd name="connsiteX57" fmla="*/ 7319 w 576122"/>
                <a:gd name="connsiteY57" fmla="*/ 849311 h 858111"/>
                <a:gd name="connsiteX58" fmla="*/ 7610 w 576122"/>
                <a:gd name="connsiteY58" fmla="*/ 849219 h 858111"/>
                <a:gd name="connsiteX59" fmla="*/ 438628 w 576122"/>
                <a:gd name="connsiteY59" fmla="*/ 91802 h 858111"/>
                <a:gd name="connsiteX60" fmla="*/ 489788 w 576122"/>
                <a:gd name="connsiteY60" fmla="*/ 213051 h 858111"/>
                <a:gd name="connsiteX61" fmla="*/ 345390 w 576122"/>
                <a:gd name="connsiteY61" fmla="*/ 121347 h 858111"/>
                <a:gd name="connsiteX62" fmla="*/ 438628 w 576122"/>
                <a:gd name="connsiteY62" fmla="*/ 91803 h 858111"/>
                <a:gd name="connsiteX63" fmla="*/ 312648 w 576122"/>
                <a:gd name="connsiteY63" fmla="*/ 160484 h 858111"/>
                <a:gd name="connsiteX64" fmla="*/ 335797 w 576122"/>
                <a:gd name="connsiteY64" fmla="*/ 128509 h 858111"/>
                <a:gd name="connsiteX65" fmla="*/ 491578 w 576122"/>
                <a:gd name="connsiteY65" fmla="*/ 227375 h 858111"/>
                <a:gd name="connsiteX66" fmla="*/ 481090 w 576122"/>
                <a:gd name="connsiteY66" fmla="*/ 270861 h 858111"/>
                <a:gd name="connsiteX67" fmla="*/ 476870 w 576122"/>
                <a:gd name="connsiteY67" fmla="*/ 277256 h 858111"/>
                <a:gd name="connsiteX68" fmla="*/ 308811 w 576122"/>
                <a:gd name="connsiteY68" fmla="*/ 218422 h 858111"/>
                <a:gd name="connsiteX69" fmla="*/ 309450 w 576122"/>
                <a:gd name="connsiteY69" fmla="*/ 172123 h 858111"/>
                <a:gd name="connsiteX70" fmla="*/ 469835 w 576122"/>
                <a:gd name="connsiteY70" fmla="*/ 286081 h 858111"/>
                <a:gd name="connsiteX71" fmla="*/ 440675 w 576122"/>
                <a:gd name="connsiteY71" fmla="*/ 308335 h 858111"/>
                <a:gd name="connsiteX72" fmla="*/ 438628 w 576122"/>
                <a:gd name="connsiteY72" fmla="*/ 305905 h 858111"/>
                <a:gd name="connsiteX73" fmla="*/ 310729 w 576122"/>
                <a:gd name="connsiteY73" fmla="*/ 219445 h 858111"/>
                <a:gd name="connsiteX74" fmla="*/ 308811 w 576122"/>
                <a:gd name="connsiteY74" fmla="*/ 218422 h 858111"/>
                <a:gd name="connsiteX75" fmla="*/ 340018 w 576122"/>
                <a:gd name="connsiteY75" fmla="*/ 307951 h 858111"/>
                <a:gd name="connsiteX76" fmla="*/ 311880 w 576122"/>
                <a:gd name="connsiteY76" fmla="*/ 233386 h 858111"/>
                <a:gd name="connsiteX77" fmla="*/ 429036 w 576122"/>
                <a:gd name="connsiteY77" fmla="*/ 312939 h 858111"/>
                <a:gd name="connsiteX78" fmla="*/ 347436 w 576122"/>
                <a:gd name="connsiteY78" fmla="*/ 319974 h 858111"/>
                <a:gd name="connsiteX79" fmla="*/ 345390 w 576122"/>
                <a:gd name="connsiteY79" fmla="*/ 319974 h 858111"/>
                <a:gd name="connsiteX80" fmla="*/ 261872 w 576122"/>
                <a:gd name="connsiteY80" fmla="*/ 339926 h 858111"/>
                <a:gd name="connsiteX81" fmla="*/ 337844 w 576122"/>
                <a:gd name="connsiteY81" fmla="*/ 331101 h 858111"/>
                <a:gd name="connsiteX82" fmla="*/ 359842 w 576122"/>
                <a:gd name="connsiteY82" fmla="*/ 418840 h 858111"/>
                <a:gd name="connsiteX83" fmla="*/ 223502 w 576122"/>
                <a:gd name="connsiteY83" fmla="*/ 367680 h 858111"/>
                <a:gd name="connsiteX84" fmla="*/ 249977 w 576122"/>
                <a:gd name="connsiteY84" fmla="*/ 345298 h 858111"/>
                <a:gd name="connsiteX85" fmla="*/ 249977 w 576122"/>
                <a:gd name="connsiteY85" fmla="*/ 345298 h 858111"/>
                <a:gd name="connsiteX86" fmla="*/ 356261 w 576122"/>
                <a:gd name="connsiteY86" fmla="*/ 430990 h 858111"/>
                <a:gd name="connsiteX87" fmla="*/ 356261 w 576122"/>
                <a:gd name="connsiteY87" fmla="*/ 430990 h 858111"/>
                <a:gd name="connsiteX88" fmla="*/ 347053 w 576122"/>
                <a:gd name="connsiteY88" fmla="*/ 453628 h 858111"/>
                <a:gd name="connsiteX89" fmla="*/ 341041 w 576122"/>
                <a:gd name="connsiteY89" fmla="*/ 462325 h 858111"/>
                <a:gd name="connsiteX90" fmla="*/ 210712 w 576122"/>
                <a:gd name="connsiteY90" fmla="*/ 404899 h 858111"/>
                <a:gd name="connsiteX91" fmla="*/ 205469 w 576122"/>
                <a:gd name="connsiteY91" fmla="*/ 403620 h 858111"/>
                <a:gd name="connsiteX92" fmla="*/ 216724 w 576122"/>
                <a:gd name="connsiteY92" fmla="*/ 376889 h 858111"/>
                <a:gd name="connsiteX93" fmla="*/ 334263 w 576122"/>
                <a:gd name="connsiteY93" fmla="*/ 471534 h 858111"/>
                <a:gd name="connsiteX94" fmla="*/ 304079 w 576122"/>
                <a:gd name="connsiteY94" fmla="*/ 486370 h 858111"/>
                <a:gd name="connsiteX95" fmla="*/ 203934 w 576122"/>
                <a:gd name="connsiteY95" fmla="*/ 414107 h 858111"/>
                <a:gd name="connsiteX96" fmla="*/ 289242 w 576122"/>
                <a:gd name="connsiteY96" fmla="*/ 488545 h 858111"/>
                <a:gd name="connsiteX97" fmla="*/ 225293 w 576122"/>
                <a:gd name="connsiteY97" fmla="*/ 484196 h 858111"/>
                <a:gd name="connsiteX98" fmla="*/ 217875 w 576122"/>
                <a:gd name="connsiteY98" fmla="*/ 483173 h 858111"/>
                <a:gd name="connsiteX99" fmla="*/ 204701 w 576122"/>
                <a:gd name="connsiteY99" fmla="*/ 414363 h 858111"/>
                <a:gd name="connsiteX100" fmla="*/ 134357 w 576122"/>
                <a:gd name="connsiteY100" fmla="*/ 495835 h 858111"/>
                <a:gd name="connsiteX101" fmla="*/ 209050 w 576122"/>
                <a:gd name="connsiteY101" fmla="*/ 493533 h 858111"/>
                <a:gd name="connsiteX102" fmla="*/ 223374 w 576122"/>
                <a:gd name="connsiteY102" fmla="*/ 552622 h 858111"/>
                <a:gd name="connsiteX103" fmla="*/ 103917 w 576122"/>
                <a:gd name="connsiteY103" fmla="*/ 518601 h 858111"/>
                <a:gd name="connsiteX104" fmla="*/ 122846 w 576122"/>
                <a:gd name="connsiteY104" fmla="*/ 501462 h 858111"/>
                <a:gd name="connsiteX105" fmla="*/ 123613 w 576122"/>
                <a:gd name="connsiteY105" fmla="*/ 501462 h 858111"/>
                <a:gd name="connsiteX106" fmla="*/ 222735 w 576122"/>
                <a:gd name="connsiteY106" fmla="*/ 565412 h 858111"/>
                <a:gd name="connsiteX107" fmla="*/ 218642 w 576122"/>
                <a:gd name="connsiteY107" fmla="*/ 578202 h 858111"/>
                <a:gd name="connsiteX108" fmla="*/ 210840 w 576122"/>
                <a:gd name="connsiteY108" fmla="*/ 588178 h 858111"/>
                <a:gd name="connsiteX109" fmla="*/ 98289 w 576122"/>
                <a:gd name="connsiteY109" fmla="*/ 527426 h 858111"/>
                <a:gd name="connsiteX110" fmla="*/ 103917 w 576122"/>
                <a:gd name="connsiteY110" fmla="*/ 518601 h 858111"/>
                <a:gd name="connsiteX111" fmla="*/ 177842 w 576122"/>
                <a:gd name="connsiteY111" fmla="*/ 605700 h 858111"/>
                <a:gd name="connsiteX112" fmla="*/ 94324 w 576122"/>
                <a:gd name="connsiteY112" fmla="*/ 578585 h 858111"/>
                <a:gd name="connsiteX113" fmla="*/ 94324 w 576122"/>
                <a:gd name="connsiteY113" fmla="*/ 537913 h 858111"/>
                <a:gd name="connsiteX114" fmla="*/ 200992 w 576122"/>
                <a:gd name="connsiteY114" fmla="*/ 595596 h 858111"/>
                <a:gd name="connsiteX115" fmla="*/ 178993 w 576122"/>
                <a:gd name="connsiteY115" fmla="*/ 605955 h 858111"/>
                <a:gd name="connsiteX116" fmla="*/ 112486 w 576122"/>
                <a:gd name="connsiteY116" fmla="*/ 627826 h 858111"/>
                <a:gd name="connsiteX117" fmla="*/ 98162 w 576122"/>
                <a:gd name="connsiteY117" fmla="*/ 591759 h 858111"/>
                <a:gd name="connsiteX118" fmla="*/ 161343 w 576122"/>
                <a:gd name="connsiteY118" fmla="*/ 612351 h 858111"/>
                <a:gd name="connsiteX119" fmla="*/ 145356 w 576122"/>
                <a:gd name="connsiteY119" fmla="*/ 617722 h 858111"/>
                <a:gd name="connsiteX120" fmla="*/ 112998 w 576122"/>
                <a:gd name="connsiteY120" fmla="*/ 628977 h 858111"/>
                <a:gd name="connsiteX121" fmla="*/ 112486 w 576122"/>
                <a:gd name="connsiteY121" fmla="*/ 628210 h 858111"/>
                <a:gd name="connsiteX122" fmla="*/ 106859 w 576122"/>
                <a:gd name="connsiteY122" fmla="*/ 643558 h 858111"/>
                <a:gd name="connsiteX123" fmla="*/ 120800 w 576122"/>
                <a:gd name="connsiteY123" fmla="*/ 682951 h 858111"/>
                <a:gd name="connsiteX124" fmla="*/ 41375 w 576122"/>
                <a:gd name="connsiteY124" fmla="*/ 689601 h 858111"/>
                <a:gd name="connsiteX125" fmla="*/ 106859 w 576122"/>
                <a:gd name="connsiteY125" fmla="*/ 643942 h 858111"/>
                <a:gd name="connsiteX126" fmla="*/ 32933 w 576122"/>
                <a:gd name="connsiteY126" fmla="*/ 706228 h 858111"/>
                <a:gd name="connsiteX127" fmla="*/ 34852 w 576122"/>
                <a:gd name="connsiteY127" fmla="*/ 701240 h 858111"/>
                <a:gd name="connsiteX128" fmla="*/ 36770 w 576122"/>
                <a:gd name="connsiteY128" fmla="*/ 701240 h 858111"/>
                <a:gd name="connsiteX129" fmla="*/ 123230 w 576122"/>
                <a:gd name="connsiteY129" fmla="*/ 694078 h 858111"/>
                <a:gd name="connsiteX130" fmla="*/ 124381 w 576122"/>
                <a:gd name="connsiteY130" fmla="*/ 713646 h 858111"/>
                <a:gd name="connsiteX131" fmla="*/ 25899 w 576122"/>
                <a:gd name="connsiteY131" fmla="*/ 731552 h 858111"/>
                <a:gd name="connsiteX132" fmla="*/ 32933 w 576122"/>
                <a:gd name="connsiteY132" fmla="*/ 706612 h 858111"/>
                <a:gd name="connsiteX133" fmla="*/ 24364 w 576122"/>
                <a:gd name="connsiteY133" fmla="*/ 743063 h 858111"/>
                <a:gd name="connsiteX134" fmla="*/ 26666 w 576122"/>
                <a:gd name="connsiteY134" fmla="*/ 743063 h 858111"/>
                <a:gd name="connsiteX135" fmla="*/ 122974 w 576122"/>
                <a:gd name="connsiteY135" fmla="*/ 725541 h 858111"/>
                <a:gd name="connsiteX136" fmla="*/ 115172 w 576122"/>
                <a:gd name="connsiteY136" fmla="*/ 748818 h 858111"/>
                <a:gd name="connsiteX137" fmla="*/ 113893 w 576122"/>
                <a:gd name="connsiteY137" fmla="*/ 748818 h 858111"/>
                <a:gd name="connsiteX138" fmla="*/ 25643 w 576122"/>
                <a:gd name="connsiteY138" fmla="*/ 781433 h 858111"/>
                <a:gd name="connsiteX139" fmla="*/ 24364 w 576122"/>
                <a:gd name="connsiteY139" fmla="*/ 743447 h 858111"/>
                <a:gd name="connsiteX140" fmla="*/ 31142 w 576122"/>
                <a:gd name="connsiteY140" fmla="*/ 807012 h 858111"/>
                <a:gd name="connsiteX141" fmla="*/ 27306 w 576122"/>
                <a:gd name="connsiteY141" fmla="*/ 792688 h 858111"/>
                <a:gd name="connsiteX142" fmla="*/ 105324 w 576122"/>
                <a:gd name="connsiteY142" fmla="*/ 764550 h 858111"/>
                <a:gd name="connsiteX143" fmla="*/ 36770 w 576122"/>
                <a:gd name="connsiteY143" fmla="*/ 822232 h 858111"/>
                <a:gd name="connsiteX144" fmla="*/ 31142 w 576122"/>
                <a:gd name="connsiteY144" fmla="*/ 807140 h 85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576122" h="858111">
                  <a:moveTo>
                    <a:pt x="7609" y="849219"/>
                  </a:moveTo>
                  <a:cubicBezTo>
                    <a:pt x="15807" y="845918"/>
                    <a:pt x="23832" y="842204"/>
                    <a:pt x="31654" y="838092"/>
                  </a:cubicBezTo>
                  <a:cubicBezTo>
                    <a:pt x="34661" y="844293"/>
                    <a:pt x="38169" y="850239"/>
                    <a:pt x="42142" y="855870"/>
                  </a:cubicBezTo>
                  <a:cubicBezTo>
                    <a:pt x="44040" y="858333"/>
                    <a:pt x="47551" y="858842"/>
                    <a:pt x="50072" y="857021"/>
                  </a:cubicBezTo>
                  <a:cubicBezTo>
                    <a:pt x="52534" y="855123"/>
                    <a:pt x="53044" y="851611"/>
                    <a:pt x="51223" y="849091"/>
                  </a:cubicBezTo>
                  <a:cubicBezTo>
                    <a:pt x="47619" y="843883"/>
                    <a:pt x="44412" y="838410"/>
                    <a:pt x="41630" y="832720"/>
                  </a:cubicBezTo>
                  <a:cubicBezTo>
                    <a:pt x="48665" y="828755"/>
                    <a:pt x="56467" y="824023"/>
                    <a:pt x="64268" y="818651"/>
                  </a:cubicBezTo>
                  <a:cubicBezTo>
                    <a:pt x="102638" y="792048"/>
                    <a:pt x="127323" y="760713"/>
                    <a:pt x="134101" y="728099"/>
                  </a:cubicBezTo>
                  <a:cubicBezTo>
                    <a:pt x="140240" y="698426"/>
                    <a:pt x="129625" y="668754"/>
                    <a:pt x="117474" y="639721"/>
                  </a:cubicBezTo>
                  <a:cubicBezTo>
                    <a:pt x="127962" y="635884"/>
                    <a:pt x="138705" y="632303"/>
                    <a:pt x="148937" y="628849"/>
                  </a:cubicBezTo>
                  <a:cubicBezTo>
                    <a:pt x="172365" y="622698"/>
                    <a:pt x="194679" y="612901"/>
                    <a:pt x="215061" y="599816"/>
                  </a:cubicBezTo>
                  <a:cubicBezTo>
                    <a:pt x="220946" y="595529"/>
                    <a:pt x="225689" y="589864"/>
                    <a:pt x="228874" y="583318"/>
                  </a:cubicBezTo>
                  <a:cubicBezTo>
                    <a:pt x="231697" y="577284"/>
                    <a:pt x="233595" y="570860"/>
                    <a:pt x="234502" y="564261"/>
                  </a:cubicBezTo>
                  <a:lnTo>
                    <a:pt x="234501" y="564261"/>
                  </a:lnTo>
                  <a:cubicBezTo>
                    <a:pt x="234563" y="563879"/>
                    <a:pt x="234563" y="563491"/>
                    <a:pt x="234501" y="563110"/>
                  </a:cubicBezTo>
                  <a:lnTo>
                    <a:pt x="234501" y="563110"/>
                  </a:lnTo>
                  <a:cubicBezTo>
                    <a:pt x="235359" y="540008"/>
                    <a:pt x="230987" y="517010"/>
                    <a:pt x="221712" y="495835"/>
                  </a:cubicBezTo>
                  <a:lnTo>
                    <a:pt x="223374" y="495835"/>
                  </a:lnTo>
                  <a:cubicBezTo>
                    <a:pt x="274534" y="502741"/>
                    <a:pt x="328379" y="509776"/>
                    <a:pt x="357924" y="460790"/>
                  </a:cubicBezTo>
                  <a:cubicBezTo>
                    <a:pt x="370924" y="438124"/>
                    <a:pt x="374550" y="411273"/>
                    <a:pt x="368028" y="385970"/>
                  </a:cubicBezTo>
                  <a:cubicBezTo>
                    <a:pt x="363726" y="367337"/>
                    <a:pt x="357600" y="349173"/>
                    <a:pt x="349739" y="331741"/>
                  </a:cubicBezTo>
                  <a:cubicBezTo>
                    <a:pt x="401921" y="332892"/>
                    <a:pt x="455255" y="332892"/>
                    <a:pt x="490427" y="277000"/>
                  </a:cubicBezTo>
                  <a:cubicBezTo>
                    <a:pt x="513960" y="239398"/>
                    <a:pt x="503217" y="181332"/>
                    <a:pt x="459220" y="104592"/>
                  </a:cubicBezTo>
                  <a:cubicBezTo>
                    <a:pt x="456406" y="99604"/>
                    <a:pt x="453464" y="94616"/>
                    <a:pt x="450523" y="89756"/>
                  </a:cubicBezTo>
                  <a:lnTo>
                    <a:pt x="462673" y="87710"/>
                  </a:lnTo>
                  <a:cubicBezTo>
                    <a:pt x="517158" y="78629"/>
                    <a:pt x="564224" y="70827"/>
                    <a:pt x="575480" y="39236"/>
                  </a:cubicBezTo>
                  <a:cubicBezTo>
                    <a:pt x="576938" y="36412"/>
                    <a:pt x="575831" y="32940"/>
                    <a:pt x="573007" y="31481"/>
                  </a:cubicBezTo>
                  <a:cubicBezTo>
                    <a:pt x="570183" y="30023"/>
                    <a:pt x="566711" y="31130"/>
                    <a:pt x="565252" y="33954"/>
                  </a:cubicBezTo>
                  <a:cubicBezTo>
                    <a:pt x="565016" y="34410"/>
                    <a:pt x="564843" y="34896"/>
                    <a:pt x="564736" y="35399"/>
                  </a:cubicBezTo>
                  <a:cubicBezTo>
                    <a:pt x="555783" y="60979"/>
                    <a:pt x="509612" y="68397"/>
                    <a:pt x="460754" y="76583"/>
                  </a:cubicBezTo>
                  <a:lnTo>
                    <a:pt x="443872" y="79396"/>
                  </a:lnTo>
                  <a:cubicBezTo>
                    <a:pt x="426563" y="52299"/>
                    <a:pt x="407553" y="26326"/>
                    <a:pt x="386957" y="1634"/>
                  </a:cubicBezTo>
                  <a:cubicBezTo>
                    <a:pt x="384763" y="-545"/>
                    <a:pt x="381222" y="-545"/>
                    <a:pt x="379027" y="1634"/>
                  </a:cubicBezTo>
                  <a:cubicBezTo>
                    <a:pt x="376838" y="3739"/>
                    <a:pt x="376769" y="7220"/>
                    <a:pt x="378874" y="9410"/>
                  </a:cubicBezTo>
                  <a:cubicBezTo>
                    <a:pt x="378924" y="9462"/>
                    <a:pt x="378975" y="9514"/>
                    <a:pt x="379027" y="9564"/>
                  </a:cubicBezTo>
                  <a:cubicBezTo>
                    <a:pt x="398230" y="32656"/>
                    <a:pt x="416040" y="56871"/>
                    <a:pt x="432361" y="82082"/>
                  </a:cubicBezTo>
                  <a:cubicBezTo>
                    <a:pt x="374295" y="92698"/>
                    <a:pt x="316485" y="109453"/>
                    <a:pt x="300881" y="161507"/>
                  </a:cubicBezTo>
                  <a:lnTo>
                    <a:pt x="300881" y="161507"/>
                  </a:lnTo>
                  <a:lnTo>
                    <a:pt x="300881" y="161507"/>
                  </a:lnTo>
                  <a:cubicBezTo>
                    <a:pt x="285661" y="212667"/>
                    <a:pt x="308299" y="263826"/>
                    <a:pt x="330042" y="313067"/>
                  </a:cubicBezTo>
                  <a:cubicBezTo>
                    <a:pt x="331193" y="315497"/>
                    <a:pt x="332216" y="317800"/>
                    <a:pt x="333239" y="320230"/>
                  </a:cubicBezTo>
                  <a:cubicBezTo>
                    <a:pt x="287963" y="320230"/>
                    <a:pt x="242815" y="323043"/>
                    <a:pt x="211352" y="366529"/>
                  </a:cubicBezTo>
                  <a:cubicBezTo>
                    <a:pt x="182958" y="405666"/>
                    <a:pt x="193190" y="445826"/>
                    <a:pt x="205724" y="481638"/>
                  </a:cubicBezTo>
                  <a:cubicBezTo>
                    <a:pt x="163390" y="476778"/>
                    <a:pt x="121951" y="476522"/>
                    <a:pt x="95220" y="511822"/>
                  </a:cubicBezTo>
                  <a:cubicBezTo>
                    <a:pt x="88867" y="520342"/>
                    <a:pt x="84497" y="530174"/>
                    <a:pt x="82430" y="540599"/>
                  </a:cubicBezTo>
                  <a:cubicBezTo>
                    <a:pt x="76291" y="570272"/>
                    <a:pt x="89848" y="601735"/>
                    <a:pt x="103021" y="632431"/>
                  </a:cubicBezTo>
                  <a:lnTo>
                    <a:pt x="103021" y="633198"/>
                  </a:lnTo>
                  <a:cubicBezTo>
                    <a:pt x="67722" y="647523"/>
                    <a:pt x="35619" y="667091"/>
                    <a:pt x="22701" y="702519"/>
                  </a:cubicBezTo>
                  <a:cubicBezTo>
                    <a:pt x="12515" y="730247"/>
                    <a:pt x="10083" y="760227"/>
                    <a:pt x="15667" y="789235"/>
                  </a:cubicBezTo>
                  <a:lnTo>
                    <a:pt x="15667" y="789235"/>
                  </a:lnTo>
                  <a:cubicBezTo>
                    <a:pt x="15594" y="789572"/>
                    <a:pt x="15594" y="789921"/>
                    <a:pt x="15667" y="790258"/>
                  </a:cubicBezTo>
                  <a:lnTo>
                    <a:pt x="15667" y="790258"/>
                  </a:lnTo>
                  <a:cubicBezTo>
                    <a:pt x="16962" y="797091"/>
                    <a:pt x="18671" y="803839"/>
                    <a:pt x="20783" y="810466"/>
                  </a:cubicBezTo>
                  <a:cubicBezTo>
                    <a:pt x="22570" y="816159"/>
                    <a:pt x="24662" y="821752"/>
                    <a:pt x="27050" y="827220"/>
                  </a:cubicBezTo>
                  <a:cubicBezTo>
                    <a:pt x="13492" y="834255"/>
                    <a:pt x="4028" y="837964"/>
                    <a:pt x="3772" y="838092"/>
                  </a:cubicBezTo>
                  <a:cubicBezTo>
                    <a:pt x="1969" y="838771"/>
                    <a:pt x="624" y="840307"/>
                    <a:pt x="191" y="842185"/>
                  </a:cubicBezTo>
                  <a:cubicBezTo>
                    <a:pt x="-64" y="843235"/>
                    <a:pt x="-64" y="844332"/>
                    <a:pt x="191" y="845382"/>
                  </a:cubicBezTo>
                  <a:cubicBezTo>
                    <a:pt x="1074" y="848436"/>
                    <a:pt x="4266" y="850195"/>
                    <a:pt x="7319" y="849311"/>
                  </a:cubicBezTo>
                  <a:cubicBezTo>
                    <a:pt x="7417" y="849283"/>
                    <a:pt x="7513" y="849252"/>
                    <a:pt x="7610" y="849219"/>
                  </a:cubicBezTo>
                  <a:close/>
                  <a:moveTo>
                    <a:pt x="438628" y="91802"/>
                  </a:moveTo>
                  <a:cubicBezTo>
                    <a:pt x="462033" y="129277"/>
                    <a:pt x="484672" y="173914"/>
                    <a:pt x="489788" y="213051"/>
                  </a:cubicBezTo>
                  <a:lnTo>
                    <a:pt x="345390" y="121347"/>
                  </a:lnTo>
                  <a:cubicBezTo>
                    <a:pt x="374384" y="105840"/>
                    <a:pt x="405994" y="95824"/>
                    <a:pt x="438628" y="91803"/>
                  </a:cubicBezTo>
                  <a:close/>
                  <a:moveTo>
                    <a:pt x="312648" y="160484"/>
                  </a:moveTo>
                  <a:cubicBezTo>
                    <a:pt x="317217" y="147868"/>
                    <a:pt x="325238" y="136789"/>
                    <a:pt x="335797" y="128509"/>
                  </a:cubicBezTo>
                  <a:lnTo>
                    <a:pt x="491578" y="227375"/>
                  </a:lnTo>
                  <a:cubicBezTo>
                    <a:pt x="492439" y="242587"/>
                    <a:pt x="488791" y="257714"/>
                    <a:pt x="481090" y="270861"/>
                  </a:cubicBezTo>
                  <a:lnTo>
                    <a:pt x="476870" y="277256"/>
                  </a:lnTo>
                  <a:close/>
                  <a:moveTo>
                    <a:pt x="308811" y="218422"/>
                  </a:moveTo>
                  <a:cubicBezTo>
                    <a:pt x="306080" y="203089"/>
                    <a:pt x="306297" y="187375"/>
                    <a:pt x="309450" y="172123"/>
                  </a:cubicBezTo>
                  <a:lnTo>
                    <a:pt x="469835" y="286081"/>
                  </a:lnTo>
                  <a:cubicBezTo>
                    <a:pt x="461756" y="295432"/>
                    <a:pt x="451827" y="303009"/>
                    <a:pt x="440675" y="308335"/>
                  </a:cubicBezTo>
                  <a:cubicBezTo>
                    <a:pt x="440176" y="307387"/>
                    <a:pt x="439478" y="306558"/>
                    <a:pt x="438628" y="305905"/>
                  </a:cubicBezTo>
                  <a:lnTo>
                    <a:pt x="310729" y="219445"/>
                  </a:lnTo>
                  <a:cubicBezTo>
                    <a:pt x="310150" y="219002"/>
                    <a:pt x="309502" y="218656"/>
                    <a:pt x="308811" y="218422"/>
                  </a:cubicBezTo>
                  <a:close/>
                  <a:moveTo>
                    <a:pt x="340018" y="307951"/>
                  </a:moveTo>
                  <a:cubicBezTo>
                    <a:pt x="328577" y="283924"/>
                    <a:pt x="319164" y="258982"/>
                    <a:pt x="311880" y="233386"/>
                  </a:cubicBezTo>
                  <a:lnTo>
                    <a:pt x="429036" y="312939"/>
                  </a:lnTo>
                  <a:cubicBezTo>
                    <a:pt x="402430" y="319884"/>
                    <a:pt x="374838" y="322263"/>
                    <a:pt x="347436" y="319974"/>
                  </a:cubicBezTo>
                  <a:lnTo>
                    <a:pt x="345390" y="319974"/>
                  </a:lnTo>
                  <a:close/>
                  <a:moveTo>
                    <a:pt x="261872" y="339926"/>
                  </a:moveTo>
                  <a:cubicBezTo>
                    <a:pt x="286400" y="332160"/>
                    <a:pt x="312189" y="329164"/>
                    <a:pt x="337844" y="331101"/>
                  </a:cubicBezTo>
                  <a:cubicBezTo>
                    <a:pt x="350634" y="361797"/>
                    <a:pt x="361761" y="391341"/>
                    <a:pt x="359842" y="418840"/>
                  </a:cubicBezTo>
                  <a:close/>
                  <a:moveTo>
                    <a:pt x="223502" y="367680"/>
                  </a:moveTo>
                  <a:cubicBezTo>
                    <a:pt x="230785" y="358566"/>
                    <a:pt x="239778" y="350962"/>
                    <a:pt x="249977" y="345298"/>
                  </a:cubicBezTo>
                  <a:cubicBezTo>
                    <a:pt x="249977" y="345298"/>
                    <a:pt x="249977" y="345298"/>
                    <a:pt x="249977" y="345298"/>
                  </a:cubicBezTo>
                  <a:lnTo>
                    <a:pt x="356261" y="430990"/>
                  </a:lnTo>
                  <a:lnTo>
                    <a:pt x="356261" y="430990"/>
                  </a:lnTo>
                  <a:cubicBezTo>
                    <a:pt x="354408" y="438976"/>
                    <a:pt x="351300" y="446617"/>
                    <a:pt x="347053" y="453628"/>
                  </a:cubicBezTo>
                  <a:cubicBezTo>
                    <a:pt x="345333" y="456713"/>
                    <a:pt x="343320" y="459626"/>
                    <a:pt x="341041" y="462325"/>
                  </a:cubicBezTo>
                  <a:close/>
                  <a:moveTo>
                    <a:pt x="210712" y="404899"/>
                  </a:moveTo>
                  <a:cubicBezTo>
                    <a:pt x="209256" y="403686"/>
                    <a:pt x="207320" y="403214"/>
                    <a:pt x="205469" y="403620"/>
                  </a:cubicBezTo>
                  <a:cubicBezTo>
                    <a:pt x="207534" y="394090"/>
                    <a:pt x="211350" y="385026"/>
                    <a:pt x="216724" y="376889"/>
                  </a:cubicBezTo>
                  <a:lnTo>
                    <a:pt x="334263" y="471534"/>
                  </a:lnTo>
                  <a:cubicBezTo>
                    <a:pt x="325595" y="478918"/>
                    <a:pt x="315220" y="484018"/>
                    <a:pt x="304079" y="486370"/>
                  </a:cubicBezTo>
                  <a:close/>
                  <a:moveTo>
                    <a:pt x="203934" y="414107"/>
                  </a:moveTo>
                  <a:lnTo>
                    <a:pt x="289242" y="488545"/>
                  </a:lnTo>
                  <a:cubicBezTo>
                    <a:pt x="267833" y="489272"/>
                    <a:pt x="246406" y="487815"/>
                    <a:pt x="225293" y="484196"/>
                  </a:cubicBezTo>
                  <a:lnTo>
                    <a:pt x="217875" y="483173"/>
                  </a:lnTo>
                  <a:cubicBezTo>
                    <a:pt x="208684" y="461421"/>
                    <a:pt x="204194" y="437972"/>
                    <a:pt x="204701" y="414363"/>
                  </a:cubicBezTo>
                  <a:close/>
                  <a:moveTo>
                    <a:pt x="134357" y="495835"/>
                  </a:moveTo>
                  <a:cubicBezTo>
                    <a:pt x="158776" y="489540"/>
                    <a:pt x="184289" y="488754"/>
                    <a:pt x="209050" y="493533"/>
                  </a:cubicBezTo>
                  <a:cubicBezTo>
                    <a:pt x="217054" y="512303"/>
                    <a:pt x="221894" y="532270"/>
                    <a:pt x="223374" y="552622"/>
                  </a:cubicBezTo>
                  <a:close/>
                  <a:moveTo>
                    <a:pt x="103917" y="518601"/>
                  </a:moveTo>
                  <a:cubicBezTo>
                    <a:pt x="108986" y="511652"/>
                    <a:pt x="115429" y="505818"/>
                    <a:pt x="122846" y="501462"/>
                  </a:cubicBezTo>
                  <a:lnTo>
                    <a:pt x="123613" y="501462"/>
                  </a:lnTo>
                  <a:lnTo>
                    <a:pt x="222735" y="565412"/>
                  </a:lnTo>
                  <a:cubicBezTo>
                    <a:pt x="221907" y="569828"/>
                    <a:pt x="220532" y="574125"/>
                    <a:pt x="218642" y="578202"/>
                  </a:cubicBezTo>
                  <a:cubicBezTo>
                    <a:pt x="216751" y="582025"/>
                    <a:pt x="214095" y="585420"/>
                    <a:pt x="210840" y="588178"/>
                  </a:cubicBezTo>
                  <a:lnTo>
                    <a:pt x="98289" y="527426"/>
                  </a:lnTo>
                  <a:cubicBezTo>
                    <a:pt x="99876" y="524309"/>
                    <a:pt x="101760" y="521354"/>
                    <a:pt x="103917" y="518601"/>
                  </a:cubicBezTo>
                  <a:close/>
                  <a:moveTo>
                    <a:pt x="177842" y="605700"/>
                  </a:moveTo>
                  <a:lnTo>
                    <a:pt x="94324" y="578585"/>
                  </a:lnTo>
                  <a:cubicBezTo>
                    <a:pt x="90747" y="565264"/>
                    <a:pt x="90747" y="551235"/>
                    <a:pt x="94324" y="537913"/>
                  </a:cubicBezTo>
                  <a:lnTo>
                    <a:pt x="200992" y="595596"/>
                  </a:lnTo>
                  <a:cubicBezTo>
                    <a:pt x="193945" y="599625"/>
                    <a:pt x="186589" y="603089"/>
                    <a:pt x="178993" y="605955"/>
                  </a:cubicBezTo>
                  <a:close/>
                  <a:moveTo>
                    <a:pt x="112486" y="627826"/>
                  </a:moveTo>
                  <a:cubicBezTo>
                    <a:pt x="107242" y="615036"/>
                    <a:pt x="102126" y="603525"/>
                    <a:pt x="98162" y="591759"/>
                  </a:cubicBezTo>
                  <a:lnTo>
                    <a:pt x="161343" y="612351"/>
                  </a:lnTo>
                  <a:lnTo>
                    <a:pt x="145356" y="617722"/>
                  </a:lnTo>
                  <a:cubicBezTo>
                    <a:pt x="134741" y="621303"/>
                    <a:pt x="123869" y="624885"/>
                    <a:pt x="112998" y="628977"/>
                  </a:cubicBezTo>
                  <a:cubicBezTo>
                    <a:pt x="112853" y="628705"/>
                    <a:pt x="112682" y="628448"/>
                    <a:pt x="112486" y="628210"/>
                  </a:cubicBezTo>
                  <a:close/>
                  <a:moveTo>
                    <a:pt x="106859" y="643558"/>
                  </a:moveTo>
                  <a:cubicBezTo>
                    <a:pt x="112578" y="656284"/>
                    <a:pt x="117241" y="669460"/>
                    <a:pt x="120800" y="682951"/>
                  </a:cubicBezTo>
                  <a:lnTo>
                    <a:pt x="41375" y="689601"/>
                  </a:lnTo>
                  <a:cubicBezTo>
                    <a:pt x="58269" y="668307"/>
                    <a:pt x="81036" y="652432"/>
                    <a:pt x="106859" y="643942"/>
                  </a:cubicBezTo>
                  <a:close/>
                  <a:moveTo>
                    <a:pt x="32933" y="706228"/>
                  </a:moveTo>
                  <a:cubicBezTo>
                    <a:pt x="32933" y="704566"/>
                    <a:pt x="34212" y="702903"/>
                    <a:pt x="34852" y="701240"/>
                  </a:cubicBezTo>
                  <a:cubicBezTo>
                    <a:pt x="35485" y="701368"/>
                    <a:pt x="36137" y="701368"/>
                    <a:pt x="36770" y="701240"/>
                  </a:cubicBezTo>
                  <a:lnTo>
                    <a:pt x="123230" y="694078"/>
                  </a:lnTo>
                  <a:cubicBezTo>
                    <a:pt x="124313" y="700541"/>
                    <a:pt x="124699" y="707101"/>
                    <a:pt x="124381" y="713646"/>
                  </a:cubicBezTo>
                  <a:lnTo>
                    <a:pt x="25899" y="731552"/>
                  </a:lnTo>
                  <a:cubicBezTo>
                    <a:pt x="27596" y="723070"/>
                    <a:pt x="29947" y="714731"/>
                    <a:pt x="32933" y="706612"/>
                  </a:cubicBezTo>
                  <a:close/>
                  <a:moveTo>
                    <a:pt x="24364" y="743063"/>
                  </a:moveTo>
                  <a:cubicBezTo>
                    <a:pt x="25119" y="743253"/>
                    <a:pt x="25910" y="743253"/>
                    <a:pt x="26666" y="743063"/>
                  </a:cubicBezTo>
                  <a:lnTo>
                    <a:pt x="122974" y="725541"/>
                  </a:lnTo>
                  <a:cubicBezTo>
                    <a:pt x="121393" y="733606"/>
                    <a:pt x="118771" y="741430"/>
                    <a:pt x="115172" y="748818"/>
                  </a:cubicBezTo>
                  <a:cubicBezTo>
                    <a:pt x="114748" y="748762"/>
                    <a:pt x="114318" y="748762"/>
                    <a:pt x="113893" y="748818"/>
                  </a:cubicBezTo>
                  <a:lnTo>
                    <a:pt x="25643" y="781433"/>
                  </a:lnTo>
                  <a:cubicBezTo>
                    <a:pt x="23623" y="768875"/>
                    <a:pt x="23193" y="756112"/>
                    <a:pt x="24364" y="743447"/>
                  </a:cubicBezTo>
                  <a:close/>
                  <a:moveTo>
                    <a:pt x="31142" y="807012"/>
                  </a:moveTo>
                  <a:cubicBezTo>
                    <a:pt x="29736" y="802280"/>
                    <a:pt x="28457" y="797420"/>
                    <a:pt x="27306" y="792688"/>
                  </a:cubicBezTo>
                  <a:lnTo>
                    <a:pt x="105324" y="764550"/>
                  </a:lnTo>
                  <a:cubicBezTo>
                    <a:pt x="86687" y="788292"/>
                    <a:pt x="63349" y="807929"/>
                    <a:pt x="36770" y="822232"/>
                  </a:cubicBezTo>
                  <a:cubicBezTo>
                    <a:pt x="34852" y="817756"/>
                    <a:pt x="32933" y="812768"/>
                    <a:pt x="31142" y="807140"/>
                  </a:cubicBezTo>
                  <a:close/>
                </a:path>
              </a:pathLst>
            </a:custGeom>
            <a:solidFill>
              <a:srgbClr val="FF725E"/>
            </a:solidFill>
            <a:ln w="12783"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D8821185-B5EA-CBE0-EB1B-633E73B73EAE}"/>
                </a:ext>
              </a:extLst>
            </p:cNvPr>
            <p:cNvSpPr/>
            <p:nvPr/>
          </p:nvSpPr>
          <p:spPr>
            <a:xfrm>
              <a:off x="5018235" y="5912731"/>
              <a:ext cx="1151" cy="12789"/>
            </a:xfrm>
            <a:custGeom>
              <a:avLst/>
              <a:gdLst>
                <a:gd name="connsiteX0" fmla="*/ 1151 w 1151"/>
                <a:gd name="connsiteY0" fmla="*/ 0 h 12789"/>
                <a:gd name="connsiteX1" fmla="*/ 0 w 1151"/>
                <a:gd name="connsiteY1" fmla="*/ 0 h 12789"/>
              </a:gdLst>
              <a:ahLst/>
              <a:cxnLst>
                <a:cxn ang="0">
                  <a:pos x="connsiteX0" y="connsiteY0"/>
                </a:cxn>
                <a:cxn ang="0">
                  <a:pos x="connsiteX1" y="connsiteY1"/>
                </a:cxn>
              </a:cxnLst>
              <a:rect l="l" t="t" r="r" b="b"/>
              <a:pathLst>
                <a:path w="1151" h="12789">
                  <a:moveTo>
                    <a:pt x="1151" y="0"/>
                  </a:moveTo>
                  <a:lnTo>
                    <a:pt x="0" y="0"/>
                  </a:lnTo>
                  <a:close/>
                </a:path>
              </a:pathLst>
            </a:custGeom>
            <a:solidFill>
              <a:srgbClr val="FF725E"/>
            </a:solidFill>
            <a:ln w="12783" cap="flat">
              <a:noFill/>
              <a:prstDash val="solid"/>
              <a:miter/>
            </a:ln>
          </p:spPr>
          <p:txBody>
            <a:bodyPr rtlCol="0" anchor="ctr"/>
            <a:lstStyle/>
            <a:p>
              <a:endParaRPr lang="en-US"/>
            </a:p>
          </p:txBody>
        </p:sp>
        <p:grpSp>
          <p:nvGrpSpPr>
            <p:cNvPr id="695" name="Graphic 2">
              <a:extLst>
                <a:ext uri="{FF2B5EF4-FFF2-40B4-BE49-F238E27FC236}">
                  <a16:creationId xmlns:a16="http://schemas.microsoft.com/office/drawing/2014/main" id="{072703C4-2F78-242D-144F-7F62D4F66B33}"/>
                </a:ext>
              </a:extLst>
            </p:cNvPr>
            <p:cNvGrpSpPr/>
            <p:nvPr/>
          </p:nvGrpSpPr>
          <p:grpSpPr>
            <a:xfrm>
              <a:off x="3623739" y="5224636"/>
              <a:ext cx="410896" cy="602494"/>
              <a:chOff x="3623739" y="5224636"/>
              <a:chExt cx="410896" cy="602494"/>
            </a:xfrm>
          </p:grpSpPr>
          <p:sp>
            <p:nvSpPr>
              <p:cNvPr id="696" name="Freeform: Shape 695">
                <a:extLst>
                  <a:ext uri="{FF2B5EF4-FFF2-40B4-BE49-F238E27FC236}">
                    <a16:creationId xmlns:a16="http://schemas.microsoft.com/office/drawing/2014/main" id="{A6001315-F23C-3FCE-9924-85ECD90085D6}"/>
                  </a:ext>
                </a:extLst>
              </p:cNvPr>
              <p:cNvSpPr/>
              <p:nvPr/>
            </p:nvSpPr>
            <p:spPr>
              <a:xfrm>
                <a:off x="3626748" y="5230647"/>
                <a:ext cx="407580" cy="595940"/>
              </a:xfrm>
              <a:custGeom>
                <a:avLst/>
                <a:gdLst>
                  <a:gd name="connsiteX0" fmla="*/ 396819 w 407580"/>
                  <a:gd name="connsiteY0" fmla="*/ 457366 h 595940"/>
                  <a:gd name="connsiteX1" fmla="*/ 138574 w 407580"/>
                  <a:gd name="connsiteY1" fmla="*/ 585163 h 595940"/>
                  <a:gd name="connsiteX2" fmla="*/ 10778 w 407580"/>
                  <a:gd name="connsiteY2" fmla="*/ 326918 h 595940"/>
                  <a:gd name="connsiteX3" fmla="*/ 216226 w 407580"/>
                  <a:gd name="connsiteY3" fmla="*/ 188779 h 595940"/>
                  <a:gd name="connsiteX4" fmla="*/ 268920 w 407580"/>
                  <a:gd name="connsiteY4" fmla="*/ 35940 h 595940"/>
                  <a:gd name="connsiteX5" fmla="*/ 253188 w 407580"/>
                  <a:gd name="connsiteY5" fmla="*/ 30696 h 595940"/>
                  <a:gd name="connsiteX6" fmla="*/ 263548 w 407580"/>
                  <a:gd name="connsiteY6" fmla="*/ 0 h 595940"/>
                  <a:gd name="connsiteX7" fmla="*/ 395923 w 407580"/>
                  <a:gd name="connsiteY7" fmla="*/ 44765 h 595940"/>
                  <a:gd name="connsiteX8" fmla="*/ 385563 w 407580"/>
                  <a:gd name="connsiteY8" fmla="*/ 75460 h 595940"/>
                  <a:gd name="connsiteX9" fmla="*/ 369832 w 407580"/>
                  <a:gd name="connsiteY9" fmla="*/ 70216 h 595940"/>
                  <a:gd name="connsiteX10" fmla="*/ 317265 w 407580"/>
                  <a:gd name="connsiteY10" fmla="*/ 222928 h 595940"/>
                  <a:gd name="connsiteX11" fmla="*/ 396819 w 407580"/>
                  <a:gd name="connsiteY11" fmla="*/ 457366 h 59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7580" h="595940">
                    <a:moveTo>
                      <a:pt x="396819" y="457366"/>
                    </a:moveTo>
                    <a:cubicBezTo>
                      <a:pt x="360796" y="563968"/>
                      <a:pt x="245176" y="621185"/>
                      <a:pt x="138574" y="585163"/>
                    </a:cubicBezTo>
                    <a:cubicBezTo>
                      <a:pt x="31972" y="549140"/>
                      <a:pt x="-25245" y="433520"/>
                      <a:pt x="10778" y="326918"/>
                    </a:cubicBezTo>
                    <a:cubicBezTo>
                      <a:pt x="40225" y="239773"/>
                      <a:pt x="124411" y="183168"/>
                      <a:pt x="216226" y="188779"/>
                    </a:cubicBezTo>
                    <a:lnTo>
                      <a:pt x="268920" y="35940"/>
                    </a:lnTo>
                    <a:lnTo>
                      <a:pt x="253188" y="30696"/>
                    </a:lnTo>
                    <a:lnTo>
                      <a:pt x="263548" y="0"/>
                    </a:lnTo>
                    <a:lnTo>
                      <a:pt x="395923" y="44765"/>
                    </a:lnTo>
                    <a:lnTo>
                      <a:pt x="385563" y="75460"/>
                    </a:lnTo>
                    <a:lnTo>
                      <a:pt x="369832" y="70216"/>
                    </a:lnTo>
                    <a:lnTo>
                      <a:pt x="317265" y="222928"/>
                    </a:lnTo>
                    <a:cubicBezTo>
                      <a:pt x="393701" y="274128"/>
                      <a:pt x="426309" y="370222"/>
                      <a:pt x="396819" y="457366"/>
                    </a:cubicBezTo>
                    <a:close/>
                  </a:path>
                </a:pathLst>
              </a:custGeom>
              <a:solidFill>
                <a:srgbClr val="FFFFFF"/>
              </a:solidFill>
              <a:ln w="12783" cap="flat">
                <a:noFill/>
                <a:prstDash val="solid"/>
                <a:miter/>
              </a:ln>
            </p:spPr>
            <p:txBody>
              <a:bodyPr rtlCol="0" anchor="ctr"/>
              <a:lstStyle/>
              <a:p>
                <a:endParaRPr lang="en-US"/>
              </a:p>
            </p:txBody>
          </p:sp>
          <p:sp>
            <p:nvSpPr>
              <p:cNvPr id="697" name="Freeform: Shape 696">
                <a:extLst>
                  <a:ext uri="{FF2B5EF4-FFF2-40B4-BE49-F238E27FC236}">
                    <a16:creationId xmlns:a16="http://schemas.microsoft.com/office/drawing/2014/main" id="{937EF4B5-CF9C-AD3F-B608-CD89217F47FA}"/>
                  </a:ext>
                </a:extLst>
              </p:cNvPr>
              <p:cNvSpPr/>
              <p:nvPr/>
            </p:nvSpPr>
            <p:spPr>
              <a:xfrm>
                <a:off x="3623739" y="5224636"/>
                <a:ext cx="410896" cy="602494"/>
              </a:xfrm>
              <a:custGeom>
                <a:avLst/>
                <a:gdLst>
                  <a:gd name="connsiteX0" fmla="*/ 399828 w 410896"/>
                  <a:gd name="connsiteY0" fmla="*/ 463377 h 602494"/>
                  <a:gd name="connsiteX1" fmla="*/ 233559 w 410896"/>
                  <a:gd name="connsiteY1" fmla="*/ 600613 h 602494"/>
                  <a:gd name="connsiteX2" fmla="*/ 122287 w 410896"/>
                  <a:gd name="connsiteY2" fmla="*/ 585009 h 602494"/>
                  <a:gd name="connsiteX3" fmla="*/ 144 w 410896"/>
                  <a:gd name="connsiteY3" fmla="*/ 405951 h 602494"/>
                  <a:gd name="connsiteX4" fmla="*/ 27003 w 410896"/>
                  <a:gd name="connsiteY4" fmla="*/ 295702 h 602494"/>
                  <a:gd name="connsiteX5" fmla="*/ 108218 w 410896"/>
                  <a:gd name="connsiteY5" fmla="*/ 215893 h 602494"/>
                  <a:gd name="connsiteX6" fmla="*/ 219491 w 410896"/>
                  <a:gd name="connsiteY6" fmla="*/ 190313 h 602494"/>
                  <a:gd name="connsiteX7" fmla="*/ 215270 w 410896"/>
                  <a:gd name="connsiteY7" fmla="*/ 193127 h 602494"/>
                  <a:gd name="connsiteX8" fmla="*/ 240849 w 410896"/>
                  <a:gd name="connsiteY8" fmla="*/ 116388 h 602494"/>
                  <a:gd name="connsiteX9" fmla="*/ 267452 w 410896"/>
                  <a:gd name="connsiteY9" fmla="*/ 39649 h 602494"/>
                  <a:gd name="connsiteX10" fmla="*/ 270010 w 410896"/>
                  <a:gd name="connsiteY10" fmla="*/ 44892 h 602494"/>
                  <a:gd name="connsiteX11" fmla="*/ 254407 w 410896"/>
                  <a:gd name="connsiteY11" fmla="*/ 39649 h 602494"/>
                  <a:gd name="connsiteX12" fmla="*/ 250570 w 410896"/>
                  <a:gd name="connsiteY12" fmla="*/ 38242 h 602494"/>
                  <a:gd name="connsiteX13" fmla="*/ 251849 w 410896"/>
                  <a:gd name="connsiteY13" fmla="*/ 34405 h 602494"/>
                  <a:gd name="connsiteX14" fmla="*/ 262336 w 410896"/>
                  <a:gd name="connsiteY14" fmla="*/ 3837 h 602494"/>
                  <a:gd name="connsiteX15" fmla="*/ 263615 w 410896"/>
                  <a:gd name="connsiteY15" fmla="*/ 0 h 602494"/>
                  <a:gd name="connsiteX16" fmla="*/ 267325 w 410896"/>
                  <a:gd name="connsiteY16" fmla="*/ 1279 h 602494"/>
                  <a:gd name="connsiteX17" fmla="*/ 399316 w 410896"/>
                  <a:gd name="connsiteY17" fmla="*/ 47067 h 602494"/>
                  <a:gd name="connsiteX18" fmla="*/ 401874 w 410896"/>
                  <a:gd name="connsiteY18" fmla="*/ 48090 h 602494"/>
                  <a:gd name="connsiteX19" fmla="*/ 400979 w 410896"/>
                  <a:gd name="connsiteY19" fmla="*/ 50648 h 602494"/>
                  <a:gd name="connsiteX20" fmla="*/ 390363 w 410896"/>
                  <a:gd name="connsiteY20" fmla="*/ 81216 h 602494"/>
                  <a:gd name="connsiteX21" fmla="*/ 389596 w 410896"/>
                  <a:gd name="connsiteY21" fmla="*/ 83518 h 602494"/>
                  <a:gd name="connsiteX22" fmla="*/ 387293 w 410896"/>
                  <a:gd name="connsiteY22" fmla="*/ 82751 h 602494"/>
                  <a:gd name="connsiteX23" fmla="*/ 372201 w 410896"/>
                  <a:gd name="connsiteY23" fmla="*/ 78274 h 602494"/>
                  <a:gd name="connsiteX24" fmla="*/ 375015 w 410896"/>
                  <a:gd name="connsiteY24" fmla="*/ 76867 h 602494"/>
                  <a:gd name="connsiteX25" fmla="*/ 320914 w 410896"/>
                  <a:gd name="connsiteY25" fmla="*/ 229067 h 602494"/>
                  <a:gd name="connsiteX26" fmla="*/ 320914 w 410896"/>
                  <a:gd name="connsiteY26" fmla="*/ 228299 h 602494"/>
                  <a:gd name="connsiteX27" fmla="*/ 400084 w 410896"/>
                  <a:gd name="connsiteY27" fmla="*/ 463377 h 602494"/>
                  <a:gd name="connsiteX28" fmla="*/ 399828 w 410896"/>
                  <a:gd name="connsiteY28" fmla="*/ 463377 h 602494"/>
                  <a:gd name="connsiteX29" fmla="*/ 319891 w 410896"/>
                  <a:gd name="connsiteY29" fmla="*/ 229450 h 602494"/>
                  <a:gd name="connsiteX30" fmla="*/ 319891 w 410896"/>
                  <a:gd name="connsiteY30" fmla="*/ 229450 h 602494"/>
                  <a:gd name="connsiteX31" fmla="*/ 319891 w 410896"/>
                  <a:gd name="connsiteY31" fmla="*/ 229450 h 602494"/>
                  <a:gd name="connsiteX32" fmla="*/ 371050 w 410896"/>
                  <a:gd name="connsiteY32" fmla="*/ 75972 h 602494"/>
                  <a:gd name="connsiteX33" fmla="*/ 371690 w 410896"/>
                  <a:gd name="connsiteY33" fmla="*/ 73798 h 602494"/>
                  <a:gd name="connsiteX34" fmla="*/ 373864 w 410896"/>
                  <a:gd name="connsiteY34" fmla="*/ 74565 h 602494"/>
                  <a:gd name="connsiteX35" fmla="*/ 389596 w 410896"/>
                  <a:gd name="connsiteY35" fmla="*/ 79681 h 602494"/>
                  <a:gd name="connsiteX36" fmla="*/ 386526 w 410896"/>
                  <a:gd name="connsiteY36" fmla="*/ 81216 h 602494"/>
                  <a:gd name="connsiteX37" fmla="*/ 396502 w 410896"/>
                  <a:gd name="connsiteY37" fmla="*/ 50392 h 602494"/>
                  <a:gd name="connsiteX38" fmla="*/ 398293 w 410896"/>
                  <a:gd name="connsiteY38" fmla="*/ 53973 h 602494"/>
                  <a:gd name="connsiteX39" fmla="*/ 265534 w 410896"/>
                  <a:gd name="connsiteY39" fmla="*/ 10360 h 602494"/>
                  <a:gd name="connsiteX40" fmla="*/ 270522 w 410896"/>
                  <a:gd name="connsiteY40" fmla="*/ 7802 h 602494"/>
                  <a:gd name="connsiteX41" fmla="*/ 260418 w 410896"/>
                  <a:gd name="connsiteY41" fmla="*/ 38625 h 602494"/>
                  <a:gd name="connsiteX42" fmla="*/ 257860 w 410896"/>
                  <a:gd name="connsiteY42" fmla="*/ 33382 h 602494"/>
                  <a:gd name="connsiteX43" fmla="*/ 273463 w 410896"/>
                  <a:gd name="connsiteY43" fmla="*/ 38625 h 602494"/>
                  <a:gd name="connsiteX44" fmla="*/ 277428 w 410896"/>
                  <a:gd name="connsiteY44" fmla="*/ 39904 h 602494"/>
                  <a:gd name="connsiteX45" fmla="*/ 276022 w 410896"/>
                  <a:gd name="connsiteY45" fmla="*/ 43869 h 602494"/>
                  <a:gd name="connsiteX46" fmla="*/ 250442 w 410896"/>
                  <a:gd name="connsiteY46" fmla="*/ 120609 h 602494"/>
                  <a:gd name="connsiteX47" fmla="*/ 223839 w 410896"/>
                  <a:gd name="connsiteY47" fmla="*/ 197348 h 602494"/>
                  <a:gd name="connsiteX48" fmla="*/ 222816 w 410896"/>
                  <a:gd name="connsiteY48" fmla="*/ 200417 h 602494"/>
                  <a:gd name="connsiteX49" fmla="*/ 219618 w 410896"/>
                  <a:gd name="connsiteY49" fmla="*/ 200417 h 602494"/>
                  <a:gd name="connsiteX50" fmla="*/ 112567 w 410896"/>
                  <a:gd name="connsiteY50" fmla="*/ 223823 h 602494"/>
                  <a:gd name="connsiteX51" fmla="*/ 32672 w 410896"/>
                  <a:gd name="connsiteY51" fmla="*/ 497459 h 602494"/>
                  <a:gd name="connsiteX52" fmla="*/ 306308 w 410896"/>
                  <a:gd name="connsiteY52" fmla="*/ 577353 h 602494"/>
                  <a:gd name="connsiteX53" fmla="*/ 400467 w 410896"/>
                  <a:gd name="connsiteY53" fmla="*/ 464912 h 60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10896" h="602494">
                    <a:moveTo>
                      <a:pt x="399828" y="463377"/>
                    </a:moveTo>
                    <a:cubicBezTo>
                      <a:pt x="374948" y="536975"/>
                      <a:pt x="310539" y="590137"/>
                      <a:pt x="233559" y="600613"/>
                    </a:cubicBezTo>
                    <a:cubicBezTo>
                      <a:pt x="195739" y="605740"/>
                      <a:pt x="157238" y="600341"/>
                      <a:pt x="122287" y="585009"/>
                    </a:cubicBezTo>
                    <a:cubicBezTo>
                      <a:pt x="50952" y="553266"/>
                      <a:pt x="3668" y="483950"/>
                      <a:pt x="144" y="405951"/>
                    </a:cubicBezTo>
                    <a:cubicBezTo>
                      <a:pt x="-1289" y="367423"/>
                      <a:pt x="8009" y="329254"/>
                      <a:pt x="27003" y="295702"/>
                    </a:cubicBezTo>
                    <a:cubicBezTo>
                      <a:pt x="45979" y="261951"/>
                      <a:pt x="74141" y="234277"/>
                      <a:pt x="108218" y="215893"/>
                    </a:cubicBezTo>
                    <a:cubicBezTo>
                      <a:pt x="142174" y="197094"/>
                      <a:pt x="180734" y="188230"/>
                      <a:pt x="219491" y="190313"/>
                    </a:cubicBezTo>
                    <a:lnTo>
                      <a:pt x="215270" y="193127"/>
                    </a:lnTo>
                    <a:lnTo>
                      <a:pt x="240849" y="116388"/>
                    </a:lnTo>
                    <a:lnTo>
                      <a:pt x="267452" y="39649"/>
                    </a:lnTo>
                    <a:lnTo>
                      <a:pt x="270010" y="44892"/>
                    </a:lnTo>
                    <a:lnTo>
                      <a:pt x="254407" y="39649"/>
                    </a:lnTo>
                    <a:lnTo>
                      <a:pt x="250570" y="38242"/>
                    </a:lnTo>
                    <a:lnTo>
                      <a:pt x="251849" y="34405"/>
                    </a:lnTo>
                    <a:lnTo>
                      <a:pt x="262336" y="3837"/>
                    </a:lnTo>
                    <a:lnTo>
                      <a:pt x="263615" y="0"/>
                    </a:lnTo>
                    <a:lnTo>
                      <a:pt x="267325" y="1279"/>
                    </a:lnTo>
                    <a:cubicBezTo>
                      <a:pt x="311449" y="16243"/>
                      <a:pt x="355319" y="31847"/>
                      <a:pt x="399316" y="47067"/>
                    </a:cubicBezTo>
                    <a:lnTo>
                      <a:pt x="401874" y="48090"/>
                    </a:lnTo>
                    <a:lnTo>
                      <a:pt x="400979" y="50648"/>
                    </a:lnTo>
                    <a:lnTo>
                      <a:pt x="390363" y="81216"/>
                    </a:lnTo>
                    <a:lnTo>
                      <a:pt x="389596" y="83518"/>
                    </a:lnTo>
                    <a:lnTo>
                      <a:pt x="387293" y="82751"/>
                    </a:lnTo>
                    <a:lnTo>
                      <a:pt x="372201" y="78274"/>
                    </a:lnTo>
                    <a:lnTo>
                      <a:pt x="375015" y="76867"/>
                    </a:lnTo>
                    <a:lnTo>
                      <a:pt x="320914" y="229067"/>
                    </a:lnTo>
                    <a:lnTo>
                      <a:pt x="320914" y="228299"/>
                    </a:lnTo>
                    <a:cubicBezTo>
                      <a:pt x="397200" y="279913"/>
                      <a:pt x="429604" y="376131"/>
                      <a:pt x="400084" y="463377"/>
                    </a:cubicBezTo>
                    <a:close/>
                    <a:moveTo>
                      <a:pt x="399828" y="463377"/>
                    </a:moveTo>
                    <a:cubicBezTo>
                      <a:pt x="429121" y="376297"/>
                      <a:pt x="396349" y="280393"/>
                      <a:pt x="319891" y="229450"/>
                    </a:cubicBezTo>
                    <a:lnTo>
                      <a:pt x="319891" y="229450"/>
                    </a:lnTo>
                    <a:lnTo>
                      <a:pt x="319891" y="229450"/>
                    </a:lnTo>
                    <a:lnTo>
                      <a:pt x="371050" y="75972"/>
                    </a:lnTo>
                    <a:lnTo>
                      <a:pt x="371690" y="73798"/>
                    </a:lnTo>
                    <a:lnTo>
                      <a:pt x="373864" y="74565"/>
                    </a:lnTo>
                    <a:lnTo>
                      <a:pt x="389596" y="79681"/>
                    </a:lnTo>
                    <a:lnTo>
                      <a:pt x="386526" y="81216"/>
                    </a:lnTo>
                    <a:lnTo>
                      <a:pt x="396502" y="50392"/>
                    </a:lnTo>
                    <a:lnTo>
                      <a:pt x="398293" y="53973"/>
                    </a:lnTo>
                    <a:cubicBezTo>
                      <a:pt x="354040" y="39393"/>
                      <a:pt x="309659" y="25196"/>
                      <a:pt x="265534" y="10360"/>
                    </a:cubicBezTo>
                    <a:lnTo>
                      <a:pt x="270522" y="7802"/>
                    </a:lnTo>
                    <a:lnTo>
                      <a:pt x="260418" y="38625"/>
                    </a:lnTo>
                    <a:lnTo>
                      <a:pt x="257860" y="33382"/>
                    </a:lnTo>
                    <a:lnTo>
                      <a:pt x="273463" y="38625"/>
                    </a:lnTo>
                    <a:lnTo>
                      <a:pt x="277428" y="39904"/>
                    </a:lnTo>
                    <a:lnTo>
                      <a:pt x="276022" y="43869"/>
                    </a:lnTo>
                    <a:lnTo>
                      <a:pt x="250442" y="120609"/>
                    </a:lnTo>
                    <a:lnTo>
                      <a:pt x="223839" y="197348"/>
                    </a:lnTo>
                    <a:lnTo>
                      <a:pt x="222816" y="200417"/>
                    </a:lnTo>
                    <a:lnTo>
                      <a:pt x="219618" y="200417"/>
                    </a:lnTo>
                    <a:cubicBezTo>
                      <a:pt x="182447" y="198041"/>
                      <a:pt x="145355" y="206151"/>
                      <a:pt x="112567" y="223823"/>
                    </a:cubicBezTo>
                    <a:cubicBezTo>
                      <a:pt x="14942" y="277323"/>
                      <a:pt x="-20828" y="399834"/>
                      <a:pt x="32672" y="497459"/>
                    </a:cubicBezTo>
                    <a:cubicBezTo>
                      <a:pt x="86173" y="595083"/>
                      <a:pt x="208683" y="630853"/>
                      <a:pt x="306308" y="577353"/>
                    </a:cubicBezTo>
                    <a:cubicBezTo>
                      <a:pt x="350700" y="553026"/>
                      <a:pt x="384313" y="512886"/>
                      <a:pt x="400467" y="464912"/>
                    </a:cubicBezTo>
                    <a:close/>
                  </a:path>
                </a:pathLst>
              </a:custGeom>
              <a:solidFill>
                <a:srgbClr val="263238"/>
              </a:solidFill>
              <a:ln w="12783" cap="flat">
                <a:noFill/>
                <a:prstDash val="solid"/>
                <a:miter/>
              </a:ln>
            </p:spPr>
            <p:txBody>
              <a:bodyPr rtlCol="0" anchor="ctr"/>
              <a:lstStyle/>
              <a:p>
                <a:endParaRPr lang="en-US"/>
              </a:p>
            </p:txBody>
          </p:sp>
        </p:grpSp>
        <p:sp>
          <p:nvSpPr>
            <p:cNvPr id="698" name="Freeform: Shape 697">
              <a:extLst>
                <a:ext uri="{FF2B5EF4-FFF2-40B4-BE49-F238E27FC236}">
                  <a16:creationId xmlns:a16="http://schemas.microsoft.com/office/drawing/2014/main" id="{9C18B755-100B-B009-5522-BE51A628A96E}"/>
                </a:ext>
              </a:extLst>
            </p:cNvPr>
            <p:cNvSpPr/>
            <p:nvPr/>
          </p:nvSpPr>
          <p:spPr>
            <a:xfrm>
              <a:off x="3663100" y="5509978"/>
              <a:ext cx="334915" cy="280648"/>
            </a:xfrm>
            <a:custGeom>
              <a:avLst/>
              <a:gdLst>
                <a:gd name="connsiteX0" fmla="*/ 325806 w 334915"/>
                <a:gd name="connsiteY0" fmla="*/ 166268 h 280648"/>
                <a:gd name="connsiteX1" fmla="*/ 114380 w 334915"/>
                <a:gd name="connsiteY1" fmla="*/ 272036 h 280648"/>
                <a:gd name="connsiteX2" fmla="*/ 8613 w 334915"/>
                <a:gd name="connsiteY2" fmla="*/ 60611 h 280648"/>
                <a:gd name="connsiteX3" fmla="*/ 44428 w 334915"/>
                <a:gd name="connsiteY3" fmla="*/ 0 h 280648"/>
                <a:gd name="connsiteX4" fmla="*/ 135492 w 334915"/>
                <a:gd name="connsiteY4" fmla="*/ 58833 h 280648"/>
                <a:gd name="connsiteX5" fmla="*/ 329003 w 334915"/>
                <a:gd name="connsiteY5" fmla="*/ 68042 h 280648"/>
                <a:gd name="connsiteX6" fmla="*/ 325806 w 334915"/>
                <a:gd name="connsiteY6" fmla="*/ 166268 h 2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915" h="280648">
                  <a:moveTo>
                    <a:pt x="325806" y="166268"/>
                  </a:moveTo>
                  <a:cubicBezTo>
                    <a:pt x="296629" y="253859"/>
                    <a:pt x="201971" y="301213"/>
                    <a:pt x="114380" y="272036"/>
                  </a:cubicBezTo>
                  <a:cubicBezTo>
                    <a:pt x="26790" y="242860"/>
                    <a:pt x="-20564" y="148201"/>
                    <a:pt x="8613" y="60611"/>
                  </a:cubicBezTo>
                  <a:cubicBezTo>
                    <a:pt x="16113" y="38094"/>
                    <a:pt x="28322" y="17432"/>
                    <a:pt x="44428" y="0"/>
                  </a:cubicBezTo>
                  <a:cubicBezTo>
                    <a:pt x="71707" y="24006"/>
                    <a:pt x="102395" y="43833"/>
                    <a:pt x="135492" y="58833"/>
                  </a:cubicBezTo>
                  <a:cubicBezTo>
                    <a:pt x="201488" y="89273"/>
                    <a:pt x="263391" y="68170"/>
                    <a:pt x="329003" y="68042"/>
                  </a:cubicBezTo>
                  <a:cubicBezTo>
                    <a:pt x="337859" y="100358"/>
                    <a:pt x="336745" y="134596"/>
                    <a:pt x="325806" y="166268"/>
                  </a:cubicBezTo>
                  <a:close/>
                </a:path>
              </a:pathLst>
            </a:custGeom>
            <a:solidFill>
              <a:srgbClr val="FF725E"/>
            </a:solidFill>
            <a:ln w="12783" cap="flat">
              <a:no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C9DAF115-939E-018D-C915-17F240E74F87}"/>
                </a:ext>
              </a:extLst>
            </p:cNvPr>
            <p:cNvSpPr/>
            <p:nvPr/>
          </p:nvSpPr>
          <p:spPr>
            <a:xfrm>
              <a:off x="3672101" y="5458904"/>
              <a:ext cx="156675" cy="110290"/>
            </a:xfrm>
            <a:custGeom>
              <a:avLst/>
              <a:gdLst>
                <a:gd name="connsiteX0" fmla="*/ 0 w 156675"/>
                <a:gd name="connsiteY0" fmla="*/ 110291 h 110290"/>
                <a:gd name="connsiteX1" fmla="*/ 156676 w 156675"/>
                <a:gd name="connsiteY1" fmla="*/ 42 h 110290"/>
              </a:gdLst>
              <a:ahLst/>
              <a:cxnLst>
                <a:cxn ang="0">
                  <a:pos x="connsiteX0" y="connsiteY0"/>
                </a:cxn>
                <a:cxn ang="0">
                  <a:pos x="connsiteX1" y="connsiteY1"/>
                </a:cxn>
              </a:cxnLst>
              <a:rect l="l" t="t" r="r" b="b"/>
              <a:pathLst>
                <a:path w="156675" h="110290">
                  <a:moveTo>
                    <a:pt x="0" y="110291"/>
                  </a:moveTo>
                  <a:cubicBezTo>
                    <a:pt x="22377" y="43144"/>
                    <a:pt x="85917" y="-1568"/>
                    <a:pt x="156676" y="42"/>
                  </a:cubicBezTo>
                </a:path>
              </a:pathLst>
            </a:custGeom>
            <a:solidFill>
              <a:srgbClr val="FFFFFF"/>
            </a:solidFill>
            <a:ln w="12783"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54453F94-6E80-A285-4690-9D3E5C3E5F5D}"/>
                </a:ext>
              </a:extLst>
            </p:cNvPr>
            <p:cNvSpPr/>
            <p:nvPr/>
          </p:nvSpPr>
          <p:spPr>
            <a:xfrm>
              <a:off x="3636272" y="6291885"/>
              <a:ext cx="784" cy="1856"/>
            </a:xfrm>
            <a:custGeom>
              <a:avLst/>
              <a:gdLst>
                <a:gd name="connsiteX0" fmla="*/ 17 w 784"/>
                <a:gd name="connsiteY0" fmla="*/ 450 h 1856"/>
                <a:gd name="connsiteX1" fmla="*/ 784 w 784"/>
                <a:gd name="connsiteY1" fmla="*/ 1857 h 1856"/>
                <a:gd name="connsiteX2" fmla="*/ 17 w 784"/>
                <a:gd name="connsiteY2" fmla="*/ 450 h 1856"/>
              </a:gdLst>
              <a:ahLst/>
              <a:cxnLst>
                <a:cxn ang="0">
                  <a:pos x="connsiteX0" y="connsiteY0"/>
                </a:cxn>
                <a:cxn ang="0">
                  <a:pos x="connsiteX1" y="connsiteY1"/>
                </a:cxn>
                <a:cxn ang="0">
                  <a:pos x="connsiteX2" y="connsiteY2"/>
                </a:cxn>
              </a:cxnLst>
              <a:rect l="l" t="t" r="r" b="b"/>
              <a:pathLst>
                <a:path w="784" h="1856">
                  <a:moveTo>
                    <a:pt x="17" y="450"/>
                  </a:moveTo>
                  <a:cubicBezTo>
                    <a:pt x="17" y="2240"/>
                    <a:pt x="656" y="1601"/>
                    <a:pt x="784" y="1857"/>
                  </a:cubicBezTo>
                  <a:cubicBezTo>
                    <a:pt x="528" y="-1213"/>
                    <a:pt x="-111" y="450"/>
                    <a:pt x="17" y="450"/>
                  </a:cubicBezTo>
                  <a:close/>
                </a:path>
              </a:pathLst>
            </a:custGeom>
            <a:solidFill>
              <a:srgbClr val="FF725E"/>
            </a:solidFill>
            <a:ln w="12783"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7450E7DA-98E9-E38A-7941-F51D8255831B}"/>
                </a:ext>
              </a:extLst>
            </p:cNvPr>
            <p:cNvSpPr/>
            <p:nvPr/>
          </p:nvSpPr>
          <p:spPr>
            <a:xfrm>
              <a:off x="3632708" y="6258697"/>
              <a:ext cx="895" cy="4348"/>
            </a:xfrm>
            <a:custGeom>
              <a:avLst/>
              <a:gdLst>
                <a:gd name="connsiteX0" fmla="*/ 639 w 895"/>
                <a:gd name="connsiteY0" fmla="*/ 3837 h 4348"/>
                <a:gd name="connsiteX1" fmla="*/ 895 w 895"/>
                <a:gd name="connsiteY1" fmla="*/ 4349 h 4348"/>
                <a:gd name="connsiteX2" fmla="*/ 0 w 895"/>
                <a:gd name="connsiteY2" fmla="*/ 0 h 4348"/>
                <a:gd name="connsiteX3" fmla="*/ 639 w 895"/>
                <a:gd name="connsiteY3" fmla="*/ 3837 h 4348"/>
              </a:gdLst>
              <a:ahLst/>
              <a:cxnLst>
                <a:cxn ang="0">
                  <a:pos x="connsiteX0" y="connsiteY0"/>
                </a:cxn>
                <a:cxn ang="0">
                  <a:pos x="connsiteX1" y="connsiteY1"/>
                </a:cxn>
                <a:cxn ang="0">
                  <a:pos x="connsiteX2" y="connsiteY2"/>
                </a:cxn>
                <a:cxn ang="0">
                  <a:pos x="connsiteX3" y="connsiteY3"/>
                </a:cxn>
              </a:cxnLst>
              <a:rect l="l" t="t" r="r" b="b"/>
              <a:pathLst>
                <a:path w="895" h="4348">
                  <a:moveTo>
                    <a:pt x="639" y="3837"/>
                  </a:moveTo>
                  <a:lnTo>
                    <a:pt x="895" y="4349"/>
                  </a:lnTo>
                  <a:lnTo>
                    <a:pt x="0" y="0"/>
                  </a:lnTo>
                  <a:lnTo>
                    <a:pt x="639" y="3837"/>
                  </a:lnTo>
                  <a:close/>
                </a:path>
              </a:pathLst>
            </a:custGeom>
            <a:solidFill>
              <a:srgbClr val="FF725E"/>
            </a:solidFill>
            <a:ln w="12783" cap="flat">
              <a:no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FC8F06FF-3683-DA78-ED04-A90BD82832EA}"/>
                </a:ext>
              </a:extLst>
            </p:cNvPr>
            <p:cNvSpPr/>
            <p:nvPr/>
          </p:nvSpPr>
          <p:spPr>
            <a:xfrm>
              <a:off x="3632014" y="6234652"/>
              <a:ext cx="1333" cy="18161"/>
            </a:xfrm>
            <a:custGeom>
              <a:avLst/>
              <a:gdLst>
                <a:gd name="connsiteX0" fmla="*/ 310 w 1333"/>
                <a:gd name="connsiteY0" fmla="*/ 0 h 18161"/>
                <a:gd name="connsiteX1" fmla="*/ 310 w 1333"/>
                <a:gd name="connsiteY1" fmla="*/ 15092 h 18161"/>
                <a:gd name="connsiteX2" fmla="*/ 310 w 1333"/>
                <a:gd name="connsiteY2" fmla="*/ 15987 h 18161"/>
                <a:gd name="connsiteX3" fmla="*/ 1333 w 1333"/>
                <a:gd name="connsiteY3" fmla="*/ 18162 h 18161"/>
                <a:gd name="connsiteX4" fmla="*/ 310 w 1333"/>
                <a:gd name="connsiteY4" fmla="*/ 0 h 1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 h="18161">
                  <a:moveTo>
                    <a:pt x="310" y="0"/>
                  </a:moveTo>
                  <a:cubicBezTo>
                    <a:pt x="-103" y="5022"/>
                    <a:pt x="-103" y="10070"/>
                    <a:pt x="310" y="15092"/>
                  </a:cubicBezTo>
                  <a:lnTo>
                    <a:pt x="310" y="15987"/>
                  </a:lnTo>
                  <a:lnTo>
                    <a:pt x="1333" y="18162"/>
                  </a:lnTo>
                  <a:cubicBezTo>
                    <a:pt x="310" y="12150"/>
                    <a:pt x="310" y="4349"/>
                    <a:pt x="310" y="0"/>
                  </a:cubicBezTo>
                  <a:close/>
                </a:path>
              </a:pathLst>
            </a:custGeom>
            <a:solidFill>
              <a:srgbClr val="FF725E"/>
            </a:solidFill>
            <a:ln w="12783"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2ADF259B-922E-21A9-2326-DC036D2015D7}"/>
                </a:ext>
              </a:extLst>
            </p:cNvPr>
            <p:cNvSpPr/>
            <p:nvPr/>
          </p:nvSpPr>
          <p:spPr>
            <a:xfrm>
              <a:off x="3633603" y="6219295"/>
              <a:ext cx="12789" cy="3846"/>
            </a:xfrm>
            <a:custGeom>
              <a:avLst/>
              <a:gdLst>
                <a:gd name="connsiteX0" fmla="*/ 0 w 12789"/>
                <a:gd name="connsiteY0" fmla="*/ 393 h 3846"/>
                <a:gd name="connsiteX1" fmla="*/ 0 w 12789"/>
                <a:gd name="connsiteY1" fmla="*/ 3846 h 3846"/>
                <a:gd name="connsiteX2" fmla="*/ 0 w 12789"/>
                <a:gd name="connsiteY2" fmla="*/ 393 h 3846"/>
              </a:gdLst>
              <a:ahLst/>
              <a:cxnLst>
                <a:cxn ang="0">
                  <a:pos x="connsiteX0" y="connsiteY0"/>
                </a:cxn>
                <a:cxn ang="0">
                  <a:pos x="connsiteX1" y="connsiteY1"/>
                </a:cxn>
                <a:cxn ang="0">
                  <a:pos x="connsiteX2" y="connsiteY2"/>
                </a:cxn>
              </a:cxnLst>
              <a:rect l="l" t="t" r="r" b="b"/>
              <a:pathLst>
                <a:path w="12789" h="3846">
                  <a:moveTo>
                    <a:pt x="0" y="393"/>
                  </a:moveTo>
                  <a:cubicBezTo>
                    <a:pt x="0" y="1416"/>
                    <a:pt x="0" y="-2805"/>
                    <a:pt x="0" y="3846"/>
                  </a:cubicBezTo>
                  <a:lnTo>
                    <a:pt x="0" y="393"/>
                  </a:lnTo>
                  <a:close/>
                </a:path>
              </a:pathLst>
            </a:custGeom>
            <a:solidFill>
              <a:srgbClr val="FF725E"/>
            </a:solidFill>
            <a:ln w="12783" cap="flat">
              <a:noFill/>
              <a:prstDash val="solid"/>
              <a:miter/>
            </a:ln>
          </p:spPr>
          <p:txBody>
            <a:bodyPr rtlCol="0" anchor="ctr"/>
            <a:lstStyle/>
            <a:p>
              <a:endParaRPr lang="en-US"/>
            </a:p>
          </p:txBody>
        </p:sp>
        <p:sp>
          <p:nvSpPr>
            <p:cNvPr id="704" name="Freeform: Shape 703">
              <a:extLst>
                <a:ext uri="{FF2B5EF4-FFF2-40B4-BE49-F238E27FC236}">
                  <a16:creationId xmlns:a16="http://schemas.microsoft.com/office/drawing/2014/main" id="{63DBAB3B-9B1B-F452-AE47-29390DC19051}"/>
                </a:ext>
              </a:extLst>
            </p:cNvPr>
            <p:cNvSpPr/>
            <p:nvPr/>
          </p:nvSpPr>
          <p:spPr>
            <a:xfrm>
              <a:off x="3633731" y="6222039"/>
              <a:ext cx="12789" cy="1434"/>
            </a:xfrm>
            <a:custGeom>
              <a:avLst/>
              <a:gdLst>
                <a:gd name="connsiteX0" fmla="*/ 0 w 12789"/>
                <a:gd name="connsiteY0" fmla="*/ 463 h 1434"/>
                <a:gd name="connsiteX1" fmla="*/ 0 w 12789"/>
                <a:gd name="connsiteY1" fmla="*/ 463 h 1434"/>
              </a:gdLst>
              <a:ahLst/>
              <a:cxnLst>
                <a:cxn ang="0">
                  <a:pos x="connsiteX0" y="connsiteY0"/>
                </a:cxn>
                <a:cxn ang="0">
                  <a:pos x="connsiteX1" y="connsiteY1"/>
                </a:cxn>
              </a:cxnLst>
              <a:rect l="l" t="t" r="r" b="b"/>
              <a:pathLst>
                <a:path w="12789" h="1434">
                  <a:moveTo>
                    <a:pt x="0" y="463"/>
                  </a:moveTo>
                  <a:cubicBezTo>
                    <a:pt x="0" y="3404"/>
                    <a:pt x="0" y="-1456"/>
                    <a:pt x="0" y="463"/>
                  </a:cubicBezTo>
                  <a:close/>
                </a:path>
              </a:pathLst>
            </a:custGeom>
            <a:solidFill>
              <a:srgbClr val="FF725E"/>
            </a:solidFill>
            <a:ln w="12783" cap="flat">
              <a:noFill/>
              <a:prstDash val="solid"/>
              <a:miter/>
            </a:ln>
          </p:spPr>
          <p:txBody>
            <a:bodyPr rtlCol="0" anchor="ctr"/>
            <a:lstStyle/>
            <a:p>
              <a:endParaRPr lang="en-US"/>
            </a:p>
          </p:txBody>
        </p:sp>
        <p:sp>
          <p:nvSpPr>
            <p:cNvPr id="705" name="Freeform: Shape 704">
              <a:extLst>
                <a:ext uri="{FF2B5EF4-FFF2-40B4-BE49-F238E27FC236}">
                  <a16:creationId xmlns:a16="http://schemas.microsoft.com/office/drawing/2014/main" id="{47569176-66B4-26D0-D367-B3F50D34B71B}"/>
                </a:ext>
              </a:extLst>
            </p:cNvPr>
            <p:cNvSpPr/>
            <p:nvPr/>
          </p:nvSpPr>
          <p:spPr>
            <a:xfrm>
              <a:off x="3632324" y="6207106"/>
              <a:ext cx="674" cy="5803"/>
            </a:xfrm>
            <a:custGeom>
              <a:avLst/>
              <a:gdLst>
                <a:gd name="connsiteX0" fmla="*/ 0 w 674"/>
                <a:gd name="connsiteY0" fmla="*/ 1967 h 5803"/>
                <a:gd name="connsiteX1" fmla="*/ 0 w 674"/>
                <a:gd name="connsiteY1" fmla="*/ 5804 h 5803"/>
                <a:gd name="connsiteX2" fmla="*/ 0 w 674"/>
                <a:gd name="connsiteY2" fmla="*/ 2734 h 5803"/>
                <a:gd name="connsiteX3" fmla="*/ 0 w 674"/>
                <a:gd name="connsiteY3" fmla="*/ 1967 h 5803"/>
              </a:gdLst>
              <a:ahLst/>
              <a:cxnLst>
                <a:cxn ang="0">
                  <a:pos x="connsiteX0" y="connsiteY0"/>
                </a:cxn>
                <a:cxn ang="0">
                  <a:pos x="connsiteX1" y="connsiteY1"/>
                </a:cxn>
                <a:cxn ang="0">
                  <a:pos x="connsiteX2" y="connsiteY2"/>
                </a:cxn>
                <a:cxn ang="0">
                  <a:pos x="connsiteX3" y="connsiteY3"/>
                </a:cxn>
              </a:cxnLst>
              <a:rect l="l" t="t" r="r" b="b"/>
              <a:pathLst>
                <a:path w="674" h="5803">
                  <a:moveTo>
                    <a:pt x="0" y="1967"/>
                  </a:moveTo>
                  <a:lnTo>
                    <a:pt x="0" y="5804"/>
                  </a:lnTo>
                  <a:cubicBezTo>
                    <a:pt x="0" y="4908"/>
                    <a:pt x="0" y="1455"/>
                    <a:pt x="0" y="2734"/>
                  </a:cubicBezTo>
                  <a:cubicBezTo>
                    <a:pt x="1023" y="-1231"/>
                    <a:pt x="767" y="-336"/>
                    <a:pt x="0" y="1967"/>
                  </a:cubicBezTo>
                  <a:close/>
                </a:path>
              </a:pathLst>
            </a:custGeom>
            <a:solidFill>
              <a:srgbClr val="FF725E"/>
            </a:solidFill>
            <a:ln w="12783"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FBB17759-3CC1-CE0B-6733-3B9F76ED479F}"/>
                </a:ext>
              </a:extLst>
            </p:cNvPr>
            <p:cNvSpPr/>
            <p:nvPr/>
          </p:nvSpPr>
          <p:spPr>
            <a:xfrm>
              <a:off x="3632324" y="6205363"/>
              <a:ext cx="168" cy="2046"/>
            </a:xfrm>
            <a:custGeom>
              <a:avLst/>
              <a:gdLst>
                <a:gd name="connsiteX0" fmla="*/ 0 w 168"/>
                <a:gd name="connsiteY0" fmla="*/ 0 h 2046"/>
                <a:gd name="connsiteX1" fmla="*/ 0 w 168"/>
                <a:gd name="connsiteY1" fmla="*/ 2046 h 2046"/>
                <a:gd name="connsiteX2" fmla="*/ 0 w 168"/>
                <a:gd name="connsiteY2" fmla="*/ 0 h 2046"/>
              </a:gdLst>
              <a:ahLst/>
              <a:cxnLst>
                <a:cxn ang="0">
                  <a:pos x="connsiteX0" y="connsiteY0"/>
                </a:cxn>
                <a:cxn ang="0">
                  <a:pos x="connsiteX1" y="connsiteY1"/>
                </a:cxn>
                <a:cxn ang="0">
                  <a:pos x="connsiteX2" y="connsiteY2"/>
                </a:cxn>
              </a:cxnLst>
              <a:rect l="l" t="t" r="r" b="b"/>
              <a:pathLst>
                <a:path w="168" h="2046">
                  <a:moveTo>
                    <a:pt x="0" y="0"/>
                  </a:moveTo>
                  <a:lnTo>
                    <a:pt x="0" y="2046"/>
                  </a:lnTo>
                  <a:cubicBezTo>
                    <a:pt x="224" y="1383"/>
                    <a:pt x="224" y="664"/>
                    <a:pt x="0" y="0"/>
                  </a:cubicBezTo>
                  <a:close/>
                </a:path>
              </a:pathLst>
            </a:custGeom>
            <a:solidFill>
              <a:srgbClr val="FF725E"/>
            </a:solidFill>
            <a:ln w="12783" cap="flat">
              <a:no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A88F4D18-F887-DC8C-B6BB-EC8D287EEBA8}"/>
                </a:ext>
              </a:extLst>
            </p:cNvPr>
            <p:cNvSpPr/>
            <p:nvPr/>
          </p:nvSpPr>
          <p:spPr>
            <a:xfrm>
              <a:off x="3632324" y="6207410"/>
              <a:ext cx="12789" cy="4220"/>
            </a:xfrm>
            <a:custGeom>
              <a:avLst/>
              <a:gdLst>
                <a:gd name="connsiteX0" fmla="*/ 0 w 12789"/>
                <a:gd name="connsiteY0" fmla="*/ 4221 h 4220"/>
                <a:gd name="connsiteX1" fmla="*/ 0 w 12789"/>
                <a:gd name="connsiteY1" fmla="*/ 0 h 4220"/>
                <a:gd name="connsiteX2" fmla="*/ 0 w 12789"/>
                <a:gd name="connsiteY2" fmla="*/ 1918 h 4220"/>
                <a:gd name="connsiteX3" fmla="*/ 0 w 12789"/>
                <a:gd name="connsiteY3" fmla="*/ 4221 h 4220"/>
              </a:gdLst>
              <a:ahLst/>
              <a:cxnLst>
                <a:cxn ang="0">
                  <a:pos x="connsiteX0" y="connsiteY0"/>
                </a:cxn>
                <a:cxn ang="0">
                  <a:pos x="connsiteX1" y="connsiteY1"/>
                </a:cxn>
                <a:cxn ang="0">
                  <a:pos x="connsiteX2" y="connsiteY2"/>
                </a:cxn>
                <a:cxn ang="0">
                  <a:pos x="connsiteX3" y="connsiteY3"/>
                </a:cxn>
              </a:cxnLst>
              <a:rect l="l" t="t" r="r" b="b"/>
              <a:pathLst>
                <a:path w="12789" h="4220">
                  <a:moveTo>
                    <a:pt x="0" y="4221"/>
                  </a:moveTo>
                  <a:lnTo>
                    <a:pt x="0" y="0"/>
                  </a:lnTo>
                  <a:cubicBezTo>
                    <a:pt x="0" y="0"/>
                    <a:pt x="0" y="640"/>
                    <a:pt x="0" y="1918"/>
                  </a:cubicBezTo>
                  <a:cubicBezTo>
                    <a:pt x="0" y="3197"/>
                    <a:pt x="0" y="2430"/>
                    <a:pt x="0" y="4221"/>
                  </a:cubicBezTo>
                  <a:close/>
                </a:path>
              </a:pathLst>
            </a:custGeom>
            <a:solidFill>
              <a:srgbClr val="FF725E"/>
            </a:solidFill>
            <a:ln w="12783" cap="flat">
              <a:no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677C70FA-1FC4-CAF1-9C00-AFABE0706A13}"/>
                </a:ext>
              </a:extLst>
            </p:cNvPr>
            <p:cNvSpPr/>
            <p:nvPr/>
          </p:nvSpPr>
          <p:spPr>
            <a:xfrm>
              <a:off x="3631557" y="6214061"/>
              <a:ext cx="1085" cy="6121"/>
            </a:xfrm>
            <a:custGeom>
              <a:avLst/>
              <a:gdLst>
                <a:gd name="connsiteX0" fmla="*/ 767 w 1085"/>
                <a:gd name="connsiteY0" fmla="*/ 0 h 6121"/>
                <a:gd name="connsiteX1" fmla="*/ 0 w 1085"/>
                <a:gd name="connsiteY1" fmla="*/ 1151 h 6121"/>
                <a:gd name="connsiteX2" fmla="*/ 767 w 1085"/>
                <a:gd name="connsiteY2" fmla="*/ 0 h 6121"/>
              </a:gdLst>
              <a:ahLst/>
              <a:cxnLst>
                <a:cxn ang="0">
                  <a:pos x="connsiteX0" y="connsiteY0"/>
                </a:cxn>
                <a:cxn ang="0">
                  <a:pos x="connsiteX1" y="connsiteY1"/>
                </a:cxn>
                <a:cxn ang="0">
                  <a:pos x="connsiteX2" y="connsiteY2"/>
                </a:cxn>
              </a:cxnLst>
              <a:rect l="l" t="t" r="r" b="b"/>
              <a:pathLst>
                <a:path w="1085" h="6121">
                  <a:moveTo>
                    <a:pt x="767" y="0"/>
                  </a:moveTo>
                  <a:cubicBezTo>
                    <a:pt x="767" y="2174"/>
                    <a:pt x="767" y="4988"/>
                    <a:pt x="0" y="1151"/>
                  </a:cubicBezTo>
                  <a:cubicBezTo>
                    <a:pt x="767" y="8441"/>
                    <a:pt x="1535" y="7418"/>
                    <a:pt x="767" y="0"/>
                  </a:cubicBezTo>
                  <a:close/>
                </a:path>
              </a:pathLst>
            </a:custGeom>
            <a:solidFill>
              <a:srgbClr val="FF725E"/>
            </a:solidFill>
            <a:ln w="12783" cap="flat">
              <a:no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19847D00-3BE5-97B4-D729-B597F8FC48A4}"/>
                </a:ext>
              </a:extLst>
            </p:cNvPr>
            <p:cNvSpPr/>
            <p:nvPr/>
          </p:nvSpPr>
          <p:spPr>
            <a:xfrm>
              <a:off x="3630662" y="6233362"/>
              <a:ext cx="202" cy="5638"/>
            </a:xfrm>
            <a:custGeom>
              <a:avLst/>
              <a:gdLst>
                <a:gd name="connsiteX0" fmla="*/ 0 w 202"/>
                <a:gd name="connsiteY0" fmla="*/ 11 h 5638"/>
                <a:gd name="connsiteX1" fmla="*/ 0 w 202"/>
                <a:gd name="connsiteY1" fmla="*/ 3208 h 5638"/>
                <a:gd name="connsiteX2" fmla="*/ 0 w 202"/>
                <a:gd name="connsiteY2" fmla="*/ 5638 h 5638"/>
                <a:gd name="connsiteX3" fmla="*/ 0 w 202"/>
                <a:gd name="connsiteY3" fmla="*/ 11 h 5638"/>
              </a:gdLst>
              <a:ahLst/>
              <a:cxnLst>
                <a:cxn ang="0">
                  <a:pos x="connsiteX0" y="connsiteY0"/>
                </a:cxn>
                <a:cxn ang="0">
                  <a:pos x="connsiteX1" y="connsiteY1"/>
                </a:cxn>
                <a:cxn ang="0">
                  <a:pos x="connsiteX2" y="connsiteY2"/>
                </a:cxn>
                <a:cxn ang="0">
                  <a:pos x="connsiteX3" y="connsiteY3"/>
                </a:cxn>
              </a:cxnLst>
              <a:rect l="l" t="t" r="r" b="b"/>
              <a:pathLst>
                <a:path w="202" h="5638">
                  <a:moveTo>
                    <a:pt x="0" y="11"/>
                  </a:moveTo>
                  <a:lnTo>
                    <a:pt x="0" y="3208"/>
                  </a:lnTo>
                  <a:lnTo>
                    <a:pt x="0" y="5638"/>
                  </a:lnTo>
                  <a:cubicBezTo>
                    <a:pt x="128" y="4104"/>
                    <a:pt x="384" y="-245"/>
                    <a:pt x="0" y="11"/>
                  </a:cubicBezTo>
                  <a:close/>
                </a:path>
              </a:pathLst>
            </a:custGeom>
            <a:solidFill>
              <a:srgbClr val="FF725E"/>
            </a:solidFill>
            <a:ln w="12783" cap="flat">
              <a:noFill/>
              <a:prstDash val="solid"/>
              <a:miter/>
            </a:ln>
          </p:spPr>
          <p:txBody>
            <a:bodyPr rtlCol="0" anchor="ctr"/>
            <a:lstStyle/>
            <a:p>
              <a:endParaRPr lang="en-US"/>
            </a:p>
          </p:txBody>
        </p:sp>
        <p:sp>
          <p:nvSpPr>
            <p:cNvPr id="710" name="Freeform: Shape 709">
              <a:extLst>
                <a:ext uri="{FF2B5EF4-FFF2-40B4-BE49-F238E27FC236}">
                  <a16:creationId xmlns:a16="http://schemas.microsoft.com/office/drawing/2014/main" id="{CCFD432D-F57E-364B-B1FB-685B976A5B28}"/>
                </a:ext>
              </a:extLst>
            </p:cNvPr>
            <p:cNvSpPr/>
            <p:nvPr/>
          </p:nvSpPr>
          <p:spPr>
            <a:xfrm>
              <a:off x="3631429" y="6185411"/>
              <a:ext cx="895" cy="4476"/>
            </a:xfrm>
            <a:custGeom>
              <a:avLst/>
              <a:gdLst>
                <a:gd name="connsiteX0" fmla="*/ 895 w 895"/>
                <a:gd name="connsiteY0" fmla="*/ 0 h 4476"/>
                <a:gd name="connsiteX1" fmla="*/ 0 w 895"/>
                <a:gd name="connsiteY1" fmla="*/ 1663 h 4476"/>
                <a:gd name="connsiteX2" fmla="*/ 0 w 895"/>
                <a:gd name="connsiteY2" fmla="*/ 4477 h 4476"/>
                <a:gd name="connsiteX3" fmla="*/ 895 w 895"/>
                <a:gd name="connsiteY3" fmla="*/ 0 h 4476"/>
              </a:gdLst>
              <a:ahLst/>
              <a:cxnLst>
                <a:cxn ang="0">
                  <a:pos x="connsiteX0" y="connsiteY0"/>
                </a:cxn>
                <a:cxn ang="0">
                  <a:pos x="connsiteX1" y="connsiteY1"/>
                </a:cxn>
                <a:cxn ang="0">
                  <a:pos x="connsiteX2" y="connsiteY2"/>
                </a:cxn>
                <a:cxn ang="0">
                  <a:pos x="connsiteX3" y="connsiteY3"/>
                </a:cxn>
              </a:cxnLst>
              <a:rect l="l" t="t" r="r" b="b"/>
              <a:pathLst>
                <a:path w="895" h="4476">
                  <a:moveTo>
                    <a:pt x="895" y="0"/>
                  </a:moveTo>
                  <a:cubicBezTo>
                    <a:pt x="895" y="0"/>
                    <a:pt x="256" y="1279"/>
                    <a:pt x="0" y="1663"/>
                  </a:cubicBezTo>
                  <a:lnTo>
                    <a:pt x="0" y="4477"/>
                  </a:lnTo>
                  <a:cubicBezTo>
                    <a:pt x="96" y="2951"/>
                    <a:pt x="397" y="1445"/>
                    <a:pt x="895" y="0"/>
                  </a:cubicBezTo>
                  <a:close/>
                </a:path>
              </a:pathLst>
            </a:custGeom>
            <a:solidFill>
              <a:srgbClr val="FF725E"/>
            </a:solidFill>
            <a:ln w="12783" cap="flat">
              <a:noFill/>
              <a:prstDash val="solid"/>
              <a:miter/>
            </a:ln>
          </p:spPr>
          <p:txBody>
            <a:bodyPr rtlCol="0" anchor="ctr"/>
            <a:lstStyle/>
            <a:p>
              <a:endParaRPr lang="en-US"/>
            </a:p>
          </p:txBody>
        </p:sp>
        <p:sp>
          <p:nvSpPr>
            <p:cNvPr id="711" name="Freeform: Shape 710">
              <a:extLst>
                <a:ext uri="{FF2B5EF4-FFF2-40B4-BE49-F238E27FC236}">
                  <a16:creationId xmlns:a16="http://schemas.microsoft.com/office/drawing/2014/main" id="{28CA175C-F01B-FEC7-AE67-E61C802AC43A}"/>
                </a:ext>
              </a:extLst>
            </p:cNvPr>
            <p:cNvSpPr/>
            <p:nvPr/>
          </p:nvSpPr>
          <p:spPr>
            <a:xfrm>
              <a:off x="3630662" y="6182342"/>
              <a:ext cx="639" cy="4265"/>
            </a:xfrm>
            <a:custGeom>
              <a:avLst/>
              <a:gdLst>
                <a:gd name="connsiteX0" fmla="*/ 640 w 639"/>
                <a:gd name="connsiteY0" fmla="*/ 4221 h 4265"/>
                <a:gd name="connsiteX1" fmla="*/ 0 w 639"/>
                <a:gd name="connsiteY1" fmla="*/ 0 h 4265"/>
                <a:gd name="connsiteX2" fmla="*/ 640 w 639"/>
                <a:gd name="connsiteY2" fmla="*/ 4221 h 4265"/>
              </a:gdLst>
              <a:ahLst/>
              <a:cxnLst>
                <a:cxn ang="0">
                  <a:pos x="connsiteX0" y="connsiteY0"/>
                </a:cxn>
                <a:cxn ang="0">
                  <a:pos x="connsiteX1" y="connsiteY1"/>
                </a:cxn>
                <a:cxn ang="0">
                  <a:pos x="connsiteX2" y="connsiteY2"/>
                </a:cxn>
              </a:cxnLst>
              <a:rect l="l" t="t" r="r" b="b"/>
              <a:pathLst>
                <a:path w="639" h="4265">
                  <a:moveTo>
                    <a:pt x="640" y="4221"/>
                  </a:moveTo>
                  <a:lnTo>
                    <a:pt x="0" y="0"/>
                  </a:lnTo>
                  <a:cubicBezTo>
                    <a:pt x="128" y="3709"/>
                    <a:pt x="384" y="4477"/>
                    <a:pt x="640" y="4221"/>
                  </a:cubicBezTo>
                  <a:close/>
                </a:path>
              </a:pathLst>
            </a:custGeom>
            <a:solidFill>
              <a:srgbClr val="FF725E"/>
            </a:solidFill>
            <a:ln w="12783" cap="flat">
              <a:noFill/>
              <a:prstDash val="solid"/>
              <a:miter/>
            </a:ln>
          </p:spPr>
          <p:txBody>
            <a:bodyPr rtlCol="0" anchor="ctr"/>
            <a:lstStyle/>
            <a:p>
              <a:endParaRPr lang="en-US"/>
            </a:p>
          </p:txBody>
        </p:sp>
        <p:sp>
          <p:nvSpPr>
            <p:cNvPr id="712" name="Freeform: Shape 711">
              <a:extLst>
                <a:ext uri="{FF2B5EF4-FFF2-40B4-BE49-F238E27FC236}">
                  <a16:creationId xmlns:a16="http://schemas.microsoft.com/office/drawing/2014/main" id="{9C96BB59-496D-E96D-6B5C-EC52B1B001BF}"/>
                </a:ext>
              </a:extLst>
            </p:cNvPr>
            <p:cNvSpPr/>
            <p:nvPr/>
          </p:nvSpPr>
          <p:spPr>
            <a:xfrm>
              <a:off x="3630406" y="6203445"/>
              <a:ext cx="1279" cy="8313"/>
            </a:xfrm>
            <a:custGeom>
              <a:avLst/>
              <a:gdLst>
                <a:gd name="connsiteX0" fmla="*/ 128 w 1279"/>
                <a:gd name="connsiteY0" fmla="*/ 1279 h 8313"/>
                <a:gd name="connsiteX1" fmla="*/ 1279 w 1279"/>
                <a:gd name="connsiteY1" fmla="*/ 8313 h 8313"/>
                <a:gd name="connsiteX2" fmla="*/ 0 w 1279"/>
                <a:gd name="connsiteY2" fmla="*/ 0 h 8313"/>
                <a:gd name="connsiteX3" fmla="*/ 128 w 1279"/>
                <a:gd name="connsiteY3" fmla="*/ 1279 h 8313"/>
              </a:gdLst>
              <a:ahLst/>
              <a:cxnLst>
                <a:cxn ang="0">
                  <a:pos x="connsiteX0" y="connsiteY0"/>
                </a:cxn>
                <a:cxn ang="0">
                  <a:pos x="connsiteX1" y="connsiteY1"/>
                </a:cxn>
                <a:cxn ang="0">
                  <a:pos x="connsiteX2" y="connsiteY2"/>
                </a:cxn>
                <a:cxn ang="0">
                  <a:pos x="connsiteX3" y="connsiteY3"/>
                </a:cxn>
              </a:cxnLst>
              <a:rect l="l" t="t" r="r" b="b"/>
              <a:pathLst>
                <a:path w="1279" h="8313">
                  <a:moveTo>
                    <a:pt x="128" y="1279"/>
                  </a:moveTo>
                  <a:lnTo>
                    <a:pt x="1279" y="8313"/>
                  </a:lnTo>
                  <a:lnTo>
                    <a:pt x="0" y="0"/>
                  </a:lnTo>
                  <a:lnTo>
                    <a:pt x="128" y="1279"/>
                  </a:lnTo>
                  <a:close/>
                </a:path>
              </a:pathLst>
            </a:custGeom>
            <a:solidFill>
              <a:srgbClr val="FF725E"/>
            </a:solidFill>
            <a:ln w="12783" cap="flat">
              <a:no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455EB973-98F1-EE89-2500-3E37F386D8FE}"/>
                </a:ext>
              </a:extLst>
            </p:cNvPr>
            <p:cNvSpPr/>
            <p:nvPr/>
          </p:nvSpPr>
          <p:spPr>
            <a:xfrm>
              <a:off x="3631045" y="6166738"/>
              <a:ext cx="1023" cy="4220"/>
            </a:xfrm>
            <a:custGeom>
              <a:avLst/>
              <a:gdLst>
                <a:gd name="connsiteX0" fmla="*/ 384 w 1023"/>
                <a:gd name="connsiteY0" fmla="*/ 1919 h 4220"/>
                <a:gd name="connsiteX1" fmla="*/ 1023 w 1023"/>
                <a:gd name="connsiteY1" fmla="*/ 4221 h 4220"/>
                <a:gd name="connsiteX2" fmla="*/ 0 w 1023"/>
                <a:gd name="connsiteY2" fmla="*/ 0 h 4220"/>
                <a:gd name="connsiteX3" fmla="*/ 384 w 1023"/>
                <a:gd name="connsiteY3" fmla="*/ 1919 h 4220"/>
              </a:gdLst>
              <a:ahLst/>
              <a:cxnLst>
                <a:cxn ang="0">
                  <a:pos x="connsiteX0" y="connsiteY0"/>
                </a:cxn>
                <a:cxn ang="0">
                  <a:pos x="connsiteX1" y="connsiteY1"/>
                </a:cxn>
                <a:cxn ang="0">
                  <a:pos x="connsiteX2" y="connsiteY2"/>
                </a:cxn>
                <a:cxn ang="0">
                  <a:pos x="connsiteX3" y="connsiteY3"/>
                </a:cxn>
              </a:cxnLst>
              <a:rect l="l" t="t" r="r" b="b"/>
              <a:pathLst>
                <a:path w="1023" h="4220">
                  <a:moveTo>
                    <a:pt x="384" y="1919"/>
                  </a:moveTo>
                  <a:lnTo>
                    <a:pt x="1023" y="4221"/>
                  </a:lnTo>
                  <a:lnTo>
                    <a:pt x="0" y="0"/>
                  </a:lnTo>
                  <a:lnTo>
                    <a:pt x="384" y="1919"/>
                  </a:lnTo>
                  <a:close/>
                </a:path>
              </a:pathLst>
            </a:custGeom>
            <a:solidFill>
              <a:srgbClr val="FF725E"/>
            </a:solidFill>
            <a:ln w="12783"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F5440D28-D0B4-9E9A-F488-DCC972BE620D}"/>
                </a:ext>
              </a:extLst>
            </p:cNvPr>
            <p:cNvSpPr/>
            <p:nvPr/>
          </p:nvSpPr>
          <p:spPr>
            <a:xfrm>
              <a:off x="3630534" y="6149472"/>
              <a:ext cx="1279" cy="8756"/>
            </a:xfrm>
            <a:custGeom>
              <a:avLst/>
              <a:gdLst>
                <a:gd name="connsiteX0" fmla="*/ 256 w 1279"/>
                <a:gd name="connsiteY0" fmla="*/ 8314 h 8756"/>
                <a:gd name="connsiteX1" fmla="*/ 1279 w 1279"/>
                <a:gd name="connsiteY1" fmla="*/ 7674 h 8756"/>
                <a:gd name="connsiteX2" fmla="*/ 0 w 1279"/>
                <a:gd name="connsiteY2" fmla="*/ 0 h 8756"/>
                <a:gd name="connsiteX3" fmla="*/ 256 w 1279"/>
                <a:gd name="connsiteY3" fmla="*/ 8313 h 8756"/>
              </a:gdLst>
              <a:ahLst/>
              <a:cxnLst>
                <a:cxn ang="0">
                  <a:pos x="connsiteX0" y="connsiteY0"/>
                </a:cxn>
                <a:cxn ang="0">
                  <a:pos x="connsiteX1" y="connsiteY1"/>
                </a:cxn>
                <a:cxn ang="0">
                  <a:pos x="connsiteX2" y="connsiteY2"/>
                </a:cxn>
                <a:cxn ang="0">
                  <a:pos x="connsiteX3" y="connsiteY3"/>
                </a:cxn>
              </a:cxnLst>
              <a:rect l="l" t="t" r="r" b="b"/>
              <a:pathLst>
                <a:path w="1279" h="8756">
                  <a:moveTo>
                    <a:pt x="256" y="8314"/>
                  </a:moveTo>
                  <a:cubicBezTo>
                    <a:pt x="256" y="10104"/>
                    <a:pt x="895" y="5756"/>
                    <a:pt x="1279" y="7674"/>
                  </a:cubicBezTo>
                  <a:cubicBezTo>
                    <a:pt x="1030" y="5090"/>
                    <a:pt x="603" y="2526"/>
                    <a:pt x="0" y="0"/>
                  </a:cubicBezTo>
                  <a:cubicBezTo>
                    <a:pt x="356" y="2756"/>
                    <a:pt x="442" y="5541"/>
                    <a:pt x="256" y="8313"/>
                  </a:cubicBezTo>
                  <a:close/>
                </a:path>
              </a:pathLst>
            </a:custGeom>
            <a:solidFill>
              <a:srgbClr val="FF725E"/>
            </a:solidFill>
            <a:ln w="12783"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BF056625-766B-F210-EC84-09B49B4AFDFE}"/>
                </a:ext>
              </a:extLst>
            </p:cNvPr>
            <p:cNvSpPr/>
            <p:nvPr/>
          </p:nvSpPr>
          <p:spPr>
            <a:xfrm>
              <a:off x="3629894" y="6145763"/>
              <a:ext cx="639" cy="3709"/>
            </a:xfrm>
            <a:custGeom>
              <a:avLst/>
              <a:gdLst>
                <a:gd name="connsiteX0" fmla="*/ 0 w 639"/>
                <a:gd name="connsiteY0" fmla="*/ 0 h 3709"/>
                <a:gd name="connsiteX1" fmla="*/ 639 w 639"/>
                <a:gd name="connsiteY1" fmla="*/ 3709 h 3709"/>
                <a:gd name="connsiteX2" fmla="*/ 0 w 639"/>
                <a:gd name="connsiteY2" fmla="*/ 0 h 3709"/>
              </a:gdLst>
              <a:ahLst/>
              <a:cxnLst>
                <a:cxn ang="0">
                  <a:pos x="connsiteX0" y="connsiteY0"/>
                </a:cxn>
                <a:cxn ang="0">
                  <a:pos x="connsiteX1" y="connsiteY1"/>
                </a:cxn>
                <a:cxn ang="0">
                  <a:pos x="connsiteX2" y="connsiteY2"/>
                </a:cxn>
              </a:cxnLst>
              <a:rect l="l" t="t" r="r" b="b"/>
              <a:pathLst>
                <a:path w="639" h="3709">
                  <a:moveTo>
                    <a:pt x="0" y="0"/>
                  </a:moveTo>
                  <a:cubicBezTo>
                    <a:pt x="0" y="1151"/>
                    <a:pt x="0" y="2430"/>
                    <a:pt x="639" y="3709"/>
                  </a:cubicBezTo>
                  <a:cubicBezTo>
                    <a:pt x="499" y="2461"/>
                    <a:pt x="286" y="1223"/>
                    <a:pt x="0" y="0"/>
                  </a:cubicBezTo>
                  <a:close/>
                </a:path>
              </a:pathLst>
            </a:custGeom>
            <a:solidFill>
              <a:srgbClr val="FF725E"/>
            </a:solidFill>
            <a:ln w="12783" cap="flat">
              <a:no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370E1541-D377-9611-6CF2-058D70631D5B}"/>
                </a:ext>
              </a:extLst>
            </p:cNvPr>
            <p:cNvSpPr/>
            <p:nvPr/>
          </p:nvSpPr>
          <p:spPr>
            <a:xfrm>
              <a:off x="3630406" y="6171598"/>
              <a:ext cx="190" cy="3453"/>
            </a:xfrm>
            <a:custGeom>
              <a:avLst/>
              <a:gdLst>
                <a:gd name="connsiteX0" fmla="*/ 0 w 190"/>
                <a:gd name="connsiteY0" fmla="*/ 3453 h 3453"/>
                <a:gd name="connsiteX1" fmla="*/ 0 w 190"/>
                <a:gd name="connsiteY1" fmla="*/ 0 h 3453"/>
                <a:gd name="connsiteX2" fmla="*/ 0 w 190"/>
                <a:gd name="connsiteY2" fmla="*/ 1663 h 3453"/>
              </a:gdLst>
              <a:ahLst/>
              <a:cxnLst>
                <a:cxn ang="0">
                  <a:pos x="connsiteX0" y="connsiteY0"/>
                </a:cxn>
                <a:cxn ang="0">
                  <a:pos x="connsiteX1" y="connsiteY1"/>
                </a:cxn>
                <a:cxn ang="0">
                  <a:pos x="connsiteX2" y="connsiteY2"/>
                </a:cxn>
              </a:cxnLst>
              <a:rect l="l" t="t" r="r" b="b"/>
              <a:pathLst>
                <a:path w="190" h="3453">
                  <a:moveTo>
                    <a:pt x="0" y="3453"/>
                  </a:moveTo>
                  <a:cubicBezTo>
                    <a:pt x="254" y="2316"/>
                    <a:pt x="254" y="1137"/>
                    <a:pt x="0" y="0"/>
                  </a:cubicBezTo>
                  <a:lnTo>
                    <a:pt x="0" y="1663"/>
                  </a:lnTo>
                  <a:close/>
                </a:path>
              </a:pathLst>
            </a:custGeom>
            <a:solidFill>
              <a:srgbClr val="FF725E"/>
            </a:solidFill>
            <a:ln w="12783" cap="flat">
              <a:no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D59812B5-8F46-B497-48D0-3184B29E61EC}"/>
                </a:ext>
              </a:extLst>
            </p:cNvPr>
            <p:cNvSpPr/>
            <p:nvPr/>
          </p:nvSpPr>
          <p:spPr>
            <a:xfrm>
              <a:off x="3630406" y="6173389"/>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1F720680-8CB2-083D-9E4B-84F26444856E}"/>
                </a:ext>
              </a:extLst>
            </p:cNvPr>
            <p:cNvSpPr/>
            <p:nvPr/>
          </p:nvSpPr>
          <p:spPr>
            <a:xfrm>
              <a:off x="3630406" y="617543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57DE8864-FAF8-26D1-1FEB-352DF5338F1E}"/>
                </a:ext>
              </a:extLst>
            </p:cNvPr>
            <p:cNvSpPr/>
            <p:nvPr/>
          </p:nvSpPr>
          <p:spPr>
            <a:xfrm>
              <a:off x="3629127" y="6188751"/>
              <a:ext cx="1406" cy="4845"/>
            </a:xfrm>
            <a:custGeom>
              <a:avLst/>
              <a:gdLst>
                <a:gd name="connsiteX0" fmla="*/ 1407 w 1406"/>
                <a:gd name="connsiteY0" fmla="*/ 4846 h 4845"/>
                <a:gd name="connsiteX1" fmla="*/ 0 w 1406"/>
                <a:gd name="connsiteY1" fmla="*/ 2160 h 4845"/>
                <a:gd name="connsiteX2" fmla="*/ 1407 w 1406"/>
                <a:gd name="connsiteY2" fmla="*/ 4846 h 4845"/>
              </a:gdLst>
              <a:ahLst/>
              <a:cxnLst>
                <a:cxn ang="0">
                  <a:pos x="connsiteX0" y="connsiteY0"/>
                </a:cxn>
                <a:cxn ang="0">
                  <a:pos x="connsiteX1" y="connsiteY1"/>
                </a:cxn>
                <a:cxn ang="0">
                  <a:pos x="connsiteX2" y="connsiteY2"/>
                </a:cxn>
              </a:cxnLst>
              <a:rect l="l" t="t" r="r" b="b"/>
              <a:pathLst>
                <a:path w="1406" h="4845">
                  <a:moveTo>
                    <a:pt x="1407" y="4846"/>
                  </a:moveTo>
                  <a:cubicBezTo>
                    <a:pt x="1407" y="2288"/>
                    <a:pt x="256" y="-2956"/>
                    <a:pt x="0" y="2160"/>
                  </a:cubicBezTo>
                  <a:cubicBezTo>
                    <a:pt x="512" y="3951"/>
                    <a:pt x="639" y="1009"/>
                    <a:pt x="1407" y="4846"/>
                  </a:cubicBezTo>
                  <a:close/>
                </a:path>
              </a:pathLst>
            </a:custGeom>
            <a:solidFill>
              <a:srgbClr val="FF725E"/>
            </a:solidFill>
            <a:ln w="12783" cap="flat">
              <a:no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350E2088-065B-F52E-0FC7-7136C2A77B3C}"/>
                </a:ext>
              </a:extLst>
            </p:cNvPr>
            <p:cNvSpPr/>
            <p:nvPr/>
          </p:nvSpPr>
          <p:spPr>
            <a:xfrm>
              <a:off x="3629766" y="6177609"/>
              <a:ext cx="639" cy="4476"/>
            </a:xfrm>
            <a:custGeom>
              <a:avLst/>
              <a:gdLst>
                <a:gd name="connsiteX0" fmla="*/ 0 w 639"/>
                <a:gd name="connsiteY0" fmla="*/ 0 h 4476"/>
                <a:gd name="connsiteX1" fmla="*/ 0 w 639"/>
                <a:gd name="connsiteY1" fmla="*/ 4477 h 4476"/>
                <a:gd name="connsiteX2" fmla="*/ 640 w 639"/>
                <a:gd name="connsiteY2" fmla="*/ 4477 h 4476"/>
              </a:gdLst>
              <a:ahLst/>
              <a:cxnLst>
                <a:cxn ang="0">
                  <a:pos x="connsiteX0" y="connsiteY0"/>
                </a:cxn>
                <a:cxn ang="0">
                  <a:pos x="connsiteX1" y="connsiteY1"/>
                </a:cxn>
                <a:cxn ang="0">
                  <a:pos x="connsiteX2" y="connsiteY2"/>
                </a:cxn>
              </a:cxnLst>
              <a:rect l="l" t="t" r="r" b="b"/>
              <a:pathLst>
                <a:path w="639" h="4476">
                  <a:moveTo>
                    <a:pt x="0" y="0"/>
                  </a:moveTo>
                  <a:lnTo>
                    <a:pt x="0" y="4477"/>
                  </a:lnTo>
                  <a:cubicBezTo>
                    <a:pt x="0" y="4477"/>
                    <a:pt x="0" y="3581"/>
                    <a:pt x="640" y="4477"/>
                  </a:cubicBezTo>
                  <a:close/>
                </a:path>
              </a:pathLst>
            </a:custGeom>
            <a:solidFill>
              <a:srgbClr val="FF725E"/>
            </a:solidFill>
            <a:ln w="12783" cap="flat">
              <a:no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89E36C9C-F332-D7E2-9967-2189E0486828}"/>
                </a:ext>
              </a:extLst>
            </p:cNvPr>
            <p:cNvSpPr/>
            <p:nvPr/>
          </p:nvSpPr>
          <p:spPr>
            <a:xfrm>
              <a:off x="3629382" y="6175307"/>
              <a:ext cx="383" cy="2302"/>
            </a:xfrm>
            <a:custGeom>
              <a:avLst/>
              <a:gdLst>
                <a:gd name="connsiteX0" fmla="*/ 0 w 383"/>
                <a:gd name="connsiteY0" fmla="*/ 0 h 2302"/>
                <a:gd name="connsiteX1" fmla="*/ 384 w 383"/>
                <a:gd name="connsiteY1" fmla="*/ 2302 h 2302"/>
                <a:gd name="connsiteX2" fmla="*/ 384 w 383"/>
                <a:gd name="connsiteY2" fmla="*/ 512 h 2302"/>
                <a:gd name="connsiteX3" fmla="*/ 0 w 383"/>
                <a:gd name="connsiteY3" fmla="*/ 0 h 2302"/>
              </a:gdLst>
              <a:ahLst/>
              <a:cxnLst>
                <a:cxn ang="0">
                  <a:pos x="connsiteX0" y="connsiteY0"/>
                </a:cxn>
                <a:cxn ang="0">
                  <a:pos x="connsiteX1" y="connsiteY1"/>
                </a:cxn>
                <a:cxn ang="0">
                  <a:pos x="connsiteX2" y="connsiteY2"/>
                </a:cxn>
                <a:cxn ang="0">
                  <a:pos x="connsiteX3" y="connsiteY3"/>
                </a:cxn>
              </a:cxnLst>
              <a:rect l="l" t="t" r="r" b="b"/>
              <a:pathLst>
                <a:path w="383" h="2302">
                  <a:moveTo>
                    <a:pt x="0" y="0"/>
                  </a:moveTo>
                  <a:lnTo>
                    <a:pt x="384" y="2302"/>
                  </a:lnTo>
                  <a:lnTo>
                    <a:pt x="384" y="512"/>
                  </a:lnTo>
                  <a:lnTo>
                    <a:pt x="0" y="0"/>
                  </a:lnTo>
                  <a:close/>
                </a:path>
              </a:pathLst>
            </a:custGeom>
            <a:solidFill>
              <a:srgbClr val="FF725E"/>
            </a:solidFill>
            <a:ln w="12783"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7194F7AA-AEFC-0D52-2D47-643B7BC1295A}"/>
                </a:ext>
              </a:extLst>
            </p:cNvPr>
            <p:cNvSpPr/>
            <p:nvPr/>
          </p:nvSpPr>
          <p:spPr>
            <a:xfrm>
              <a:off x="3628871" y="6147042"/>
              <a:ext cx="792" cy="8315"/>
            </a:xfrm>
            <a:custGeom>
              <a:avLst/>
              <a:gdLst>
                <a:gd name="connsiteX0" fmla="*/ 767 w 792"/>
                <a:gd name="connsiteY0" fmla="*/ 6523 h 8315"/>
                <a:gd name="connsiteX1" fmla="*/ 0 w 792"/>
                <a:gd name="connsiteY1" fmla="*/ 0 h 8315"/>
                <a:gd name="connsiteX2" fmla="*/ 0 w 792"/>
                <a:gd name="connsiteY2" fmla="*/ 7802 h 8315"/>
                <a:gd name="connsiteX3" fmla="*/ 767 w 792"/>
                <a:gd name="connsiteY3" fmla="*/ 6523 h 8315"/>
              </a:gdLst>
              <a:ahLst/>
              <a:cxnLst>
                <a:cxn ang="0">
                  <a:pos x="connsiteX0" y="connsiteY0"/>
                </a:cxn>
                <a:cxn ang="0">
                  <a:pos x="connsiteX1" y="connsiteY1"/>
                </a:cxn>
                <a:cxn ang="0">
                  <a:pos x="connsiteX2" y="connsiteY2"/>
                </a:cxn>
                <a:cxn ang="0">
                  <a:pos x="connsiteX3" y="connsiteY3"/>
                </a:cxn>
              </a:cxnLst>
              <a:rect l="l" t="t" r="r" b="b"/>
              <a:pathLst>
                <a:path w="792" h="8315">
                  <a:moveTo>
                    <a:pt x="767" y="6523"/>
                  </a:moveTo>
                  <a:cubicBezTo>
                    <a:pt x="767" y="4477"/>
                    <a:pt x="767" y="2430"/>
                    <a:pt x="0" y="0"/>
                  </a:cubicBezTo>
                  <a:cubicBezTo>
                    <a:pt x="0" y="2558"/>
                    <a:pt x="0" y="5244"/>
                    <a:pt x="0" y="7802"/>
                  </a:cubicBezTo>
                  <a:cubicBezTo>
                    <a:pt x="511" y="8186"/>
                    <a:pt x="895" y="9209"/>
                    <a:pt x="767" y="6523"/>
                  </a:cubicBezTo>
                  <a:close/>
                </a:path>
              </a:pathLst>
            </a:custGeom>
            <a:solidFill>
              <a:srgbClr val="FF725E"/>
            </a:solidFill>
            <a:ln w="12783" cap="flat">
              <a:no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1710F45E-136F-9C82-25FE-37C844CFA07C}"/>
                </a:ext>
              </a:extLst>
            </p:cNvPr>
            <p:cNvSpPr/>
            <p:nvPr/>
          </p:nvSpPr>
          <p:spPr>
            <a:xfrm>
              <a:off x="3629837" y="6163157"/>
              <a:ext cx="56" cy="56"/>
            </a:xfrm>
            <a:custGeom>
              <a:avLst/>
              <a:gdLst>
                <a:gd name="connsiteX0" fmla="*/ 57 w 56"/>
                <a:gd name="connsiteY0" fmla="*/ 0 h 56"/>
                <a:gd name="connsiteX1" fmla="*/ 57 w 56"/>
                <a:gd name="connsiteY1" fmla="*/ 0 h 56"/>
                <a:gd name="connsiteX2" fmla="*/ 57 w 56"/>
                <a:gd name="connsiteY2" fmla="*/ 0 h 56"/>
              </a:gdLst>
              <a:ahLst/>
              <a:cxnLst>
                <a:cxn ang="0">
                  <a:pos x="connsiteX0" y="connsiteY0"/>
                </a:cxn>
                <a:cxn ang="0">
                  <a:pos x="connsiteX1" y="connsiteY1"/>
                </a:cxn>
                <a:cxn ang="0">
                  <a:pos x="connsiteX2" y="connsiteY2"/>
                </a:cxn>
              </a:cxnLst>
              <a:rect l="l" t="t" r="r" b="b"/>
              <a:pathLst>
                <a:path w="56" h="56">
                  <a:moveTo>
                    <a:pt x="57" y="0"/>
                  </a:moveTo>
                  <a:lnTo>
                    <a:pt x="57" y="0"/>
                  </a:lnTo>
                  <a:cubicBezTo>
                    <a:pt x="57" y="0"/>
                    <a:pt x="-71" y="128"/>
                    <a:pt x="57" y="0"/>
                  </a:cubicBezTo>
                  <a:close/>
                </a:path>
              </a:pathLst>
            </a:custGeom>
            <a:solidFill>
              <a:srgbClr val="FF725E"/>
            </a:solidFill>
            <a:ln w="12783" cap="flat">
              <a:no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F4135A02-70C4-DDDF-8488-77CBF25986F9}"/>
                </a:ext>
              </a:extLst>
            </p:cNvPr>
            <p:cNvSpPr/>
            <p:nvPr/>
          </p:nvSpPr>
          <p:spPr>
            <a:xfrm>
              <a:off x="3627592" y="6123125"/>
              <a:ext cx="128" cy="511"/>
            </a:xfrm>
            <a:custGeom>
              <a:avLst/>
              <a:gdLst>
                <a:gd name="connsiteX0" fmla="*/ 128 w 128"/>
                <a:gd name="connsiteY0" fmla="*/ 0 h 511"/>
                <a:gd name="connsiteX1" fmla="*/ 0 w 128"/>
                <a:gd name="connsiteY1" fmla="*/ 384 h 511"/>
                <a:gd name="connsiteX2" fmla="*/ 128 w 128"/>
                <a:gd name="connsiteY2" fmla="*/ 512 h 511"/>
                <a:gd name="connsiteX3" fmla="*/ 128 w 128"/>
                <a:gd name="connsiteY3" fmla="*/ 0 h 511"/>
              </a:gdLst>
              <a:ahLst/>
              <a:cxnLst>
                <a:cxn ang="0">
                  <a:pos x="connsiteX0" y="connsiteY0"/>
                </a:cxn>
                <a:cxn ang="0">
                  <a:pos x="connsiteX1" y="connsiteY1"/>
                </a:cxn>
                <a:cxn ang="0">
                  <a:pos x="connsiteX2" y="connsiteY2"/>
                </a:cxn>
                <a:cxn ang="0">
                  <a:pos x="connsiteX3" y="connsiteY3"/>
                </a:cxn>
              </a:cxnLst>
              <a:rect l="l" t="t" r="r" b="b"/>
              <a:pathLst>
                <a:path w="128" h="511">
                  <a:moveTo>
                    <a:pt x="128" y="0"/>
                  </a:moveTo>
                  <a:lnTo>
                    <a:pt x="0" y="384"/>
                  </a:lnTo>
                  <a:lnTo>
                    <a:pt x="128" y="512"/>
                  </a:lnTo>
                  <a:lnTo>
                    <a:pt x="128" y="0"/>
                  </a:lnTo>
                  <a:close/>
                </a:path>
              </a:pathLst>
            </a:custGeom>
            <a:solidFill>
              <a:srgbClr val="FF725E"/>
            </a:solidFill>
            <a:ln w="12783" cap="flat">
              <a:no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75FC95DB-F209-4A6B-7AEE-C166C9AF0600}"/>
                </a:ext>
              </a:extLst>
            </p:cNvPr>
            <p:cNvSpPr/>
            <p:nvPr/>
          </p:nvSpPr>
          <p:spPr>
            <a:xfrm>
              <a:off x="3628855" y="6154829"/>
              <a:ext cx="143" cy="4618"/>
            </a:xfrm>
            <a:custGeom>
              <a:avLst/>
              <a:gdLst>
                <a:gd name="connsiteX0" fmla="*/ 143 w 143"/>
                <a:gd name="connsiteY0" fmla="*/ 398 h 4618"/>
                <a:gd name="connsiteX1" fmla="*/ 143 w 143"/>
                <a:gd name="connsiteY1" fmla="*/ 4619 h 4618"/>
                <a:gd name="connsiteX2" fmla="*/ 143 w 143"/>
                <a:gd name="connsiteY2" fmla="*/ 14 h 4618"/>
                <a:gd name="connsiteX3" fmla="*/ 143 w 143"/>
                <a:gd name="connsiteY3" fmla="*/ 398 h 4618"/>
              </a:gdLst>
              <a:ahLst/>
              <a:cxnLst>
                <a:cxn ang="0">
                  <a:pos x="connsiteX0" y="connsiteY0"/>
                </a:cxn>
                <a:cxn ang="0">
                  <a:pos x="connsiteX1" y="connsiteY1"/>
                </a:cxn>
                <a:cxn ang="0">
                  <a:pos x="connsiteX2" y="connsiteY2"/>
                </a:cxn>
                <a:cxn ang="0">
                  <a:pos x="connsiteX3" y="connsiteY3"/>
                </a:cxn>
              </a:cxnLst>
              <a:rect l="l" t="t" r="r" b="b"/>
              <a:pathLst>
                <a:path w="143" h="4618">
                  <a:moveTo>
                    <a:pt x="143" y="398"/>
                  </a:moveTo>
                  <a:cubicBezTo>
                    <a:pt x="-48" y="1798"/>
                    <a:pt x="-48" y="3218"/>
                    <a:pt x="143" y="4619"/>
                  </a:cubicBezTo>
                  <a:lnTo>
                    <a:pt x="143" y="14"/>
                  </a:lnTo>
                  <a:cubicBezTo>
                    <a:pt x="143" y="14"/>
                    <a:pt x="143" y="-114"/>
                    <a:pt x="143" y="398"/>
                  </a:cubicBezTo>
                  <a:close/>
                </a:path>
              </a:pathLst>
            </a:custGeom>
            <a:solidFill>
              <a:srgbClr val="FF725E"/>
            </a:solidFill>
            <a:ln w="12783" cap="flat">
              <a:no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C49B2674-D517-0056-1FC0-135B1D0019B3}"/>
                </a:ext>
              </a:extLst>
            </p:cNvPr>
            <p:cNvSpPr/>
            <p:nvPr/>
          </p:nvSpPr>
          <p:spPr>
            <a:xfrm>
              <a:off x="3629255" y="6139112"/>
              <a:ext cx="75" cy="3325"/>
            </a:xfrm>
            <a:custGeom>
              <a:avLst/>
              <a:gdLst>
                <a:gd name="connsiteX0" fmla="*/ 0 w 75"/>
                <a:gd name="connsiteY0" fmla="*/ 0 h 3325"/>
                <a:gd name="connsiteX1" fmla="*/ 0 w 75"/>
                <a:gd name="connsiteY1" fmla="*/ 3325 h 3325"/>
                <a:gd name="connsiteX2" fmla="*/ 0 w 75"/>
                <a:gd name="connsiteY2" fmla="*/ 0 h 3325"/>
              </a:gdLst>
              <a:ahLst/>
              <a:cxnLst>
                <a:cxn ang="0">
                  <a:pos x="connsiteX0" y="connsiteY0"/>
                </a:cxn>
                <a:cxn ang="0">
                  <a:pos x="connsiteX1" y="connsiteY1"/>
                </a:cxn>
                <a:cxn ang="0">
                  <a:pos x="connsiteX2" y="connsiteY2"/>
                </a:cxn>
              </a:cxnLst>
              <a:rect l="l" t="t" r="r" b="b"/>
              <a:pathLst>
                <a:path w="75" h="3325">
                  <a:moveTo>
                    <a:pt x="0" y="0"/>
                  </a:moveTo>
                  <a:cubicBezTo>
                    <a:pt x="0" y="1023"/>
                    <a:pt x="0" y="2174"/>
                    <a:pt x="0" y="3325"/>
                  </a:cubicBezTo>
                  <a:cubicBezTo>
                    <a:pt x="101" y="2219"/>
                    <a:pt x="101" y="1106"/>
                    <a:pt x="0" y="0"/>
                  </a:cubicBezTo>
                  <a:close/>
                </a:path>
              </a:pathLst>
            </a:custGeom>
            <a:solidFill>
              <a:srgbClr val="FF725E"/>
            </a:solidFill>
            <a:ln w="12783" cap="flat">
              <a:no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86B7C30C-BAA3-52F9-278D-6941234F6397}"/>
                </a:ext>
              </a:extLst>
            </p:cNvPr>
            <p:cNvSpPr/>
            <p:nvPr/>
          </p:nvSpPr>
          <p:spPr>
            <a:xfrm>
              <a:off x="3630022" y="6161963"/>
              <a:ext cx="56" cy="170"/>
            </a:xfrm>
            <a:custGeom>
              <a:avLst/>
              <a:gdLst>
                <a:gd name="connsiteX0" fmla="*/ 0 w 56"/>
                <a:gd name="connsiteY0" fmla="*/ 171 h 170"/>
                <a:gd name="connsiteX1" fmla="*/ 0 w 56"/>
                <a:gd name="connsiteY1" fmla="*/ 171 h 170"/>
                <a:gd name="connsiteX2" fmla="*/ 0 w 56"/>
                <a:gd name="connsiteY2" fmla="*/ 171 h 170"/>
              </a:gdLst>
              <a:ahLst/>
              <a:cxnLst>
                <a:cxn ang="0">
                  <a:pos x="connsiteX0" y="connsiteY0"/>
                </a:cxn>
                <a:cxn ang="0">
                  <a:pos x="connsiteX1" y="connsiteY1"/>
                </a:cxn>
                <a:cxn ang="0">
                  <a:pos x="connsiteX2" y="connsiteY2"/>
                </a:cxn>
              </a:cxnLst>
              <a:rect l="l" t="t" r="r" b="b"/>
              <a:pathLst>
                <a:path w="56" h="170">
                  <a:moveTo>
                    <a:pt x="0" y="171"/>
                  </a:moveTo>
                  <a:lnTo>
                    <a:pt x="0" y="171"/>
                  </a:lnTo>
                  <a:cubicBezTo>
                    <a:pt x="0" y="171"/>
                    <a:pt x="128" y="-213"/>
                    <a:pt x="0" y="171"/>
                  </a:cubicBezTo>
                  <a:close/>
                </a:path>
              </a:pathLst>
            </a:custGeom>
            <a:solidFill>
              <a:srgbClr val="FF725E"/>
            </a:solidFill>
            <a:ln w="12783" cap="flat">
              <a:no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C6074C0C-E841-DECA-0A01-DD1E565D5686}"/>
                </a:ext>
              </a:extLst>
            </p:cNvPr>
            <p:cNvSpPr/>
            <p:nvPr/>
          </p:nvSpPr>
          <p:spPr>
            <a:xfrm>
              <a:off x="3629963" y="6159448"/>
              <a:ext cx="59" cy="3325"/>
            </a:xfrm>
            <a:custGeom>
              <a:avLst/>
              <a:gdLst>
                <a:gd name="connsiteX0" fmla="*/ 59 w 59"/>
                <a:gd name="connsiteY0" fmla="*/ 2686 h 3325"/>
                <a:gd name="connsiteX1" fmla="*/ 59 w 59"/>
                <a:gd name="connsiteY1" fmla="*/ 0 h 3325"/>
                <a:gd name="connsiteX2" fmla="*/ 59 w 59"/>
                <a:gd name="connsiteY2" fmla="*/ 3325 h 3325"/>
                <a:gd name="connsiteX3" fmla="*/ 59 w 59"/>
                <a:gd name="connsiteY3" fmla="*/ 2686 h 3325"/>
              </a:gdLst>
              <a:ahLst/>
              <a:cxnLst>
                <a:cxn ang="0">
                  <a:pos x="connsiteX0" y="connsiteY0"/>
                </a:cxn>
                <a:cxn ang="0">
                  <a:pos x="connsiteX1" y="connsiteY1"/>
                </a:cxn>
                <a:cxn ang="0">
                  <a:pos x="connsiteX2" y="connsiteY2"/>
                </a:cxn>
                <a:cxn ang="0">
                  <a:pos x="connsiteX3" y="connsiteY3"/>
                </a:cxn>
              </a:cxnLst>
              <a:rect l="l" t="t" r="r" b="b"/>
              <a:pathLst>
                <a:path w="59" h="3325">
                  <a:moveTo>
                    <a:pt x="59" y="2686"/>
                  </a:moveTo>
                  <a:cubicBezTo>
                    <a:pt x="59" y="1663"/>
                    <a:pt x="59" y="895"/>
                    <a:pt x="59" y="0"/>
                  </a:cubicBezTo>
                  <a:cubicBezTo>
                    <a:pt x="59" y="1279"/>
                    <a:pt x="59" y="2302"/>
                    <a:pt x="59" y="3325"/>
                  </a:cubicBezTo>
                  <a:cubicBezTo>
                    <a:pt x="-20" y="3119"/>
                    <a:pt x="-20" y="2892"/>
                    <a:pt x="59" y="2686"/>
                  </a:cubicBezTo>
                  <a:close/>
                </a:path>
              </a:pathLst>
            </a:custGeom>
            <a:solidFill>
              <a:srgbClr val="FF725E"/>
            </a:solidFill>
            <a:ln w="12783" cap="flat">
              <a:no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0A6373ED-8505-B9CD-7710-3B882BDDD375}"/>
                </a:ext>
              </a:extLst>
            </p:cNvPr>
            <p:cNvSpPr/>
            <p:nvPr/>
          </p:nvSpPr>
          <p:spPr>
            <a:xfrm>
              <a:off x="3622732" y="6111116"/>
              <a:ext cx="4860" cy="17105"/>
            </a:xfrm>
            <a:custGeom>
              <a:avLst/>
              <a:gdLst>
                <a:gd name="connsiteX0" fmla="*/ 384 w 4860"/>
                <a:gd name="connsiteY0" fmla="*/ 4974 h 17105"/>
                <a:gd name="connsiteX1" fmla="*/ 1407 w 4860"/>
                <a:gd name="connsiteY1" fmla="*/ 14950 h 17105"/>
                <a:gd name="connsiteX2" fmla="*/ 4860 w 4860"/>
                <a:gd name="connsiteY2" fmla="*/ 12392 h 17105"/>
                <a:gd name="connsiteX3" fmla="*/ 3837 w 4860"/>
                <a:gd name="connsiteY3" fmla="*/ 7916 h 17105"/>
                <a:gd name="connsiteX4" fmla="*/ 2686 w 4860"/>
                <a:gd name="connsiteY4" fmla="*/ 14055 h 17105"/>
                <a:gd name="connsiteX5" fmla="*/ 2686 w 4860"/>
                <a:gd name="connsiteY5" fmla="*/ 6253 h 17105"/>
                <a:gd name="connsiteX6" fmla="*/ 0 w 4860"/>
                <a:gd name="connsiteY6" fmla="*/ 114 h 17105"/>
                <a:gd name="connsiteX7" fmla="*/ 767 w 4860"/>
                <a:gd name="connsiteY7" fmla="*/ 5358 h 17105"/>
                <a:gd name="connsiteX8" fmla="*/ 384 w 4860"/>
                <a:gd name="connsiteY8" fmla="*/ 4974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0" h="17105">
                  <a:moveTo>
                    <a:pt x="384" y="4974"/>
                  </a:moveTo>
                  <a:cubicBezTo>
                    <a:pt x="1502" y="8173"/>
                    <a:pt x="1852" y="11590"/>
                    <a:pt x="1407" y="14950"/>
                  </a:cubicBezTo>
                  <a:cubicBezTo>
                    <a:pt x="2046" y="19299"/>
                    <a:pt x="3965" y="16357"/>
                    <a:pt x="4860" y="12392"/>
                  </a:cubicBezTo>
                  <a:cubicBezTo>
                    <a:pt x="4860" y="12392"/>
                    <a:pt x="4860" y="12392"/>
                    <a:pt x="3837" y="7916"/>
                  </a:cubicBezTo>
                  <a:cubicBezTo>
                    <a:pt x="3837" y="9450"/>
                    <a:pt x="3837" y="17892"/>
                    <a:pt x="2686" y="14055"/>
                  </a:cubicBezTo>
                  <a:cubicBezTo>
                    <a:pt x="2218" y="11475"/>
                    <a:pt x="2218" y="8832"/>
                    <a:pt x="2686" y="6253"/>
                  </a:cubicBezTo>
                  <a:cubicBezTo>
                    <a:pt x="1918" y="8811"/>
                    <a:pt x="1151" y="-1165"/>
                    <a:pt x="0" y="114"/>
                  </a:cubicBezTo>
                  <a:lnTo>
                    <a:pt x="767" y="5358"/>
                  </a:lnTo>
                  <a:cubicBezTo>
                    <a:pt x="767" y="5358"/>
                    <a:pt x="384" y="3567"/>
                    <a:pt x="384" y="4974"/>
                  </a:cubicBezTo>
                  <a:close/>
                </a:path>
              </a:pathLst>
            </a:custGeom>
            <a:solidFill>
              <a:srgbClr val="FF725E"/>
            </a:solidFill>
            <a:ln w="12783" cap="flat">
              <a:no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9A455E8D-376A-E160-1743-8C75B64B9830}"/>
                </a:ext>
              </a:extLst>
            </p:cNvPr>
            <p:cNvSpPr/>
            <p:nvPr/>
          </p:nvSpPr>
          <p:spPr>
            <a:xfrm>
              <a:off x="3627592" y="6123892"/>
              <a:ext cx="1188" cy="10359"/>
            </a:xfrm>
            <a:custGeom>
              <a:avLst/>
              <a:gdLst>
                <a:gd name="connsiteX0" fmla="*/ 384 w 1188"/>
                <a:gd name="connsiteY0" fmla="*/ 8186 h 10359"/>
                <a:gd name="connsiteX1" fmla="*/ 384 w 1188"/>
                <a:gd name="connsiteY1" fmla="*/ 10360 h 10359"/>
                <a:gd name="connsiteX2" fmla="*/ 1023 w 1188"/>
                <a:gd name="connsiteY2" fmla="*/ 3837 h 10359"/>
                <a:gd name="connsiteX3" fmla="*/ 0 w 1188"/>
                <a:gd name="connsiteY3" fmla="*/ 0 h 10359"/>
                <a:gd name="connsiteX4" fmla="*/ 0 w 1188"/>
                <a:gd name="connsiteY4" fmla="*/ 9081 h 1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 h="10359">
                  <a:moveTo>
                    <a:pt x="384" y="8186"/>
                  </a:moveTo>
                  <a:lnTo>
                    <a:pt x="384" y="10360"/>
                  </a:lnTo>
                  <a:cubicBezTo>
                    <a:pt x="384" y="8186"/>
                    <a:pt x="384" y="6651"/>
                    <a:pt x="1023" y="3837"/>
                  </a:cubicBezTo>
                  <a:cubicBezTo>
                    <a:pt x="1663" y="1023"/>
                    <a:pt x="256" y="256"/>
                    <a:pt x="0" y="0"/>
                  </a:cubicBezTo>
                  <a:lnTo>
                    <a:pt x="0" y="9081"/>
                  </a:lnTo>
                  <a:close/>
                </a:path>
              </a:pathLst>
            </a:custGeom>
            <a:solidFill>
              <a:srgbClr val="FF725E"/>
            </a:solidFill>
            <a:ln w="12783" cap="flat">
              <a:no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0324108D-008F-6C87-31EF-C1C267A7A916}"/>
                </a:ext>
              </a:extLst>
            </p:cNvPr>
            <p:cNvSpPr/>
            <p:nvPr/>
          </p:nvSpPr>
          <p:spPr>
            <a:xfrm>
              <a:off x="3626697" y="6133996"/>
              <a:ext cx="1918" cy="13045"/>
            </a:xfrm>
            <a:custGeom>
              <a:avLst/>
              <a:gdLst>
                <a:gd name="connsiteX0" fmla="*/ 1918 w 1918"/>
                <a:gd name="connsiteY0" fmla="*/ 8186 h 13045"/>
                <a:gd name="connsiteX1" fmla="*/ 0 w 1918"/>
                <a:gd name="connsiteY1" fmla="*/ 5116 h 13045"/>
                <a:gd name="connsiteX2" fmla="*/ 1279 w 1918"/>
                <a:gd name="connsiteY2" fmla="*/ 12151 h 13045"/>
                <a:gd name="connsiteX3" fmla="*/ 1279 w 1918"/>
                <a:gd name="connsiteY3" fmla="*/ 8314 h 13045"/>
                <a:gd name="connsiteX4" fmla="*/ 1279 w 1918"/>
                <a:gd name="connsiteY4" fmla="*/ 13046 h 13045"/>
                <a:gd name="connsiteX5" fmla="*/ 1279 w 1918"/>
                <a:gd name="connsiteY5" fmla="*/ 8697 h 13045"/>
                <a:gd name="connsiteX6" fmla="*/ 1279 w 1918"/>
                <a:gd name="connsiteY6" fmla="*/ 8697 h 13045"/>
                <a:gd name="connsiteX7" fmla="*/ 1279 w 1918"/>
                <a:gd name="connsiteY7" fmla="*/ 8697 h 13045"/>
                <a:gd name="connsiteX8" fmla="*/ 1279 w 1918"/>
                <a:gd name="connsiteY8" fmla="*/ 8697 h 13045"/>
                <a:gd name="connsiteX9" fmla="*/ 1279 w 1918"/>
                <a:gd name="connsiteY9" fmla="*/ 8697 h 13045"/>
                <a:gd name="connsiteX10" fmla="*/ 1279 w 1918"/>
                <a:gd name="connsiteY10" fmla="*/ 8697 h 13045"/>
                <a:gd name="connsiteX11" fmla="*/ 1279 w 1918"/>
                <a:gd name="connsiteY11" fmla="*/ 8697 h 13045"/>
                <a:gd name="connsiteX12" fmla="*/ 384 w 1918"/>
                <a:gd name="connsiteY12" fmla="*/ 0 h 13045"/>
                <a:gd name="connsiteX13" fmla="*/ 1918 w 1918"/>
                <a:gd name="connsiteY13" fmla="*/ 8186 h 1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8" h="13045">
                  <a:moveTo>
                    <a:pt x="1918" y="8186"/>
                  </a:moveTo>
                  <a:cubicBezTo>
                    <a:pt x="1151" y="6779"/>
                    <a:pt x="639" y="2430"/>
                    <a:pt x="0" y="5116"/>
                  </a:cubicBezTo>
                  <a:cubicBezTo>
                    <a:pt x="145" y="7503"/>
                    <a:pt x="574" y="9865"/>
                    <a:pt x="1279" y="12151"/>
                  </a:cubicBezTo>
                  <a:cubicBezTo>
                    <a:pt x="639" y="3453"/>
                    <a:pt x="1279" y="14580"/>
                    <a:pt x="1279" y="8314"/>
                  </a:cubicBezTo>
                  <a:cubicBezTo>
                    <a:pt x="1401" y="9889"/>
                    <a:pt x="1401" y="11471"/>
                    <a:pt x="1279" y="13046"/>
                  </a:cubicBezTo>
                  <a:lnTo>
                    <a:pt x="1279" y="8697"/>
                  </a:lnTo>
                  <a:lnTo>
                    <a:pt x="1279" y="8697"/>
                  </a:lnTo>
                  <a:cubicBezTo>
                    <a:pt x="1279" y="8697"/>
                    <a:pt x="1279" y="8697"/>
                    <a:pt x="1279" y="8697"/>
                  </a:cubicBezTo>
                  <a:lnTo>
                    <a:pt x="1279" y="8697"/>
                  </a:lnTo>
                  <a:cubicBezTo>
                    <a:pt x="1279" y="8697"/>
                    <a:pt x="1279" y="8697"/>
                    <a:pt x="1279" y="8697"/>
                  </a:cubicBezTo>
                  <a:cubicBezTo>
                    <a:pt x="1279" y="6139"/>
                    <a:pt x="1279" y="8697"/>
                    <a:pt x="1279" y="8697"/>
                  </a:cubicBezTo>
                  <a:lnTo>
                    <a:pt x="1279" y="8697"/>
                  </a:lnTo>
                  <a:lnTo>
                    <a:pt x="384" y="0"/>
                  </a:lnTo>
                  <a:cubicBezTo>
                    <a:pt x="1407" y="1791"/>
                    <a:pt x="1663" y="4093"/>
                    <a:pt x="1918" y="8186"/>
                  </a:cubicBezTo>
                  <a:close/>
                </a:path>
              </a:pathLst>
            </a:custGeom>
            <a:solidFill>
              <a:srgbClr val="FF725E"/>
            </a:solidFill>
            <a:ln w="12783" cap="flat">
              <a:no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7EF23544-6F9F-0596-9516-C1F639960FB3}"/>
                </a:ext>
              </a:extLst>
            </p:cNvPr>
            <p:cNvSpPr/>
            <p:nvPr/>
          </p:nvSpPr>
          <p:spPr>
            <a:xfrm>
              <a:off x="3627336" y="6185909"/>
              <a:ext cx="12789" cy="397"/>
            </a:xfrm>
            <a:custGeom>
              <a:avLst/>
              <a:gdLst>
                <a:gd name="connsiteX0" fmla="*/ 0 w 12789"/>
                <a:gd name="connsiteY0" fmla="*/ 398 h 397"/>
                <a:gd name="connsiteX1" fmla="*/ 0 w 12789"/>
                <a:gd name="connsiteY1" fmla="*/ 398 h 397"/>
                <a:gd name="connsiteX2" fmla="*/ 0 w 12789"/>
                <a:gd name="connsiteY2" fmla="*/ 398 h 397"/>
              </a:gdLst>
              <a:ahLst/>
              <a:cxnLst>
                <a:cxn ang="0">
                  <a:pos x="connsiteX0" y="connsiteY0"/>
                </a:cxn>
                <a:cxn ang="0">
                  <a:pos x="connsiteX1" y="connsiteY1"/>
                </a:cxn>
                <a:cxn ang="0">
                  <a:pos x="connsiteX2" y="connsiteY2"/>
                </a:cxn>
              </a:cxnLst>
              <a:rect l="l" t="t" r="r" b="b"/>
              <a:pathLst>
                <a:path w="12789" h="397">
                  <a:moveTo>
                    <a:pt x="0" y="398"/>
                  </a:moveTo>
                  <a:lnTo>
                    <a:pt x="0" y="398"/>
                  </a:lnTo>
                  <a:cubicBezTo>
                    <a:pt x="0" y="398"/>
                    <a:pt x="0" y="-497"/>
                    <a:pt x="0" y="398"/>
                  </a:cubicBezTo>
                  <a:close/>
                </a:path>
              </a:pathLst>
            </a:custGeom>
            <a:solidFill>
              <a:srgbClr val="FF725E"/>
            </a:solidFill>
            <a:ln w="12783" cap="flat">
              <a:no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5F666977-A7CB-154A-8641-07B916B7FE9D}"/>
                </a:ext>
              </a:extLst>
            </p:cNvPr>
            <p:cNvSpPr/>
            <p:nvPr/>
          </p:nvSpPr>
          <p:spPr>
            <a:xfrm>
              <a:off x="3627592" y="6177993"/>
              <a:ext cx="1534" cy="9862"/>
            </a:xfrm>
            <a:custGeom>
              <a:avLst/>
              <a:gdLst>
                <a:gd name="connsiteX0" fmla="*/ 0 w 1534"/>
                <a:gd name="connsiteY0" fmla="*/ 4732 h 9862"/>
                <a:gd name="connsiteX1" fmla="*/ 0 w 1534"/>
                <a:gd name="connsiteY1" fmla="*/ 7930 h 9862"/>
                <a:gd name="connsiteX2" fmla="*/ 0 w 1534"/>
                <a:gd name="connsiteY2" fmla="*/ 7930 h 9862"/>
                <a:gd name="connsiteX3" fmla="*/ 767 w 1534"/>
                <a:gd name="connsiteY3" fmla="*/ 7930 h 9862"/>
                <a:gd name="connsiteX4" fmla="*/ 767 w 1534"/>
                <a:gd name="connsiteY4" fmla="*/ 7418 h 9862"/>
                <a:gd name="connsiteX5" fmla="*/ 1535 w 1534"/>
                <a:gd name="connsiteY5" fmla="*/ 0 h 9862"/>
                <a:gd name="connsiteX6" fmla="*/ 0 w 1534"/>
                <a:gd name="connsiteY6" fmla="*/ 4732 h 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4" h="9862">
                  <a:moveTo>
                    <a:pt x="0" y="4732"/>
                  </a:moveTo>
                  <a:cubicBezTo>
                    <a:pt x="120" y="5795"/>
                    <a:pt x="120" y="6867"/>
                    <a:pt x="0" y="7930"/>
                  </a:cubicBezTo>
                  <a:cubicBezTo>
                    <a:pt x="0" y="9720"/>
                    <a:pt x="0" y="7930"/>
                    <a:pt x="0" y="7930"/>
                  </a:cubicBezTo>
                  <a:cubicBezTo>
                    <a:pt x="0" y="7930"/>
                    <a:pt x="639" y="12278"/>
                    <a:pt x="767" y="7930"/>
                  </a:cubicBezTo>
                  <a:lnTo>
                    <a:pt x="767" y="7418"/>
                  </a:lnTo>
                  <a:cubicBezTo>
                    <a:pt x="770" y="4926"/>
                    <a:pt x="1028" y="2440"/>
                    <a:pt x="1535" y="0"/>
                  </a:cubicBezTo>
                  <a:cubicBezTo>
                    <a:pt x="769" y="1483"/>
                    <a:pt x="251" y="3082"/>
                    <a:pt x="0" y="4732"/>
                  </a:cubicBezTo>
                  <a:close/>
                </a:path>
              </a:pathLst>
            </a:custGeom>
            <a:solidFill>
              <a:srgbClr val="FF725E"/>
            </a:solidFill>
            <a:ln w="12783" cap="flat">
              <a:noFill/>
              <a:prstDash val="solid"/>
              <a:miter/>
            </a:ln>
          </p:spPr>
          <p:txBody>
            <a:bodyPr rtlCol="0" anchor="ctr"/>
            <a:lstStyle/>
            <a:p>
              <a:endParaRPr lang="en-US"/>
            </a:p>
          </p:txBody>
        </p:sp>
        <p:sp>
          <p:nvSpPr>
            <p:cNvPr id="734" name="Freeform: Shape 733">
              <a:extLst>
                <a:ext uri="{FF2B5EF4-FFF2-40B4-BE49-F238E27FC236}">
                  <a16:creationId xmlns:a16="http://schemas.microsoft.com/office/drawing/2014/main" id="{873EB335-8FB0-AE35-9C5D-90F5BCD70487}"/>
                </a:ext>
              </a:extLst>
            </p:cNvPr>
            <p:cNvSpPr/>
            <p:nvPr/>
          </p:nvSpPr>
          <p:spPr>
            <a:xfrm>
              <a:off x="3627208" y="6154971"/>
              <a:ext cx="767" cy="7290"/>
            </a:xfrm>
            <a:custGeom>
              <a:avLst/>
              <a:gdLst>
                <a:gd name="connsiteX0" fmla="*/ 767 w 767"/>
                <a:gd name="connsiteY0" fmla="*/ 7290 h 7290"/>
                <a:gd name="connsiteX1" fmla="*/ 0 w 767"/>
                <a:gd name="connsiteY1" fmla="*/ 0 h 7290"/>
                <a:gd name="connsiteX2" fmla="*/ 0 w 767"/>
                <a:gd name="connsiteY2" fmla="*/ 3709 h 7290"/>
                <a:gd name="connsiteX3" fmla="*/ 0 w 767"/>
                <a:gd name="connsiteY3" fmla="*/ 3709 h 7290"/>
                <a:gd name="connsiteX4" fmla="*/ 767 w 767"/>
                <a:gd name="connsiteY4" fmla="*/ 7290 h 7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 h="7290">
                  <a:moveTo>
                    <a:pt x="767" y="7290"/>
                  </a:moveTo>
                  <a:lnTo>
                    <a:pt x="0" y="0"/>
                  </a:lnTo>
                  <a:lnTo>
                    <a:pt x="0" y="3709"/>
                  </a:lnTo>
                  <a:lnTo>
                    <a:pt x="0" y="3709"/>
                  </a:lnTo>
                  <a:cubicBezTo>
                    <a:pt x="0" y="7674"/>
                    <a:pt x="384" y="6779"/>
                    <a:pt x="767" y="7290"/>
                  </a:cubicBezTo>
                  <a:close/>
                </a:path>
              </a:pathLst>
            </a:custGeom>
            <a:solidFill>
              <a:srgbClr val="FF725E"/>
            </a:solidFill>
            <a:ln w="12783" cap="flat">
              <a:no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BD568BB0-0C57-1BF4-3E4A-12B1CBB94285}"/>
                </a:ext>
              </a:extLst>
            </p:cNvPr>
            <p:cNvSpPr/>
            <p:nvPr/>
          </p:nvSpPr>
          <p:spPr>
            <a:xfrm>
              <a:off x="3627592" y="6119032"/>
              <a:ext cx="1151" cy="4220"/>
            </a:xfrm>
            <a:custGeom>
              <a:avLst/>
              <a:gdLst>
                <a:gd name="connsiteX0" fmla="*/ 384 w 1151"/>
                <a:gd name="connsiteY0" fmla="*/ 3325 h 4220"/>
                <a:gd name="connsiteX1" fmla="*/ 1151 w 1151"/>
                <a:gd name="connsiteY1" fmla="*/ 4221 h 4220"/>
                <a:gd name="connsiteX2" fmla="*/ 0 w 1151"/>
                <a:gd name="connsiteY2" fmla="*/ 0 h 4220"/>
                <a:gd name="connsiteX3" fmla="*/ 384 w 1151"/>
                <a:gd name="connsiteY3" fmla="*/ 3325 h 4220"/>
              </a:gdLst>
              <a:ahLst/>
              <a:cxnLst>
                <a:cxn ang="0">
                  <a:pos x="connsiteX0" y="connsiteY0"/>
                </a:cxn>
                <a:cxn ang="0">
                  <a:pos x="connsiteX1" y="connsiteY1"/>
                </a:cxn>
                <a:cxn ang="0">
                  <a:pos x="connsiteX2" y="connsiteY2"/>
                </a:cxn>
                <a:cxn ang="0">
                  <a:pos x="connsiteX3" y="connsiteY3"/>
                </a:cxn>
              </a:cxnLst>
              <a:rect l="l" t="t" r="r" b="b"/>
              <a:pathLst>
                <a:path w="1151" h="4220">
                  <a:moveTo>
                    <a:pt x="384" y="3325"/>
                  </a:moveTo>
                  <a:lnTo>
                    <a:pt x="1151" y="4221"/>
                  </a:lnTo>
                  <a:lnTo>
                    <a:pt x="0" y="0"/>
                  </a:lnTo>
                  <a:lnTo>
                    <a:pt x="384" y="3325"/>
                  </a:lnTo>
                  <a:close/>
                </a:path>
              </a:pathLst>
            </a:custGeom>
            <a:solidFill>
              <a:srgbClr val="FF725E"/>
            </a:solidFill>
            <a:ln w="12783" cap="flat">
              <a:no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7D3C3F2E-2391-987C-87A6-46308656B47E}"/>
                </a:ext>
              </a:extLst>
            </p:cNvPr>
            <p:cNvSpPr/>
            <p:nvPr/>
          </p:nvSpPr>
          <p:spPr>
            <a:xfrm>
              <a:off x="3627464" y="6110718"/>
              <a:ext cx="639" cy="2430"/>
            </a:xfrm>
            <a:custGeom>
              <a:avLst/>
              <a:gdLst>
                <a:gd name="connsiteX0" fmla="*/ 0 w 639"/>
                <a:gd name="connsiteY0" fmla="*/ 2174 h 2430"/>
                <a:gd name="connsiteX1" fmla="*/ 640 w 639"/>
                <a:gd name="connsiteY1" fmla="*/ 2430 h 2430"/>
                <a:gd name="connsiteX2" fmla="*/ 128 w 639"/>
                <a:gd name="connsiteY2" fmla="*/ 0 h 2430"/>
                <a:gd name="connsiteX3" fmla="*/ 0 w 639"/>
                <a:gd name="connsiteY3" fmla="*/ 2174 h 2430"/>
              </a:gdLst>
              <a:ahLst/>
              <a:cxnLst>
                <a:cxn ang="0">
                  <a:pos x="connsiteX0" y="connsiteY0"/>
                </a:cxn>
                <a:cxn ang="0">
                  <a:pos x="connsiteX1" y="connsiteY1"/>
                </a:cxn>
                <a:cxn ang="0">
                  <a:pos x="connsiteX2" y="connsiteY2"/>
                </a:cxn>
                <a:cxn ang="0">
                  <a:pos x="connsiteX3" y="connsiteY3"/>
                </a:cxn>
              </a:cxnLst>
              <a:rect l="l" t="t" r="r" b="b"/>
              <a:pathLst>
                <a:path w="639" h="2430">
                  <a:moveTo>
                    <a:pt x="0" y="2174"/>
                  </a:moveTo>
                  <a:lnTo>
                    <a:pt x="640" y="2430"/>
                  </a:lnTo>
                  <a:lnTo>
                    <a:pt x="128" y="0"/>
                  </a:lnTo>
                  <a:lnTo>
                    <a:pt x="0" y="2174"/>
                  </a:lnTo>
                  <a:close/>
                </a:path>
              </a:pathLst>
            </a:custGeom>
            <a:solidFill>
              <a:srgbClr val="FF725E"/>
            </a:solidFill>
            <a:ln w="12783" cap="flat">
              <a:noFill/>
              <a:prstDash val="solid"/>
              <a:miter/>
            </a:ln>
          </p:spPr>
          <p:txBody>
            <a:bodyPr rtlCol="0" anchor="ctr"/>
            <a:lstStyle/>
            <a:p>
              <a:endParaRPr lang="en-US"/>
            </a:p>
          </p:txBody>
        </p:sp>
        <p:sp>
          <p:nvSpPr>
            <p:cNvPr id="737" name="Freeform: Shape 736">
              <a:extLst>
                <a:ext uri="{FF2B5EF4-FFF2-40B4-BE49-F238E27FC236}">
                  <a16:creationId xmlns:a16="http://schemas.microsoft.com/office/drawing/2014/main" id="{6EA56482-A7E7-CB53-F8CA-FC621A829C11}"/>
                </a:ext>
              </a:extLst>
            </p:cNvPr>
            <p:cNvSpPr/>
            <p:nvPr/>
          </p:nvSpPr>
          <p:spPr>
            <a:xfrm>
              <a:off x="3320507" y="6107393"/>
              <a:ext cx="56" cy="2174"/>
            </a:xfrm>
            <a:custGeom>
              <a:avLst/>
              <a:gdLst>
                <a:gd name="connsiteX0" fmla="*/ 0 w 56"/>
                <a:gd name="connsiteY0" fmla="*/ 0 h 2174"/>
                <a:gd name="connsiteX1" fmla="*/ 0 w 56"/>
                <a:gd name="connsiteY1" fmla="*/ 2174 h 2174"/>
                <a:gd name="connsiteX2" fmla="*/ 0 w 56"/>
                <a:gd name="connsiteY2" fmla="*/ 0 h 2174"/>
              </a:gdLst>
              <a:ahLst/>
              <a:cxnLst>
                <a:cxn ang="0">
                  <a:pos x="connsiteX0" y="connsiteY0"/>
                </a:cxn>
                <a:cxn ang="0">
                  <a:pos x="connsiteX1" y="connsiteY1"/>
                </a:cxn>
                <a:cxn ang="0">
                  <a:pos x="connsiteX2" y="connsiteY2"/>
                </a:cxn>
              </a:cxnLst>
              <a:rect l="l" t="t" r="r" b="b"/>
              <a:pathLst>
                <a:path w="56" h="2174">
                  <a:moveTo>
                    <a:pt x="0" y="0"/>
                  </a:moveTo>
                  <a:lnTo>
                    <a:pt x="0" y="2174"/>
                  </a:lnTo>
                  <a:cubicBezTo>
                    <a:pt x="128" y="1279"/>
                    <a:pt x="0" y="512"/>
                    <a:pt x="0" y="0"/>
                  </a:cubicBezTo>
                  <a:close/>
                </a:path>
              </a:pathLst>
            </a:custGeom>
            <a:solidFill>
              <a:srgbClr val="FF725E"/>
            </a:solidFill>
            <a:ln w="12783" cap="flat">
              <a:noFill/>
              <a:prstDash val="solid"/>
              <a:miter/>
            </a:ln>
          </p:spPr>
          <p:txBody>
            <a:bodyPr rtlCol="0" anchor="ctr"/>
            <a:lstStyle/>
            <a:p>
              <a:endParaRPr lang="en-US"/>
            </a:p>
          </p:txBody>
        </p:sp>
        <p:sp>
          <p:nvSpPr>
            <p:cNvPr id="738" name="Freeform: Shape 737">
              <a:extLst>
                <a:ext uri="{FF2B5EF4-FFF2-40B4-BE49-F238E27FC236}">
                  <a16:creationId xmlns:a16="http://schemas.microsoft.com/office/drawing/2014/main" id="{4E193203-4182-D634-8DD4-BF58DE10DB7C}"/>
                </a:ext>
              </a:extLst>
            </p:cNvPr>
            <p:cNvSpPr/>
            <p:nvPr/>
          </p:nvSpPr>
          <p:spPr>
            <a:xfrm>
              <a:off x="3319683" y="6091917"/>
              <a:ext cx="56" cy="349"/>
            </a:xfrm>
            <a:custGeom>
              <a:avLst/>
              <a:gdLst>
                <a:gd name="connsiteX0" fmla="*/ 57 w 56"/>
                <a:gd name="connsiteY0" fmla="*/ 0 h 349"/>
                <a:gd name="connsiteX1" fmla="*/ 57 w 56"/>
                <a:gd name="connsiteY1" fmla="*/ 0 h 349"/>
                <a:gd name="connsiteX2" fmla="*/ 57 w 56"/>
                <a:gd name="connsiteY2" fmla="*/ 0 h 349"/>
              </a:gdLst>
              <a:ahLst/>
              <a:cxnLst>
                <a:cxn ang="0">
                  <a:pos x="connsiteX0" y="connsiteY0"/>
                </a:cxn>
                <a:cxn ang="0">
                  <a:pos x="connsiteX1" y="connsiteY1"/>
                </a:cxn>
                <a:cxn ang="0">
                  <a:pos x="connsiteX2" y="connsiteY2"/>
                </a:cxn>
              </a:cxnLst>
              <a:rect l="l" t="t" r="r" b="b"/>
              <a:pathLst>
                <a:path w="56" h="349">
                  <a:moveTo>
                    <a:pt x="57" y="0"/>
                  </a:moveTo>
                  <a:lnTo>
                    <a:pt x="57" y="0"/>
                  </a:lnTo>
                  <a:cubicBezTo>
                    <a:pt x="-71" y="256"/>
                    <a:pt x="57" y="640"/>
                    <a:pt x="57" y="0"/>
                  </a:cubicBezTo>
                  <a:close/>
                </a:path>
              </a:pathLst>
            </a:custGeom>
            <a:solidFill>
              <a:srgbClr val="FF725E"/>
            </a:solidFill>
            <a:ln w="12783" cap="flat">
              <a:noFill/>
              <a:prstDash val="solid"/>
              <a:miter/>
            </a:ln>
          </p:spPr>
          <p:txBody>
            <a:bodyPr rtlCol="0" anchor="ctr"/>
            <a:lstStyle/>
            <a:p>
              <a:endParaRPr lang="en-US"/>
            </a:p>
          </p:txBody>
        </p:sp>
        <p:sp>
          <p:nvSpPr>
            <p:cNvPr id="739" name="Freeform: Shape 738">
              <a:extLst>
                <a:ext uri="{FF2B5EF4-FFF2-40B4-BE49-F238E27FC236}">
                  <a16:creationId xmlns:a16="http://schemas.microsoft.com/office/drawing/2014/main" id="{3A43B3BE-D5DB-0093-BF22-F8FDC1B8F0E5}"/>
                </a:ext>
              </a:extLst>
            </p:cNvPr>
            <p:cNvSpPr/>
            <p:nvPr/>
          </p:nvSpPr>
          <p:spPr>
            <a:xfrm>
              <a:off x="3502862" y="5989215"/>
              <a:ext cx="6295" cy="1151"/>
            </a:xfrm>
            <a:custGeom>
              <a:avLst/>
              <a:gdLst>
                <a:gd name="connsiteX0" fmla="*/ 6295 w 6295"/>
                <a:gd name="connsiteY0" fmla="*/ 512 h 1151"/>
                <a:gd name="connsiteX1" fmla="*/ 28 w 6295"/>
                <a:gd name="connsiteY1" fmla="*/ 512 h 1151"/>
                <a:gd name="connsiteX2" fmla="*/ 1051 w 6295"/>
                <a:gd name="connsiteY2" fmla="*/ 1151 h 1151"/>
                <a:gd name="connsiteX3" fmla="*/ 6295 w 6295"/>
                <a:gd name="connsiteY3" fmla="*/ 512 h 1151"/>
              </a:gdLst>
              <a:ahLst/>
              <a:cxnLst>
                <a:cxn ang="0">
                  <a:pos x="connsiteX0" y="connsiteY0"/>
                </a:cxn>
                <a:cxn ang="0">
                  <a:pos x="connsiteX1" y="connsiteY1"/>
                </a:cxn>
                <a:cxn ang="0">
                  <a:pos x="connsiteX2" y="connsiteY2"/>
                </a:cxn>
                <a:cxn ang="0">
                  <a:pos x="connsiteX3" y="connsiteY3"/>
                </a:cxn>
              </a:cxnLst>
              <a:rect l="l" t="t" r="r" b="b"/>
              <a:pathLst>
                <a:path w="6295" h="1151">
                  <a:moveTo>
                    <a:pt x="6295" y="512"/>
                  </a:moveTo>
                  <a:cubicBezTo>
                    <a:pt x="3226" y="512"/>
                    <a:pt x="-355" y="-639"/>
                    <a:pt x="28" y="512"/>
                  </a:cubicBezTo>
                  <a:lnTo>
                    <a:pt x="1051" y="1151"/>
                  </a:lnTo>
                  <a:cubicBezTo>
                    <a:pt x="2773" y="757"/>
                    <a:pt x="4530" y="543"/>
                    <a:pt x="6295" y="512"/>
                  </a:cubicBezTo>
                  <a:close/>
                </a:path>
              </a:pathLst>
            </a:custGeom>
            <a:solidFill>
              <a:srgbClr val="FF725E"/>
            </a:solidFill>
            <a:ln w="12783" cap="flat">
              <a:no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26225FAE-50FB-8A75-585B-A83B2D136399}"/>
                </a:ext>
              </a:extLst>
            </p:cNvPr>
            <p:cNvSpPr/>
            <p:nvPr/>
          </p:nvSpPr>
          <p:spPr>
            <a:xfrm>
              <a:off x="3350052" y="6000981"/>
              <a:ext cx="2941" cy="767"/>
            </a:xfrm>
            <a:custGeom>
              <a:avLst/>
              <a:gdLst>
                <a:gd name="connsiteX0" fmla="*/ 0 w 2941"/>
                <a:gd name="connsiteY0" fmla="*/ 767 h 767"/>
                <a:gd name="connsiteX1" fmla="*/ 895 w 2941"/>
                <a:gd name="connsiteY1" fmla="*/ 767 h 767"/>
                <a:gd name="connsiteX2" fmla="*/ 2942 w 2941"/>
                <a:gd name="connsiteY2" fmla="*/ 0 h 767"/>
              </a:gdLst>
              <a:ahLst/>
              <a:cxnLst>
                <a:cxn ang="0">
                  <a:pos x="connsiteX0" y="connsiteY0"/>
                </a:cxn>
                <a:cxn ang="0">
                  <a:pos x="connsiteX1" y="connsiteY1"/>
                </a:cxn>
                <a:cxn ang="0">
                  <a:pos x="connsiteX2" y="connsiteY2"/>
                </a:cxn>
              </a:cxnLst>
              <a:rect l="l" t="t" r="r" b="b"/>
              <a:pathLst>
                <a:path w="2941" h="767">
                  <a:moveTo>
                    <a:pt x="0" y="767"/>
                  </a:moveTo>
                  <a:lnTo>
                    <a:pt x="895" y="767"/>
                  </a:lnTo>
                  <a:lnTo>
                    <a:pt x="2942" y="0"/>
                  </a:lnTo>
                  <a:close/>
                </a:path>
              </a:pathLst>
            </a:custGeom>
            <a:solidFill>
              <a:srgbClr val="FF725E"/>
            </a:solidFill>
            <a:ln w="12783" cap="flat">
              <a:noFill/>
              <a:prstDash val="solid"/>
              <a:miter/>
            </a:ln>
          </p:spPr>
          <p:txBody>
            <a:bodyPr rtlCol="0" anchor="ctr"/>
            <a:lstStyle/>
            <a:p>
              <a:endParaRPr lang="en-US"/>
            </a:p>
          </p:txBody>
        </p:sp>
        <p:sp>
          <p:nvSpPr>
            <p:cNvPr id="741" name="Freeform: Shape 740">
              <a:extLst>
                <a:ext uri="{FF2B5EF4-FFF2-40B4-BE49-F238E27FC236}">
                  <a16:creationId xmlns:a16="http://schemas.microsoft.com/office/drawing/2014/main" id="{CE3504DA-BF7D-D235-F764-B89E252D0442}"/>
                </a:ext>
              </a:extLst>
            </p:cNvPr>
            <p:cNvSpPr/>
            <p:nvPr/>
          </p:nvSpPr>
          <p:spPr>
            <a:xfrm>
              <a:off x="3343913" y="6004690"/>
              <a:ext cx="4092" cy="12789"/>
            </a:xfrm>
            <a:custGeom>
              <a:avLst/>
              <a:gdLst>
                <a:gd name="connsiteX0" fmla="*/ 4092 w 4092"/>
                <a:gd name="connsiteY0" fmla="*/ 0 h 12789"/>
                <a:gd name="connsiteX1" fmla="*/ 0 w 4092"/>
                <a:gd name="connsiteY1" fmla="*/ 0 h 12789"/>
              </a:gdLst>
              <a:ahLst/>
              <a:cxnLst>
                <a:cxn ang="0">
                  <a:pos x="connsiteX0" y="connsiteY0"/>
                </a:cxn>
                <a:cxn ang="0">
                  <a:pos x="connsiteX1" y="connsiteY1"/>
                </a:cxn>
              </a:cxnLst>
              <a:rect l="l" t="t" r="r" b="b"/>
              <a:pathLst>
                <a:path w="4092" h="12789">
                  <a:moveTo>
                    <a:pt x="4092" y="0"/>
                  </a:moveTo>
                  <a:lnTo>
                    <a:pt x="0" y="0"/>
                  </a:lnTo>
                  <a:close/>
                </a:path>
              </a:pathLst>
            </a:custGeom>
            <a:solidFill>
              <a:srgbClr val="FF725E"/>
            </a:solidFill>
            <a:ln w="12783" cap="flat">
              <a:noFill/>
              <a:prstDash val="solid"/>
              <a:miter/>
            </a:ln>
          </p:spPr>
          <p:txBody>
            <a:bodyPr rtlCol="0" anchor="ctr"/>
            <a:lstStyle/>
            <a:p>
              <a:endParaRPr lang="en-US"/>
            </a:p>
          </p:txBody>
        </p:sp>
        <p:sp>
          <p:nvSpPr>
            <p:cNvPr id="742" name="Freeform: Shape 741">
              <a:extLst>
                <a:ext uri="{FF2B5EF4-FFF2-40B4-BE49-F238E27FC236}">
                  <a16:creationId xmlns:a16="http://schemas.microsoft.com/office/drawing/2014/main" id="{5AE493F6-7E8F-D1FC-B793-90A6EE8E7F54}"/>
                </a:ext>
              </a:extLst>
            </p:cNvPr>
            <p:cNvSpPr/>
            <p:nvPr/>
          </p:nvSpPr>
          <p:spPr>
            <a:xfrm>
              <a:off x="3325367" y="6191917"/>
              <a:ext cx="895" cy="2574"/>
            </a:xfrm>
            <a:custGeom>
              <a:avLst/>
              <a:gdLst>
                <a:gd name="connsiteX0" fmla="*/ 0 w 895"/>
                <a:gd name="connsiteY0" fmla="*/ 145 h 2574"/>
                <a:gd name="connsiteX1" fmla="*/ 895 w 895"/>
                <a:gd name="connsiteY1" fmla="*/ 2575 h 2574"/>
                <a:gd name="connsiteX2" fmla="*/ 0 w 895"/>
                <a:gd name="connsiteY2" fmla="*/ 145 h 2574"/>
              </a:gdLst>
              <a:ahLst/>
              <a:cxnLst>
                <a:cxn ang="0">
                  <a:pos x="connsiteX0" y="connsiteY0"/>
                </a:cxn>
                <a:cxn ang="0">
                  <a:pos x="connsiteX1" y="connsiteY1"/>
                </a:cxn>
                <a:cxn ang="0">
                  <a:pos x="connsiteX2" y="connsiteY2"/>
                </a:cxn>
              </a:cxnLst>
              <a:rect l="l" t="t" r="r" b="b"/>
              <a:pathLst>
                <a:path w="895" h="2574">
                  <a:moveTo>
                    <a:pt x="0" y="145"/>
                  </a:moveTo>
                  <a:lnTo>
                    <a:pt x="895" y="2575"/>
                  </a:lnTo>
                  <a:cubicBezTo>
                    <a:pt x="639" y="-1262"/>
                    <a:pt x="0" y="400"/>
                    <a:pt x="0" y="145"/>
                  </a:cubicBezTo>
                  <a:close/>
                </a:path>
              </a:pathLst>
            </a:custGeom>
            <a:solidFill>
              <a:srgbClr val="FF725E"/>
            </a:solidFill>
            <a:ln w="12783" cap="flat">
              <a:no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01A749AE-915A-D048-BA9D-5B04EBA91A88}"/>
                </a:ext>
              </a:extLst>
            </p:cNvPr>
            <p:cNvSpPr/>
            <p:nvPr/>
          </p:nvSpPr>
          <p:spPr>
            <a:xfrm>
              <a:off x="3622033" y="6009039"/>
              <a:ext cx="314" cy="6778"/>
            </a:xfrm>
            <a:custGeom>
              <a:avLst/>
              <a:gdLst>
                <a:gd name="connsiteX0" fmla="*/ 315 w 314"/>
                <a:gd name="connsiteY0" fmla="*/ 6779 h 6778"/>
                <a:gd name="connsiteX1" fmla="*/ 315 w 314"/>
                <a:gd name="connsiteY1" fmla="*/ 0 h 6778"/>
                <a:gd name="connsiteX2" fmla="*/ 315 w 314"/>
                <a:gd name="connsiteY2" fmla="*/ 6779 h 6778"/>
              </a:gdLst>
              <a:ahLst/>
              <a:cxnLst>
                <a:cxn ang="0">
                  <a:pos x="connsiteX0" y="connsiteY0"/>
                </a:cxn>
                <a:cxn ang="0">
                  <a:pos x="connsiteX1" y="connsiteY1"/>
                </a:cxn>
                <a:cxn ang="0">
                  <a:pos x="connsiteX2" y="connsiteY2"/>
                </a:cxn>
              </a:cxnLst>
              <a:rect l="l" t="t" r="r" b="b"/>
              <a:pathLst>
                <a:path w="314" h="6778">
                  <a:moveTo>
                    <a:pt x="315" y="6779"/>
                  </a:moveTo>
                  <a:cubicBezTo>
                    <a:pt x="315" y="4093"/>
                    <a:pt x="315" y="1918"/>
                    <a:pt x="315" y="0"/>
                  </a:cubicBezTo>
                  <a:cubicBezTo>
                    <a:pt x="187" y="3325"/>
                    <a:pt x="-325" y="6011"/>
                    <a:pt x="315" y="6779"/>
                  </a:cubicBezTo>
                  <a:close/>
                </a:path>
              </a:pathLst>
            </a:custGeom>
            <a:solidFill>
              <a:srgbClr val="FF725E"/>
            </a:solidFill>
            <a:ln w="12783" cap="flat">
              <a:noFill/>
              <a:prstDash val="solid"/>
              <a:miter/>
            </a:ln>
          </p:spPr>
          <p:txBody>
            <a:bodyPr rtlCol="0" anchor="ctr"/>
            <a:lstStyle/>
            <a:p>
              <a:endParaRPr lang="en-US"/>
            </a:p>
          </p:txBody>
        </p:sp>
        <p:sp>
          <p:nvSpPr>
            <p:cNvPr id="744" name="Freeform: Shape 743">
              <a:extLst>
                <a:ext uri="{FF2B5EF4-FFF2-40B4-BE49-F238E27FC236}">
                  <a16:creationId xmlns:a16="http://schemas.microsoft.com/office/drawing/2014/main" id="{90EAEF48-7CA0-63E9-FCF5-829A24666E7C}"/>
                </a:ext>
              </a:extLst>
            </p:cNvPr>
            <p:cNvSpPr/>
            <p:nvPr/>
          </p:nvSpPr>
          <p:spPr>
            <a:xfrm>
              <a:off x="3312577" y="6101614"/>
              <a:ext cx="12789" cy="1830"/>
            </a:xfrm>
            <a:custGeom>
              <a:avLst/>
              <a:gdLst>
                <a:gd name="connsiteX0" fmla="*/ 0 w 12789"/>
                <a:gd name="connsiteY0" fmla="*/ 23 h 1830"/>
                <a:gd name="connsiteX1" fmla="*/ 0 w 12789"/>
                <a:gd name="connsiteY1" fmla="*/ 1814 h 1830"/>
                <a:gd name="connsiteX2" fmla="*/ 0 w 12789"/>
                <a:gd name="connsiteY2" fmla="*/ 23 h 1830"/>
              </a:gdLst>
              <a:ahLst/>
              <a:cxnLst>
                <a:cxn ang="0">
                  <a:pos x="connsiteX0" y="connsiteY0"/>
                </a:cxn>
                <a:cxn ang="0">
                  <a:pos x="connsiteX1" y="connsiteY1"/>
                </a:cxn>
                <a:cxn ang="0">
                  <a:pos x="connsiteX2" y="connsiteY2"/>
                </a:cxn>
              </a:cxnLst>
              <a:rect l="l" t="t" r="r" b="b"/>
              <a:pathLst>
                <a:path w="12789" h="1830">
                  <a:moveTo>
                    <a:pt x="0" y="23"/>
                  </a:moveTo>
                  <a:cubicBezTo>
                    <a:pt x="0" y="1303"/>
                    <a:pt x="0" y="1942"/>
                    <a:pt x="0" y="1814"/>
                  </a:cubicBezTo>
                  <a:cubicBezTo>
                    <a:pt x="0" y="1686"/>
                    <a:pt x="0" y="-232"/>
                    <a:pt x="0" y="23"/>
                  </a:cubicBezTo>
                  <a:close/>
                </a:path>
              </a:pathLst>
            </a:custGeom>
            <a:solidFill>
              <a:srgbClr val="FF725E"/>
            </a:solidFill>
            <a:ln w="12783" cap="flat">
              <a:noFill/>
              <a:prstDash val="solid"/>
              <a:miter/>
            </a:ln>
          </p:spPr>
          <p:txBody>
            <a:bodyPr rtlCol="0" anchor="ctr"/>
            <a:lstStyle/>
            <a:p>
              <a:endParaRPr lang="en-US"/>
            </a:p>
          </p:txBody>
        </p:sp>
        <p:sp>
          <p:nvSpPr>
            <p:cNvPr id="745" name="Freeform: Shape 744">
              <a:extLst>
                <a:ext uri="{FF2B5EF4-FFF2-40B4-BE49-F238E27FC236}">
                  <a16:creationId xmlns:a16="http://schemas.microsoft.com/office/drawing/2014/main" id="{7A6AC968-9F8B-426C-E501-86CA164088BE}"/>
                </a:ext>
              </a:extLst>
            </p:cNvPr>
            <p:cNvSpPr/>
            <p:nvPr/>
          </p:nvSpPr>
          <p:spPr>
            <a:xfrm>
              <a:off x="3622093" y="6001365"/>
              <a:ext cx="236" cy="7674"/>
            </a:xfrm>
            <a:custGeom>
              <a:avLst/>
              <a:gdLst>
                <a:gd name="connsiteX0" fmla="*/ 0 w 236"/>
                <a:gd name="connsiteY0" fmla="*/ 0 h 7674"/>
                <a:gd name="connsiteX1" fmla="*/ 0 w 236"/>
                <a:gd name="connsiteY1" fmla="*/ 1407 h 7674"/>
                <a:gd name="connsiteX2" fmla="*/ 0 w 236"/>
                <a:gd name="connsiteY2" fmla="*/ 7674 h 7674"/>
                <a:gd name="connsiteX3" fmla="*/ 0 w 236"/>
                <a:gd name="connsiteY3" fmla="*/ 0 h 7674"/>
              </a:gdLst>
              <a:ahLst/>
              <a:cxnLst>
                <a:cxn ang="0">
                  <a:pos x="connsiteX0" y="connsiteY0"/>
                </a:cxn>
                <a:cxn ang="0">
                  <a:pos x="connsiteX1" y="connsiteY1"/>
                </a:cxn>
                <a:cxn ang="0">
                  <a:pos x="connsiteX2" y="connsiteY2"/>
                </a:cxn>
                <a:cxn ang="0">
                  <a:pos x="connsiteX3" y="connsiteY3"/>
                </a:cxn>
              </a:cxnLst>
              <a:rect l="l" t="t" r="r" b="b"/>
              <a:pathLst>
                <a:path w="236" h="7674">
                  <a:moveTo>
                    <a:pt x="0" y="0"/>
                  </a:moveTo>
                  <a:lnTo>
                    <a:pt x="0" y="1407"/>
                  </a:lnTo>
                  <a:cubicBezTo>
                    <a:pt x="0" y="3325"/>
                    <a:pt x="0" y="5372"/>
                    <a:pt x="0" y="7674"/>
                  </a:cubicBezTo>
                  <a:cubicBezTo>
                    <a:pt x="316" y="5126"/>
                    <a:pt x="316" y="2548"/>
                    <a:pt x="0" y="0"/>
                  </a:cubicBezTo>
                  <a:close/>
                </a:path>
              </a:pathLst>
            </a:custGeom>
            <a:solidFill>
              <a:srgbClr val="FF725E"/>
            </a:solidFill>
            <a:ln w="12783" cap="flat">
              <a:noFill/>
              <a:prstDash val="solid"/>
              <a:miter/>
            </a:ln>
          </p:spPr>
          <p:txBody>
            <a:bodyPr rtlCol="0" anchor="ctr"/>
            <a:lstStyle/>
            <a:p>
              <a:endParaRPr lang="en-US"/>
            </a:p>
          </p:txBody>
        </p:sp>
        <p:sp>
          <p:nvSpPr>
            <p:cNvPr id="746" name="Freeform: Shape 745">
              <a:extLst>
                <a:ext uri="{FF2B5EF4-FFF2-40B4-BE49-F238E27FC236}">
                  <a16:creationId xmlns:a16="http://schemas.microsoft.com/office/drawing/2014/main" id="{0A538635-27C7-E7CD-CBDC-015DCE02E024}"/>
                </a:ext>
              </a:extLst>
            </p:cNvPr>
            <p:cNvSpPr/>
            <p:nvPr/>
          </p:nvSpPr>
          <p:spPr>
            <a:xfrm>
              <a:off x="3517215" y="6295788"/>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747" name="Freeform: Shape 746">
              <a:extLst>
                <a:ext uri="{FF2B5EF4-FFF2-40B4-BE49-F238E27FC236}">
                  <a16:creationId xmlns:a16="http://schemas.microsoft.com/office/drawing/2014/main" id="{26D4F978-2149-8515-BE62-922728AE3142}"/>
                </a:ext>
              </a:extLst>
            </p:cNvPr>
            <p:cNvSpPr/>
            <p:nvPr/>
          </p:nvSpPr>
          <p:spPr>
            <a:xfrm>
              <a:off x="3603163" y="6298218"/>
              <a:ext cx="3581" cy="68"/>
            </a:xfrm>
            <a:custGeom>
              <a:avLst/>
              <a:gdLst>
                <a:gd name="connsiteX0" fmla="*/ 3581 w 3581"/>
                <a:gd name="connsiteY0" fmla="*/ 0 h 68"/>
                <a:gd name="connsiteX1" fmla="*/ 0 w 3581"/>
                <a:gd name="connsiteY1" fmla="*/ 0 h 68"/>
                <a:gd name="connsiteX2" fmla="*/ 3581 w 3581"/>
                <a:gd name="connsiteY2" fmla="*/ 0 h 68"/>
              </a:gdLst>
              <a:ahLst/>
              <a:cxnLst>
                <a:cxn ang="0">
                  <a:pos x="connsiteX0" y="connsiteY0"/>
                </a:cxn>
                <a:cxn ang="0">
                  <a:pos x="connsiteX1" y="connsiteY1"/>
                </a:cxn>
                <a:cxn ang="0">
                  <a:pos x="connsiteX2" y="connsiteY2"/>
                </a:cxn>
              </a:cxnLst>
              <a:rect l="l" t="t" r="r" b="b"/>
              <a:pathLst>
                <a:path w="3581" h="68">
                  <a:moveTo>
                    <a:pt x="3581" y="0"/>
                  </a:moveTo>
                  <a:lnTo>
                    <a:pt x="0" y="0"/>
                  </a:lnTo>
                  <a:cubicBezTo>
                    <a:pt x="1192" y="92"/>
                    <a:pt x="2389" y="92"/>
                    <a:pt x="3581" y="0"/>
                  </a:cubicBezTo>
                  <a:close/>
                </a:path>
              </a:pathLst>
            </a:custGeom>
            <a:solidFill>
              <a:srgbClr val="FF725E"/>
            </a:solidFill>
            <a:ln w="12783" cap="flat">
              <a:noFill/>
              <a:prstDash val="solid"/>
              <a:miter/>
            </a:ln>
          </p:spPr>
          <p:txBody>
            <a:bodyPr rtlCol="0" anchor="ctr"/>
            <a:lstStyle/>
            <a:p>
              <a:endParaRPr lang="en-US"/>
            </a:p>
          </p:txBody>
        </p:sp>
        <p:sp>
          <p:nvSpPr>
            <p:cNvPr id="748" name="Freeform: Shape 747">
              <a:extLst>
                <a:ext uri="{FF2B5EF4-FFF2-40B4-BE49-F238E27FC236}">
                  <a16:creationId xmlns:a16="http://schemas.microsoft.com/office/drawing/2014/main" id="{3B8E2194-F51E-67F7-7C04-88FB377E574B}"/>
                </a:ext>
              </a:extLst>
            </p:cNvPr>
            <p:cNvSpPr/>
            <p:nvPr/>
          </p:nvSpPr>
          <p:spPr>
            <a:xfrm>
              <a:off x="3625801" y="6074651"/>
              <a:ext cx="12789" cy="909"/>
            </a:xfrm>
            <a:custGeom>
              <a:avLst/>
              <a:gdLst>
                <a:gd name="connsiteX0" fmla="*/ 0 w 12789"/>
                <a:gd name="connsiteY0" fmla="*/ 0 h 909"/>
                <a:gd name="connsiteX1" fmla="*/ 0 w 12789"/>
                <a:gd name="connsiteY1" fmla="*/ 0 h 909"/>
              </a:gdLst>
              <a:ahLst/>
              <a:cxnLst>
                <a:cxn ang="0">
                  <a:pos x="connsiteX0" y="connsiteY0"/>
                </a:cxn>
                <a:cxn ang="0">
                  <a:pos x="connsiteX1" y="connsiteY1"/>
                </a:cxn>
              </a:cxnLst>
              <a:rect l="l" t="t" r="r" b="b"/>
              <a:pathLst>
                <a:path w="12789" h="909">
                  <a:moveTo>
                    <a:pt x="0" y="0"/>
                  </a:moveTo>
                  <a:cubicBezTo>
                    <a:pt x="0" y="2046"/>
                    <a:pt x="0" y="0"/>
                    <a:pt x="0" y="0"/>
                  </a:cubicBezTo>
                  <a:close/>
                </a:path>
              </a:pathLst>
            </a:custGeom>
            <a:solidFill>
              <a:srgbClr val="FF725E"/>
            </a:solidFill>
            <a:ln w="12783" cap="flat">
              <a:noFill/>
              <a:prstDash val="solid"/>
              <a:miter/>
            </a:ln>
          </p:spPr>
          <p:txBody>
            <a:bodyPr rtlCol="0" anchor="ctr"/>
            <a:lstStyle/>
            <a:p>
              <a:endParaRPr lang="en-US"/>
            </a:p>
          </p:txBody>
        </p:sp>
        <p:sp>
          <p:nvSpPr>
            <p:cNvPr id="749" name="Freeform: Shape 748">
              <a:extLst>
                <a:ext uri="{FF2B5EF4-FFF2-40B4-BE49-F238E27FC236}">
                  <a16:creationId xmlns:a16="http://schemas.microsoft.com/office/drawing/2014/main" id="{51A60D6C-2656-A303-CF4E-02BDCB835A0F}"/>
                </a:ext>
              </a:extLst>
            </p:cNvPr>
            <p:cNvSpPr/>
            <p:nvPr/>
          </p:nvSpPr>
          <p:spPr>
            <a:xfrm>
              <a:off x="3623627" y="6083860"/>
              <a:ext cx="102" cy="767"/>
            </a:xfrm>
            <a:custGeom>
              <a:avLst/>
              <a:gdLst>
                <a:gd name="connsiteX0" fmla="*/ 0 w 102"/>
                <a:gd name="connsiteY0" fmla="*/ 767 h 767"/>
                <a:gd name="connsiteX1" fmla="*/ 0 w 102"/>
                <a:gd name="connsiteY1" fmla="*/ 0 h 767"/>
                <a:gd name="connsiteX2" fmla="*/ 0 w 102"/>
                <a:gd name="connsiteY2" fmla="*/ 767 h 767"/>
              </a:gdLst>
              <a:ahLst/>
              <a:cxnLst>
                <a:cxn ang="0">
                  <a:pos x="connsiteX0" y="connsiteY0"/>
                </a:cxn>
                <a:cxn ang="0">
                  <a:pos x="connsiteX1" y="connsiteY1"/>
                </a:cxn>
                <a:cxn ang="0">
                  <a:pos x="connsiteX2" y="connsiteY2"/>
                </a:cxn>
              </a:cxnLst>
              <a:rect l="l" t="t" r="r" b="b"/>
              <a:pathLst>
                <a:path w="102" h="767">
                  <a:moveTo>
                    <a:pt x="0" y="767"/>
                  </a:moveTo>
                  <a:cubicBezTo>
                    <a:pt x="0" y="767"/>
                    <a:pt x="0" y="0"/>
                    <a:pt x="0" y="0"/>
                  </a:cubicBezTo>
                  <a:cubicBezTo>
                    <a:pt x="137" y="238"/>
                    <a:pt x="137" y="530"/>
                    <a:pt x="0" y="767"/>
                  </a:cubicBezTo>
                  <a:close/>
                </a:path>
              </a:pathLst>
            </a:custGeom>
            <a:solidFill>
              <a:srgbClr val="FF725E"/>
            </a:solidFill>
            <a:ln w="12783" cap="flat">
              <a:noFill/>
              <a:prstDash val="solid"/>
              <a:miter/>
            </a:ln>
          </p:spPr>
          <p:txBody>
            <a:bodyPr rtlCol="0" anchor="ctr"/>
            <a:lstStyle/>
            <a:p>
              <a:endParaRPr lang="en-US"/>
            </a:p>
          </p:txBody>
        </p:sp>
        <p:sp>
          <p:nvSpPr>
            <p:cNvPr id="750" name="Freeform: Shape 749">
              <a:extLst>
                <a:ext uri="{FF2B5EF4-FFF2-40B4-BE49-F238E27FC236}">
                  <a16:creationId xmlns:a16="http://schemas.microsoft.com/office/drawing/2014/main" id="{B8C82B6A-6536-6757-CAED-C6FF1DC1C2C1}"/>
                </a:ext>
              </a:extLst>
            </p:cNvPr>
            <p:cNvSpPr/>
            <p:nvPr/>
          </p:nvSpPr>
          <p:spPr>
            <a:xfrm>
              <a:off x="3610581" y="5988575"/>
              <a:ext cx="242" cy="95"/>
            </a:xfrm>
            <a:custGeom>
              <a:avLst/>
              <a:gdLst>
                <a:gd name="connsiteX0" fmla="*/ 0 w 242"/>
                <a:gd name="connsiteY0" fmla="*/ 0 h 95"/>
                <a:gd name="connsiteX1" fmla="*/ 0 w 242"/>
                <a:gd name="connsiteY1" fmla="*/ 0 h 95"/>
                <a:gd name="connsiteX2" fmla="*/ 0 w 242"/>
                <a:gd name="connsiteY2" fmla="*/ 0 h 95"/>
              </a:gdLst>
              <a:ahLst/>
              <a:cxnLst>
                <a:cxn ang="0">
                  <a:pos x="connsiteX0" y="connsiteY0"/>
                </a:cxn>
                <a:cxn ang="0">
                  <a:pos x="connsiteX1" y="connsiteY1"/>
                </a:cxn>
                <a:cxn ang="0">
                  <a:pos x="connsiteX2" y="connsiteY2"/>
                </a:cxn>
              </a:cxnLst>
              <a:rect l="l" t="t" r="r" b="b"/>
              <a:pathLst>
                <a:path w="242" h="95">
                  <a:moveTo>
                    <a:pt x="0" y="0"/>
                  </a:moveTo>
                  <a:lnTo>
                    <a:pt x="0" y="0"/>
                  </a:lnTo>
                  <a:cubicBezTo>
                    <a:pt x="384" y="128"/>
                    <a:pt x="256" y="128"/>
                    <a:pt x="0" y="0"/>
                  </a:cubicBezTo>
                  <a:close/>
                </a:path>
              </a:pathLst>
            </a:custGeom>
            <a:solidFill>
              <a:srgbClr val="FF725E"/>
            </a:solidFill>
            <a:ln w="12783" cap="flat">
              <a:noFill/>
              <a:prstDash val="solid"/>
              <a:miter/>
            </a:ln>
          </p:spPr>
          <p:txBody>
            <a:bodyPr rtlCol="0" anchor="ctr"/>
            <a:lstStyle/>
            <a:p>
              <a:endParaRPr lang="en-US"/>
            </a:p>
          </p:txBody>
        </p:sp>
        <p:sp>
          <p:nvSpPr>
            <p:cNvPr id="751" name="Freeform: Shape 750">
              <a:extLst>
                <a:ext uri="{FF2B5EF4-FFF2-40B4-BE49-F238E27FC236}">
                  <a16:creationId xmlns:a16="http://schemas.microsoft.com/office/drawing/2014/main" id="{7236FC8B-DF6E-BDD9-640D-7E7D5A886DC8}"/>
                </a:ext>
              </a:extLst>
            </p:cNvPr>
            <p:cNvSpPr/>
            <p:nvPr/>
          </p:nvSpPr>
          <p:spPr>
            <a:xfrm>
              <a:off x="3625674" y="607772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752" name="Freeform: Shape 751">
              <a:extLst>
                <a:ext uri="{FF2B5EF4-FFF2-40B4-BE49-F238E27FC236}">
                  <a16:creationId xmlns:a16="http://schemas.microsoft.com/office/drawing/2014/main" id="{DC948BDB-D3F6-2B3B-A4D0-914B7EB4B903}"/>
                </a:ext>
              </a:extLst>
            </p:cNvPr>
            <p:cNvSpPr/>
            <p:nvPr/>
          </p:nvSpPr>
          <p:spPr>
            <a:xfrm>
              <a:off x="3626057" y="6077337"/>
              <a:ext cx="56" cy="1790"/>
            </a:xfrm>
            <a:custGeom>
              <a:avLst/>
              <a:gdLst>
                <a:gd name="connsiteX0" fmla="*/ 0 w 56"/>
                <a:gd name="connsiteY0" fmla="*/ 0 h 1790"/>
                <a:gd name="connsiteX1" fmla="*/ 0 w 56"/>
                <a:gd name="connsiteY1" fmla="*/ 1791 h 1790"/>
                <a:gd name="connsiteX2" fmla="*/ 0 w 56"/>
                <a:gd name="connsiteY2" fmla="*/ 0 h 1790"/>
              </a:gdLst>
              <a:ahLst/>
              <a:cxnLst>
                <a:cxn ang="0">
                  <a:pos x="connsiteX0" y="connsiteY0"/>
                </a:cxn>
                <a:cxn ang="0">
                  <a:pos x="connsiteX1" y="connsiteY1"/>
                </a:cxn>
                <a:cxn ang="0">
                  <a:pos x="connsiteX2" y="connsiteY2"/>
                </a:cxn>
              </a:cxnLst>
              <a:rect l="l" t="t" r="r" b="b"/>
              <a:pathLst>
                <a:path w="56" h="1790">
                  <a:moveTo>
                    <a:pt x="0" y="0"/>
                  </a:moveTo>
                  <a:lnTo>
                    <a:pt x="0" y="1791"/>
                  </a:lnTo>
                  <a:cubicBezTo>
                    <a:pt x="0" y="1791"/>
                    <a:pt x="128" y="1791"/>
                    <a:pt x="0" y="0"/>
                  </a:cubicBezTo>
                  <a:close/>
                </a:path>
              </a:pathLst>
            </a:custGeom>
            <a:solidFill>
              <a:srgbClr val="FF725E"/>
            </a:solidFill>
            <a:ln w="12783" cap="flat">
              <a:no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F01C86A1-C872-C61F-F29A-7CD1736DC8FB}"/>
                </a:ext>
              </a:extLst>
            </p:cNvPr>
            <p:cNvSpPr/>
            <p:nvPr/>
          </p:nvSpPr>
          <p:spPr>
            <a:xfrm>
              <a:off x="3625674" y="6071965"/>
              <a:ext cx="45" cy="3197"/>
            </a:xfrm>
            <a:custGeom>
              <a:avLst/>
              <a:gdLst>
                <a:gd name="connsiteX0" fmla="*/ 0 w 45"/>
                <a:gd name="connsiteY0" fmla="*/ 0 h 3197"/>
                <a:gd name="connsiteX1" fmla="*/ 0 w 45"/>
                <a:gd name="connsiteY1" fmla="*/ 3197 h 3197"/>
                <a:gd name="connsiteX2" fmla="*/ 0 w 45"/>
                <a:gd name="connsiteY2" fmla="*/ 0 h 3197"/>
              </a:gdLst>
              <a:ahLst/>
              <a:cxnLst>
                <a:cxn ang="0">
                  <a:pos x="connsiteX0" y="connsiteY0"/>
                </a:cxn>
                <a:cxn ang="0">
                  <a:pos x="connsiteX1" y="connsiteY1"/>
                </a:cxn>
                <a:cxn ang="0">
                  <a:pos x="connsiteX2" y="connsiteY2"/>
                </a:cxn>
              </a:cxnLst>
              <a:rect l="l" t="t" r="r" b="b"/>
              <a:pathLst>
                <a:path w="45" h="3197">
                  <a:moveTo>
                    <a:pt x="0" y="0"/>
                  </a:moveTo>
                  <a:cubicBezTo>
                    <a:pt x="61" y="1065"/>
                    <a:pt x="61" y="2132"/>
                    <a:pt x="0" y="3197"/>
                  </a:cubicBezTo>
                  <a:lnTo>
                    <a:pt x="0" y="0"/>
                  </a:lnTo>
                  <a:close/>
                </a:path>
              </a:pathLst>
            </a:custGeom>
            <a:solidFill>
              <a:srgbClr val="FF725E"/>
            </a:solidFill>
            <a:ln w="12783" cap="flat">
              <a:no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03BE0D0C-97A0-4956-AEAE-3B73E8DE41A3}"/>
                </a:ext>
              </a:extLst>
            </p:cNvPr>
            <p:cNvSpPr/>
            <p:nvPr/>
          </p:nvSpPr>
          <p:spPr>
            <a:xfrm>
              <a:off x="3352354" y="6305650"/>
              <a:ext cx="1505" cy="242"/>
            </a:xfrm>
            <a:custGeom>
              <a:avLst/>
              <a:gdLst>
                <a:gd name="connsiteX0" fmla="*/ 0 w 1505"/>
                <a:gd name="connsiteY0" fmla="*/ 242 h 242"/>
                <a:gd name="connsiteX1" fmla="*/ 0 w 1505"/>
                <a:gd name="connsiteY1" fmla="*/ 242 h 242"/>
                <a:gd name="connsiteX2" fmla="*/ 0 w 1505"/>
                <a:gd name="connsiteY2" fmla="*/ 242 h 242"/>
              </a:gdLst>
              <a:ahLst/>
              <a:cxnLst>
                <a:cxn ang="0">
                  <a:pos x="connsiteX0" y="connsiteY0"/>
                </a:cxn>
                <a:cxn ang="0">
                  <a:pos x="connsiteX1" y="connsiteY1"/>
                </a:cxn>
                <a:cxn ang="0">
                  <a:pos x="connsiteX2" y="connsiteY2"/>
                </a:cxn>
              </a:cxnLst>
              <a:rect l="l" t="t" r="r" b="b"/>
              <a:pathLst>
                <a:path w="1505" h="242">
                  <a:moveTo>
                    <a:pt x="0" y="242"/>
                  </a:moveTo>
                  <a:lnTo>
                    <a:pt x="0" y="242"/>
                  </a:lnTo>
                  <a:cubicBezTo>
                    <a:pt x="2430" y="-142"/>
                    <a:pt x="1535" y="-14"/>
                    <a:pt x="0" y="242"/>
                  </a:cubicBezTo>
                  <a:close/>
                </a:path>
              </a:pathLst>
            </a:custGeom>
            <a:solidFill>
              <a:srgbClr val="FF725E"/>
            </a:solidFill>
            <a:ln w="12783" cap="flat">
              <a:no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55674D09-0A17-A218-1D96-5CC7A50D2491}"/>
                </a:ext>
              </a:extLst>
            </p:cNvPr>
            <p:cNvSpPr/>
            <p:nvPr/>
          </p:nvSpPr>
          <p:spPr>
            <a:xfrm>
              <a:off x="3457231" y="599944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756" name="Freeform: Shape 755">
              <a:extLst>
                <a:ext uri="{FF2B5EF4-FFF2-40B4-BE49-F238E27FC236}">
                  <a16:creationId xmlns:a16="http://schemas.microsoft.com/office/drawing/2014/main" id="{6FC76C47-6701-0C0A-69AD-3C305D73D868}"/>
                </a:ext>
              </a:extLst>
            </p:cNvPr>
            <p:cNvSpPr/>
            <p:nvPr/>
          </p:nvSpPr>
          <p:spPr>
            <a:xfrm>
              <a:off x="3450069" y="5997528"/>
              <a:ext cx="7162" cy="2685"/>
            </a:xfrm>
            <a:custGeom>
              <a:avLst/>
              <a:gdLst>
                <a:gd name="connsiteX0" fmla="*/ 0 w 7162"/>
                <a:gd name="connsiteY0" fmla="*/ 2686 h 2685"/>
                <a:gd name="connsiteX1" fmla="*/ 7162 w 7162"/>
                <a:gd name="connsiteY1" fmla="*/ 1791 h 2685"/>
                <a:gd name="connsiteX2" fmla="*/ 4604 w 7162"/>
                <a:gd name="connsiteY2" fmla="*/ 0 h 2685"/>
              </a:gdLst>
              <a:ahLst/>
              <a:cxnLst>
                <a:cxn ang="0">
                  <a:pos x="connsiteX0" y="connsiteY0"/>
                </a:cxn>
                <a:cxn ang="0">
                  <a:pos x="connsiteX1" y="connsiteY1"/>
                </a:cxn>
                <a:cxn ang="0">
                  <a:pos x="connsiteX2" y="connsiteY2"/>
                </a:cxn>
              </a:cxnLst>
              <a:rect l="l" t="t" r="r" b="b"/>
              <a:pathLst>
                <a:path w="7162" h="2685">
                  <a:moveTo>
                    <a:pt x="0" y="2686"/>
                  </a:moveTo>
                  <a:cubicBezTo>
                    <a:pt x="2306" y="1924"/>
                    <a:pt x="4739" y="1620"/>
                    <a:pt x="7162" y="1791"/>
                  </a:cubicBezTo>
                  <a:lnTo>
                    <a:pt x="4604" y="0"/>
                  </a:lnTo>
                  <a:close/>
                </a:path>
              </a:pathLst>
            </a:custGeom>
            <a:solidFill>
              <a:srgbClr val="FF725E"/>
            </a:solidFill>
            <a:ln w="12783" cap="flat">
              <a:noFill/>
              <a:prstDash val="solid"/>
              <a:miter/>
            </a:ln>
          </p:spPr>
          <p:txBody>
            <a:bodyPr rtlCol="0" anchor="ctr"/>
            <a:lstStyle/>
            <a:p>
              <a:endParaRPr lang="en-US"/>
            </a:p>
          </p:txBody>
        </p:sp>
        <p:sp>
          <p:nvSpPr>
            <p:cNvPr id="757" name="Freeform: Shape 756">
              <a:extLst>
                <a:ext uri="{FF2B5EF4-FFF2-40B4-BE49-F238E27FC236}">
                  <a16:creationId xmlns:a16="http://schemas.microsoft.com/office/drawing/2014/main" id="{4DE81B99-7E13-D888-6698-EBBE4DCF0D18}"/>
                </a:ext>
              </a:extLst>
            </p:cNvPr>
            <p:cNvSpPr/>
            <p:nvPr/>
          </p:nvSpPr>
          <p:spPr>
            <a:xfrm>
              <a:off x="3310787" y="5983734"/>
              <a:ext cx="317444" cy="328041"/>
            </a:xfrm>
            <a:custGeom>
              <a:avLst/>
              <a:gdLst>
                <a:gd name="connsiteX0" fmla="*/ 11767 w 317444"/>
                <a:gd name="connsiteY0" fmla="*/ 160750 h 328041"/>
                <a:gd name="connsiteX1" fmla="*/ 11767 w 317444"/>
                <a:gd name="connsiteY1" fmla="*/ 155633 h 328041"/>
                <a:gd name="connsiteX2" fmla="*/ 13685 w 317444"/>
                <a:gd name="connsiteY2" fmla="*/ 161389 h 328041"/>
                <a:gd name="connsiteX3" fmla="*/ 10232 w 317444"/>
                <a:gd name="connsiteY3" fmla="*/ 141053 h 328041"/>
                <a:gd name="connsiteX4" fmla="*/ 10232 w 317444"/>
                <a:gd name="connsiteY4" fmla="*/ 137728 h 328041"/>
                <a:gd name="connsiteX5" fmla="*/ 10232 w 317444"/>
                <a:gd name="connsiteY5" fmla="*/ 139774 h 328041"/>
                <a:gd name="connsiteX6" fmla="*/ 8314 w 317444"/>
                <a:gd name="connsiteY6" fmla="*/ 126984 h 328041"/>
                <a:gd name="connsiteX7" fmla="*/ 8953 w 317444"/>
                <a:gd name="connsiteY7" fmla="*/ 124042 h 328041"/>
                <a:gd name="connsiteX8" fmla="*/ 8058 w 317444"/>
                <a:gd name="connsiteY8" fmla="*/ 117520 h 328041"/>
                <a:gd name="connsiteX9" fmla="*/ 8058 w 317444"/>
                <a:gd name="connsiteY9" fmla="*/ 117520 h 328041"/>
                <a:gd name="connsiteX10" fmla="*/ 7418 w 317444"/>
                <a:gd name="connsiteY10" fmla="*/ 107544 h 328041"/>
                <a:gd name="connsiteX11" fmla="*/ 7418 w 317444"/>
                <a:gd name="connsiteY11" fmla="*/ 107544 h 328041"/>
                <a:gd name="connsiteX12" fmla="*/ 6011 w 317444"/>
                <a:gd name="connsiteY12" fmla="*/ 101405 h 328041"/>
                <a:gd name="connsiteX13" fmla="*/ 6651 w 317444"/>
                <a:gd name="connsiteY13" fmla="*/ 101405 h 328041"/>
                <a:gd name="connsiteX14" fmla="*/ 5756 w 317444"/>
                <a:gd name="connsiteY14" fmla="*/ 96033 h 328041"/>
                <a:gd name="connsiteX15" fmla="*/ 7163 w 317444"/>
                <a:gd name="connsiteY15" fmla="*/ 102044 h 328041"/>
                <a:gd name="connsiteX16" fmla="*/ 7163 w 317444"/>
                <a:gd name="connsiteY16" fmla="*/ 86440 h 328041"/>
                <a:gd name="connsiteX17" fmla="*/ 7163 w 317444"/>
                <a:gd name="connsiteY17" fmla="*/ 91556 h 328041"/>
                <a:gd name="connsiteX18" fmla="*/ 8058 w 317444"/>
                <a:gd name="connsiteY18" fmla="*/ 78766 h 328041"/>
                <a:gd name="connsiteX19" fmla="*/ 5884 w 317444"/>
                <a:gd name="connsiteY19" fmla="*/ 84650 h 328041"/>
                <a:gd name="connsiteX20" fmla="*/ 5884 w 317444"/>
                <a:gd name="connsiteY20" fmla="*/ 77615 h 328041"/>
                <a:gd name="connsiteX21" fmla="*/ 5884 w 317444"/>
                <a:gd name="connsiteY21" fmla="*/ 70453 h 328041"/>
                <a:gd name="connsiteX22" fmla="*/ 6907 w 317444"/>
                <a:gd name="connsiteY22" fmla="*/ 70453 h 328041"/>
                <a:gd name="connsiteX23" fmla="*/ 5372 w 317444"/>
                <a:gd name="connsiteY23" fmla="*/ 64058 h 328041"/>
                <a:gd name="connsiteX24" fmla="*/ 6523 w 317444"/>
                <a:gd name="connsiteY24" fmla="*/ 57152 h 328041"/>
                <a:gd name="connsiteX25" fmla="*/ 4988 w 317444"/>
                <a:gd name="connsiteY25" fmla="*/ 53442 h 328041"/>
                <a:gd name="connsiteX26" fmla="*/ 3325 w 317444"/>
                <a:gd name="connsiteY26" fmla="*/ 35281 h 328041"/>
                <a:gd name="connsiteX27" fmla="*/ 4221 w 317444"/>
                <a:gd name="connsiteY27" fmla="*/ 34385 h 328041"/>
                <a:gd name="connsiteX28" fmla="*/ 3197 w 317444"/>
                <a:gd name="connsiteY28" fmla="*/ 30548 h 328041"/>
                <a:gd name="connsiteX29" fmla="*/ 3197 w 317444"/>
                <a:gd name="connsiteY29" fmla="*/ 30548 h 328041"/>
                <a:gd name="connsiteX30" fmla="*/ 1663 w 317444"/>
                <a:gd name="connsiteY30" fmla="*/ 25305 h 328041"/>
                <a:gd name="connsiteX31" fmla="*/ 1663 w 317444"/>
                <a:gd name="connsiteY31" fmla="*/ 21979 h 328041"/>
                <a:gd name="connsiteX32" fmla="*/ 5244 w 317444"/>
                <a:gd name="connsiteY32" fmla="*/ 21979 h 328041"/>
                <a:gd name="connsiteX33" fmla="*/ 10871 w 317444"/>
                <a:gd name="connsiteY33" fmla="*/ 21979 h 328041"/>
                <a:gd name="connsiteX34" fmla="*/ 10871 w 317444"/>
                <a:gd name="connsiteY34" fmla="*/ 23003 h 328041"/>
                <a:gd name="connsiteX35" fmla="*/ 25580 w 317444"/>
                <a:gd name="connsiteY35" fmla="*/ 20572 h 328041"/>
                <a:gd name="connsiteX36" fmla="*/ 31847 w 317444"/>
                <a:gd name="connsiteY36" fmla="*/ 20572 h 328041"/>
                <a:gd name="connsiteX37" fmla="*/ 37986 w 317444"/>
                <a:gd name="connsiteY37" fmla="*/ 17887 h 328041"/>
                <a:gd name="connsiteX38" fmla="*/ 34021 w 317444"/>
                <a:gd name="connsiteY38" fmla="*/ 17887 h 328041"/>
                <a:gd name="connsiteX39" fmla="*/ 42079 w 317444"/>
                <a:gd name="connsiteY39" fmla="*/ 16991 h 328041"/>
                <a:gd name="connsiteX40" fmla="*/ 40928 w 317444"/>
                <a:gd name="connsiteY40" fmla="*/ 17887 h 328041"/>
                <a:gd name="connsiteX41" fmla="*/ 42462 w 317444"/>
                <a:gd name="connsiteY41" fmla="*/ 17887 h 328041"/>
                <a:gd name="connsiteX42" fmla="*/ 42462 w 317444"/>
                <a:gd name="connsiteY42" fmla="*/ 19421 h 328041"/>
                <a:gd name="connsiteX43" fmla="*/ 39521 w 317444"/>
                <a:gd name="connsiteY43" fmla="*/ 19421 h 328041"/>
                <a:gd name="connsiteX44" fmla="*/ 36196 w 317444"/>
                <a:gd name="connsiteY44" fmla="*/ 21468 h 328041"/>
                <a:gd name="connsiteX45" fmla="*/ 38881 w 317444"/>
                <a:gd name="connsiteY45" fmla="*/ 21468 h 328041"/>
                <a:gd name="connsiteX46" fmla="*/ 38242 w 317444"/>
                <a:gd name="connsiteY46" fmla="*/ 21468 h 328041"/>
                <a:gd name="connsiteX47" fmla="*/ 40672 w 317444"/>
                <a:gd name="connsiteY47" fmla="*/ 21468 h 328041"/>
                <a:gd name="connsiteX48" fmla="*/ 42591 w 317444"/>
                <a:gd name="connsiteY48" fmla="*/ 22491 h 328041"/>
                <a:gd name="connsiteX49" fmla="*/ 42591 w 317444"/>
                <a:gd name="connsiteY49" fmla="*/ 22491 h 328041"/>
                <a:gd name="connsiteX50" fmla="*/ 53206 w 317444"/>
                <a:gd name="connsiteY50" fmla="*/ 22491 h 328041"/>
                <a:gd name="connsiteX51" fmla="*/ 78786 w 317444"/>
                <a:gd name="connsiteY51" fmla="*/ 18014 h 328041"/>
                <a:gd name="connsiteX52" fmla="*/ 78018 w 317444"/>
                <a:gd name="connsiteY52" fmla="*/ 20317 h 328041"/>
                <a:gd name="connsiteX53" fmla="*/ 62543 w 317444"/>
                <a:gd name="connsiteY53" fmla="*/ 21340 h 328041"/>
                <a:gd name="connsiteX54" fmla="*/ 64333 w 317444"/>
                <a:gd name="connsiteY54" fmla="*/ 21340 h 328041"/>
                <a:gd name="connsiteX55" fmla="*/ 75333 w 317444"/>
                <a:gd name="connsiteY55" fmla="*/ 19805 h 328041"/>
                <a:gd name="connsiteX56" fmla="*/ 80704 w 317444"/>
                <a:gd name="connsiteY56" fmla="*/ 20572 h 328041"/>
                <a:gd name="connsiteX57" fmla="*/ 93494 w 317444"/>
                <a:gd name="connsiteY57" fmla="*/ 18398 h 328041"/>
                <a:gd name="connsiteX58" fmla="*/ 87227 w 317444"/>
                <a:gd name="connsiteY58" fmla="*/ 19549 h 328041"/>
                <a:gd name="connsiteX59" fmla="*/ 101040 w 317444"/>
                <a:gd name="connsiteY59" fmla="*/ 18014 h 328041"/>
                <a:gd name="connsiteX60" fmla="*/ 98355 w 317444"/>
                <a:gd name="connsiteY60" fmla="*/ 18014 h 328041"/>
                <a:gd name="connsiteX61" fmla="*/ 107435 w 317444"/>
                <a:gd name="connsiteY61" fmla="*/ 18014 h 328041"/>
                <a:gd name="connsiteX62" fmla="*/ 106156 w 317444"/>
                <a:gd name="connsiteY62" fmla="*/ 18014 h 328041"/>
                <a:gd name="connsiteX63" fmla="*/ 134550 w 317444"/>
                <a:gd name="connsiteY63" fmla="*/ 15201 h 328041"/>
                <a:gd name="connsiteX64" fmla="*/ 132887 w 317444"/>
                <a:gd name="connsiteY64" fmla="*/ 17247 h 328041"/>
                <a:gd name="connsiteX65" fmla="*/ 148619 w 317444"/>
                <a:gd name="connsiteY65" fmla="*/ 11875 h 328041"/>
                <a:gd name="connsiteX66" fmla="*/ 145421 w 317444"/>
                <a:gd name="connsiteY66" fmla="*/ 16608 h 328041"/>
                <a:gd name="connsiteX67" fmla="*/ 154630 w 317444"/>
                <a:gd name="connsiteY67" fmla="*/ 16608 h 328041"/>
                <a:gd name="connsiteX68" fmla="*/ 152967 w 317444"/>
                <a:gd name="connsiteY68" fmla="*/ 14945 h 328041"/>
                <a:gd name="connsiteX69" fmla="*/ 163455 w 317444"/>
                <a:gd name="connsiteY69" fmla="*/ 16224 h 328041"/>
                <a:gd name="connsiteX70" fmla="*/ 167036 w 317444"/>
                <a:gd name="connsiteY70" fmla="*/ 14050 h 328041"/>
                <a:gd name="connsiteX71" fmla="*/ 166141 w 317444"/>
                <a:gd name="connsiteY71" fmla="*/ 16096 h 328041"/>
                <a:gd name="connsiteX72" fmla="*/ 174710 w 317444"/>
                <a:gd name="connsiteY72" fmla="*/ 13794 h 328041"/>
                <a:gd name="connsiteX73" fmla="*/ 176245 w 317444"/>
                <a:gd name="connsiteY73" fmla="*/ 15712 h 328041"/>
                <a:gd name="connsiteX74" fmla="*/ 185965 w 317444"/>
                <a:gd name="connsiteY74" fmla="*/ 15073 h 328041"/>
                <a:gd name="connsiteX75" fmla="*/ 182256 w 317444"/>
                <a:gd name="connsiteY75" fmla="*/ 15073 h 328041"/>
                <a:gd name="connsiteX76" fmla="*/ 201313 w 317444"/>
                <a:gd name="connsiteY76" fmla="*/ 11620 h 328041"/>
                <a:gd name="connsiteX77" fmla="*/ 203359 w 317444"/>
                <a:gd name="connsiteY77" fmla="*/ 14050 h 328041"/>
                <a:gd name="connsiteX78" fmla="*/ 221521 w 317444"/>
                <a:gd name="connsiteY78" fmla="*/ 8038 h 328041"/>
                <a:gd name="connsiteX79" fmla="*/ 223184 w 317444"/>
                <a:gd name="connsiteY79" fmla="*/ 8038 h 328041"/>
                <a:gd name="connsiteX80" fmla="*/ 229578 w 317444"/>
                <a:gd name="connsiteY80" fmla="*/ 7143 h 328041"/>
                <a:gd name="connsiteX81" fmla="*/ 208347 w 317444"/>
                <a:gd name="connsiteY81" fmla="*/ 13538 h 328041"/>
                <a:gd name="connsiteX82" fmla="*/ 214742 w 317444"/>
                <a:gd name="connsiteY82" fmla="*/ 13538 h 328041"/>
                <a:gd name="connsiteX83" fmla="*/ 210266 w 317444"/>
                <a:gd name="connsiteY83" fmla="*/ 14561 h 328041"/>
                <a:gd name="connsiteX84" fmla="*/ 223055 w 317444"/>
                <a:gd name="connsiteY84" fmla="*/ 14561 h 328041"/>
                <a:gd name="connsiteX85" fmla="*/ 232137 w 317444"/>
                <a:gd name="connsiteY85" fmla="*/ 12131 h 328041"/>
                <a:gd name="connsiteX86" fmla="*/ 218579 w 317444"/>
                <a:gd name="connsiteY86" fmla="*/ 13922 h 328041"/>
                <a:gd name="connsiteX87" fmla="*/ 235206 w 317444"/>
                <a:gd name="connsiteY87" fmla="*/ 10340 h 328041"/>
                <a:gd name="connsiteX88" fmla="*/ 233799 w 317444"/>
                <a:gd name="connsiteY88" fmla="*/ 12643 h 328041"/>
                <a:gd name="connsiteX89" fmla="*/ 243136 w 317444"/>
                <a:gd name="connsiteY89" fmla="*/ 11747 h 328041"/>
                <a:gd name="connsiteX90" fmla="*/ 239299 w 317444"/>
                <a:gd name="connsiteY90" fmla="*/ 11747 h 328041"/>
                <a:gd name="connsiteX91" fmla="*/ 253368 w 317444"/>
                <a:gd name="connsiteY91" fmla="*/ 10724 h 328041"/>
                <a:gd name="connsiteX92" fmla="*/ 259890 w 317444"/>
                <a:gd name="connsiteY92" fmla="*/ 10724 h 328041"/>
                <a:gd name="connsiteX93" fmla="*/ 257844 w 317444"/>
                <a:gd name="connsiteY93" fmla="*/ 4969 h 328041"/>
                <a:gd name="connsiteX94" fmla="*/ 270634 w 317444"/>
                <a:gd name="connsiteY94" fmla="*/ 6120 h 328041"/>
                <a:gd name="connsiteX95" fmla="*/ 268587 w 317444"/>
                <a:gd name="connsiteY95" fmla="*/ 9189 h 328041"/>
                <a:gd name="connsiteX96" fmla="*/ 271274 w 317444"/>
                <a:gd name="connsiteY96" fmla="*/ 8294 h 328041"/>
                <a:gd name="connsiteX97" fmla="*/ 275110 w 317444"/>
                <a:gd name="connsiteY97" fmla="*/ 8294 h 328041"/>
                <a:gd name="connsiteX98" fmla="*/ 277285 w 317444"/>
                <a:gd name="connsiteY98" fmla="*/ 7271 h 328041"/>
                <a:gd name="connsiteX99" fmla="*/ 287645 w 317444"/>
                <a:gd name="connsiteY99" fmla="*/ 7271 h 328041"/>
                <a:gd name="connsiteX100" fmla="*/ 296853 w 317444"/>
                <a:gd name="connsiteY100" fmla="*/ 4201 h 328041"/>
                <a:gd name="connsiteX101" fmla="*/ 298260 w 317444"/>
                <a:gd name="connsiteY101" fmla="*/ 4841 h 328041"/>
                <a:gd name="connsiteX102" fmla="*/ 304655 w 317444"/>
                <a:gd name="connsiteY102" fmla="*/ 4841 h 328041"/>
                <a:gd name="connsiteX103" fmla="*/ 304655 w 317444"/>
                <a:gd name="connsiteY103" fmla="*/ 21212 h 328041"/>
                <a:gd name="connsiteX104" fmla="*/ 303760 w 317444"/>
                <a:gd name="connsiteY104" fmla="*/ 24537 h 328041"/>
                <a:gd name="connsiteX105" fmla="*/ 304655 w 317444"/>
                <a:gd name="connsiteY105" fmla="*/ 29653 h 328041"/>
                <a:gd name="connsiteX106" fmla="*/ 303248 w 317444"/>
                <a:gd name="connsiteY106" fmla="*/ 27607 h 328041"/>
                <a:gd name="connsiteX107" fmla="*/ 305039 w 317444"/>
                <a:gd name="connsiteY107" fmla="*/ 38478 h 328041"/>
                <a:gd name="connsiteX108" fmla="*/ 304272 w 317444"/>
                <a:gd name="connsiteY108" fmla="*/ 25688 h 328041"/>
                <a:gd name="connsiteX109" fmla="*/ 308364 w 317444"/>
                <a:gd name="connsiteY109" fmla="*/ 41420 h 328041"/>
                <a:gd name="connsiteX110" fmla="*/ 308364 w 317444"/>
                <a:gd name="connsiteY110" fmla="*/ 45896 h 328041"/>
                <a:gd name="connsiteX111" fmla="*/ 310922 w 317444"/>
                <a:gd name="connsiteY111" fmla="*/ 68790 h 328041"/>
                <a:gd name="connsiteX112" fmla="*/ 308748 w 317444"/>
                <a:gd name="connsiteY112" fmla="*/ 70197 h 328041"/>
                <a:gd name="connsiteX113" fmla="*/ 308748 w 317444"/>
                <a:gd name="connsiteY113" fmla="*/ 57407 h 328041"/>
                <a:gd name="connsiteX114" fmla="*/ 308748 w 317444"/>
                <a:gd name="connsiteY114" fmla="*/ 62395 h 328041"/>
                <a:gd name="connsiteX115" fmla="*/ 308108 w 317444"/>
                <a:gd name="connsiteY115" fmla="*/ 54338 h 328041"/>
                <a:gd name="connsiteX116" fmla="*/ 309003 w 317444"/>
                <a:gd name="connsiteY116" fmla="*/ 88103 h 328041"/>
                <a:gd name="connsiteX117" fmla="*/ 310027 w 317444"/>
                <a:gd name="connsiteY117" fmla="*/ 91684 h 328041"/>
                <a:gd name="connsiteX118" fmla="*/ 310027 w 317444"/>
                <a:gd name="connsiteY118" fmla="*/ 88359 h 328041"/>
                <a:gd name="connsiteX119" fmla="*/ 311434 w 317444"/>
                <a:gd name="connsiteY119" fmla="*/ 90277 h 328041"/>
                <a:gd name="connsiteX120" fmla="*/ 312968 w 317444"/>
                <a:gd name="connsiteY120" fmla="*/ 106137 h 328041"/>
                <a:gd name="connsiteX121" fmla="*/ 312073 w 317444"/>
                <a:gd name="connsiteY121" fmla="*/ 107416 h 328041"/>
                <a:gd name="connsiteX122" fmla="*/ 312073 w 317444"/>
                <a:gd name="connsiteY122" fmla="*/ 101405 h 328041"/>
                <a:gd name="connsiteX123" fmla="*/ 312713 w 317444"/>
                <a:gd name="connsiteY123" fmla="*/ 114194 h 328041"/>
                <a:gd name="connsiteX124" fmla="*/ 312713 w 317444"/>
                <a:gd name="connsiteY124" fmla="*/ 109718 h 328041"/>
                <a:gd name="connsiteX125" fmla="*/ 314759 w 317444"/>
                <a:gd name="connsiteY125" fmla="*/ 125322 h 328041"/>
                <a:gd name="connsiteX126" fmla="*/ 315526 w 317444"/>
                <a:gd name="connsiteY126" fmla="*/ 119950 h 328041"/>
                <a:gd name="connsiteX127" fmla="*/ 313608 w 317444"/>
                <a:gd name="connsiteY127" fmla="*/ 111253 h 328041"/>
                <a:gd name="connsiteX128" fmla="*/ 314631 w 317444"/>
                <a:gd name="connsiteY128" fmla="*/ 98463 h 328041"/>
                <a:gd name="connsiteX129" fmla="*/ 314631 w 317444"/>
                <a:gd name="connsiteY129" fmla="*/ 95777 h 328041"/>
                <a:gd name="connsiteX130" fmla="*/ 314631 w 317444"/>
                <a:gd name="connsiteY130" fmla="*/ 94754 h 328041"/>
                <a:gd name="connsiteX131" fmla="*/ 314631 w 317444"/>
                <a:gd name="connsiteY131" fmla="*/ 94754 h 328041"/>
                <a:gd name="connsiteX132" fmla="*/ 314631 w 317444"/>
                <a:gd name="connsiteY132" fmla="*/ 94754 h 328041"/>
                <a:gd name="connsiteX133" fmla="*/ 314631 w 317444"/>
                <a:gd name="connsiteY133" fmla="*/ 97184 h 328041"/>
                <a:gd name="connsiteX134" fmla="*/ 312968 w 317444"/>
                <a:gd name="connsiteY134" fmla="*/ 84394 h 328041"/>
                <a:gd name="connsiteX135" fmla="*/ 313608 w 317444"/>
                <a:gd name="connsiteY135" fmla="*/ 84394 h 328041"/>
                <a:gd name="connsiteX136" fmla="*/ 312841 w 317444"/>
                <a:gd name="connsiteY136" fmla="*/ 80557 h 328041"/>
                <a:gd name="connsiteX137" fmla="*/ 314375 w 317444"/>
                <a:gd name="connsiteY137" fmla="*/ 79662 h 328041"/>
                <a:gd name="connsiteX138" fmla="*/ 314375 w 317444"/>
                <a:gd name="connsiteY138" fmla="*/ 73778 h 328041"/>
                <a:gd name="connsiteX139" fmla="*/ 314375 w 317444"/>
                <a:gd name="connsiteY139" fmla="*/ 62523 h 328041"/>
                <a:gd name="connsiteX140" fmla="*/ 314375 w 317444"/>
                <a:gd name="connsiteY140" fmla="*/ 57919 h 328041"/>
                <a:gd name="connsiteX141" fmla="*/ 313480 w 317444"/>
                <a:gd name="connsiteY141" fmla="*/ 48710 h 328041"/>
                <a:gd name="connsiteX142" fmla="*/ 313480 w 317444"/>
                <a:gd name="connsiteY142" fmla="*/ 48710 h 328041"/>
                <a:gd name="connsiteX143" fmla="*/ 312073 w 317444"/>
                <a:gd name="connsiteY143" fmla="*/ 19421 h 328041"/>
                <a:gd name="connsiteX144" fmla="*/ 312073 w 317444"/>
                <a:gd name="connsiteY144" fmla="*/ 14433 h 328041"/>
                <a:gd name="connsiteX145" fmla="*/ 312073 w 317444"/>
                <a:gd name="connsiteY145" fmla="*/ 11492 h 328041"/>
                <a:gd name="connsiteX146" fmla="*/ 312073 w 317444"/>
                <a:gd name="connsiteY146" fmla="*/ 6248 h 328041"/>
                <a:gd name="connsiteX147" fmla="*/ 312073 w 317444"/>
                <a:gd name="connsiteY147" fmla="*/ 4201 h 328041"/>
                <a:gd name="connsiteX148" fmla="*/ 312073 w 317444"/>
                <a:gd name="connsiteY148" fmla="*/ 237 h 328041"/>
                <a:gd name="connsiteX149" fmla="*/ 301074 w 317444"/>
                <a:gd name="connsiteY149" fmla="*/ 237 h 328041"/>
                <a:gd name="connsiteX150" fmla="*/ 296470 w 317444"/>
                <a:gd name="connsiteY150" fmla="*/ 237 h 328041"/>
                <a:gd name="connsiteX151" fmla="*/ 270251 w 317444"/>
                <a:gd name="connsiteY151" fmla="*/ 876 h 328041"/>
                <a:gd name="connsiteX152" fmla="*/ 270250 w 317444"/>
                <a:gd name="connsiteY152" fmla="*/ 1771 h 328041"/>
                <a:gd name="connsiteX153" fmla="*/ 254903 w 317444"/>
                <a:gd name="connsiteY153" fmla="*/ 3050 h 328041"/>
                <a:gd name="connsiteX154" fmla="*/ 254903 w 317444"/>
                <a:gd name="connsiteY154" fmla="*/ 3690 h 328041"/>
                <a:gd name="connsiteX155" fmla="*/ 233543 w 317444"/>
                <a:gd name="connsiteY155" fmla="*/ 3690 h 328041"/>
                <a:gd name="connsiteX156" fmla="*/ 237636 w 317444"/>
                <a:gd name="connsiteY156" fmla="*/ 3690 h 328041"/>
                <a:gd name="connsiteX157" fmla="*/ 208475 w 317444"/>
                <a:gd name="connsiteY157" fmla="*/ 5225 h 328041"/>
                <a:gd name="connsiteX158" fmla="*/ 203103 w 317444"/>
                <a:gd name="connsiteY158" fmla="*/ 5225 h 328041"/>
                <a:gd name="connsiteX159" fmla="*/ 199650 w 317444"/>
                <a:gd name="connsiteY159" fmla="*/ 5225 h 328041"/>
                <a:gd name="connsiteX160" fmla="*/ 202208 w 317444"/>
                <a:gd name="connsiteY160" fmla="*/ 5225 h 328041"/>
                <a:gd name="connsiteX161" fmla="*/ 195557 w 317444"/>
                <a:gd name="connsiteY161" fmla="*/ 5225 h 328041"/>
                <a:gd name="connsiteX162" fmla="*/ 194406 w 317444"/>
                <a:gd name="connsiteY162" fmla="*/ 5225 h 328041"/>
                <a:gd name="connsiteX163" fmla="*/ 194406 w 317444"/>
                <a:gd name="connsiteY163" fmla="*/ 5225 h 328041"/>
                <a:gd name="connsiteX164" fmla="*/ 193767 w 317444"/>
                <a:gd name="connsiteY164" fmla="*/ 6248 h 328041"/>
                <a:gd name="connsiteX165" fmla="*/ 190441 w 317444"/>
                <a:gd name="connsiteY165" fmla="*/ 6887 h 328041"/>
                <a:gd name="connsiteX166" fmla="*/ 181105 w 317444"/>
                <a:gd name="connsiteY166" fmla="*/ 6887 h 328041"/>
                <a:gd name="connsiteX167" fmla="*/ 167164 w 317444"/>
                <a:gd name="connsiteY167" fmla="*/ 9445 h 328041"/>
                <a:gd name="connsiteX168" fmla="*/ 167164 w 317444"/>
                <a:gd name="connsiteY168" fmla="*/ 9445 h 328041"/>
                <a:gd name="connsiteX169" fmla="*/ 159106 w 317444"/>
                <a:gd name="connsiteY169" fmla="*/ 9445 h 328041"/>
                <a:gd name="connsiteX170" fmla="*/ 157827 w 317444"/>
                <a:gd name="connsiteY170" fmla="*/ 8550 h 328041"/>
                <a:gd name="connsiteX171" fmla="*/ 151816 w 317444"/>
                <a:gd name="connsiteY171" fmla="*/ 10213 h 328041"/>
                <a:gd name="connsiteX172" fmla="*/ 150153 w 317444"/>
                <a:gd name="connsiteY172" fmla="*/ 8678 h 328041"/>
                <a:gd name="connsiteX173" fmla="*/ 135445 w 317444"/>
                <a:gd name="connsiteY173" fmla="*/ 10852 h 328041"/>
                <a:gd name="connsiteX174" fmla="*/ 135445 w 317444"/>
                <a:gd name="connsiteY174" fmla="*/ 10213 h 328041"/>
                <a:gd name="connsiteX175" fmla="*/ 126748 w 317444"/>
                <a:gd name="connsiteY175" fmla="*/ 11108 h 328041"/>
                <a:gd name="connsiteX176" fmla="*/ 81216 w 317444"/>
                <a:gd name="connsiteY176" fmla="*/ 12003 h 328041"/>
                <a:gd name="connsiteX177" fmla="*/ 73414 w 317444"/>
                <a:gd name="connsiteY177" fmla="*/ 13026 h 328041"/>
                <a:gd name="connsiteX178" fmla="*/ 73414 w 317444"/>
                <a:gd name="connsiteY178" fmla="*/ 12003 h 328041"/>
                <a:gd name="connsiteX179" fmla="*/ 56020 w 317444"/>
                <a:gd name="connsiteY179" fmla="*/ 13410 h 328041"/>
                <a:gd name="connsiteX180" fmla="*/ 56915 w 317444"/>
                <a:gd name="connsiteY180" fmla="*/ 12515 h 328041"/>
                <a:gd name="connsiteX181" fmla="*/ 53590 w 317444"/>
                <a:gd name="connsiteY181" fmla="*/ 12515 h 328041"/>
                <a:gd name="connsiteX182" fmla="*/ 56020 w 317444"/>
                <a:gd name="connsiteY182" fmla="*/ 11875 h 328041"/>
                <a:gd name="connsiteX183" fmla="*/ 46555 w 317444"/>
                <a:gd name="connsiteY183" fmla="*/ 14945 h 328041"/>
                <a:gd name="connsiteX184" fmla="*/ 37475 w 317444"/>
                <a:gd name="connsiteY184" fmla="*/ 15712 h 328041"/>
                <a:gd name="connsiteX185" fmla="*/ 38626 w 317444"/>
                <a:gd name="connsiteY185" fmla="*/ 14689 h 328041"/>
                <a:gd name="connsiteX186" fmla="*/ 21104 w 317444"/>
                <a:gd name="connsiteY186" fmla="*/ 15968 h 328041"/>
                <a:gd name="connsiteX187" fmla="*/ 16371 w 317444"/>
                <a:gd name="connsiteY187" fmla="*/ 15968 h 328041"/>
                <a:gd name="connsiteX188" fmla="*/ 1535 w 317444"/>
                <a:gd name="connsiteY188" fmla="*/ 16735 h 328041"/>
                <a:gd name="connsiteX189" fmla="*/ 3965 w 317444"/>
                <a:gd name="connsiteY189" fmla="*/ 16735 h 328041"/>
                <a:gd name="connsiteX190" fmla="*/ 896 w 317444"/>
                <a:gd name="connsiteY190" fmla="*/ 17503 h 328041"/>
                <a:gd name="connsiteX191" fmla="*/ 896 w 317444"/>
                <a:gd name="connsiteY191" fmla="*/ 21340 h 328041"/>
                <a:gd name="connsiteX192" fmla="*/ 895 w 317444"/>
                <a:gd name="connsiteY192" fmla="*/ 26200 h 328041"/>
                <a:gd name="connsiteX193" fmla="*/ 895 w 317444"/>
                <a:gd name="connsiteY193" fmla="*/ 26200 h 328041"/>
                <a:gd name="connsiteX194" fmla="*/ 895 w 317444"/>
                <a:gd name="connsiteY194" fmla="*/ 42571 h 328041"/>
                <a:gd name="connsiteX195" fmla="*/ 1663 w 317444"/>
                <a:gd name="connsiteY195" fmla="*/ 42571 h 328041"/>
                <a:gd name="connsiteX196" fmla="*/ 1663 w 317444"/>
                <a:gd name="connsiteY196" fmla="*/ 59326 h 328041"/>
                <a:gd name="connsiteX197" fmla="*/ 1663 w 317444"/>
                <a:gd name="connsiteY197" fmla="*/ 56896 h 328041"/>
                <a:gd name="connsiteX198" fmla="*/ 0 w 317444"/>
                <a:gd name="connsiteY198" fmla="*/ 70709 h 328041"/>
                <a:gd name="connsiteX199" fmla="*/ 0 w 317444"/>
                <a:gd name="connsiteY199" fmla="*/ 68407 h 328041"/>
                <a:gd name="connsiteX200" fmla="*/ 1663 w 317444"/>
                <a:gd name="connsiteY200" fmla="*/ 76592 h 328041"/>
                <a:gd name="connsiteX201" fmla="*/ 384 w 317444"/>
                <a:gd name="connsiteY201" fmla="*/ 79790 h 328041"/>
                <a:gd name="connsiteX202" fmla="*/ 2175 w 317444"/>
                <a:gd name="connsiteY202" fmla="*/ 99998 h 328041"/>
                <a:gd name="connsiteX203" fmla="*/ 3325 w 317444"/>
                <a:gd name="connsiteY203" fmla="*/ 99998 h 328041"/>
                <a:gd name="connsiteX204" fmla="*/ 3325 w 317444"/>
                <a:gd name="connsiteY204" fmla="*/ 118159 h 328041"/>
                <a:gd name="connsiteX205" fmla="*/ 3325 w 317444"/>
                <a:gd name="connsiteY205" fmla="*/ 119055 h 328041"/>
                <a:gd name="connsiteX206" fmla="*/ 5244 w 317444"/>
                <a:gd name="connsiteY206" fmla="*/ 133891 h 328041"/>
                <a:gd name="connsiteX207" fmla="*/ 5244 w 317444"/>
                <a:gd name="connsiteY207" fmla="*/ 157680 h 328041"/>
                <a:gd name="connsiteX208" fmla="*/ 5244 w 317444"/>
                <a:gd name="connsiteY208" fmla="*/ 169575 h 328041"/>
                <a:gd name="connsiteX209" fmla="*/ 5244 w 317444"/>
                <a:gd name="connsiteY209" fmla="*/ 169575 h 328041"/>
                <a:gd name="connsiteX210" fmla="*/ 6907 w 317444"/>
                <a:gd name="connsiteY210" fmla="*/ 182364 h 328041"/>
                <a:gd name="connsiteX211" fmla="*/ 6907 w 317444"/>
                <a:gd name="connsiteY211" fmla="*/ 182364 h 328041"/>
                <a:gd name="connsiteX212" fmla="*/ 8825 w 317444"/>
                <a:gd name="connsiteY212" fmla="*/ 203851 h 328041"/>
                <a:gd name="connsiteX213" fmla="*/ 8058 w 317444"/>
                <a:gd name="connsiteY213" fmla="*/ 204747 h 328041"/>
                <a:gd name="connsiteX214" fmla="*/ 9081 w 317444"/>
                <a:gd name="connsiteY214" fmla="*/ 231605 h 328041"/>
                <a:gd name="connsiteX215" fmla="*/ 9081 w 317444"/>
                <a:gd name="connsiteY215" fmla="*/ 230454 h 328041"/>
                <a:gd name="connsiteX216" fmla="*/ 11383 w 317444"/>
                <a:gd name="connsiteY216" fmla="*/ 264092 h 328041"/>
                <a:gd name="connsiteX217" fmla="*/ 12534 w 317444"/>
                <a:gd name="connsiteY217" fmla="*/ 272021 h 328041"/>
                <a:gd name="connsiteX218" fmla="*/ 14069 w 317444"/>
                <a:gd name="connsiteY218" fmla="*/ 269208 h 328041"/>
                <a:gd name="connsiteX219" fmla="*/ 13430 w 317444"/>
                <a:gd name="connsiteY219" fmla="*/ 274835 h 328041"/>
                <a:gd name="connsiteX220" fmla="*/ 13430 w 317444"/>
                <a:gd name="connsiteY220" fmla="*/ 274068 h 328041"/>
                <a:gd name="connsiteX221" fmla="*/ 12534 w 317444"/>
                <a:gd name="connsiteY221" fmla="*/ 286858 h 328041"/>
                <a:gd name="connsiteX222" fmla="*/ 13430 w 317444"/>
                <a:gd name="connsiteY222" fmla="*/ 306043 h 328041"/>
                <a:gd name="connsiteX223" fmla="*/ 14197 w 317444"/>
                <a:gd name="connsiteY223" fmla="*/ 328041 h 328041"/>
                <a:gd name="connsiteX224" fmla="*/ 38626 w 317444"/>
                <a:gd name="connsiteY224" fmla="*/ 327146 h 328041"/>
                <a:gd name="connsiteX225" fmla="*/ 36324 w 317444"/>
                <a:gd name="connsiteY225" fmla="*/ 326123 h 328041"/>
                <a:gd name="connsiteX226" fmla="*/ 43102 w 317444"/>
                <a:gd name="connsiteY226" fmla="*/ 326123 h 328041"/>
                <a:gd name="connsiteX227" fmla="*/ 40672 w 317444"/>
                <a:gd name="connsiteY227" fmla="*/ 327018 h 328041"/>
                <a:gd name="connsiteX228" fmla="*/ 48858 w 317444"/>
                <a:gd name="connsiteY228" fmla="*/ 325867 h 328041"/>
                <a:gd name="connsiteX229" fmla="*/ 48090 w 317444"/>
                <a:gd name="connsiteY229" fmla="*/ 327274 h 328041"/>
                <a:gd name="connsiteX230" fmla="*/ 51927 w 317444"/>
                <a:gd name="connsiteY230" fmla="*/ 327274 h 328041"/>
                <a:gd name="connsiteX231" fmla="*/ 51032 w 317444"/>
                <a:gd name="connsiteY231" fmla="*/ 327274 h 328041"/>
                <a:gd name="connsiteX232" fmla="*/ 60241 w 317444"/>
                <a:gd name="connsiteY232" fmla="*/ 325867 h 328041"/>
                <a:gd name="connsiteX233" fmla="*/ 63566 w 317444"/>
                <a:gd name="connsiteY233" fmla="*/ 325867 h 328041"/>
                <a:gd name="connsiteX234" fmla="*/ 65740 w 317444"/>
                <a:gd name="connsiteY234" fmla="*/ 325867 h 328041"/>
                <a:gd name="connsiteX235" fmla="*/ 74182 w 317444"/>
                <a:gd name="connsiteY235" fmla="*/ 325867 h 328041"/>
                <a:gd name="connsiteX236" fmla="*/ 70728 w 317444"/>
                <a:gd name="connsiteY236" fmla="*/ 325099 h 328041"/>
                <a:gd name="connsiteX237" fmla="*/ 74693 w 317444"/>
                <a:gd name="connsiteY237" fmla="*/ 323948 h 328041"/>
                <a:gd name="connsiteX238" fmla="*/ 109737 w 317444"/>
                <a:gd name="connsiteY238" fmla="*/ 323181 h 328041"/>
                <a:gd name="connsiteX239" fmla="*/ 126492 w 317444"/>
                <a:gd name="connsiteY239" fmla="*/ 321774 h 328041"/>
                <a:gd name="connsiteX240" fmla="*/ 129434 w 317444"/>
                <a:gd name="connsiteY240" fmla="*/ 320623 h 328041"/>
                <a:gd name="connsiteX241" fmla="*/ 144142 w 317444"/>
                <a:gd name="connsiteY241" fmla="*/ 322286 h 328041"/>
                <a:gd name="connsiteX242" fmla="*/ 153479 w 317444"/>
                <a:gd name="connsiteY242" fmla="*/ 320111 h 328041"/>
                <a:gd name="connsiteX243" fmla="*/ 157316 w 317444"/>
                <a:gd name="connsiteY243" fmla="*/ 321263 h 328041"/>
                <a:gd name="connsiteX244" fmla="*/ 195046 w 317444"/>
                <a:gd name="connsiteY244" fmla="*/ 319600 h 328041"/>
                <a:gd name="connsiteX245" fmla="*/ 195813 w 317444"/>
                <a:gd name="connsiteY245" fmla="*/ 318449 h 328041"/>
                <a:gd name="connsiteX246" fmla="*/ 203103 w 317444"/>
                <a:gd name="connsiteY246" fmla="*/ 319472 h 328041"/>
                <a:gd name="connsiteX247" fmla="*/ 210394 w 317444"/>
                <a:gd name="connsiteY247" fmla="*/ 318449 h 328041"/>
                <a:gd name="connsiteX248" fmla="*/ 210394 w 317444"/>
                <a:gd name="connsiteY248" fmla="*/ 317809 h 328041"/>
                <a:gd name="connsiteX249" fmla="*/ 291737 w 317444"/>
                <a:gd name="connsiteY249" fmla="*/ 315123 h 328041"/>
                <a:gd name="connsiteX250" fmla="*/ 293272 w 317444"/>
                <a:gd name="connsiteY250" fmla="*/ 315123 h 328041"/>
                <a:gd name="connsiteX251" fmla="*/ 293272 w 317444"/>
                <a:gd name="connsiteY251" fmla="*/ 314100 h 328041"/>
                <a:gd name="connsiteX252" fmla="*/ 304655 w 317444"/>
                <a:gd name="connsiteY252" fmla="*/ 314100 h 328041"/>
                <a:gd name="connsiteX253" fmla="*/ 317445 w 317444"/>
                <a:gd name="connsiteY253" fmla="*/ 312437 h 328041"/>
                <a:gd name="connsiteX254" fmla="*/ 313864 w 317444"/>
                <a:gd name="connsiteY254" fmla="*/ 312437 h 328041"/>
                <a:gd name="connsiteX255" fmla="*/ 307725 w 317444"/>
                <a:gd name="connsiteY255" fmla="*/ 308600 h 328041"/>
                <a:gd name="connsiteX256" fmla="*/ 284959 w 317444"/>
                <a:gd name="connsiteY256" fmla="*/ 309624 h 328041"/>
                <a:gd name="connsiteX257" fmla="*/ 284959 w 317444"/>
                <a:gd name="connsiteY257" fmla="*/ 308728 h 328041"/>
                <a:gd name="connsiteX258" fmla="*/ 275238 w 317444"/>
                <a:gd name="connsiteY258" fmla="*/ 309752 h 328041"/>
                <a:gd name="connsiteX259" fmla="*/ 275238 w 317444"/>
                <a:gd name="connsiteY259" fmla="*/ 309752 h 328041"/>
                <a:gd name="connsiteX260" fmla="*/ 239683 w 317444"/>
                <a:gd name="connsiteY260" fmla="*/ 310647 h 328041"/>
                <a:gd name="connsiteX261" fmla="*/ 240834 w 317444"/>
                <a:gd name="connsiteY261" fmla="*/ 311286 h 328041"/>
                <a:gd name="connsiteX262" fmla="*/ 235206 w 317444"/>
                <a:gd name="connsiteY262" fmla="*/ 311286 h 328041"/>
                <a:gd name="connsiteX263" fmla="*/ 241217 w 317444"/>
                <a:gd name="connsiteY263" fmla="*/ 312309 h 328041"/>
                <a:gd name="connsiteX264" fmla="*/ 214358 w 317444"/>
                <a:gd name="connsiteY264" fmla="*/ 312309 h 328041"/>
                <a:gd name="connsiteX265" fmla="*/ 210777 w 317444"/>
                <a:gd name="connsiteY265" fmla="*/ 313333 h 328041"/>
                <a:gd name="connsiteX266" fmla="*/ 209371 w 317444"/>
                <a:gd name="connsiteY266" fmla="*/ 313333 h 328041"/>
                <a:gd name="connsiteX267" fmla="*/ 208092 w 317444"/>
                <a:gd name="connsiteY267" fmla="*/ 313972 h 328041"/>
                <a:gd name="connsiteX268" fmla="*/ 202848 w 317444"/>
                <a:gd name="connsiteY268" fmla="*/ 313205 h 328041"/>
                <a:gd name="connsiteX269" fmla="*/ 206045 w 317444"/>
                <a:gd name="connsiteY269" fmla="*/ 313205 h 328041"/>
                <a:gd name="connsiteX270" fmla="*/ 192104 w 317444"/>
                <a:gd name="connsiteY270" fmla="*/ 313972 h 328041"/>
                <a:gd name="connsiteX271" fmla="*/ 197092 w 317444"/>
                <a:gd name="connsiteY271" fmla="*/ 313972 h 328041"/>
                <a:gd name="connsiteX272" fmla="*/ 152200 w 317444"/>
                <a:gd name="connsiteY272" fmla="*/ 317042 h 328041"/>
                <a:gd name="connsiteX273" fmla="*/ 153223 w 317444"/>
                <a:gd name="connsiteY273" fmla="*/ 317042 h 328041"/>
                <a:gd name="connsiteX274" fmla="*/ 133526 w 317444"/>
                <a:gd name="connsiteY274" fmla="*/ 317937 h 328041"/>
                <a:gd name="connsiteX275" fmla="*/ 133526 w 317444"/>
                <a:gd name="connsiteY275" fmla="*/ 317937 h 328041"/>
                <a:gd name="connsiteX276" fmla="*/ 125085 w 317444"/>
                <a:gd name="connsiteY276" fmla="*/ 318832 h 328041"/>
                <a:gd name="connsiteX277" fmla="*/ 123423 w 317444"/>
                <a:gd name="connsiteY277" fmla="*/ 317681 h 328041"/>
                <a:gd name="connsiteX278" fmla="*/ 110633 w 317444"/>
                <a:gd name="connsiteY278" fmla="*/ 320239 h 328041"/>
                <a:gd name="connsiteX279" fmla="*/ 108842 w 317444"/>
                <a:gd name="connsiteY279" fmla="*/ 320239 h 328041"/>
                <a:gd name="connsiteX280" fmla="*/ 100401 w 317444"/>
                <a:gd name="connsiteY280" fmla="*/ 321646 h 328041"/>
                <a:gd name="connsiteX281" fmla="*/ 101935 w 317444"/>
                <a:gd name="connsiteY281" fmla="*/ 319983 h 328041"/>
                <a:gd name="connsiteX282" fmla="*/ 78658 w 317444"/>
                <a:gd name="connsiteY282" fmla="*/ 320623 h 328041"/>
                <a:gd name="connsiteX283" fmla="*/ 85948 w 317444"/>
                <a:gd name="connsiteY283" fmla="*/ 321390 h 328041"/>
                <a:gd name="connsiteX284" fmla="*/ 77763 w 317444"/>
                <a:gd name="connsiteY284" fmla="*/ 322925 h 328041"/>
                <a:gd name="connsiteX285" fmla="*/ 61520 w 317444"/>
                <a:gd name="connsiteY285" fmla="*/ 321646 h 328041"/>
                <a:gd name="connsiteX286" fmla="*/ 63438 w 317444"/>
                <a:gd name="connsiteY286" fmla="*/ 321646 h 328041"/>
                <a:gd name="connsiteX287" fmla="*/ 52055 w 317444"/>
                <a:gd name="connsiteY287" fmla="*/ 321646 h 328041"/>
                <a:gd name="connsiteX288" fmla="*/ 45660 w 317444"/>
                <a:gd name="connsiteY288" fmla="*/ 323181 h 328041"/>
                <a:gd name="connsiteX289" fmla="*/ 54485 w 317444"/>
                <a:gd name="connsiteY289" fmla="*/ 322414 h 328041"/>
                <a:gd name="connsiteX290" fmla="*/ 36579 w 317444"/>
                <a:gd name="connsiteY290" fmla="*/ 324460 h 328041"/>
                <a:gd name="connsiteX291" fmla="*/ 41311 w 317444"/>
                <a:gd name="connsiteY291" fmla="*/ 323437 h 328041"/>
                <a:gd name="connsiteX292" fmla="*/ 34149 w 317444"/>
                <a:gd name="connsiteY292" fmla="*/ 323437 h 328041"/>
                <a:gd name="connsiteX293" fmla="*/ 50136 w 317444"/>
                <a:gd name="connsiteY293" fmla="*/ 321390 h 328041"/>
                <a:gd name="connsiteX294" fmla="*/ 42719 w 317444"/>
                <a:gd name="connsiteY294" fmla="*/ 321390 h 328041"/>
                <a:gd name="connsiteX295" fmla="*/ 26731 w 317444"/>
                <a:gd name="connsiteY295" fmla="*/ 323309 h 328041"/>
                <a:gd name="connsiteX296" fmla="*/ 26731 w 317444"/>
                <a:gd name="connsiteY296" fmla="*/ 322541 h 328041"/>
                <a:gd name="connsiteX297" fmla="*/ 21743 w 317444"/>
                <a:gd name="connsiteY297" fmla="*/ 323309 h 328041"/>
                <a:gd name="connsiteX298" fmla="*/ 25068 w 317444"/>
                <a:gd name="connsiteY298" fmla="*/ 322158 h 328041"/>
                <a:gd name="connsiteX299" fmla="*/ 22638 w 317444"/>
                <a:gd name="connsiteY299" fmla="*/ 322158 h 328041"/>
                <a:gd name="connsiteX300" fmla="*/ 20848 w 317444"/>
                <a:gd name="connsiteY300" fmla="*/ 322158 h 328041"/>
                <a:gd name="connsiteX301" fmla="*/ 19441 w 317444"/>
                <a:gd name="connsiteY301" fmla="*/ 322158 h 328041"/>
                <a:gd name="connsiteX302" fmla="*/ 19441 w 317444"/>
                <a:gd name="connsiteY302" fmla="*/ 320623 h 328041"/>
                <a:gd name="connsiteX303" fmla="*/ 19441 w 317444"/>
                <a:gd name="connsiteY303" fmla="*/ 322414 h 328041"/>
                <a:gd name="connsiteX304" fmla="*/ 19441 w 317444"/>
                <a:gd name="connsiteY304" fmla="*/ 323565 h 328041"/>
                <a:gd name="connsiteX305" fmla="*/ 18545 w 317444"/>
                <a:gd name="connsiteY305" fmla="*/ 323565 h 328041"/>
                <a:gd name="connsiteX306" fmla="*/ 18545 w 317444"/>
                <a:gd name="connsiteY306" fmla="*/ 320239 h 328041"/>
                <a:gd name="connsiteX307" fmla="*/ 18545 w 317444"/>
                <a:gd name="connsiteY307" fmla="*/ 317042 h 328041"/>
                <a:gd name="connsiteX308" fmla="*/ 18545 w 317444"/>
                <a:gd name="connsiteY308" fmla="*/ 305531 h 328041"/>
                <a:gd name="connsiteX309" fmla="*/ 18545 w 317444"/>
                <a:gd name="connsiteY309" fmla="*/ 310007 h 328041"/>
                <a:gd name="connsiteX310" fmla="*/ 18545 w 317444"/>
                <a:gd name="connsiteY310" fmla="*/ 301694 h 328041"/>
                <a:gd name="connsiteX311" fmla="*/ 17139 w 317444"/>
                <a:gd name="connsiteY311" fmla="*/ 299136 h 328041"/>
                <a:gd name="connsiteX312" fmla="*/ 16115 w 317444"/>
                <a:gd name="connsiteY312" fmla="*/ 290183 h 328041"/>
                <a:gd name="connsiteX313" fmla="*/ 16883 w 317444"/>
                <a:gd name="connsiteY313" fmla="*/ 290183 h 328041"/>
                <a:gd name="connsiteX314" fmla="*/ 15220 w 317444"/>
                <a:gd name="connsiteY314" fmla="*/ 277393 h 328041"/>
                <a:gd name="connsiteX315" fmla="*/ 16499 w 317444"/>
                <a:gd name="connsiteY315" fmla="*/ 281614 h 328041"/>
                <a:gd name="connsiteX316" fmla="*/ 16499 w 317444"/>
                <a:gd name="connsiteY316" fmla="*/ 276370 h 328041"/>
                <a:gd name="connsiteX317" fmla="*/ 17522 w 317444"/>
                <a:gd name="connsiteY317" fmla="*/ 277393 h 328041"/>
                <a:gd name="connsiteX318" fmla="*/ 16627 w 317444"/>
                <a:gd name="connsiteY318" fmla="*/ 264603 h 328041"/>
                <a:gd name="connsiteX319" fmla="*/ 14964 w 317444"/>
                <a:gd name="connsiteY319" fmla="*/ 258976 h 328041"/>
                <a:gd name="connsiteX320" fmla="*/ 14964 w 317444"/>
                <a:gd name="connsiteY320" fmla="*/ 253860 h 328041"/>
                <a:gd name="connsiteX321" fmla="*/ 15732 w 317444"/>
                <a:gd name="connsiteY321" fmla="*/ 260127 h 328041"/>
                <a:gd name="connsiteX322" fmla="*/ 16499 w 317444"/>
                <a:gd name="connsiteY322" fmla="*/ 262045 h 328041"/>
                <a:gd name="connsiteX323" fmla="*/ 16499 w 317444"/>
                <a:gd name="connsiteY323" fmla="*/ 250406 h 328041"/>
                <a:gd name="connsiteX324" fmla="*/ 16499 w 317444"/>
                <a:gd name="connsiteY324" fmla="*/ 253220 h 328041"/>
                <a:gd name="connsiteX325" fmla="*/ 14964 w 317444"/>
                <a:gd name="connsiteY325" fmla="*/ 243244 h 328041"/>
                <a:gd name="connsiteX326" fmla="*/ 15732 w 317444"/>
                <a:gd name="connsiteY326" fmla="*/ 244012 h 328041"/>
                <a:gd name="connsiteX327" fmla="*/ 14964 w 317444"/>
                <a:gd name="connsiteY327" fmla="*/ 237617 h 328041"/>
                <a:gd name="connsiteX328" fmla="*/ 16755 w 317444"/>
                <a:gd name="connsiteY328" fmla="*/ 242349 h 328041"/>
                <a:gd name="connsiteX329" fmla="*/ 15604 w 317444"/>
                <a:gd name="connsiteY329" fmla="*/ 232884 h 328041"/>
                <a:gd name="connsiteX330" fmla="*/ 16371 w 317444"/>
                <a:gd name="connsiteY330" fmla="*/ 229175 h 328041"/>
                <a:gd name="connsiteX331" fmla="*/ 14581 w 317444"/>
                <a:gd name="connsiteY331" fmla="*/ 209095 h 328041"/>
                <a:gd name="connsiteX332" fmla="*/ 14581 w 317444"/>
                <a:gd name="connsiteY332" fmla="*/ 206537 h 328041"/>
                <a:gd name="connsiteX333" fmla="*/ 13558 w 317444"/>
                <a:gd name="connsiteY333" fmla="*/ 186201 h 328041"/>
                <a:gd name="connsiteX334" fmla="*/ 14453 w 317444"/>
                <a:gd name="connsiteY334" fmla="*/ 181725 h 328041"/>
                <a:gd name="connsiteX335" fmla="*/ 12406 w 317444"/>
                <a:gd name="connsiteY335" fmla="*/ 177632 h 328041"/>
                <a:gd name="connsiteX336" fmla="*/ 13430 w 317444"/>
                <a:gd name="connsiteY336" fmla="*/ 172260 h 328041"/>
                <a:gd name="connsiteX337" fmla="*/ 11767 w 317444"/>
                <a:gd name="connsiteY337" fmla="*/ 155761 h 328041"/>
                <a:gd name="connsiteX338" fmla="*/ 11767 w 317444"/>
                <a:gd name="connsiteY338" fmla="*/ 160750 h 328041"/>
                <a:gd name="connsiteX339" fmla="*/ 7418 w 317444"/>
                <a:gd name="connsiteY339" fmla="*/ 85033 h 328041"/>
                <a:gd name="connsiteX340" fmla="*/ 7418 w 317444"/>
                <a:gd name="connsiteY340" fmla="*/ 90533 h 328041"/>
                <a:gd name="connsiteX341" fmla="*/ 7418 w 317444"/>
                <a:gd name="connsiteY341" fmla="*/ 85033 h 328041"/>
                <a:gd name="connsiteX342" fmla="*/ 50520 w 317444"/>
                <a:gd name="connsiteY342" fmla="*/ 18910 h 328041"/>
                <a:gd name="connsiteX343" fmla="*/ 45788 w 317444"/>
                <a:gd name="connsiteY343" fmla="*/ 18910 h 328041"/>
                <a:gd name="connsiteX344" fmla="*/ 50520 w 317444"/>
                <a:gd name="connsiteY344" fmla="*/ 18910 h 328041"/>
                <a:gd name="connsiteX345" fmla="*/ 313352 w 317444"/>
                <a:gd name="connsiteY345" fmla="*/ 68918 h 328041"/>
                <a:gd name="connsiteX346" fmla="*/ 313352 w 317444"/>
                <a:gd name="connsiteY346" fmla="*/ 68918 h 328041"/>
                <a:gd name="connsiteX347" fmla="*/ 313352 w 317444"/>
                <a:gd name="connsiteY347" fmla="*/ 68918 h 328041"/>
                <a:gd name="connsiteX348" fmla="*/ 313352 w 317444"/>
                <a:gd name="connsiteY348" fmla="*/ 75825 h 328041"/>
                <a:gd name="connsiteX349" fmla="*/ 313352 w 317444"/>
                <a:gd name="connsiteY349" fmla="*/ 75825 h 328041"/>
                <a:gd name="connsiteX350" fmla="*/ 313352 w 317444"/>
                <a:gd name="connsiteY350" fmla="*/ 72116 h 328041"/>
                <a:gd name="connsiteX351" fmla="*/ 313352 w 317444"/>
                <a:gd name="connsiteY351" fmla="*/ 75825 h 328041"/>
                <a:gd name="connsiteX352" fmla="*/ 63310 w 317444"/>
                <a:gd name="connsiteY352" fmla="*/ 326251 h 328041"/>
                <a:gd name="connsiteX353" fmla="*/ 61903 w 317444"/>
                <a:gd name="connsiteY353" fmla="*/ 326251 h 328041"/>
                <a:gd name="connsiteX354" fmla="*/ 63310 w 317444"/>
                <a:gd name="connsiteY354" fmla="*/ 326251 h 32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Lst>
              <a:rect l="l" t="t" r="r" b="b"/>
              <a:pathLst>
                <a:path w="317444" h="328041">
                  <a:moveTo>
                    <a:pt x="11767" y="160750"/>
                  </a:moveTo>
                  <a:lnTo>
                    <a:pt x="11767" y="155633"/>
                  </a:lnTo>
                  <a:cubicBezTo>
                    <a:pt x="13174" y="161773"/>
                    <a:pt x="13046" y="166121"/>
                    <a:pt x="13685" y="161389"/>
                  </a:cubicBezTo>
                  <a:cubicBezTo>
                    <a:pt x="11511" y="161389"/>
                    <a:pt x="12406" y="141693"/>
                    <a:pt x="10232" y="141053"/>
                  </a:cubicBezTo>
                  <a:lnTo>
                    <a:pt x="10232" y="137728"/>
                  </a:lnTo>
                  <a:cubicBezTo>
                    <a:pt x="10287" y="138409"/>
                    <a:pt x="10287" y="139093"/>
                    <a:pt x="10232" y="139774"/>
                  </a:cubicBezTo>
                  <a:cubicBezTo>
                    <a:pt x="10232" y="133251"/>
                    <a:pt x="8441" y="135042"/>
                    <a:pt x="8314" y="126984"/>
                  </a:cubicBezTo>
                  <a:cubicBezTo>
                    <a:pt x="8314" y="124042"/>
                    <a:pt x="8314" y="121996"/>
                    <a:pt x="8953" y="124042"/>
                  </a:cubicBezTo>
                  <a:lnTo>
                    <a:pt x="8058" y="117520"/>
                  </a:lnTo>
                  <a:cubicBezTo>
                    <a:pt x="8058" y="115601"/>
                    <a:pt x="8058" y="116113"/>
                    <a:pt x="8058" y="117520"/>
                  </a:cubicBezTo>
                  <a:lnTo>
                    <a:pt x="7418" y="107544"/>
                  </a:lnTo>
                  <a:lnTo>
                    <a:pt x="7418" y="107544"/>
                  </a:lnTo>
                  <a:cubicBezTo>
                    <a:pt x="7418" y="106137"/>
                    <a:pt x="6395" y="102939"/>
                    <a:pt x="6011" y="101405"/>
                  </a:cubicBezTo>
                  <a:cubicBezTo>
                    <a:pt x="5628" y="99870"/>
                    <a:pt x="6011" y="102683"/>
                    <a:pt x="6651" y="101405"/>
                  </a:cubicBezTo>
                  <a:lnTo>
                    <a:pt x="5756" y="96033"/>
                  </a:lnTo>
                  <a:cubicBezTo>
                    <a:pt x="5756" y="93731"/>
                    <a:pt x="7035" y="98207"/>
                    <a:pt x="7163" y="102044"/>
                  </a:cubicBezTo>
                  <a:cubicBezTo>
                    <a:pt x="8953" y="96800"/>
                    <a:pt x="6395" y="97568"/>
                    <a:pt x="7163" y="86440"/>
                  </a:cubicBezTo>
                  <a:lnTo>
                    <a:pt x="7163" y="91556"/>
                  </a:lnTo>
                  <a:cubicBezTo>
                    <a:pt x="7782" y="87322"/>
                    <a:pt x="8081" y="83046"/>
                    <a:pt x="8058" y="78766"/>
                  </a:cubicBezTo>
                  <a:cubicBezTo>
                    <a:pt x="8058" y="80173"/>
                    <a:pt x="6779" y="90533"/>
                    <a:pt x="5884" y="84650"/>
                  </a:cubicBezTo>
                  <a:cubicBezTo>
                    <a:pt x="6221" y="82317"/>
                    <a:pt x="6221" y="79948"/>
                    <a:pt x="5884" y="77615"/>
                  </a:cubicBezTo>
                  <a:cubicBezTo>
                    <a:pt x="6651" y="77615"/>
                    <a:pt x="5884" y="74418"/>
                    <a:pt x="5884" y="70453"/>
                  </a:cubicBezTo>
                  <a:lnTo>
                    <a:pt x="6907" y="70453"/>
                  </a:lnTo>
                  <a:cubicBezTo>
                    <a:pt x="6624" y="68273"/>
                    <a:pt x="6110" y="66129"/>
                    <a:pt x="5372" y="64058"/>
                  </a:cubicBezTo>
                  <a:cubicBezTo>
                    <a:pt x="5054" y="61693"/>
                    <a:pt x="5455" y="59286"/>
                    <a:pt x="6523" y="57152"/>
                  </a:cubicBezTo>
                  <a:cubicBezTo>
                    <a:pt x="6523" y="49605"/>
                    <a:pt x="5628" y="62395"/>
                    <a:pt x="4988" y="53442"/>
                  </a:cubicBezTo>
                  <a:cubicBezTo>
                    <a:pt x="4891" y="47355"/>
                    <a:pt x="4335" y="41284"/>
                    <a:pt x="3325" y="35281"/>
                  </a:cubicBezTo>
                  <a:cubicBezTo>
                    <a:pt x="3325" y="30804"/>
                    <a:pt x="4093" y="35920"/>
                    <a:pt x="4221" y="34385"/>
                  </a:cubicBezTo>
                  <a:lnTo>
                    <a:pt x="3197" y="30548"/>
                  </a:lnTo>
                  <a:cubicBezTo>
                    <a:pt x="3197" y="29525"/>
                    <a:pt x="3197" y="30548"/>
                    <a:pt x="3197" y="30548"/>
                  </a:cubicBezTo>
                  <a:cubicBezTo>
                    <a:pt x="3197" y="27351"/>
                    <a:pt x="2174" y="30548"/>
                    <a:pt x="1663" y="25305"/>
                  </a:cubicBezTo>
                  <a:cubicBezTo>
                    <a:pt x="1663" y="25305"/>
                    <a:pt x="1663" y="23386"/>
                    <a:pt x="1663" y="21979"/>
                  </a:cubicBezTo>
                  <a:lnTo>
                    <a:pt x="5244" y="21979"/>
                  </a:lnTo>
                  <a:cubicBezTo>
                    <a:pt x="7111" y="22230"/>
                    <a:pt x="9004" y="22230"/>
                    <a:pt x="10871" y="21979"/>
                  </a:cubicBezTo>
                  <a:cubicBezTo>
                    <a:pt x="12534" y="21979"/>
                    <a:pt x="10104" y="22747"/>
                    <a:pt x="10871" y="23003"/>
                  </a:cubicBezTo>
                  <a:cubicBezTo>
                    <a:pt x="15822" y="22516"/>
                    <a:pt x="20736" y="21704"/>
                    <a:pt x="25580" y="20572"/>
                  </a:cubicBezTo>
                  <a:lnTo>
                    <a:pt x="31847" y="20572"/>
                  </a:lnTo>
                  <a:cubicBezTo>
                    <a:pt x="27242" y="20572"/>
                    <a:pt x="32998" y="18910"/>
                    <a:pt x="37986" y="17887"/>
                  </a:cubicBezTo>
                  <a:lnTo>
                    <a:pt x="34021" y="17887"/>
                  </a:lnTo>
                  <a:lnTo>
                    <a:pt x="42079" y="16991"/>
                  </a:lnTo>
                  <a:cubicBezTo>
                    <a:pt x="43102" y="16991"/>
                    <a:pt x="42079" y="16991"/>
                    <a:pt x="40928" y="17887"/>
                  </a:cubicBezTo>
                  <a:lnTo>
                    <a:pt x="42462" y="17887"/>
                  </a:lnTo>
                  <a:cubicBezTo>
                    <a:pt x="45404" y="17887"/>
                    <a:pt x="43870" y="18782"/>
                    <a:pt x="42462" y="19421"/>
                  </a:cubicBezTo>
                  <a:lnTo>
                    <a:pt x="39521" y="19421"/>
                  </a:lnTo>
                  <a:cubicBezTo>
                    <a:pt x="37602" y="20189"/>
                    <a:pt x="35812" y="20956"/>
                    <a:pt x="36196" y="21468"/>
                  </a:cubicBezTo>
                  <a:lnTo>
                    <a:pt x="38881" y="21468"/>
                  </a:lnTo>
                  <a:cubicBezTo>
                    <a:pt x="38881" y="21468"/>
                    <a:pt x="37986" y="21468"/>
                    <a:pt x="38242" y="21468"/>
                  </a:cubicBezTo>
                  <a:lnTo>
                    <a:pt x="40672" y="21468"/>
                  </a:lnTo>
                  <a:lnTo>
                    <a:pt x="42591" y="22491"/>
                  </a:lnTo>
                  <a:lnTo>
                    <a:pt x="42591" y="22491"/>
                  </a:lnTo>
                  <a:lnTo>
                    <a:pt x="53206" y="22491"/>
                  </a:lnTo>
                  <a:cubicBezTo>
                    <a:pt x="61624" y="20436"/>
                    <a:pt x="70169" y="18940"/>
                    <a:pt x="78786" y="18014"/>
                  </a:cubicBezTo>
                  <a:cubicBezTo>
                    <a:pt x="75844" y="18910"/>
                    <a:pt x="78146" y="19294"/>
                    <a:pt x="78018" y="20317"/>
                  </a:cubicBezTo>
                  <a:cubicBezTo>
                    <a:pt x="72840" y="20236"/>
                    <a:pt x="67665" y="20578"/>
                    <a:pt x="62543" y="21340"/>
                  </a:cubicBezTo>
                  <a:cubicBezTo>
                    <a:pt x="65868" y="21340"/>
                    <a:pt x="65101" y="21340"/>
                    <a:pt x="64333" y="21340"/>
                  </a:cubicBezTo>
                  <a:lnTo>
                    <a:pt x="75333" y="19805"/>
                  </a:lnTo>
                  <a:cubicBezTo>
                    <a:pt x="75333" y="20700"/>
                    <a:pt x="77763" y="19805"/>
                    <a:pt x="80704" y="20572"/>
                  </a:cubicBezTo>
                  <a:cubicBezTo>
                    <a:pt x="78402" y="19038"/>
                    <a:pt x="88890" y="19038"/>
                    <a:pt x="93494" y="18398"/>
                  </a:cubicBezTo>
                  <a:cubicBezTo>
                    <a:pt x="93494" y="18398"/>
                    <a:pt x="92727" y="19421"/>
                    <a:pt x="87227" y="19549"/>
                  </a:cubicBezTo>
                  <a:cubicBezTo>
                    <a:pt x="93366" y="20445"/>
                    <a:pt x="95029" y="17375"/>
                    <a:pt x="101040" y="18014"/>
                  </a:cubicBezTo>
                  <a:cubicBezTo>
                    <a:pt x="100150" y="17883"/>
                    <a:pt x="99245" y="17883"/>
                    <a:pt x="98355" y="18014"/>
                  </a:cubicBezTo>
                  <a:cubicBezTo>
                    <a:pt x="101552" y="17375"/>
                    <a:pt x="109226" y="17375"/>
                    <a:pt x="107435" y="18014"/>
                  </a:cubicBezTo>
                  <a:lnTo>
                    <a:pt x="106156" y="18014"/>
                  </a:lnTo>
                  <a:cubicBezTo>
                    <a:pt x="115692" y="18056"/>
                    <a:pt x="125207" y="17113"/>
                    <a:pt x="134550" y="15201"/>
                  </a:cubicBezTo>
                  <a:cubicBezTo>
                    <a:pt x="134550" y="15201"/>
                    <a:pt x="133399" y="16991"/>
                    <a:pt x="132887" y="17247"/>
                  </a:cubicBezTo>
                  <a:lnTo>
                    <a:pt x="148619" y="11875"/>
                  </a:lnTo>
                  <a:cubicBezTo>
                    <a:pt x="147212" y="13154"/>
                    <a:pt x="152839" y="15584"/>
                    <a:pt x="145421" y="16608"/>
                  </a:cubicBezTo>
                  <a:cubicBezTo>
                    <a:pt x="148482" y="16937"/>
                    <a:pt x="151569" y="16937"/>
                    <a:pt x="154630" y="16608"/>
                  </a:cubicBezTo>
                  <a:cubicBezTo>
                    <a:pt x="153223" y="16608"/>
                    <a:pt x="150921" y="15201"/>
                    <a:pt x="152967" y="14945"/>
                  </a:cubicBezTo>
                  <a:cubicBezTo>
                    <a:pt x="156435" y="15575"/>
                    <a:pt x="159937" y="16002"/>
                    <a:pt x="163455" y="16224"/>
                  </a:cubicBezTo>
                  <a:cubicBezTo>
                    <a:pt x="161281" y="16224"/>
                    <a:pt x="163455" y="14177"/>
                    <a:pt x="167036" y="14050"/>
                  </a:cubicBezTo>
                  <a:cubicBezTo>
                    <a:pt x="167036" y="14050"/>
                    <a:pt x="167036" y="15840"/>
                    <a:pt x="166141" y="16096"/>
                  </a:cubicBezTo>
                  <a:lnTo>
                    <a:pt x="174710" y="13794"/>
                  </a:lnTo>
                  <a:cubicBezTo>
                    <a:pt x="172536" y="13794"/>
                    <a:pt x="174710" y="15329"/>
                    <a:pt x="176245" y="15712"/>
                  </a:cubicBezTo>
                  <a:cubicBezTo>
                    <a:pt x="175349" y="15712"/>
                    <a:pt x="183663" y="15712"/>
                    <a:pt x="185965" y="15073"/>
                  </a:cubicBezTo>
                  <a:lnTo>
                    <a:pt x="182256" y="15073"/>
                  </a:lnTo>
                  <a:cubicBezTo>
                    <a:pt x="191976" y="15073"/>
                    <a:pt x="191721" y="12131"/>
                    <a:pt x="201313" y="11620"/>
                  </a:cubicBezTo>
                  <a:cubicBezTo>
                    <a:pt x="200162" y="11620"/>
                    <a:pt x="198499" y="14050"/>
                    <a:pt x="203359" y="14050"/>
                  </a:cubicBezTo>
                  <a:cubicBezTo>
                    <a:pt x="209077" y="11147"/>
                    <a:pt x="215200" y="9120"/>
                    <a:pt x="221521" y="8038"/>
                  </a:cubicBezTo>
                  <a:lnTo>
                    <a:pt x="223184" y="8038"/>
                  </a:lnTo>
                  <a:lnTo>
                    <a:pt x="229578" y="7143"/>
                  </a:lnTo>
                  <a:cubicBezTo>
                    <a:pt x="222615" y="9634"/>
                    <a:pt x="215529" y="11769"/>
                    <a:pt x="208347" y="13538"/>
                  </a:cubicBezTo>
                  <a:cubicBezTo>
                    <a:pt x="210468" y="13842"/>
                    <a:pt x="212621" y="13842"/>
                    <a:pt x="214742" y="13538"/>
                  </a:cubicBezTo>
                  <a:cubicBezTo>
                    <a:pt x="216661" y="13538"/>
                    <a:pt x="211801" y="14433"/>
                    <a:pt x="210266" y="14561"/>
                  </a:cubicBezTo>
                  <a:lnTo>
                    <a:pt x="223055" y="14561"/>
                  </a:lnTo>
                  <a:cubicBezTo>
                    <a:pt x="223055" y="13538"/>
                    <a:pt x="232648" y="13026"/>
                    <a:pt x="232137" y="12131"/>
                  </a:cubicBezTo>
                  <a:lnTo>
                    <a:pt x="218579" y="13922"/>
                  </a:lnTo>
                  <a:cubicBezTo>
                    <a:pt x="218579" y="12899"/>
                    <a:pt x="226253" y="10596"/>
                    <a:pt x="235206" y="10340"/>
                  </a:cubicBezTo>
                  <a:cubicBezTo>
                    <a:pt x="237508" y="10340"/>
                    <a:pt x="233671" y="12259"/>
                    <a:pt x="233799" y="12643"/>
                  </a:cubicBezTo>
                  <a:cubicBezTo>
                    <a:pt x="236865" y="11977"/>
                    <a:pt x="239999" y="11677"/>
                    <a:pt x="243136" y="11747"/>
                  </a:cubicBezTo>
                  <a:lnTo>
                    <a:pt x="239299" y="11747"/>
                  </a:lnTo>
                  <a:cubicBezTo>
                    <a:pt x="243963" y="11114"/>
                    <a:pt x="248661" y="10773"/>
                    <a:pt x="253368" y="10724"/>
                  </a:cubicBezTo>
                  <a:cubicBezTo>
                    <a:pt x="255414" y="10724"/>
                    <a:pt x="259635" y="11747"/>
                    <a:pt x="259890" y="10724"/>
                  </a:cubicBezTo>
                  <a:cubicBezTo>
                    <a:pt x="256437" y="9701"/>
                    <a:pt x="255670" y="5992"/>
                    <a:pt x="257844" y="4969"/>
                  </a:cubicBezTo>
                  <a:cubicBezTo>
                    <a:pt x="260018" y="3946"/>
                    <a:pt x="268715" y="5608"/>
                    <a:pt x="270634" y="6120"/>
                  </a:cubicBezTo>
                  <a:cubicBezTo>
                    <a:pt x="272553" y="6631"/>
                    <a:pt x="265646" y="8550"/>
                    <a:pt x="268587" y="9189"/>
                  </a:cubicBezTo>
                  <a:cubicBezTo>
                    <a:pt x="268587" y="9189"/>
                    <a:pt x="270506" y="8550"/>
                    <a:pt x="271274" y="8294"/>
                  </a:cubicBezTo>
                  <a:cubicBezTo>
                    <a:pt x="272041" y="8038"/>
                    <a:pt x="270378" y="9317"/>
                    <a:pt x="275110" y="8294"/>
                  </a:cubicBezTo>
                  <a:cubicBezTo>
                    <a:pt x="275878" y="7143"/>
                    <a:pt x="284703" y="8294"/>
                    <a:pt x="277285" y="7271"/>
                  </a:cubicBezTo>
                  <a:cubicBezTo>
                    <a:pt x="281889" y="7271"/>
                    <a:pt x="282145" y="7271"/>
                    <a:pt x="287645" y="7271"/>
                  </a:cubicBezTo>
                  <a:cubicBezTo>
                    <a:pt x="285854" y="7271"/>
                    <a:pt x="292377" y="4713"/>
                    <a:pt x="296853" y="4201"/>
                  </a:cubicBezTo>
                  <a:cubicBezTo>
                    <a:pt x="296853" y="4201"/>
                    <a:pt x="297749" y="4201"/>
                    <a:pt x="298260" y="4841"/>
                  </a:cubicBezTo>
                  <a:lnTo>
                    <a:pt x="304655" y="4841"/>
                  </a:lnTo>
                  <a:cubicBezTo>
                    <a:pt x="304655" y="10340"/>
                    <a:pt x="304655" y="14689"/>
                    <a:pt x="304655" y="21212"/>
                  </a:cubicBezTo>
                  <a:cubicBezTo>
                    <a:pt x="304655" y="21979"/>
                    <a:pt x="304655" y="26328"/>
                    <a:pt x="303760" y="24537"/>
                  </a:cubicBezTo>
                  <a:cubicBezTo>
                    <a:pt x="304207" y="26213"/>
                    <a:pt x="304507" y="27925"/>
                    <a:pt x="304655" y="29653"/>
                  </a:cubicBezTo>
                  <a:cubicBezTo>
                    <a:pt x="304016" y="34897"/>
                    <a:pt x="304655" y="23514"/>
                    <a:pt x="303248" y="27607"/>
                  </a:cubicBezTo>
                  <a:cubicBezTo>
                    <a:pt x="304202" y="31163"/>
                    <a:pt x="304801" y="34804"/>
                    <a:pt x="305039" y="38478"/>
                  </a:cubicBezTo>
                  <a:cubicBezTo>
                    <a:pt x="305424" y="34201"/>
                    <a:pt x="305165" y="29889"/>
                    <a:pt x="304272" y="25688"/>
                  </a:cubicBezTo>
                  <a:cubicBezTo>
                    <a:pt x="305550" y="25688"/>
                    <a:pt x="307213" y="32211"/>
                    <a:pt x="308364" y="41420"/>
                  </a:cubicBezTo>
                  <a:cubicBezTo>
                    <a:pt x="309003" y="48710"/>
                    <a:pt x="307597" y="44617"/>
                    <a:pt x="308364" y="45896"/>
                  </a:cubicBezTo>
                  <a:cubicBezTo>
                    <a:pt x="308364" y="59582"/>
                    <a:pt x="311306" y="57407"/>
                    <a:pt x="310922" y="68790"/>
                  </a:cubicBezTo>
                  <a:cubicBezTo>
                    <a:pt x="310922" y="73395"/>
                    <a:pt x="309260" y="68790"/>
                    <a:pt x="308748" y="70197"/>
                  </a:cubicBezTo>
                  <a:cubicBezTo>
                    <a:pt x="308108" y="64186"/>
                    <a:pt x="308748" y="60988"/>
                    <a:pt x="308748" y="57407"/>
                  </a:cubicBezTo>
                  <a:lnTo>
                    <a:pt x="308748" y="62395"/>
                  </a:lnTo>
                  <a:cubicBezTo>
                    <a:pt x="308271" y="59737"/>
                    <a:pt x="308057" y="57038"/>
                    <a:pt x="308108" y="54338"/>
                  </a:cubicBezTo>
                  <a:cubicBezTo>
                    <a:pt x="308108" y="58175"/>
                    <a:pt x="309131" y="77487"/>
                    <a:pt x="309003" y="88103"/>
                  </a:cubicBezTo>
                  <a:cubicBezTo>
                    <a:pt x="309003" y="90022"/>
                    <a:pt x="309771" y="93219"/>
                    <a:pt x="310027" y="91684"/>
                  </a:cubicBezTo>
                  <a:lnTo>
                    <a:pt x="310027" y="88359"/>
                  </a:lnTo>
                  <a:cubicBezTo>
                    <a:pt x="310027" y="85161"/>
                    <a:pt x="311306" y="94626"/>
                    <a:pt x="311434" y="90277"/>
                  </a:cubicBezTo>
                  <a:cubicBezTo>
                    <a:pt x="312420" y="95507"/>
                    <a:pt x="312933" y="100815"/>
                    <a:pt x="312968" y="106137"/>
                  </a:cubicBezTo>
                  <a:lnTo>
                    <a:pt x="312073" y="107416"/>
                  </a:lnTo>
                  <a:cubicBezTo>
                    <a:pt x="312473" y="105432"/>
                    <a:pt x="312473" y="103388"/>
                    <a:pt x="312073" y="101405"/>
                  </a:cubicBezTo>
                  <a:cubicBezTo>
                    <a:pt x="312713" y="104090"/>
                    <a:pt x="311306" y="111253"/>
                    <a:pt x="312713" y="114194"/>
                  </a:cubicBezTo>
                  <a:lnTo>
                    <a:pt x="312713" y="109718"/>
                  </a:lnTo>
                  <a:cubicBezTo>
                    <a:pt x="313846" y="114850"/>
                    <a:pt x="314531" y="120071"/>
                    <a:pt x="314759" y="125322"/>
                  </a:cubicBezTo>
                  <a:cubicBezTo>
                    <a:pt x="315526" y="122764"/>
                    <a:pt x="314759" y="124042"/>
                    <a:pt x="315526" y="119950"/>
                  </a:cubicBezTo>
                  <a:cubicBezTo>
                    <a:pt x="314247" y="123531"/>
                    <a:pt x="314887" y="105625"/>
                    <a:pt x="313608" y="111253"/>
                  </a:cubicBezTo>
                  <a:cubicBezTo>
                    <a:pt x="314208" y="107014"/>
                    <a:pt x="314550" y="102743"/>
                    <a:pt x="314631" y="98463"/>
                  </a:cubicBezTo>
                  <a:cubicBezTo>
                    <a:pt x="314631" y="98463"/>
                    <a:pt x="314631" y="100381"/>
                    <a:pt x="314631" y="95777"/>
                  </a:cubicBezTo>
                  <a:lnTo>
                    <a:pt x="314631" y="94754"/>
                  </a:lnTo>
                  <a:lnTo>
                    <a:pt x="314631" y="94754"/>
                  </a:lnTo>
                  <a:cubicBezTo>
                    <a:pt x="314631" y="94754"/>
                    <a:pt x="314631" y="94754"/>
                    <a:pt x="314631" y="94754"/>
                  </a:cubicBezTo>
                  <a:cubicBezTo>
                    <a:pt x="314693" y="95563"/>
                    <a:pt x="314693" y="96375"/>
                    <a:pt x="314631" y="97184"/>
                  </a:cubicBezTo>
                  <a:cubicBezTo>
                    <a:pt x="313736" y="94882"/>
                    <a:pt x="313480" y="87336"/>
                    <a:pt x="312968" y="84394"/>
                  </a:cubicBezTo>
                  <a:cubicBezTo>
                    <a:pt x="312457" y="81452"/>
                    <a:pt x="312968" y="85545"/>
                    <a:pt x="313608" y="84394"/>
                  </a:cubicBezTo>
                  <a:lnTo>
                    <a:pt x="312841" y="80557"/>
                  </a:lnTo>
                  <a:cubicBezTo>
                    <a:pt x="313608" y="80557"/>
                    <a:pt x="313736" y="73139"/>
                    <a:pt x="314375" y="79662"/>
                  </a:cubicBezTo>
                  <a:lnTo>
                    <a:pt x="314375" y="73778"/>
                  </a:lnTo>
                  <a:cubicBezTo>
                    <a:pt x="314701" y="70034"/>
                    <a:pt x="314701" y="66268"/>
                    <a:pt x="314375" y="62523"/>
                  </a:cubicBezTo>
                  <a:cubicBezTo>
                    <a:pt x="314375" y="59709"/>
                    <a:pt x="313224" y="55489"/>
                    <a:pt x="314375" y="57919"/>
                  </a:cubicBezTo>
                  <a:lnTo>
                    <a:pt x="313480" y="48710"/>
                  </a:lnTo>
                  <a:lnTo>
                    <a:pt x="313480" y="48710"/>
                  </a:lnTo>
                  <a:cubicBezTo>
                    <a:pt x="312406" y="38986"/>
                    <a:pt x="311936" y="29204"/>
                    <a:pt x="312073" y="19421"/>
                  </a:cubicBezTo>
                  <a:cubicBezTo>
                    <a:pt x="312073" y="17887"/>
                    <a:pt x="312073" y="16224"/>
                    <a:pt x="312073" y="14433"/>
                  </a:cubicBezTo>
                  <a:lnTo>
                    <a:pt x="312073" y="11492"/>
                  </a:lnTo>
                  <a:lnTo>
                    <a:pt x="312073" y="6248"/>
                  </a:lnTo>
                  <a:lnTo>
                    <a:pt x="312073" y="4201"/>
                  </a:lnTo>
                  <a:lnTo>
                    <a:pt x="312073" y="237"/>
                  </a:lnTo>
                  <a:lnTo>
                    <a:pt x="301074" y="237"/>
                  </a:lnTo>
                  <a:cubicBezTo>
                    <a:pt x="299545" y="43"/>
                    <a:pt x="297998" y="43"/>
                    <a:pt x="296470" y="237"/>
                  </a:cubicBezTo>
                  <a:cubicBezTo>
                    <a:pt x="287727" y="-225"/>
                    <a:pt x="278961" y="-11"/>
                    <a:pt x="270251" y="876"/>
                  </a:cubicBezTo>
                  <a:lnTo>
                    <a:pt x="270250" y="1771"/>
                  </a:lnTo>
                  <a:cubicBezTo>
                    <a:pt x="265390" y="1771"/>
                    <a:pt x="260786" y="1771"/>
                    <a:pt x="254903" y="3050"/>
                  </a:cubicBezTo>
                  <a:lnTo>
                    <a:pt x="254903" y="3690"/>
                  </a:lnTo>
                  <a:cubicBezTo>
                    <a:pt x="249787" y="4585"/>
                    <a:pt x="242113" y="3690"/>
                    <a:pt x="233543" y="3690"/>
                  </a:cubicBezTo>
                  <a:cubicBezTo>
                    <a:pt x="234899" y="3470"/>
                    <a:pt x="236281" y="3470"/>
                    <a:pt x="237636" y="3690"/>
                  </a:cubicBezTo>
                  <a:cubicBezTo>
                    <a:pt x="227916" y="2667"/>
                    <a:pt x="217300" y="5864"/>
                    <a:pt x="208475" y="5225"/>
                  </a:cubicBezTo>
                  <a:cubicBezTo>
                    <a:pt x="206686" y="5338"/>
                    <a:pt x="204892" y="5338"/>
                    <a:pt x="203103" y="5225"/>
                  </a:cubicBezTo>
                  <a:lnTo>
                    <a:pt x="199650" y="5225"/>
                  </a:lnTo>
                  <a:lnTo>
                    <a:pt x="202208" y="5225"/>
                  </a:lnTo>
                  <a:lnTo>
                    <a:pt x="195557" y="5225"/>
                  </a:lnTo>
                  <a:lnTo>
                    <a:pt x="194406" y="5225"/>
                  </a:lnTo>
                  <a:lnTo>
                    <a:pt x="194406" y="5225"/>
                  </a:lnTo>
                  <a:cubicBezTo>
                    <a:pt x="191848" y="5225"/>
                    <a:pt x="192360" y="5225"/>
                    <a:pt x="193767" y="6248"/>
                  </a:cubicBezTo>
                  <a:lnTo>
                    <a:pt x="190441" y="6887"/>
                  </a:lnTo>
                  <a:cubicBezTo>
                    <a:pt x="188395" y="5736"/>
                    <a:pt x="183918" y="7655"/>
                    <a:pt x="181105" y="6887"/>
                  </a:cubicBezTo>
                  <a:cubicBezTo>
                    <a:pt x="176401" y="7396"/>
                    <a:pt x="171741" y="8251"/>
                    <a:pt x="167164" y="9445"/>
                  </a:cubicBezTo>
                  <a:cubicBezTo>
                    <a:pt x="167164" y="9445"/>
                    <a:pt x="166396" y="9445"/>
                    <a:pt x="167164" y="9445"/>
                  </a:cubicBezTo>
                  <a:cubicBezTo>
                    <a:pt x="164482" y="9244"/>
                    <a:pt x="161788" y="9244"/>
                    <a:pt x="159106" y="9445"/>
                  </a:cubicBezTo>
                  <a:lnTo>
                    <a:pt x="157827" y="8550"/>
                  </a:lnTo>
                  <a:lnTo>
                    <a:pt x="151816" y="10213"/>
                  </a:lnTo>
                  <a:cubicBezTo>
                    <a:pt x="148107" y="10213"/>
                    <a:pt x="146572" y="10213"/>
                    <a:pt x="150153" y="8678"/>
                  </a:cubicBezTo>
                  <a:cubicBezTo>
                    <a:pt x="141328" y="10213"/>
                    <a:pt x="142991" y="9445"/>
                    <a:pt x="135445" y="10852"/>
                  </a:cubicBezTo>
                  <a:lnTo>
                    <a:pt x="135445" y="10213"/>
                  </a:lnTo>
                  <a:cubicBezTo>
                    <a:pt x="132580" y="10777"/>
                    <a:pt x="129668" y="11077"/>
                    <a:pt x="126748" y="11108"/>
                  </a:cubicBezTo>
                  <a:cubicBezTo>
                    <a:pt x="120609" y="10213"/>
                    <a:pt x="96819" y="12387"/>
                    <a:pt x="81216" y="12003"/>
                  </a:cubicBezTo>
                  <a:cubicBezTo>
                    <a:pt x="84286" y="13794"/>
                    <a:pt x="73926" y="12003"/>
                    <a:pt x="73414" y="13026"/>
                  </a:cubicBezTo>
                  <a:cubicBezTo>
                    <a:pt x="72902" y="14050"/>
                    <a:pt x="70344" y="13026"/>
                    <a:pt x="73414" y="12003"/>
                  </a:cubicBezTo>
                  <a:cubicBezTo>
                    <a:pt x="67590" y="12052"/>
                    <a:pt x="61776" y="12522"/>
                    <a:pt x="56020" y="13410"/>
                  </a:cubicBezTo>
                  <a:cubicBezTo>
                    <a:pt x="55125" y="13410"/>
                    <a:pt x="57682" y="12643"/>
                    <a:pt x="56915" y="12515"/>
                  </a:cubicBezTo>
                  <a:cubicBezTo>
                    <a:pt x="55815" y="12711"/>
                    <a:pt x="54690" y="12711"/>
                    <a:pt x="53590" y="12515"/>
                  </a:cubicBezTo>
                  <a:cubicBezTo>
                    <a:pt x="52695" y="12515"/>
                    <a:pt x="54741" y="12515"/>
                    <a:pt x="56020" y="11875"/>
                  </a:cubicBezTo>
                  <a:cubicBezTo>
                    <a:pt x="47834" y="11875"/>
                    <a:pt x="47067" y="13666"/>
                    <a:pt x="46555" y="14945"/>
                  </a:cubicBezTo>
                  <a:cubicBezTo>
                    <a:pt x="43509" y="14510"/>
                    <a:pt x="40404" y="14773"/>
                    <a:pt x="37475" y="15712"/>
                  </a:cubicBezTo>
                  <a:cubicBezTo>
                    <a:pt x="36068" y="15712"/>
                    <a:pt x="33637" y="15073"/>
                    <a:pt x="38626" y="14689"/>
                  </a:cubicBezTo>
                  <a:cubicBezTo>
                    <a:pt x="32758" y="14571"/>
                    <a:pt x="26892" y="14999"/>
                    <a:pt x="21104" y="15968"/>
                  </a:cubicBezTo>
                  <a:cubicBezTo>
                    <a:pt x="19532" y="15774"/>
                    <a:pt x="17943" y="15774"/>
                    <a:pt x="16371" y="15968"/>
                  </a:cubicBezTo>
                  <a:cubicBezTo>
                    <a:pt x="9848" y="15968"/>
                    <a:pt x="10232" y="15968"/>
                    <a:pt x="1535" y="16735"/>
                  </a:cubicBezTo>
                  <a:lnTo>
                    <a:pt x="3965" y="16735"/>
                  </a:lnTo>
                  <a:cubicBezTo>
                    <a:pt x="3005" y="17198"/>
                    <a:pt x="1961" y="17459"/>
                    <a:pt x="896" y="17503"/>
                  </a:cubicBezTo>
                  <a:cubicBezTo>
                    <a:pt x="960" y="18781"/>
                    <a:pt x="960" y="20061"/>
                    <a:pt x="896" y="21340"/>
                  </a:cubicBezTo>
                  <a:cubicBezTo>
                    <a:pt x="895" y="22747"/>
                    <a:pt x="895" y="24793"/>
                    <a:pt x="895" y="26200"/>
                  </a:cubicBezTo>
                  <a:lnTo>
                    <a:pt x="895" y="26200"/>
                  </a:lnTo>
                  <a:cubicBezTo>
                    <a:pt x="895" y="37839"/>
                    <a:pt x="1535" y="31188"/>
                    <a:pt x="895" y="42571"/>
                  </a:cubicBezTo>
                  <a:lnTo>
                    <a:pt x="1663" y="42571"/>
                  </a:lnTo>
                  <a:cubicBezTo>
                    <a:pt x="3325" y="43594"/>
                    <a:pt x="1663" y="52675"/>
                    <a:pt x="1663" y="59326"/>
                  </a:cubicBezTo>
                  <a:lnTo>
                    <a:pt x="1663" y="56896"/>
                  </a:lnTo>
                  <a:cubicBezTo>
                    <a:pt x="1488" y="61538"/>
                    <a:pt x="932" y="66158"/>
                    <a:pt x="0" y="70709"/>
                  </a:cubicBezTo>
                  <a:cubicBezTo>
                    <a:pt x="0" y="71476"/>
                    <a:pt x="0" y="69430"/>
                    <a:pt x="0" y="68407"/>
                  </a:cubicBezTo>
                  <a:cubicBezTo>
                    <a:pt x="0" y="77871"/>
                    <a:pt x="1151" y="69558"/>
                    <a:pt x="1663" y="76592"/>
                  </a:cubicBezTo>
                  <a:cubicBezTo>
                    <a:pt x="1663" y="77999"/>
                    <a:pt x="256" y="75057"/>
                    <a:pt x="384" y="79790"/>
                  </a:cubicBezTo>
                  <a:cubicBezTo>
                    <a:pt x="1365" y="86486"/>
                    <a:pt x="1963" y="93233"/>
                    <a:pt x="2175" y="99998"/>
                  </a:cubicBezTo>
                  <a:cubicBezTo>
                    <a:pt x="2174" y="98591"/>
                    <a:pt x="2814" y="97056"/>
                    <a:pt x="3325" y="99998"/>
                  </a:cubicBezTo>
                  <a:cubicBezTo>
                    <a:pt x="2742" y="106037"/>
                    <a:pt x="2742" y="112119"/>
                    <a:pt x="3325" y="118159"/>
                  </a:cubicBezTo>
                  <a:cubicBezTo>
                    <a:pt x="3359" y="118457"/>
                    <a:pt x="3359" y="118757"/>
                    <a:pt x="3325" y="119055"/>
                  </a:cubicBezTo>
                  <a:cubicBezTo>
                    <a:pt x="3325" y="122891"/>
                    <a:pt x="4477" y="131844"/>
                    <a:pt x="5244" y="133891"/>
                  </a:cubicBezTo>
                  <a:cubicBezTo>
                    <a:pt x="2814" y="137472"/>
                    <a:pt x="7674" y="157680"/>
                    <a:pt x="5244" y="157680"/>
                  </a:cubicBezTo>
                  <a:lnTo>
                    <a:pt x="5244" y="169575"/>
                  </a:lnTo>
                  <a:lnTo>
                    <a:pt x="5244" y="169575"/>
                  </a:lnTo>
                  <a:cubicBezTo>
                    <a:pt x="5204" y="173894"/>
                    <a:pt x="5763" y="178199"/>
                    <a:pt x="6907" y="182364"/>
                  </a:cubicBezTo>
                  <a:cubicBezTo>
                    <a:pt x="6907" y="184027"/>
                    <a:pt x="6907" y="182364"/>
                    <a:pt x="6907" y="182364"/>
                  </a:cubicBezTo>
                  <a:cubicBezTo>
                    <a:pt x="6695" y="189577"/>
                    <a:pt x="7339" y="196790"/>
                    <a:pt x="8825" y="203851"/>
                  </a:cubicBezTo>
                  <a:lnTo>
                    <a:pt x="8058" y="204747"/>
                  </a:lnTo>
                  <a:cubicBezTo>
                    <a:pt x="8697" y="207305"/>
                    <a:pt x="8058" y="220862"/>
                    <a:pt x="9081" y="231605"/>
                  </a:cubicBezTo>
                  <a:cubicBezTo>
                    <a:pt x="9081" y="231605"/>
                    <a:pt x="9081" y="231605"/>
                    <a:pt x="9081" y="230454"/>
                  </a:cubicBezTo>
                  <a:cubicBezTo>
                    <a:pt x="10616" y="242605"/>
                    <a:pt x="8314" y="259743"/>
                    <a:pt x="11383" y="264092"/>
                  </a:cubicBezTo>
                  <a:lnTo>
                    <a:pt x="12534" y="272021"/>
                  </a:lnTo>
                  <a:cubicBezTo>
                    <a:pt x="12534" y="261662"/>
                    <a:pt x="13813" y="273556"/>
                    <a:pt x="14069" y="269208"/>
                  </a:cubicBezTo>
                  <a:cubicBezTo>
                    <a:pt x="14069" y="273300"/>
                    <a:pt x="14069" y="279823"/>
                    <a:pt x="13430" y="274835"/>
                  </a:cubicBezTo>
                  <a:lnTo>
                    <a:pt x="13430" y="274068"/>
                  </a:lnTo>
                  <a:cubicBezTo>
                    <a:pt x="11895" y="272277"/>
                    <a:pt x="13430" y="286858"/>
                    <a:pt x="12534" y="286858"/>
                  </a:cubicBezTo>
                  <a:cubicBezTo>
                    <a:pt x="12534" y="293253"/>
                    <a:pt x="13174" y="299648"/>
                    <a:pt x="13430" y="306043"/>
                  </a:cubicBezTo>
                  <a:cubicBezTo>
                    <a:pt x="13685" y="312437"/>
                    <a:pt x="13430" y="320879"/>
                    <a:pt x="14197" y="328041"/>
                  </a:cubicBezTo>
                  <a:lnTo>
                    <a:pt x="38626" y="327146"/>
                  </a:lnTo>
                  <a:lnTo>
                    <a:pt x="36324" y="326123"/>
                  </a:lnTo>
                  <a:lnTo>
                    <a:pt x="43102" y="326123"/>
                  </a:lnTo>
                  <a:cubicBezTo>
                    <a:pt x="44893" y="326123"/>
                    <a:pt x="45532" y="326890"/>
                    <a:pt x="40672" y="327018"/>
                  </a:cubicBezTo>
                  <a:cubicBezTo>
                    <a:pt x="43453" y="327273"/>
                    <a:pt x="46255" y="326879"/>
                    <a:pt x="48858" y="325867"/>
                  </a:cubicBezTo>
                  <a:cubicBezTo>
                    <a:pt x="58194" y="325867"/>
                    <a:pt x="45276" y="327402"/>
                    <a:pt x="48090" y="327274"/>
                  </a:cubicBezTo>
                  <a:lnTo>
                    <a:pt x="51927" y="327274"/>
                  </a:lnTo>
                  <a:lnTo>
                    <a:pt x="51032" y="327274"/>
                  </a:lnTo>
                  <a:cubicBezTo>
                    <a:pt x="54029" y="326413"/>
                    <a:pt x="57124" y="325940"/>
                    <a:pt x="60241" y="325867"/>
                  </a:cubicBezTo>
                  <a:cubicBezTo>
                    <a:pt x="63822" y="325867"/>
                    <a:pt x="62159" y="325867"/>
                    <a:pt x="63566" y="325867"/>
                  </a:cubicBezTo>
                  <a:cubicBezTo>
                    <a:pt x="64973" y="325867"/>
                    <a:pt x="63566" y="325867"/>
                    <a:pt x="65740" y="325867"/>
                  </a:cubicBezTo>
                  <a:lnTo>
                    <a:pt x="74182" y="325867"/>
                  </a:lnTo>
                  <a:lnTo>
                    <a:pt x="70728" y="325099"/>
                  </a:lnTo>
                  <a:cubicBezTo>
                    <a:pt x="74437" y="325099"/>
                    <a:pt x="78658" y="325099"/>
                    <a:pt x="74693" y="323948"/>
                  </a:cubicBezTo>
                  <a:cubicBezTo>
                    <a:pt x="80576" y="325227"/>
                    <a:pt x="106284" y="322925"/>
                    <a:pt x="109737" y="323181"/>
                  </a:cubicBezTo>
                  <a:cubicBezTo>
                    <a:pt x="115285" y="322345"/>
                    <a:pt x="120882" y="321875"/>
                    <a:pt x="126492" y="321774"/>
                  </a:cubicBezTo>
                  <a:cubicBezTo>
                    <a:pt x="124957" y="321774"/>
                    <a:pt x="123934" y="320751"/>
                    <a:pt x="129434" y="320623"/>
                  </a:cubicBezTo>
                  <a:cubicBezTo>
                    <a:pt x="127515" y="322797"/>
                    <a:pt x="139666" y="320623"/>
                    <a:pt x="144142" y="322286"/>
                  </a:cubicBezTo>
                  <a:cubicBezTo>
                    <a:pt x="140049" y="321518"/>
                    <a:pt x="159873" y="321263"/>
                    <a:pt x="153479" y="320111"/>
                  </a:cubicBezTo>
                  <a:cubicBezTo>
                    <a:pt x="158083" y="320111"/>
                    <a:pt x="153479" y="320879"/>
                    <a:pt x="157316" y="321263"/>
                  </a:cubicBezTo>
                  <a:cubicBezTo>
                    <a:pt x="168315" y="319856"/>
                    <a:pt x="181488" y="320495"/>
                    <a:pt x="195046" y="319600"/>
                  </a:cubicBezTo>
                  <a:cubicBezTo>
                    <a:pt x="195046" y="319600"/>
                    <a:pt x="193000" y="318960"/>
                    <a:pt x="195813" y="318449"/>
                  </a:cubicBezTo>
                  <a:lnTo>
                    <a:pt x="203103" y="319472"/>
                  </a:lnTo>
                  <a:cubicBezTo>
                    <a:pt x="205789" y="319472"/>
                    <a:pt x="205406" y="317809"/>
                    <a:pt x="210394" y="318449"/>
                  </a:cubicBezTo>
                  <a:cubicBezTo>
                    <a:pt x="209626" y="318449"/>
                    <a:pt x="208603" y="318449"/>
                    <a:pt x="210394" y="317809"/>
                  </a:cubicBezTo>
                  <a:cubicBezTo>
                    <a:pt x="236997" y="317809"/>
                    <a:pt x="264623" y="313972"/>
                    <a:pt x="291737" y="315123"/>
                  </a:cubicBezTo>
                  <a:cubicBezTo>
                    <a:pt x="288028" y="315123"/>
                    <a:pt x="290458" y="315123"/>
                    <a:pt x="293272" y="315123"/>
                  </a:cubicBezTo>
                  <a:cubicBezTo>
                    <a:pt x="291481" y="315123"/>
                    <a:pt x="293272" y="314484"/>
                    <a:pt x="293272" y="314100"/>
                  </a:cubicBezTo>
                  <a:lnTo>
                    <a:pt x="304655" y="314100"/>
                  </a:lnTo>
                  <a:cubicBezTo>
                    <a:pt x="306573" y="313077"/>
                    <a:pt x="316677" y="314100"/>
                    <a:pt x="317445" y="312437"/>
                  </a:cubicBezTo>
                  <a:lnTo>
                    <a:pt x="313864" y="312437"/>
                  </a:lnTo>
                  <a:cubicBezTo>
                    <a:pt x="318596" y="311031"/>
                    <a:pt x="307085" y="310135"/>
                    <a:pt x="307725" y="308600"/>
                  </a:cubicBezTo>
                  <a:cubicBezTo>
                    <a:pt x="302481" y="310135"/>
                    <a:pt x="293528" y="307321"/>
                    <a:pt x="284959" y="309624"/>
                  </a:cubicBezTo>
                  <a:cubicBezTo>
                    <a:pt x="283040" y="309624"/>
                    <a:pt x="286621" y="309624"/>
                    <a:pt x="284959" y="308728"/>
                  </a:cubicBezTo>
                  <a:cubicBezTo>
                    <a:pt x="281811" y="309673"/>
                    <a:pt x="278514" y="310020"/>
                    <a:pt x="275238" y="309752"/>
                  </a:cubicBezTo>
                  <a:lnTo>
                    <a:pt x="275238" y="309752"/>
                  </a:lnTo>
                  <a:cubicBezTo>
                    <a:pt x="261297" y="310519"/>
                    <a:pt x="255286" y="309752"/>
                    <a:pt x="239683" y="310647"/>
                  </a:cubicBezTo>
                  <a:lnTo>
                    <a:pt x="240834" y="311286"/>
                  </a:lnTo>
                  <a:cubicBezTo>
                    <a:pt x="238959" y="311397"/>
                    <a:pt x="237080" y="311397"/>
                    <a:pt x="235206" y="311286"/>
                  </a:cubicBezTo>
                  <a:cubicBezTo>
                    <a:pt x="231369" y="312565"/>
                    <a:pt x="244670" y="311286"/>
                    <a:pt x="241217" y="312309"/>
                  </a:cubicBezTo>
                  <a:cubicBezTo>
                    <a:pt x="236613" y="311031"/>
                    <a:pt x="217428" y="313461"/>
                    <a:pt x="214358" y="312309"/>
                  </a:cubicBezTo>
                  <a:cubicBezTo>
                    <a:pt x="209243" y="312309"/>
                    <a:pt x="215893" y="313077"/>
                    <a:pt x="210777" y="313333"/>
                  </a:cubicBezTo>
                  <a:lnTo>
                    <a:pt x="209371" y="313333"/>
                  </a:lnTo>
                  <a:lnTo>
                    <a:pt x="208092" y="313972"/>
                  </a:lnTo>
                  <a:cubicBezTo>
                    <a:pt x="204766" y="313972"/>
                    <a:pt x="202976" y="313972"/>
                    <a:pt x="202848" y="313205"/>
                  </a:cubicBezTo>
                  <a:lnTo>
                    <a:pt x="206045" y="313205"/>
                  </a:lnTo>
                  <a:cubicBezTo>
                    <a:pt x="201569" y="313205"/>
                    <a:pt x="193255" y="314100"/>
                    <a:pt x="192104" y="313972"/>
                  </a:cubicBezTo>
                  <a:lnTo>
                    <a:pt x="197092" y="313972"/>
                  </a:lnTo>
                  <a:cubicBezTo>
                    <a:pt x="183023" y="315123"/>
                    <a:pt x="165757" y="315379"/>
                    <a:pt x="152200" y="317042"/>
                  </a:cubicBezTo>
                  <a:lnTo>
                    <a:pt x="153223" y="317042"/>
                  </a:lnTo>
                  <a:cubicBezTo>
                    <a:pt x="142863" y="318193"/>
                    <a:pt x="144910" y="317042"/>
                    <a:pt x="133526" y="317937"/>
                  </a:cubicBezTo>
                  <a:lnTo>
                    <a:pt x="133526" y="317937"/>
                  </a:lnTo>
                  <a:cubicBezTo>
                    <a:pt x="130752" y="318536"/>
                    <a:pt x="127923" y="318836"/>
                    <a:pt x="125085" y="318832"/>
                  </a:cubicBezTo>
                  <a:cubicBezTo>
                    <a:pt x="127899" y="318832"/>
                    <a:pt x="119585" y="318832"/>
                    <a:pt x="123423" y="317681"/>
                  </a:cubicBezTo>
                  <a:cubicBezTo>
                    <a:pt x="119063" y="317951"/>
                    <a:pt x="114760" y="318811"/>
                    <a:pt x="110633" y="320239"/>
                  </a:cubicBezTo>
                  <a:lnTo>
                    <a:pt x="108842" y="320239"/>
                  </a:lnTo>
                  <a:cubicBezTo>
                    <a:pt x="106097" y="321054"/>
                    <a:pt x="103262" y="321526"/>
                    <a:pt x="100401" y="321646"/>
                  </a:cubicBezTo>
                  <a:cubicBezTo>
                    <a:pt x="105133" y="320879"/>
                    <a:pt x="96692" y="320879"/>
                    <a:pt x="101935" y="319983"/>
                  </a:cubicBezTo>
                  <a:cubicBezTo>
                    <a:pt x="89913" y="319983"/>
                    <a:pt x="84286" y="322158"/>
                    <a:pt x="78658" y="320623"/>
                  </a:cubicBezTo>
                  <a:cubicBezTo>
                    <a:pt x="73286" y="322414"/>
                    <a:pt x="89018" y="320623"/>
                    <a:pt x="85948" y="321390"/>
                  </a:cubicBezTo>
                  <a:cubicBezTo>
                    <a:pt x="88634" y="321390"/>
                    <a:pt x="81472" y="322925"/>
                    <a:pt x="77763" y="322925"/>
                  </a:cubicBezTo>
                  <a:cubicBezTo>
                    <a:pt x="72393" y="322053"/>
                    <a:pt x="66960" y="321625"/>
                    <a:pt x="61520" y="321646"/>
                  </a:cubicBezTo>
                  <a:lnTo>
                    <a:pt x="63438" y="321646"/>
                  </a:lnTo>
                  <a:cubicBezTo>
                    <a:pt x="59857" y="321646"/>
                    <a:pt x="56403" y="322541"/>
                    <a:pt x="52055" y="321646"/>
                  </a:cubicBezTo>
                  <a:cubicBezTo>
                    <a:pt x="49625" y="322797"/>
                    <a:pt x="46300" y="321646"/>
                    <a:pt x="45660" y="323181"/>
                  </a:cubicBezTo>
                  <a:lnTo>
                    <a:pt x="54485" y="322414"/>
                  </a:lnTo>
                  <a:cubicBezTo>
                    <a:pt x="48605" y="323726"/>
                    <a:pt x="42603" y="324412"/>
                    <a:pt x="36579" y="324460"/>
                  </a:cubicBezTo>
                  <a:lnTo>
                    <a:pt x="41311" y="323437"/>
                  </a:lnTo>
                  <a:cubicBezTo>
                    <a:pt x="38881" y="323437"/>
                    <a:pt x="36707" y="323437"/>
                    <a:pt x="34149" y="323437"/>
                  </a:cubicBezTo>
                  <a:cubicBezTo>
                    <a:pt x="39425" y="322386"/>
                    <a:pt x="44767" y="321702"/>
                    <a:pt x="50136" y="321390"/>
                  </a:cubicBezTo>
                  <a:cubicBezTo>
                    <a:pt x="47578" y="321390"/>
                    <a:pt x="40032" y="322797"/>
                    <a:pt x="42719" y="321390"/>
                  </a:cubicBezTo>
                  <a:cubicBezTo>
                    <a:pt x="38881" y="323309"/>
                    <a:pt x="33254" y="321390"/>
                    <a:pt x="26731" y="323309"/>
                  </a:cubicBezTo>
                  <a:lnTo>
                    <a:pt x="26731" y="322541"/>
                  </a:lnTo>
                  <a:cubicBezTo>
                    <a:pt x="25708" y="322541"/>
                    <a:pt x="23661" y="322541"/>
                    <a:pt x="21743" y="323309"/>
                  </a:cubicBezTo>
                  <a:lnTo>
                    <a:pt x="25068" y="322158"/>
                  </a:lnTo>
                  <a:lnTo>
                    <a:pt x="22638" y="322158"/>
                  </a:lnTo>
                  <a:lnTo>
                    <a:pt x="20848" y="322158"/>
                  </a:lnTo>
                  <a:cubicBezTo>
                    <a:pt x="20383" y="322247"/>
                    <a:pt x="19905" y="322247"/>
                    <a:pt x="19441" y="322158"/>
                  </a:cubicBezTo>
                  <a:cubicBezTo>
                    <a:pt x="19571" y="321654"/>
                    <a:pt x="19571" y="321126"/>
                    <a:pt x="19441" y="320623"/>
                  </a:cubicBezTo>
                  <a:cubicBezTo>
                    <a:pt x="19527" y="321217"/>
                    <a:pt x="19527" y="321820"/>
                    <a:pt x="19441" y="322414"/>
                  </a:cubicBezTo>
                  <a:cubicBezTo>
                    <a:pt x="19441" y="322414"/>
                    <a:pt x="17906" y="323309"/>
                    <a:pt x="19441" y="323565"/>
                  </a:cubicBezTo>
                  <a:lnTo>
                    <a:pt x="18545" y="323565"/>
                  </a:lnTo>
                  <a:cubicBezTo>
                    <a:pt x="18362" y="322464"/>
                    <a:pt x="18362" y="321340"/>
                    <a:pt x="18545" y="320239"/>
                  </a:cubicBezTo>
                  <a:cubicBezTo>
                    <a:pt x="18474" y="319175"/>
                    <a:pt x="18474" y="318106"/>
                    <a:pt x="18545" y="317042"/>
                  </a:cubicBezTo>
                  <a:cubicBezTo>
                    <a:pt x="19207" y="313233"/>
                    <a:pt x="19207" y="309339"/>
                    <a:pt x="18545" y="305531"/>
                  </a:cubicBezTo>
                  <a:cubicBezTo>
                    <a:pt x="18545" y="307577"/>
                    <a:pt x="18545" y="313077"/>
                    <a:pt x="18545" y="310007"/>
                  </a:cubicBezTo>
                  <a:cubicBezTo>
                    <a:pt x="18393" y="307238"/>
                    <a:pt x="18393" y="304463"/>
                    <a:pt x="18545" y="301694"/>
                  </a:cubicBezTo>
                  <a:cubicBezTo>
                    <a:pt x="17906" y="292102"/>
                    <a:pt x="17906" y="303229"/>
                    <a:pt x="17139" y="299136"/>
                  </a:cubicBezTo>
                  <a:cubicBezTo>
                    <a:pt x="16371" y="295043"/>
                    <a:pt x="17139" y="294404"/>
                    <a:pt x="16115" y="290183"/>
                  </a:cubicBezTo>
                  <a:lnTo>
                    <a:pt x="16883" y="290183"/>
                  </a:lnTo>
                  <a:cubicBezTo>
                    <a:pt x="16883" y="279056"/>
                    <a:pt x="15092" y="287241"/>
                    <a:pt x="15220" y="277393"/>
                  </a:cubicBezTo>
                  <a:lnTo>
                    <a:pt x="16499" y="281614"/>
                  </a:lnTo>
                  <a:lnTo>
                    <a:pt x="16499" y="276370"/>
                  </a:lnTo>
                  <a:lnTo>
                    <a:pt x="17522" y="277393"/>
                  </a:lnTo>
                  <a:cubicBezTo>
                    <a:pt x="16716" y="273181"/>
                    <a:pt x="16415" y="268887"/>
                    <a:pt x="16627" y="264603"/>
                  </a:cubicBezTo>
                  <a:cubicBezTo>
                    <a:pt x="16627" y="265882"/>
                    <a:pt x="15220" y="263836"/>
                    <a:pt x="14964" y="258976"/>
                  </a:cubicBezTo>
                  <a:cubicBezTo>
                    <a:pt x="14709" y="254116"/>
                    <a:pt x="15732" y="260766"/>
                    <a:pt x="14964" y="253860"/>
                  </a:cubicBezTo>
                  <a:cubicBezTo>
                    <a:pt x="15883" y="255813"/>
                    <a:pt x="16152" y="258009"/>
                    <a:pt x="15732" y="260127"/>
                  </a:cubicBezTo>
                  <a:cubicBezTo>
                    <a:pt x="15732" y="260127"/>
                    <a:pt x="15732" y="261662"/>
                    <a:pt x="16499" y="262045"/>
                  </a:cubicBezTo>
                  <a:cubicBezTo>
                    <a:pt x="16845" y="258173"/>
                    <a:pt x="16845" y="254278"/>
                    <a:pt x="16499" y="250406"/>
                  </a:cubicBezTo>
                  <a:cubicBezTo>
                    <a:pt x="16629" y="251340"/>
                    <a:pt x="16629" y="252287"/>
                    <a:pt x="16499" y="253220"/>
                  </a:cubicBezTo>
                  <a:lnTo>
                    <a:pt x="14964" y="243244"/>
                  </a:lnTo>
                  <a:cubicBezTo>
                    <a:pt x="14964" y="241581"/>
                    <a:pt x="14964" y="243244"/>
                    <a:pt x="15732" y="244012"/>
                  </a:cubicBezTo>
                  <a:cubicBezTo>
                    <a:pt x="15732" y="242093"/>
                    <a:pt x="15092" y="240686"/>
                    <a:pt x="14964" y="237617"/>
                  </a:cubicBezTo>
                  <a:cubicBezTo>
                    <a:pt x="15604" y="238384"/>
                    <a:pt x="16243" y="237617"/>
                    <a:pt x="16755" y="242349"/>
                  </a:cubicBezTo>
                  <a:lnTo>
                    <a:pt x="15604" y="232884"/>
                  </a:lnTo>
                  <a:cubicBezTo>
                    <a:pt x="15604" y="232245"/>
                    <a:pt x="15604" y="227896"/>
                    <a:pt x="16371" y="229175"/>
                  </a:cubicBezTo>
                  <a:cubicBezTo>
                    <a:pt x="16371" y="223804"/>
                    <a:pt x="14453" y="216385"/>
                    <a:pt x="14581" y="209095"/>
                  </a:cubicBezTo>
                  <a:cubicBezTo>
                    <a:pt x="14487" y="208245"/>
                    <a:pt x="14487" y="207387"/>
                    <a:pt x="14581" y="206537"/>
                  </a:cubicBezTo>
                  <a:cubicBezTo>
                    <a:pt x="14722" y="199743"/>
                    <a:pt x="14380" y="192947"/>
                    <a:pt x="13558" y="186201"/>
                  </a:cubicBezTo>
                  <a:lnTo>
                    <a:pt x="14453" y="181725"/>
                  </a:lnTo>
                  <a:cubicBezTo>
                    <a:pt x="14453" y="175586"/>
                    <a:pt x="13302" y="187736"/>
                    <a:pt x="12406" y="177632"/>
                  </a:cubicBezTo>
                  <a:cubicBezTo>
                    <a:pt x="11767" y="170342"/>
                    <a:pt x="13302" y="174818"/>
                    <a:pt x="13430" y="172260"/>
                  </a:cubicBezTo>
                  <a:cubicBezTo>
                    <a:pt x="12071" y="166872"/>
                    <a:pt x="11511" y="161313"/>
                    <a:pt x="11767" y="155761"/>
                  </a:cubicBezTo>
                  <a:cubicBezTo>
                    <a:pt x="11639" y="157040"/>
                    <a:pt x="11511" y="158703"/>
                    <a:pt x="11767" y="160750"/>
                  </a:cubicBezTo>
                  <a:close/>
                  <a:moveTo>
                    <a:pt x="7418" y="85033"/>
                  </a:moveTo>
                  <a:cubicBezTo>
                    <a:pt x="7717" y="86855"/>
                    <a:pt x="7717" y="88712"/>
                    <a:pt x="7418" y="90533"/>
                  </a:cubicBezTo>
                  <a:cubicBezTo>
                    <a:pt x="6907" y="88870"/>
                    <a:pt x="7290" y="87591"/>
                    <a:pt x="7418" y="85033"/>
                  </a:cubicBezTo>
                  <a:close/>
                  <a:moveTo>
                    <a:pt x="50520" y="18910"/>
                  </a:moveTo>
                  <a:cubicBezTo>
                    <a:pt x="48950" y="19115"/>
                    <a:pt x="47359" y="19115"/>
                    <a:pt x="45788" y="18910"/>
                  </a:cubicBezTo>
                  <a:cubicBezTo>
                    <a:pt x="47363" y="18776"/>
                    <a:pt x="48946" y="18776"/>
                    <a:pt x="50520" y="18910"/>
                  </a:cubicBezTo>
                  <a:close/>
                  <a:moveTo>
                    <a:pt x="313352" y="68918"/>
                  </a:moveTo>
                  <a:lnTo>
                    <a:pt x="313352" y="68918"/>
                  </a:lnTo>
                  <a:cubicBezTo>
                    <a:pt x="313480" y="65593"/>
                    <a:pt x="313352" y="66744"/>
                    <a:pt x="313352" y="68918"/>
                  </a:cubicBezTo>
                  <a:close/>
                  <a:moveTo>
                    <a:pt x="313352" y="75825"/>
                  </a:moveTo>
                  <a:cubicBezTo>
                    <a:pt x="313352" y="76464"/>
                    <a:pt x="313352" y="76464"/>
                    <a:pt x="313352" y="75825"/>
                  </a:cubicBezTo>
                  <a:cubicBezTo>
                    <a:pt x="313140" y="74598"/>
                    <a:pt x="313140" y="73343"/>
                    <a:pt x="313352" y="72116"/>
                  </a:cubicBezTo>
                  <a:cubicBezTo>
                    <a:pt x="313104" y="73340"/>
                    <a:pt x="313104" y="74601"/>
                    <a:pt x="313352" y="75825"/>
                  </a:cubicBezTo>
                  <a:close/>
                  <a:moveTo>
                    <a:pt x="63310" y="326251"/>
                  </a:moveTo>
                  <a:lnTo>
                    <a:pt x="61903" y="326251"/>
                  </a:lnTo>
                  <a:cubicBezTo>
                    <a:pt x="64845" y="325739"/>
                    <a:pt x="64077" y="325867"/>
                    <a:pt x="63310" y="326251"/>
                  </a:cubicBezTo>
                  <a:close/>
                </a:path>
              </a:pathLst>
            </a:custGeom>
            <a:solidFill>
              <a:srgbClr val="FF725E"/>
            </a:solidFill>
            <a:ln w="12783" cap="flat">
              <a:noFill/>
              <a:prstDash val="solid"/>
              <a:miter/>
            </a:ln>
          </p:spPr>
          <p:txBody>
            <a:bodyPr rtlCol="0" anchor="ctr"/>
            <a:lstStyle/>
            <a:p>
              <a:endParaRPr lang="en-US"/>
            </a:p>
          </p:txBody>
        </p:sp>
        <p:sp>
          <p:nvSpPr>
            <p:cNvPr id="758" name="Freeform: Shape 757">
              <a:extLst>
                <a:ext uri="{FF2B5EF4-FFF2-40B4-BE49-F238E27FC236}">
                  <a16:creationId xmlns:a16="http://schemas.microsoft.com/office/drawing/2014/main" id="{A212A809-FF36-2158-D1E0-7E4DF00D3F08}"/>
                </a:ext>
              </a:extLst>
            </p:cNvPr>
            <p:cNvSpPr/>
            <p:nvPr/>
          </p:nvSpPr>
          <p:spPr>
            <a:xfrm>
              <a:off x="3347462" y="6004307"/>
              <a:ext cx="799" cy="12789"/>
            </a:xfrm>
            <a:custGeom>
              <a:avLst/>
              <a:gdLst>
                <a:gd name="connsiteX0" fmla="*/ 800 w 799"/>
                <a:gd name="connsiteY0" fmla="*/ 0 h 12789"/>
                <a:gd name="connsiteX1" fmla="*/ 160 w 799"/>
                <a:gd name="connsiteY1" fmla="*/ 0 h 12789"/>
                <a:gd name="connsiteX2" fmla="*/ 800 w 799"/>
                <a:gd name="connsiteY2" fmla="*/ 0 h 12789"/>
              </a:gdLst>
              <a:ahLst/>
              <a:cxnLst>
                <a:cxn ang="0">
                  <a:pos x="connsiteX0" y="connsiteY0"/>
                </a:cxn>
                <a:cxn ang="0">
                  <a:pos x="connsiteX1" y="connsiteY1"/>
                </a:cxn>
                <a:cxn ang="0">
                  <a:pos x="connsiteX2" y="connsiteY2"/>
                </a:cxn>
              </a:cxnLst>
              <a:rect l="l" t="t" r="r" b="b"/>
              <a:pathLst>
                <a:path w="799" h="12789">
                  <a:moveTo>
                    <a:pt x="800" y="0"/>
                  </a:moveTo>
                  <a:lnTo>
                    <a:pt x="160" y="0"/>
                  </a:lnTo>
                  <a:cubicBezTo>
                    <a:pt x="160" y="0"/>
                    <a:pt x="-480" y="0"/>
                    <a:pt x="800" y="0"/>
                  </a:cubicBezTo>
                  <a:close/>
                </a:path>
              </a:pathLst>
            </a:custGeom>
            <a:solidFill>
              <a:srgbClr val="FF725E"/>
            </a:solidFill>
            <a:ln w="12783" cap="flat">
              <a:noFill/>
              <a:prstDash val="solid"/>
              <a:miter/>
            </a:ln>
          </p:spPr>
          <p:txBody>
            <a:bodyPr rtlCol="0" anchor="ctr"/>
            <a:lstStyle/>
            <a:p>
              <a:endParaRPr lang="en-US"/>
            </a:p>
          </p:txBody>
        </p:sp>
        <p:sp>
          <p:nvSpPr>
            <p:cNvPr id="759" name="Freeform: Shape 758">
              <a:extLst>
                <a:ext uri="{FF2B5EF4-FFF2-40B4-BE49-F238E27FC236}">
                  <a16:creationId xmlns:a16="http://schemas.microsoft.com/office/drawing/2014/main" id="{BD11F8DA-DA28-2C98-A366-F25966DC33E7}"/>
                </a:ext>
              </a:extLst>
            </p:cNvPr>
            <p:cNvSpPr/>
            <p:nvPr/>
          </p:nvSpPr>
          <p:spPr>
            <a:xfrm>
              <a:off x="3325367" y="6191550"/>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760" name="Freeform: Shape 759">
              <a:extLst>
                <a:ext uri="{FF2B5EF4-FFF2-40B4-BE49-F238E27FC236}">
                  <a16:creationId xmlns:a16="http://schemas.microsoft.com/office/drawing/2014/main" id="{3F8A6234-33F5-6DED-2FFB-C05FCC9BFC89}"/>
                </a:ext>
              </a:extLst>
            </p:cNvPr>
            <p:cNvSpPr/>
            <p:nvPr/>
          </p:nvSpPr>
          <p:spPr>
            <a:xfrm>
              <a:off x="3580909" y="5993563"/>
              <a:ext cx="2685" cy="84"/>
            </a:xfrm>
            <a:custGeom>
              <a:avLst/>
              <a:gdLst>
                <a:gd name="connsiteX0" fmla="*/ 2686 w 2685"/>
                <a:gd name="connsiteY0" fmla="*/ 0 h 84"/>
                <a:gd name="connsiteX1" fmla="*/ 0 w 2685"/>
                <a:gd name="connsiteY1" fmla="*/ 0 h 84"/>
                <a:gd name="connsiteX2" fmla="*/ 2686 w 2685"/>
                <a:gd name="connsiteY2" fmla="*/ 0 h 84"/>
              </a:gdLst>
              <a:ahLst/>
              <a:cxnLst>
                <a:cxn ang="0">
                  <a:pos x="connsiteX0" y="connsiteY0"/>
                </a:cxn>
                <a:cxn ang="0">
                  <a:pos x="connsiteX1" y="connsiteY1"/>
                </a:cxn>
                <a:cxn ang="0">
                  <a:pos x="connsiteX2" y="connsiteY2"/>
                </a:cxn>
              </a:cxnLst>
              <a:rect l="l" t="t" r="r" b="b"/>
              <a:pathLst>
                <a:path w="2685" h="84">
                  <a:moveTo>
                    <a:pt x="2686" y="0"/>
                  </a:moveTo>
                  <a:cubicBezTo>
                    <a:pt x="1794" y="112"/>
                    <a:pt x="891" y="112"/>
                    <a:pt x="0" y="0"/>
                  </a:cubicBezTo>
                  <a:cubicBezTo>
                    <a:pt x="0" y="0"/>
                    <a:pt x="256" y="0"/>
                    <a:pt x="2686" y="0"/>
                  </a:cubicBezTo>
                  <a:close/>
                </a:path>
              </a:pathLst>
            </a:custGeom>
            <a:solidFill>
              <a:srgbClr val="FF725E"/>
            </a:solidFill>
            <a:ln w="12783" cap="flat">
              <a:noFill/>
              <a:prstDash val="solid"/>
              <a:miter/>
            </a:ln>
          </p:spPr>
          <p:txBody>
            <a:bodyPr rtlCol="0" anchor="ctr"/>
            <a:lstStyle/>
            <a:p>
              <a:endParaRPr lang="en-US"/>
            </a:p>
          </p:txBody>
        </p:sp>
        <p:sp>
          <p:nvSpPr>
            <p:cNvPr id="761" name="Freeform: Shape 760">
              <a:extLst>
                <a:ext uri="{FF2B5EF4-FFF2-40B4-BE49-F238E27FC236}">
                  <a16:creationId xmlns:a16="http://schemas.microsoft.com/office/drawing/2014/main" id="{03F2E097-E77F-3A87-5D68-DEF2515D7D14}"/>
                </a:ext>
              </a:extLst>
            </p:cNvPr>
            <p:cNvSpPr/>
            <p:nvPr/>
          </p:nvSpPr>
          <p:spPr>
            <a:xfrm>
              <a:off x="3627208" y="6091534"/>
              <a:ext cx="12789" cy="4348"/>
            </a:xfrm>
            <a:custGeom>
              <a:avLst/>
              <a:gdLst>
                <a:gd name="connsiteX0" fmla="*/ 0 w 12789"/>
                <a:gd name="connsiteY0" fmla="*/ 4349 h 4348"/>
                <a:gd name="connsiteX1" fmla="*/ 0 w 12789"/>
                <a:gd name="connsiteY1" fmla="*/ 0 h 4348"/>
                <a:gd name="connsiteX2" fmla="*/ 0 w 12789"/>
                <a:gd name="connsiteY2" fmla="*/ 3965 h 4348"/>
                <a:gd name="connsiteX3" fmla="*/ 0 w 12789"/>
                <a:gd name="connsiteY3" fmla="*/ 4349 h 4348"/>
              </a:gdLst>
              <a:ahLst/>
              <a:cxnLst>
                <a:cxn ang="0">
                  <a:pos x="connsiteX0" y="connsiteY0"/>
                </a:cxn>
                <a:cxn ang="0">
                  <a:pos x="connsiteX1" y="connsiteY1"/>
                </a:cxn>
                <a:cxn ang="0">
                  <a:pos x="connsiteX2" y="connsiteY2"/>
                </a:cxn>
                <a:cxn ang="0">
                  <a:pos x="connsiteX3" y="connsiteY3"/>
                </a:cxn>
              </a:cxnLst>
              <a:rect l="l" t="t" r="r" b="b"/>
              <a:pathLst>
                <a:path w="12789" h="4348">
                  <a:moveTo>
                    <a:pt x="0" y="4349"/>
                  </a:moveTo>
                  <a:lnTo>
                    <a:pt x="0" y="0"/>
                  </a:lnTo>
                  <a:cubicBezTo>
                    <a:pt x="0" y="2046"/>
                    <a:pt x="0" y="2814"/>
                    <a:pt x="0" y="3965"/>
                  </a:cubicBezTo>
                  <a:cubicBezTo>
                    <a:pt x="0" y="5116"/>
                    <a:pt x="0" y="2558"/>
                    <a:pt x="0" y="4349"/>
                  </a:cubicBezTo>
                  <a:close/>
                </a:path>
              </a:pathLst>
            </a:custGeom>
            <a:solidFill>
              <a:srgbClr val="FF725E"/>
            </a:solidFill>
            <a:ln w="12783" cap="flat">
              <a:noFill/>
              <a:prstDash val="solid"/>
              <a:miter/>
            </a:ln>
          </p:spPr>
          <p:txBody>
            <a:bodyPr rtlCol="0" anchor="ctr"/>
            <a:lstStyle/>
            <a:p>
              <a:endParaRPr lang="en-US"/>
            </a:p>
          </p:txBody>
        </p:sp>
        <p:sp>
          <p:nvSpPr>
            <p:cNvPr id="762" name="Freeform: Shape 761">
              <a:extLst>
                <a:ext uri="{FF2B5EF4-FFF2-40B4-BE49-F238E27FC236}">
                  <a16:creationId xmlns:a16="http://schemas.microsoft.com/office/drawing/2014/main" id="{EFAD1904-CB5B-44C6-D609-91E2BA54FFB7}"/>
                </a:ext>
              </a:extLst>
            </p:cNvPr>
            <p:cNvSpPr/>
            <p:nvPr/>
          </p:nvSpPr>
          <p:spPr>
            <a:xfrm>
              <a:off x="3624395" y="6132110"/>
              <a:ext cx="170" cy="3421"/>
            </a:xfrm>
            <a:custGeom>
              <a:avLst/>
              <a:gdLst>
                <a:gd name="connsiteX0" fmla="*/ 0 w 170"/>
                <a:gd name="connsiteY0" fmla="*/ 1375 h 3421"/>
                <a:gd name="connsiteX1" fmla="*/ 0 w 170"/>
                <a:gd name="connsiteY1" fmla="*/ 3421 h 3421"/>
                <a:gd name="connsiteX2" fmla="*/ 0 w 170"/>
                <a:gd name="connsiteY2" fmla="*/ 3421 h 3421"/>
                <a:gd name="connsiteX3" fmla="*/ 0 w 170"/>
                <a:gd name="connsiteY3" fmla="*/ 1375 h 3421"/>
              </a:gdLst>
              <a:ahLst/>
              <a:cxnLst>
                <a:cxn ang="0">
                  <a:pos x="connsiteX0" y="connsiteY0"/>
                </a:cxn>
                <a:cxn ang="0">
                  <a:pos x="connsiteX1" y="connsiteY1"/>
                </a:cxn>
                <a:cxn ang="0">
                  <a:pos x="connsiteX2" y="connsiteY2"/>
                </a:cxn>
                <a:cxn ang="0">
                  <a:pos x="connsiteX3" y="connsiteY3"/>
                </a:cxn>
              </a:cxnLst>
              <a:rect l="l" t="t" r="r" b="b"/>
              <a:pathLst>
                <a:path w="170" h="3421">
                  <a:moveTo>
                    <a:pt x="0" y="1375"/>
                  </a:moveTo>
                  <a:cubicBezTo>
                    <a:pt x="0" y="2014"/>
                    <a:pt x="0" y="2782"/>
                    <a:pt x="0" y="3421"/>
                  </a:cubicBezTo>
                  <a:lnTo>
                    <a:pt x="0" y="3421"/>
                  </a:lnTo>
                  <a:cubicBezTo>
                    <a:pt x="384" y="479"/>
                    <a:pt x="0" y="-1439"/>
                    <a:pt x="0" y="1375"/>
                  </a:cubicBezTo>
                  <a:close/>
                </a:path>
              </a:pathLst>
            </a:custGeom>
            <a:solidFill>
              <a:srgbClr val="FF725E"/>
            </a:solidFill>
            <a:ln w="12783" cap="flat">
              <a:noFill/>
              <a:prstDash val="solid"/>
              <a:miter/>
            </a:ln>
          </p:spPr>
          <p:txBody>
            <a:bodyPr rtlCol="0" anchor="ctr"/>
            <a:lstStyle/>
            <a:p>
              <a:endParaRPr lang="en-US"/>
            </a:p>
          </p:txBody>
        </p:sp>
        <p:sp>
          <p:nvSpPr>
            <p:cNvPr id="763" name="Freeform: Shape 762">
              <a:extLst>
                <a:ext uri="{FF2B5EF4-FFF2-40B4-BE49-F238E27FC236}">
                  <a16:creationId xmlns:a16="http://schemas.microsoft.com/office/drawing/2014/main" id="{5E83A938-ABEF-D8E0-B212-BBBCBAC16884}"/>
                </a:ext>
              </a:extLst>
            </p:cNvPr>
            <p:cNvSpPr/>
            <p:nvPr/>
          </p:nvSpPr>
          <p:spPr>
            <a:xfrm>
              <a:off x="3624622" y="6099591"/>
              <a:ext cx="821" cy="6170"/>
            </a:xfrm>
            <a:custGeom>
              <a:avLst/>
              <a:gdLst>
                <a:gd name="connsiteX0" fmla="*/ 284 w 821"/>
                <a:gd name="connsiteY0" fmla="*/ 0 h 6170"/>
                <a:gd name="connsiteX1" fmla="*/ 284 w 821"/>
                <a:gd name="connsiteY1" fmla="*/ 6139 h 6170"/>
                <a:gd name="connsiteX2" fmla="*/ 284 w 821"/>
                <a:gd name="connsiteY2" fmla="*/ 6139 h 6170"/>
                <a:gd name="connsiteX3" fmla="*/ 284 w 821"/>
                <a:gd name="connsiteY3" fmla="*/ 0 h 6170"/>
              </a:gdLst>
              <a:ahLst/>
              <a:cxnLst>
                <a:cxn ang="0">
                  <a:pos x="connsiteX0" y="connsiteY0"/>
                </a:cxn>
                <a:cxn ang="0">
                  <a:pos x="connsiteX1" y="connsiteY1"/>
                </a:cxn>
                <a:cxn ang="0">
                  <a:pos x="connsiteX2" y="connsiteY2"/>
                </a:cxn>
                <a:cxn ang="0">
                  <a:pos x="connsiteX3" y="connsiteY3"/>
                </a:cxn>
              </a:cxnLst>
              <a:rect l="l" t="t" r="r" b="b"/>
              <a:pathLst>
                <a:path w="821" h="6170">
                  <a:moveTo>
                    <a:pt x="284" y="0"/>
                  </a:moveTo>
                  <a:cubicBezTo>
                    <a:pt x="-355" y="0"/>
                    <a:pt x="284" y="3197"/>
                    <a:pt x="284" y="6139"/>
                  </a:cubicBezTo>
                  <a:lnTo>
                    <a:pt x="284" y="6139"/>
                  </a:lnTo>
                  <a:cubicBezTo>
                    <a:pt x="1179" y="6523"/>
                    <a:pt x="796" y="3325"/>
                    <a:pt x="284" y="0"/>
                  </a:cubicBezTo>
                  <a:close/>
                </a:path>
              </a:pathLst>
            </a:custGeom>
            <a:solidFill>
              <a:srgbClr val="FF725E"/>
            </a:solidFill>
            <a:ln w="12783" cap="flat">
              <a:noFill/>
              <a:prstDash val="solid"/>
              <a:miter/>
            </a:ln>
          </p:spPr>
          <p:txBody>
            <a:bodyPr rtlCol="0" anchor="ctr"/>
            <a:lstStyle/>
            <a:p>
              <a:endParaRPr lang="en-US"/>
            </a:p>
          </p:txBody>
        </p:sp>
        <p:sp>
          <p:nvSpPr>
            <p:cNvPr id="764" name="Freeform: Shape 763">
              <a:extLst>
                <a:ext uri="{FF2B5EF4-FFF2-40B4-BE49-F238E27FC236}">
                  <a16:creationId xmlns:a16="http://schemas.microsoft.com/office/drawing/2014/main" id="{3D6C2723-B432-D19B-730F-807B54EB3615}"/>
                </a:ext>
              </a:extLst>
            </p:cNvPr>
            <p:cNvSpPr/>
            <p:nvPr/>
          </p:nvSpPr>
          <p:spPr>
            <a:xfrm>
              <a:off x="3625034" y="6106498"/>
              <a:ext cx="56" cy="3073"/>
            </a:xfrm>
            <a:custGeom>
              <a:avLst/>
              <a:gdLst>
                <a:gd name="connsiteX0" fmla="*/ 0 w 56"/>
                <a:gd name="connsiteY0" fmla="*/ 0 h 3073"/>
                <a:gd name="connsiteX1" fmla="*/ 0 w 56"/>
                <a:gd name="connsiteY1" fmla="*/ 2814 h 3073"/>
                <a:gd name="connsiteX2" fmla="*/ 0 w 56"/>
                <a:gd name="connsiteY2" fmla="*/ 0 h 3073"/>
              </a:gdLst>
              <a:ahLst/>
              <a:cxnLst>
                <a:cxn ang="0">
                  <a:pos x="connsiteX0" y="connsiteY0"/>
                </a:cxn>
                <a:cxn ang="0">
                  <a:pos x="connsiteX1" y="connsiteY1"/>
                </a:cxn>
                <a:cxn ang="0">
                  <a:pos x="connsiteX2" y="connsiteY2"/>
                </a:cxn>
              </a:cxnLst>
              <a:rect l="l" t="t" r="r" b="b"/>
              <a:pathLst>
                <a:path w="56" h="3073">
                  <a:moveTo>
                    <a:pt x="0" y="0"/>
                  </a:moveTo>
                  <a:cubicBezTo>
                    <a:pt x="0" y="895"/>
                    <a:pt x="0" y="1918"/>
                    <a:pt x="0" y="2814"/>
                  </a:cubicBezTo>
                  <a:cubicBezTo>
                    <a:pt x="0" y="3709"/>
                    <a:pt x="128" y="2174"/>
                    <a:pt x="0" y="0"/>
                  </a:cubicBezTo>
                  <a:close/>
                </a:path>
              </a:pathLst>
            </a:custGeom>
            <a:solidFill>
              <a:srgbClr val="FF725E"/>
            </a:solidFill>
            <a:ln w="12783" cap="flat">
              <a:noFill/>
              <a:prstDash val="solid"/>
              <a:miter/>
            </a:ln>
          </p:spPr>
          <p:txBody>
            <a:bodyPr rtlCol="0" anchor="ctr"/>
            <a:lstStyle/>
            <a:p>
              <a:endParaRPr lang="en-US"/>
            </a:p>
          </p:txBody>
        </p:sp>
        <p:sp>
          <p:nvSpPr>
            <p:cNvPr id="765" name="Freeform: Shape 764">
              <a:extLst>
                <a:ext uri="{FF2B5EF4-FFF2-40B4-BE49-F238E27FC236}">
                  <a16:creationId xmlns:a16="http://schemas.microsoft.com/office/drawing/2014/main" id="{92546248-F91E-A609-FA46-839DAC7F2E4A}"/>
                </a:ext>
              </a:extLst>
            </p:cNvPr>
            <p:cNvSpPr/>
            <p:nvPr/>
          </p:nvSpPr>
          <p:spPr>
            <a:xfrm>
              <a:off x="3624720" y="6065123"/>
              <a:ext cx="999" cy="4708"/>
            </a:xfrm>
            <a:custGeom>
              <a:avLst/>
              <a:gdLst>
                <a:gd name="connsiteX0" fmla="*/ 314 w 999"/>
                <a:gd name="connsiteY0" fmla="*/ 3005 h 4708"/>
                <a:gd name="connsiteX1" fmla="*/ 954 w 999"/>
                <a:gd name="connsiteY1" fmla="*/ 4668 h 4708"/>
                <a:gd name="connsiteX2" fmla="*/ 314 w 999"/>
                <a:gd name="connsiteY2" fmla="*/ 3005 h 4708"/>
              </a:gdLst>
              <a:ahLst/>
              <a:cxnLst>
                <a:cxn ang="0">
                  <a:pos x="connsiteX0" y="connsiteY0"/>
                </a:cxn>
                <a:cxn ang="0">
                  <a:pos x="connsiteX1" y="connsiteY1"/>
                </a:cxn>
                <a:cxn ang="0">
                  <a:pos x="connsiteX2" y="connsiteY2"/>
                </a:cxn>
              </a:cxnLst>
              <a:rect l="l" t="t" r="r" b="b"/>
              <a:pathLst>
                <a:path w="999" h="4708">
                  <a:moveTo>
                    <a:pt x="314" y="3005"/>
                  </a:moveTo>
                  <a:cubicBezTo>
                    <a:pt x="314" y="4412"/>
                    <a:pt x="1209" y="3900"/>
                    <a:pt x="954" y="4668"/>
                  </a:cubicBezTo>
                  <a:cubicBezTo>
                    <a:pt x="698" y="5435"/>
                    <a:pt x="-582" y="-4925"/>
                    <a:pt x="314" y="3005"/>
                  </a:cubicBezTo>
                  <a:close/>
                </a:path>
              </a:pathLst>
            </a:custGeom>
            <a:solidFill>
              <a:srgbClr val="FF725E"/>
            </a:solidFill>
            <a:ln w="12783" cap="flat">
              <a:no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B338A4F9-4DC2-8CE6-9F43-1C8DB960A0C8}"/>
                </a:ext>
              </a:extLst>
            </p:cNvPr>
            <p:cNvSpPr/>
            <p:nvPr/>
          </p:nvSpPr>
          <p:spPr>
            <a:xfrm>
              <a:off x="3622988" y="6099463"/>
              <a:ext cx="639" cy="2813"/>
            </a:xfrm>
            <a:custGeom>
              <a:avLst/>
              <a:gdLst>
                <a:gd name="connsiteX0" fmla="*/ 0 w 639"/>
                <a:gd name="connsiteY0" fmla="*/ 2814 h 2813"/>
                <a:gd name="connsiteX1" fmla="*/ 640 w 639"/>
                <a:gd name="connsiteY1" fmla="*/ 1663 h 2813"/>
                <a:gd name="connsiteX2" fmla="*/ 0 w 639"/>
                <a:gd name="connsiteY2" fmla="*/ 0 h 2813"/>
                <a:gd name="connsiteX3" fmla="*/ 0 w 639"/>
                <a:gd name="connsiteY3" fmla="*/ 2814 h 2813"/>
              </a:gdLst>
              <a:ahLst/>
              <a:cxnLst>
                <a:cxn ang="0">
                  <a:pos x="connsiteX0" y="connsiteY0"/>
                </a:cxn>
                <a:cxn ang="0">
                  <a:pos x="connsiteX1" y="connsiteY1"/>
                </a:cxn>
                <a:cxn ang="0">
                  <a:pos x="connsiteX2" y="connsiteY2"/>
                </a:cxn>
                <a:cxn ang="0">
                  <a:pos x="connsiteX3" y="connsiteY3"/>
                </a:cxn>
              </a:cxnLst>
              <a:rect l="l" t="t" r="r" b="b"/>
              <a:pathLst>
                <a:path w="639" h="2813">
                  <a:moveTo>
                    <a:pt x="0" y="2814"/>
                  </a:moveTo>
                  <a:lnTo>
                    <a:pt x="640" y="1663"/>
                  </a:lnTo>
                  <a:lnTo>
                    <a:pt x="0" y="0"/>
                  </a:lnTo>
                  <a:lnTo>
                    <a:pt x="0" y="2814"/>
                  </a:lnTo>
                  <a:close/>
                </a:path>
              </a:pathLst>
            </a:custGeom>
            <a:solidFill>
              <a:srgbClr val="FF725E"/>
            </a:solidFill>
            <a:ln w="12783" cap="flat">
              <a:no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DEF317B1-02BC-DCCC-3074-B1E2B971EF45}"/>
                </a:ext>
              </a:extLst>
            </p:cNvPr>
            <p:cNvSpPr/>
            <p:nvPr/>
          </p:nvSpPr>
          <p:spPr>
            <a:xfrm>
              <a:off x="3622348" y="6078104"/>
              <a:ext cx="144" cy="6267"/>
            </a:xfrm>
            <a:custGeom>
              <a:avLst/>
              <a:gdLst>
                <a:gd name="connsiteX0" fmla="*/ 0 w 144"/>
                <a:gd name="connsiteY0" fmla="*/ 0 h 6267"/>
                <a:gd name="connsiteX1" fmla="*/ 0 w 144"/>
                <a:gd name="connsiteY1" fmla="*/ 4988 h 6267"/>
                <a:gd name="connsiteX2" fmla="*/ 0 w 144"/>
                <a:gd name="connsiteY2" fmla="*/ 6267 h 6267"/>
                <a:gd name="connsiteX3" fmla="*/ 0 w 144"/>
                <a:gd name="connsiteY3" fmla="*/ 0 h 6267"/>
              </a:gdLst>
              <a:ahLst/>
              <a:cxnLst>
                <a:cxn ang="0">
                  <a:pos x="connsiteX0" y="connsiteY0"/>
                </a:cxn>
                <a:cxn ang="0">
                  <a:pos x="connsiteX1" y="connsiteY1"/>
                </a:cxn>
                <a:cxn ang="0">
                  <a:pos x="connsiteX2" y="connsiteY2"/>
                </a:cxn>
                <a:cxn ang="0">
                  <a:pos x="connsiteX3" y="connsiteY3"/>
                </a:cxn>
              </a:cxnLst>
              <a:rect l="l" t="t" r="r" b="b"/>
              <a:pathLst>
                <a:path w="144" h="6267">
                  <a:moveTo>
                    <a:pt x="0" y="0"/>
                  </a:moveTo>
                  <a:lnTo>
                    <a:pt x="0" y="4988"/>
                  </a:lnTo>
                  <a:cubicBezTo>
                    <a:pt x="0" y="4988"/>
                    <a:pt x="0" y="4988"/>
                    <a:pt x="0" y="6267"/>
                  </a:cubicBezTo>
                  <a:cubicBezTo>
                    <a:pt x="192" y="4182"/>
                    <a:pt x="192" y="2085"/>
                    <a:pt x="0" y="0"/>
                  </a:cubicBezTo>
                  <a:close/>
                </a:path>
              </a:pathLst>
            </a:custGeom>
            <a:solidFill>
              <a:srgbClr val="FF725E"/>
            </a:solidFill>
            <a:ln w="12783" cap="flat">
              <a:noFill/>
              <a:prstDash val="solid"/>
              <a:miter/>
            </a:ln>
          </p:spPr>
          <p:txBody>
            <a:bodyPr rtlCol="0" anchor="ctr"/>
            <a:lstStyle/>
            <a:p>
              <a:endParaRPr lang="en-US"/>
            </a:p>
          </p:txBody>
        </p:sp>
        <p:sp>
          <p:nvSpPr>
            <p:cNvPr id="768" name="Freeform: Shape 767">
              <a:extLst>
                <a:ext uri="{FF2B5EF4-FFF2-40B4-BE49-F238E27FC236}">
                  <a16:creationId xmlns:a16="http://schemas.microsoft.com/office/drawing/2014/main" id="{EA654476-B126-3E8A-CCFD-B18A67388852}"/>
                </a:ext>
              </a:extLst>
            </p:cNvPr>
            <p:cNvSpPr/>
            <p:nvPr/>
          </p:nvSpPr>
          <p:spPr>
            <a:xfrm>
              <a:off x="3622665" y="6084243"/>
              <a:ext cx="214" cy="3964"/>
            </a:xfrm>
            <a:custGeom>
              <a:avLst/>
              <a:gdLst>
                <a:gd name="connsiteX0" fmla="*/ 67 w 214"/>
                <a:gd name="connsiteY0" fmla="*/ 0 h 3964"/>
                <a:gd name="connsiteX1" fmla="*/ 67 w 214"/>
                <a:gd name="connsiteY1" fmla="*/ 3965 h 3964"/>
                <a:gd name="connsiteX2" fmla="*/ 67 w 214"/>
                <a:gd name="connsiteY2" fmla="*/ 0 h 3964"/>
              </a:gdLst>
              <a:ahLst/>
              <a:cxnLst>
                <a:cxn ang="0">
                  <a:pos x="connsiteX0" y="connsiteY0"/>
                </a:cxn>
                <a:cxn ang="0">
                  <a:pos x="connsiteX1" y="connsiteY1"/>
                </a:cxn>
                <a:cxn ang="0">
                  <a:pos x="connsiteX2" y="connsiteY2"/>
                </a:cxn>
              </a:cxnLst>
              <a:rect l="l" t="t" r="r" b="b"/>
              <a:pathLst>
                <a:path w="214" h="3964">
                  <a:moveTo>
                    <a:pt x="67" y="0"/>
                  </a:moveTo>
                  <a:cubicBezTo>
                    <a:pt x="-22" y="1320"/>
                    <a:pt x="-22" y="2645"/>
                    <a:pt x="67" y="3965"/>
                  </a:cubicBezTo>
                  <a:cubicBezTo>
                    <a:pt x="323" y="3070"/>
                    <a:pt x="195" y="1279"/>
                    <a:pt x="67" y="0"/>
                  </a:cubicBezTo>
                  <a:close/>
                </a:path>
              </a:pathLst>
            </a:custGeom>
            <a:solidFill>
              <a:srgbClr val="FF725E"/>
            </a:solidFill>
            <a:ln w="12783" cap="flat">
              <a:noFill/>
              <a:prstDash val="solid"/>
              <a:miter/>
            </a:ln>
          </p:spPr>
          <p:txBody>
            <a:bodyPr rtlCol="0" anchor="ctr"/>
            <a:lstStyle/>
            <a:p>
              <a:endParaRPr lang="en-US"/>
            </a:p>
          </p:txBody>
        </p:sp>
        <p:sp>
          <p:nvSpPr>
            <p:cNvPr id="769" name="Freeform: Shape 768">
              <a:extLst>
                <a:ext uri="{FF2B5EF4-FFF2-40B4-BE49-F238E27FC236}">
                  <a16:creationId xmlns:a16="http://schemas.microsoft.com/office/drawing/2014/main" id="{14EA8680-5415-E99C-F47E-463B726133FF}"/>
                </a:ext>
              </a:extLst>
            </p:cNvPr>
            <p:cNvSpPr/>
            <p:nvPr/>
          </p:nvSpPr>
          <p:spPr>
            <a:xfrm>
              <a:off x="3622348" y="6090638"/>
              <a:ext cx="128" cy="4860"/>
            </a:xfrm>
            <a:custGeom>
              <a:avLst/>
              <a:gdLst>
                <a:gd name="connsiteX0" fmla="*/ 0 w 128"/>
                <a:gd name="connsiteY0" fmla="*/ 4860 h 4860"/>
                <a:gd name="connsiteX1" fmla="*/ 128 w 128"/>
                <a:gd name="connsiteY1" fmla="*/ 3453 h 4860"/>
                <a:gd name="connsiteX2" fmla="*/ 0 w 128"/>
                <a:gd name="connsiteY2" fmla="*/ 0 h 4860"/>
                <a:gd name="connsiteX3" fmla="*/ 0 w 128"/>
                <a:gd name="connsiteY3" fmla="*/ 4860 h 4860"/>
              </a:gdLst>
              <a:ahLst/>
              <a:cxnLst>
                <a:cxn ang="0">
                  <a:pos x="connsiteX0" y="connsiteY0"/>
                </a:cxn>
                <a:cxn ang="0">
                  <a:pos x="connsiteX1" y="connsiteY1"/>
                </a:cxn>
                <a:cxn ang="0">
                  <a:pos x="connsiteX2" y="connsiteY2"/>
                </a:cxn>
                <a:cxn ang="0">
                  <a:pos x="connsiteX3" y="connsiteY3"/>
                </a:cxn>
              </a:cxnLst>
              <a:rect l="l" t="t" r="r" b="b"/>
              <a:pathLst>
                <a:path w="128" h="4860">
                  <a:moveTo>
                    <a:pt x="0" y="4860"/>
                  </a:moveTo>
                  <a:lnTo>
                    <a:pt x="128" y="3453"/>
                  </a:lnTo>
                  <a:lnTo>
                    <a:pt x="0" y="0"/>
                  </a:lnTo>
                  <a:lnTo>
                    <a:pt x="0" y="4860"/>
                  </a:lnTo>
                  <a:close/>
                </a:path>
              </a:pathLst>
            </a:custGeom>
            <a:solidFill>
              <a:srgbClr val="FF725E"/>
            </a:solidFill>
            <a:ln w="12783" cap="flat">
              <a:noFill/>
              <a:prstDash val="solid"/>
              <a:miter/>
            </a:ln>
          </p:spPr>
          <p:txBody>
            <a:bodyPr rtlCol="0" anchor="ctr"/>
            <a:lstStyle/>
            <a:p>
              <a:endParaRPr lang="en-US"/>
            </a:p>
          </p:txBody>
        </p:sp>
        <p:sp>
          <p:nvSpPr>
            <p:cNvPr id="770" name="Freeform: Shape 769">
              <a:extLst>
                <a:ext uri="{FF2B5EF4-FFF2-40B4-BE49-F238E27FC236}">
                  <a16:creationId xmlns:a16="http://schemas.microsoft.com/office/drawing/2014/main" id="{11B66DDE-E7B6-D143-291A-56614A6B738E}"/>
                </a:ext>
              </a:extLst>
            </p:cNvPr>
            <p:cNvSpPr/>
            <p:nvPr/>
          </p:nvSpPr>
          <p:spPr>
            <a:xfrm>
              <a:off x="3619534" y="6020422"/>
              <a:ext cx="12789" cy="5550"/>
            </a:xfrm>
            <a:custGeom>
              <a:avLst/>
              <a:gdLst>
                <a:gd name="connsiteX0" fmla="*/ 0 w 12789"/>
                <a:gd name="connsiteY0" fmla="*/ 5244 h 5550"/>
                <a:gd name="connsiteX1" fmla="*/ 0 w 12789"/>
                <a:gd name="connsiteY1" fmla="*/ 0 h 5550"/>
                <a:gd name="connsiteX2" fmla="*/ 0 w 12789"/>
                <a:gd name="connsiteY2" fmla="*/ 2942 h 5550"/>
                <a:gd name="connsiteX3" fmla="*/ 0 w 12789"/>
                <a:gd name="connsiteY3" fmla="*/ 5244 h 5550"/>
              </a:gdLst>
              <a:ahLst/>
              <a:cxnLst>
                <a:cxn ang="0">
                  <a:pos x="connsiteX0" y="connsiteY0"/>
                </a:cxn>
                <a:cxn ang="0">
                  <a:pos x="connsiteX1" y="connsiteY1"/>
                </a:cxn>
                <a:cxn ang="0">
                  <a:pos x="connsiteX2" y="connsiteY2"/>
                </a:cxn>
                <a:cxn ang="0">
                  <a:pos x="connsiteX3" y="connsiteY3"/>
                </a:cxn>
              </a:cxnLst>
              <a:rect l="l" t="t" r="r" b="b"/>
              <a:pathLst>
                <a:path w="12789" h="5550">
                  <a:moveTo>
                    <a:pt x="0" y="5244"/>
                  </a:moveTo>
                  <a:lnTo>
                    <a:pt x="0" y="0"/>
                  </a:lnTo>
                  <a:cubicBezTo>
                    <a:pt x="0" y="0"/>
                    <a:pt x="0" y="895"/>
                    <a:pt x="0" y="2942"/>
                  </a:cubicBezTo>
                  <a:cubicBezTo>
                    <a:pt x="0" y="4988"/>
                    <a:pt x="0" y="6139"/>
                    <a:pt x="0" y="5244"/>
                  </a:cubicBezTo>
                  <a:close/>
                </a:path>
              </a:pathLst>
            </a:custGeom>
            <a:solidFill>
              <a:srgbClr val="FF725E"/>
            </a:solidFill>
            <a:ln w="12783" cap="flat">
              <a:no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D217D5DB-FE53-DF6C-9424-03D6573559C1}"/>
                </a:ext>
              </a:extLst>
            </p:cNvPr>
            <p:cNvSpPr/>
            <p:nvPr/>
          </p:nvSpPr>
          <p:spPr>
            <a:xfrm>
              <a:off x="3617488" y="6039479"/>
              <a:ext cx="1023" cy="2430"/>
            </a:xfrm>
            <a:custGeom>
              <a:avLst/>
              <a:gdLst>
                <a:gd name="connsiteX0" fmla="*/ 1023 w 1023"/>
                <a:gd name="connsiteY0" fmla="*/ 2430 h 2430"/>
                <a:gd name="connsiteX1" fmla="*/ 1023 w 1023"/>
                <a:gd name="connsiteY1" fmla="*/ 0 h 2430"/>
                <a:gd name="connsiteX2" fmla="*/ 0 w 1023"/>
                <a:gd name="connsiteY2" fmla="*/ 0 h 2430"/>
              </a:gdLst>
              <a:ahLst/>
              <a:cxnLst>
                <a:cxn ang="0">
                  <a:pos x="connsiteX0" y="connsiteY0"/>
                </a:cxn>
                <a:cxn ang="0">
                  <a:pos x="connsiteX1" y="connsiteY1"/>
                </a:cxn>
                <a:cxn ang="0">
                  <a:pos x="connsiteX2" y="connsiteY2"/>
                </a:cxn>
              </a:cxnLst>
              <a:rect l="l" t="t" r="r" b="b"/>
              <a:pathLst>
                <a:path w="1023" h="2430">
                  <a:moveTo>
                    <a:pt x="1023" y="2430"/>
                  </a:moveTo>
                  <a:cubicBezTo>
                    <a:pt x="911" y="1624"/>
                    <a:pt x="911" y="806"/>
                    <a:pt x="1023" y="0"/>
                  </a:cubicBezTo>
                  <a:lnTo>
                    <a:pt x="0" y="0"/>
                  </a:lnTo>
                  <a:close/>
                </a:path>
              </a:pathLst>
            </a:custGeom>
            <a:solidFill>
              <a:srgbClr val="FF725E"/>
            </a:solidFill>
            <a:ln w="12783" cap="flat">
              <a:noFill/>
              <a:prstDash val="solid"/>
              <a:miter/>
            </a:ln>
          </p:spPr>
          <p:txBody>
            <a:bodyPr rtlCol="0" anchor="ctr"/>
            <a:lstStyle/>
            <a:p>
              <a:endParaRPr lang="en-US"/>
            </a:p>
          </p:txBody>
        </p:sp>
        <p:sp>
          <p:nvSpPr>
            <p:cNvPr id="772" name="Freeform: Shape 771">
              <a:extLst>
                <a:ext uri="{FF2B5EF4-FFF2-40B4-BE49-F238E27FC236}">
                  <a16:creationId xmlns:a16="http://schemas.microsoft.com/office/drawing/2014/main" id="{A7FFDF51-AAC6-C62E-E718-50EBDF6043F9}"/>
                </a:ext>
              </a:extLst>
            </p:cNvPr>
            <p:cNvSpPr/>
            <p:nvPr/>
          </p:nvSpPr>
          <p:spPr>
            <a:xfrm>
              <a:off x="3616642" y="6022698"/>
              <a:ext cx="845" cy="6038"/>
            </a:xfrm>
            <a:custGeom>
              <a:avLst/>
              <a:gdLst>
                <a:gd name="connsiteX0" fmla="*/ 846 w 845"/>
                <a:gd name="connsiteY0" fmla="*/ 3735 h 6038"/>
                <a:gd name="connsiteX1" fmla="*/ 78 w 845"/>
                <a:gd name="connsiteY1" fmla="*/ 2712 h 6038"/>
                <a:gd name="connsiteX2" fmla="*/ 846 w 845"/>
                <a:gd name="connsiteY2" fmla="*/ 3735 h 6038"/>
              </a:gdLst>
              <a:ahLst/>
              <a:cxnLst>
                <a:cxn ang="0">
                  <a:pos x="connsiteX0" y="connsiteY0"/>
                </a:cxn>
                <a:cxn ang="0">
                  <a:pos x="connsiteX1" y="connsiteY1"/>
                </a:cxn>
                <a:cxn ang="0">
                  <a:pos x="connsiteX2" y="connsiteY2"/>
                </a:cxn>
              </a:cxnLst>
              <a:rect l="l" t="t" r="r" b="b"/>
              <a:pathLst>
                <a:path w="845" h="6038">
                  <a:moveTo>
                    <a:pt x="846" y="3735"/>
                  </a:moveTo>
                  <a:cubicBezTo>
                    <a:pt x="846" y="3735"/>
                    <a:pt x="-305" y="-3939"/>
                    <a:pt x="78" y="2712"/>
                  </a:cubicBezTo>
                  <a:cubicBezTo>
                    <a:pt x="334" y="3224"/>
                    <a:pt x="846" y="9235"/>
                    <a:pt x="846" y="3735"/>
                  </a:cubicBezTo>
                  <a:close/>
                </a:path>
              </a:pathLst>
            </a:custGeom>
            <a:solidFill>
              <a:srgbClr val="FF725E"/>
            </a:solidFill>
            <a:ln w="12783" cap="flat">
              <a:noFill/>
              <a:prstDash val="solid"/>
              <a:miter/>
            </a:ln>
          </p:spPr>
          <p:txBody>
            <a:bodyPr rtlCol="0" anchor="ctr"/>
            <a:lstStyle/>
            <a:p>
              <a:endParaRPr lang="en-US"/>
            </a:p>
          </p:txBody>
        </p:sp>
        <p:sp>
          <p:nvSpPr>
            <p:cNvPr id="773" name="Freeform: Shape 772">
              <a:extLst>
                <a:ext uri="{FF2B5EF4-FFF2-40B4-BE49-F238E27FC236}">
                  <a16:creationId xmlns:a16="http://schemas.microsoft.com/office/drawing/2014/main" id="{89BAC16B-DC3F-2DA1-BEB6-F9E8850520F2}"/>
                </a:ext>
              </a:extLst>
            </p:cNvPr>
            <p:cNvSpPr/>
            <p:nvPr/>
          </p:nvSpPr>
          <p:spPr>
            <a:xfrm>
              <a:off x="3575282" y="5989087"/>
              <a:ext cx="1279" cy="1662"/>
            </a:xfrm>
            <a:custGeom>
              <a:avLst/>
              <a:gdLst>
                <a:gd name="connsiteX0" fmla="*/ 0 w 1279"/>
                <a:gd name="connsiteY0" fmla="*/ 1663 h 1662"/>
                <a:gd name="connsiteX1" fmla="*/ 1279 w 1279"/>
                <a:gd name="connsiteY1" fmla="*/ 1535 h 1662"/>
                <a:gd name="connsiteX2" fmla="*/ 1023 w 1279"/>
                <a:gd name="connsiteY2" fmla="*/ 0 h 1662"/>
                <a:gd name="connsiteX3" fmla="*/ 0 w 1279"/>
                <a:gd name="connsiteY3" fmla="*/ 1663 h 1662"/>
              </a:gdLst>
              <a:ahLst/>
              <a:cxnLst>
                <a:cxn ang="0">
                  <a:pos x="connsiteX0" y="connsiteY0"/>
                </a:cxn>
                <a:cxn ang="0">
                  <a:pos x="connsiteX1" y="connsiteY1"/>
                </a:cxn>
                <a:cxn ang="0">
                  <a:pos x="connsiteX2" y="connsiteY2"/>
                </a:cxn>
                <a:cxn ang="0">
                  <a:pos x="connsiteX3" y="connsiteY3"/>
                </a:cxn>
              </a:cxnLst>
              <a:rect l="l" t="t" r="r" b="b"/>
              <a:pathLst>
                <a:path w="1279" h="1662">
                  <a:moveTo>
                    <a:pt x="0" y="1663"/>
                  </a:moveTo>
                  <a:lnTo>
                    <a:pt x="1279" y="1535"/>
                  </a:lnTo>
                  <a:lnTo>
                    <a:pt x="1023" y="0"/>
                  </a:lnTo>
                  <a:lnTo>
                    <a:pt x="0" y="1663"/>
                  </a:lnTo>
                  <a:close/>
                </a:path>
              </a:pathLst>
            </a:custGeom>
            <a:solidFill>
              <a:srgbClr val="FF725E"/>
            </a:solidFill>
            <a:ln w="12783" cap="flat">
              <a:noFill/>
              <a:prstDash val="solid"/>
              <a:miter/>
            </a:ln>
          </p:spPr>
          <p:txBody>
            <a:bodyPr rtlCol="0" anchor="ctr"/>
            <a:lstStyle/>
            <a:p>
              <a:endParaRPr lang="en-US"/>
            </a:p>
          </p:txBody>
        </p:sp>
        <p:sp>
          <p:nvSpPr>
            <p:cNvPr id="774" name="Freeform: Shape 773">
              <a:extLst>
                <a:ext uri="{FF2B5EF4-FFF2-40B4-BE49-F238E27FC236}">
                  <a16:creationId xmlns:a16="http://schemas.microsoft.com/office/drawing/2014/main" id="{278BDBA8-6F6F-1355-1B44-7D9A1485ABE2}"/>
                </a:ext>
              </a:extLst>
            </p:cNvPr>
            <p:cNvSpPr/>
            <p:nvPr/>
          </p:nvSpPr>
          <p:spPr>
            <a:xfrm>
              <a:off x="3503894" y="5997231"/>
              <a:ext cx="7905" cy="808"/>
            </a:xfrm>
            <a:custGeom>
              <a:avLst/>
              <a:gdLst>
                <a:gd name="connsiteX0" fmla="*/ 532 w 7905"/>
                <a:gd name="connsiteY0" fmla="*/ 809 h 808"/>
                <a:gd name="connsiteX1" fmla="*/ 7694 w 7905"/>
                <a:gd name="connsiteY1" fmla="*/ 41 h 808"/>
                <a:gd name="connsiteX2" fmla="*/ 4496 w 7905"/>
                <a:gd name="connsiteY2" fmla="*/ 41 h 808"/>
                <a:gd name="connsiteX3" fmla="*/ 532 w 7905"/>
                <a:gd name="connsiteY3" fmla="*/ 809 h 808"/>
              </a:gdLst>
              <a:ahLst/>
              <a:cxnLst>
                <a:cxn ang="0">
                  <a:pos x="connsiteX0" y="connsiteY0"/>
                </a:cxn>
                <a:cxn ang="0">
                  <a:pos x="connsiteX1" y="connsiteY1"/>
                </a:cxn>
                <a:cxn ang="0">
                  <a:pos x="connsiteX2" y="connsiteY2"/>
                </a:cxn>
                <a:cxn ang="0">
                  <a:pos x="connsiteX3" y="connsiteY3"/>
                </a:cxn>
              </a:cxnLst>
              <a:rect l="l" t="t" r="r" b="b"/>
              <a:pathLst>
                <a:path w="7905" h="808">
                  <a:moveTo>
                    <a:pt x="532" y="809"/>
                  </a:moveTo>
                  <a:cubicBezTo>
                    <a:pt x="6798" y="809"/>
                    <a:pt x="1938" y="-215"/>
                    <a:pt x="7694" y="41"/>
                  </a:cubicBezTo>
                  <a:cubicBezTo>
                    <a:pt x="9101" y="41"/>
                    <a:pt x="2962" y="41"/>
                    <a:pt x="4496" y="41"/>
                  </a:cubicBezTo>
                  <a:cubicBezTo>
                    <a:pt x="532" y="41"/>
                    <a:pt x="-875" y="-87"/>
                    <a:pt x="532" y="809"/>
                  </a:cubicBezTo>
                  <a:close/>
                </a:path>
              </a:pathLst>
            </a:custGeom>
            <a:solidFill>
              <a:srgbClr val="FF725E"/>
            </a:solidFill>
            <a:ln w="12783" cap="flat">
              <a:noFill/>
              <a:prstDash val="solid"/>
              <a:miter/>
            </a:ln>
          </p:spPr>
          <p:txBody>
            <a:bodyPr rtlCol="0" anchor="ctr"/>
            <a:lstStyle/>
            <a:p>
              <a:endParaRPr lang="en-US"/>
            </a:p>
          </p:txBody>
        </p:sp>
        <p:sp>
          <p:nvSpPr>
            <p:cNvPr id="775" name="Freeform: Shape 774">
              <a:extLst>
                <a:ext uri="{FF2B5EF4-FFF2-40B4-BE49-F238E27FC236}">
                  <a16:creationId xmlns:a16="http://schemas.microsoft.com/office/drawing/2014/main" id="{08736DA1-FD1E-95A3-DC93-011ECDA7A77E}"/>
                </a:ext>
              </a:extLst>
            </p:cNvPr>
            <p:cNvSpPr/>
            <p:nvPr/>
          </p:nvSpPr>
          <p:spPr>
            <a:xfrm>
              <a:off x="3508774" y="5996633"/>
              <a:ext cx="1918" cy="12789"/>
            </a:xfrm>
            <a:custGeom>
              <a:avLst/>
              <a:gdLst>
                <a:gd name="connsiteX0" fmla="*/ 0 w 1918"/>
                <a:gd name="connsiteY0" fmla="*/ 0 h 12789"/>
                <a:gd name="connsiteX1" fmla="*/ 1918 w 1918"/>
                <a:gd name="connsiteY1" fmla="*/ 0 h 12789"/>
              </a:gdLst>
              <a:ahLst/>
              <a:cxnLst>
                <a:cxn ang="0">
                  <a:pos x="connsiteX0" y="connsiteY0"/>
                </a:cxn>
                <a:cxn ang="0">
                  <a:pos x="connsiteX1" y="connsiteY1"/>
                </a:cxn>
              </a:cxnLst>
              <a:rect l="l" t="t" r="r" b="b"/>
              <a:pathLst>
                <a:path w="1918" h="12789">
                  <a:moveTo>
                    <a:pt x="0" y="0"/>
                  </a:moveTo>
                  <a:lnTo>
                    <a:pt x="1918" y="0"/>
                  </a:lnTo>
                  <a:close/>
                </a:path>
              </a:pathLst>
            </a:custGeom>
            <a:solidFill>
              <a:srgbClr val="FF725E"/>
            </a:solidFill>
            <a:ln w="12783" cap="flat">
              <a:noFill/>
              <a:prstDash val="solid"/>
              <a:miter/>
            </a:ln>
          </p:spPr>
          <p:txBody>
            <a:bodyPr rtlCol="0" anchor="ctr"/>
            <a:lstStyle/>
            <a:p>
              <a:endParaRPr lang="en-US"/>
            </a:p>
          </p:txBody>
        </p:sp>
        <p:sp>
          <p:nvSpPr>
            <p:cNvPr id="776" name="Freeform: Shape 775">
              <a:extLst>
                <a:ext uri="{FF2B5EF4-FFF2-40B4-BE49-F238E27FC236}">
                  <a16:creationId xmlns:a16="http://schemas.microsoft.com/office/drawing/2014/main" id="{586417F7-8B78-8A99-AC6F-939A23E042BA}"/>
                </a:ext>
              </a:extLst>
            </p:cNvPr>
            <p:cNvSpPr/>
            <p:nvPr/>
          </p:nvSpPr>
          <p:spPr>
            <a:xfrm>
              <a:off x="3621581" y="6298090"/>
              <a:ext cx="4092" cy="383"/>
            </a:xfrm>
            <a:custGeom>
              <a:avLst/>
              <a:gdLst>
                <a:gd name="connsiteX0" fmla="*/ 0 w 4092"/>
                <a:gd name="connsiteY0" fmla="*/ 256 h 383"/>
                <a:gd name="connsiteX1" fmla="*/ 4093 w 4092"/>
                <a:gd name="connsiteY1" fmla="*/ 384 h 383"/>
                <a:gd name="connsiteX2" fmla="*/ 1407 w 4092"/>
                <a:gd name="connsiteY2" fmla="*/ 0 h 383"/>
                <a:gd name="connsiteX3" fmla="*/ 0 w 4092"/>
                <a:gd name="connsiteY3" fmla="*/ 256 h 383"/>
              </a:gdLst>
              <a:ahLst/>
              <a:cxnLst>
                <a:cxn ang="0">
                  <a:pos x="connsiteX0" y="connsiteY0"/>
                </a:cxn>
                <a:cxn ang="0">
                  <a:pos x="connsiteX1" y="connsiteY1"/>
                </a:cxn>
                <a:cxn ang="0">
                  <a:pos x="connsiteX2" y="connsiteY2"/>
                </a:cxn>
                <a:cxn ang="0">
                  <a:pos x="connsiteX3" y="connsiteY3"/>
                </a:cxn>
              </a:cxnLst>
              <a:rect l="l" t="t" r="r" b="b"/>
              <a:pathLst>
                <a:path w="4092" h="383">
                  <a:moveTo>
                    <a:pt x="0" y="256"/>
                  </a:moveTo>
                  <a:lnTo>
                    <a:pt x="4093" y="384"/>
                  </a:lnTo>
                  <a:lnTo>
                    <a:pt x="1407" y="0"/>
                  </a:lnTo>
                  <a:lnTo>
                    <a:pt x="0" y="256"/>
                  </a:lnTo>
                  <a:close/>
                </a:path>
              </a:pathLst>
            </a:custGeom>
            <a:solidFill>
              <a:srgbClr val="FF725E"/>
            </a:solidFill>
            <a:ln w="12783" cap="flat">
              <a:noFill/>
              <a:prstDash val="solid"/>
              <a:miter/>
            </a:ln>
          </p:spPr>
          <p:txBody>
            <a:bodyPr rtlCol="0" anchor="ctr"/>
            <a:lstStyle/>
            <a:p>
              <a:endParaRPr lang="en-US"/>
            </a:p>
          </p:txBody>
        </p:sp>
        <p:sp>
          <p:nvSpPr>
            <p:cNvPr id="777" name="Freeform: Shape 776">
              <a:extLst>
                <a:ext uri="{FF2B5EF4-FFF2-40B4-BE49-F238E27FC236}">
                  <a16:creationId xmlns:a16="http://schemas.microsoft.com/office/drawing/2014/main" id="{840F261E-017F-DAAA-3ED2-EE7ED58F145A}"/>
                </a:ext>
              </a:extLst>
            </p:cNvPr>
            <p:cNvSpPr/>
            <p:nvPr/>
          </p:nvSpPr>
          <p:spPr>
            <a:xfrm>
              <a:off x="3629255" y="6296683"/>
              <a:ext cx="3453" cy="1023"/>
            </a:xfrm>
            <a:custGeom>
              <a:avLst/>
              <a:gdLst>
                <a:gd name="connsiteX0" fmla="*/ 0 w 3453"/>
                <a:gd name="connsiteY0" fmla="*/ 128 h 1023"/>
                <a:gd name="connsiteX1" fmla="*/ 1023 w 3453"/>
                <a:gd name="connsiteY1" fmla="*/ 1023 h 1023"/>
                <a:gd name="connsiteX2" fmla="*/ 3453 w 3453"/>
                <a:gd name="connsiteY2" fmla="*/ 0 h 1023"/>
                <a:gd name="connsiteX3" fmla="*/ 0 w 3453"/>
                <a:gd name="connsiteY3" fmla="*/ 128 h 1023"/>
              </a:gdLst>
              <a:ahLst/>
              <a:cxnLst>
                <a:cxn ang="0">
                  <a:pos x="connsiteX0" y="connsiteY0"/>
                </a:cxn>
                <a:cxn ang="0">
                  <a:pos x="connsiteX1" y="connsiteY1"/>
                </a:cxn>
                <a:cxn ang="0">
                  <a:pos x="connsiteX2" y="connsiteY2"/>
                </a:cxn>
                <a:cxn ang="0">
                  <a:pos x="connsiteX3" y="connsiteY3"/>
                </a:cxn>
              </a:cxnLst>
              <a:rect l="l" t="t" r="r" b="b"/>
              <a:pathLst>
                <a:path w="3453" h="1023">
                  <a:moveTo>
                    <a:pt x="0" y="128"/>
                  </a:moveTo>
                  <a:lnTo>
                    <a:pt x="1023" y="1023"/>
                  </a:lnTo>
                  <a:lnTo>
                    <a:pt x="3453" y="0"/>
                  </a:lnTo>
                  <a:cubicBezTo>
                    <a:pt x="2310" y="168"/>
                    <a:pt x="1152" y="211"/>
                    <a:pt x="0" y="128"/>
                  </a:cubicBezTo>
                  <a:close/>
                </a:path>
              </a:pathLst>
            </a:custGeom>
            <a:solidFill>
              <a:srgbClr val="FF725E"/>
            </a:solidFill>
            <a:ln w="12783" cap="flat">
              <a:noFill/>
              <a:prstDash val="solid"/>
              <a:miter/>
            </a:ln>
          </p:spPr>
          <p:txBody>
            <a:bodyPr rtlCol="0" anchor="ctr"/>
            <a:lstStyle/>
            <a:p>
              <a:endParaRPr lang="en-US"/>
            </a:p>
          </p:txBody>
        </p:sp>
        <p:sp>
          <p:nvSpPr>
            <p:cNvPr id="778" name="Freeform: Shape 777">
              <a:extLst>
                <a:ext uri="{FF2B5EF4-FFF2-40B4-BE49-F238E27FC236}">
                  <a16:creationId xmlns:a16="http://schemas.microsoft.com/office/drawing/2014/main" id="{AB183EDB-6C97-88FE-33A4-71BE49FA8824}"/>
                </a:ext>
              </a:extLst>
            </p:cNvPr>
            <p:cNvSpPr/>
            <p:nvPr/>
          </p:nvSpPr>
          <p:spPr>
            <a:xfrm>
              <a:off x="3319567" y="6057513"/>
              <a:ext cx="173" cy="3453"/>
            </a:xfrm>
            <a:custGeom>
              <a:avLst/>
              <a:gdLst>
                <a:gd name="connsiteX0" fmla="*/ 173 w 173"/>
                <a:gd name="connsiteY0" fmla="*/ 0 h 3453"/>
                <a:gd name="connsiteX1" fmla="*/ 173 w 173"/>
                <a:gd name="connsiteY1" fmla="*/ 0 h 3453"/>
                <a:gd name="connsiteX2" fmla="*/ 173 w 173"/>
                <a:gd name="connsiteY2" fmla="*/ 3453 h 3453"/>
              </a:gdLst>
              <a:ahLst/>
              <a:cxnLst>
                <a:cxn ang="0">
                  <a:pos x="connsiteX0" y="connsiteY0"/>
                </a:cxn>
                <a:cxn ang="0">
                  <a:pos x="connsiteX1" y="connsiteY1"/>
                </a:cxn>
                <a:cxn ang="0">
                  <a:pos x="connsiteX2" y="connsiteY2"/>
                </a:cxn>
              </a:cxnLst>
              <a:rect l="l" t="t" r="r" b="b"/>
              <a:pathLst>
                <a:path w="173" h="3453">
                  <a:moveTo>
                    <a:pt x="173" y="0"/>
                  </a:moveTo>
                  <a:lnTo>
                    <a:pt x="173" y="0"/>
                  </a:lnTo>
                  <a:cubicBezTo>
                    <a:pt x="-58" y="1140"/>
                    <a:pt x="-58" y="2314"/>
                    <a:pt x="173" y="3453"/>
                  </a:cubicBezTo>
                  <a:close/>
                </a:path>
              </a:pathLst>
            </a:custGeom>
            <a:solidFill>
              <a:srgbClr val="FF725E"/>
            </a:solidFill>
            <a:ln w="12783" cap="flat">
              <a:noFill/>
              <a:prstDash val="solid"/>
              <a:miter/>
            </a:ln>
          </p:spPr>
          <p:txBody>
            <a:bodyPr rtlCol="0" anchor="ctr"/>
            <a:lstStyle/>
            <a:p>
              <a:endParaRPr lang="en-US"/>
            </a:p>
          </p:txBody>
        </p:sp>
        <p:sp>
          <p:nvSpPr>
            <p:cNvPr id="779" name="Freeform: Shape 778">
              <a:extLst>
                <a:ext uri="{FF2B5EF4-FFF2-40B4-BE49-F238E27FC236}">
                  <a16:creationId xmlns:a16="http://schemas.microsoft.com/office/drawing/2014/main" id="{D9CA1825-EA43-F92F-7875-12BD187D8009}"/>
                </a:ext>
              </a:extLst>
            </p:cNvPr>
            <p:cNvSpPr/>
            <p:nvPr/>
          </p:nvSpPr>
          <p:spPr>
            <a:xfrm>
              <a:off x="3320891" y="6111486"/>
              <a:ext cx="767" cy="1790"/>
            </a:xfrm>
            <a:custGeom>
              <a:avLst/>
              <a:gdLst>
                <a:gd name="connsiteX0" fmla="*/ 767 w 767"/>
                <a:gd name="connsiteY0" fmla="*/ 895 h 1790"/>
                <a:gd name="connsiteX1" fmla="*/ 767 w 767"/>
                <a:gd name="connsiteY1" fmla="*/ 0 h 1790"/>
                <a:gd name="connsiteX2" fmla="*/ 0 w 767"/>
                <a:gd name="connsiteY2" fmla="*/ 1791 h 1790"/>
                <a:gd name="connsiteX3" fmla="*/ 767 w 767"/>
                <a:gd name="connsiteY3" fmla="*/ 895 h 1790"/>
              </a:gdLst>
              <a:ahLst/>
              <a:cxnLst>
                <a:cxn ang="0">
                  <a:pos x="connsiteX0" y="connsiteY0"/>
                </a:cxn>
                <a:cxn ang="0">
                  <a:pos x="connsiteX1" y="connsiteY1"/>
                </a:cxn>
                <a:cxn ang="0">
                  <a:pos x="connsiteX2" y="connsiteY2"/>
                </a:cxn>
                <a:cxn ang="0">
                  <a:pos x="connsiteX3" y="connsiteY3"/>
                </a:cxn>
              </a:cxnLst>
              <a:rect l="l" t="t" r="r" b="b"/>
              <a:pathLst>
                <a:path w="767" h="1790">
                  <a:moveTo>
                    <a:pt x="767" y="895"/>
                  </a:moveTo>
                  <a:lnTo>
                    <a:pt x="767" y="0"/>
                  </a:lnTo>
                  <a:lnTo>
                    <a:pt x="0" y="1791"/>
                  </a:lnTo>
                  <a:lnTo>
                    <a:pt x="767" y="895"/>
                  </a:lnTo>
                  <a:close/>
                </a:path>
              </a:pathLst>
            </a:custGeom>
            <a:solidFill>
              <a:srgbClr val="FF725E"/>
            </a:solidFill>
            <a:ln w="12783" cap="flat">
              <a:noFill/>
              <a:prstDash val="solid"/>
              <a:miter/>
            </a:ln>
          </p:spPr>
          <p:txBody>
            <a:bodyPr rtlCol="0" anchor="ctr"/>
            <a:lstStyle/>
            <a:p>
              <a:endParaRPr lang="en-US"/>
            </a:p>
          </p:txBody>
        </p:sp>
        <p:sp>
          <p:nvSpPr>
            <p:cNvPr id="780" name="Freeform: Shape 779">
              <a:extLst>
                <a:ext uri="{FF2B5EF4-FFF2-40B4-BE49-F238E27FC236}">
                  <a16:creationId xmlns:a16="http://schemas.microsoft.com/office/drawing/2014/main" id="{3F38205E-F24C-D5D9-5E8B-6885D7ACF352}"/>
                </a:ext>
              </a:extLst>
            </p:cNvPr>
            <p:cNvSpPr/>
            <p:nvPr/>
          </p:nvSpPr>
          <p:spPr>
            <a:xfrm>
              <a:off x="3324799" y="6152541"/>
              <a:ext cx="568" cy="6078"/>
            </a:xfrm>
            <a:custGeom>
              <a:avLst/>
              <a:gdLst>
                <a:gd name="connsiteX0" fmla="*/ 568 w 568"/>
                <a:gd name="connsiteY0" fmla="*/ 6011 h 6078"/>
                <a:gd name="connsiteX1" fmla="*/ 568 w 568"/>
                <a:gd name="connsiteY1" fmla="*/ 0 h 6078"/>
                <a:gd name="connsiteX2" fmla="*/ 568 w 568"/>
                <a:gd name="connsiteY2" fmla="*/ 6011 h 6078"/>
              </a:gdLst>
              <a:ahLst/>
              <a:cxnLst>
                <a:cxn ang="0">
                  <a:pos x="connsiteX0" y="connsiteY0"/>
                </a:cxn>
                <a:cxn ang="0">
                  <a:pos x="connsiteX1" y="connsiteY1"/>
                </a:cxn>
                <a:cxn ang="0">
                  <a:pos x="connsiteX2" y="connsiteY2"/>
                </a:cxn>
              </a:cxnLst>
              <a:rect l="l" t="t" r="r" b="b"/>
              <a:pathLst>
                <a:path w="568" h="6078">
                  <a:moveTo>
                    <a:pt x="568" y="6011"/>
                  </a:moveTo>
                  <a:lnTo>
                    <a:pt x="568" y="0"/>
                  </a:lnTo>
                  <a:cubicBezTo>
                    <a:pt x="568" y="4093"/>
                    <a:pt x="-711" y="6523"/>
                    <a:pt x="568" y="6011"/>
                  </a:cubicBezTo>
                  <a:close/>
                </a:path>
              </a:pathLst>
            </a:custGeom>
            <a:solidFill>
              <a:srgbClr val="FF725E"/>
            </a:solidFill>
            <a:ln w="12783" cap="flat">
              <a:noFill/>
              <a:prstDash val="solid"/>
              <a:miter/>
            </a:ln>
          </p:spPr>
          <p:txBody>
            <a:bodyPr rtlCol="0" anchor="ctr"/>
            <a:lstStyle/>
            <a:p>
              <a:endParaRPr lang="en-US"/>
            </a:p>
          </p:txBody>
        </p:sp>
        <p:sp>
          <p:nvSpPr>
            <p:cNvPr id="781" name="Freeform: Shape 780">
              <a:extLst>
                <a:ext uri="{FF2B5EF4-FFF2-40B4-BE49-F238E27FC236}">
                  <a16:creationId xmlns:a16="http://schemas.microsoft.com/office/drawing/2014/main" id="{ED569FA1-AEEA-D7CB-7C11-531E78F448B8}"/>
                </a:ext>
              </a:extLst>
            </p:cNvPr>
            <p:cNvSpPr/>
            <p:nvPr/>
          </p:nvSpPr>
          <p:spPr>
            <a:xfrm>
              <a:off x="3633220" y="6314386"/>
              <a:ext cx="56" cy="977"/>
            </a:xfrm>
            <a:custGeom>
              <a:avLst/>
              <a:gdLst>
                <a:gd name="connsiteX0" fmla="*/ 0 w 56"/>
                <a:gd name="connsiteY0" fmla="*/ 971 h 977"/>
                <a:gd name="connsiteX1" fmla="*/ 0 w 56"/>
                <a:gd name="connsiteY1" fmla="*/ 203 h 977"/>
                <a:gd name="connsiteX2" fmla="*/ 0 w 56"/>
                <a:gd name="connsiteY2" fmla="*/ 971 h 977"/>
              </a:gdLst>
              <a:ahLst/>
              <a:cxnLst>
                <a:cxn ang="0">
                  <a:pos x="connsiteX0" y="connsiteY0"/>
                </a:cxn>
                <a:cxn ang="0">
                  <a:pos x="connsiteX1" y="connsiteY1"/>
                </a:cxn>
                <a:cxn ang="0">
                  <a:pos x="connsiteX2" y="connsiteY2"/>
                </a:cxn>
              </a:cxnLst>
              <a:rect l="l" t="t" r="r" b="b"/>
              <a:pathLst>
                <a:path w="56" h="977">
                  <a:moveTo>
                    <a:pt x="0" y="971"/>
                  </a:moveTo>
                  <a:cubicBezTo>
                    <a:pt x="0" y="971"/>
                    <a:pt x="0" y="971"/>
                    <a:pt x="0" y="203"/>
                  </a:cubicBezTo>
                  <a:cubicBezTo>
                    <a:pt x="0" y="-564"/>
                    <a:pt x="128" y="1098"/>
                    <a:pt x="0" y="971"/>
                  </a:cubicBezTo>
                  <a:close/>
                </a:path>
              </a:pathLst>
            </a:custGeom>
            <a:solidFill>
              <a:srgbClr val="FF725E"/>
            </a:solidFill>
            <a:ln w="12783" cap="flat">
              <a:noFill/>
              <a:prstDash val="solid"/>
              <a:miter/>
            </a:ln>
          </p:spPr>
          <p:txBody>
            <a:bodyPr rtlCol="0" anchor="ctr"/>
            <a:lstStyle/>
            <a:p>
              <a:endParaRPr lang="en-US"/>
            </a:p>
          </p:txBody>
        </p:sp>
        <p:sp>
          <p:nvSpPr>
            <p:cNvPr id="782" name="Freeform: Shape 781">
              <a:extLst>
                <a:ext uri="{FF2B5EF4-FFF2-40B4-BE49-F238E27FC236}">
                  <a16:creationId xmlns:a16="http://schemas.microsoft.com/office/drawing/2014/main" id="{19005FCC-630C-05B2-4F34-8C525A0144F2}"/>
                </a:ext>
              </a:extLst>
            </p:cNvPr>
            <p:cNvSpPr/>
            <p:nvPr/>
          </p:nvSpPr>
          <p:spPr>
            <a:xfrm>
              <a:off x="3624906" y="6316891"/>
              <a:ext cx="1023" cy="767"/>
            </a:xfrm>
            <a:custGeom>
              <a:avLst/>
              <a:gdLst>
                <a:gd name="connsiteX0" fmla="*/ 1023 w 1023"/>
                <a:gd name="connsiteY0" fmla="*/ 256 h 767"/>
                <a:gd name="connsiteX1" fmla="*/ 1023 w 1023"/>
                <a:gd name="connsiteY1" fmla="*/ 0 h 767"/>
                <a:gd name="connsiteX2" fmla="*/ 0 w 1023"/>
                <a:gd name="connsiteY2" fmla="*/ 767 h 767"/>
                <a:gd name="connsiteX3" fmla="*/ 1023 w 1023"/>
                <a:gd name="connsiteY3" fmla="*/ 256 h 767"/>
              </a:gdLst>
              <a:ahLst/>
              <a:cxnLst>
                <a:cxn ang="0">
                  <a:pos x="connsiteX0" y="connsiteY0"/>
                </a:cxn>
                <a:cxn ang="0">
                  <a:pos x="connsiteX1" y="connsiteY1"/>
                </a:cxn>
                <a:cxn ang="0">
                  <a:pos x="connsiteX2" y="connsiteY2"/>
                </a:cxn>
                <a:cxn ang="0">
                  <a:pos x="connsiteX3" y="connsiteY3"/>
                </a:cxn>
              </a:cxnLst>
              <a:rect l="l" t="t" r="r" b="b"/>
              <a:pathLst>
                <a:path w="1023" h="767">
                  <a:moveTo>
                    <a:pt x="1023" y="256"/>
                  </a:moveTo>
                  <a:lnTo>
                    <a:pt x="1023" y="0"/>
                  </a:lnTo>
                  <a:lnTo>
                    <a:pt x="0" y="767"/>
                  </a:lnTo>
                  <a:lnTo>
                    <a:pt x="1023" y="256"/>
                  </a:lnTo>
                  <a:close/>
                </a:path>
              </a:pathLst>
            </a:custGeom>
            <a:solidFill>
              <a:srgbClr val="FF725E"/>
            </a:solidFill>
            <a:ln w="12783" cap="flat">
              <a:noFill/>
              <a:prstDash val="solid"/>
              <a:miter/>
            </a:ln>
          </p:spPr>
          <p:txBody>
            <a:bodyPr rtlCol="0" anchor="ctr"/>
            <a:lstStyle/>
            <a:p>
              <a:endParaRPr lang="en-US"/>
            </a:p>
          </p:txBody>
        </p:sp>
        <p:sp>
          <p:nvSpPr>
            <p:cNvPr id="783" name="Freeform: Shape 782">
              <a:extLst>
                <a:ext uri="{FF2B5EF4-FFF2-40B4-BE49-F238E27FC236}">
                  <a16:creationId xmlns:a16="http://schemas.microsoft.com/office/drawing/2014/main" id="{8C7B471C-3187-BBAB-8A9F-310B53BE5A6E}"/>
                </a:ext>
              </a:extLst>
            </p:cNvPr>
            <p:cNvSpPr/>
            <p:nvPr/>
          </p:nvSpPr>
          <p:spPr>
            <a:xfrm>
              <a:off x="3619534" y="6316635"/>
              <a:ext cx="3836" cy="1406"/>
            </a:xfrm>
            <a:custGeom>
              <a:avLst/>
              <a:gdLst>
                <a:gd name="connsiteX0" fmla="*/ 0 w 3836"/>
                <a:gd name="connsiteY0" fmla="*/ 895 h 1406"/>
                <a:gd name="connsiteX1" fmla="*/ 3837 w 3836"/>
                <a:gd name="connsiteY1" fmla="*/ 895 h 1406"/>
                <a:gd name="connsiteX2" fmla="*/ 3837 w 3836"/>
                <a:gd name="connsiteY2" fmla="*/ 895 h 1406"/>
                <a:gd name="connsiteX3" fmla="*/ 3837 w 3836"/>
                <a:gd name="connsiteY3" fmla="*/ 0 h 1406"/>
                <a:gd name="connsiteX4" fmla="*/ 0 w 3836"/>
                <a:gd name="connsiteY4" fmla="*/ 895 h 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6" h="1406">
                  <a:moveTo>
                    <a:pt x="0" y="895"/>
                  </a:moveTo>
                  <a:cubicBezTo>
                    <a:pt x="767" y="2046"/>
                    <a:pt x="2558" y="895"/>
                    <a:pt x="3837" y="895"/>
                  </a:cubicBezTo>
                  <a:lnTo>
                    <a:pt x="3837" y="895"/>
                  </a:lnTo>
                  <a:lnTo>
                    <a:pt x="3837" y="0"/>
                  </a:lnTo>
                  <a:cubicBezTo>
                    <a:pt x="2604" y="471"/>
                    <a:pt x="1313" y="772"/>
                    <a:pt x="0" y="895"/>
                  </a:cubicBezTo>
                  <a:close/>
                </a:path>
              </a:pathLst>
            </a:custGeom>
            <a:solidFill>
              <a:srgbClr val="FF725E"/>
            </a:solidFill>
            <a:ln w="12783" cap="flat">
              <a:noFill/>
              <a:prstDash val="solid"/>
              <a:miter/>
            </a:ln>
          </p:spPr>
          <p:txBody>
            <a:bodyPr rtlCol="0" anchor="ctr"/>
            <a:lstStyle/>
            <a:p>
              <a:endParaRPr lang="en-US"/>
            </a:p>
          </p:txBody>
        </p:sp>
        <p:sp>
          <p:nvSpPr>
            <p:cNvPr id="784" name="Freeform: Shape 783">
              <a:extLst>
                <a:ext uri="{FF2B5EF4-FFF2-40B4-BE49-F238E27FC236}">
                  <a16:creationId xmlns:a16="http://schemas.microsoft.com/office/drawing/2014/main" id="{C530B8BA-5DBB-8718-BC8D-1CC3B9189A0F}"/>
                </a:ext>
              </a:extLst>
            </p:cNvPr>
            <p:cNvSpPr/>
            <p:nvPr/>
          </p:nvSpPr>
          <p:spPr>
            <a:xfrm>
              <a:off x="3614881" y="6315228"/>
              <a:ext cx="1072" cy="12789"/>
            </a:xfrm>
            <a:custGeom>
              <a:avLst/>
              <a:gdLst>
                <a:gd name="connsiteX0" fmla="*/ 177 w 1072"/>
                <a:gd name="connsiteY0" fmla="*/ 0 h 12789"/>
                <a:gd name="connsiteX1" fmla="*/ 1072 w 1072"/>
                <a:gd name="connsiteY1" fmla="*/ 0 h 12789"/>
                <a:gd name="connsiteX2" fmla="*/ 177 w 1072"/>
                <a:gd name="connsiteY2" fmla="*/ 0 h 12789"/>
              </a:gdLst>
              <a:ahLst/>
              <a:cxnLst>
                <a:cxn ang="0">
                  <a:pos x="connsiteX0" y="connsiteY0"/>
                </a:cxn>
                <a:cxn ang="0">
                  <a:pos x="connsiteX1" y="connsiteY1"/>
                </a:cxn>
                <a:cxn ang="0">
                  <a:pos x="connsiteX2" y="connsiteY2"/>
                </a:cxn>
              </a:cxnLst>
              <a:rect l="l" t="t" r="r" b="b"/>
              <a:pathLst>
                <a:path w="1072" h="12789">
                  <a:moveTo>
                    <a:pt x="177" y="0"/>
                  </a:moveTo>
                  <a:cubicBezTo>
                    <a:pt x="177" y="0"/>
                    <a:pt x="-591" y="0"/>
                    <a:pt x="1072" y="0"/>
                  </a:cubicBezTo>
                  <a:lnTo>
                    <a:pt x="177" y="0"/>
                  </a:lnTo>
                  <a:close/>
                </a:path>
              </a:pathLst>
            </a:custGeom>
            <a:solidFill>
              <a:srgbClr val="FF725E"/>
            </a:solidFill>
            <a:ln w="12783" cap="flat">
              <a:noFill/>
              <a:prstDash val="solid"/>
              <a:miter/>
            </a:ln>
          </p:spPr>
          <p:txBody>
            <a:bodyPr rtlCol="0" anchor="ctr"/>
            <a:lstStyle/>
            <a:p>
              <a:endParaRPr lang="en-US"/>
            </a:p>
          </p:txBody>
        </p:sp>
        <p:sp>
          <p:nvSpPr>
            <p:cNvPr id="785" name="Freeform: Shape 784">
              <a:extLst>
                <a:ext uri="{FF2B5EF4-FFF2-40B4-BE49-F238E27FC236}">
                  <a16:creationId xmlns:a16="http://schemas.microsoft.com/office/drawing/2014/main" id="{1485CFED-7669-4CF6-F635-888B6D78CDCC}"/>
                </a:ext>
              </a:extLst>
            </p:cNvPr>
            <p:cNvSpPr/>
            <p:nvPr/>
          </p:nvSpPr>
          <p:spPr>
            <a:xfrm>
              <a:off x="3615825" y="6315228"/>
              <a:ext cx="284" cy="12789"/>
            </a:xfrm>
            <a:custGeom>
              <a:avLst/>
              <a:gdLst>
                <a:gd name="connsiteX0" fmla="*/ 0 w 284"/>
                <a:gd name="connsiteY0" fmla="*/ 0 h 12789"/>
                <a:gd name="connsiteX1" fmla="*/ 0 w 284"/>
                <a:gd name="connsiteY1" fmla="*/ 0 h 12789"/>
              </a:gdLst>
              <a:ahLst/>
              <a:cxnLst>
                <a:cxn ang="0">
                  <a:pos x="connsiteX0" y="connsiteY0"/>
                </a:cxn>
                <a:cxn ang="0">
                  <a:pos x="connsiteX1" y="connsiteY1"/>
                </a:cxn>
              </a:cxnLst>
              <a:rect l="l" t="t" r="r" b="b"/>
              <a:pathLst>
                <a:path w="284" h="12789">
                  <a:moveTo>
                    <a:pt x="0" y="0"/>
                  </a:moveTo>
                  <a:cubicBezTo>
                    <a:pt x="640" y="0"/>
                    <a:pt x="0" y="0"/>
                    <a:pt x="0" y="0"/>
                  </a:cubicBezTo>
                  <a:close/>
                </a:path>
              </a:pathLst>
            </a:custGeom>
            <a:solidFill>
              <a:srgbClr val="FF725E"/>
            </a:solidFill>
            <a:ln w="12783" cap="flat">
              <a:noFill/>
              <a:prstDash val="solid"/>
              <a:miter/>
            </a:ln>
          </p:spPr>
          <p:txBody>
            <a:bodyPr rtlCol="0" anchor="ctr"/>
            <a:lstStyle/>
            <a:p>
              <a:endParaRPr lang="en-US"/>
            </a:p>
          </p:txBody>
        </p:sp>
        <p:sp>
          <p:nvSpPr>
            <p:cNvPr id="786" name="Freeform: Shape 785">
              <a:extLst>
                <a:ext uri="{FF2B5EF4-FFF2-40B4-BE49-F238E27FC236}">
                  <a16:creationId xmlns:a16="http://schemas.microsoft.com/office/drawing/2014/main" id="{44401D9A-9E47-CF57-C7AF-9C5D0EEB6948}"/>
                </a:ext>
              </a:extLst>
            </p:cNvPr>
            <p:cNvSpPr/>
            <p:nvPr/>
          </p:nvSpPr>
          <p:spPr>
            <a:xfrm>
              <a:off x="3612239" y="6315570"/>
              <a:ext cx="1156" cy="170"/>
            </a:xfrm>
            <a:custGeom>
              <a:avLst/>
              <a:gdLst>
                <a:gd name="connsiteX0" fmla="*/ 134 w 1156"/>
                <a:gd name="connsiteY0" fmla="*/ 171 h 170"/>
                <a:gd name="connsiteX1" fmla="*/ 1157 w 1156"/>
                <a:gd name="connsiteY1" fmla="*/ 171 h 170"/>
                <a:gd name="connsiteX2" fmla="*/ 389 w 1156"/>
                <a:gd name="connsiteY2" fmla="*/ 171 h 170"/>
                <a:gd name="connsiteX3" fmla="*/ 134 w 1156"/>
                <a:gd name="connsiteY3" fmla="*/ 171 h 170"/>
              </a:gdLst>
              <a:ahLst/>
              <a:cxnLst>
                <a:cxn ang="0">
                  <a:pos x="connsiteX0" y="connsiteY0"/>
                </a:cxn>
                <a:cxn ang="0">
                  <a:pos x="connsiteX1" y="connsiteY1"/>
                </a:cxn>
                <a:cxn ang="0">
                  <a:pos x="connsiteX2" y="connsiteY2"/>
                </a:cxn>
                <a:cxn ang="0">
                  <a:pos x="connsiteX3" y="connsiteY3"/>
                </a:cxn>
              </a:cxnLst>
              <a:rect l="l" t="t" r="r" b="b"/>
              <a:pathLst>
                <a:path w="1156" h="170">
                  <a:moveTo>
                    <a:pt x="134" y="171"/>
                  </a:moveTo>
                  <a:lnTo>
                    <a:pt x="1157" y="171"/>
                  </a:lnTo>
                  <a:cubicBezTo>
                    <a:pt x="1157" y="171"/>
                    <a:pt x="6" y="171"/>
                    <a:pt x="389" y="171"/>
                  </a:cubicBezTo>
                  <a:cubicBezTo>
                    <a:pt x="773" y="171"/>
                    <a:pt x="-378" y="-213"/>
                    <a:pt x="134" y="171"/>
                  </a:cubicBezTo>
                  <a:close/>
                </a:path>
              </a:pathLst>
            </a:custGeom>
            <a:solidFill>
              <a:srgbClr val="FF725E"/>
            </a:solidFill>
            <a:ln w="12783" cap="flat">
              <a:noFill/>
              <a:prstDash val="solid"/>
              <a:miter/>
            </a:ln>
          </p:spPr>
          <p:txBody>
            <a:bodyPr rtlCol="0" anchor="ctr"/>
            <a:lstStyle/>
            <a:p>
              <a:endParaRPr lang="en-US"/>
            </a:p>
          </p:txBody>
        </p:sp>
        <p:sp>
          <p:nvSpPr>
            <p:cNvPr id="787" name="Freeform: Shape 786">
              <a:extLst>
                <a:ext uri="{FF2B5EF4-FFF2-40B4-BE49-F238E27FC236}">
                  <a16:creationId xmlns:a16="http://schemas.microsoft.com/office/drawing/2014/main" id="{7BCAEE79-AD35-B2B1-A34A-9036507B9EAC}"/>
                </a:ext>
              </a:extLst>
            </p:cNvPr>
            <p:cNvSpPr/>
            <p:nvPr/>
          </p:nvSpPr>
          <p:spPr>
            <a:xfrm>
              <a:off x="3611477" y="6316394"/>
              <a:ext cx="170" cy="113"/>
            </a:xfrm>
            <a:custGeom>
              <a:avLst/>
              <a:gdLst>
                <a:gd name="connsiteX0" fmla="*/ 0 w 170"/>
                <a:gd name="connsiteY0" fmla="*/ 114 h 113"/>
                <a:gd name="connsiteX1" fmla="*/ 0 w 170"/>
                <a:gd name="connsiteY1" fmla="*/ 114 h 113"/>
                <a:gd name="connsiteX2" fmla="*/ 0 w 170"/>
                <a:gd name="connsiteY2" fmla="*/ 114 h 113"/>
              </a:gdLst>
              <a:ahLst/>
              <a:cxnLst>
                <a:cxn ang="0">
                  <a:pos x="connsiteX0" y="connsiteY0"/>
                </a:cxn>
                <a:cxn ang="0">
                  <a:pos x="connsiteX1" y="connsiteY1"/>
                </a:cxn>
                <a:cxn ang="0">
                  <a:pos x="connsiteX2" y="connsiteY2"/>
                </a:cxn>
              </a:cxnLst>
              <a:rect l="l" t="t" r="r" b="b"/>
              <a:pathLst>
                <a:path w="170" h="113">
                  <a:moveTo>
                    <a:pt x="0" y="114"/>
                  </a:moveTo>
                  <a:lnTo>
                    <a:pt x="0" y="114"/>
                  </a:lnTo>
                  <a:cubicBezTo>
                    <a:pt x="0" y="114"/>
                    <a:pt x="384" y="-142"/>
                    <a:pt x="0" y="114"/>
                  </a:cubicBezTo>
                  <a:close/>
                </a:path>
              </a:pathLst>
            </a:custGeom>
            <a:solidFill>
              <a:srgbClr val="FF725E"/>
            </a:solidFill>
            <a:ln w="12783" cap="flat">
              <a:noFill/>
              <a:prstDash val="solid"/>
              <a:miter/>
            </a:ln>
          </p:spPr>
          <p:txBody>
            <a:bodyPr rtlCol="0" anchor="ctr"/>
            <a:lstStyle/>
            <a:p>
              <a:endParaRPr lang="en-US"/>
            </a:p>
          </p:txBody>
        </p:sp>
        <p:sp>
          <p:nvSpPr>
            <p:cNvPr id="788" name="Freeform: Shape 787">
              <a:extLst>
                <a:ext uri="{FF2B5EF4-FFF2-40B4-BE49-F238E27FC236}">
                  <a16:creationId xmlns:a16="http://schemas.microsoft.com/office/drawing/2014/main" id="{BDDBEEEF-78E9-4A9F-B2C0-DFBB9BEB5E91}"/>
                </a:ext>
              </a:extLst>
            </p:cNvPr>
            <p:cNvSpPr/>
            <p:nvPr/>
          </p:nvSpPr>
          <p:spPr>
            <a:xfrm>
              <a:off x="3611988" y="6315996"/>
              <a:ext cx="1023" cy="113"/>
            </a:xfrm>
            <a:custGeom>
              <a:avLst/>
              <a:gdLst>
                <a:gd name="connsiteX0" fmla="*/ 1023 w 1023"/>
                <a:gd name="connsiteY0" fmla="*/ 0 h 113"/>
                <a:gd name="connsiteX1" fmla="*/ 0 w 1023"/>
                <a:gd name="connsiteY1" fmla="*/ 0 h 113"/>
                <a:gd name="connsiteX2" fmla="*/ 0 w 1023"/>
                <a:gd name="connsiteY2" fmla="*/ 0 h 113"/>
                <a:gd name="connsiteX3" fmla="*/ 1023 w 1023"/>
                <a:gd name="connsiteY3" fmla="*/ 0 h 113"/>
              </a:gdLst>
              <a:ahLst/>
              <a:cxnLst>
                <a:cxn ang="0">
                  <a:pos x="connsiteX0" y="connsiteY0"/>
                </a:cxn>
                <a:cxn ang="0">
                  <a:pos x="connsiteX1" y="connsiteY1"/>
                </a:cxn>
                <a:cxn ang="0">
                  <a:pos x="connsiteX2" y="connsiteY2"/>
                </a:cxn>
                <a:cxn ang="0">
                  <a:pos x="connsiteX3" y="connsiteY3"/>
                </a:cxn>
              </a:cxnLst>
              <a:rect l="l" t="t" r="r" b="b"/>
              <a:pathLst>
                <a:path w="1023" h="113">
                  <a:moveTo>
                    <a:pt x="1023" y="0"/>
                  </a:moveTo>
                  <a:lnTo>
                    <a:pt x="0" y="0"/>
                  </a:lnTo>
                  <a:cubicBezTo>
                    <a:pt x="0" y="0"/>
                    <a:pt x="0" y="0"/>
                    <a:pt x="0" y="0"/>
                  </a:cubicBezTo>
                  <a:cubicBezTo>
                    <a:pt x="0" y="0"/>
                    <a:pt x="639" y="256"/>
                    <a:pt x="1023" y="0"/>
                  </a:cubicBezTo>
                  <a:close/>
                </a:path>
              </a:pathLst>
            </a:custGeom>
            <a:solidFill>
              <a:srgbClr val="FF725E"/>
            </a:solidFill>
            <a:ln w="12783" cap="flat">
              <a:noFill/>
              <a:prstDash val="solid"/>
              <a:miter/>
            </a:ln>
          </p:spPr>
          <p:txBody>
            <a:bodyPr rtlCol="0" anchor="ctr"/>
            <a:lstStyle/>
            <a:p>
              <a:endParaRPr lang="en-US"/>
            </a:p>
          </p:txBody>
        </p:sp>
        <p:sp>
          <p:nvSpPr>
            <p:cNvPr id="789" name="Freeform: Shape 788">
              <a:extLst>
                <a:ext uri="{FF2B5EF4-FFF2-40B4-BE49-F238E27FC236}">
                  <a16:creationId xmlns:a16="http://schemas.microsoft.com/office/drawing/2014/main" id="{9C1D0311-EF2A-2250-B7AD-E2DCA656DD23}"/>
                </a:ext>
              </a:extLst>
            </p:cNvPr>
            <p:cNvSpPr/>
            <p:nvPr/>
          </p:nvSpPr>
          <p:spPr>
            <a:xfrm>
              <a:off x="3613651" y="6316072"/>
              <a:ext cx="1536" cy="818"/>
            </a:xfrm>
            <a:custGeom>
              <a:avLst/>
              <a:gdLst>
                <a:gd name="connsiteX0" fmla="*/ 0 w 1536"/>
                <a:gd name="connsiteY0" fmla="*/ 52 h 818"/>
                <a:gd name="connsiteX1" fmla="*/ 0 w 1536"/>
                <a:gd name="connsiteY1" fmla="*/ 819 h 818"/>
                <a:gd name="connsiteX2" fmla="*/ 0 w 1536"/>
                <a:gd name="connsiteY2" fmla="*/ 52 h 818"/>
              </a:gdLst>
              <a:ahLst/>
              <a:cxnLst>
                <a:cxn ang="0">
                  <a:pos x="connsiteX0" y="connsiteY0"/>
                </a:cxn>
                <a:cxn ang="0">
                  <a:pos x="connsiteX1" y="connsiteY1"/>
                </a:cxn>
                <a:cxn ang="0">
                  <a:pos x="connsiteX2" y="connsiteY2"/>
                </a:cxn>
              </a:cxnLst>
              <a:rect l="l" t="t" r="r" b="b"/>
              <a:pathLst>
                <a:path w="1536" h="818">
                  <a:moveTo>
                    <a:pt x="0" y="52"/>
                  </a:moveTo>
                  <a:cubicBezTo>
                    <a:pt x="0" y="52"/>
                    <a:pt x="1279" y="52"/>
                    <a:pt x="0" y="819"/>
                  </a:cubicBezTo>
                  <a:cubicBezTo>
                    <a:pt x="2174" y="563"/>
                    <a:pt x="1918" y="-204"/>
                    <a:pt x="0" y="52"/>
                  </a:cubicBezTo>
                  <a:close/>
                </a:path>
              </a:pathLst>
            </a:custGeom>
            <a:solidFill>
              <a:srgbClr val="FF725E"/>
            </a:solidFill>
            <a:ln w="12783" cap="flat">
              <a:noFill/>
              <a:prstDash val="solid"/>
              <a:miter/>
            </a:ln>
          </p:spPr>
          <p:txBody>
            <a:bodyPr rtlCol="0" anchor="ctr"/>
            <a:lstStyle/>
            <a:p>
              <a:endParaRPr lang="en-US"/>
            </a:p>
          </p:txBody>
        </p:sp>
        <p:sp>
          <p:nvSpPr>
            <p:cNvPr id="790" name="Freeform: Shape 789">
              <a:extLst>
                <a:ext uri="{FF2B5EF4-FFF2-40B4-BE49-F238E27FC236}">
                  <a16:creationId xmlns:a16="http://schemas.microsoft.com/office/drawing/2014/main" id="{45F9E62F-F925-BD2E-3DC9-963813A26D71}"/>
                </a:ext>
              </a:extLst>
            </p:cNvPr>
            <p:cNvSpPr/>
            <p:nvPr/>
          </p:nvSpPr>
          <p:spPr>
            <a:xfrm>
              <a:off x="3618627" y="6318568"/>
              <a:ext cx="779" cy="113"/>
            </a:xfrm>
            <a:custGeom>
              <a:avLst/>
              <a:gdLst>
                <a:gd name="connsiteX0" fmla="*/ 12 w 779"/>
                <a:gd name="connsiteY0" fmla="*/ 114 h 113"/>
                <a:gd name="connsiteX1" fmla="*/ 780 w 779"/>
                <a:gd name="connsiteY1" fmla="*/ 114 h 113"/>
                <a:gd name="connsiteX2" fmla="*/ 780 w 779"/>
                <a:gd name="connsiteY2" fmla="*/ 114 h 113"/>
                <a:gd name="connsiteX3" fmla="*/ 12 w 779"/>
                <a:gd name="connsiteY3" fmla="*/ 114 h 113"/>
              </a:gdLst>
              <a:ahLst/>
              <a:cxnLst>
                <a:cxn ang="0">
                  <a:pos x="connsiteX0" y="connsiteY0"/>
                </a:cxn>
                <a:cxn ang="0">
                  <a:pos x="connsiteX1" y="connsiteY1"/>
                </a:cxn>
                <a:cxn ang="0">
                  <a:pos x="connsiteX2" y="connsiteY2"/>
                </a:cxn>
                <a:cxn ang="0">
                  <a:pos x="connsiteX3" y="connsiteY3"/>
                </a:cxn>
              </a:cxnLst>
              <a:rect l="l" t="t" r="r" b="b"/>
              <a:pathLst>
                <a:path w="779" h="113">
                  <a:moveTo>
                    <a:pt x="12" y="114"/>
                  </a:moveTo>
                  <a:lnTo>
                    <a:pt x="780" y="114"/>
                  </a:lnTo>
                  <a:lnTo>
                    <a:pt x="780" y="114"/>
                  </a:lnTo>
                  <a:cubicBezTo>
                    <a:pt x="780" y="114"/>
                    <a:pt x="-115" y="-142"/>
                    <a:pt x="12" y="114"/>
                  </a:cubicBezTo>
                  <a:close/>
                </a:path>
              </a:pathLst>
            </a:custGeom>
            <a:solidFill>
              <a:srgbClr val="FF725E"/>
            </a:solidFill>
            <a:ln w="12783" cap="flat">
              <a:noFill/>
              <a:prstDash val="solid"/>
              <a:miter/>
            </a:ln>
          </p:spPr>
          <p:txBody>
            <a:bodyPr rtlCol="0" anchor="ctr"/>
            <a:lstStyle/>
            <a:p>
              <a:endParaRPr lang="en-US"/>
            </a:p>
          </p:txBody>
        </p:sp>
        <p:sp>
          <p:nvSpPr>
            <p:cNvPr id="791" name="Freeform: Shape 790">
              <a:extLst>
                <a:ext uri="{FF2B5EF4-FFF2-40B4-BE49-F238E27FC236}">
                  <a16:creationId xmlns:a16="http://schemas.microsoft.com/office/drawing/2014/main" id="{DBC46DB4-5DDF-2261-2672-6C240A3392BF}"/>
                </a:ext>
              </a:extLst>
            </p:cNvPr>
            <p:cNvSpPr/>
            <p:nvPr/>
          </p:nvSpPr>
          <p:spPr>
            <a:xfrm>
              <a:off x="3606745" y="6315356"/>
              <a:ext cx="767" cy="1023"/>
            </a:xfrm>
            <a:custGeom>
              <a:avLst/>
              <a:gdLst>
                <a:gd name="connsiteX0" fmla="*/ 0 w 767"/>
                <a:gd name="connsiteY0" fmla="*/ 0 h 1023"/>
                <a:gd name="connsiteX1" fmla="*/ 0 w 767"/>
                <a:gd name="connsiteY1" fmla="*/ 1023 h 1023"/>
                <a:gd name="connsiteX2" fmla="*/ 767 w 767"/>
                <a:gd name="connsiteY2" fmla="*/ 1023 h 1023"/>
                <a:gd name="connsiteX3" fmla="*/ 0 w 767"/>
                <a:gd name="connsiteY3" fmla="*/ 0 h 1023"/>
              </a:gdLst>
              <a:ahLst/>
              <a:cxnLst>
                <a:cxn ang="0">
                  <a:pos x="connsiteX0" y="connsiteY0"/>
                </a:cxn>
                <a:cxn ang="0">
                  <a:pos x="connsiteX1" y="connsiteY1"/>
                </a:cxn>
                <a:cxn ang="0">
                  <a:pos x="connsiteX2" y="connsiteY2"/>
                </a:cxn>
                <a:cxn ang="0">
                  <a:pos x="connsiteX3" y="connsiteY3"/>
                </a:cxn>
              </a:cxnLst>
              <a:rect l="l" t="t" r="r" b="b"/>
              <a:pathLst>
                <a:path w="767" h="1023">
                  <a:moveTo>
                    <a:pt x="0" y="0"/>
                  </a:moveTo>
                  <a:cubicBezTo>
                    <a:pt x="0" y="0"/>
                    <a:pt x="0" y="640"/>
                    <a:pt x="0" y="1023"/>
                  </a:cubicBezTo>
                  <a:lnTo>
                    <a:pt x="767" y="1023"/>
                  </a:lnTo>
                  <a:cubicBezTo>
                    <a:pt x="767" y="1023"/>
                    <a:pt x="0" y="384"/>
                    <a:pt x="0" y="0"/>
                  </a:cubicBezTo>
                  <a:close/>
                </a:path>
              </a:pathLst>
            </a:custGeom>
            <a:solidFill>
              <a:srgbClr val="FF725E"/>
            </a:solidFill>
            <a:ln w="12783" cap="flat">
              <a:noFill/>
              <a:prstDash val="solid"/>
              <a:miter/>
            </a:ln>
          </p:spPr>
          <p:txBody>
            <a:bodyPr rtlCol="0" anchor="ctr"/>
            <a:lstStyle/>
            <a:p>
              <a:endParaRPr lang="en-US"/>
            </a:p>
          </p:txBody>
        </p:sp>
        <p:sp>
          <p:nvSpPr>
            <p:cNvPr id="792" name="Freeform: Shape 791">
              <a:extLst>
                <a:ext uri="{FF2B5EF4-FFF2-40B4-BE49-F238E27FC236}">
                  <a16:creationId xmlns:a16="http://schemas.microsoft.com/office/drawing/2014/main" id="{A1030CB8-6F2A-C5E8-7BB5-4BDA8A59E083}"/>
                </a:ext>
              </a:extLst>
            </p:cNvPr>
            <p:cNvSpPr/>
            <p:nvPr/>
          </p:nvSpPr>
          <p:spPr>
            <a:xfrm>
              <a:off x="3605722" y="6316380"/>
              <a:ext cx="1023" cy="242"/>
            </a:xfrm>
            <a:custGeom>
              <a:avLst/>
              <a:gdLst>
                <a:gd name="connsiteX0" fmla="*/ 1023 w 1023"/>
                <a:gd name="connsiteY0" fmla="*/ 0 h 242"/>
                <a:gd name="connsiteX1" fmla="*/ 0 w 1023"/>
                <a:gd name="connsiteY1" fmla="*/ 0 h 242"/>
                <a:gd name="connsiteX2" fmla="*/ 1023 w 1023"/>
                <a:gd name="connsiteY2" fmla="*/ 0 h 242"/>
              </a:gdLst>
              <a:ahLst/>
              <a:cxnLst>
                <a:cxn ang="0">
                  <a:pos x="connsiteX0" y="connsiteY0"/>
                </a:cxn>
                <a:cxn ang="0">
                  <a:pos x="connsiteX1" y="connsiteY1"/>
                </a:cxn>
                <a:cxn ang="0">
                  <a:pos x="connsiteX2" y="connsiteY2"/>
                </a:cxn>
              </a:cxnLst>
              <a:rect l="l" t="t" r="r" b="b"/>
              <a:pathLst>
                <a:path w="1023" h="242">
                  <a:moveTo>
                    <a:pt x="1023" y="0"/>
                  </a:moveTo>
                  <a:lnTo>
                    <a:pt x="0" y="0"/>
                  </a:lnTo>
                  <a:cubicBezTo>
                    <a:pt x="1023" y="384"/>
                    <a:pt x="1023" y="256"/>
                    <a:pt x="1023" y="0"/>
                  </a:cubicBezTo>
                  <a:close/>
                </a:path>
              </a:pathLst>
            </a:custGeom>
            <a:solidFill>
              <a:srgbClr val="FF725E"/>
            </a:solidFill>
            <a:ln w="12783" cap="flat">
              <a:noFill/>
              <a:prstDash val="solid"/>
              <a:miter/>
            </a:ln>
          </p:spPr>
          <p:txBody>
            <a:bodyPr rtlCol="0" anchor="ctr"/>
            <a:lstStyle/>
            <a:p>
              <a:endParaRPr lang="en-US"/>
            </a:p>
          </p:txBody>
        </p:sp>
        <p:sp>
          <p:nvSpPr>
            <p:cNvPr id="793" name="Freeform: Shape 792">
              <a:extLst>
                <a:ext uri="{FF2B5EF4-FFF2-40B4-BE49-F238E27FC236}">
                  <a16:creationId xmlns:a16="http://schemas.microsoft.com/office/drawing/2014/main" id="{3596C9EC-DF33-E337-94BF-1A47813430F3}"/>
                </a:ext>
              </a:extLst>
            </p:cNvPr>
            <p:cNvSpPr/>
            <p:nvPr/>
          </p:nvSpPr>
          <p:spPr>
            <a:xfrm>
              <a:off x="3611093" y="6316891"/>
              <a:ext cx="2046" cy="895"/>
            </a:xfrm>
            <a:custGeom>
              <a:avLst/>
              <a:gdLst>
                <a:gd name="connsiteX0" fmla="*/ 384 w 2046"/>
                <a:gd name="connsiteY0" fmla="*/ 895 h 895"/>
                <a:gd name="connsiteX1" fmla="*/ 2046 w 2046"/>
                <a:gd name="connsiteY1" fmla="*/ 0 h 895"/>
                <a:gd name="connsiteX2" fmla="*/ 0 w 2046"/>
                <a:gd name="connsiteY2" fmla="*/ 895 h 895"/>
                <a:gd name="connsiteX3" fmla="*/ 384 w 2046"/>
                <a:gd name="connsiteY3" fmla="*/ 895 h 895"/>
              </a:gdLst>
              <a:ahLst/>
              <a:cxnLst>
                <a:cxn ang="0">
                  <a:pos x="connsiteX0" y="connsiteY0"/>
                </a:cxn>
                <a:cxn ang="0">
                  <a:pos x="connsiteX1" y="connsiteY1"/>
                </a:cxn>
                <a:cxn ang="0">
                  <a:pos x="connsiteX2" y="connsiteY2"/>
                </a:cxn>
                <a:cxn ang="0">
                  <a:pos x="connsiteX3" y="connsiteY3"/>
                </a:cxn>
              </a:cxnLst>
              <a:rect l="l" t="t" r="r" b="b"/>
              <a:pathLst>
                <a:path w="2046" h="895">
                  <a:moveTo>
                    <a:pt x="384" y="895"/>
                  </a:moveTo>
                  <a:lnTo>
                    <a:pt x="2046" y="0"/>
                  </a:lnTo>
                  <a:lnTo>
                    <a:pt x="0" y="895"/>
                  </a:lnTo>
                  <a:lnTo>
                    <a:pt x="384" y="895"/>
                  </a:lnTo>
                  <a:close/>
                </a:path>
              </a:pathLst>
            </a:custGeom>
            <a:solidFill>
              <a:srgbClr val="FF725E"/>
            </a:solidFill>
            <a:ln w="12783" cap="flat">
              <a:noFill/>
              <a:prstDash val="solid"/>
              <a:miter/>
            </a:ln>
          </p:spPr>
          <p:txBody>
            <a:bodyPr rtlCol="0" anchor="ctr"/>
            <a:lstStyle/>
            <a:p>
              <a:endParaRPr lang="en-US"/>
            </a:p>
          </p:txBody>
        </p:sp>
        <p:sp>
          <p:nvSpPr>
            <p:cNvPr id="794" name="Freeform: Shape 793">
              <a:extLst>
                <a:ext uri="{FF2B5EF4-FFF2-40B4-BE49-F238E27FC236}">
                  <a16:creationId xmlns:a16="http://schemas.microsoft.com/office/drawing/2014/main" id="{FAFFA287-A79E-C4E9-B372-0E706B178294}"/>
                </a:ext>
              </a:extLst>
            </p:cNvPr>
            <p:cNvSpPr/>
            <p:nvPr/>
          </p:nvSpPr>
          <p:spPr>
            <a:xfrm>
              <a:off x="3601884" y="6314973"/>
              <a:ext cx="1023" cy="895"/>
            </a:xfrm>
            <a:custGeom>
              <a:avLst/>
              <a:gdLst>
                <a:gd name="connsiteX0" fmla="*/ 384 w 1023"/>
                <a:gd name="connsiteY0" fmla="*/ 639 h 895"/>
                <a:gd name="connsiteX1" fmla="*/ 1023 w 1023"/>
                <a:gd name="connsiteY1" fmla="*/ 0 h 895"/>
                <a:gd name="connsiteX2" fmla="*/ 0 w 1023"/>
                <a:gd name="connsiteY2" fmla="*/ 895 h 895"/>
                <a:gd name="connsiteX3" fmla="*/ 384 w 1023"/>
                <a:gd name="connsiteY3" fmla="*/ 639 h 895"/>
              </a:gdLst>
              <a:ahLst/>
              <a:cxnLst>
                <a:cxn ang="0">
                  <a:pos x="connsiteX0" y="connsiteY0"/>
                </a:cxn>
                <a:cxn ang="0">
                  <a:pos x="connsiteX1" y="connsiteY1"/>
                </a:cxn>
                <a:cxn ang="0">
                  <a:pos x="connsiteX2" y="connsiteY2"/>
                </a:cxn>
                <a:cxn ang="0">
                  <a:pos x="connsiteX3" y="connsiteY3"/>
                </a:cxn>
              </a:cxnLst>
              <a:rect l="l" t="t" r="r" b="b"/>
              <a:pathLst>
                <a:path w="1023" h="895">
                  <a:moveTo>
                    <a:pt x="384" y="639"/>
                  </a:moveTo>
                  <a:lnTo>
                    <a:pt x="1023" y="0"/>
                  </a:lnTo>
                  <a:lnTo>
                    <a:pt x="0" y="895"/>
                  </a:lnTo>
                  <a:lnTo>
                    <a:pt x="384" y="639"/>
                  </a:lnTo>
                  <a:close/>
                </a:path>
              </a:pathLst>
            </a:custGeom>
            <a:solidFill>
              <a:srgbClr val="FF725E"/>
            </a:solidFill>
            <a:ln w="12783" cap="flat">
              <a:noFill/>
              <a:prstDash val="solid"/>
              <a:miter/>
            </a:ln>
          </p:spPr>
          <p:txBody>
            <a:bodyPr rtlCol="0" anchor="ctr"/>
            <a:lstStyle/>
            <a:p>
              <a:endParaRPr lang="en-US"/>
            </a:p>
          </p:txBody>
        </p:sp>
        <p:sp>
          <p:nvSpPr>
            <p:cNvPr id="795" name="Freeform: Shape 794">
              <a:extLst>
                <a:ext uri="{FF2B5EF4-FFF2-40B4-BE49-F238E27FC236}">
                  <a16:creationId xmlns:a16="http://schemas.microsoft.com/office/drawing/2014/main" id="{1161CA2A-DB7C-72AC-2AF8-BEDF440DCAB6}"/>
                </a:ext>
              </a:extLst>
            </p:cNvPr>
            <p:cNvSpPr/>
            <p:nvPr/>
          </p:nvSpPr>
          <p:spPr>
            <a:xfrm>
              <a:off x="3597791" y="6314717"/>
              <a:ext cx="1790" cy="1151"/>
            </a:xfrm>
            <a:custGeom>
              <a:avLst/>
              <a:gdLst>
                <a:gd name="connsiteX0" fmla="*/ 1791 w 1790"/>
                <a:gd name="connsiteY0" fmla="*/ 1151 h 1151"/>
                <a:gd name="connsiteX1" fmla="*/ 1791 w 1790"/>
                <a:gd name="connsiteY1" fmla="*/ 0 h 1151"/>
                <a:gd name="connsiteX2" fmla="*/ 0 w 1790"/>
                <a:gd name="connsiteY2" fmla="*/ 1023 h 1151"/>
                <a:gd name="connsiteX3" fmla="*/ 1791 w 1790"/>
                <a:gd name="connsiteY3" fmla="*/ 1151 h 1151"/>
              </a:gdLst>
              <a:ahLst/>
              <a:cxnLst>
                <a:cxn ang="0">
                  <a:pos x="connsiteX0" y="connsiteY0"/>
                </a:cxn>
                <a:cxn ang="0">
                  <a:pos x="connsiteX1" y="connsiteY1"/>
                </a:cxn>
                <a:cxn ang="0">
                  <a:pos x="connsiteX2" y="connsiteY2"/>
                </a:cxn>
                <a:cxn ang="0">
                  <a:pos x="connsiteX3" y="connsiteY3"/>
                </a:cxn>
              </a:cxnLst>
              <a:rect l="l" t="t" r="r" b="b"/>
              <a:pathLst>
                <a:path w="1790" h="1151">
                  <a:moveTo>
                    <a:pt x="1791" y="1151"/>
                  </a:moveTo>
                  <a:cubicBezTo>
                    <a:pt x="1791" y="1151"/>
                    <a:pt x="1151" y="384"/>
                    <a:pt x="1791" y="0"/>
                  </a:cubicBezTo>
                  <a:cubicBezTo>
                    <a:pt x="1129" y="213"/>
                    <a:pt x="519" y="561"/>
                    <a:pt x="0" y="1023"/>
                  </a:cubicBezTo>
                  <a:cubicBezTo>
                    <a:pt x="590" y="822"/>
                    <a:pt x="1236" y="868"/>
                    <a:pt x="1791" y="1151"/>
                  </a:cubicBezTo>
                  <a:close/>
                </a:path>
              </a:pathLst>
            </a:custGeom>
            <a:solidFill>
              <a:srgbClr val="FF725E"/>
            </a:solidFill>
            <a:ln w="12783" cap="flat">
              <a:noFill/>
              <a:prstDash val="solid"/>
              <a:miter/>
            </a:ln>
          </p:spPr>
          <p:txBody>
            <a:bodyPr rtlCol="0" anchor="ctr"/>
            <a:lstStyle/>
            <a:p>
              <a:endParaRPr lang="en-US"/>
            </a:p>
          </p:txBody>
        </p:sp>
        <p:sp>
          <p:nvSpPr>
            <p:cNvPr id="796" name="Freeform: Shape 795">
              <a:extLst>
                <a:ext uri="{FF2B5EF4-FFF2-40B4-BE49-F238E27FC236}">
                  <a16:creationId xmlns:a16="http://schemas.microsoft.com/office/drawing/2014/main" id="{6D40EC26-06E0-CBCA-4BCC-0FD58376E179}"/>
                </a:ext>
              </a:extLst>
            </p:cNvPr>
            <p:cNvSpPr/>
            <p:nvPr/>
          </p:nvSpPr>
          <p:spPr>
            <a:xfrm>
              <a:off x="3596513" y="6316252"/>
              <a:ext cx="1023" cy="12789"/>
            </a:xfrm>
            <a:custGeom>
              <a:avLst/>
              <a:gdLst>
                <a:gd name="connsiteX0" fmla="*/ 0 w 1023"/>
                <a:gd name="connsiteY0" fmla="*/ 0 h 12789"/>
                <a:gd name="connsiteX1" fmla="*/ 1023 w 1023"/>
                <a:gd name="connsiteY1" fmla="*/ 0 h 12789"/>
              </a:gdLst>
              <a:ahLst/>
              <a:cxnLst>
                <a:cxn ang="0">
                  <a:pos x="connsiteX0" y="connsiteY0"/>
                </a:cxn>
                <a:cxn ang="0">
                  <a:pos x="connsiteX1" y="connsiteY1"/>
                </a:cxn>
              </a:cxnLst>
              <a:rect l="l" t="t" r="r" b="b"/>
              <a:pathLst>
                <a:path w="1023" h="12789">
                  <a:moveTo>
                    <a:pt x="0" y="0"/>
                  </a:moveTo>
                  <a:lnTo>
                    <a:pt x="1023" y="0"/>
                  </a:lnTo>
                  <a:close/>
                </a:path>
              </a:pathLst>
            </a:custGeom>
            <a:solidFill>
              <a:srgbClr val="FF725E"/>
            </a:solidFill>
            <a:ln w="12783" cap="flat">
              <a:noFill/>
              <a:prstDash val="solid"/>
              <a:miter/>
            </a:ln>
          </p:spPr>
          <p:txBody>
            <a:bodyPr rtlCol="0" anchor="ctr"/>
            <a:lstStyle/>
            <a:p>
              <a:endParaRPr lang="en-US"/>
            </a:p>
          </p:txBody>
        </p:sp>
        <p:sp>
          <p:nvSpPr>
            <p:cNvPr id="797" name="Freeform: Shape 796">
              <a:extLst>
                <a:ext uri="{FF2B5EF4-FFF2-40B4-BE49-F238E27FC236}">
                  <a16:creationId xmlns:a16="http://schemas.microsoft.com/office/drawing/2014/main" id="{00130E56-9CF0-B74A-307B-5DC2BCCFCEB8}"/>
                </a:ext>
              </a:extLst>
            </p:cNvPr>
            <p:cNvSpPr/>
            <p:nvPr/>
          </p:nvSpPr>
          <p:spPr>
            <a:xfrm>
              <a:off x="3603035" y="6316124"/>
              <a:ext cx="895" cy="639"/>
            </a:xfrm>
            <a:custGeom>
              <a:avLst/>
              <a:gdLst>
                <a:gd name="connsiteX0" fmla="*/ 895 w 895"/>
                <a:gd name="connsiteY0" fmla="*/ 640 h 639"/>
                <a:gd name="connsiteX1" fmla="*/ 0 w 895"/>
                <a:gd name="connsiteY1" fmla="*/ 0 h 639"/>
                <a:gd name="connsiteX2" fmla="*/ 0 w 895"/>
                <a:gd name="connsiteY2" fmla="*/ 640 h 639"/>
              </a:gdLst>
              <a:ahLst/>
              <a:cxnLst>
                <a:cxn ang="0">
                  <a:pos x="connsiteX0" y="connsiteY0"/>
                </a:cxn>
                <a:cxn ang="0">
                  <a:pos x="connsiteX1" y="connsiteY1"/>
                </a:cxn>
                <a:cxn ang="0">
                  <a:pos x="connsiteX2" y="connsiteY2"/>
                </a:cxn>
              </a:cxnLst>
              <a:rect l="l" t="t" r="r" b="b"/>
              <a:pathLst>
                <a:path w="895" h="639">
                  <a:moveTo>
                    <a:pt x="895" y="640"/>
                  </a:moveTo>
                  <a:cubicBezTo>
                    <a:pt x="708" y="302"/>
                    <a:pt x="380" y="67"/>
                    <a:pt x="0" y="0"/>
                  </a:cubicBezTo>
                  <a:lnTo>
                    <a:pt x="0" y="640"/>
                  </a:lnTo>
                  <a:close/>
                </a:path>
              </a:pathLst>
            </a:custGeom>
            <a:solidFill>
              <a:srgbClr val="FF725E"/>
            </a:solidFill>
            <a:ln w="12783" cap="flat">
              <a:noFill/>
              <a:prstDash val="solid"/>
              <a:miter/>
            </a:ln>
          </p:spPr>
          <p:txBody>
            <a:bodyPr rtlCol="0" anchor="ctr"/>
            <a:lstStyle/>
            <a:p>
              <a:endParaRPr lang="en-US"/>
            </a:p>
          </p:txBody>
        </p:sp>
        <p:sp>
          <p:nvSpPr>
            <p:cNvPr id="798" name="Freeform: Shape 797">
              <a:extLst>
                <a:ext uri="{FF2B5EF4-FFF2-40B4-BE49-F238E27FC236}">
                  <a16:creationId xmlns:a16="http://schemas.microsoft.com/office/drawing/2014/main" id="{9D44BBD0-2AF7-61A5-077A-4E966D750088}"/>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799" name="Freeform: Shape 798">
              <a:extLst>
                <a:ext uri="{FF2B5EF4-FFF2-40B4-BE49-F238E27FC236}">
                  <a16:creationId xmlns:a16="http://schemas.microsoft.com/office/drawing/2014/main" id="{0CBA804E-EA8D-F635-4032-67DB67EBCC4A}"/>
                </a:ext>
              </a:extLst>
            </p:cNvPr>
            <p:cNvSpPr/>
            <p:nvPr/>
          </p:nvSpPr>
          <p:spPr>
            <a:xfrm>
              <a:off x="3604059" y="631676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00" name="Freeform: Shape 799">
              <a:extLst>
                <a:ext uri="{FF2B5EF4-FFF2-40B4-BE49-F238E27FC236}">
                  <a16:creationId xmlns:a16="http://schemas.microsoft.com/office/drawing/2014/main" id="{AA57AD1D-74F9-F8C3-922D-BDBAC3B88C8A}"/>
                </a:ext>
              </a:extLst>
            </p:cNvPr>
            <p:cNvSpPr/>
            <p:nvPr/>
          </p:nvSpPr>
          <p:spPr>
            <a:xfrm>
              <a:off x="3607739" y="6317403"/>
              <a:ext cx="1426" cy="1397"/>
            </a:xfrm>
            <a:custGeom>
              <a:avLst/>
              <a:gdLst>
                <a:gd name="connsiteX0" fmla="*/ 796 w 1426"/>
                <a:gd name="connsiteY0" fmla="*/ 0 h 1397"/>
                <a:gd name="connsiteX1" fmla="*/ 796 w 1426"/>
                <a:gd name="connsiteY1" fmla="*/ 1279 h 1397"/>
                <a:gd name="connsiteX2" fmla="*/ 796 w 1426"/>
                <a:gd name="connsiteY2" fmla="*/ 0 h 1397"/>
              </a:gdLst>
              <a:ahLst/>
              <a:cxnLst>
                <a:cxn ang="0">
                  <a:pos x="connsiteX0" y="connsiteY0"/>
                </a:cxn>
                <a:cxn ang="0">
                  <a:pos x="connsiteX1" y="connsiteY1"/>
                </a:cxn>
                <a:cxn ang="0">
                  <a:pos x="connsiteX2" y="connsiteY2"/>
                </a:cxn>
              </a:cxnLst>
              <a:rect l="l" t="t" r="r" b="b"/>
              <a:pathLst>
                <a:path w="1426" h="1397">
                  <a:moveTo>
                    <a:pt x="796" y="0"/>
                  </a:moveTo>
                  <a:cubicBezTo>
                    <a:pt x="796" y="0"/>
                    <a:pt x="-995" y="767"/>
                    <a:pt x="796" y="1279"/>
                  </a:cubicBezTo>
                  <a:cubicBezTo>
                    <a:pt x="2586" y="1791"/>
                    <a:pt x="-99" y="512"/>
                    <a:pt x="796" y="0"/>
                  </a:cubicBezTo>
                  <a:close/>
                </a:path>
              </a:pathLst>
            </a:custGeom>
            <a:solidFill>
              <a:srgbClr val="FF725E"/>
            </a:solidFill>
            <a:ln w="12783" cap="flat">
              <a:noFill/>
              <a:prstDash val="solid"/>
              <a:miter/>
            </a:ln>
          </p:spPr>
          <p:txBody>
            <a:bodyPr rtlCol="0" anchor="ctr"/>
            <a:lstStyle/>
            <a:p>
              <a:endParaRPr lang="en-US"/>
            </a:p>
          </p:txBody>
        </p:sp>
        <p:sp>
          <p:nvSpPr>
            <p:cNvPr id="801" name="Freeform: Shape 800">
              <a:extLst>
                <a:ext uri="{FF2B5EF4-FFF2-40B4-BE49-F238E27FC236}">
                  <a16:creationId xmlns:a16="http://schemas.microsoft.com/office/drawing/2014/main" id="{D8410AF7-4C1F-3981-693D-8C82ED705001}"/>
                </a:ext>
              </a:extLst>
            </p:cNvPr>
            <p:cNvSpPr/>
            <p:nvPr/>
          </p:nvSpPr>
          <p:spPr>
            <a:xfrm>
              <a:off x="3604570" y="6316891"/>
              <a:ext cx="1151" cy="639"/>
            </a:xfrm>
            <a:custGeom>
              <a:avLst/>
              <a:gdLst>
                <a:gd name="connsiteX0" fmla="*/ 0 w 1151"/>
                <a:gd name="connsiteY0" fmla="*/ 640 h 639"/>
                <a:gd name="connsiteX1" fmla="*/ 1151 w 1151"/>
                <a:gd name="connsiteY1" fmla="*/ 640 h 639"/>
                <a:gd name="connsiteX2" fmla="*/ 1151 w 1151"/>
                <a:gd name="connsiteY2" fmla="*/ 0 h 639"/>
              </a:gdLst>
              <a:ahLst/>
              <a:cxnLst>
                <a:cxn ang="0">
                  <a:pos x="connsiteX0" y="connsiteY0"/>
                </a:cxn>
                <a:cxn ang="0">
                  <a:pos x="connsiteX1" y="connsiteY1"/>
                </a:cxn>
                <a:cxn ang="0">
                  <a:pos x="connsiteX2" y="connsiteY2"/>
                </a:cxn>
              </a:cxnLst>
              <a:rect l="l" t="t" r="r" b="b"/>
              <a:pathLst>
                <a:path w="1151" h="639">
                  <a:moveTo>
                    <a:pt x="0" y="640"/>
                  </a:moveTo>
                  <a:lnTo>
                    <a:pt x="1151" y="640"/>
                  </a:lnTo>
                  <a:cubicBezTo>
                    <a:pt x="1151" y="640"/>
                    <a:pt x="1151" y="640"/>
                    <a:pt x="1151" y="0"/>
                  </a:cubicBezTo>
                  <a:close/>
                </a:path>
              </a:pathLst>
            </a:custGeom>
            <a:solidFill>
              <a:srgbClr val="FF725E"/>
            </a:solidFill>
            <a:ln w="12783" cap="flat">
              <a:noFill/>
              <a:prstDash val="solid"/>
              <a:miter/>
            </a:ln>
          </p:spPr>
          <p:txBody>
            <a:bodyPr rtlCol="0" anchor="ctr"/>
            <a:lstStyle/>
            <a:p>
              <a:endParaRPr lang="en-US"/>
            </a:p>
          </p:txBody>
        </p:sp>
        <p:sp>
          <p:nvSpPr>
            <p:cNvPr id="802" name="Freeform: Shape 801">
              <a:extLst>
                <a:ext uri="{FF2B5EF4-FFF2-40B4-BE49-F238E27FC236}">
                  <a16:creationId xmlns:a16="http://schemas.microsoft.com/office/drawing/2014/main" id="{329D60C0-E737-0ABB-3DFF-A3BE10963C27}"/>
                </a:ext>
              </a:extLst>
            </p:cNvPr>
            <p:cNvSpPr/>
            <p:nvPr/>
          </p:nvSpPr>
          <p:spPr>
            <a:xfrm>
              <a:off x="3604059" y="6317531"/>
              <a:ext cx="511" cy="255"/>
            </a:xfrm>
            <a:custGeom>
              <a:avLst/>
              <a:gdLst>
                <a:gd name="connsiteX0" fmla="*/ 0 w 511"/>
                <a:gd name="connsiteY0" fmla="*/ 256 h 255"/>
                <a:gd name="connsiteX1" fmla="*/ 511 w 511"/>
                <a:gd name="connsiteY1" fmla="*/ 128 h 255"/>
                <a:gd name="connsiteX2" fmla="*/ 128 w 511"/>
                <a:gd name="connsiteY2" fmla="*/ 0 h 255"/>
                <a:gd name="connsiteX3" fmla="*/ 0 w 511"/>
                <a:gd name="connsiteY3" fmla="*/ 256 h 255"/>
              </a:gdLst>
              <a:ahLst/>
              <a:cxnLst>
                <a:cxn ang="0">
                  <a:pos x="connsiteX0" y="connsiteY0"/>
                </a:cxn>
                <a:cxn ang="0">
                  <a:pos x="connsiteX1" y="connsiteY1"/>
                </a:cxn>
                <a:cxn ang="0">
                  <a:pos x="connsiteX2" y="connsiteY2"/>
                </a:cxn>
                <a:cxn ang="0">
                  <a:pos x="connsiteX3" y="connsiteY3"/>
                </a:cxn>
              </a:cxnLst>
              <a:rect l="l" t="t" r="r" b="b"/>
              <a:pathLst>
                <a:path w="511" h="255">
                  <a:moveTo>
                    <a:pt x="0" y="256"/>
                  </a:moveTo>
                  <a:lnTo>
                    <a:pt x="511" y="128"/>
                  </a:lnTo>
                  <a:lnTo>
                    <a:pt x="128" y="0"/>
                  </a:lnTo>
                  <a:lnTo>
                    <a:pt x="0" y="256"/>
                  </a:lnTo>
                  <a:close/>
                </a:path>
              </a:pathLst>
            </a:custGeom>
            <a:solidFill>
              <a:srgbClr val="FF725E"/>
            </a:solidFill>
            <a:ln w="12783" cap="flat">
              <a:noFill/>
              <a:prstDash val="solid"/>
              <a:miter/>
            </a:ln>
          </p:spPr>
          <p:txBody>
            <a:bodyPr rtlCol="0" anchor="ctr"/>
            <a:lstStyle/>
            <a:p>
              <a:endParaRPr lang="en-US"/>
            </a:p>
          </p:txBody>
        </p:sp>
        <p:sp>
          <p:nvSpPr>
            <p:cNvPr id="803" name="Freeform: Shape 802">
              <a:extLst>
                <a:ext uri="{FF2B5EF4-FFF2-40B4-BE49-F238E27FC236}">
                  <a16:creationId xmlns:a16="http://schemas.microsoft.com/office/drawing/2014/main" id="{0D26646F-DD17-9026-E9FC-63CC28D032C4}"/>
                </a:ext>
              </a:extLst>
            </p:cNvPr>
            <p:cNvSpPr/>
            <p:nvPr/>
          </p:nvSpPr>
          <p:spPr>
            <a:xfrm>
              <a:off x="3596896" y="6316763"/>
              <a:ext cx="2097" cy="97"/>
            </a:xfrm>
            <a:custGeom>
              <a:avLst/>
              <a:gdLst>
                <a:gd name="connsiteX0" fmla="*/ 1663 w 2097"/>
                <a:gd name="connsiteY0" fmla="*/ 0 h 97"/>
                <a:gd name="connsiteX1" fmla="*/ 0 w 2097"/>
                <a:gd name="connsiteY1" fmla="*/ 0 h 97"/>
                <a:gd name="connsiteX2" fmla="*/ 2047 w 2097"/>
                <a:gd name="connsiteY2" fmla="*/ 0 h 97"/>
                <a:gd name="connsiteX3" fmla="*/ 1663 w 2097"/>
                <a:gd name="connsiteY3" fmla="*/ 0 h 97"/>
              </a:gdLst>
              <a:ahLst/>
              <a:cxnLst>
                <a:cxn ang="0">
                  <a:pos x="connsiteX0" y="connsiteY0"/>
                </a:cxn>
                <a:cxn ang="0">
                  <a:pos x="connsiteX1" y="connsiteY1"/>
                </a:cxn>
                <a:cxn ang="0">
                  <a:pos x="connsiteX2" y="connsiteY2"/>
                </a:cxn>
                <a:cxn ang="0">
                  <a:pos x="connsiteX3" y="connsiteY3"/>
                </a:cxn>
              </a:cxnLst>
              <a:rect l="l" t="t" r="r" b="b"/>
              <a:pathLst>
                <a:path w="2097" h="97">
                  <a:moveTo>
                    <a:pt x="1663" y="0"/>
                  </a:moveTo>
                  <a:cubicBezTo>
                    <a:pt x="1116" y="130"/>
                    <a:pt x="546" y="130"/>
                    <a:pt x="0" y="0"/>
                  </a:cubicBezTo>
                  <a:lnTo>
                    <a:pt x="2047" y="0"/>
                  </a:lnTo>
                  <a:cubicBezTo>
                    <a:pt x="2047" y="0"/>
                    <a:pt x="2302" y="0"/>
                    <a:pt x="1663" y="0"/>
                  </a:cubicBezTo>
                  <a:close/>
                </a:path>
              </a:pathLst>
            </a:custGeom>
            <a:solidFill>
              <a:srgbClr val="FF725E"/>
            </a:solidFill>
            <a:ln w="12783" cap="flat">
              <a:noFill/>
              <a:prstDash val="solid"/>
              <a:miter/>
            </a:ln>
          </p:spPr>
          <p:txBody>
            <a:bodyPr rtlCol="0" anchor="ctr"/>
            <a:lstStyle/>
            <a:p>
              <a:endParaRPr lang="en-US"/>
            </a:p>
          </p:txBody>
        </p:sp>
        <p:sp>
          <p:nvSpPr>
            <p:cNvPr id="804" name="Freeform: Shape 803">
              <a:extLst>
                <a:ext uri="{FF2B5EF4-FFF2-40B4-BE49-F238E27FC236}">
                  <a16:creationId xmlns:a16="http://schemas.microsoft.com/office/drawing/2014/main" id="{2FFDD0A6-2120-6577-D76C-BC3666A75968}"/>
                </a:ext>
              </a:extLst>
            </p:cNvPr>
            <p:cNvSpPr/>
            <p:nvPr/>
          </p:nvSpPr>
          <p:spPr>
            <a:xfrm>
              <a:off x="3600989" y="631689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05" name="Freeform: Shape 804">
              <a:extLst>
                <a:ext uri="{FF2B5EF4-FFF2-40B4-BE49-F238E27FC236}">
                  <a16:creationId xmlns:a16="http://schemas.microsoft.com/office/drawing/2014/main" id="{1BAF699A-4AA3-AA45-B633-36B315AF1EE7}"/>
                </a:ext>
              </a:extLst>
            </p:cNvPr>
            <p:cNvSpPr/>
            <p:nvPr/>
          </p:nvSpPr>
          <p:spPr>
            <a:xfrm>
              <a:off x="3591013" y="6317531"/>
              <a:ext cx="128" cy="127"/>
            </a:xfrm>
            <a:custGeom>
              <a:avLst/>
              <a:gdLst>
                <a:gd name="connsiteX0" fmla="*/ 0 w 128"/>
                <a:gd name="connsiteY0" fmla="*/ 0 h 127"/>
                <a:gd name="connsiteX1" fmla="*/ 0 w 128"/>
                <a:gd name="connsiteY1" fmla="*/ 128 h 127"/>
                <a:gd name="connsiteX2" fmla="*/ 128 w 128"/>
                <a:gd name="connsiteY2" fmla="*/ 0 h 127"/>
                <a:gd name="connsiteX3" fmla="*/ 0 w 128"/>
                <a:gd name="connsiteY3" fmla="*/ 0 h 127"/>
              </a:gdLst>
              <a:ahLst/>
              <a:cxnLst>
                <a:cxn ang="0">
                  <a:pos x="connsiteX0" y="connsiteY0"/>
                </a:cxn>
                <a:cxn ang="0">
                  <a:pos x="connsiteX1" y="connsiteY1"/>
                </a:cxn>
                <a:cxn ang="0">
                  <a:pos x="connsiteX2" y="connsiteY2"/>
                </a:cxn>
                <a:cxn ang="0">
                  <a:pos x="connsiteX3" y="connsiteY3"/>
                </a:cxn>
              </a:cxnLst>
              <a:rect l="l" t="t" r="r" b="b"/>
              <a:pathLst>
                <a:path w="128" h="127">
                  <a:moveTo>
                    <a:pt x="0" y="0"/>
                  </a:moveTo>
                  <a:lnTo>
                    <a:pt x="0" y="128"/>
                  </a:lnTo>
                  <a:lnTo>
                    <a:pt x="128" y="0"/>
                  </a:lnTo>
                  <a:lnTo>
                    <a:pt x="0" y="0"/>
                  </a:lnTo>
                  <a:close/>
                </a:path>
              </a:pathLst>
            </a:custGeom>
            <a:solidFill>
              <a:srgbClr val="FF725E"/>
            </a:solidFill>
            <a:ln w="12783" cap="flat">
              <a:noFill/>
              <a:prstDash val="solid"/>
              <a:miter/>
            </a:ln>
          </p:spPr>
          <p:txBody>
            <a:bodyPr rtlCol="0" anchor="ctr"/>
            <a:lstStyle/>
            <a:p>
              <a:endParaRPr lang="en-US"/>
            </a:p>
          </p:txBody>
        </p:sp>
        <p:sp>
          <p:nvSpPr>
            <p:cNvPr id="806" name="Freeform: Shape 805">
              <a:extLst>
                <a:ext uri="{FF2B5EF4-FFF2-40B4-BE49-F238E27FC236}">
                  <a16:creationId xmlns:a16="http://schemas.microsoft.com/office/drawing/2014/main" id="{CEA8A6D4-0408-2A54-4432-2DDD0F0EB6A0}"/>
                </a:ext>
              </a:extLst>
            </p:cNvPr>
            <p:cNvSpPr/>
            <p:nvPr/>
          </p:nvSpPr>
          <p:spPr>
            <a:xfrm>
              <a:off x="3598911" y="6317403"/>
              <a:ext cx="1182" cy="137"/>
            </a:xfrm>
            <a:custGeom>
              <a:avLst/>
              <a:gdLst>
                <a:gd name="connsiteX0" fmla="*/ 160 w 1182"/>
                <a:gd name="connsiteY0" fmla="*/ 0 h 137"/>
                <a:gd name="connsiteX1" fmla="*/ 1183 w 1182"/>
                <a:gd name="connsiteY1" fmla="*/ 0 h 137"/>
                <a:gd name="connsiteX2" fmla="*/ 32 w 1182"/>
                <a:gd name="connsiteY2" fmla="*/ 0 h 137"/>
                <a:gd name="connsiteX3" fmla="*/ 160 w 1182"/>
                <a:gd name="connsiteY3" fmla="*/ 0 h 137"/>
              </a:gdLst>
              <a:ahLst/>
              <a:cxnLst>
                <a:cxn ang="0">
                  <a:pos x="connsiteX0" y="connsiteY0"/>
                </a:cxn>
                <a:cxn ang="0">
                  <a:pos x="connsiteX1" y="connsiteY1"/>
                </a:cxn>
                <a:cxn ang="0">
                  <a:pos x="connsiteX2" y="connsiteY2"/>
                </a:cxn>
                <a:cxn ang="0">
                  <a:pos x="connsiteX3" y="connsiteY3"/>
                </a:cxn>
              </a:cxnLst>
              <a:rect l="l" t="t" r="r" b="b"/>
              <a:pathLst>
                <a:path w="1182" h="137">
                  <a:moveTo>
                    <a:pt x="160" y="0"/>
                  </a:moveTo>
                  <a:cubicBezTo>
                    <a:pt x="476" y="183"/>
                    <a:pt x="866" y="183"/>
                    <a:pt x="1183" y="0"/>
                  </a:cubicBezTo>
                  <a:lnTo>
                    <a:pt x="32" y="0"/>
                  </a:lnTo>
                  <a:cubicBezTo>
                    <a:pt x="32" y="0"/>
                    <a:pt x="-96" y="128"/>
                    <a:pt x="160" y="0"/>
                  </a:cubicBezTo>
                  <a:close/>
                </a:path>
              </a:pathLst>
            </a:custGeom>
            <a:solidFill>
              <a:srgbClr val="FF725E"/>
            </a:solidFill>
            <a:ln w="12783" cap="flat">
              <a:noFill/>
              <a:prstDash val="solid"/>
              <a:miter/>
            </a:ln>
          </p:spPr>
          <p:txBody>
            <a:bodyPr rtlCol="0" anchor="ctr"/>
            <a:lstStyle/>
            <a:p>
              <a:endParaRPr lang="en-US"/>
            </a:p>
          </p:txBody>
        </p:sp>
        <p:sp>
          <p:nvSpPr>
            <p:cNvPr id="807" name="Freeform: Shape 806">
              <a:extLst>
                <a:ext uri="{FF2B5EF4-FFF2-40B4-BE49-F238E27FC236}">
                  <a16:creationId xmlns:a16="http://schemas.microsoft.com/office/drawing/2014/main" id="{79D362B0-466C-846D-39F8-B13DD58B4993}"/>
                </a:ext>
              </a:extLst>
            </p:cNvPr>
            <p:cNvSpPr/>
            <p:nvPr/>
          </p:nvSpPr>
          <p:spPr>
            <a:xfrm>
              <a:off x="3594978" y="6316635"/>
              <a:ext cx="767" cy="12789"/>
            </a:xfrm>
            <a:custGeom>
              <a:avLst/>
              <a:gdLst>
                <a:gd name="connsiteX0" fmla="*/ 0 w 767"/>
                <a:gd name="connsiteY0" fmla="*/ 0 h 12789"/>
                <a:gd name="connsiteX1" fmla="*/ 768 w 767"/>
                <a:gd name="connsiteY1" fmla="*/ 0 h 12789"/>
              </a:gdLst>
              <a:ahLst/>
              <a:cxnLst>
                <a:cxn ang="0">
                  <a:pos x="connsiteX0" y="connsiteY0"/>
                </a:cxn>
                <a:cxn ang="0">
                  <a:pos x="connsiteX1" y="connsiteY1"/>
                </a:cxn>
              </a:cxnLst>
              <a:rect l="l" t="t" r="r" b="b"/>
              <a:pathLst>
                <a:path w="767" h="12789">
                  <a:moveTo>
                    <a:pt x="0" y="0"/>
                  </a:moveTo>
                  <a:lnTo>
                    <a:pt x="768" y="0"/>
                  </a:lnTo>
                  <a:close/>
                </a:path>
              </a:pathLst>
            </a:custGeom>
            <a:solidFill>
              <a:srgbClr val="FF725E"/>
            </a:solidFill>
            <a:ln w="12783" cap="flat">
              <a:noFill/>
              <a:prstDash val="solid"/>
              <a:miter/>
            </a:ln>
          </p:spPr>
          <p:txBody>
            <a:bodyPr rtlCol="0" anchor="ctr"/>
            <a:lstStyle/>
            <a:p>
              <a:endParaRPr lang="en-US"/>
            </a:p>
          </p:txBody>
        </p:sp>
        <p:sp>
          <p:nvSpPr>
            <p:cNvPr id="808" name="Freeform: Shape 807">
              <a:extLst>
                <a:ext uri="{FF2B5EF4-FFF2-40B4-BE49-F238E27FC236}">
                  <a16:creationId xmlns:a16="http://schemas.microsoft.com/office/drawing/2014/main" id="{10DF44B0-B465-B828-A644-EE88ECDC9854}"/>
                </a:ext>
              </a:extLst>
            </p:cNvPr>
            <p:cNvSpPr/>
            <p:nvPr/>
          </p:nvSpPr>
          <p:spPr>
            <a:xfrm>
              <a:off x="3600676" y="6316706"/>
              <a:ext cx="56" cy="56"/>
            </a:xfrm>
            <a:custGeom>
              <a:avLst/>
              <a:gdLst>
                <a:gd name="connsiteX0" fmla="*/ 57 w 56"/>
                <a:gd name="connsiteY0" fmla="*/ 57 h 56"/>
                <a:gd name="connsiteX1" fmla="*/ 57 w 56"/>
                <a:gd name="connsiteY1" fmla="*/ 57 h 56"/>
                <a:gd name="connsiteX2" fmla="*/ 57 w 56"/>
                <a:gd name="connsiteY2" fmla="*/ 57 h 56"/>
              </a:gdLst>
              <a:ahLst/>
              <a:cxnLst>
                <a:cxn ang="0">
                  <a:pos x="connsiteX0" y="connsiteY0"/>
                </a:cxn>
                <a:cxn ang="0">
                  <a:pos x="connsiteX1" y="connsiteY1"/>
                </a:cxn>
                <a:cxn ang="0">
                  <a:pos x="connsiteX2" y="connsiteY2"/>
                </a:cxn>
              </a:cxnLst>
              <a:rect l="l" t="t" r="r" b="b"/>
              <a:pathLst>
                <a:path w="56" h="56">
                  <a:moveTo>
                    <a:pt x="57" y="57"/>
                  </a:moveTo>
                  <a:lnTo>
                    <a:pt x="57" y="57"/>
                  </a:lnTo>
                  <a:cubicBezTo>
                    <a:pt x="57" y="57"/>
                    <a:pt x="-71" y="-71"/>
                    <a:pt x="57" y="57"/>
                  </a:cubicBezTo>
                  <a:close/>
                </a:path>
              </a:pathLst>
            </a:custGeom>
            <a:solidFill>
              <a:srgbClr val="FF725E"/>
            </a:solidFill>
            <a:ln w="12783" cap="flat">
              <a:noFill/>
              <a:prstDash val="solid"/>
              <a:miter/>
            </a:ln>
          </p:spPr>
          <p:txBody>
            <a:bodyPr rtlCol="0" anchor="ctr"/>
            <a:lstStyle/>
            <a:p>
              <a:endParaRPr lang="en-US"/>
            </a:p>
          </p:txBody>
        </p:sp>
        <p:sp>
          <p:nvSpPr>
            <p:cNvPr id="809" name="Freeform: Shape 808">
              <a:extLst>
                <a:ext uri="{FF2B5EF4-FFF2-40B4-BE49-F238E27FC236}">
                  <a16:creationId xmlns:a16="http://schemas.microsoft.com/office/drawing/2014/main" id="{EDBCA4DA-7FC9-6CAE-2466-DBABBB8F8423}"/>
                </a:ext>
              </a:extLst>
            </p:cNvPr>
            <p:cNvSpPr/>
            <p:nvPr/>
          </p:nvSpPr>
          <p:spPr>
            <a:xfrm>
              <a:off x="3600733" y="6316763"/>
              <a:ext cx="767" cy="12789"/>
            </a:xfrm>
            <a:custGeom>
              <a:avLst/>
              <a:gdLst>
                <a:gd name="connsiteX0" fmla="*/ 0 w 767"/>
                <a:gd name="connsiteY0" fmla="*/ 0 h 12789"/>
                <a:gd name="connsiteX1" fmla="*/ 0 w 767"/>
                <a:gd name="connsiteY1" fmla="*/ 0 h 12789"/>
                <a:gd name="connsiteX2" fmla="*/ 767 w 767"/>
                <a:gd name="connsiteY2" fmla="*/ 0 h 12789"/>
              </a:gdLst>
              <a:ahLst/>
              <a:cxnLst>
                <a:cxn ang="0">
                  <a:pos x="connsiteX0" y="connsiteY0"/>
                </a:cxn>
                <a:cxn ang="0">
                  <a:pos x="connsiteX1" y="connsiteY1"/>
                </a:cxn>
                <a:cxn ang="0">
                  <a:pos x="connsiteX2" y="connsiteY2"/>
                </a:cxn>
              </a:cxnLst>
              <a:rect l="l" t="t" r="r" b="b"/>
              <a:pathLst>
                <a:path w="767" h="12789">
                  <a:moveTo>
                    <a:pt x="0" y="0"/>
                  </a:moveTo>
                  <a:lnTo>
                    <a:pt x="0" y="0"/>
                  </a:lnTo>
                  <a:lnTo>
                    <a:pt x="767" y="0"/>
                  </a:lnTo>
                  <a:close/>
                </a:path>
              </a:pathLst>
            </a:custGeom>
            <a:solidFill>
              <a:srgbClr val="FF725E"/>
            </a:solidFill>
            <a:ln w="12783" cap="flat">
              <a:noFill/>
              <a:prstDash val="solid"/>
              <a:miter/>
            </a:ln>
          </p:spPr>
          <p:txBody>
            <a:bodyPr rtlCol="0" anchor="ctr"/>
            <a:lstStyle/>
            <a:p>
              <a:endParaRPr lang="en-US"/>
            </a:p>
          </p:txBody>
        </p:sp>
        <p:sp>
          <p:nvSpPr>
            <p:cNvPr id="810" name="Freeform: Shape 809">
              <a:extLst>
                <a:ext uri="{FF2B5EF4-FFF2-40B4-BE49-F238E27FC236}">
                  <a16:creationId xmlns:a16="http://schemas.microsoft.com/office/drawing/2014/main" id="{AEC916DA-FF57-4BD8-6B22-51AAE1A5B605}"/>
                </a:ext>
              </a:extLst>
            </p:cNvPr>
            <p:cNvSpPr/>
            <p:nvPr/>
          </p:nvSpPr>
          <p:spPr>
            <a:xfrm>
              <a:off x="3588116" y="6317175"/>
              <a:ext cx="4151" cy="4959"/>
            </a:xfrm>
            <a:custGeom>
              <a:avLst/>
              <a:gdLst>
                <a:gd name="connsiteX0" fmla="*/ 1235 w 4151"/>
                <a:gd name="connsiteY0" fmla="*/ 4832 h 4959"/>
                <a:gd name="connsiteX1" fmla="*/ 3645 w 4151"/>
                <a:gd name="connsiteY1" fmla="*/ 4054 h 4959"/>
                <a:gd name="connsiteX2" fmla="*/ 3665 w 4151"/>
                <a:gd name="connsiteY2" fmla="*/ 4065 h 4959"/>
                <a:gd name="connsiteX3" fmla="*/ 2897 w 4151"/>
                <a:gd name="connsiteY3" fmla="*/ 483 h 4959"/>
                <a:gd name="connsiteX4" fmla="*/ 1874 w 4151"/>
                <a:gd name="connsiteY4" fmla="*/ 1379 h 4959"/>
                <a:gd name="connsiteX5" fmla="*/ 3409 w 4151"/>
                <a:gd name="connsiteY5" fmla="*/ 2658 h 4959"/>
                <a:gd name="connsiteX6" fmla="*/ 1490 w 4151"/>
                <a:gd name="connsiteY6" fmla="*/ 2658 h 4959"/>
                <a:gd name="connsiteX7" fmla="*/ 83 w 4151"/>
                <a:gd name="connsiteY7" fmla="*/ 4960 h 4959"/>
                <a:gd name="connsiteX8" fmla="*/ 1362 w 4151"/>
                <a:gd name="connsiteY8" fmla="*/ 4960 h 4959"/>
                <a:gd name="connsiteX9" fmla="*/ 1235 w 4151"/>
                <a:gd name="connsiteY9" fmla="*/ 4832 h 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1" h="4959">
                  <a:moveTo>
                    <a:pt x="1235" y="4832"/>
                  </a:moveTo>
                  <a:cubicBezTo>
                    <a:pt x="1686" y="3952"/>
                    <a:pt x="2764" y="3603"/>
                    <a:pt x="3645" y="4054"/>
                  </a:cubicBezTo>
                  <a:cubicBezTo>
                    <a:pt x="3651" y="4058"/>
                    <a:pt x="3658" y="4061"/>
                    <a:pt x="3665" y="4065"/>
                  </a:cubicBezTo>
                  <a:cubicBezTo>
                    <a:pt x="4816" y="4065"/>
                    <a:pt x="3664" y="1634"/>
                    <a:pt x="2897" y="483"/>
                  </a:cubicBezTo>
                  <a:cubicBezTo>
                    <a:pt x="2130" y="-668"/>
                    <a:pt x="2897" y="483"/>
                    <a:pt x="1874" y="1379"/>
                  </a:cubicBezTo>
                  <a:cubicBezTo>
                    <a:pt x="851" y="2274"/>
                    <a:pt x="4432" y="2146"/>
                    <a:pt x="3409" y="2658"/>
                  </a:cubicBezTo>
                  <a:cubicBezTo>
                    <a:pt x="2386" y="3169"/>
                    <a:pt x="2258" y="2658"/>
                    <a:pt x="1490" y="2658"/>
                  </a:cubicBezTo>
                  <a:cubicBezTo>
                    <a:pt x="723" y="2658"/>
                    <a:pt x="-300" y="3809"/>
                    <a:pt x="83" y="4960"/>
                  </a:cubicBezTo>
                  <a:lnTo>
                    <a:pt x="1362" y="4960"/>
                  </a:lnTo>
                  <a:cubicBezTo>
                    <a:pt x="1362" y="4960"/>
                    <a:pt x="851" y="4576"/>
                    <a:pt x="1235" y="4832"/>
                  </a:cubicBezTo>
                  <a:close/>
                </a:path>
              </a:pathLst>
            </a:custGeom>
            <a:solidFill>
              <a:srgbClr val="FF725E"/>
            </a:solidFill>
            <a:ln w="12783" cap="flat">
              <a:noFill/>
              <a:prstDash val="solid"/>
              <a:miter/>
            </a:ln>
          </p:spPr>
          <p:txBody>
            <a:bodyPr rtlCol="0" anchor="ctr"/>
            <a:lstStyle/>
            <a:p>
              <a:endParaRPr lang="en-US"/>
            </a:p>
          </p:txBody>
        </p:sp>
        <p:sp>
          <p:nvSpPr>
            <p:cNvPr id="811" name="Freeform: Shape 810">
              <a:extLst>
                <a:ext uri="{FF2B5EF4-FFF2-40B4-BE49-F238E27FC236}">
                  <a16:creationId xmlns:a16="http://schemas.microsoft.com/office/drawing/2014/main" id="{E04F6145-DB4C-B4A1-DADA-821B7FF98A86}"/>
                </a:ext>
              </a:extLst>
            </p:cNvPr>
            <p:cNvSpPr/>
            <p:nvPr/>
          </p:nvSpPr>
          <p:spPr>
            <a:xfrm>
              <a:off x="3590629" y="6316891"/>
              <a:ext cx="2558" cy="767"/>
            </a:xfrm>
            <a:custGeom>
              <a:avLst/>
              <a:gdLst>
                <a:gd name="connsiteX0" fmla="*/ 2558 w 2558"/>
                <a:gd name="connsiteY0" fmla="*/ 767 h 767"/>
                <a:gd name="connsiteX1" fmla="*/ 2558 w 2558"/>
                <a:gd name="connsiteY1" fmla="*/ 767 h 767"/>
                <a:gd name="connsiteX2" fmla="*/ 895 w 2558"/>
                <a:gd name="connsiteY2" fmla="*/ 0 h 767"/>
                <a:gd name="connsiteX3" fmla="*/ 0 w 2558"/>
                <a:gd name="connsiteY3" fmla="*/ 767 h 767"/>
                <a:gd name="connsiteX4" fmla="*/ 2046 w 2558"/>
                <a:gd name="connsiteY4" fmla="*/ 767 h 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 h="767">
                  <a:moveTo>
                    <a:pt x="2558" y="767"/>
                  </a:moveTo>
                  <a:lnTo>
                    <a:pt x="2558" y="767"/>
                  </a:lnTo>
                  <a:lnTo>
                    <a:pt x="895" y="0"/>
                  </a:lnTo>
                  <a:cubicBezTo>
                    <a:pt x="128" y="0"/>
                    <a:pt x="0" y="0"/>
                    <a:pt x="0" y="767"/>
                  </a:cubicBezTo>
                  <a:lnTo>
                    <a:pt x="2046" y="767"/>
                  </a:lnTo>
                  <a:close/>
                </a:path>
              </a:pathLst>
            </a:custGeom>
            <a:solidFill>
              <a:srgbClr val="FF725E"/>
            </a:solidFill>
            <a:ln w="12783" cap="flat">
              <a:noFill/>
              <a:prstDash val="solid"/>
              <a:miter/>
            </a:ln>
          </p:spPr>
          <p:txBody>
            <a:bodyPr rtlCol="0" anchor="ctr"/>
            <a:lstStyle/>
            <a:p>
              <a:endParaRPr lang="en-US"/>
            </a:p>
          </p:txBody>
        </p:sp>
        <p:sp>
          <p:nvSpPr>
            <p:cNvPr id="812" name="Freeform: Shape 811">
              <a:extLst>
                <a:ext uri="{FF2B5EF4-FFF2-40B4-BE49-F238E27FC236}">
                  <a16:creationId xmlns:a16="http://schemas.microsoft.com/office/drawing/2014/main" id="{75359E95-2B3A-0863-6D48-92BAF606F81B}"/>
                </a:ext>
              </a:extLst>
            </p:cNvPr>
            <p:cNvSpPr/>
            <p:nvPr/>
          </p:nvSpPr>
          <p:spPr>
            <a:xfrm>
              <a:off x="3593571" y="6317403"/>
              <a:ext cx="3325" cy="2015"/>
            </a:xfrm>
            <a:custGeom>
              <a:avLst/>
              <a:gdLst>
                <a:gd name="connsiteX0" fmla="*/ 2174 w 3325"/>
                <a:gd name="connsiteY0" fmla="*/ 0 h 2015"/>
                <a:gd name="connsiteX1" fmla="*/ 1407 w 3325"/>
                <a:gd name="connsiteY1" fmla="*/ 1791 h 2015"/>
                <a:gd name="connsiteX2" fmla="*/ 3197 w 3325"/>
                <a:gd name="connsiteY2" fmla="*/ 767 h 2015"/>
                <a:gd name="connsiteX3" fmla="*/ 2174 w 3325"/>
                <a:gd name="connsiteY3" fmla="*/ 767 h 2015"/>
                <a:gd name="connsiteX4" fmla="*/ 3325 w 3325"/>
                <a:gd name="connsiteY4" fmla="*/ 767 h 2015"/>
                <a:gd name="connsiteX5" fmla="*/ 2174 w 3325"/>
                <a:gd name="connsiteY5" fmla="*/ 767 h 2015"/>
                <a:gd name="connsiteX6" fmla="*/ 2174 w 3325"/>
                <a:gd name="connsiteY6" fmla="*/ 767 h 2015"/>
                <a:gd name="connsiteX7" fmla="*/ 2174 w 3325"/>
                <a:gd name="connsiteY7" fmla="*/ 767 h 2015"/>
                <a:gd name="connsiteX8" fmla="*/ 2174 w 3325"/>
                <a:gd name="connsiteY8" fmla="*/ 767 h 2015"/>
                <a:gd name="connsiteX9" fmla="*/ 2174 w 3325"/>
                <a:gd name="connsiteY9" fmla="*/ 767 h 2015"/>
                <a:gd name="connsiteX10" fmla="*/ 2174 w 3325"/>
                <a:gd name="connsiteY10" fmla="*/ 767 h 2015"/>
                <a:gd name="connsiteX11" fmla="*/ 2174 w 3325"/>
                <a:gd name="connsiteY11" fmla="*/ 767 h 2015"/>
                <a:gd name="connsiteX12" fmla="*/ 0 w 3325"/>
                <a:gd name="connsiteY12" fmla="*/ 767 h 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25" h="2015">
                  <a:moveTo>
                    <a:pt x="2174" y="0"/>
                  </a:moveTo>
                  <a:cubicBezTo>
                    <a:pt x="2174" y="639"/>
                    <a:pt x="767" y="1023"/>
                    <a:pt x="1407" y="1791"/>
                  </a:cubicBezTo>
                  <a:cubicBezTo>
                    <a:pt x="2046" y="2558"/>
                    <a:pt x="2430" y="1151"/>
                    <a:pt x="3197" y="767"/>
                  </a:cubicBezTo>
                  <a:cubicBezTo>
                    <a:pt x="1023" y="767"/>
                    <a:pt x="3197" y="767"/>
                    <a:pt x="2174" y="767"/>
                  </a:cubicBezTo>
                  <a:lnTo>
                    <a:pt x="3325" y="767"/>
                  </a:lnTo>
                  <a:lnTo>
                    <a:pt x="2174" y="767"/>
                  </a:lnTo>
                  <a:lnTo>
                    <a:pt x="2174" y="767"/>
                  </a:lnTo>
                  <a:cubicBezTo>
                    <a:pt x="2174" y="767"/>
                    <a:pt x="2174" y="767"/>
                    <a:pt x="2174" y="767"/>
                  </a:cubicBezTo>
                  <a:lnTo>
                    <a:pt x="2174" y="767"/>
                  </a:lnTo>
                  <a:lnTo>
                    <a:pt x="2174" y="767"/>
                  </a:lnTo>
                  <a:cubicBezTo>
                    <a:pt x="1535" y="767"/>
                    <a:pt x="2174" y="767"/>
                    <a:pt x="2174" y="767"/>
                  </a:cubicBezTo>
                  <a:lnTo>
                    <a:pt x="2174" y="767"/>
                  </a:lnTo>
                  <a:lnTo>
                    <a:pt x="0" y="767"/>
                  </a:lnTo>
                  <a:close/>
                </a:path>
              </a:pathLst>
            </a:custGeom>
            <a:solidFill>
              <a:srgbClr val="FF725E"/>
            </a:solidFill>
            <a:ln w="12783" cap="flat">
              <a:noFill/>
              <a:prstDash val="solid"/>
              <a:miter/>
            </a:ln>
          </p:spPr>
          <p:txBody>
            <a:bodyPr rtlCol="0" anchor="ctr"/>
            <a:lstStyle/>
            <a:p>
              <a:endParaRPr lang="en-US"/>
            </a:p>
          </p:txBody>
        </p:sp>
        <p:sp>
          <p:nvSpPr>
            <p:cNvPr id="813" name="Freeform: Shape 812">
              <a:extLst>
                <a:ext uri="{FF2B5EF4-FFF2-40B4-BE49-F238E27FC236}">
                  <a16:creationId xmlns:a16="http://schemas.microsoft.com/office/drawing/2014/main" id="{2109954F-B0C4-E952-05C4-CC5C6BC0D562}"/>
                </a:ext>
              </a:extLst>
            </p:cNvPr>
            <p:cNvSpPr/>
            <p:nvPr/>
          </p:nvSpPr>
          <p:spPr>
            <a:xfrm>
              <a:off x="3606745" y="6320216"/>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814" name="Freeform: Shape 813">
              <a:extLst>
                <a:ext uri="{FF2B5EF4-FFF2-40B4-BE49-F238E27FC236}">
                  <a16:creationId xmlns:a16="http://schemas.microsoft.com/office/drawing/2014/main" id="{2E1819C6-7F6A-8A51-07E9-A85957C12D1A}"/>
                </a:ext>
              </a:extLst>
            </p:cNvPr>
            <p:cNvSpPr/>
            <p:nvPr/>
          </p:nvSpPr>
          <p:spPr>
            <a:xfrm>
              <a:off x="3604816" y="6318042"/>
              <a:ext cx="2382" cy="1790"/>
            </a:xfrm>
            <a:custGeom>
              <a:avLst/>
              <a:gdLst>
                <a:gd name="connsiteX0" fmla="*/ 1161 w 2382"/>
                <a:gd name="connsiteY0" fmla="*/ 1791 h 1790"/>
                <a:gd name="connsiteX1" fmla="*/ 1928 w 2382"/>
                <a:gd name="connsiteY1" fmla="*/ 1791 h 1790"/>
                <a:gd name="connsiteX2" fmla="*/ 1928 w 2382"/>
                <a:gd name="connsiteY2" fmla="*/ 1791 h 1790"/>
                <a:gd name="connsiteX3" fmla="*/ 1928 w 2382"/>
                <a:gd name="connsiteY3" fmla="*/ 1023 h 1790"/>
                <a:gd name="connsiteX4" fmla="*/ 1928 w 2382"/>
                <a:gd name="connsiteY4" fmla="*/ 1023 h 1790"/>
                <a:gd name="connsiteX5" fmla="*/ 10 w 2382"/>
                <a:gd name="connsiteY5" fmla="*/ 0 h 1790"/>
                <a:gd name="connsiteX6" fmla="*/ 1161 w 2382"/>
                <a:gd name="connsiteY6" fmla="*/ 1791 h 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 h="1790">
                  <a:moveTo>
                    <a:pt x="1161" y="1791"/>
                  </a:moveTo>
                  <a:cubicBezTo>
                    <a:pt x="1161" y="1791"/>
                    <a:pt x="1161" y="1791"/>
                    <a:pt x="1928" y="1791"/>
                  </a:cubicBezTo>
                  <a:cubicBezTo>
                    <a:pt x="2696" y="1791"/>
                    <a:pt x="1928" y="1791"/>
                    <a:pt x="1928" y="1791"/>
                  </a:cubicBezTo>
                  <a:cubicBezTo>
                    <a:pt x="1928" y="1791"/>
                    <a:pt x="2951" y="1791"/>
                    <a:pt x="1928" y="1023"/>
                  </a:cubicBezTo>
                  <a:lnTo>
                    <a:pt x="1928" y="1023"/>
                  </a:lnTo>
                  <a:cubicBezTo>
                    <a:pt x="1033" y="1023"/>
                    <a:pt x="-118" y="128"/>
                    <a:pt x="10" y="0"/>
                  </a:cubicBezTo>
                  <a:cubicBezTo>
                    <a:pt x="187" y="707"/>
                    <a:pt x="591" y="1336"/>
                    <a:pt x="1161" y="1791"/>
                  </a:cubicBezTo>
                  <a:close/>
                </a:path>
              </a:pathLst>
            </a:custGeom>
            <a:solidFill>
              <a:srgbClr val="FF725E"/>
            </a:solidFill>
            <a:ln w="12783" cap="flat">
              <a:noFill/>
              <a:prstDash val="solid"/>
              <a:miter/>
            </a:ln>
          </p:spPr>
          <p:txBody>
            <a:bodyPr rtlCol="0" anchor="ctr"/>
            <a:lstStyle/>
            <a:p>
              <a:endParaRPr lang="en-US"/>
            </a:p>
          </p:txBody>
        </p:sp>
        <p:sp>
          <p:nvSpPr>
            <p:cNvPr id="815" name="Freeform: Shape 814">
              <a:extLst>
                <a:ext uri="{FF2B5EF4-FFF2-40B4-BE49-F238E27FC236}">
                  <a16:creationId xmlns:a16="http://schemas.microsoft.com/office/drawing/2014/main" id="{478418FF-AD15-A87B-6CE0-314D969C7800}"/>
                </a:ext>
              </a:extLst>
            </p:cNvPr>
            <p:cNvSpPr/>
            <p:nvPr/>
          </p:nvSpPr>
          <p:spPr>
            <a:xfrm>
              <a:off x="3598943" y="6318810"/>
              <a:ext cx="1918" cy="405"/>
            </a:xfrm>
            <a:custGeom>
              <a:avLst/>
              <a:gdLst>
                <a:gd name="connsiteX0" fmla="*/ 1918 w 1918"/>
                <a:gd name="connsiteY0" fmla="*/ 0 h 405"/>
                <a:gd name="connsiteX1" fmla="*/ 0 w 1918"/>
                <a:gd name="connsiteY1" fmla="*/ 0 h 405"/>
                <a:gd name="connsiteX2" fmla="*/ 1023 w 1918"/>
                <a:gd name="connsiteY2" fmla="*/ 0 h 405"/>
                <a:gd name="connsiteX3" fmla="*/ 1023 w 1918"/>
                <a:gd name="connsiteY3" fmla="*/ 0 h 405"/>
                <a:gd name="connsiteX4" fmla="*/ 1918 w 1918"/>
                <a:gd name="connsiteY4" fmla="*/ 0 h 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 h="405">
                  <a:moveTo>
                    <a:pt x="1918" y="0"/>
                  </a:moveTo>
                  <a:lnTo>
                    <a:pt x="0" y="0"/>
                  </a:lnTo>
                  <a:lnTo>
                    <a:pt x="1023" y="0"/>
                  </a:lnTo>
                  <a:lnTo>
                    <a:pt x="1023" y="0"/>
                  </a:lnTo>
                  <a:cubicBezTo>
                    <a:pt x="2046" y="768"/>
                    <a:pt x="1790" y="256"/>
                    <a:pt x="1918" y="0"/>
                  </a:cubicBezTo>
                  <a:close/>
                </a:path>
              </a:pathLst>
            </a:custGeom>
            <a:solidFill>
              <a:srgbClr val="FF725E"/>
            </a:solidFill>
            <a:ln w="12783" cap="flat">
              <a:noFill/>
              <a:prstDash val="solid"/>
              <a:miter/>
            </a:ln>
          </p:spPr>
          <p:txBody>
            <a:bodyPr rtlCol="0" anchor="ctr"/>
            <a:lstStyle/>
            <a:p>
              <a:endParaRPr lang="en-US"/>
            </a:p>
          </p:txBody>
        </p:sp>
        <p:sp>
          <p:nvSpPr>
            <p:cNvPr id="816" name="Freeform: Shape 815">
              <a:extLst>
                <a:ext uri="{FF2B5EF4-FFF2-40B4-BE49-F238E27FC236}">
                  <a16:creationId xmlns:a16="http://schemas.microsoft.com/office/drawing/2014/main" id="{FF930B09-B553-14FC-3C6A-4EC5FB8796AD}"/>
                </a:ext>
              </a:extLst>
            </p:cNvPr>
            <p:cNvSpPr/>
            <p:nvPr/>
          </p:nvSpPr>
          <p:spPr>
            <a:xfrm>
              <a:off x="3589990" y="6316508"/>
              <a:ext cx="895" cy="1023"/>
            </a:xfrm>
            <a:custGeom>
              <a:avLst/>
              <a:gdLst>
                <a:gd name="connsiteX0" fmla="*/ 767 w 895"/>
                <a:gd name="connsiteY0" fmla="*/ 767 h 1023"/>
                <a:gd name="connsiteX1" fmla="*/ 895 w 895"/>
                <a:gd name="connsiteY1" fmla="*/ 0 h 1023"/>
                <a:gd name="connsiteX2" fmla="*/ 0 w 895"/>
                <a:gd name="connsiteY2" fmla="*/ 1023 h 1023"/>
                <a:gd name="connsiteX3" fmla="*/ 767 w 895"/>
                <a:gd name="connsiteY3" fmla="*/ 767 h 1023"/>
              </a:gdLst>
              <a:ahLst/>
              <a:cxnLst>
                <a:cxn ang="0">
                  <a:pos x="connsiteX0" y="connsiteY0"/>
                </a:cxn>
                <a:cxn ang="0">
                  <a:pos x="connsiteX1" y="connsiteY1"/>
                </a:cxn>
                <a:cxn ang="0">
                  <a:pos x="connsiteX2" y="connsiteY2"/>
                </a:cxn>
                <a:cxn ang="0">
                  <a:pos x="connsiteX3" y="connsiteY3"/>
                </a:cxn>
              </a:cxnLst>
              <a:rect l="l" t="t" r="r" b="b"/>
              <a:pathLst>
                <a:path w="895" h="1023">
                  <a:moveTo>
                    <a:pt x="767" y="767"/>
                  </a:moveTo>
                  <a:lnTo>
                    <a:pt x="895" y="0"/>
                  </a:lnTo>
                  <a:lnTo>
                    <a:pt x="0" y="1023"/>
                  </a:lnTo>
                  <a:lnTo>
                    <a:pt x="767" y="767"/>
                  </a:lnTo>
                  <a:close/>
                </a:path>
              </a:pathLst>
            </a:custGeom>
            <a:solidFill>
              <a:srgbClr val="FF725E"/>
            </a:solidFill>
            <a:ln w="12783" cap="flat">
              <a:noFill/>
              <a:prstDash val="solid"/>
              <a:miter/>
            </a:ln>
          </p:spPr>
          <p:txBody>
            <a:bodyPr rtlCol="0" anchor="ctr"/>
            <a:lstStyle/>
            <a:p>
              <a:endParaRPr lang="en-US"/>
            </a:p>
          </p:txBody>
        </p:sp>
        <p:sp>
          <p:nvSpPr>
            <p:cNvPr id="817" name="Freeform: Shape 816">
              <a:extLst>
                <a:ext uri="{FF2B5EF4-FFF2-40B4-BE49-F238E27FC236}">
                  <a16:creationId xmlns:a16="http://schemas.microsoft.com/office/drawing/2014/main" id="{52E88390-44BE-7972-809A-419DC562490E}"/>
                </a:ext>
              </a:extLst>
            </p:cNvPr>
            <p:cNvSpPr/>
            <p:nvPr/>
          </p:nvSpPr>
          <p:spPr>
            <a:xfrm>
              <a:off x="3587815" y="6316763"/>
              <a:ext cx="639" cy="639"/>
            </a:xfrm>
            <a:custGeom>
              <a:avLst/>
              <a:gdLst>
                <a:gd name="connsiteX0" fmla="*/ 512 w 639"/>
                <a:gd name="connsiteY0" fmla="*/ 640 h 639"/>
                <a:gd name="connsiteX1" fmla="*/ 640 w 639"/>
                <a:gd name="connsiteY1" fmla="*/ 0 h 639"/>
                <a:gd name="connsiteX2" fmla="*/ 0 w 639"/>
                <a:gd name="connsiteY2" fmla="*/ 384 h 639"/>
                <a:gd name="connsiteX3" fmla="*/ 512 w 639"/>
                <a:gd name="connsiteY3" fmla="*/ 640 h 639"/>
              </a:gdLst>
              <a:ahLst/>
              <a:cxnLst>
                <a:cxn ang="0">
                  <a:pos x="connsiteX0" y="connsiteY0"/>
                </a:cxn>
                <a:cxn ang="0">
                  <a:pos x="connsiteX1" y="connsiteY1"/>
                </a:cxn>
                <a:cxn ang="0">
                  <a:pos x="connsiteX2" y="connsiteY2"/>
                </a:cxn>
                <a:cxn ang="0">
                  <a:pos x="connsiteX3" y="connsiteY3"/>
                </a:cxn>
              </a:cxnLst>
              <a:rect l="l" t="t" r="r" b="b"/>
              <a:pathLst>
                <a:path w="639" h="639">
                  <a:moveTo>
                    <a:pt x="512" y="640"/>
                  </a:moveTo>
                  <a:lnTo>
                    <a:pt x="640" y="0"/>
                  </a:lnTo>
                  <a:lnTo>
                    <a:pt x="0" y="384"/>
                  </a:lnTo>
                  <a:lnTo>
                    <a:pt x="512" y="640"/>
                  </a:lnTo>
                  <a:close/>
                </a:path>
              </a:pathLst>
            </a:custGeom>
            <a:solidFill>
              <a:srgbClr val="FF725E"/>
            </a:solidFill>
            <a:ln w="12783" cap="flat">
              <a:noFill/>
              <a:prstDash val="solid"/>
              <a:miter/>
            </a:ln>
          </p:spPr>
          <p:txBody>
            <a:bodyPr rtlCol="0" anchor="ctr"/>
            <a:lstStyle/>
            <a:p>
              <a:endParaRPr lang="en-US"/>
            </a:p>
          </p:txBody>
        </p:sp>
        <p:sp>
          <p:nvSpPr>
            <p:cNvPr id="818" name="Freeform: Shape 817">
              <a:extLst>
                <a:ext uri="{FF2B5EF4-FFF2-40B4-BE49-F238E27FC236}">
                  <a16:creationId xmlns:a16="http://schemas.microsoft.com/office/drawing/2014/main" id="{DB64B147-3035-6584-8F04-C98340C40AD5}"/>
                </a:ext>
              </a:extLst>
            </p:cNvPr>
            <p:cNvSpPr/>
            <p:nvPr/>
          </p:nvSpPr>
          <p:spPr>
            <a:xfrm>
              <a:off x="3455057" y="633185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19" name="Freeform: Shape 818">
              <a:extLst>
                <a:ext uri="{FF2B5EF4-FFF2-40B4-BE49-F238E27FC236}">
                  <a16:creationId xmlns:a16="http://schemas.microsoft.com/office/drawing/2014/main" id="{FF718B65-C407-F2D0-58BB-B1E2F0305D47}"/>
                </a:ext>
              </a:extLst>
            </p:cNvPr>
            <p:cNvSpPr/>
            <p:nvPr/>
          </p:nvSpPr>
          <p:spPr>
            <a:xfrm>
              <a:off x="3458965" y="6331727"/>
              <a:ext cx="56" cy="12789"/>
            </a:xfrm>
            <a:custGeom>
              <a:avLst/>
              <a:gdLst>
                <a:gd name="connsiteX0" fmla="*/ 57 w 56"/>
                <a:gd name="connsiteY0" fmla="*/ 0 h 12789"/>
                <a:gd name="connsiteX1" fmla="*/ 57 w 56"/>
                <a:gd name="connsiteY1" fmla="*/ 0 h 12789"/>
                <a:gd name="connsiteX2" fmla="*/ 57 w 56"/>
                <a:gd name="connsiteY2" fmla="*/ 0 h 12789"/>
              </a:gdLst>
              <a:ahLst/>
              <a:cxnLst>
                <a:cxn ang="0">
                  <a:pos x="connsiteX0" y="connsiteY0"/>
                </a:cxn>
                <a:cxn ang="0">
                  <a:pos x="connsiteX1" y="connsiteY1"/>
                </a:cxn>
                <a:cxn ang="0">
                  <a:pos x="connsiteX2" y="connsiteY2"/>
                </a:cxn>
              </a:cxnLst>
              <a:rect l="l" t="t" r="r" b="b"/>
              <a:pathLst>
                <a:path w="56" h="12789">
                  <a:moveTo>
                    <a:pt x="57" y="0"/>
                  </a:moveTo>
                  <a:lnTo>
                    <a:pt x="57" y="0"/>
                  </a:lnTo>
                  <a:cubicBezTo>
                    <a:pt x="57" y="0"/>
                    <a:pt x="-71" y="0"/>
                    <a:pt x="57" y="0"/>
                  </a:cubicBezTo>
                  <a:close/>
                </a:path>
              </a:pathLst>
            </a:custGeom>
            <a:solidFill>
              <a:srgbClr val="FF725E"/>
            </a:solidFill>
            <a:ln w="12783" cap="flat">
              <a:noFill/>
              <a:prstDash val="solid"/>
              <a:miter/>
            </a:ln>
          </p:spPr>
          <p:txBody>
            <a:bodyPr rtlCol="0" anchor="ctr"/>
            <a:lstStyle/>
            <a:p>
              <a:endParaRPr lang="en-US"/>
            </a:p>
          </p:txBody>
        </p:sp>
        <p:sp>
          <p:nvSpPr>
            <p:cNvPr id="820" name="Freeform: Shape 819">
              <a:extLst>
                <a:ext uri="{FF2B5EF4-FFF2-40B4-BE49-F238E27FC236}">
                  <a16:creationId xmlns:a16="http://schemas.microsoft.com/office/drawing/2014/main" id="{ABF06052-8DDB-6B5B-A7B6-11BE4169B6B3}"/>
                </a:ext>
              </a:extLst>
            </p:cNvPr>
            <p:cNvSpPr/>
            <p:nvPr/>
          </p:nvSpPr>
          <p:spPr>
            <a:xfrm>
              <a:off x="3528330" y="6319476"/>
              <a:ext cx="1675" cy="868"/>
            </a:xfrm>
            <a:custGeom>
              <a:avLst/>
              <a:gdLst>
                <a:gd name="connsiteX0" fmla="*/ 1675 w 1675"/>
                <a:gd name="connsiteY0" fmla="*/ 869 h 868"/>
                <a:gd name="connsiteX1" fmla="*/ 12 w 1675"/>
                <a:gd name="connsiteY1" fmla="*/ 229 h 868"/>
                <a:gd name="connsiteX2" fmla="*/ 12 w 1675"/>
                <a:gd name="connsiteY2" fmla="*/ 869 h 868"/>
                <a:gd name="connsiteX3" fmla="*/ 1675 w 1675"/>
                <a:gd name="connsiteY3" fmla="*/ 869 h 868"/>
              </a:gdLst>
              <a:ahLst/>
              <a:cxnLst>
                <a:cxn ang="0">
                  <a:pos x="connsiteX0" y="connsiteY0"/>
                </a:cxn>
                <a:cxn ang="0">
                  <a:pos x="connsiteX1" y="connsiteY1"/>
                </a:cxn>
                <a:cxn ang="0">
                  <a:pos x="connsiteX2" y="connsiteY2"/>
                </a:cxn>
                <a:cxn ang="0">
                  <a:pos x="connsiteX3" y="connsiteY3"/>
                </a:cxn>
              </a:cxnLst>
              <a:rect l="l" t="t" r="r" b="b"/>
              <a:pathLst>
                <a:path w="1675" h="868">
                  <a:moveTo>
                    <a:pt x="1675" y="869"/>
                  </a:moveTo>
                  <a:cubicBezTo>
                    <a:pt x="780" y="869"/>
                    <a:pt x="-116" y="-538"/>
                    <a:pt x="12" y="229"/>
                  </a:cubicBezTo>
                  <a:lnTo>
                    <a:pt x="12" y="869"/>
                  </a:lnTo>
                  <a:cubicBezTo>
                    <a:pt x="551" y="683"/>
                    <a:pt x="1136" y="683"/>
                    <a:pt x="1675" y="869"/>
                  </a:cubicBezTo>
                  <a:close/>
                </a:path>
              </a:pathLst>
            </a:custGeom>
            <a:solidFill>
              <a:srgbClr val="FF725E"/>
            </a:solidFill>
            <a:ln w="12783" cap="flat">
              <a:noFill/>
              <a:prstDash val="solid"/>
              <a:miter/>
            </a:ln>
          </p:spPr>
          <p:txBody>
            <a:bodyPr rtlCol="0" anchor="ctr"/>
            <a:lstStyle/>
            <a:p>
              <a:endParaRPr lang="en-US"/>
            </a:p>
          </p:txBody>
        </p:sp>
        <p:sp>
          <p:nvSpPr>
            <p:cNvPr id="821" name="Freeform: Shape 820">
              <a:extLst>
                <a:ext uri="{FF2B5EF4-FFF2-40B4-BE49-F238E27FC236}">
                  <a16:creationId xmlns:a16="http://schemas.microsoft.com/office/drawing/2014/main" id="{9EA7FB5E-2A9F-4CE3-47B6-CEC51E6C0A52}"/>
                </a:ext>
              </a:extLst>
            </p:cNvPr>
            <p:cNvSpPr/>
            <p:nvPr/>
          </p:nvSpPr>
          <p:spPr>
            <a:xfrm>
              <a:off x="3490613" y="6326100"/>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822" name="Freeform: Shape 821">
              <a:extLst>
                <a:ext uri="{FF2B5EF4-FFF2-40B4-BE49-F238E27FC236}">
                  <a16:creationId xmlns:a16="http://schemas.microsoft.com/office/drawing/2014/main" id="{3EC55802-30C4-E3C5-1EE7-E7A596258472}"/>
                </a:ext>
              </a:extLst>
            </p:cNvPr>
            <p:cNvSpPr/>
            <p:nvPr/>
          </p:nvSpPr>
          <p:spPr>
            <a:xfrm>
              <a:off x="3489078" y="6329297"/>
              <a:ext cx="1151" cy="12789"/>
            </a:xfrm>
            <a:custGeom>
              <a:avLst/>
              <a:gdLst>
                <a:gd name="connsiteX0" fmla="*/ 1151 w 1151"/>
                <a:gd name="connsiteY0" fmla="*/ 0 h 12789"/>
                <a:gd name="connsiteX1" fmla="*/ 0 w 1151"/>
                <a:gd name="connsiteY1" fmla="*/ 0 h 12789"/>
              </a:gdLst>
              <a:ahLst/>
              <a:cxnLst>
                <a:cxn ang="0">
                  <a:pos x="connsiteX0" y="connsiteY0"/>
                </a:cxn>
                <a:cxn ang="0">
                  <a:pos x="connsiteX1" y="connsiteY1"/>
                </a:cxn>
              </a:cxnLst>
              <a:rect l="l" t="t" r="r" b="b"/>
              <a:pathLst>
                <a:path w="1151" h="12789">
                  <a:moveTo>
                    <a:pt x="1151" y="0"/>
                  </a:moveTo>
                  <a:lnTo>
                    <a:pt x="0" y="0"/>
                  </a:lnTo>
                  <a:close/>
                </a:path>
              </a:pathLst>
            </a:custGeom>
            <a:solidFill>
              <a:srgbClr val="FF725E"/>
            </a:solidFill>
            <a:ln w="12783" cap="flat">
              <a:noFill/>
              <a:prstDash val="solid"/>
              <a:miter/>
            </a:ln>
          </p:spPr>
          <p:txBody>
            <a:bodyPr rtlCol="0" anchor="ctr"/>
            <a:lstStyle/>
            <a:p>
              <a:endParaRPr lang="en-US"/>
            </a:p>
          </p:txBody>
        </p:sp>
        <p:sp>
          <p:nvSpPr>
            <p:cNvPr id="823" name="Freeform: Shape 822">
              <a:extLst>
                <a:ext uri="{FF2B5EF4-FFF2-40B4-BE49-F238E27FC236}">
                  <a16:creationId xmlns:a16="http://schemas.microsoft.com/office/drawing/2014/main" id="{09D76E44-6BD6-CC68-A8E0-2114A53D1800}"/>
                </a:ext>
              </a:extLst>
            </p:cNvPr>
            <p:cNvSpPr/>
            <p:nvPr/>
          </p:nvSpPr>
          <p:spPr>
            <a:xfrm>
              <a:off x="3433953" y="6333646"/>
              <a:ext cx="170" cy="349"/>
            </a:xfrm>
            <a:custGeom>
              <a:avLst/>
              <a:gdLst>
                <a:gd name="connsiteX0" fmla="*/ 0 w 170"/>
                <a:gd name="connsiteY0" fmla="*/ 0 h 349"/>
                <a:gd name="connsiteX1" fmla="*/ 0 w 170"/>
                <a:gd name="connsiteY1" fmla="*/ 0 h 349"/>
                <a:gd name="connsiteX2" fmla="*/ 0 w 170"/>
                <a:gd name="connsiteY2" fmla="*/ 0 h 349"/>
              </a:gdLst>
              <a:ahLst/>
              <a:cxnLst>
                <a:cxn ang="0">
                  <a:pos x="connsiteX0" y="connsiteY0"/>
                </a:cxn>
                <a:cxn ang="0">
                  <a:pos x="connsiteX1" y="connsiteY1"/>
                </a:cxn>
                <a:cxn ang="0">
                  <a:pos x="connsiteX2" y="connsiteY2"/>
                </a:cxn>
              </a:cxnLst>
              <a:rect l="l" t="t" r="r" b="b"/>
              <a:pathLst>
                <a:path w="170" h="349">
                  <a:moveTo>
                    <a:pt x="0" y="0"/>
                  </a:moveTo>
                  <a:lnTo>
                    <a:pt x="0" y="0"/>
                  </a:lnTo>
                  <a:cubicBezTo>
                    <a:pt x="384" y="640"/>
                    <a:pt x="0" y="256"/>
                    <a:pt x="0" y="0"/>
                  </a:cubicBezTo>
                  <a:close/>
                </a:path>
              </a:pathLst>
            </a:custGeom>
            <a:solidFill>
              <a:srgbClr val="FF725E"/>
            </a:solidFill>
            <a:ln w="12783" cap="flat">
              <a:noFill/>
              <a:prstDash val="solid"/>
              <a:miter/>
            </a:ln>
          </p:spPr>
          <p:txBody>
            <a:bodyPr rtlCol="0" anchor="ctr"/>
            <a:lstStyle/>
            <a:p>
              <a:endParaRPr lang="en-US"/>
            </a:p>
          </p:txBody>
        </p:sp>
        <p:sp>
          <p:nvSpPr>
            <p:cNvPr id="824" name="Freeform: Shape 823">
              <a:extLst>
                <a:ext uri="{FF2B5EF4-FFF2-40B4-BE49-F238E27FC236}">
                  <a16:creationId xmlns:a16="http://schemas.microsoft.com/office/drawing/2014/main" id="{D0B6B3BF-9D6C-F69B-C21B-51525B43B429}"/>
                </a:ext>
              </a:extLst>
            </p:cNvPr>
            <p:cNvSpPr/>
            <p:nvPr/>
          </p:nvSpPr>
          <p:spPr>
            <a:xfrm>
              <a:off x="3562492" y="6318938"/>
              <a:ext cx="1662" cy="227"/>
            </a:xfrm>
            <a:custGeom>
              <a:avLst/>
              <a:gdLst>
                <a:gd name="connsiteX0" fmla="*/ 1663 w 1662"/>
                <a:gd name="connsiteY0" fmla="*/ 0 h 227"/>
                <a:gd name="connsiteX1" fmla="*/ 0 w 1662"/>
                <a:gd name="connsiteY1" fmla="*/ 0 h 227"/>
                <a:gd name="connsiteX2" fmla="*/ 1663 w 1662"/>
                <a:gd name="connsiteY2" fmla="*/ 0 h 227"/>
              </a:gdLst>
              <a:ahLst/>
              <a:cxnLst>
                <a:cxn ang="0">
                  <a:pos x="connsiteX0" y="connsiteY0"/>
                </a:cxn>
                <a:cxn ang="0">
                  <a:pos x="connsiteX1" y="connsiteY1"/>
                </a:cxn>
                <a:cxn ang="0">
                  <a:pos x="connsiteX2" y="connsiteY2"/>
                </a:cxn>
              </a:cxnLst>
              <a:rect l="l" t="t" r="r" b="b"/>
              <a:pathLst>
                <a:path w="1662" h="227">
                  <a:moveTo>
                    <a:pt x="1663" y="0"/>
                  </a:moveTo>
                  <a:lnTo>
                    <a:pt x="0" y="0"/>
                  </a:lnTo>
                  <a:cubicBezTo>
                    <a:pt x="767" y="0"/>
                    <a:pt x="1407" y="512"/>
                    <a:pt x="1663" y="0"/>
                  </a:cubicBezTo>
                  <a:close/>
                </a:path>
              </a:pathLst>
            </a:custGeom>
            <a:solidFill>
              <a:srgbClr val="FF725E"/>
            </a:solidFill>
            <a:ln w="12783" cap="flat">
              <a:noFill/>
              <a:prstDash val="solid"/>
              <a:miter/>
            </a:ln>
          </p:spPr>
          <p:txBody>
            <a:bodyPr rtlCol="0" anchor="ctr"/>
            <a:lstStyle/>
            <a:p>
              <a:endParaRPr lang="en-US"/>
            </a:p>
          </p:txBody>
        </p:sp>
        <p:sp>
          <p:nvSpPr>
            <p:cNvPr id="825" name="Freeform: Shape 824">
              <a:extLst>
                <a:ext uri="{FF2B5EF4-FFF2-40B4-BE49-F238E27FC236}">
                  <a16:creationId xmlns:a16="http://schemas.microsoft.com/office/drawing/2014/main" id="{344EAF70-69E2-7738-4929-8FAB2FD93647}"/>
                </a:ext>
              </a:extLst>
            </p:cNvPr>
            <p:cNvSpPr/>
            <p:nvPr/>
          </p:nvSpPr>
          <p:spPr>
            <a:xfrm>
              <a:off x="3456335" y="6324565"/>
              <a:ext cx="12789" cy="56"/>
            </a:xfrm>
            <a:custGeom>
              <a:avLst/>
              <a:gdLst>
                <a:gd name="connsiteX0" fmla="*/ 0 w 12789"/>
                <a:gd name="connsiteY0" fmla="*/ 0 h 56"/>
                <a:gd name="connsiteX1" fmla="*/ 0 w 12789"/>
                <a:gd name="connsiteY1" fmla="*/ 0 h 56"/>
                <a:gd name="connsiteX2" fmla="*/ 0 w 12789"/>
                <a:gd name="connsiteY2" fmla="*/ 0 h 56"/>
              </a:gdLst>
              <a:ahLst/>
              <a:cxnLst>
                <a:cxn ang="0">
                  <a:pos x="connsiteX0" y="connsiteY0"/>
                </a:cxn>
                <a:cxn ang="0">
                  <a:pos x="connsiteX1" y="connsiteY1"/>
                </a:cxn>
                <a:cxn ang="0">
                  <a:pos x="connsiteX2" y="connsiteY2"/>
                </a:cxn>
              </a:cxnLst>
              <a:rect l="l" t="t" r="r" b="b"/>
              <a:pathLst>
                <a:path w="12789" h="56">
                  <a:moveTo>
                    <a:pt x="0" y="0"/>
                  </a:moveTo>
                  <a:cubicBezTo>
                    <a:pt x="0" y="0"/>
                    <a:pt x="0" y="0"/>
                    <a:pt x="0" y="0"/>
                  </a:cubicBezTo>
                  <a:cubicBezTo>
                    <a:pt x="0" y="0"/>
                    <a:pt x="0" y="128"/>
                    <a:pt x="0" y="0"/>
                  </a:cubicBezTo>
                  <a:close/>
                </a:path>
              </a:pathLst>
            </a:custGeom>
            <a:solidFill>
              <a:srgbClr val="FF725E"/>
            </a:solidFill>
            <a:ln w="12783" cap="flat">
              <a:noFill/>
              <a:prstDash val="solid"/>
              <a:miter/>
            </a:ln>
          </p:spPr>
          <p:txBody>
            <a:bodyPr rtlCol="0" anchor="ctr"/>
            <a:lstStyle/>
            <a:p>
              <a:endParaRPr lang="en-US"/>
            </a:p>
          </p:txBody>
        </p:sp>
        <p:sp>
          <p:nvSpPr>
            <p:cNvPr id="826" name="Freeform: Shape 825">
              <a:extLst>
                <a:ext uri="{FF2B5EF4-FFF2-40B4-BE49-F238E27FC236}">
                  <a16:creationId xmlns:a16="http://schemas.microsoft.com/office/drawing/2014/main" id="{BB288108-9C9E-715A-BEA6-B57EF86D6FF8}"/>
                </a:ext>
              </a:extLst>
            </p:cNvPr>
            <p:cNvSpPr/>
            <p:nvPr/>
          </p:nvSpPr>
          <p:spPr>
            <a:xfrm>
              <a:off x="3560445" y="6318492"/>
              <a:ext cx="1662" cy="189"/>
            </a:xfrm>
            <a:custGeom>
              <a:avLst/>
              <a:gdLst>
                <a:gd name="connsiteX0" fmla="*/ 0 w 1662"/>
                <a:gd name="connsiteY0" fmla="*/ 190 h 189"/>
                <a:gd name="connsiteX1" fmla="*/ 0 w 1662"/>
                <a:gd name="connsiteY1" fmla="*/ 190 h 189"/>
                <a:gd name="connsiteX2" fmla="*/ 1663 w 1662"/>
                <a:gd name="connsiteY2" fmla="*/ 190 h 189"/>
                <a:gd name="connsiteX3" fmla="*/ 0 w 1662"/>
                <a:gd name="connsiteY3" fmla="*/ 190 h 189"/>
              </a:gdLst>
              <a:ahLst/>
              <a:cxnLst>
                <a:cxn ang="0">
                  <a:pos x="connsiteX0" y="connsiteY0"/>
                </a:cxn>
                <a:cxn ang="0">
                  <a:pos x="connsiteX1" y="connsiteY1"/>
                </a:cxn>
                <a:cxn ang="0">
                  <a:pos x="connsiteX2" y="connsiteY2"/>
                </a:cxn>
                <a:cxn ang="0">
                  <a:pos x="connsiteX3" y="connsiteY3"/>
                </a:cxn>
              </a:cxnLst>
              <a:rect l="l" t="t" r="r" b="b"/>
              <a:pathLst>
                <a:path w="1662" h="189">
                  <a:moveTo>
                    <a:pt x="0" y="190"/>
                  </a:moveTo>
                  <a:lnTo>
                    <a:pt x="0" y="190"/>
                  </a:lnTo>
                  <a:lnTo>
                    <a:pt x="1663" y="190"/>
                  </a:lnTo>
                  <a:cubicBezTo>
                    <a:pt x="1137" y="-63"/>
                    <a:pt x="525" y="-63"/>
                    <a:pt x="0" y="190"/>
                  </a:cubicBezTo>
                  <a:close/>
                </a:path>
              </a:pathLst>
            </a:custGeom>
            <a:solidFill>
              <a:srgbClr val="FF725E"/>
            </a:solidFill>
            <a:ln w="12783" cap="flat">
              <a:noFill/>
              <a:prstDash val="solid"/>
              <a:miter/>
            </a:ln>
          </p:spPr>
          <p:txBody>
            <a:bodyPr rtlCol="0" anchor="ctr"/>
            <a:lstStyle/>
            <a:p>
              <a:endParaRPr lang="en-US"/>
            </a:p>
          </p:txBody>
        </p:sp>
        <p:sp>
          <p:nvSpPr>
            <p:cNvPr id="827" name="Freeform: Shape 826">
              <a:extLst>
                <a:ext uri="{FF2B5EF4-FFF2-40B4-BE49-F238E27FC236}">
                  <a16:creationId xmlns:a16="http://schemas.microsoft.com/office/drawing/2014/main" id="{772FDF9D-40F9-2485-3D13-C38BB8C8B70D}"/>
                </a:ext>
              </a:extLst>
            </p:cNvPr>
            <p:cNvSpPr/>
            <p:nvPr/>
          </p:nvSpPr>
          <p:spPr>
            <a:xfrm>
              <a:off x="3357214" y="633684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28" name="Freeform: Shape 827">
              <a:extLst>
                <a:ext uri="{FF2B5EF4-FFF2-40B4-BE49-F238E27FC236}">
                  <a16:creationId xmlns:a16="http://schemas.microsoft.com/office/drawing/2014/main" id="{C4A92625-983E-F6C0-7D9E-01C54FF17876}"/>
                </a:ext>
              </a:extLst>
            </p:cNvPr>
            <p:cNvSpPr/>
            <p:nvPr/>
          </p:nvSpPr>
          <p:spPr>
            <a:xfrm>
              <a:off x="3334448" y="6331088"/>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29" name="Freeform: Shape 828">
              <a:extLst>
                <a:ext uri="{FF2B5EF4-FFF2-40B4-BE49-F238E27FC236}">
                  <a16:creationId xmlns:a16="http://schemas.microsoft.com/office/drawing/2014/main" id="{8392C023-F6BF-6F4C-FD27-55FD028AE074}"/>
                </a:ext>
              </a:extLst>
            </p:cNvPr>
            <p:cNvSpPr/>
            <p:nvPr/>
          </p:nvSpPr>
          <p:spPr>
            <a:xfrm>
              <a:off x="3578863" y="631765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830" name="Freeform: Shape 829">
              <a:extLst>
                <a:ext uri="{FF2B5EF4-FFF2-40B4-BE49-F238E27FC236}">
                  <a16:creationId xmlns:a16="http://schemas.microsoft.com/office/drawing/2014/main" id="{3B5791CD-A05E-9835-DE14-DF4E363807A9}"/>
                </a:ext>
              </a:extLst>
            </p:cNvPr>
            <p:cNvSpPr/>
            <p:nvPr/>
          </p:nvSpPr>
          <p:spPr>
            <a:xfrm>
              <a:off x="3581165" y="6320216"/>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cubicBezTo>
                    <a:pt x="0" y="0"/>
                    <a:pt x="0" y="0"/>
                    <a:pt x="0" y="0"/>
                  </a:cubicBez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831" name="Freeform: Shape 830">
              <a:extLst>
                <a:ext uri="{FF2B5EF4-FFF2-40B4-BE49-F238E27FC236}">
                  <a16:creationId xmlns:a16="http://schemas.microsoft.com/office/drawing/2014/main" id="{0BDBBA45-BF5A-B8BF-7886-4359EC39475B}"/>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832" name="Freeform: Shape 831">
              <a:extLst>
                <a:ext uri="{FF2B5EF4-FFF2-40B4-BE49-F238E27FC236}">
                  <a16:creationId xmlns:a16="http://schemas.microsoft.com/office/drawing/2014/main" id="{C0C7393E-7265-466B-45E8-0F3783DF5C18}"/>
                </a:ext>
              </a:extLst>
            </p:cNvPr>
            <p:cNvSpPr/>
            <p:nvPr/>
          </p:nvSpPr>
          <p:spPr>
            <a:xfrm>
              <a:off x="3578990" y="6317914"/>
              <a:ext cx="639" cy="12789"/>
            </a:xfrm>
            <a:custGeom>
              <a:avLst/>
              <a:gdLst>
                <a:gd name="connsiteX0" fmla="*/ 640 w 639"/>
                <a:gd name="connsiteY0" fmla="*/ 0 h 12789"/>
                <a:gd name="connsiteX1" fmla="*/ 0 w 639"/>
                <a:gd name="connsiteY1" fmla="*/ 0 h 12789"/>
              </a:gdLst>
              <a:ahLst/>
              <a:cxnLst>
                <a:cxn ang="0">
                  <a:pos x="connsiteX0" y="connsiteY0"/>
                </a:cxn>
                <a:cxn ang="0">
                  <a:pos x="connsiteX1" y="connsiteY1"/>
                </a:cxn>
              </a:cxnLst>
              <a:rect l="l" t="t" r="r" b="b"/>
              <a:pathLst>
                <a:path w="639" h="12789">
                  <a:moveTo>
                    <a:pt x="640" y="0"/>
                  </a:moveTo>
                  <a:lnTo>
                    <a:pt x="0" y="0"/>
                  </a:lnTo>
                  <a:close/>
                </a:path>
              </a:pathLst>
            </a:custGeom>
            <a:solidFill>
              <a:srgbClr val="FF725E"/>
            </a:solidFill>
            <a:ln w="12783" cap="flat">
              <a:noFill/>
              <a:prstDash val="solid"/>
              <a:miter/>
            </a:ln>
          </p:spPr>
          <p:txBody>
            <a:bodyPr rtlCol="0" anchor="ctr"/>
            <a:lstStyle/>
            <a:p>
              <a:endParaRPr lang="en-US"/>
            </a:p>
          </p:txBody>
        </p:sp>
        <p:sp>
          <p:nvSpPr>
            <p:cNvPr id="833" name="Freeform: Shape 832">
              <a:extLst>
                <a:ext uri="{FF2B5EF4-FFF2-40B4-BE49-F238E27FC236}">
                  <a16:creationId xmlns:a16="http://schemas.microsoft.com/office/drawing/2014/main" id="{17F08119-CF99-473D-30EC-416534B8FCDF}"/>
                </a:ext>
              </a:extLst>
            </p:cNvPr>
            <p:cNvSpPr/>
            <p:nvPr/>
          </p:nvSpPr>
          <p:spPr>
            <a:xfrm>
              <a:off x="3579502" y="6317474"/>
              <a:ext cx="170" cy="56"/>
            </a:xfrm>
            <a:custGeom>
              <a:avLst/>
              <a:gdLst>
                <a:gd name="connsiteX0" fmla="*/ 0 w 170"/>
                <a:gd name="connsiteY0" fmla="*/ 57 h 56"/>
                <a:gd name="connsiteX1" fmla="*/ 0 w 170"/>
                <a:gd name="connsiteY1" fmla="*/ 57 h 56"/>
                <a:gd name="connsiteX2" fmla="*/ 0 w 170"/>
                <a:gd name="connsiteY2" fmla="*/ 57 h 56"/>
              </a:gdLst>
              <a:ahLst/>
              <a:cxnLst>
                <a:cxn ang="0">
                  <a:pos x="connsiteX0" y="connsiteY0"/>
                </a:cxn>
                <a:cxn ang="0">
                  <a:pos x="connsiteX1" y="connsiteY1"/>
                </a:cxn>
                <a:cxn ang="0">
                  <a:pos x="connsiteX2" y="connsiteY2"/>
                </a:cxn>
              </a:cxnLst>
              <a:rect l="l" t="t" r="r" b="b"/>
              <a:pathLst>
                <a:path w="170" h="56">
                  <a:moveTo>
                    <a:pt x="0" y="57"/>
                  </a:moveTo>
                  <a:lnTo>
                    <a:pt x="0" y="57"/>
                  </a:lnTo>
                  <a:cubicBezTo>
                    <a:pt x="0" y="57"/>
                    <a:pt x="384" y="-71"/>
                    <a:pt x="0" y="57"/>
                  </a:cubicBezTo>
                  <a:close/>
                </a:path>
              </a:pathLst>
            </a:custGeom>
            <a:solidFill>
              <a:srgbClr val="FF725E"/>
            </a:solidFill>
            <a:ln w="12783" cap="flat">
              <a:noFill/>
              <a:prstDash val="solid"/>
              <a:miter/>
            </a:ln>
          </p:spPr>
          <p:txBody>
            <a:bodyPr rtlCol="0" anchor="ctr"/>
            <a:lstStyle/>
            <a:p>
              <a:endParaRPr lang="en-US"/>
            </a:p>
          </p:txBody>
        </p:sp>
        <p:sp>
          <p:nvSpPr>
            <p:cNvPr id="834" name="Freeform: Shape 833">
              <a:extLst>
                <a:ext uri="{FF2B5EF4-FFF2-40B4-BE49-F238E27FC236}">
                  <a16:creationId xmlns:a16="http://schemas.microsoft.com/office/drawing/2014/main" id="{81FB60CF-5503-11A2-1157-4DE564F1A304}"/>
                </a:ext>
              </a:extLst>
            </p:cNvPr>
            <p:cNvSpPr/>
            <p:nvPr/>
          </p:nvSpPr>
          <p:spPr>
            <a:xfrm>
              <a:off x="3578095" y="631765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35" name="Freeform: Shape 834">
              <a:extLst>
                <a:ext uri="{FF2B5EF4-FFF2-40B4-BE49-F238E27FC236}">
                  <a16:creationId xmlns:a16="http://schemas.microsoft.com/office/drawing/2014/main" id="{4E15DD57-C255-DAA5-90B0-02943B038AE4}"/>
                </a:ext>
              </a:extLst>
            </p:cNvPr>
            <p:cNvSpPr/>
            <p:nvPr/>
          </p:nvSpPr>
          <p:spPr>
            <a:xfrm>
              <a:off x="3398099" y="6333006"/>
              <a:ext cx="170" cy="113"/>
            </a:xfrm>
            <a:custGeom>
              <a:avLst/>
              <a:gdLst>
                <a:gd name="connsiteX0" fmla="*/ 171 w 170"/>
                <a:gd name="connsiteY0" fmla="*/ 0 h 113"/>
                <a:gd name="connsiteX1" fmla="*/ 171 w 170"/>
                <a:gd name="connsiteY1" fmla="*/ 0 h 113"/>
                <a:gd name="connsiteX2" fmla="*/ 171 w 170"/>
                <a:gd name="connsiteY2" fmla="*/ 0 h 113"/>
              </a:gdLst>
              <a:ahLst/>
              <a:cxnLst>
                <a:cxn ang="0">
                  <a:pos x="connsiteX0" y="connsiteY0"/>
                </a:cxn>
                <a:cxn ang="0">
                  <a:pos x="connsiteX1" y="connsiteY1"/>
                </a:cxn>
                <a:cxn ang="0">
                  <a:pos x="connsiteX2" y="connsiteY2"/>
                </a:cxn>
              </a:cxnLst>
              <a:rect l="l" t="t" r="r" b="b"/>
              <a:pathLst>
                <a:path w="170" h="113">
                  <a:moveTo>
                    <a:pt x="171" y="0"/>
                  </a:moveTo>
                  <a:lnTo>
                    <a:pt x="171" y="0"/>
                  </a:lnTo>
                  <a:cubicBezTo>
                    <a:pt x="171" y="0"/>
                    <a:pt x="-213" y="256"/>
                    <a:pt x="171" y="0"/>
                  </a:cubicBezTo>
                  <a:close/>
                </a:path>
              </a:pathLst>
            </a:custGeom>
            <a:solidFill>
              <a:srgbClr val="FF725E"/>
            </a:solidFill>
            <a:ln w="12783" cap="flat">
              <a:noFill/>
              <a:prstDash val="solid"/>
              <a:miter/>
            </a:ln>
          </p:spPr>
          <p:txBody>
            <a:bodyPr rtlCol="0" anchor="ctr"/>
            <a:lstStyle/>
            <a:p>
              <a:endParaRPr lang="en-US"/>
            </a:p>
          </p:txBody>
        </p:sp>
        <p:sp>
          <p:nvSpPr>
            <p:cNvPr id="836" name="Freeform: Shape 835">
              <a:extLst>
                <a:ext uri="{FF2B5EF4-FFF2-40B4-BE49-F238E27FC236}">
                  <a16:creationId xmlns:a16="http://schemas.microsoft.com/office/drawing/2014/main" id="{E660AE5B-134C-AAC2-C0B7-15F976F87DD9}"/>
                </a:ext>
              </a:extLst>
            </p:cNvPr>
            <p:cNvSpPr/>
            <p:nvPr/>
          </p:nvSpPr>
          <p:spPr>
            <a:xfrm>
              <a:off x="3517471" y="6328146"/>
              <a:ext cx="128" cy="12789"/>
            </a:xfrm>
            <a:custGeom>
              <a:avLst/>
              <a:gdLst>
                <a:gd name="connsiteX0" fmla="*/ 0 w 128"/>
                <a:gd name="connsiteY0" fmla="*/ 0 h 12789"/>
                <a:gd name="connsiteX1" fmla="*/ 128 w 128"/>
                <a:gd name="connsiteY1" fmla="*/ 0 h 12789"/>
                <a:gd name="connsiteX2" fmla="*/ 0 w 128"/>
                <a:gd name="connsiteY2" fmla="*/ 0 h 12789"/>
                <a:gd name="connsiteX3" fmla="*/ 0 w 128"/>
                <a:gd name="connsiteY3" fmla="*/ 0 h 12789"/>
              </a:gdLst>
              <a:ahLst/>
              <a:cxnLst>
                <a:cxn ang="0">
                  <a:pos x="connsiteX0" y="connsiteY0"/>
                </a:cxn>
                <a:cxn ang="0">
                  <a:pos x="connsiteX1" y="connsiteY1"/>
                </a:cxn>
                <a:cxn ang="0">
                  <a:pos x="connsiteX2" y="connsiteY2"/>
                </a:cxn>
                <a:cxn ang="0">
                  <a:pos x="connsiteX3" y="connsiteY3"/>
                </a:cxn>
              </a:cxnLst>
              <a:rect l="l" t="t" r="r" b="b"/>
              <a:pathLst>
                <a:path w="128" h="12789">
                  <a:moveTo>
                    <a:pt x="0" y="0"/>
                  </a:moveTo>
                  <a:lnTo>
                    <a:pt x="128" y="0"/>
                  </a:ln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837" name="Freeform: Shape 836">
              <a:extLst>
                <a:ext uri="{FF2B5EF4-FFF2-40B4-BE49-F238E27FC236}">
                  <a16:creationId xmlns:a16="http://schemas.microsoft.com/office/drawing/2014/main" id="{58D193FE-0BA4-8C94-E1BD-BE0CDE77AD8F}"/>
                </a:ext>
              </a:extLst>
            </p:cNvPr>
            <p:cNvSpPr/>
            <p:nvPr/>
          </p:nvSpPr>
          <p:spPr>
            <a:xfrm>
              <a:off x="3515681" y="6326100"/>
              <a:ext cx="1790" cy="2685"/>
            </a:xfrm>
            <a:custGeom>
              <a:avLst/>
              <a:gdLst>
                <a:gd name="connsiteX0" fmla="*/ 0 w 1790"/>
                <a:gd name="connsiteY0" fmla="*/ 2686 h 2685"/>
                <a:gd name="connsiteX1" fmla="*/ 1790 w 1790"/>
                <a:gd name="connsiteY1" fmla="*/ 2046 h 2685"/>
                <a:gd name="connsiteX2" fmla="*/ 1790 w 1790"/>
                <a:gd name="connsiteY2" fmla="*/ 0 h 2685"/>
              </a:gdLst>
              <a:ahLst/>
              <a:cxnLst>
                <a:cxn ang="0">
                  <a:pos x="connsiteX0" y="connsiteY0"/>
                </a:cxn>
                <a:cxn ang="0">
                  <a:pos x="connsiteX1" y="connsiteY1"/>
                </a:cxn>
                <a:cxn ang="0">
                  <a:pos x="connsiteX2" y="connsiteY2"/>
                </a:cxn>
              </a:cxnLst>
              <a:rect l="l" t="t" r="r" b="b"/>
              <a:pathLst>
                <a:path w="1790" h="2685">
                  <a:moveTo>
                    <a:pt x="0" y="2686"/>
                  </a:moveTo>
                  <a:cubicBezTo>
                    <a:pt x="767" y="1791"/>
                    <a:pt x="1151" y="1791"/>
                    <a:pt x="1790" y="2046"/>
                  </a:cubicBezTo>
                  <a:lnTo>
                    <a:pt x="1790" y="0"/>
                  </a:lnTo>
                  <a:close/>
                </a:path>
              </a:pathLst>
            </a:custGeom>
            <a:solidFill>
              <a:srgbClr val="FF725E"/>
            </a:solidFill>
            <a:ln w="12783" cap="flat">
              <a:noFill/>
              <a:prstDash val="solid"/>
              <a:miter/>
            </a:ln>
          </p:spPr>
          <p:txBody>
            <a:bodyPr rtlCol="0" anchor="ctr"/>
            <a:lstStyle/>
            <a:p>
              <a:endParaRPr lang="en-US"/>
            </a:p>
          </p:txBody>
        </p:sp>
        <p:sp>
          <p:nvSpPr>
            <p:cNvPr id="838" name="Freeform: Shape 837">
              <a:extLst>
                <a:ext uri="{FF2B5EF4-FFF2-40B4-BE49-F238E27FC236}">
                  <a16:creationId xmlns:a16="http://schemas.microsoft.com/office/drawing/2014/main" id="{12CECDD4-52AA-D293-59D9-2B2545F8D6CB}"/>
                </a:ext>
              </a:extLst>
            </p:cNvPr>
            <p:cNvSpPr/>
            <p:nvPr/>
          </p:nvSpPr>
          <p:spPr>
            <a:xfrm>
              <a:off x="3328053" y="6311733"/>
              <a:ext cx="257715" cy="22425"/>
            </a:xfrm>
            <a:custGeom>
              <a:avLst/>
              <a:gdLst>
                <a:gd name="connsiteX0" fmla="*/ 117795 w 257715"/>
                <a:gd name="connsiteY0" fmla="*/ 20762 h 22425"/>
                <a:gd name="connsiteX1" fmla="*/ 119074 w 257715"/>
                <a:gd name="connsiteY1" fmla="*/ 20762 h 22425"/>
                <a:gd name="connsiteX2" fmla="*/ 117667 w 257715"/>
                <a:gd name="connsiteY2" fmla="*/ 22425 h 22425"/>
                <a:gd name="connsiteX3" fmla="*/ 122655 w 257715"/>
                <a:gd name="connsiteY3" fmla="*/ 19739 h 22425"/>
                <a:gd name="connsiteX4" fmla="*/ 123550 w 257715"/>
                <a:gd name="connsiteY4" fmla="*/ 19739 h 22425"/>
                <a:gd name="connsiteX5" fmla="*/ 123550 w 257715"/>
                <a:gd name="connsiteY5" fmla="*/ 19739 h 22425"/>
                <a:gd name="connsiteX6" fmla="*/ 126748 w 257715"/>
                <a:gd name="connsiteY6" fmla="*/ 18332 h 22425"/>
                <a:gd name="connsiteX7" fmla="*/ 127515 w 257715"/>
                <a:gd name="connsiteY7" fmla="*/ 19100 h 22425"/>
                <a:gd name="connsiteX8" fmla="*/ 129178 w 257715"/>
                <a:gd name="connsiteY8" fmla="*/ 19100 h 22425"/>
                <a:gd name="connsiteX9" fmla="*/ 129178 w 257715"/>
                <a:gd name="connsiteY9" fmla="*/ 19100 h 22425"/>
                <a:gd name="connsiteX10" fmla="*/ 131736 w 257715"/>
                <a:gd name="connsiteY10" fmla="*/ 19100 h 22425"/>
                <a:gd name="connsiteX11" fmla="*/ 131736 w 257715"/>
                <a:gd name="connsiteY11" fmla="*/ 19100 h 22425"/>
                <a:gd name="connsiteX12" fmla="*/ 133271 w 257715"/>
                <a:gd name="connsiteY12" fmla="*/ 17949 h 22425"/>
                <a:gd name="connsiteX13" fmla="*/ 133271 w 257715"/>
                <a:gd name="connsiteY13" fmla="*/ 17949 h 22425"/>
                <a:gd name="connsiteX14" fmla="*/ 134677 w 257715"/>
                <a:gd name="connsiteY14" fmla="*/ 17949 h 22425"/>
                <a:gd name="connsiteX15" fmla="*/ 133143 w 257715"/>
                <a:gd name="connsiteY15" fmla="*/ 18972 h 22425"/>
                <a:gd name="connsiteX16" fmla="*/ 137107 w 257715"/>
                <a:gd name="connsiteY16" fmla="*/ 18972 h 22425"/>
                <a:gd name="connsiteX17" fmla="*/ 135828 w 257715"/>
                <a:gd name="connsiteY17" fmla="*/ 18972 h 22425"/>
                <a:gd name="connsiteX18" fmla="*/ 139154 w 257715"/>
                <a:gd name="connsiteY18" fmla="*/ 20251 h 22425"/>
                <a:gd name="connsiteX19" fmla="*/ 137619 w 257715"/>
                <a:gd name="connsiteY19" fmla="*/ 17949 h 22425"/>
                <a:gd name="connsiteX20" fmla="*/ 139410 w 257715"/>
                <a:gd name="connsiteY20" fmla="*/ 17949 h 22425"/>
                <a:gd name="connsiteX21" fmla="*/ 141200 w 257715"/>
                <a:gd name="connsiteY21" fmla="*/ 17949 h 22425"/>
                <a:gd name="connsiteX22" fmla="*/ 141200 w 257715"/>
                <a:gd name="connsiteY22" fmla="*/ 18972 h 22425"/>
                <a:gd name="connsiteX23" fmla="*/ 142735 w 257715"/>
                <a:gd name="connsiteY23" fmla="*/ 17693 h 22425"/>
                <a:gd name="connsiteX24" fmla="*/ 144526 w 257715"/>
                <a:gd name="connsiteY24" fmla="*/ 19100 h 22425"/>
                <a:gd name="connsiteX25" fmla="*/ 145421 w 257715"/>
                <a:gd name="connsiteY25" fmla="*/ 17565 h 22425"/>
                <a:gd name="connsiteX26" fmla="*/ 149897 w 257715"/>
                <a:gd name="connsiteY26" fmla="*/ 16797 h 22425"/>
                <a:gd name="connsiteX27" fmla="*/ 149897 w 257715"/>
                <a:gd name="connsiteY27" fmla="*/ 17693 h 22425"/>
                <a:gd name="connsiteX28" fmla="*/ 150793 w 257715"/>
                <a:gd name="connsiteY28" fmla="*/ 16797 h 22425"/>
                <a:gd name="connsiteX29" fmla="*/ 150793 w 257715"/>
                <a:gd name="connsiteY29" fmla="*/ 16797 h 22425"/>
                <a:gd name="connsiteX30" fmla="*/ 152199 w 257715"/>
                <a:gd name="connsiteY30" fmla="*/ 15391 h 22425"/>
                <a:gd name="connsiteX31" fmla="*/ 156420 w 257715"/>
                <a:gd name="connsiteY31" fmla="*/ 15391 h 22425"/>
                <a:gd name="connsiteX32" fmla="*/ 156420 w 257715"/>
                <a:gd name="connsiteY32" fmla="*/ 16286 h 22425"/>
                <a:gd name="connsiteX33" fmla="*/ 160001 w 257715"/>
                <a:gd name="connsiteY33" fmla="*/ 14495 h 22425"/>
                <a:gd name="connsiteX34" fmla="*/ 161536 w 257715"/>
                <a:gd name="connsiteY34" fmla="*/ 14495 h 22425"/>
                <a:gd name="connsiteX35" fmla="*/ 163071 w 257715"/>
                <a:gd name="connsiteY35" fmla="*/ 12065 h 22425"/>
                <a:gd name="connsiteX36" fmla="*/ 162048 w 257715"/>
                <a:gd name="connsiteY36" fmla="*/ 11298 h 22425"/>
                <a:gd name="connsiteX37" fmla="*/ 163966 w 257715"/>
                <a:gd name="connsiteY37" fmla="*/ 10658 h 22425"/>
                <a:gd name="connsiteX38" fmla="*/ 163966 w 257715"/>
                <a:gd name="connsiteY38" fmla="*/ 11554 h 22425"/>
                <a:gd name="connsiteX39" fmla="*/ 163966 w 257715"/>
                <a:gd name="connsiteY39" fmla="*/ 11554 h 22425"/>
                <a:gd name="connsiteX40" fmla="*/ 163966 w 257715"/>
                <a:gd name="connsiteY40" fmla="*/ 13088 h 22425"/>
                <a:gd name="connsiteX41" fmla="*/ 163199 w 257715"/>
                <a:gd name="connsiteY41" fmla="*/ 12449 h 22425"/>
                <a:gd name="connsiteX42" fmla="*/ 162432 w 257715"/>
                <a:gd name="connsiteY42" fmla="*/ 14367 h 22425"/>
                <a:gd name="connsiteX43" fmla="*/ 163071 w 257715"/>
                <a:gd name="connsiteY43" fmla="*/ 14367 h 22425"/>
                <a:gd name="connsiteX44" fmla="*/ 163071 w 257715"/>
                <a:gd name="connsiteY44" fmla="*/ 14367 h 22425"/>
                <a:gd name="connsiteX45" fmla="*/ 163071 w 257715"/>
                <a:gd name="connsiteY45" fmla="*/ 14367 h 22425"/>
                <a:gd name="connsiteX46" fmla="*/ 163071 w 257715"/>
                <a:gd name="connsiteY46" fmla="*/ 15518 h 22425"/>
                <a:gd name="connsiteX47" fmla="*/ 163071 w 257715"/>
                <a:gd name="connsiteY47" fmla="*/ 15518 h 22425"/>
                <a:gd name="connsiteX48" fmla="*/ 165757 w 257715"/>
                <a:gd name="connsiteY48" fmla="*/ 16158 h 22425"/>
                <a:gd name="connsiteX49" fmla="*/ 172152 w 257715"/>
                <a:gd name="connsiteY49" fmla="*/ 12577 h 22425"/>
                <a:gd name="connsiteX50" fmla="*/ 172152 w 257715"/>
                <a:gd name="connsiteY50" fmla="*/ 14879 h 22425"/>
                <a:gd name="connsiteX51" fmla="*/ 168315 w 257715"/>
                <a:gd name="connsiteY51" fmla="*/ 14879 h 22425"/>
                <a:gd name="connsiteX52" fmla="*/ 168315 w 257715"/>
                <a:gd name="connsiteY52" fmla="*/ 15646 h 22425"/>
                <a:gd name="connsiteX53" fmla="*/ 171129 w 257715"/>
                <a:gd name="connsiteY53" fmla="*/ 14495 h 22425"/>
                <a:gd name="connsiteX54" fmla="*/ 172408 w 257715"/>
                <a:gd name="connsiteY54" fmla="*/ 15391 h 22425"/>
                <a:gd name="connsiteX55" fmla="*/ 175605 w 257715"/>
                <a:gd name="connsiteY55" fmla="*/ 13728 h 22425"/>
                <a:gd name="connsiteX56" fmla="*/ 174070 w 257715"/>
                <a:gd name="connsiteY56" fmla="*/ 14751 h 22425"/>
                <a:gd name="connsiteX57" fmla="*/ 177524 w 257715"/>
                <a:gd name="connsiteY57" fmla="*/ 13728 h 22425"/>
                <a:gd name="connsiteX58" fmla="*/ 176756 w 257715"/>
                <a:gd name="connsiteY58" fmla="*/ 13728 h 22425"/>
                <a:gd name="connsiteX59" fmla="*/ 179058 w 257715"/>
                <a:gd name="connsiteY59" fmla="*/ 13728 h 22425"/>
                <a:gd name="connsiteX60" fmla="*/ 179058 w 257715"/>
                <a:gd name="connsiteY60" fmla="*/ 13728 h 22425"/>
                <a:gd name="connsiteX61" fmla="*/ 186093 w 257715"/>
                <a:gd name="connsiteY61" fmla="*/ 12065 h 22425"/>
                <a:gd name="connsiteX62" fmla="*/ 186093 w 257715"/>
                <a:gd name="connsiteY62" fmla="*/ 13984 h 22425"/>
                <a:gd name="connsiteX63" fmla="*/ 189930 w 257715"/>
                <a:gd name="connsiteY63" fmla="*/ 9251 h 22425"/>
                <a:gd name="connsiteX64" fmla="*/ 189290 w 257715"/>
                <a:gd name="connsiteY64" fmla="*/ 13856 h 22425"/>
                <a:gd name="connsiteX65" fmla="*/ 191592 w 257715"/>
                <a:gd name="connsiteY65" fmla="*/ 13856 h 22425"/>
                <a:gd name="connsiteX66" fmla="*/ 191592 w 257715"/>
                <a:gd name="connsiteY66" fmla="*/ 12193 h 22425"/>
                <a:gd name="connsiteX67" fmla="*/ 194278 w 257715"/>
                <a:gd name="connsiteY67" fmla="*/ 13856 h 22425"/>
                <a:gd name="connsiteX68" fmla="*/ 195046 w 257715"/>
                <a:gd name="connsiteY68" fmla="*/ 11809 h 22425"/>
                <a:gd name="connsiteX69" fmla="*/ 195046 w 257715"/>
                <a:gd name="connsiteY69" fmla="*/ 13728 h 22425"/>
                <a:gd name="connsiteX70" fmla="*/ 197092 w 257715"/>
                <a:gd name="connsiteY70" fmla="*/ 11809 h 22425"/>
                <a:gd name="connsiteX71" fmla="*/ 197092 w 257715"/>
                <a:gd name="connsiteY71" fmla="*/ 13856 h 22425"/>
                <a:gd name="connsiteX72" fmla="*/ 199522 w 257715"/>
                <a:gd name="connsiteY72" fmla="*/ 13856 h 22425"/>
                <a:gd name="connsiteX73" fmla="*/ 198627 w 257715"/>
                <a:gd name="connsiteY73" fmla="*/ 13856 h 22425"/>
                <a:gd name="connsiteX74" fmla="*/ 203231 w 257715"/>
                <a:gd name="connsiteY74" fmla="*/ 11170 h 22425"/>
                <a:gd name="connsiteX75" fmla="*/ 203871 w 257715"/>
                <a:gd name="connsiteY75" fmla="*/ 13728 h 22425"/>
                <a:gd name="connsiteX76" fmla="*/ 208219 w 257715"/>
                <a:gd name="connsiteY76" fmla="*/ 8356 h 22425"/>
                <a:gd name="connsiteX77" fmla="*/ 208219 w 257715"/>
                <a:gd name="connsiteY77" fmla="*/ 8356 h 22425"/>
                <a:gd name="connsiteX78" fmla="*/ 209882 w 257715"/>
                <a:gd name="connsiteY78" fmla="*/ 8356 h 22425"/>
                <a:gd name="connsiteX79" fmla="*/ 204766 w 257715"/>
                <a:gd name="connsiteY79" fmla="*/ 13984 h 22425"/>
                <a:gd name="connsiteX80" fmla="*/ 206301 w 257715"/>
                <a:gd name="connsiteY80" fmla="*/ 13984 h 22425"/>
                <a:gd name="connsiteX81" fmla="*/ 205278 w 257715"/>
                <a:gd name="connsiteY81" fmla="*/ 14751 h 22425"/>
                <a:gd name="connsiteX82" fmla="*/ 208347 w 257715"/>
                <a:gd name="connsiteY82" fmla="*/ 14751 h 22425"/>
                <a:gd name="connsiteX83" fmla="*/ 210649 w 257715"/>
                <a:gd name="connsiteY83" fmla="*/ 12705 h 22425"/>
                <a:gd name="connsiteX84" fmla="*/ 207196 w 257715"/>
                <a:gd name="connsiteY84" fmla="*/ 13984 h 22425"/>
                <a:gd name="connsiteX85" fmla="*/ 211289 w 257715"/>
                <a:gd name="connsiteY85" fmla="*/ 10914 h 22425"/>
                <a:gd name="connsiteX86" fmla="*/ 211289 w 257715"/>
                <a:gd name="connsiteY86" fmla="*/ 13216 h 22425"/>
                <a:gd name="connsiteX87" fmla="*/ 213591 w 257715"/>
                <a:gd name="connsiteY87" fmla="*/ 13216 h 22425"/>
                <a:gd name="connsiteX88" fmla="*/ 212696 w 257715"/>
                <a:gd name="connsiteY88" fmla="*/ 13216 h 22425"/>
                <a:gd name="connsiteX89" fmla="*/ 216149 w 257715"/>
                <a:gd name="connsiteY89" fmla="*/ 13216 h 22425"/>
                <a:gd name="connsiteX90" fmla="*/ 217812 w 257715"/>
                <a:gd name="connsiteY90" fmla="*/ 13856 h 22425"/>
                <a:gd name="connsiteX91" fmla="*/ 217044 w 257715"/>
                <a:gd name="connsiteY91" fmla="*/ 8100 h 22425"/>
                <a:gd name="connsiteX92" fmla="*/ 220497 w 257715"/>
                <a:gd name="connsiteY92" fmla="*/ 9635 h 22425"/>
                <a:gd name="connsiteX93" fmla="*/ 220498 w 257715"/>
                <a:gd name="connsiteY93" fmla="*/ 12705 h 22425"/>
                <a:gd name="connsiteX94" fmla="*/ 221137 w 257715"/>
                <a:gd name="connsiteY94" fmla="*/ 11937 h 22425"/>
                <a:gd name="connsiteX95" fmla="*/ 222160 w 257715"/>
                <a:gd name="connsiteY95" fmla="*/ 12705 h 22425"/>
                <a:gd name="connsiteX96" fmla="*/ 222160 w 257715"/>
                <a:gd name="connsiteY96" fmla="*/ 11681 h 22425"/>
                <a:gd name="connsiteX97" fmla="*/ 224718 w 257715"/>
                <a:gd name="connsiteY97" fmla="*/ 11681 h 22425"/>
                <a:gd name="connsiteX98" fmla="*/ 226893 w 257715"/>
                <a:gd name="connsiteY98" fmla="*/ 8868 h 22425"/>
                <a:gd name="connsiteX99" fmla="*/ 226893 w 257715"/>
                <a:gd name="connsiteY99" fmla="*/ 9635 h 22425"/>
                <a:gd name="connsiteX100" fmla="*/ 232776 w 257715"/>
                <a:gd name="connsiteY100" fmla="*/ 9635 h 22425"/>
                <a:gd name="connsiteX101" fmla="*/ 233543 w 257715"/>
                <a:gd name="connsiteY101" fmla="*/ 10658 h 22425"/>
                <a:gd name="connsiteX102" fmla="*/ 234822 w 257715"/>
                <a:gd name="connsiteY102" fmla="*/ 10019 h 22425"/>
                <a:gd name="connsiteX103" fmla="*/ 234822 w 257715"/>
                <a:gd name="connsiteY103" fmla="*/ 11298 h 22425"/>
                <a:gd name="connsiteX104" fmla="*/ 237380 w 257715"/>
                <a:gd name="connsiteY104" fmla="*/ 9891 h 22425"/>
                <a:gd name="connsiteX105" fmla="*/ 234311 w 257715"/>
                <a:gd name="connsiteY105" fmla="*/ 9891 h 22425"/>
                <a:gd name="connsiteX106" fmla="*/ 238020 w 257715"/>
                <a:gd name="connsiteY106" fmla="*/ 6438 h 22425"/>
                <a:gd name="connsiteX107" fmla="*/ 239171 w 257715"/>
                <a:gd name="connsiteY107" fmla="*/ 6438 h 22425"/>
                <a:gd name="connsiteX108" fmla="*/ 244926 w 257715"/>
                <a:gd name="connsiteY108" fmla="*/ 4775 h 22425"/>
                <a:gd name="connsiteX109" fmla="*/ 244926 w 257715"/>
                <a:gd name="connsiteY109" fmla="*/ 7077 h 22425"/>
                <a:gd name="connsiteX110" fmla="*/ 241601 w 257715"/>
                <a:gd name="connsiteY110" fmla="*/ 7077 h 22425"/>
                <a:gd name="connsiteX111" fmla="*/ 242880 w 257715"/>
                <a:gd name="connsiteY111" fmla="*/ 7077 h 22425"/>
                <a:gd name="connsiteX112" fmla="*/ 240834 w 257715"/>
                <a:gd name="connsiteY112" fmla="*/ 7077 h 22425"/>
                <a:gd name="connsiteX113" fmla="*/ 249403 w 257715"/>
                <a:gd name="connsiteY113" fmla="*/ 7077 h 22425"/>
                <a:gd name="connsiteX114" fmla="*/ 250170 w 257715"/>
                <a:gd name="connsiteY114" fmla="*/ 6182 h 22425"/>
                <a:gd name="connsiteX115" fmla="*/ 249403 w 257715"/>
                <a:gd name="connsiteY115" fmla="*/ 6182 h 22425"/>
                <a:gd name="connsiteX116" fmla="*/ 249403 w 257715"/>
                <a:gd name="connsiteY116" fmla="*/ 4903 h 22425"/>
                <a:gd name="connsiteX117" fmla="*/ 253367 w 257715"/>
                <a:gd name="connsiteY117" fmla="*/ 3880 h 22425"/>
                <a:gd name="connsiteX118" fmla="*/ 253367 w 257715"/>
                <a:gd name="connsiteY118" fmla="*/ 4775 h 22425"/>
                <a:gd name="connsiteX119" fmla="*/ 251833 w 257715"/>
                <a:gd name="connsiteY119" fmla="*/ 4775 h 22425"/>
                <a:gd name="connsiteX120" fmla="*/ 255030 w 257715"/>
                <a:gd name="connsiteY120" fmla="*/ 4775 h 22425"/>
                <a:gd name="connsiteX121" fmla="*/ 253879 w 257715"/>
                <a:gd name="connsiteY121" fmla="*/ 4135 h 22425"/>
                <a:gd name="connsiteX122" fmla="*/ 257716 w 257715"/>
                <a:gd name="connsiteY122" fmla="*/ 2729 h 22425"/>
                <a:gd name="connsiteX123" fmla="*/ 256309 w 257715"/>
                <a:gd name="connsiteY123" fmla="*/ 1833 h 22425"/>
                <a:gd name="connsiteX124" fmla="*/ 254263 w 257715"/>
                <a:gd name="connsiteY124" fmla="*/ 3240 h 22425"/>
                <a:gd name="connsiteX125" fmla="*/ 251065 w 257715"/>
                <a:gd name="connsiteY125" fmla="*/ 1833 h 22425"/>
                <a:gd name="connsiteX126" fmla="*/ 250298 w 257715"/>
                <a:gd name="connsiteY126" fmla="*/ 1833 h 22425"/>
                <a:gd name="connsiteX127" fmla="*/ 250298 w 257715"/>
                <a:gd name="connsiteY127" fmla="*/ 1833 h 22425"/>
                <a:gd name="connsiteX128" fmla="*/ 250298 w 257715"/>
                <a:gd name="connsiteY128" fmla="*/ 1833 h 22425"/>
                <a:gd name="connsiteX129" fmla="*/ 250298 w 257715"/>
                <a:gd name="connsiteY129" fmla="*/ 1833 h 22425"/>
                <a:gd name="connsiteX130" fmla="*/ 247356 w 257715"/>
                <a:gd name="connsiteY130" fmla="*/ 2984 h 22425"/>
                <a:gd name="connsiteX131" fmla="*/ 247356 w 257715"/>
                <a:gd name="connsiteY131" fmla="*/ 2345 h 22425"/>
                <a:gd name="connsiteX132" fmla="*/ 246461 w 257715"/>
                <a:gd name="connsiteY132" fmla="*/ 2984 h 22425"/>
                <a:gd name="connsiteX133" fmla="*/ 246461 w 257715"/>
                <a:gd name="connsiteY133" fmla="*/ 1322 h 22425"/>
                <a:gd name="connsiteX134" fmla="*/ 245054 w 257715"/>
                <a:gd name="connsiteY134" fmla="*/ 1322 h 22425"/>
                <a:gd name="connsiteX135" fmla="*/ 242240 w 257715"/>
                <a:gd name="connsiteY135" fmla="*/ 1322 h 22425"/>
                <a:gd name="connsiteX136" fmla="*/ 241089 w 257715"/>
                <a:gd name="connsiteY136" fmla="*/ 1322 h 22425"/>
                <a:gd name="connsiteX137" fmla="*/ 238787 w 257715"/>
                <a:gd name="connsiteY137" fmla="*/ 1322 h 22425"/>
                <a:gd name="connsiteX138" fmla="*/ 238787 w 257715"/>
                <a:gd name="connsiteY138" fmla="*/ 1322 h 22425"/>
                <a:gd name="connsiteX139" fmla="*/ 231369 w 257715"/>
                <a:gd name="connsiteY139" fmla="*/ 1322 h 22425"/>
                <a:gd name="connsiteX140" fmla="*/ 228555 w 257715"/>
                <a:gd name="connsiteY140" fmla="*/ 1322 h 22425"/>
                <a:gd name="connsiteX141" fmla="*/ 228555 w 257715"/>
                <a:gd name="connsiteY141" fmla="*/ 682 h 22425"/>
                <a:gd name="connsiteX142" fmla="*/ 225102 w 257715"/>
                <a:gd name="connsiteY142" fmla="*/ 682 h 22425"/>
                <a:gd name="connsiteX143" fmla="*/ 218579 w 257715"/>
                <a:gd name="connsiteY143" fmla="*/ 682 h 22425"/>
                <a:gd name="connsiteX144" fmla="*/ 218579 w 257715"/>
                <a:gd name="connsiteY144" fmla="*/ 1450 h 22425"/>
                <a:gd name="connsiteX145" fmla="*/ 214742 w 257715"/>
                <a:gd name="connsiteY145" fmla="*/ 2217 h 22425"/>
                <a:gd name="connsiteX146" fmla="*/ 214742 w 257715"/>
                <a:gd name="connsiteY146" fmla="*/ 2217 h 22425"/>
                <a:gd name="connsiteX147" fmla="*/ 209370 w 257715"/>
                <a:gd name="connsiteY147" fmla="*/ 2217 h 22425"/>
                <a:gd name="connsiteX148" fmla="*/ 210394 w 257715"/>
                <a:gd name="connsiteY148" fmla="*/ 2217 h 22425"/>
                <a:gd name="connsiteX149" fmla="*/ 203103 w 257715"/>
                <a:gd name="connsiteY149" fmla="*/ 2217 h 22425"/>
                <a:gd name="connsiteX150" fmla="*/ 201697 w 257715"/>
                <a:gd name="connsiteY150" fmla="*/ 2217 h 22425"/>
                <a:gd name="connsiteX151" fmla="*/ 201697 w 257715"/>
                <a:gd name="connsiteY151" fmla="*/ 2217 h 22425"/>
                <a:gd name="connsiteX152" fmla="*/ 200929 w 257715"/>
                <a:gd name="connsiteY152" fmla="*/ 2217 h 22425"/>
                <a:gd name="connsiteX153" fmla="*/ 201569 w 257715"/>
                <a:gd name="connsiteY153" fmla="*/ 2217 h 22425"/>
                <a:gd name="connsiteX154" fmla="*/ 199906 w 257715"/>
                <a:gd name="connsiteY154" fmla="*/ 2217 h 22425"/>
                <a:gd name="connsiteX155" fmla="*/ 199906 w 257715"/>
                <a:gd name="connsiteY155" fmla="*/ 1450 h 22425"/>
                <a:gd name="connsiteX156" fmla="*/ 199906 w 257715"/>
                <a:gd name="connsiteY156" fmla="*/ 1450 h 22425"/>
                <a:gd name="connsiteX157" fmla="*/ 199906 w 257715"/>
                <a:gd name="connsiteY157" fmla="*/ 2473 h 22425"/>
                <a:gd name="connsiteX158" fmla="*/ 199138 w 257715"/>
                <a:gd name="connsiteY158" fmla="*/ 2473 h 22425"/>
                <a:gd name="connsiteX159" fmla="*/ 196708 w 257715"/>
                <a:gd name="connsiteY159" fmla="*/ 1705 h 22425"/>
                <a:gd name="connsiteX160" fmla="*/ 193383 w 257715"/>
                <a:gd name="connsiteY160" fmla="*/ 3624 h 22425"/>
                <a:gd name="connsiteX161" fmla="*/ 193383 w 257715"/>
                <a:gd name="connsiteY161" fmla="*/ 3624 h 22425"/>
                <a:gd name="connsiteX162" fmla="*/ 191336 w 257715"/>
                <a:gd name="connsiteY162" fmla="*/ 3624 h 22425"/>
                <a:gd name="connsiteX163" fmla="*/ 191337 w 257715"/>
                <a:gd name="connsiteY163" fmla="*/ 2729 h 22425"/>
                <a:gd name="connsiteX164" fmla="*/ 189930 w 257715"/>
                <a:gd name="connsiteY164" fmla="*/ 4135 h 22425"/>
                <a:gd name="connsiteX165" fmla="*/ 189930 w 257715"/>
                <a:gd name="connsiteY165" fmla="*/ 2473 h 22425"/>
                <a:gd name="connsiteX166" fmla="*/ 186349 w 257715"/>
                <a:gd name="connsiteY166" fmla="*/ 4135 h 22425"/>
                <a:gd name="connsiteX167" fmla="*/ 186349 w 257715"/>
                <a:gd name="connsiteY167" fmla="*/ 4135 h 22425"/>
                <a:gd name="connsiteX168" fmla="*/ 184174 w 257715"/>
                <a:gd name="connsiteY168" fmla="*/ 4135 h 22425"/>
                <a:gd name="connsiteX169" fmla="*/ 172791 w 257715"/>
                <a:gd name="connsiteY169" fmla="*/ 3496 h 22425"/>
                <a:gd name="connsiteX170" fmla="*/ 170873 w 257715"/>
                <a:gd name="connsiteY170" fmla="*/ 4135 h 22425"/>
                <a:gd name="connsiteX171" fmla="*/ 170873 w 257715"/>
                <a:gd name="connsiteY171" fmla="*/ 3112 h 22425"/>
                <a:gd name="connsiteX172" fmla="*/ 166652 w 257715"/>
                <a:gd name="connsiteY172" fmla="*/ 3880 h 22425"/>
                <a:gd name="connsiteX173" fmla="*/ 166652 w 257715"/>
                <a:gd name="connsiteY173" fmla="*/ 2857 h 22425"/>
                <a:gd name="connsiteX174" fmla="*/ 165885 w 257715"/>
                <a:gd name="connsiteY174" fmla="*/ 2857 h 22425"/>
                <a:gd name="connsiteX175" fmla="*/ 165885 w 257715"/>
                <a:gd name="connsiteY175" fmla="*/ 2857 h 22425"/>
                <a:gd name="connsiteX176" fmla="*/ 163711 w 257715"/>
                <a:gd name="connsiteY176" fmla="*/ 5670 h 22425"/>
                <a:gd name="connsiteX177" fmla="*/ 161408 w 257715"/>
                <a:gd name="connsiteY177" fmla="*/ 5670 h 22425"/>
                <a:gd name="connsiteX178" fmla="*/ 161408 w 257715"/>
                <a:gd name="connsiteY178" fmla="*/ 4647 h 22425"/>
                <a:gd name="connsiteX179" fmla="*/ 157060 w 257715"/>
                <a:gd name="connsiteY179" fmla="*/ 5286 h 22425"/>
                <a:gd name="connsiteX180" fmla="*/ 155781 w 257715"/>
                <a:gd name="connsiteY180" fmla="*/ 5286 h 22425"/>
                <a:gd name="connsiteX181" fmla="*/ 152967 w 257715"/>
                <a:gd name="connsiteY181" fmla="*/ 5286 h 22425"/>
                <a:gd name="connsiteX182" fmla="*/ 150409 w 257715"/>
                <a:gd name="connsiteY182" fmla="*/ 5286 h 22425"/>
                <a:gd name="connsiteX183" fmla="*/ 150409 w 257715"/>
                <a:gd name="connsiteY183" fmla="*/ 5286 h 22425"/>
                <a:gd name="connsiteX184" fmla="*/ 146189 w 257715"/>
                <a:gd name="connsiteY184" fmla="*/ 5286 h 22425"/>
                <a:gd name="connsiteX185" fmla="*/ 146189 w 257715"/>
                <a:gd name="connsiteY185" fmla="*/ 6054 h 22425"/>
                <a:gd name="connsiteX186" fmla="*/ 141968 w 257715"/>
                <a:gd name="connsiteY186" fmla="*/ 6054 h 22425"/>
                <a:gd name="connsiteX187" fmla="*/ 142607 w 257715"/>
                <a:gd name="connsiteY187" fmla="*/ 6054 h 22425"/>
                <a:gd name="connsiteX188" fmla="*/ 139026 w 257715"/>
                <a:gd name="connsiteY188" fmla="*/ 3880 h 22425"/>
                <a:gd name="connsiteX189" fmla="*/ 139666 w 257715"/>
                <a:gd name="connsiteY189" fmla="*/ 3880 h 22425"/>
                <a:gd name="connsiteX190" fmla="*/ 137619 w 257715"/>
                <a:gd name="connsiteY190" fmla="*/ 5159 h 22425"/>
                <a:gd name="connsiteX191" fmla="*/ 136724 w 257715"/>
                <a:gd name="connsiteY191" fmla="*/ 3752 h 22425"/>
                <a:gd name="connsiteX192" fmla="*/ 131736 w 257715"/>
                <a:gd name="connsiteY192" fmla="*/ 4775 h 22425"/>
                <a:gd name="connsiteX193" fmla="*/ 131736 w 257715"/>
                <a:gd name="connsiteY193" fmla="*/ 5926 h 22425"/>
                <a:gd name="connsiteX194" fmla="*/ 127131 w 257715"/>
                <a:gd name="connsiteY194" fmla="*/ 5926 h 22425"/>
                <a:gd name="connsiteX195" fmla="*/ 127131 w 257715"/>
                <a:gd name="connsiteY195" fmla="*/ 5926 h 22425"/>
                <a:gd name="connsiteX196" fmla="*/ 123550 w 257715"/>
                <a:gd name="connsiteY196" fmla="*/ 7333 h 22425"/>
                <a:gd name="connsiteX197" fmla="*/ 117539 w 257715"/>
                <a:gd name="connsiteY197" fmla="*/ 6566 h 22425"/>
                <a:gd name="connsiteX198" fmla="*/ 114598 w 257715"/>
                <a:gd name="connsiteY198" fmla="*/ 6566 h 22425"/>
                <a:gd name="connsiteX199" fmla="*/ 114598 w 257715"/>
                <a:gd name="connsiteY199" fmla="*/ 6566 h 22425"/>
                <a:gd name="connsiteX200" fmla="*/ 111400 w 257715"/>
                <a:gd name="connsiteY200" fmla="*/ 7717 h 22425"/>
                <a:gd name="connsiteX201" fmla="*/ 111400 w 257715"/>
                <a:gd name="connsiteY201" fmla="*/ 7717 h 22425"/>
                <a:gd name="connsiteX202" fmla="*/ 106156 w 257715"/>
                <a:gd name="connsiteY202" fmla="*/ 8868 h 22425"/>
                <a:gd name="connsiteX203" fmla="*/ 106156 w 257715"/>
                <a:gd name="connsiteY203" fmla="*/ 7972 h 22425"/>
                <a:gd name="connsiteX204" fmla="*/ 99378 w 257715"/>
                <a:gd name="connsiteY204" fmla="*/ 7972 h 22425"/>
                <a:gd name="connsiteX205" fmla="*/ 99378 w 257715"/>
                <a:gd name="connsiteY205" fmla="*/ 7972 h 22425"/>
                <a:gd name="connsiteX206" fmla="*/ 91064 w 257715"/>
                <a:gd name="connsiteY206" fmla="*/ 8996 h 22425"/>
                <a:gd name="connsiteX207" fmla="*/ 89018 w 257715"/>
                <a:gd name="connsiteY207" fmla="*/ 9891 h 22425"/>
                <a:gd name="connsiteX208" fmla="*/ 89785 w 257715"/>
                <a:gd name="connsiteY208" fmla="*/ 11554 h 22425"/>
                <a:gd name="connsiteX209" fmla="*/ 88378 w 257715"/>
                <a:gd name="connsiteY209" fmla="*/ 10530 h 22425"/>
                <a:gd name="connsiteX210" fmla="*/ 88378 w 257715"/>
                <a:gd name="connsiteY210" fmla="*/ 10530 h 22425"/>
                <a:gd name="connsiteX211" fmla="*/ 85053 w 257715"/>
                <a:gd name="connsiteY211" fmla="*/ 9251 h 22425"/>
                <a:gd name="connsiteX212" fmla="*/ 70217 w 257715"/>
                <a:gd name="connsiteY212" fmla="*/ 9251 h 22425"/>
                <a:gd name="connsiteX213" fmla="*/ 70217 w 257715"/>
                <a:gd name="connsiteY213" fmla="*/ 10403 h 22425"/>
                <a:gd name="connsiteX214" fmla="*/ 68554 w 257715"/>
                <a:gd name="connsiteY214" fmla="*/ 10403 h 22425"/>
                <a:gd name="connsiteX215" fmla="*/ 69193 w 257715"/>
                <a:gd name="connsiteY215" fmla="*/ 9507 h 22425"/>
                <a:gd name="connsiteX216" fmla="*/ 67147 w 257715"/>
                <a:gd name="connsiteY216" fmla="*/ 10403 h 22425"/>
                <a:gd name="connsiteX217" fmla="*/ 67147 w 257715"/>
                <a:gd name="connsiteY217" fmla="*/ 8996 h 22425"/>
                <a:gd name="connsiteX218" fmla="*/ 66124 w 257715"/>
                <a:gd name="connsiteY218" fmla="*/ 8996 h 22425"/>
                <a:gd name="connsiteX219" fmla="*/ 66124 w 257715"/>
                <a:gd name="connsiteY219" fmla="*/ 8996 h 22425"/>
                <a:gd name="connsiteX220" fmla="*/ 63949 w 257715"/>
                <a:gd name="connsiteY220" fmla="*/ 10147 h 22425"/>
                <a:gd name="connsiteX221" fmla="*/ 63054 w 257715"/>
                <a:gd name="connsiteY221" fmla="*/ 9379 h 22425"/>
                <a:gd name="connsiteX222" fmla="*/ 60368 w 257715"/>
                <a:gd name="connsiteY222" fmla="*/ 9379 h 22425"/>
                <a:gd name="connsiteX223" fmla="*/ 61264 w 257715"/>
                <a:gd name="connsiteY223" fmla="*/ 10275 h 22425"/>
                <a:gd name="connsiteX224" fmla="*/ 60368 w 257715"/>
                <a:gd name="connsiteY224" fmla="*/ 11298 h 22425"/>
                <a:gd name="connsiteX225" fmla="*/ 51543 w 257715"/>
                <a:gd name="connsiteY225" fmla="*/ 11298 h 22425"/>
                <a:gd name="connsiteX226" fmla="*/ 47323 w 257715"/>
                <a:gd name="connsiteY226" fmla="*/ 12065 h 22425"/>
                <a:gd name="connsiteX227" fmla="*/ 46683 w 257715"/>
                <a:gd name="connsiteY227" fmla="*/ 13216 h 22425"/>
                <a:gd name="connsiteX228" fmla="*/ 42846 w 257715"/>
                <a:gd name="connsiteY228" fmla="*/ 10914 h 22425"/>
                <a:gd name="connsiteX229" fmla="*/ 40672 w 257715"/>
                <a:gd name="connsiteY229" fmla="*/ 12705 h 22425"/>
                <a:gd name="connsiteX230" fmla="*/ 39649 w 257715"/>
                <a:gd name="connsiteY230" fmla="*/ 11554 h 22425"/>
                <a:gd name="connsiteX231" fmla="*/ 30184 w 257715"/>
                <a:gd name="connsiteY231" fmla="*/ 11554 h 22425"/>
                <a:gd name="connsiteX232" fmla="*/ 30184 w 257715"/>
                <a:gd name="connsiteY232" fmla="*/ 12705 h 22425"/>
                <a:gd name="connsiteX233" fmla="*/ 28266 w 257715"/>
                <a:gd name="connsiteY233" fmla="*/ 11426 h 22425"/>
                <a:gd name="connsiteX234" fmla="*/ 26475 w 257715"/>
                <a:gd name="connsiteY234" fmla="*/ 12193 h 22425"/>
                <a:gd name="connsiteX235" fmla="*/ 26475 w 257715"/>
                <a:gd name="connsiteY235" fmla="*/ 12833 h 22425"/>
                <a:gd name="connsiteX236" fmla="*/ 6139 w 257715"/>
                <a:gd name="connsiteY236" fmla="*/ 12833 h 22425"/>
                <a:gd name="connsiteX237" fmla="*/ 6139 w 257715"/>
                <a:gd name="connsiteY237" fmla="*/ 12833 h 22425"/>
                <a:gd name="connsiteX238" fmla="*/ 6139 w 257715"/>
                <a:gd name="connsiteY238" fmla="*/ 13856 h 22425"/>
                <a:gd name="connsiteX239" fmla="*/ 3325 w 257715"/>
                <a:gd name="connsiteY239" fmla="*/ 12960 h 22425"/>
                <a:gd name="connsiteX240" fmla="*/ 0 w 257715"/>
                <a:gd name="connsiteY240" fmla="*/ 14112 h 22425"/>
                <a:gd name="connsiteX241" fmla="*/ 895 w 257715"/>
                <a:gd name="connsiteY241" fmla="*/ 14112 h 22425"/>
                <a:gd name="connsiteX242" fmla="*/ 2558 w 257715"/>
                <a:gd name="connsiteY242" fmla="*/ 18076 h 22425"/>
                <a:gd name="connsiteX243" fmla="*/ 8313 w 257715"/>
                <a:gd name="connsiteY243" fmla="*/ 18076 h 22425"/>
                <a:gd name="connsiteX244" fmla="*/ 8313 w 257715"/>
                <a:gd name="connsiteY244" fmla="*/ 18844 h 22425"/>
                <a:gd name="connsiteX245" fmla="*/ 10743 w 257715"/>
                <a:gd name="connsiteY245" fmla="*/ 18204 h 22425"/>
                <a:gd name="connsiteX246" fmla="*/ 10743 w 257715"/>
                <a:gd name="connsiteY246" fmla="*/ 18204 h 22425"/>
                <a:gd name="connsiteX247" fmla="*/ 19697 w 257715"/>
                <a:gd name="connsiteY247" fmla="*/ 18204 h 22425"/>
                <a:gd name="connsiteX248" fmla="*/ 19697 w 257715"/>
                <a:gd name="connsiteY248" fmla="*/ 17565 h 22425"/>
                <a:gd name="connsiteX249" fmla="*/ 21103 w 257715"/>
                <a:gd name="connsiteY249" fmla="*/ 17565 h 22425"/>
                <a:gd name="connsiteX250" fmla="*/ 19568 w 257715"/>
                <a:gd name="connsiteY250" fmla="*/ 16286 h 22425"/>
                <a:gd name="connsiteX251" fmla="*/ 26347 w 257715"/>
                <a:gd name="connsiteY251" fmla="*/ 17693 h 22425"/>
                <a:gd name="connsiteX252" fmla="*/ 27242 w 257715"/>
                <a:gd name="connsiteY252" fmla="*/ 16797 h 22425"/>
                <a:gd name="connsiteX253" fmla="*/ 27242 w 257715"/>
                <a:gd name="connsiteY253" fmla="*/ 16797 h 22425"/>
                <a:gd name="connsiteX254" fmla="*/ 27242 w 257715"/>
                <a:gd name="connsiteY254" fmla="*/ 16158 h 22425"/>
                <a:gd name="connsiteX255" fmla="*/ 28649 w 257715"/>
                <a:gd name="connsiteY255" fmla="*/ 17181 h 22425"/>
                <a:gd name="connsiteX256" fmla="*/ 27882 w 257715"/>
                <a:gd name="connsiteY256" fmla="*/ 17181 h 22425"/>
                <a:gd name="connsiteX257" fmla="*/ 31335 w 257715"/>
                <a:gd name="connsiteY257" fmla="*/ 17181 h 22425"/>
                <a:gd name="connsiteX258" fmla="*/ 30056 w 257715"/>
                <a:gd name="connsiteY258" fmla="*/ 17181 h 22425"/>
                <a:gd name="connsiteX259" fmla="*/ 41183 w 257715"/>
                <a:gd name="connsiteY259" fmla="*/ 15902 h 22425"/>
                <a:gd name="connsiteX260" fmla="*/ 41183 w 257715"/>
                <a:gd name="connsiteY260" fmla="*/ 15902 h 22425"/>
                <a:gd name="connsiteX261" fmla="*/ 46172 w 257715"/>
                <a:gd name="connsiteY261" fmla="*/ 15902 h 22425"/>
                <a:gd name="connsiteX262" fmla="*/ 46172 w 257715"/>
                <a:gd name="connsiteY262" fmla="*/ 15902 h 22425"/>
                <a:gd name="connsiteX263" fmla="*/ 48218 w 257715"/>
                <a:gd name="connsiteY263" fmla="*/ 15263 h 22425"/>
                <a:gd name="connsiteX264" fmla="*/ 48218 w 257715"/>
                <a:gd name="connsiteY264" fmla="*/ 16542 h 22425"/>
                <a:gd name="connsiteX265" fmla="*/ 51416 w 257715"/>
                <a:gd name="connsiteY265" fmla="*/ 14495 h 22425"/>
                <a:gd name="connsiteX266" fmla="*/ 51416 w 257715"/>
                <a:gd name="connsiteY266" fmla="*/ 14495 h 22425"/>
                <a:gd name="connsiteX267" fmla="*/ 53462 w 257715"/>
                <a:gd name="connsiteY267" fmla="*/ 13472 h 22425"/>
                <a:gd name="connsiteX268" fmla="*/ 53462 w 257715"/>
                <a:gd name="connsiteY268" fmla="*/ 15007 h 22425"/>
                <a:gd name="connsiteX269" fmla="*/ 59345 w 257715"/>
                <a:gd name="connsiteY269" fmla="*/ 15007 h 22425"/>
                <a:gd name="connsiteX270" fmla="*/ 57427 w 257715"/>
                <a:gd name="connsiteY270" fmla="*/ 13856 h 22425"/>
                <a:gd name="connsiteX271" fmla="*/ 59473 w 257715"/>
                <a:gd name="connsiteY271" fmla="*/ 12705 h 22425"/>
                <a:gd name="connsiteX272" fmla="*/ 63566 w 257715"/>
                <a:gd name="connsiteY272" fmla="*/ 14623 h 22425"/>
                <a:gd name="connsiteX273" fmla="*/ 63566 w 257715"/>
                <a:gd name="connsiteY273" fmla="*/ 14623 h 22425"/>
                <a:gd name="connsiteX274" fmla="*/ 66508 w 257715"/>
                <a:gd name="connsiteY274" fmla="*/ 14623 h 22425"/>
                <a:gd name="connsiteX275" fmla="*/ 68042 w 257715"/>
                <a:gd name="connsiteY275" fmla="*/ 13344 h 22425"/>
                <a:gd name="connsiteX276" fmla="*/ 65868 w 257715"/>
                <a:gd name="connsiteY276" fmla="*/ 13344 h 22425"/>
                <a:gd name="connsiteX277" fmla="*/ 70344 w 257715"/>
                <a:gd name="connsiteY277" fmla="*/ 12065 h 22425"/>
                <a:gd name="connsiteX278" fmla="*/ 69193 w 257715"/>
                <a:gd name="connsiteY278" fmla="*/ 12833 h 22425"/>
                <a:gd name="connsiteX279" fmla="*/ 70984 w 257715"/>
                <a:gd name="connsiteY279" fmla="*/ 12833 h 22425"/>
                <a:gd name="connsiteX280" fmla="*/ 67019 w 257715"/>
                <a:gd name="connsiteY280" fmla="*/ 14367 h 22425"/>
                <a:gd name="connsiteX281" fmla="*/ 68810 w 257715"/>
                <a:gd name="connsiteY281" fmla="*/ 14367 h 22425"/>
                <a:gd name="connsiteX282" fmla="*/ 72774 w 257715"/>
                <a:gd name="connsiteY282" fmla="*/ 13088 h 22425"/>
                <a:gd name="connsiteX283" fmla="*/ 72774 w 257715"/>
                <a:gd name="connsiteY283" fmla="*/ 13856 h 22425"/>
                <a:gd name="connsiteX284" fmla="*/ 73925 w 257715"/>
                <a:gd name="connsiteY284" fmla="*/ 13856 h 22425"/>
                <a:gd name="connsiteX285" fmla="*/ 73158 w 257715"/>
                <a:gd name="connsiteY285" fmla="*/ 14879 h 22425"/>
                <a:gd name="connsiteX286" fmla="*/ 76995 w 257715"/>
                <a:gd name="connsiteY286" fmla="*/ 14879 h 22425"/>
                <a:gd name="connsiteX287" fmla="*/ 75205 w 257715"/>
                <a:gd name="connsiteY287" fmla="*/ 13472 h 22425"/>
                <a:gd name="connsiteX288" fmla="*/ 80832 w 257715"/>
                <a:gd name="connsiteY288" fmla="*/ 14751 h 22425"/>
                <a:gd name="connsiteX289" fmla="*/ 79681 w 257715"/>
                <a:gd name="connsiteY289" fmla="*/ 13984 h 22425"/>
                <a:gd name="connsiteX290" fmla="*/ 81727 w 257715"/>
                <a:gd name="connsiteY290" fmla="*/ 14751 h 22425"/>
                <a:gd name="connsiteX291" fmla="*/ 82367 w 257715"/>
                <a:gd name="connsiteY291" fmla="*/ 13472 h 22425"/>
                <a:gd name="connsiteX292" fmla="*/ 84541 w 257715"/>
                <a:gd name="connsiteY292" fmla="*/ 12705 h 22425"/>
                <a:gd name="connsiteX293" fmla="*/ 84541 w 257715"/>
                <a:gd name="connsiteY293" fmla="*/ 13472 h 22425"/>
                <a:gd name="connsiteX294" fmla="*/ 87611 w 257715"/>
                <a:gd name="connsiteY294" fmla="*/ 12321 h 22425"/>
                <a:gd name="connsiteX295" fmla="*/ 86715 w 257715"/>
                <a:gd name="connsiteY295" fmla="*/ 13472 h 22425"/>
                <a:gd name="connsiteX296" fmla="*/ 87994 w 257715"/>
                <a:gd name="connsiteY296" fmla="*/ 13472 h 22425"/>
                <a:gd name="connsiteX297" fmla="*/ 87994 w 257715"/>
                <a:gd name="connsiteY297" fmla="*/ 14367 h 22425"/>
                <a:gd name="connsiteX298" fmla="*/ 91192 w 257715"/>
                <a:gd name="connsiteY298" fmla="*/ 14367 h 22425"/>
                <a:gd name="connsiteX299" fmla="*/ 92471 w 257715"/>
                <a:gd name="connsiteY299" fmla="*/ 12833 h 22425"/>
                <a:gd name="connsiteX300" fmla="*/ 93878 w 257715"/>
                <a:gd name="connsiteY300" fmla="*/ 13472 h 22425"/>
                <a:gd name="connsiteX301" fmla="*/ 92215 w 257715"/>
                <a:gd name="connsiteY301" fmla="*/ 13472 h 22425"/>
                <a:gd name="connsiteX302" fmla="*/ 92215 w 257715"/>
                <a:gd name="connsiteY302" fmla="*/ 14240 h 22425"/>
                <a:gd name="connsiteX303" fmla="*/ 95157 w 257715"/>
                <a:gd name="connsiteY303" fmla="*/ 14240 h 22425"/>
                <a:gd name="connsiteX304" fmla="*/ 94389 w 257715"/>
                <a:gd name="connsiteY304" fmla="*/ 14240 h 22425"/>
                <a:gd name="connsiteX305" fmla="*/ 96947 w 257715"/>
                <a:gd name="connsiteY305" fmla="*/ 12960 h 22425"/>
                <a:gd name="connsiteX306" fmla="*/ 96947 w 257715"/>
                <a:gd name="connsiteY306" fmla="*/ 13728 h 22425"/>
                <a:gd name="connsiteX307" fmla="*/ 98482 w 257715"/>
                <a:gd name="connsiteY307" fmla="*/ 13728 h 22425"/>
                <a:gd name="connsiteX308" fmla="*/ 97459 w 257715"/>
                <a:gd name="connsiteY308" fmla="*/ 15263 h 22425"/>
                <a:gd name="connsiteX309" fmla="*/ 99761 w 257715"/>
                <a:gd name="connsiteY309" fmla="*/ 14495 h 22425"/>
                <a:gd name="connsiteX310" fmla="*/ 100784 w 257715"/>
                <a:gd name="connsiteY310" fmla="*/ 15391 h 22425"/>
                <a:gd name="connsiteX311" fmla="*/ 105773 w 257715"/>
                <a:gd name="connsiteY311" fmla="*/ 14495 h 22425"/>
                <a:gd name="connsiteX312" fmla="*/ 106412 w 257715"/>
                <a:gd name="connsiteY312" fmla="*/ 14495 h 22425"/>
                <a:gd name="connsiteX313" fmla="*/ 111400 w 257715"/>
                <a:gd name="connsiteY313" fmla="*/ 14495 h 22425"/>
                <a:gd name="connsiteX314" fmla="*/ 112551 w 257715"/>
                <a:gd name="connsiteY314" fmla="*/ 15646 h 22425"/>
                <a:gd name="connsiteX315" fmla="*/ 113574 w 257715"/>
                <a:gd name="connsiteY315" fmla="*/ 13728 h 22425"/>
                <a:gd name="connsiteX316" fmla="*/ 114981 w 257715"/>
                <a:gd name="connsiteY316" fmla="*/ 14879 h 22425"/>
                <a:gd name="connsiteX317" fmla="*/ 119074 w 257715"/>
                <a:gd name="connsiteY317" fmla="*/ 13856 h 22425"/>
                <a:gd name="connsiteX318" fmla="*/ 117795 w 257715"/>
                <a:gd name="connsiteY318" fmla="*/ 20762 h 22425"/>
                <a:gd name="connsiteX319" fmla="*/ 136724 w 257715"/>
                <a:gd name="connsiteY319" fmla="*/ 19355 h 22425"/>
                <a:gd name="connsiteX320" fmla="*/ 135317 w 257715"/>
                <a:gd name="connsiteY320" fmla="*/ 19355 h 22425"/>
                <a:gd name="connsiteX321" fmla="*/ 136724 w 257715"/>
                <a:gd name="connsiteY321" fmla="*/ 19355 h 22425"/>
                <a:gd name="connsiteX322" fmla="*/ 165373 w 257715"/>
                <a:gd name="connsiteY322" fmla="*/ 16030 h 22425"/>
                <a:gd name="connsiteX323" fmla="*/ 164222 w 257715"/>
                <a:gd name="connsiteY323" fmla="*/ 16030 h 22425"/>
                <a:gd name="connsiteX324" fmla="*/ 245310 w 257715"/>
                <a:gd name="connsiteY324" fmla="*/ 6693 h 22425"/>
                <a:gd name="connsiteX325" fmla="*/ 245310 w 257715"/>
                <a:gd name="connsiteY325" fmla="*/ 6693 h 22425"/>
                <a:gd name="connsiteX326" fmla="*/ 245310 w 257715"/>
                <a:gd name="connsiteY326" fmla="*/ 6693 h 22425"/>
                <a:gd name="connsiteX327" fmla="*/ 246972 w 257715"/>
                <a:gd name="connsiteY327" fmla="*/ 6693 h 22425"/>
                <a:gd name="connsiteX328" fmla="*/ 246972 w 257715"/>
                <a:gd name="connsiteY328" fmla="*/ 6693 h 22425"/>
                <a:gd name="connsiteX329" fmla="*/ 246077 w 257715"/>
                <a:gd name="connsiteY329" fmla="*/ 6693 h 22425"/>
                <a:gd name="connsiteX330" fmla="*/ 246972 w 257715"/>
                <a:gd name="connsiteY330" fmla="*/ 6949 h 22425"/>
                <a:gd name="connsiteX331" fmla="*/ 64589 w 257715"/>
                <a:gd name="connsiteY331" fmla="*/ 16158 h 22425"/>
                <a:gd name="connsiteX332" fmla="*/ 64589 w 257715"/>
                <a:gd name="connsiteY332" fmla="*/ 16158 h 22425"/>
                <a:gd name="connsiteX333" fmla="*/ 64589 w 257715"/>
                <a:gd name="connsiteY333" fmla="*/ 16414 h 2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257715" h="22425">
                  <a:moveTo>
                    <a:pt x="117795" y="20762"/>
                  </a:moveTo>
                  <a:lnTo>
                    <a:pt x="119074" y="20762"/>
                  </a:lnTo>
                  <a:cubicBezTo>
                    <a:pt x="117667" y="21913"/>
                    <a:pt x="116516" y="21658"/>
                    <a:pt x="117667" y="22425"/>
                  </a:cubicBezTo>
                  <a:cubicBezTo>
                    <a:pt x="117667" y="20251"/>
                    <a:pt x="122655" y="22425"/>
                    <a:pt x="122655" y="19739"/>
                  </a:cubicBezTo>
                  <a:lnTo>
                    <a:pt x="123550" y="19739"/>
                  </a:lnTo>
                  <a:lnTo>
                    <a:pt x="123550" y="19739"/>
                  </a:lnTo>
                  <a:cubicBezTo>
                    <a:pt x="125213" y="20762"/>
                    <a:pt x="124701" y="18204"/>
                    <a:pt x="126748" y="18332"/>
                  </a:cubicBezTo>
                  <a:cubicBezTo>
                    <a:pt x="128794" y="18460"/>
                    <a:pt x="128027" y="18332"/>
                    <a:pt x="127515" y="19100"/>
                  </a:cubicBezTo>
                  <a:lnTo>
                    <a:pt x="129178" y="19100"/>
                  </a:lnTo>
                  <a:cubicBezTo>
                    <a:pt x="129178" y="19100"/>
                    <a:pt x="129178" y="19100"/>
                    <a:pt x="129178" y="19100"/>
                  </a:cubicBezTo>
                  <a:lnTo>
                    <a:pt x="131736" y="19100"/>
                  </a:lnTo>
                  <a:lnTo>
                    <a:pt x="131736" y="19100"/>
                  </a:lnTo>
                  <a:lnTo>
                    <a:pt x="133271" y="17949"/>
                  </a:lnTo>
                  <a:cubicBezTo>
                    <a:pt x="133910" y="17949"/>
                    <a:pt x="133271" y="17949"/>
                    <a:pt x="133271" y="17949"/>
                  </a:cubicBezTo>
                  <a:lnTo>
                    <a:pt x="134677" y="17949"/>
                  </a:lnTo>
                  <a:cubicBezTo>
                    <a:pt x="134677" y="17949"/>
                    <a:pt x="134038" y="18972"/>
                    <a:pt x="133143" y="18972"/>
                  </a:cubicBezTo>
                  <a:cubicBezTo>
                    <a:pt x="134550" y="21018"/>
                    <a:pt x="134294" y="18332"/>
                    <a:pt x="137107" y="18972"/>
                  </a:cubicBezTo>
                  <a:lnTo>
                    <a:pt x="135828" y="18972"/>
                  </a:lnTo>
                  <a:cubicBezTo>
                    <a:pt x="136724" y="20123"/>
                    <a:pt x="137747" y="19611"/>
                    <a:pt x="139154" y="20251"/>
                  </a:cubicBezTo>
                  <a:cubicBezTo>
                    <a:pt x="140561" y="20890"/>
                    <a:pt x="136212" y="18588"/>
                    <a:pt x="137619" y="17949"/>
                  </a:cubicBezTo>
                  <a:cubicBezTo>
                    <a:pt x="138194" y="18176"/>
                    <a:pt x="138835" y="18176"/>
                    <a:pt x="139410" y="17949"/>
                  </a:cubicBezTo>
                  <a:cubicBezTo>
                    <a:pt x="139410" y="18716"/>
                    <a:pt x="140177" y="17949"/>
                    <a:pt x="141200" y="17949"/>
                  </a:cubicBezTo>
                  <a:lnTo>
                    <a:pt x="141200" y="18972"/>
                  </a:lnTo>
                  <a:cubicBezTo>
                    <a:pt x="142223" y="18972"/>
                    <a:pt x="142096" y="18076"/>
                    <a:pt x="142735" y="17693"/>
                  </a:cubicBezTo>
                  <a:cubicBezTo>
                    <a:pt x="143375" y="17309"/>
                    <a:pt x="144142" y="18460"/>
                    <a:pt x="144526" y="19100"/>
                  </a:cubicBezTo>
                  <a:cubicBezTo>
                    <a:pt x="144910" y="19739"/>
                    <a:pt x="143119" y="17949"/>
                    <a:pt x="145421" y="17565"/>
                  </a:cubicBezTo>
                  <a:cubicBezTo>
                    <a:pt x="146957" y="17792"/>
                    <a:pt x="148525" y="17523"/>
                    <a:pt x="149897" y="16797"/>
                  </a:cubicBezTo>
                  <a:cubicBezTo>
                    <a:pt x="151048" y="16797"/>
                    <a:pt x="149897" y="16797"/>
                    <a:pt x="149897" y="17693"/>
                  </a:cubicBezTo>
                  <a:lnTo>
                    <a:pt x="150793" y="16797"/>
                  </a:lnTo>
                  <a:cubicBezTo>
                    <a:pt x="150793" y="16797"/>
                    <a:pt x="150793" y="16797"/>
                    <a:pt x="150793" y="16797"/>
                  </a:cubicBezTo>
                  <a:cubicBezTo>
                    <a:pt x="150793" y="16797"/>
                    <a:pt x="150793" y="15774"/>
                    <a:pt x="152199" y="15391"/>
                  </a:cubicBezTo>
                  <a:cubicBezTo>
                    <a:pt x="153607" y="15007"/>
                    <a:pt x="154886" y="16925"/>
                    <a:pt x="156420" y="15391"/>
                  </a:cubicBezTo>
                  <a:cubicBezTo>
                    <a:pt x="157955" y="13856"/>
                    <a:pt x="156420" y="15391"/>
                    <a:pt x="156420" y="16286"/>
                  </a:cubicBezTo>
                  <a:cubicBezTo>
                    <a:pt x="157701" y="15881"/>
                    <a:pt x="158909" y="15276"/>
                    <a:pt x="160001" y="14495"/>
                  </a:cubicBezTo>
                  <a:lnTo>
                    <a:pt x="161536" y="14495"/>
                  </a:lnTo>
                  <a:cubicBezTo>
                    <a:pt x="160385" y="13856"/>
                    <a:pt x="161536" y="12833"/>
                    <a:pt x="163071" y="12065"/>
                  </a:cubicBezTo>
                  <a:lnTo>
                    <a:pt x="162048" y="11298"/>
                  </a:lnTo>
                  <a:lnTo>
                    <a:pt x="163966" y="10658"/>
                  </a:lnTo>
                  <a:cubicBezTo>
                    <a:pt x="163966" y="10658"/>
                    <a:pt x="163966" y="10658"/>
                    <a:pt x="163966" y="11554"/>
                  </a:cubicBezTo>
                  <a:lnTo>
                    <a:pt x="163966" y="11554"/>
                  </a:lnTo>
                  <a:cubicBezTo>
                    <a:pt x="164734" y="11554"/>
                    <a:pt x="163966" y="12449"/>
                    <a:pt x="163966" y="13088"/>
                  </a:cubicBezTo>
                  <a:lnTo>
                    <a:pt x="163199" y="12449"/>
                  </a:lnTo>
                  <a:cubicBezTo>
                    <a:pt x="162697" y="12960"/>
                    <a:pt x="162421" y="13651"/>
                    <a:pt x="162432" y="14367"/>
                  </a:cubicBezTo>
                  <a:lnTo>
                    <a:pt x="163071" y="14367"/>
                  </a:lnTo>
                  <a:cubicBezTo>
                    <a:pt x="163071" y="14367"/>
                    <a:pt x="163071" y="14367"/>
                    <a:pt x="163071" y="14367"/>
                  </a:cubicBezTo>
                  <a:cubicBezTo>
                    <a:pt x="163071" y="14367"/>
                    <a:pt x="163071" y="14367"/>
                    <a:pt x="163071" y="14367"/>
                  </a:cubicBezTo>
                  <a:lnTo>
                    <a:pt x="163071" y="15518"/>
                  </a:lnTo>
                  <a:lnTo>
                    <a:pt x="163071" y="15518"/>
                  </a:lnTo>
                  <a:lnTo>
                    <a:pt x="165757" y="16158"/>
                  </a:lnTo>
                  <a:cubicBezTo>
                    <a:pt x="167531" y="14415"/>
                    <a:pt x="169739" y="13179"/>
                    <a:pt x="172152" y="12577"/>
                  </a:cubicBezTo>
                  <a:cubicBezTo>
                    <a:pt x="171384" y="13344"/>
                    <a:pt x="172152" y="13856"/>
                    <a:pt x="172152" y="14879"/>
                  </a:cubicBezTo>
                  <a:cubicBezTo>
                    <a:pt x="171257" y="13856"/>
                    <a:pt x="169850" y="14879"/>
                    <a:pt x="168315" y="14879"/>
                  </a:cubicBezTo>
                  <a:cubicBezTo>
                    <a:pt x="169082" y="14879"/>
                    <a:pt x="168315" y="14879"/>
                    <a:pt x="168315" y="15646"/>
                  </a:cubicBezTo>
                  <a:lnTo>
                    <a:pt x="171129" y="14495"/>
                  </a:lnTo>
                  <a:cubicBezTo>
                    <a:pt x="171129" y="15391"/>
                    <a:pt x="171129" y="15135"/>
                    <a:pt x="172408" y="15391"/>
                  </a:cubicBezTo>
                  <a:cubicBezTo>
                    <a:pt x="173687" y="15646"/>
                    <a:pt x="174454" y="14240"/>
                    <a:pt x="175605" y="13728"/>
                  </a:cubicBezTo>
                  <a:cubicBezTo>
                    <a:pt x="176756" y="13216"/>
                    <a:pt x="175605" y="14751"/>
                    <a:pt x="174070" y="14751"/>
                  </a:cubicBezTo>
                  <a:cubicBezTo>
                    <a:pt x="175605" y="15902"/>
                    <a:pt x="175861" y="12833"/>
                    <a:pt x="177524" y="13728"/>
                  </a:cubicBezTo>
                  <a:cubicBezTo>
                    <a:pt x="177524" y="13728"/>
                    <a:pt x="176884" y="13728"/>
                    <a:pt x="176756" y="13728"/>
                  </a:cubicBezTo>
                  <a:cubicBezTo>
                    <a:pt x="176628" y="13728"/>
                    <a:pt x="179570" y="13728"/>
                    <a:pt x="179058" y="13728"/>
                  </a:cubicBezTo>
                  <a:lnTo>
                    <a:pt x="179058" y="13728"/>
                  </a:lnTo>
                  <a:cubicBezTo>
                    <a:pt x="181233" y="13728"/>
                    <a:pt x="185837" y="13728"/>
                    <a:pt x="186093" y="12065"/>
                  </a:cubicBezTo>
                  <a:cubicBezTo>
                    <a:pt x="186130" y="12704"/>
                    <a:pt x="186130" y="13345"/>
                    <a:pt x="186093" y="13984"/>
                  </a:cubicBezTo>
                  <a:lnTo>
                    <a:pt x="189930" y="9251"/>
                  </a:lnTo>
                  <a:cubicBezTo>
                    <a:pt x="189930" y="10403"/>
                    <a:pt x="191081" y="13088"/>
                    <a:pt x="189290" y="13856"/>
                  </a:cubicBezTo>
                  <a:cubicBezTo>
                    <a:pt x="190029" y="14154"/>
                    <a:pt x="190854" y="14154"/>
                    <a:pt x="191592" y="13856"/>
                  </a:cubicBezTo>
                  <a:cubicBezTo>
                    <a:pt x="191592" y="13856"/>
                    <a:pt x="190569" y="12321"/>
                    <a:pt x="191592" y="12193"/>
                  </a:cubicBezTo>
                  <a:cubicBezTo>
                    <a:pt x="192401" y="12877"/>
                    <a:pt x="193306" y="13437"/>
                    <a:pt x="194278" y="13856"/>
                  </a:cubicBezTo>
                  <a:cubicBezTo>
                    <a:pt x="194278" y="13856"/>
                    <a:pt x="194278" y="11809"/>
                    <a:pt x="195046" y="11809"/>
                  </a:cubicBezTo>
                  <a:cubicBezTo>
                    <a:pt x="195813" y="11809"/>
                    <a:pt x="195046" y="13600"/>
                    <a:pt x="195046" y="13728"/>
                  </a:cubicBezTo>
                  <a:lnTo>
                    <a:pt x="197092" y="11809"/>
                  </a:lnTo>
                  <a:cubicBezTo>
                    <a:pt x="197092" y="11809"/>
                    <a:pt x="197092" y="13344"/>
                    <a:pt x="197092" y="13856"/>
                  </a:cubicBezTo>
                  <a:cubicBezTo>
                    <a:pt x="197092" y="14367"/>
                    <a:pt x="198883" y="13856"/>
                    <a:pt x="199522" y="13856"/>
                  </a:cubicBezTo>
                  <a:lnTo>
                    <a:pt x="198627" y="13856"/>
                  </a:lnTo>
                  <a:cubicBezTo>
                    <a:pt x="201057" y="13856"/>
                    <a:pt x="200801" y="11298"/>
                    <a:pt x="203231" y="11170"/>
                  </a:cubicBezTo>
                  <a:cubicBezTo>
                    <a:pt x="203231" y="11170"/>
                    <a:pt x="202592" y="13472"/>
                    <a:pt x="203871" y="13728"/>
                  </a:cubicBezTo>
                  <a:cubicBezTo>
                    <a:pt x="205150" y="13984"/>
                    <a:pt x="206173" y="9251"/>
                    <a:pt x="208219" y="8356"/>
                  </a:cubicBezTo>
                  <a:lnTo>
                    <a:pt x="208219" y="8356"/>
                  </a:lnTo>
                  <a:lnTo>
                    <a:pt x="209882" y="8356"/>
                  </a:lnTo>
                  <a:cubicBezTo>
                    <a:pt x="208316" y="10354"/>
                    <a:pt x="206606" y="12235"/>
                    <a:pt x="204766" y="13984"/>
                  </a:cubicBezTo>
                  <a:cubicBezTo>
                    <a:pt x="205661" y="13984"/>
                    <a:pt x="204766" y="13984"/>
                    <a:pt x="206301" y="13984"/>
                  </a:cubicBezTo>
                  <a:cubicBezTo>
                    <a:pt x="207835" y="13984"/>
                    <a:pt x="205661" y="14751"/>
                    <a:pt x="205278" y="14751"/>
                  </a:cubicBezTo>
                  <a:lnTo>
                    <a:pt x="208347" y="14751"/>
                  </a:lnTo>
                  <a:cubicBezTo>
                    <a:pt x="208347" y="13728"/>
                    <a:pt x="210777" y="13600"/>
                    <a:pt x="210649" y="12705"/>
                  </a:cubicBezTo>
                  <a:lnTo>
                    <a:pt x="207196" y="13984"/>
                  </a:lnTo>
                  <a:cubicBezTo>
                    <a:pt x="207196" y="12960"/>
                    <a:pt x="209115" y="10914"/>
                    <a:pt x="211289" y="10914"/>
                  </a:cubicBezTo>
                  <a:cubicBezTo>
                    <a:pt x="213463" y="10914"/>
                    <a:pt x="211289" y="12833"/>
                    <a:pt x="211289" y="13216"/>
                  </a:cubicBezTo>
                  <a:cubicBezTo>
                    <a:pt x="212027" y="12918"/>
                    <a:pt x="212853" y="12918"/>
                    <a:pt x="213591" y="13216"/>
                  </a:cubicBezTo>
                  <a:lnTo>
                    <a:pt x="212696" y="13216"/>
                  </a:lnTo>
                  <a:cubicBezTo>
                    <a:pt x="213975" y="13216"/>
                    <a:pt x="214614" y="11809"/>
                    <a:pt x="216149" y="13216"/>
                  </a:cubicBezTo>
                  <a:cubicBezTo>
                    <a:pt x="217684" y="14623"/>
                    <a:pt x="217812" y="14495"/>
                    <a:pt x="217812" y="13856"/>
                  </a:cubicBezTo>
                  <a:cubicBezTo>
                    <a:pt x="216883" y="12089"/>
                    <a:pt x="216611" y="10049"/>
                    <a:pt x="217044" y="8100"/>
                  </a:cubicBezTo>
                  <a:cubicBezTo>
                    <a:pt x="218255" y="8465"/>
                    <a:pt x="219415" y="8981"/>
                    <a:pt x="220497" y="9635"/>
                  </a:cubicBezTo>
                  <a:cubicBezTo>
                    <a:pt x="221393" y="10530"/>
                    <a:pt x="219346" y="11937"/>
                    <a:pt x="220498" y="12705"/>
                  </a:cubicBezTo>
                  <a:cubicBezTo>
                    <a:pt x="221649" y="13472"/>
                    <a:pt x="220498" y="12065"/>
                    <a:pt x="221137" y="11937"/>
                  </a:cubicBezTo>
                  <a:cubicBezTo>
                    <a:pt x="221776" y="11809"/>
                    <a:pt x="221137" y="12833"/>
                    <a:pt x="222160" y="12705"/>
                  </a:cubicBezTo>
                  <a:cubicBezTo>
                    <a:pt x="223184" y="12577"/>
                    <a:pt x="224463" y="12705"/>
                    <a:pt x="222160" y="11681"/>
                  </a:cubicBezTo>
                  <a:cubicBezTo>
                    <a:pt x="223184" y="11681"/>
                    <a:pt x="223312" y="11681"/>
                    <a:pt x="224718" y="11681"/>
                  </a:cubicBezTo>
                  <a:cubicBezTo>
                    <a:pt x="224718" y="10914"/>
                    <a:pt x="225741" y="9251"/>
                    <a:pt x="226893" y="8868"/>
                  </a:cubicBezTo>
                  <a:cubicBezTo>
                    <a:pt x="226822" y="9119"/>
                    <a:pt x="226822" y="9384"/>
                    <a:pt x="226893" y="9635"/>
                  </a:cubicBezTo>
                  <a:cubicBezTo>
                    <a:pt x="229195" y="9635"/>
                    <a:pt x="230474" y="9635"/>
                    <a:pt x="232776" y="9635"/>
                  </a:cubicBezTo>
                  <a:cubicBezTo>
                    <a:pt x="232776" y="9635"/>
                    <a:pt x="234055" y="9635"/>
                    <a:pt x="233543" y="10658"/>
                  </a:cubicBezTo>
                  <a:cubicBezTo>
                    <a:pt x="233911" y="10343"/>
                    <a:pt x="234350" y="10124"/>
                    <a:pt x="234822" y="10019"/>
                  </a:cubicBezTo>
                  <a:cubicBezTo>
                    <a:pt x="236229" y="10914"/>
                    <a:pt x="233288" y="10019"/>
                    <a:pt x="234822" y="11298"/>
                  </a:cubicBezTo>
                  <a:cubicBezTo>
                    <a:pt x="236357" y="12577"/>
                    <a:pt x="236485" y="10403"/>
                    <a:pt x="237380" y="9891"/>
                  </a:cubicBezTo>
                  <a:cubicBezTo>
                    <a:pt x="238275" y="9379"/>
                    <a:pt x="235206" y="9891"/>
                    <a:pt x="234311" y="9891"/>
                  </a:cubicBezTo>
                  <a:cubicBezTo>
                    <a:pt x="233415" y="9891"/>
                    <a:pt x="235845" y="7077"/>
                    <a:pt x="238020" y="6438"/>
                  </a:cubicBezTo>
                  <a:cubicBezTo>
                    <a:pt x="240194" y="5798"/>
                    <a:pt x="238915" y="7205"/>
                    <a:pt x="239171" y="6438"/>
                  </a:cubicBezTo>
                  <a:cubicBezTo>
                    <a:pt x="242624" y="6438"/>
                    <a:pt x="241985" y="4008"/>
                    <a:pt x="244926" y="4775"/>
                  </a:cubicBezTo>
                  <a:cubicBezTo>
                    <a:pt x="247868" y="5542"/>
                    <a:pt x="244926" y="6566"/>
                    <a:pt x="244926" y="7077"/>
                  </a:cubicBezTo>
                  <a:cubicBezTo>
                    <a:pt x="244926" y="7589"/>
                    <a:pt x="242624" y="7077"/>
                    <a:pt x="241601" y="7077"/>
                  </a:cubicBezTo>
                  <a:lnTo>
                    <a:pt x="242880" y="7077"/>
                  </a:lnTo>
                  <a:cubicBezTo>
                    <a:pt x="242235" y="7397"/>
                    <a:pt x="241478" y="7397"/>
                    <a:pt x="240834" y="7077"/>
                  </a:cubicBezTo>
                  <a:cubicBezTo>
                    <a:pt x="241857" y="7845"/>
                    <a:pt x="246717" y="7077"/>
                    <a:pt x="249403" y="7077"/>
                  </a:cubicBezTo>
                  <a:cubicBezTo>
                    <a:pt x="249403" y="7077"/>
                    <a:pt x="250554" y="6438"/>
                    <a:pt x="250170" y="6182"/>
                  </a:cubicBezTo>
                  <a:lnTo>
                    <a:pt x="249403" y="6182"/>
                  </a:lnTo>
                  <a:cubicBezTo>
                    <a:pt x="248635" y="6182"/>
                    <a:pt x="250937" y="5159"/>
                    <a:pt x="249403" y="4903"/>
                  </a:cubicBezTo>
                  <a:cubicBezTo>
                    <a:pt x="250564" y="4108"/>
                    <a:pt x="251967" y="3746"/>
                    <a:pt x="253367" y="3880"/>
                  </a:cubicBezTo>
                  <a:lnTo>
                    <a:pt x="253367" y="4775"/>
                  </a:lnTo>
                  <a:cubicBezTo>
                    <a:pt x="252913" y="4434"/>
                    <a:pt x="252287" y="4434"/>
                    <a:pt x="251833" y="4775"/>
                  </a:cubicBezTo>
                  <a:cubicBezTo>
                    <a:pt x="252472" y="4775"/>
                    <a:pt x="254391" y="5926"/>
                    <a:pt x="255030" y="4775"/>
                  </a:cubicBezTo>
                  <a:lnTo>
                    <a:pt x="253879" y="4135"/>
                  </a:lnTo>
                  <a:cubicBezTo>
                    <a:pt x="254903" y="4135"/>
                    <a:pt x="256309" y="2473"/>
                    <a:pt x="257716" y="2729"/>
                  </a:cubicBezTo>
                  <a:cubicBezTo>
                    <a:pt x="257077" y="1833"/>
                    <a:pt x="257716" y="2729"/>
                    <a:pt x="256309" y="1833"/>
                  </a:cubicBezTo>
                  <a:cubicBezTo>
                    <a:pt x="257332" y="3112"/>
                    <a:pt x="252728" y="1833"/>
                    <a:pt x="254263" y="3240"/>
                  </a:cubicBezTo>
                  <a:cubicBezTo>
                    <a:pt x="253112" y="2089"/>
                    <a:pt x="252472" y="3240"/>
                    <a:pt x="251065" y="1833"/>
                  </a:cubicBezTo>
                  <a:cubicBezTo>
                    <a:pt x="249659" y="426"/>
                    <a:pt x="251065" y="1833"/>
                    <a:pt x="250298" y="1833"/>
                  </a:cubicBezTo>
                  <a:lnTo>
                    <a:pt x="250298" y="1833"/>
                  </a:lnTo>
                  <a:lnTo>
                    <a:pt x="250298" y="1833"/>
                  </a:lnTo>
                  <a:cubicBezTo>
                    <a:pt x="250298" y="1833"/>
                    <a:pt x="250298" y="1833"/>
                    <a:pt x="250298" y="1833"/>
                  </a:cubicBezTo>
                  <a:cubicBezTo>
                    <a:pt x="250298" y="1833"/>
                    <a:pt x="247996" y="2601"/>
                    <a:pt x="247356" y="2984"/>
                  </a:cubicBezTo>
                  <a:cubicBezTo>
                    <a:pt x="246717" y="3368"/>
                    <a:pt x="247356" y="2984"/>
                    <a:pt x="247356" y="2345"/>
                  </a:cubicBezTo>
                  <a:lnTo>
                    <a:pt x="246461" y="2984"/>
                  </a:lnTo>
                  <a:cubicBezTo>
                    <a:pt x="246461" y="2217"/>
                    <a:pt x="244542" y="1833"/>
                    <a:pt x="246461" y="1322"/>
                  </a:cubicBezTo>
                  <a:lnTo>
                    <a:pt x="245054" y="1322"/>
                  </a:lnTo>
                  <a:cubicBezTo>
                    <a:pt x="244156" y="938"/>
                    <a:pt x="243139" y="938"/>
                    <a:pt x="242240" y="1322"/>
                  </a:cubicBezTo>
                  <a:cubicBezTo>
                    <a:pt x="241473" y="1322"/>
                    <a:pt x="240450" y="2089"/>
                    <a:pt x="241089" y="1322"/>
                  </a:cubicBezTo>
                  <a:lnTo>
                    <a:pt x="238787" y="1322"/>
                  </a:lnTo>
                  <a:lnTo>
                    <a:pt x="238787" y="1322"/>
                  </a:lnTo>
                  <a:cubicBezTo>
                    <a:pt x="236485" y="1322"/>
                    <a:pt x="234055" y="2729"/>
                    <a:pt x="231369" y="1322"/>
                  </a:cubicBezTo>
                  <a:cubicBezTo>
                    <a:pt x="230444" y="1544"/>
                    <a:pt x="229480" y="1544"/>
                    <a:pt x="228555" y="1322"/>
                  </a:cubicBezTo>
                  <a:lnTo>
                    <a:pt x="228555" y="682"/>
                  </a:lnTo>
                  <a:cubicBezTo>
                    <a:pt x="227532" y="682"/>
                    <a:pt x="225486" y="682"/>
                    <a:pt x="225102" y="682"/>
                  </a:cubicBezTo>
                  <a:cubicBezTo>
                    <a:pt x="223951" y="-853"/>
                    <a:pt x="220370" y="682"/>
                    <a:pt x="218579" y="682"/>
                  </a:cubicBezTo>
                  <a:lnTo>
                    <a:pt x="218579" y="1450"/>
                  </a:lnTo>
                  <a:cubicBezTo>
                    <a:pt x="217264" y="1468"/>
                    <a:pt x="215963" y="1729"/>
                    <a:pt x="214742" y="2217"/>
                  </a:cubicBezTo>
                  <a:lnTo>
                    <a:pt x="214742" y="2217"/>
                  </a:lnTo>
                  <a:cubicBezTo>
                    <a:pt x="213463" y="2857"/>
                    <a:pt x="211417" y="2217"/>
                    <a:pt x="209370" y="2217"/>
                  </a:cubicBezTo>
                  <a:cubicBezTo>
                    <a:pt x="209370" y="2217"/>
                    <a:pt x="210010" y="2217"/>
                    <a:pt x="210394" y="2217"/>
                  </a:cubicBezTo>
                  <a:cubicBezTo>
                    <a:pt x="207835" y="810"/>
                    <a:pt x="205278" y="3624"/>
                    <a:pt x="203103" y="2217"/>
                  </a:cubicBezTo>
                  <a:cubicBezTo>
                    <a:pt x="202668" y="2468"/>
                    <a:pt x="202132" y="2468"/>
                    <a:pt x="201697" y="2217"/>
                  </a:cubicBezTo>
                  <a:lnTo>
                    <a:pt x="201697" y="2217"/>
                  </a:lnTo>
                  <a:lnTo>
                    <a:pt x="200929" y="2217"/>
                  </a:lnTo>
                  <a:cubicBezTo>
                    <a:pt x="200929" y="2217"/>
                    <a:pt x="200929" y="2217"/>
                    <a:pt x="201569" y="2217"/>
                  </a:cubicBezTo>
                  <a:lnTo>
                    <a:pt x="199906" y="2217"/>
                  </a:lnTo>
                  <a:lnTo>
                    <a:pt x="199906" y="1450"/>
                  </a:lnTo>
                  <a:lnTo>
                    <a:pt x="199906" y="1450"/>
                  </a:lnTo>
                  <a:cubicBezTo>
                    <a:pt x="199906" y="1450"/>
                    <a:pt x="199906" y="1450"/>
                    <a:pt x="199906" y="2473"/>
                  </a:cubicBezTo>
                  <a:lnTo>
                    <a:pt x="199138" y="2473"/>
                  </a:lnTo>
                  <a:cubicBezTo>
                    <a:pt x="199138" y="1194"/>
                    <a:pt x="197476" y="2473"/>
                    <a:pt x="196708" y="1705"/>
                  </a:cubicBezTo>
                  <a:cubicBezTo>
                    <a:pt x="195941" y="938"/>
                    <a:pt x="193639" y="1705"/>
                    <a:pt x="193383" y="3624"/>
                  </a:cubicBezTo>
                  <a:cubicBezTo>
                    <a:pt x="193127" y="5542"/>
                    <a:pt x="193383" y="3624"/>
                    <a:pt x="193383" y="3624"/>
                  </a:cubicBezTo>
                  <a:cubicBezTo>
                    <a:pt x="192725" y="3367"/>
                    <a:pt x="191995" y="3367"/>
                    <a:pt x="191336" y="3624"/>
                  </a:cubicBezTo>
                  <a:lnTo>
                    <a:pt x="191337" y="2729"/>
                  </a:lnTo>
                  <a:lnTo>
                    <a:pt x="189930" y="4135"/>
                  </a:lnTo>
                  <a:cubicBezTo>
                    <a:pt x="188907" y="4135"/>
                    <a:pt x="188523" y="3240"/>
                    <a:pt x="189930" y="2473"/>
                  </a:cubicBezTo>
                  <a:cubicBezTo>
                    <a:pt x="187756" y="3752"/>
                    <a:pt x="188139" y="2473"/>
                    <a:pt x="186349" y="4135"/>
                  </a:cubicBezTo>
                  <a:lnTo>
                    <a:pt x="186349" y="4135"/>
                  </a:lnTo>
                  <a:cubicBezTo>
                    <a:pt x="186349" y="4135"/>
                    <a:pt x="184686" y="5159"/>
                    <a:pt x="184174" y="4135"/>
                  </a:cubicBezTo>
                  <a:cubicBezTo>
                    <a:pt x="183663" y="3112"/>
                    <a:pt x="176756" y="4135"/>
                    <a:pt x="172791" y="3496"/>
                  </a:cubicBezTo>
                  <a:cubicBezTo>
                    <a:pt x="173687" y="5286"/>
                    <a:pt x="171001" y="2729"/>
                    <a:pt x="170873" y="4135"/>
                  </a:cubicBezTo>
                  <a:cubicBezTo>
                    <a:pt x="170745" y="5542"/>
                    <a:pt x="170106" y="3496"/>
                    <a:pt x="170873" y="3112"/>
                  </a:cubicBezTo>
                  <a:cubicBezTo>
                    <a:pt x="168955" y="3112"/>
                    <a:pt x="167931" y="3112"/>
                    <a:pt x="166652" y="3880"/>
                  </a:cubicBezTo>
                  <a:cubicBezTo>
                    <a:pt x="165373" y="4647"/>
                    <a:pt x="166652" y="3112"/>
                    <a:pt x="166652" y="2857"/>
                  </a:cubicBezTo>
                  <a:cubicBezTo>
                    <a:pt x="166652" y="2601"/>
                    <a:pt x="166013" y="2857"/>
                    <a:pt x="165885" y="2857"/>
                  </a:cubicBezTo>
                  <a:cubicBezTo>
                    <a:pt x="165757" y="2857"/>
                    <a:pt x="165885" y="2857"/>
                    <a:pt x="165885" y="2857"/>
                  </a:cubicBezTo>
                  <a:cubicBezTo>
                    <a:pt x="163838" y="2857"/>
                    <a:pt x="163711" y="4391"/>
                    <a:pt x="163711" y="5670"/>
                  </a:cubicBezTo>
                  <a:cubicBezTo>
                    <a:pt x="163711" y="6949"/>
                    <a:pt x="162048" y="5670"/>
                    <a:pt x="161408" y="5670"/>
                  </a:cubicBezTo>
                  <a:cubicBezTo>
                    <a:pt x="160769" y="5670"/>
                    <a:pt x="160385" y="4903"/>
                    <a:pt x="161408" y="4647"/>
                  </a:cubicBezTo>
                  <a:cubicBezTo>
                    <a:pt x="160641" y="4647"/>
                    <a:pt x="157060" y="4647"/>
                    <a:pt x="157060" y="5286"/>
                  </a:cubicBezTo>
                  <a:cubicBezTo>
                    <a:pt x="157060" y="5926"/>
                    <a:pt x="156037" y="5286"/>
                    <a:pt x="155781" y="5286"/>
                  </a:cubicBezTo>
                  <a:lnTo>
                    <a:pt x="152967" y="5286"/>
                  </a:lnTo>
                  <a:cubicBezTo>
                    <a:pt x="152967" y="6566"/>
                    <a:pt x="151688" y="5286"/>
                    <a:pt x="150409" y="5286"/>
                  </a:cubicBezTo>
                  <a:lnTo>
                    <a:pt x="150409" y="5286"/>
                  </a:lnTo>
                  <a:cubicBezTo>
                    <a:pt x="147467" y="4647"/>
                    <a:pt x="149130" y="5286"/>
                    <a:pt x="146189" y="5286"/>
                  </a:cubicBezTo>
                  <a:lnTo>
                    <a:pt x="146189" y="6054"/>
                  </a:lnTo>
                  <a:cubicBezTo>
                    <a:pt x="146189" y="7717"/>
                    <a:pt x="143630" y="5286"/>
                    <a:pt x="141968" y="6054"/>
                  </a:cubicBezTo>
                  <a:lnTo>
                    <a:pt x="142607" y="6054"/>
                  </a:lnTo>
                  <a:cubicBezTo>
                    <a:pt x="141712" y="6693"/>
                    <a:pt x="139921" y="4008"/>
                    <a:pt x="139026" y="3880"/>
                  </a:cubicBezTo>
                  <a:cubicBezTo>
                    <a:pt x="138131" y="3752"/>
                    <a:pt x="139026" y="3880"/>
                    <a:pt x="139666" y="3880"/>
                  </a:cubicBezTo>
                  <a:cubicBezTo>
                    <a:pt x="137236" y="2984"/>
                    <a:pt x="139666" y="4903"/>
                    <a:pt x="137619" y="5159"/>
                  </a:cubicBezTo>
                  <a:cubicBezTo>
                    <a:pt x="135573" y="5414"/>
                    <a:pt x="137619" y="3880"/>
                    <a:pt x="136724" y="3752"/>
                  </a:cubicBezTo>
                  <a:cubicBezTo>
                    <a:pt x="135828" y="3624"/>
                    <a:pt x="133399" y="5670"/>
                    <a:pt x="131736" y="4775"/>
                  </a:cubicBezTo>
                  <a:cubicBezTo>
                    <a:pt x="131736" y="4775"/>
                    <a:pt x="132503" y="5542"/>
                    <a:pt x="131736" y="5926"/>
                  </a:cubicBezTo>
                  <a:cubicBezTo>
                    <a:pt x="130969" y="6310"/>
                    <a:pt x="128155" y="4519"/>
                    <a:pt x="127131" y="5926"/>
                  </a:cubicBezTo>
                  <a:lnTo>
                    <a:pt x="127131" y="5926"/>
                  </a:lnTo>
                  <a:cubicBezTo>
                    <a:pt x="126236" y="5926"/>
                    <a:pt x="124062" y="6693"/>
                    <a:pt x="123550" y="7333"/>
                  </a:cubicBezTo>
                  <a:cubicBezTo>
                    <a:pt x="122527" y="4775"/>
                    <a:pt x="117539" y="8996"/>
                    <a:pt x="117539" y="6566"/>
                  </a:cubicBezTo>
                  <a:lnTo>
                    <a:pt x="114598" y="6566"/>
                  </a:lnTo>
                  <a:lnTo>
                    <a:pt x="114598" y="6566"/>
                  </a:lnTo>
                  <a:cubicBezTo>
                    <a:pt x="113404" y="6362"/>
                    <a:pt x="112190" y="6799"/>
                    <a:pt x="111400" y="7717"/>
                  </a:cubicBezTo>
                  <a:cubicBezTo>
                    <a:pt x="111400" y="7717"/>
                    <a:pt x="111400" y="7717"/>
                    <a:pt x="111400" y="7717"/>
                  </a:cubicBezTo>
                  <a:cubicBezTo>
                    <a:pt x="109570" y="7188"/>
                    <a:pt x="107597" y="7621"/>
                    <a:pt x="106156" y="8868"/>
                  </a:cubicBezTo>
                  <a:lnTo>
                    <a:pt x="106156" y="7972"/>
                  </a:lnTo>
                  <a:cubicBezTo>
                    <a:pt x="106156" y="7972"/>
                    <a:pt x="102063" y="6949"/>
                    <a:pt x="99378" y="7972"/>
                  </a:cubicBezTo>
                  <a:lnTo>
                    <a:pt x="99378" y="7972"/>
                  </a:lnTo>
                  <a:cubicBezTo>
                    <a:pt x="96436" y="8996"/>
                    <a:pt x="92087" y="6182"/>
                    <a:pt x="91064" y="8996"/>
                  </a:cubicBezTo>
                  <a:lnTo>
                    <a:pt x="89018" y="9891"/>
                  </a:lnTo>
                  <a:cubicBezTo>
                    <a:pt x="91704" y="9891"/>
                    <a:pt x="89018" y="11042"/>
                    <a:pt x="89785" y="11554"/>
                  </a:cubicBezTo>
                  <a:cubicBezTo>
                    <a:pt x="90553" y="12065"/>
                    <a:pt x="87099" y="10786"/>
                    <a:pt x="88378" y="10530"/>
                  </a:cubicBezTo>
                  <a:lnTo>
                    <a:pt x="88378" y="10530"/>
                  </a:lnTo>
                  <a:cubicBezTo>
                    <a:pt x="88378" y="9123"/>
                    <a:pt x="85053" y="10530"/>
                    <a:pt x="85053" y="9251"/>
                  </a:cubicBezTo>
                  <a:cubicBezTo>
                    <a:pt x="79937" y="9251"/>
                    <a:pt x="74949" y="9251"/>
                    <a:pt x="70217" y="9251"/>
                  </a:cubicBezTo>
                  <a:lnTo>
                    <a:pt x="70217" y="10403"/>
                  </a:lnTo>
                  <a:lnTo>
                    <a:pt x="68554" y="10403"/>
                  </a:lnTo>
                  <a:cubicBezTo>
                    <a:pt x="68554" y="10403"/>
                    <a:pt x="67914" y="9507"/>
                    <a:pt x="69193" y="9507"/>
                  </a:cubicBezTo>
                  <a:cubicBezTo>
                    <a:pt x="68426" y="9507"/>
                    <a:pt x="67147" y="10147"/>
                    <a:pt x="67147" y="10403"/>
                  </a:cubicBezTo>
                  <a:cubicBezTo>
                    <a:pt x="64845" y="10403"/>
                    <a:pt x="68042" y="8996"/>
                    <a:pt x="67147" y="8996"/>
                  </a:cubicBezTo>
                  <a:lnTo>
                    <a:pt x="66124" y="8996"/>
                  </a:lnTo>
                  <a:lnTo>
                    <a:pt x="66124" y="8996"/>
                  </a:lnTo>
                  <a:cubicBezTo>
                    <a:pt x="65356" y="8996"/>
                    <a:pt x="65356" y="10019"/>
                    <a:pt x="63949" y="10147"/>
                  </a:cubicBezTo>
                  <a:cubicBezTo>
                    <a:pt x="62543" y="10275"/>
                    <a:pt x="63949" y="9379"/>
                    <a:pt x="63054" y="9379"/>
                  </a:cubicBezTo>
                  <a:lnTo>
                    <a:pt x="60368" y="9379"/>
                  </a:lnTo>
                  <a:lnTo>
                    <a:pt x="61264" y="10275"/>
                  </a:lnTo>
                  <a:cubicBezTo>
                    <a:pt x="60368" y="10275"/>
                    <a:pt x="59345" y="10275"/>
                    <a:pt x="60368" y="11298"/>
                  </a:cubicBezTo>
                  <a:cubicBezTo>
                    <a:pt x="58834" y="9763"/>
                    <a:pt x="52439" y="11298"/>
                    <a:pt x="51543" y="11298"/>
                  </a:cubicBezTo>
                  <a:cubicBezTo>
                    <a:pt x="50240" y="11956"/>
                    <a:pt x="48774" y="12223"/>
                    <a:pt x="47323" y="12065"/>
                  </a:cubicBezTo>
                  <a:cubicBezTo>
                    <a:pt x="47323" y="12065"/>
                    <a:pt x="48090" y="13216"/>
                    <a:pt x="46683" y="13216"/>
                  </a:cubicBezTo>
                  <a:cubicBezTo>
                    <a:pt x="46683" y="11042"/>
                    <a:pt x="44125" y="12449"/>
                    <a:pt x="42846" y="10914"/>
                  </a:cubicBezTo>
                  <a:cubicBezTo>
                    <a:pt x="43997" y="11937"/>
                    <a:pt x="39009" y="10914"/>
                    <a:pt x="40672" y="12705"/>
                  </a:cubicBezTo>
                  <a:cubicBezTo>
                    <a:pt x="39521" y="12705"/>
                    <a:pt x="40672" y="11937"/>
                    <a:pt x="39649" y="11554"/>
                  </a:cubicBezTo>
                  <a:cubicBezTo>
                    <a:pt x="36499" y="11814"/>
                    <a:pt x="33334" y="11814"/>
                    <a:pt x="30184" y="11554"/>
                  </a:cubicBezTo>
                  <a:cubicBezTo>
                    <a:pt x="30184" y="11554"/>
                    <a:pt x="30184" y="12321"/>
                    <a:pt x="30184" y="12705"/>
                  </a:cubicBezTo>
                  <a:lnTo>
                    <a:pt x="28266" y="11426"/>
                  </a:lnTo>
                  <a:cubicBezTo>
                    <a:pt x="27626" y="11426"/>
                    <a:pt x="28266" y="13088"/>
                    <a:pt x="26475" y="12193"/>
                  </a:cubicBezTo>
                  <a:cubicBezTo>
                    <a:pt x="24685" y="11298"/>
                    <a:pt x="26475" y="12193"/>
                    <a:pt x="26475" y="12833"/>
                  </a:cubicBezTo>
                  <a:cubicBezTo>
                    <a:pt x="19825" y="11809"/>
                    <a:pt x="13685" y="14623"/>
                    <a:pt x="6139" y="12833"/>
                  </a:cubicBezTo>
                  <a:cubicBezTo>
                    <a:pt x="7035" y="12833"/>
                    <a:pt x="6139" y="12833"/>
                    <a:pt x="6139" y="12833"/>
                  </a:cubicBezTo>
                  <a:cubicBezTo>
                    <a:pt x="6139" y="12833"/>
                    <a:pt x="6139" y="13472"/>
                    <a:pt x="6139" y="13856"/>
                  </a:cubicBezTo>
                  <a:lnTo>
                    <a:pt x="3325" y="12960"/>
                  </a:lnTo>
                  <a:cubicBezTo>
                    <a:pt x="3325" y="13984"/>
                    <a:pt x="256" y="12960"/>
                    <a:pt x="0" y="14112"/>
                  </a:cubicBezTo>
                  <a:lnTo>
                    <a:pt x="895" y="14112"/>
                  </a:lnTo>
                  <a:cubicBezTo>
                    <a:pt x="-256" y="15263"/>
                    <a:pt x="2686" y="16542"/>
                    <a:pt x="2558" y="18076"/>
                  </a:cubicBezTo>
                  <a:cubicBezTo>
                    <a:pt x="3837" y="16669"/>
                    <a:pt x="6139" y="19867"/>
                    <a:pt x="8313" y="18076"/>
                  </a:cubicBezTo>
                  <a:cubicBezTo>
                    <a:pt x="8313" y="18076"/>
                    <a:pt x="8313" y="18076"/>
                    <a:pt x="8313" y="18844"/>
                  </a:cubicBezTo>
                  <a:cubicBezTo>
                    <a:pt x="8313" y="19611"/>
                    <a:pt x="9465" y="18076"/>
                    <a:pt x="10743" y="18204"/>
                  </a:cubicBezTo>
                  <a:lnTo>
                    <a:pt x="10743" y="18204"/>
                  </a:lnTo>
                  <a:cubicBezTo>
                    <a:pt x="13720" y="17895"/>
                    <a:pt x="16720" y="17895"/>
                    <a:pt x="19697" y="18204"/>
                  </a:cubicBezTo>
                  <a:lnTo>
                    <a:pt x="19697" y="17565"/>
                  </a:lnTo>
                  <a:cubicBezTo>
                    <a:pt x="20157" y="17440"/>
                    <a:pt x="20643" y="17440"/>
                    <a:pt x="21103" y="17565"/>
                  </a:cubicBezTo>
                  <a:cubicBezTo>
                    <a:pt x="21999" y="16414"/>
                    <a:pt x="18801" y="17565"/>
                    <a:pt x="19568" y="16286"/>
                  </a:cubicBezTo>
                  <a:cubicBezTo>
                    <a:pt x="20848" y="17821"/>
                    <a:pt x="25580" y="16286"/>
                    <a:pt x="26347" y="17693"/>
                  </a:cubicBezTo>
                  <a:cubicBezTo>
                    <a:pt x="27114" y="19100"/>
                    <a:pt x="26347" y="16925"/>
                    <a:pt x="27242" y="16797"/>
                  </a:cubicBezTo>
                  <a:lnTo>
                    <a:pt x="27242" y="16797"/>
                  </a:lnTo>
                  <a:lnTo>
                    <a:pt x="27242" y="16158"/>
                  </a:lnTo>
                  <a:cubicBezTo>
                    <a:pt x="27867" y="16207"/>
                    <a:pt x="28410" y="16602"/>
                    <a:pt x="28649" y="17181"/>
                  </a:cubicBezTo>
                  <a:lnTo>
                    <a:pt x="27882" y="17181"/>
                  </a:lnTo>
                  <a:cubicBezTo>
                    <a:pt x="28905" y="17181"/>
                    <a:pt x="30952" y="17181"/>
                    <a:pt x="31335" y="17181"/>
                  </a:cubicBezTo>
                  <a:lnTo>
                    <a:pt x="30056" y="17181"/>
                  </a:lnTo>
                  <a:cubicBezTo>
                    <a:pt x="33791" y="17015"/>
                    <a:pt x="37509" y="16588"/>
                    <a:pt x="41183" y="15902"/>
                  </a:cubicBezTo>
                  <a:lnTo>
                    <a:pt x="41183" y="15902"/>
                  </a:lnTo>
                  <a:cubicBezTo>
                    <a:pt x="43742" y="15135"/>
                    <a:pt x="43358" y="15902"/>
                    <a:pt x="46172" y="15902"/>
                  </a:cubicBezTo>
                  <a:lnTo>
                    <a:pt x="46172" y="15902"/>
                  </a:lnTo>
                  <a:cubicBezTo>
                    <a:pt x="46772" y="15485"/>
                    <a:pt x="47487" y="15262"/>
                    <a:pt x="48218" y="15263"/>
                  </a:cubicBezTo>
                  <a:cubicBezTo>
                    <a:pt x="47578" y="15263"/>
                    <a:pt x="49625" y="16030"/>
                    <a:pt x="48218" y="16542"/>
                  </a:cubicBezTo>
                  <a:cubicBezTo>
                    <a:pt x="51032" y="15646"/>
                    <a:pt x="49625" y="16542"/>
                    <a:pt x="51416" y="14495"/>
                  </a:cubicBezTo>
                  <a:lnTo>
                    <a:pt x="51416" y="14495"/>
                  </a:lnTo>
                  <a:cubicBezTo>
                    <a:pt x="51922" y="13880"/>
                    <a:pt x="52666" y="13508"/>
                    <a:pt x="53462" y="13472"/>
                  </a:cubicBezTo>
                  <a:cubicBezTo>
                    <a:pt x="52311" y="13472"/>
                    <a:pt x="54357" y="14367"/>
                    <a:pt x="53462" y="15007"/>
                  </a:cubicBezTo>
                  <a:cubicBezTo>
                    <a:pt x="56531" y="16158"/>
                    <a:pt x="57810" y="13472"/>
                    <a:pt x="59345" y="15007"/>
                  </a:cubicBezTo>
                  <a:cubicBezTo>
                    <a:pt x="60624" y="13344"/>
                    <a:pt x="56659" y="14240"/>
                    <a:pt x="57427" y="13856"/>
                  </a:cubicBezTo>
                  <a:cubicBezTo>
                    <a:pt x="58194" y="13472"/>
                    <a:pt x="58578" y="12705"/>
                    <a:pt x="59473" y="12705"/>
                  </a:cubicBezTo>
                  <a:cubicBezTo>
                    <a:pt x="60368" y="12705"/>
                    <a:pt x="61136" y="14751"/>
                    <a:pt x="63566" y="14623"/>
                  </a:cubicBezTo>
                  <a:lnTo>
                    <a:pt x="63566" y="14623"/>
                  </a:lnTo>
                  <a:cubicBezTo>
                    <a:pt x="64589" y="14623"/>
                    <a:pt x="65356" y="13984"/>
                    <a:pt x="66508" y="14623"/>
                  </a:cubicBezTo>
                  <a:cubicBezTo>
                    <a:pt x="67659" y="15263"/>
                    <a:pt x="67914" y="14623"/>
                    <a:pt x="68042" y="13344"/>
                  </a:cubicBezTo>
                  <a:lnTo>
                    <a:pt x="65868" y="13344"/>
                  </a:lnTo>
                  <a:cubicBezTo>
                    <a:pt x="67147" y="13344"/>
                    <a:pt x="68170" y="11426"/>
                    <a:pt x="70344" y="12065"/>
                  </a:cubicBezTo>
                  <a:lnTo>
                    <a:pt x="69193" y="12833"/>
                  </a:lnTo>
                  <a:cubicBezTo>
                    <a:pt x="69193" y="12833"/>
                    <a:pt x="70217" y="12833"/>
                    <a:pt x="70984" y="12833"/>
                  </a:cubicBezTo>
                  <a:cubicBezTo>
                    <a:pt x="71751" y="12833"/>
                    <a:pt x="68298" y="12833"/>
                    <a:pt x="67019" y="14367"/>
                  </a:cubicBezTo>
                  <a:cubicBezTo>
                    <a:pt x="67659" y="14367"/>
                    <a:pt x="69449" y="13216"/>
                    <a:pt x="68810" y="14367"/>
                  </a:cubicBezTo>
                  <a:cubicBezTo>
                    <a:pt x="69705" y="12577"/>
                    <a:pt x="71240" y="14367"/>
                    <a:pt x="72774" y="13088"/>
                  </a:cubicBezTo>
                  <a:lnTo>
                    <a:pt x="72774" y="13856"/>
                  </a:lnTo>
                  <a:cubicBezTo>
                    <a:pt x="73155" y="13786"/>
                    <a:pt x="73545" y="13786"/>
                    <a:pt x="73925" y="13856"/>
                  </a:cubicBezTo>
                  <a:lnTo>
                    <a:pt x="73158" y="14879"/>
                  </a:lnTo>
                  <a:cubicBezTo>
                    <a:pt x="74437" y="13984"/>
                    <a:pt x="75716" y="14879"/>
                    <a:pt x="76995" y="14879"/>
                  </a:cubicBezTo>
                  <a:cubicBezTo>
                    <a:pt x="74309" y="14879"/>
                    <a:pt x="76356" y="13984"/>
                    <a:pt x="75205" y="13472"/>
                  </a:cubicBezTo>
                  <a:cubicBezTo>
                    <a:pt x="78402" y="12321"/>
                    <a:pt x="77123" y="15263"/>
                    <a:pt x="80832" y="14751"/>
                  </a:cubicBezTo>
                  <a:cubicBezTo>
                    <a:pt x="80832" y="14751"/>
                    <a:pt x="78914" y="14751"/>
                    <a:pt x="79681" y="13984"/>
                  </a:cubicBezTo>
                  <a:cubicBezTo>
                    <a:pt x="80413" y="14081"/>
                    <a:pt x="81112" y="14343"/>
                    <a:pt x="81727" y="14751"/>
                  </a:cubicBezTo>
                  <a:cubicBezTo>
                    <a:pt x="84158" y="14751"/>
                    <a:pt x="81727" y="13984"/>
                    <a:pt x="82367" y="13472"/>
                  </a:cubicBezTo>
                  <a:cubicBezTo>
                    <a:pt x="83007" y="12960"/>
                    <a:pt x="83518" y="13472"/>
                    <a:pt x="84541" y="12705"/>
                  </a:cubicBezTo>
                  <a:lnTo>
                    <a:pt x="84541" y="13472"/>
                  </a:lnTo>
                  <a:cubicBezTo>
                    <a:pt x="87227" y="13472"/>
                    <a:pt x="84541" y="11937"/>
                    <a:pt x="87611" y="12321"/>
                  </a:cubicBezTo>
                  <a:lnTo>
                    <a:pt x="86715" y="13472"/>
                  </a:lnTo>
                  <a:lnTo>
                    <a:pt x="87994" y="13472"/>
                  </a:lnTo>
                  <a:lnTo>
                    <a:pt x="87994" y="14367"/>
                  </a:lnTo>
                  <a:cubicBezTo>
                    <a:pt x="89016" y="13934"/>
                    <a:pt x="90170" y="13934"/>
                    <a:pt x="91192" y="14367"/>
                  </a:cubicBezTo>
                  <a:cubicBezTo>
                    <a:pt x="91192" y="14367"/>
                    <a:pt x="91192" y="12960"/>
                    <a:pt x="92471" y="12833"/>
                  </a:cubicBezTo>
                  <a:cubicBezTo>
                    <a:pt x="93750" y="12705"/>
                    <a:pt x="92471" y="13600"/>
                    <a:pt x="93878" y="13472"/>
                  </a:cubicBezTo>
                  <a:cubicBezTo>
                    <a:pt x="93878" y="13472"/>
                    <a:pt x="93110" y="14495"/>
                    <a:pt x="92215" y="13472"/>
                  </a:cubicBezTo>
                  <a:cubicBezTo>
                    <a:pt x="91320" y="12449"/>
                    <a:pt x="92215" y="13472"/>
                    <a:pt x="92215" y="14240"/>
                  </a:cubicBezTo>
                  <a:cubicBezTo>
                    <a:pt x="92215" y="15007"/>
                    <a:pt x="94517" y="14240"/>
                    <a:pt x="95157" y="14240"/>
                  </a:cubicBezTo>
                  <a:lnTo>
                    <a:pt x="94389" y="14240"/>
                  </a:lnTo>
                  <a:lnTo>
                    <a:pt x="96947" y="12960"/>
                  </a:lnTo>
                  <a:cubicBezTo>
                    <a:pt x="96947" y="12960"/>
                    <a:pt x="96947" y="12960"/>
                    <a:pt x="96947" y="13728"/>
                  </a:cubicBezTo>
                  <a:cubicBezTo>
                    <a:pt x="96947" y="14495"/>
                    <a:pt x="97842" y="13728"/>
                    <a:pt x="98482" y="13728"/>
                  </a:cubicBezTo>
                  <a:cubicBezTo>
                    <a:pt x="99122" y="13728"/>
                    <a:pt x="98482" y="15007"/>
                    <a:pt x="97459" y="15263"/>
                  </a:cubicBezTo>
                  <a:lnTo>
                    <a:pt x="99761" y="14495"/>
                  </a:lnTo>
                  <a:cubicBezTo>
                    <a:pt x="99761" y="14495"/>
                    <a:pt x="101040" y="14495"/>
                    <a:pt x="100784" y="15391"/>
                  </a:cubicBezTo>
                  <a:cubicBezTo>
                    <a:pt x="100529" y="16286"/>
                    <a:pt x="103982" y="14112"/>
                    <a:pt x="105773" y="14495"/>
                  </a:cubicBezTo>
                  <a:cubicBezTo>
                    <a:pt x="107563" y="14879"/>
                    <a:pt x="105773" y="14495"/>
                    <a:pt x="106412" y="14495"/>
                  </a:cubicBezTo>
                  <a:cubicBezTo>
                    <a:pt x="107051" y="14495"/>
                    <a:pt x="109481" y="15263"/>
                    <a:pt x="111400" y="14495"/>
                  </a:cubicBezTo>
                  <a:lnTo>
                    <a:pt x="112551" y="15646"/>
                  </a:lnTo>
                  <a:cubicBezTo>
                    <a:pt x="114086" y="15646"/>
                    <a:pt x="111016" y="14240"/>
                    <a:pt x="113574" y="13728"/>
                  </a:cubicBezTo>
                  <a:cubicBezTo>
                    <a:pt x="116132" y="13216"/>
                    <a:pt x="114342" y="14623"/>
                    <a:pt x="114981" y="14879"/>
                  </a:cubicBezTo>
                  <a:cubicBezTo>
                    <a:pt x="116065" y="13831"/>
                    <a:pt x="117625" y="13442"/>
                    <a:pt x="119074" y="13856"/>
                  </a:cubicBezTo>
                  <a:cubicBezTo>
                    <a:pt x="119788" y="16229"/>
                    <a:pt x="119312" y="18802"/>
                    <a:pt x="117795" y="20762"/>
                  </a:cubicBezTo>
                  <a:close/>
                  <a:moveTo>
                    <a:pt x="136724" y="19355"/>
                  </a:moveTo>
                  <a:cubicBezTo>
                    <a:pt x="136724" y="19355"/>
                    <a:pt x="135573" y="19995"/>
                    <a:pt x="135317" y="19355"/>
                  </a:cubicBezTo>
                  <a:cubicBezTo>
                    <a:pt x="135061" y="18716"/>
                    <a:pt x="136084" y="19100"/>
                    <a:pt x="136724" y="19355"/>
                  </a:cubicBezTo>
                  <a:close/>
                  <a:moveTo>
                    <a:pt x="165373" y="16030"/>
                  </a:moveTo>
                  <a:cubicBezTo>
                    <a:pt x="165373" y="16030"/>
                    <a:pt x="164734" y="16030"/>
                    <a:pt x="164222" y="16030"/>
                  </a:cubicBezTo>
                  <a:close/>
                  <a:moveTo>
                    <a:pt x="245310" y="6693"/>
                  </a:moveTo>
                  <a:lnTo>
                    <a:pt x="245310" y="6693"/>
                  </a:lnTo>
                  <a:cubicBezTo>
                    <a:pt x="244415" y="6566"/>
                    <a:pt x="244798" y="6693"/>
                    <a:pt x="245310" y="6693"/>
                  </a:cubicBezTo>
                  <a:close/>
                  <a:moveTo>
                    <a:pt x="246972" y="6693"/>
                  </a:moveTo>
                  <a:cubicBezTo>
                    <a:pt x="246972" y="6693"/>
                    <a:pt x="246972" y="6693"/>
                    <a:pt x="246972" y="6693"/>
                  </a:cubicBezTo>
                  <a:cubicBezTo>
                    <a:pt x="246690" y="6831"/>
                    <a:pt x="246360" y="6831"/>
                    <a:pt x="246077" y="6693"/>
                  </a:cubicBezTo>
                  <a:cubicBezTo>
                    <a:pt x="246077" y="6693"/>
                    <a:pt x="246589" y="7205"/>
                    <a:pt x="246972" y="6949"/>
                  </a:cubicBezTo>
                  <a:close/>
                  <a:moveTo>
                    <a:pt x="64589" y="16158"/>
                  </a:moveTo>
                  <a:lnTo>
                    <a:pt x="64589" y="16158"/>
                  </a:lnTo>
                  <a:cubicBezTo>
                    <a:pt x="64077" y="16925"/>
                    <a:pt x="64333" y="16669"/>
                    <a:pt x="64589" y="16414"/>
                  </a:cubicBezTo>
                  <a:close/>
                </a:path>
              </a:pathLst>
            </a:custGeom>
            <a:solidFill>
              <a:srgbClr val="FF725E"/>
            </a:solidFill>
            <a:ln w="12783" cap="flat">
              <a:noFill/>
              <a:prstDash val="solid"/>
              <a:miter/>
            </a:ln>
          </p:spPr>
          <p:txBody>
            <a:bodyPr rtlCol="0" anchor="ctr"/>
            <a:lstStyle/>
            <a:p>
              <a:endParaRPr lang="en-US"/>
            </a:p>
          </p:txBody>
        </p:sp>
        <p:sp>
          <p:nvSpPr>
            <p:cNvPr id="839" name="Freeform: Shape 838">
              <a:extLst>
                <a:ext uri="{FF2B5EF4-FFF2-40B4-BE49-F238E27FC236}">
                  <a16:creationId xmlns:a16="http://schemas.microsoft.com/office/drawing/2014/main" id="{A12DCE45-EB6F-78E5-68F7-DD52FA100286}"/>
                </a:ext>
              </a:extLst>
            </p:cNvPr>
            <p:cNvSpPr/>
            <p:nvPr/>
          </p:nvSpPr>
          <p:spPr>
            <a:xfrm>
              <a:off x="3490229" y="6329042"/>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cubicBezTo>
                    <a:pt x="0" y="0"/>
                    <a:pt x="0" y="0"/>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840" name="Freeform: Shape 839">
              <a:extLst>
                <a:ext uri="{FF2B5EF4-FFF2-40B4-BE49-F238E27FC236}">
                  <a16:creationId xmlns:a16="http://schemas.microsoft.com/office/drawing/2014/main" id="{30F294D8-16EE-870C-8B66-4C9AD7BFD595}"/>
                </a:ext>
              </a:extLst>
            </p:cNvPr>
            <p:cNvSpPr/>
            <p:nvPr/>
          </p:nvSpPr>
          <p:spPr>
            <a:xfrm>
              <a:off x="3433953" y="6333518"/>
              <a:ext cx="128" cy="127"/>
            </a:xfrm>
            <a:custGeom>
              <a:avLst/>
              <a:gdLst>
                <a:gd name="connsiteX0" fmla="*/ 128 w 128"/>
                <a:gd name="connsiteY0" fmla="*/ 0 h 127"/>
                <a:gd name="connsiteX1" fmla="*/ 128 w 128"/>
                <a:gd name="connsiteY1" fmla="*/ 0 h 127"/>
                <a:gd name="connsiteX2" fmla="*/ 0 w 128"/>
                <a:gd name="connsiteY2" fmla="*/ 128 h 127"/>
                <a:gd name="connsiteX3" fmla="*/ 128 w 128"/>
                <a:gd name="connsiteY3" fmla="*/ 0 h 127"/>
              </a:gdLst>
              <a:ahLst/>
              <a:cxnLst>
                <a:cxn ang="0">
                  <a:pos x="connsiteX0" y="connsiteY0"/>
                </a:cxn>
                <a:cxn ang="0">
                  <a:pos x="connsiteX1" y="connsiteY1"/>
                </a:cxn>
                <a:cxn ang="0">
                  <a:pos x="connsiteX2" y="connsiteY2"/>
                </a:cxn>
                <a:cxn ang="0">
                  <a:pos x="connsiteX3" y="connsiteY3"/>
                </a:cxn>
              </a:cxnLst>
              <a:rect l="l" t="t" r="r" b="b"/>
              <a:pathLst>
                <a:path w="128" h="127">
                  <a:moveTo>
                    <a:pt x="128" y="0"/>
                  </a:moveTo>
                  <a:lnTo>
                    <a:pt x="128" y="0"/>
                  </a:lnTo>
                  <a:lnTo>
                    <a:pt x="0" y="128"/>
                  </a:lnTo>
                  <a:lnTo>
                    <a:pt x="128" y="0"/>
                  </a:lnTo>
                  <a:close/>
                </a:path>
              </a:pathLst>
            </a:custGeom>
            <a:solidFill>
              <a:srgbClr val="FF725E"/>
            </a:solidFill>
            <a:ln w="12783" cap="flat">
              <a:noFill/>
              <a:prstDash val="solid"/>
              <a:miter/>
            </a:ln>
          </p:spPr>
          <p:txBody>
            <a:bodyPr rtlCol="0" anchor="ctr"/>
            <a:lstStyle/>
            <a:p>
              <a:endParaRPr lang="en-US"/>
            </a:p>
          </p:txBody>
        </p:sp>
        <p:sp>
          <p:nvSpPr>
            <p:cNvPr id="841" name="Freeform: Shape 840">
              <a:extLst>
                <a:ext uri="{FF2B5EF4-FFF2-40B4-BE49-F238E27FC236}">
                  <a16:creationId xmlns:a16="http://schemas.microsoft.com/office/drawing/2014/main" id="{80916064-4476-654F-45E3-CB0FFC5C5C71}"/>
                </a:ext>
              </a:extLst>
            </p:cNvPr>
            <p:cNvSpPr/>
            <p:nvPr/>
          </p:nvSpPr>
          <p:spPr>
            <a:xfrm>
              <a:off x="3548423" y="6326100"/>
              <a:ext cx="639" cy="12789"/>
            </a:xfrm>
            <a:custGeom>
              <a:avLst/>
              <a:gdLst>
                <a:gd name="connsiteX0" fmla="*/ 639 w 639"/>
                <a:gd name="connsiteY0" fmla="*/ 0 h 12789"/>
                <a:gd name="connsiteX1" fmla="*/ 0 w 639"/>
                <a:gd name="connsiteY1" fmla="*/ 0 h 12789"/>
                <a:gd name="connsiteX2" fmla="*/ 639 w 639"/>
                <a:gd name="connsiteY2" fmla="*/ 0 h 12789"/>
              </a:gdLst>
              <a:ahLst/>
              <a:cxnLst>
                <a:cxn ang="0">
                  <a:pos x="connsiteX0" y="connsiteY0"/>
                </a:cxn>
                <a:cxn ang="0">
                  <a:pos x="connsiteX1" y="connsiteY1"/>
                </a:cxn>
                <a:cxn ang="0">
                  <a:pos x="connsiteX2" y="connsiteY2"/>
                </a:cxn>
              </a:cxnLst>
              <a:rect l="l" t="t" r="r" b="b"/>
              <a:pathLst>
                <a:path w="639" h="12789">
                  <a:moveTo>
                    <a:pt x="639" y="0"/>
                  </a:moveTo>
                  <a:lnTo>
                    <a:pt x="0" y="0"/>
                  </a:lnTo>
                  <a:cubicBezTo>
                    <a:pt x="0" y="0"/>
                    <a:pt x="128" y="0"/>
                    <a:pt x="639" y="0"/>
                  </a:cubicBezTo>
                  <a:close/>
                </a:path>
              </a:pathLst>
            </a:custGeom>
            <a:solidFill>
              <a:srgbClr val="FF725E"/>
            </a:solidFill>
            <a:ln w="12783" cap="flat">
              <a:noFill/>
              <a:prstDash val="solid"/>
              <a:miter/>
            </a:ln>
          </p:spPr>
          <p:txBody>
            <a:bodyPr rtlCol="0" anchor="ctr"/>
            <a:lstStyle/>
            <a:p>
              <a:endParaRPr lang="en-US"/>
            </a:p>
          </p:txBody>
        </p:sp>
        <p:sp>
          <p:nvSpPr>
            <p:cNvPr id="842" name="Freeform: Shape 841">
              <a:extLst>
                <a:ext uri="{FF2B5EF4-FFF2-40B4-BE49-F238E27FC236}">
                  <a16:creationId xmlns:a16="http://schemas.microsoft.com/office/drawing/2014/main" id="{486D0CD5-F67C-6017-DF29-10656FED9138}"/>
                </a:ext>
              </a:extLst>
            </p:cNvPr>
            <p:cNvSpPr/>
            <p:nvPr/>
          </p:nvSpPr>
          <p:spPr>
            <a:xfrm>
              <a:off x="3582956" y="6316912"/>
              <a:ext cx="1023" cy="106"/>
            </a:xfrm>
            <a:custGeom>
              <a:avLst/>
              <a:gdLst>
                <a:gd name="connsiteX0" fmla="*/ 1023 w 1023"/>
                <a:gd name="connsiteY0" fmla="*/ 107 h 106"/>
                <a:gd name="connsiteX1" fmla="*/ 0 w 1023"/>
                <a:gd name="connsiteY1" fmla="*/ 107 h 106"/>
                <a:gd name="connsiteX2" fmla="*/ 1023 w 1023"/>
                <a:gd name="connsiteY2" fmla="*/ 107 h 106"/>
                <a:gd name="connsiteX3" fmla="*/ 1023 w 1023"/>
                <a:gd name="connsiteY3" fmla="*/ 107 h 106"/>
              </a:gdLst>
              <a:ahLst/>
              <a:cxnLst>
                <a:cxn ang="0">
                  <a:pos x="connsiteX0" y="connsiteY0"/>
                </a:cxn>
                <a:cxn ang="0">
                  <a:pos x="connsiteX1" y="connsiteY1"/>
                </a:cxn>
                <a:cxn ang="0">
                  <a:pos x="connsiteX2" y="connsiteY2"/>
                </a:cxn>
                <a:cxn ang="0">
                  <a:pos x="connsiteX3" y="connsiteY3"/>
                </a:cxn>
              </a:cxnLst>
              <a:rect l="l" t="t" r="r" b="b"/>
              <a:pathLst>
                <a:path w="1023" h="106">
                  <a:moveTo>
                    <a:pt x="1023" y="107"/>
                  </a:moveTo>
                  <a:lnTo>
                    <a:pt x="0" y="107"/>
                  </a:lnTo>
                  <a:cubicBezTo>
                    <a:pt x="326" y="-36"/>
                    <a:pt x="697" y="-36"/>
                    <a:pt x="1023" y="107"/>
                  </a:cubicBezTo>
                  <a:cubicBezTo>
                    <a:pt x="1023" y="107"/>
                    <a:pt x="767" y="107"/>
                    <a:pt x="1023" y="107"/>
                  </a:cubicBezTo>
                  <a:close/>
                </a:path>
              </a:pathLst>
            </a:custGeom>
            <a:solidFill>
              <a:srgbClr val="FF725E"/>
            </a:solidFill>
            <a:ln w="12783" cap="flat">
              <a:noFill/>
              <a:prstDash val="solid"/>
              <a:miter/>
            </a:ln>
          </p:spPr>
          <p:txBody>
            <a:bodyPr rtlCol="0" anchor="ctr"/>
            <a:lstStyle/>
            <a:p>
              <a:endParaRPr lang="en-US"/>
            </a:p>
          </p:txBody>
        </p:sp>
        <p:sp>
          <p:nvSpPr>
            <p:cNvPr id="843" name="Freeform: Shape 842">
              <a:extLst>
                <a:ext uri="{FF2B5EF4-FFF2-40B4-BE49-F238E27FC236}">
                  <a16:creationId xmlns:a16="http://schemas.microsoft.com/office/drawing/2014/main" id="{E78811D5-B47B-A0F6-F82A-5F183EBB25BC}"/>
                </a:ext>
              </a:extLst>
            </p:cNvPr>
            <p:cNvSpPr/>
            <p:nvPr/>
          </p:nvSpPr>
          <p:spPr>
            <a:xfrm>
              <a:off x="3593557" y="6321037"/>
              <a:ext cx="397" cy="202"/>
            </a:xfrm>
            <a:custGeom>
              <a:avLst/>
              <a:gdLst>
                <a:gd name="connsiteX0" fmla="*/ 398 w 397"/>
                <a:gd name="connsiteY0" fmla="*/ 203 h 202"/>
                <a:gd name="connsiteX1" fmla="*/ 398 w 397"/>
                <a:gd name="connsiteY1" fmla="*/ 203 h 202"/>
                <a:gd name="connsiteX2" fmla="*/ 398 w 397"/>
                <a:gd name="connsiteY2" fmla="*/ 203 h 202"/>
                <a:gd name="connsiteX3" fmla="*/ 398 w 397"/>
                <a:gd name="connsiteY3" fmla="*/ 203 h 202"/>
              </a:gdLst>
              <a:ahLst/>
              <a:cxnLst>
                <a:cxn ang="0">
                  <a:pos x="connsiteX0" y="connsiteY0"/>
                </a:cxn>
                <a:cxn ang="0">
                  <a:pos x="connsiteX1" y="connsiteY1"/>
                </a:cxn>
                <a:cxn ang="0">
                  <a:pos x="connsiteX2" y="connsiteY2"/>
                </a:cxn>
                <a:cxn ang="0">
                  <a:pos x="connsiteX3" y="connsiteY3"/>
                </a:cxn>
              </a:cxnLst>
              <a:rect l="l" t="t" r="r" b="b"/>
              <a:pathLst>
                <a:path w="397" h="202">
                  <a:moveTo>
                    <a:pt x="398" y="203"/>
                  </a:moveTo>
                  <a:lnTo>
                    <a:pt x="398" y="203"/>
                  </a:lnTo>
                  <a:lnTo>
                    <a:pt x="398" y="203"/>
                  </a:lnTo>
                  <a:cubicBezTo>
                    <a:pt x="398" y="-181"/>
                    <a:pt x="-497" y="75"/>
                    <a:pt x="398" y="203"/>
                  </a:cubicBezTo>
                  <a:close/>
                </a:path>
              </a:pathLst>
            </a:custGeom>
            <a:solidFill>
              <a:srgbClr val="FF725E"/>
            </a:solidFill>
            <a:ln w="12783" cap="flat">
              <a:noFill/>
              <a:prstDash val="solid"/>
              <a:miter/>
            </a:ln>
          </p:spPr>
          <p:txBody>
            <a:bodyPr rtlCol="0" anchor="ctr"/>
            <a:lstStyle/>
            <a:p>
              <a:endParaRPr lang="en-US"/>
            </a:p>
          </p:txBody>
        </p:sp>
        <p:sp>
          <p:nvSpPr>
            <p:cNvPr id="844" name="Freeform: Shape 843">
              <a:extLst>
                <a:ext uri="{FF2B5EF4-FFF2-40B4-BE49-F238E27FC236}">
                  <a16:creationId xmlns:a16="http://schemas.microsoft.com/office/drawing/2014/main" id="{4CB0348E-A62E-9AFE-3C4B-229A7922BE03}"/>
                </a:ext>
              </a:extLst>
            </p:cNvPr>
            <p:cNvSpPr/>
            <p:nvPr/>
          </p:nvSpPr>
          <p:spPr>
            <a:xfrm>
              <a:off x="3585130" y="6319060"/>
              <a:ext cx="1547" cy="673"/>
            </a:xfrm>
            <a:custGeom>
              <a:avLst/>
              <a:gdLst>
                <a:gd name="connsiteX0" fmla="*/ 0 w 1547"/>
                <a:gd name="connsiteY0" fmla="*/ 390 h 673"/>
                <a:gd name="connsiteX1" fmla="*/ 1535 w 1547"/>
                <a:gd name="connsiteY1" fmla="*/ 390 h 673"/>
                <a:gd name="connsiteX2" fmla="*/ 1535 w 1547"/>
                <a:gd name="connsiteY2" fmla="*/ 390 h 673"/>
                <a:gd name="connsiteX3" fmla="*/ 0 w 1547"/>
                <a:gd name="connsiteY3" fmla="*/ 390 h 673"/>
              </a:gdLst>
              <a:ahLst/>
              <a:cxnLst>
                <a:cxn ang="0">
                  <a:pos x="connsiteX0" y="connsiteY0"/>
                </a:cxn>
                <a:cxn ang="0">
                  <a:pos x="connsiteX1" y="connsiteY1"/>
                </a:cxn>
                <a:cxn ang="0">
                  <a:pos x="connsiteX2" y="connsiteY2"/>
                </a:cxn>
                <a:cxn ang="0">
                  <a:pos x="connsiteX3" y="connsiteY3"/>
                </a:cxn>
              </a:cxnLst>
              <a:rect l="l" t="t" r="r" b="b"/>
              <a:pathLst>
                <a:path w="1547" h="673">
                  <a:moveTo>
                    <a:pt x="0" y="390"/>
                  </a:moveTo>
                  <a:cubicBezTo>
                    <a:pt x="0" y="1029"/>
                    <a:pt x="767" y="390"/>
                    <a:pt x="1535" y="390"/>
                  </a:cubicBezTo>
                  <a:lnTo>
                    <a:pt x="1535" y="390"/>
                  </a:lnTo>
                  <a:cubicBezTo>
                    <a:pt x="1663" y="-250"/>
                    <a:pt x="767" y="6"/>
                    <a:pt x="0" y="390"/>
                  </a:cubicBezTo>
                  <a:close/>
                </a:path>
              </a:pathLst>
            </a:custGeom>
            <a:solidFill>
              <a:srgbClr val="FF725E"/>
            </a:solidFill>
            <a:ln w="12783" cap="flat">
              <a:noFill/>
              <a:prstDash val="solid"/>
              <a:miter/>
            </a:ln>
          </p:spPr>
          <p:txBody>
            <a:bodyPr rtlCol="0" anchor="ctr"/>
            <a:lstStyle/>
            <a:p>
              <a:endParaRPr lang="en-US"/>
            </a:p>
          </p:txBody>
        </p:sp>
        <p:sp>
          <p:nvSpPr>
            <p:cNvPr id="845" name="Freeform: Shape 844">
              <a:extLst>
                <a:ext uri="{FF2B5EF4-FFF2-40B4-BE49-F238E27FC236}">
                  <a16:creationId xmlns:a16="http://schemas.microsoft.com/office/drawing/2014/main" id="{E163E671-CA5F-6D3F-E466-94E4A1BE5D81}"/>
                </a:ext>
              </a:extLst>
            </p:cNvPr>
            <p:cNvSpPr/>
            <p:nvPr/>
          </p:nvSpPr>
          <p:spPr>
            <a:xfrm>
              <a:off x="3586920" y="6319648"/>
              <a:ext cx="639" cy="56"/>
            </a:xfrm>
            <a:custGeom>
              <a:avLst/>
              <a:gdLst>
                <a:gd name="connsiteX0" fmla="*/ 0 w 639"/>
                <a:gd name="connsiteY0" fmla="*/ 57 h 56"/>
                <a:gd name="connsiteX1" fmla="*/ 639 w 639"/>
                <a:gd name="connsiteY1" fmla="*/ 57 h 56"/>
                <a:gd name="connsiteX2" fmla="*/ 0 w 639"/>
                <a:gd name="connsiteY2" fmla="*/ 57 h 56"/>
              </a:gdLst>
              <a:ahLst/>
              <a:cxnLst>
                <a:cxn ang="0">
                  <a:pos x="connsiteX0" y="connsiteY0"/>
                </a:cxn>
                <a:cxn ang="0">
                  <a:pos x="connsiteX1" y="connsiteY1"/>
                </a:cxn>
                <a:cxn ang="0">
                  <a:pos x="connsiteX2" y="connsiteY2"/>
                </a:cxn>
              </a:cxnLst>
              <a:rect l="l" t="t" r="r" b="b"/>
              <a:pathLst>
                <a:path w="639" h="56">
                  <a:moveTo>
                    <a:pt x="0" y="57"/>
                  </a:moveTo>
                  <a:lnTo>
                    <a:pt x="639" y="57"/>
                  </a:lnTo>
                  <a:cubicBezTo>
                    <a:pt x="639" y="57"/>
                    <a:pt x="384" y="-71"/>
                    <a:pt x="0" y="57"/>
                  </a:cubicBezTo>
                  <a:close/>
                </a:path>
              </a:pathLst>
            </a:custGeom>
            <a:solidFill>
              <a:srgbClr val="FF725E"/>
            </a:solidFill>
            <a:ln w="12783" cap="flat">
              <a:noFill/>
              <a:prstDash val="solid"/>
              <a:miter/>
            </a:ln>
          </p:spPr>
          <p:txBody>
            <a:bodyPr rtlCol="0" anchor="ctr"/>
            <a:lstStyle/>
            <a:p>
              <a:endParaRPr lang="en-US"/>
            </a:p>
          </p:txBody>
        </p:sp>
        <p:sp>
          <p:nvSpPr>
            <p:cNvPr id="846" name="Freeform: Shape 845">
              <a:extLst>
                <a:ext uri="{FF2B5EF4-FFF2-40B4-BE49-F238E27FC236}">
                  <a16:creationId xmlns:a16="http://schemas.microsoft.com/office/drawing/2014/main" id="{B3D7D4E7-B554-1010-CA99-630B49365D4B}"/>
                </a:ext>
              </a:extLst>
            </p:cNvPr>
            <p:cNvSpPr/>
            <p:nvPr/>
          </p:nvSpPr>
          <p:spPr>
            <a:xfrm>
              <a:off x="3576347" y="6317829"/>
              <a:ext cx="852" cy="825"/>
            </a:xfrm>
            <a:custGeom>
              <a:avLst/>
              <a:gdLst>
                <a:gd name="connsiteX0" fmla="*/ 853 w 852"/>
                <a:gd name="connsiteY0" fmla="*/ 341 h 825"/>
                <a:gd name="connsiteX1" fmla="*/ 853 w 852"/>
                <a:gd name="connsiteY1" fmla="*/ 341 h 825"/>
                <a:gd name="connsiteX2" fmla="*/ 853 w 852"/>
                <a:gd name="connsiteY2" fmla="*/ 341 h 825"/>
              </a:gdLst>
              <a:ahLst/>
              <a:cxnLst>
                <a:cxn ang="0">
                  <a:pos x="connsiteX0" y="connsiteY0"/>
                </a:cxn>
                <a:cxn ang="0">
                  <a:pos x="connsiteX1" y="connsiteY1"/>
                </a:cxn>
                <a:cxn ang="0">
                  <a:pos x="connsiteX2" y="connsiteY2"/>
                </a:cxn>
              </a:cxnLst>
              <a:rect l="l" t="t" r="r" b="b"/>
              <a:pathLst>
                <a:path w="852" h="825">
                  <a:moveTo>
                    <a:pt x="853" y="341"/>
                  </a:moveTo>
                  <a:cubicBezTo>
                    <a:pt x="853" y="341"/>
                    <a:pt x="853" y="-426"/>
                    <a:pt x="853" y="341"/>
                  </a:cubicBezTo>
                  <a:cubicBezTo>
                    <a:pt x="853" y="1108"/>
                    <a:pt x="-1066" y="853"/>
                    <a:pt x="853" y="341"/>
                  </a:cubicBezTo>
                  <a:close/>
                </a:path>
              </a:pathLst>
            </a:custGeom>
            <a:solidFill>
              <a:srgbClr val="FF725E"/>
            </a:solidFill>
            <a:ln w="12783" cap="flat">
              <a:noFill/>
              <a:prstDash val="solid"/>
              <a:miter/>
            </a:ln>
          </p:spPr>
          <p:txBody>
            <a:bodyPr rtlCol="0" anchor="ctr"/>
            <a:lstStyle/>
            <a:p>
              <a:endParaRPr lang="en-US"/>
            </a:p>
          </p:txBody>
        </p:sp>
        <p:sp>
          <p:nvSpPr>
            <p:cNvPr id="847" name="Freeform: Shape 846">
              <a:extLst>
                <a:ext uri="{FF2B5EF4-FFF2-40B4-BE49-F238E27FC236}">
                  <a16:creationId xmlns:a16="http://schemas.microsoft.com/office/drawing/2014/main" id="{2C104E87-6BDA-64D9-128B-E5646E3F625C}"/>
                </a:ext>
              </a:extLst>
            </p:cNvPr>
            <p:cNvSpPr/>
            <p:nvPr/>
          </p:nvSpPr>
          <p:spPr>
            <a:xfrm>
              <a:off x="3585130" y="6320728"/>
              <a:ext cx="767" cy="767"/>
            </a:xfrm>
            <a:custGeom>
              <a:avLst/>
              <a:gdLst>
                <a:gd name="connsiteX0" fmla="*/ 767 w 767"/>
                <a:gd name="connsiteY0" fmla="*/ 767 h 767"/>
                <a:gd name="connsiteX1" fmla="*/ 384 w 767"/>
                <a:gd name="connsiteY1" fmla="*/ 0 h 767"/>
                <a:gd name="connsiteX2" fmla="*/ 0 w 767"/>
                <a:gd name="connsiteY2" fmla="*/ 640 h 767"/>
                <a:gd name="connsiteX3" fmla="*/ 767 w 767"/>
                <a:gd name="connsiteY3" fmla="*/ 767 h 767"/>
              </a:gdLst>
              <a:ahLst/>
              <a:cxnLst>
                <a:cxn ang="0">
                  <a:pos x="connsiteX0" y="connsiteY0"/>
                </a:cxn>
                <a:cxn ang="0">
                  <a:pos x="connsiteX1" y="connsiteY1"/>
                </a:cxn>
                <a:cxn ang="0">
                  <a:pos x="connsiteX2" y="connsiteY2"/>
                </a:cxn>
                <a:cxn ang="0">
                  <a:pos x="connsiteX3" y="connsiteY3"/>
                </a:cxn>
              </a:cxnLst>
              <a:rect l="l" t="t" r="r" b="b"/>
              <a:pathLst>
                <a:path w="767" h="767">
                  <a:moveTo>
                    <a:pt x="767" y="767"/>
                  </a:moveTo>
                  <a:lnTo>
                    <a:pt x="384" y="0"/>
                  </a:lnTo>
                  <a:lnTo>
                    <a:pt x="0" y="640"/>
                  </a:lnTo>
                  <a:lnTo>
                    <a:pt x="767" y="767"/>
                  </a:lnTo>
                  <a:close/>
                </a:path>
              </a:pathLst>
            </a:custGeom>
            <a:solidFill>
              <a:srgbClr val="FF725E"/>
            </a:solidFill>
            <a:ln w="12783" cap="flat">
              <a:noFill/>
              <a:prstDash val="solid"/>
              <a:miter/>
            </a:ln>
          </p:spPr>
          <p:txBody>
            <a:bodyPr rtlCol="0" anchor="ctr"/>
            <a:lstStyle/>
            <a:p>
              <a:endParaRPr lang="en-US"/>
            </a:p>
          </p:txBody>
        </p:sp>
        <p:sp>
          <p:nvSpPr>
            <p:cNvPr id="848" name="Freeform: Shape 847">
              <a:extLst>
                <a:ext uri="{FF2B5EF4-FFF2-40B4-BE49-F238E27FC236}">
                  <a16:creationId xmlns:a16="http://schemas.microsoft.com/office/drawing/2014/main" id="{2F37AEFC-026F-D2EB-D5B3-2F32B9B3E4BD}"/>
                </a:ext>
              </a:extLst>
            </p:cNvPr>
            <p:cNvSpPr/>
            <p:nvPr/>
          </p:nvSpPr>
          <p:spPr>
            <a:xfrm>
              <a:off x="3579878" y="6321092"/>
              <a:ext cx="1287" cy="147"/>
            </a:xfrm>
            <a:custGeom>
              <a:avLst/>
              <a:gdLst>
                <a:gd name="connsiteX0" fmla="*/ 8 w 1287"/>
                <a:gd name="connsiteY0" fmla="*/ 148 h 147"/>
                <a:gd name="connsiteX1" fmla="*/ 1287 w 1287"/>
                <a:gd name="connsiteY1" fmla="*/ 148 h 147"/>
                <a:gd name="connsiteX2" fmla="*/ 1287 w 1287"/>
                <a:gd name="connsiteY2" fmla="*/ 148 h 147"/>
                <a:gd name="connsiteX3" fmla="*/ 8 w 1287"/>
                <a:gd name="connsiteY3" fmla="*/ 148 h 147"/>
              </a:gdLst>
              <a:ahLst/>
              <a:cxnLst>
                <a:cxn ang="0">
                  <a:pos x="connsiteX0" y="connsiteY0"/>
                </a:cxn>
                <a:cxn ang="0">
                  <a:pos x="connsiteX1" y="connsiteY1"/>
                </a:cxn>
                <a:cxn ang="0">
                  <a:pos x="connsiteX2" y="connsiteY2"/>
                </a:cxn>
                <a:cxn ang="0">
                  <a:pos x="connsiteX3" y="connsiteY3"/>
                </a:cxn>
              </a:cxnLst>
              <a:rect l="l" t="t" r="r" b="b"/>
              <a:pathLst>
                <a:path w="1287" h="147">
                  <a:moveTo>
                    <a:pt x="8" y="148"/>
                  </a:moveTo>
                  <a:lnTo>
                    <a:pt x="1287" y="148"/>
                  </a:lnTo>
                  <a:lnTo>
                    <a:pt x="1287" y="148"/>
                  </a:lnTo>
                  <a:cubicBezTo>
                    <a:pt x="1287" y="20"/>
                    <a:pt x="-119" y="-108"/>
                    <a:pt x="8" y="148"/>
                  </a:cubicBezTo>
                  <a:close/>
                </a:path>
              </a:pathLst>
            </a:custGeom>
            <a:solidFill>
              <a:srgbClr val="FF725E"/>
            </a:solidFill>
            <a:ln w="12783" cap="flat">
              <a:noFill/>
              <a:prstDash val="solid"/>
              <a:miter/>
            </a:ln>
          </p:spPr>
          <p:txBody>
            <a:bodyPr rtlCol="0" anchor="ctr"/>
            <a:lstStyle/>
            <a:p>
              <a:endParaRPr lang="en-US"/>
            </a:p>
          </p:txBody>
        </p:sp>
        <p:sp>
          <p:nvSpPr>
            <p:cNvPr id="849" name="Freeform: Shape 848">
              <a:extLst>
                <a:ext uri="{FF2B5EF4-FFF2-40B4-BE49-F238E27FC236}">
                  <a16:creationId xmlns:a16="http://schemas.microsoft.com/office/drawing/2014/main" id="{34EF109A-F884-4527-BDD4-9AE3606BC1A8}"/>
                </a:ext>
              </a:extLst>
            </p:cNvPr>
            <p:cNvSpPr/>
            <p:nvPr/>
          </p:nvSpPr>
          <p:spPr>
            <a:xfrm>
              <a:off x="3581165" y="6321112"/>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50" name="Freeform: Shape 849">
              <a:extLst>
                <a:ext uri="{FF2B5EF4-FFF2-40B4-BE49-F238E27FC236}">
                  <a16:creationId xmlns:a16="http://schemas.microsoft.com/office/drawing/2014/main" id="{A4CC211A-4CA9-9E4D-2F61-3042BA241394}"/>
                </a:ext>
              </a:extLst>
            </p:cNvPr>
            <p:cNvSpPr/>
            <p:nvPr/>
          </p:nvSpPr>
          <p:spPr>
            <a:xfrm>
              <a:off x="3582956" y="6321751"/>
              <a:ext cx="1278" cy="127"/>
            </a:xfrm>
            <a:custGeom>
              <a:avLst/>
              <a:gdLst>
                <a:gd name="connsiteX0" fmla="*/ 1279 w 1278"/>
                <a:gd name="connsiteY0" fmla="*/ 128 h 127"/>
                <a:gd name="connsiteX1" fmla="*/ 895 w 1278"/>
                <a:gd name="connsiteY1" fmla="*/ 0 h 127"/>
                <a:gd name="connsiteX2" fmla="*/ 0 w 1278"/>
                <a:gd name="connsiteY2" fmla="*/ 0 h 127"/>
                <a:gd name="connsiteX3" fmla="*/ 1279 w 1278"/>
                <a:gd name="connsiteY3" fmla="*/ 128 h 127"/>
              </a:gdLst>
              <a:ahLst/>
              <a:cxnLst>
                <a:cxn ang="0">
                  <a:pos x="connsiteX0" y="connsiteY0"/>
                </a:cxn>
                <a:cxn ang="0">
                  <a:pos x="connsiteX1" y="connsiteY1"/>
                </a:cxn>
                <a:cxn ang="0">
                  <a:pos x="connsiteX2" y="connsiteY2"/>
                </a:cxn>
                <a:cxn ang="0">
                  <a:pos x="connsiteX3" y="connsiteY3"/>
                </a:cxn>
              </a:cxnLst>
              <a:rect l="l" t="t" r="r" b="b"/>
              <a:pathLst>
                <a:path w="1278" h="127">
                  <a:moveTo>
                    <a:pt x="1279" y="128"/>
                  </a:moveTo>
                  <a:lnTo>
                    <a:pt x="895" y="0"/>
                  </a:lnTo>
                  <a:lnTo>
                    <a:pt x="0" y="0"/>
                  </a:lnTo>
                  <a:lnTo>
                    <a:pt x="1279" y="128"/>
                  </a:lnTo>
                  <a:close/>
                </a:path>
              </a:pathLst>
            </a:custGeom>
            <a:solidFill>
              <a:srgbClr val="FF725E"/>
            </a:solidFill>
            <a:ln w="12783" cap="flat">
              <a:noFill/>
              <a:prstDash val="solid"/>
              <a:miter/>
            </a:ln>
          </p:spPr>
          <p:txBody>
            <a:bodyPr rtlCol="0" anchor="ctr"/>
            <a:lstStyle/>
            <a:p>
              <a:endParaRPr lang="en-US"/>
            </a:p>
          </p:txBody>
        </p:sp>
        <p:sp>
          <p:nvSpPr>
            <p:cNvPr id="851" name="Freeform: Shape 850">
              <a:extLst>
                <a:ext uri="{FF2B5EF4-FFF2-40B4-BE49-F238E27FC236}">
                  <a16:creationId xmlns:a16="http://schemas.microsoft.com/office/drawing/2014/main" id="{03102A88-258B-2CFC-996E-11B7C71F14E6}"/>
                </a:ext>
              </a:extLst>
            </p:cNvPr>
            <p:cNvSpPr/>
            <p:nvPr/>
          </p:nvSpPr>
          <p:spPr>
            <a:xfrm>
              <a:off x="3565433" y="6321751"/>
              <a:ext cx="1432" cy="113"/>
            </a:xfrm>
            <a:custGeom>
              <a:avLst/>
              <a:gdLst>
                <a:gd name="connsiteX0" fmla="*/ 1279 w 1432"/>
                <a:gd name="connsiteY0" fmla="*/ 0 h 113"/>
                <a:gd name="connsiteX1" fmla="*/ 0 w 1432"/>
                <a:gd name="connsiteY1" fmla="*/ 0 h 113"/>
                <a:gd name="connsiteX2" fmla="*/ 767 w 1432"/>
                <a:gd name="connsiteY2" fmla="*/ 0 h 113"/>
                <a:gd name="connsiteX3" fmla="*/ 1279 w 1432"/>
                <a:gd name="connsiteY3" fmla="*/ 0 h 113"/>
              </a:gdLst>
              <a:ahLst/>
              <a:cxnLst>
                <a:cxn ang="0">
                  <a:pos x="connsiteX0" y="connsiteY0"/>
                </a:cxn>
                <a:cxn ang="0">
                  <a:pos x="connsiteX1" y="connsiteY1"/>
                </a:cxn>
                <a:cxn ang="0">
                  <a:pos x="connsiteX2" y="connsiteY2"/>
                </a:cxn>
                <a:cxn ang="0">
                  <a:pos x="connsiteX3" y="connsiteY3"/>
                </a:cxn>
              </a:cxnLst>
              <a:rect l="l" t="t" r="r" b="b"/>
              <a:pathLst>
                <a:path w="1432" h="113">
                  <a:moveTo>
                    <a:pt x="1279" y="0"/>
                  </a:moveTo>
                  <a:lnTo>
                    <a:pt x="0" y="0"/>
                  </a:lnTo>
                  <a:cubicBezTo>
                    <a:pt x="0" y="0"/>
                    <a:pt x="0" y="0"/>
                    <a:pt x="767" y="0"/>
                  </a:cubicBezTo>
                  <a:cubicBezTo>
                    <a:pt x="1535" y="0"/>
                    <a:pt x="1535" y="256"/>
                    <a:pt x="1279" y="0"/>
                  </a:cubicBezTo>
                  <a:close/>
                </a:path>
              </a:pathLst>
            </a:custGeom>
            <a:solidFill>
              <a:srgbClr val="FF725E"/>
            </a:solidFill>
            <a:ln w="12783" cap="flat">
              <a:noFill/>
              <a:prstDash val="solid"/>
              <a:miter/>
            </a:ln>
          </p:spPr>
          <p:txBody>
            <a:bodyPr rtlCol="0" anchor="ctr"/>
            <a:lstStyle/>
            <a:p>
              <a:endParaRPr lang="en-US"/>
            </a:p>
          </p:txBody>
        </p:sp>
        <p:sp>
          <p:nvSpPr>
            <p:cNvPr id="852" name="Freeform: Shape 851">
              <a:extLst>
                <a:ext uri="{FF2B5EF4-FFF2-40B4-BE49-F238E27FC236}">
                  <a16:creationId xmlns:a16="http://schemas.microsoft.com/office/drawing/2014/main" id="{9EAD4069-5E2E-26DA-FC6D-D23B9DE7985B}"/>
                </a:ext>
              </a:extLst>
            </p:cNvPr>
            <p:cNvSpPr/>
            <p:nvPr/>
          </p:nvSpPr>
          <p:spPr>
            <a:xfrm>
              <a:off x="3570805" y="6323670"/>
              <a:ext cx="12789" cy="1023"/>
            </a:xfrm>
            <a:custGeom>
              <a:avLst/>
              <a:gdLst>
                <a:gd name="connsiteX0" fmla="*/ 0 w 12789"/>
                <a:gd name="connsiteY0" fmla="*/ 0 h 1023"/>
                <a:gd name="connsiteX1" fmla="*/ 0 w 12789"/>
                <a:gd name="connsiteY1" fmla="*/ 0 h 1023"/>
                <a:gd name="connsiteX2" fmla="*/ 0 w 12789"/>
                <a:gd name="connsiteY2" fmla="*/ 1023 h 1023"/>
              </a:gdLst>
              <a:ahLst/>
              <a:cxnLst>
                <a:cxn ang="0">
                  <a:pos x="connsiteX0" y="connsiteY0"/>
                </a:cxn>
                <a:cxn ang="0">
                  <a:pos x="connsiteX1" y="connsiteY1"/>
                </a:cxn>
                <a:cxn ang="0">
                  <a:pos x="connsiteX2" y="connsiteY2"/>
                </a:cxn>
              </a:cxnLst>
              <a:rect l="l" t="t" r="r" b="b"/>
              <a:pathLst>
                <a:path w="12789" h="1023">
                  <a:moveTo>
                    <a:pt x="0" y="0"/>
                  </a:moveTo>
                  <a:lnTo>
                    <a:pt x="0" y="0"/>
                  </a:lnTo>
                  <a:lnTo>
                    <a:pt x="0" y="1023"/>
                  </a:lnTo>
                  <a:close/>
                </a:path>
              </a:pathLst>
            </a:custGeom>
            <a:solidFill>
              <a:srgbClr val="FF725E"/>
            </a:solidFill>
            <a:ln w="12783" cap="flat">
              <a:noFill/>
              <a:prstDash val="solid"/>
              <a:miter/>
            </a:ln>
          </p:spPr>
          <p:txBody>
            <a:bodyPr rtlCol="0" anchor="ctr"/>
            <a:lstStyle/>
            <a:p>
              <a:endParaRPr lang="en-US"/>
            </a:p>
          </p:txBody>
        </p:sp>
        <p:sp>
          <p:nvSpPr>
            <p:cNvPr id="853" name="Freeform: Shape 852">
              <a:extLst>
                <a:ext uri="{FF2B5EF4-FFF2-40B4-BE49-F238E27FC236}">
                  <a16:creationId xmlns:a16="http://schemas.microsoft.com/office/drawing/2014/main" id="{83B6A310-5703-D47C-03E5-750A2BA99AD5}"/>
                </a:ext>
              </a:extLst>
            </p:cNvPr>
            <p:cNvSpPr/>
            <p:nvPr/>
          </p:nvSpPr>
          <p:spPr>
            <a:xfrm>
              <a:off x="3566115" y="6324182"/>
              <a:ext cx="2107" cy="685"/>
            </a:xfrm>
            <a:custGeom>
              <a:avLst/>
              <a:gdLst>
                <a:gd name="connsiteX0" fmla="*/ 853 w 2107"/>
                <a:gd name="connsiteY0" fmla="*/ 0 h 685"/>
                <a:gd name="connsiteX1" fmla="*/ 853 w 2107"/>
                <a:gd name="connsiteY1" fmla="*/ 639 h 685"/>
                <a:gd name="connsiteX2" fmla="*/ 853 w 2107"/>
                <a:gd name="connsiteY2" fmla="*/ 0 h 685"/>
              </a:gdLst>
              <a:ahLst/>
              <a:cxnLst>
                <a:cxn ang="0">
                  <a:pos x="connsiteX0" y="connsiteY0"/>
                </a:cxn>
                <a:cxn ang="0">
                  <a:pos x="connsiteX1" y="connsiteY1"/>
                </a:cxn>
                <a:cxn ang="0">
                  <a:pos x="connsiteX2" y="connsiteY2"/>
                </a:cxn>
              </a:cxnLst>
              <a:rect l="l" t="t" r="r" b="b"/>
              <a:pathLst>
                <a:path w="2107" h="685">
                  <a:moveTo>
                    <a:pt x="853" y="0"/>
                  </a:moveTo>
                  <a:cubicBezTo>
                    <a:pt x="853" y="0"/>
                    <a:pt x="-1066" y="895"/>
                    <a:pt x="853" y="639"/>
                  </a:cubicBezTo>
                  <a:cubicBezTo>
                    <a:pt x="2771" y="384"/>
                    <a:pt x="2259" y="128"/>
                    <a:pt x="853" y="0"/>
                  </a:cubicBezTo>
                  <a:close/>
                </a:path>
              </a:pathLst>
            </a:custGeom>
            <a:solidFill>
              <a:srgbClr val="FF725E"/>
            </a:solidFill>
            <a:ln w="12783" cap="flat">
              <a:noFill/>
              <a:prstDash val="solid"/>
              <a:miter/>
            </a:ln>
          </p:spPr>
          <p:txBody>
            <a:bodyPr rtlCol="0" anchor="ctr"/>
            <a:lstStyle/>
            <a:p>
              <a:endParaRPr lang="en-US"/>
            </a:p>
          </p:txBody>
        </p:sp>
        <p:sp>
          <p:nvSpPr>
            <p:cNvPr id="854" name="Freeform: Shape 853">
              <a:extLst>
                <a:ext uri="{FF2B5EF4-FFF2-40B4-BE49-F238E27FC236}">
                  <a16:creationId xmlns:a16="http://schemas.microsoft.com/office/drawing/2014/main" id="{B5E6FA45-6DB1-5AF9-B28B-9B9A5C4C1997}"/>
                </a:ext>
              </a:extLst>
            </p:cNvPr>
            <p:cNvSpPr/>
            <p:nvPr/>
          </p:nvSpPr>
          <p:spPr>
            <a:xfrm>
              <a:off x="3546888" y="6322263"/>
              <a:ext cx="383" cy="1662"/>
            </a:xfrm>
            <a:custGeom>
              <a:avLst/>
              <a:gdLst>
                <a:gd name="connsiteX0" fmla="*/ 0 w 383"/>
                <a:gd name="connsiteY0" fmla="*/ 1663 h 1662"/>
                <a:gd name="connsiteX1" fmla="*/ 384 w 383"/>
                <a:gd name="connsiteY1" fmla="*/ 1663 h 1662"/>
                <a:gd name="connsiteX2" fmla="*/ 256 w 383"/>
                <a:gd name="connsiteY2" fmla="*/ 0 h 1662"/>
                <a:gd name="connsiteX3" fmla="*/ 0 w 383"/>
                <a:gd name="connsiteY3" fmla="*/ 1663 h 1662"/>
              </a:gdLst>
              <a:ahLst/>
              <a:cxnLst>
                <a:cxn ang="0">
                  <a:pos x="connsiteX0" y="connsiteY0"/>
                </a:cxn>
                <a:cxn ang="0">
                  <a:pos x="connsiteX1" y="connsiteY1"/>
                </a:cxn>
                <a:cxn ang="0">
                  <a:pos x="connsiteX2" y="connsiteY2"/>
                </a:cxn>
                <a:cxn ang="0">
                  <a:pos x="connsiteX3" y="connsiteY3"/>
                </a:cxn>
              </a:cxnLst>
              <a:rect l="l" t="t" r="r" b="b"/>
              <a:pathLst>
                <a:path w="383" h="1662">
                  <a:moveTo>
                    <a:pt x="0" y="1663"/>
                  </a:moveTo>
                  <a:lnTo>
                    <a:pt x="384" y="1663"/>
                  </a:lnTo>
                  <a:lnTo>
                    <a:pt x="256" y="0"/>
                  </a:lnTo>
                  <a:lnTo>
                    <a:pt x="0" y="1663"/>
                  </a:lnTo>
                  <a:close/>
                </a:path>
              </a:pathLst>
            </a:custGeom>
            <a:solidFill>
              <a:srgbClr val="FF725E"/>
            </a:solidFill>
            <a:ln w="12783" cap="flat">
              <a:noFill/>
              <a:prstDash val="solid"/>
              <a:miter/>
            </a:ln>
          </p:spPr>
          <p:txBody>
            <a:bodyPr rtlCol="0" anchor="ctr"/>
            <a:lstStyle/>
            <a:p>
              <a:endParaRPr lang="en-US"/>
            </a:p>
          </p:txBody>
        </p:sp>
        <p:sp>
          <p:nvSpPr>
            <p:cNvPr id="855" name="Freeform: Shape 854">
              <a:extLst>
                <a:ext uri="{FF2B5EF4-FFF2-40B4-BE49-F238E27FC236}">
                  <a16:creationId xmlns:a16="http://schemas.microsoft.com/office/drawing/2014/main" id="{232B72B0-3C4F-2DD3-18BE-B22D9732A46E}"/>
                </a:ext>
              </a:extLst>
            </p:cNvPr>
            <p:cNvSpPr/>
            <p:nvPr/>
          </p:nvSpPr>
          <p:spPr>
            <a:xfrm>
              <a:off x="3529752" y="6327670"/>
              <a:ext cx="2627" cy="1422"/>
            </a:xfrm>
            <a:custGeom>
              <a:avLst/>
              <a:gdLst>
                <a:gd name="connsiteX0" fmla="*/ 253 w 2627"/>
                <a:gd name="connsiteY0" fmla="*/ 988 h 1422"/>
                <a:gd name="connsiteX1" fmla="*/ 2044 w 2627"/>
                <a:gd name="connsiteY1" fmla="*/ 988 h 1422"/>
                <a:gd name="connsiteX2" fmla="*/ 1276 w 2627"/>
                <a:gd name="connsiteY2" fmla="*/ 349 h 1422"/>
                <a:gd name="connsiteX3" fmla="*/ 253 w 2627"/>
                <a:gd name="connsiteY3" fmla="*/ 988 h 1422"/>
              </a:gdLst>
              <a:ahLst/>
              <a:cxnLst>
                <a:cxn ang="0">
                  <a:pos x="connsiteX0" y="connsiteY0"/>
                </a:cxn>
                <a:cxn ang="0">
                  <a:pos x="connsiteX1" y="connsiteY1"/>
                </a:cxn>
                <a:cxn ang="0">
                  <a:pos x="connsiteX2" y="connsiteY2"/>
                </a:cxn>
                <a:cxn ang="0">
                  <a:pos x="connsiteX3" y="connsiteY3"/>
                </a:cxn>
              </a:cxnLst>
              <a:rect l="l" t="t" r="r" b="b"/>
              <a:pathLst>
                <a:path w="2627" h="1422">
                  <a:moveTo>
                    <a:pt x="253" y="988"/>
                  </a:moveTo>
                  <a:cubicBezTo>
                    <a:pt x="1916" y="988"/>
                    <a:pt x="253" y="-35"/>
                    <a:pt x="2044" y="988"/>
                  </a:cubicBezTo>
                  <a:cubicBezTo>
                    <a:pt x="3835" y="2011"/>
                    <a:pt x="893" y="988"/>
                    <a:pt x="1276" y="349"/>
                  </a:cubicBezTo>
                  <a:cubicBezTo>
                    <a:pt x="1660" y="-291"/>
                    <a:pt x="-770" y="-35"/>
                    <a:pt x="253" y="988"/>
                  </a:cubicBezTo>
                  <a:close/>
                </a:path>
              </a:pathLst>
            </a:custGeom>
            <a:solidFill>
              <a:srgbClr val="FF725E"/>
            </a:solidFill>
            <a:ln w="12783" cap="flat">
              <a:noFill/>
              <a:prstDash val="solid"/>
              <a:miter/>
            </a:ln>
          </p:spPr>
          <p:txBody>
            <a:bodyPr rtlCol="0" anchor="ctr"/>
            <a:lstStyle/>
            <a:p>
              <a:endParaRPr lang="en-US"/>
            </a:p>
          </p:txBody>
        </p:sp>
        <p:sp>
          <p:nvSpPr>
            <p:cNvPr id="856" name="Freeform: Shape 855">
              <a:extLst>
                <a:ext uri="{FF2B5EF4-FFF2-40B4-BE49-F238E27FC236}">
                  <a16:creationId xmlns:a16="http://schemas.microsoft.com/office/drawing/2014/main" id="{8D214CF8-E390-B9A5-EFA5-27A147DFA023}"/>
                </a:ext>
              </a:extLst>
            </p:cNvPr>
            <p:cNvSpPr/>
            <p:nvPr/>
          </p:nvSpPr>
          <p:spPr>
            <a:xfrm>
              <a:off x="3530005" y="632737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57" name="Freeform: Shape 856">
              <a:extLst>
                <a:ext uri="{FF2B5EF4-FFF2-40B4-BE49-F238E27FC236}">
                  <a16:creationId xmlns:a16="http://schemas.microsoft.com/office/drawing/2014/main" id="{D271D4B7-46B7-1543-3BCC-A2A8E756DAAF}"/>
                </a:ext>
              </a:extLst>
            </p:cNvPr>
            <p:cNvSpPr/>
            <p:nvPr/>
          </p:nvSpPr>
          <p:spPr>
            <a:xfrm>
              <a:off x="3329588" y="6330193"/>
              <a:ext cx="1151" cy="511"/>
            </a:xfrm>
            <a:custGeom>
              <a:avLst/>
              <a:gdLst>
                <a:gd name="connsiteX0" fmla="*/ 1151 w 1151"/>
                <a:gd name="connsiteY0" fmla="*/ 256 h 511"/>
                <a:gd name="connsiteX1" fmla="*/ 0 w 1151"/>
                <a:gd name="connsiteY1" fmla="*/ 0 h 511"/>
                <a:gd name="connsiteX2" fmla="*/ 768 w 1151"/>
                <a:gd name="connsiteY2" fmla="*/ 512 h 511"/>
                <a:gd name="connsiteX3" fmla="*/ 1151 w 1151"/>
                <a:gd name="connsiteY3" fmla="*/ 256 h 511"/>
              </a:gdLst>
              <a:ahLst/>
              <a:cxnLst>
                <a:cxn ang="0">
                  <a:pos x="connsiteX0" y="connsiteY0"/>
                </a:cxn>
                <a:cxn ang="0">
                  <a:pos x="connsiteX1" y="connsiteY1"/>
                </a:cxn>
                <a:cxn ang="0">
                  <a:pos x="connsiteX2" y="connsiteY2"/>
                </a:cxn>
                <a:cxn ang="0">
                  <a:pos x="connsiteX3" y="connsiteY3"/>
                </a:cxn>
              </a:cxnLst>
              <a:rect l="l" t="t" r="r" b="b"/>
              <a:pathLst>
                <a:path w="1151" h="511">
                  <a:moveTo>
                    <a:pt x="1151" y="256"/>
                  </a:moveTo>
                  <a:lnTo>
                    <a:pt x="0" y="0"/>
                  </a:lnTo>
                  <a:lnTo>
                    <a:pt x="768" y="512"/>
                  </a:lnTo>
                  <a:lnTo>
                    <a:pt x="1151" y="256"/>
                  </a:lnTo>
                  <a:close/>
                </a:path>
              </a:pathLst>
            </a:custGeom>
            <a:solidFill>
              <a:srgbClr val="FF725E"/>
            </a:solidFill>
            <a:ln w="12783" cap="flat">
              <a:noFill/>
              <a:prstDash val="solid"/>
              <a:miter/>
            </a:ln>
          </p:spPr>
          <p:txBody>
            <a:bodyPr rtlCol="0" anchor="ctr"/>
            <a:lstStyle/>
            <a:p>
              <a:endParaRPr lang="en-US"/>
            </a:p>
          </p:txBody>
        </p:sp>
        <p:sp>
          <p:nvSpPr>
            <p:cNvPr id="858" name="Freeform: Shape 857">
              <a:extLst>
                <a:ext uri="{FF2B5EF4-FFF2-40B4-BE49-F238E27FC236}">
                  <a16:creationId xmlns:a16="http://schemas.microsoft.com/office/drawing/2014/main" id="{F787ECFF-7BCA-3586-C88D-ED3F081FC57D}"/>
                </a:ext>
              </a:extLst>
            </p:cNvPr>
            <p:cNvSpPr/>
            <p:nvPr/>
          </p:nvSpPr>
          <p:spPr>
            <a:xfrm>
              <a:off x="3328181" y="6330704"/>
              <a:ext cx="639" cy="1023"/>
            </a:xfrm>
            <a:custGeom>
              <a:avLst/>
              <a:gdLst>
                <a:gd name="connsiteX0" fmla="*/ 639 w 639"/>
                <a:gd name="connsiteY0" fmla="*/ 1023 h 1023"/>
                <a:gd name="connsiteX1" fmla="*/ 639 w 639"/>
                <a:gd name="connsiteY1" fmla="*/ 0 h 1023"/>
                <a:gd name="connsiteX2" fmla="*/ 0 w 639"/>
                <a:gd name="connsiteY2" fmla="*/ 1023 h 1023"/>
                <a:gd name="connsiteX3" fmla="*/ 639 w 639"/>
                <a:gd name="connsiteY3" fmla="*/ 1023 h 1023"/>
              </a:gdLst>
              <a:ahLst/>
              <a:cxnLst>
                <a:cxn ang="0">
                  <a:pos x="connsiteX0" y="connsiteY0"/>
                </a:cxn>
                <a:cxn ang="0">
                  <a:pos x="connsiteX1" y="connsiteY1"/>
                </a:cxn>
                <a:cxn ang="0">
                  <a:pos x="connsiteX2" y="connsiteY2"/>
                </a:cxn>
                <a:cxn ang="0">
                  <a:pos x="connsiteX3" y="connsiteY3"/>
                </a:cxn>
              </a:cxnLst>
              <a:rect l="l" t="t" r="r" b="b"/>
              <a:pathLst>
                <a:path w="639" h="1023">
                  <a:moveTo>
                    <a:pt x="639" y="1023"/>
                  </a:moveTo>
                  <a:lnTo>
                    <a:pt x="639" y="0"/>
                  </a:lnTo>
                  <a:lnTo>
                    <a:pt x="0" y="1023"/>
                  </a:lnTo>
                  <a:cubicBezTo>
                    <a:pt x="0" y="1023"/>
                    <a:pt x="384" y="767"/>
                    <a:pt x="639" y="1023"/>
                  </a:cubicBezTo>
                  <a:close/>
                </a:path>
              </a:pathLst>
            </a:custGeom>
            <a:solidFill>
              <a:srgbClr val="FF725E"/>
            </a:solidFill>
            <a:ln w="12783" cap="flat">
              <a:noFill/>
              <a:prstDash val="solid"/>
              <a:miter/>
            </a:ln>
          </p:spPr>
          <p:txBody>
            <a:bodyPr rtlCol="0" anchor="ctr"/>
            <a:lstStyle/>
            <a:p>
              <a:endParaRPr lang="en-US"/>
            </a:p>
          </p:txBody>
        </p:sp>
        <p:sp>
          <p:nvSpPr>
            <p:cNvPr id="859" name="Freeform: Shape 858">
              <a:extLst>
                <a:ext uri="{FF2B5EF4-FFF2-40B4-BE49-F238E27FC236}">
                  <a16:creationId xmlns:a16="http://schemas.microsoft.com/office/drawing/2014/main" id="{5805B2DF-4C10-1995-EE7D-3632ECF70D52}"/>
                </a:ext>
              </a:extLst>
            </p:cNvPr>
            <p:cNvSpPr/>
            <p:nvPr/>
          </p:nvSpPr>
          <p:spPr>
            <a:xfrm>
              <a:off x="3466823" y="6333006"/>
              <a:ext cx="895" cy="12789"/>
            </a:xfrm>
            <a:custGeom>
              <a:avLst/>
              <a:gdLst>
                <a:gd name="connsiteX0" fmla="*/ 895 w 895"/>
                <a:gd name="connsiteY0" fmla="*/ 0 h 12789"/>
                <a:gd name="connsiteX1" fmla="*/ 895 w 895"/>
                <a:gd name="connsiteY1" fmla="*/ 0 h 12789"/>
                <a:gd name="connsiteX2" fmla="*/ 0 w 895"/>
                <a:gd name="connsiteY2" fmla="*/ 0 h 12789"/>
              </a:gdLst>
              <a:ahLst/>
              <a:cxnLst>
                <a:cxn ang="0">
                  <a:pos x="connsiteX0" y="connsiteY0"/>
                </a:cxn>
                <a:cxn ang="0">
                  <a:pos x="connsiteX1" y="connsiteY1"/>
                </a:cxn>
                <a:cxn ang="0">
                  <a:pos x="connsiteX2" y="connsiteY2"/>
                </a:cxn>
              </a:cxnLst>
              <a:rect l="l" t="t" r="r" b="b"/>
              <a:pathLst>
                <a:path w="895" h="12789">
                  <a:moveTo>
                    <a:pt x="895" y="0"/>
                  </a:moveTo>
                  <a:lnTo>
                    <a:pt x="895" y="0"/>
                  </a:lnTo>
                  <a:cubicBezTo>
                    <a:pt x="895" y="0"/>
                    <a:pt x="895" y="0"/>
                    <a:pt x="0" y="0"/>
                  </a:cubicBezTo>
                  <a:close/>
                </a:path>
              </a:pathLst>
            </a:custGeom>
            <a:solidFill>
              <a:srgbClr val="FF725E"/>
            </a:solidFill>
            <a:ln w="12783" cap="flat">
              <a:noFill/>
              <a:prstDash val="solid"/>
              <a:miter/>
            </a:ln>
          </p:spPr>
          <p:txBody>
            <a:bodyPr rtlCol="0" anchor="ctr"/>
            <a:lstStyle/>
            <a:p>
              <a:endParaRPr lang="en-US"/>
            </a:p>
          </p:txBody>
        </p:sp>
        <p:sp>
          <p:nvSpPr>
            <p:cNvPr id="860" name="Freeform: Shape 859">
              <a:extLst>
                <a:ext uri="{FF2B5EF4-FFF2-40B4-BE49-F238E27FC236}">
                  <a16:creationId xmlns:a16="http://schemas.microsoft.com/office/drawing/2014/main" id="{EDD5B312-856A-733C-890D-1FC1DEF75CA9}"/>
                </a:ext>
              </a:extLst>
            </p:cNvPr>
            <p:cNvSpPr/>
            <p:nvPr/>
          </p:nvSpPr>
          <p:spPr>
            <a:xfrm>
              <a:off x="3453650" y="6331983"/>
              <a:ext cx="511" cy="895"/>
            </a:xfrm>
            <a:custGeom>
              <a:avLst/>
              <a:gdLst>
                <a:gd name="connsiteX0" fmla="*/ 256 w 511"/>
                <a:gd name="connsiteY0" fmla="*/ 895 h 895"/>
                <a:gd name="connsiteX1" fmla="*/ 512 w 511"/>
                <a:gd name="connsiteY1" fmla="*/ 895 h 895"/>
                <a:gd name="connsiteX2" fmla="*/ 0 w 511"/>
                <a:gd name="connsiteY2" fmla="*/ 0 h 895"/>
                <a:gd name="connsiteX3" fmla="*/ 256 w 511"/>
                <a:gd name="connsiteY3" fmla="*/ 895 h 895"/>
              </a:gdLst>
              <a:ahLst/>
              <a:cxnLst>
                <a:cxn ang="0">
                  <a:pos x="connsiteX0" y="connsiteY0"/>
                </a:cxn>
                <a:cxn ang="0">
                  <a:pos x="connsiteX1" y="connsiteY1"/>
                </a:cxn>
                <a:cxn ang="0">
                  <a:pos x="connsiteX2" y="connsiteY2"/>
                </a:cxn>
                <a:cxn ang="0">
                  <a:pos x="connsiteX3" y="connsiteY3"/>
                </a:cxn>
              </a:cxnLst>
              <a:rect l="l" t="t" r="r" b="b"/>
              <a:pathLst>
                <a:path w="511" h="895">
                  <a:moveTo>
                    <a:pt x="256" y="895"/>
                  </a:moveTo>
                  <a:lnTo>
                    <a:pt x="512" y="895"/>
                  </a:lnTo>
                  <a:lnTo>
                    <a:pt x="0" y="0"/>
                  </a:lnTo>
                  <a:lnTo>
                    <a:pt x="256" y="895"/>
                  </a:lnTo>
                  <a:close/>
                </a:path>
              </a:pathLst>
            </a:custGeom>
            <a:solidFill>
              <a:srgbClr val="FF725E"/>
            </a:solidFill>
            <a:ln w="12783" cap="flat">
              <a:noFill/>
              <a:prstDash val="solid"/>
              <a:miter/>
            </a:ln>
          </p:spPr>
          <p:txBody>
            <a:bodyPr rtlCol="0" anchor="ctr"/>
            <a:lstStyle/>
            <a:p>
              <a:endParaRPr lang="en-US"/>
            </a:p>
          </p:txBody>
        </p:sp>
        <p:sp>
          <p:nvSpPr>
            <p:cNvPr id="861" name="Freeform: Shape 860">
              <a:extLst>
                <a:ext uri="{FF2B5EF4-FFF2-40B4-BE49-F238E27FC236}">
                  <a16:creationId xmlns:a16="http://schemas.microsoft.com/office/drawing/2014/main" id="{6D41AC57-7E5F-0849-1AB4-E1FB3AAE47C3}"/>
                </a:ext>
              </a:extLst>
            </p:cNvPr>
            <p:cNvSpPr/>
            <p:nvPr/>
          </p:nvSpPr>
          <p:spPr>
            <a:xfrm>
              <a:off x="3442378" y="6334158"/>
              <a:ext cx="1550" cy="511"/>
            </a:xfrm>
            <a:custGeom>
              <a:avLst/>
              <a:gdLst>
                <a:gd name="connsiteX0" fmla="*/ 16 w 1550"/>
                <a:gd name="connsiteY0" fmla="*/ 512 h 511"/>
                <a:gd name="connsiteX1" fmla="*/ 1551 w 1550"/>
                <a:gd name="connsiteY1" fmla="*/ 512 h 511"/>
                <a:gd name="connsiteX2" fmla="*/ 16 w 1550"/>
                <a:gd name="connsiteY2" fmla="*/ 512 h 511"/>
              </a:gdLst>
              <a:ahLst/>
              <a:cxnLst>
                <a:cxn ang="0">
                  <a:pos x="connsiteX0" y="connsiteY0"/>
                </a:cxn>
                <a:cxn ang="0">
                  <a:pos x="connsiteX1" y="connsiteY1"/>
                </a:cxn>
                <a:cxn ang="0">
                  <a:pos x="connsiteX2" y="connsiteY2"/>
                </a:cxn>
              </a:cxnLst>
              <a:rect l="l" t="t" r="r" b="b"/>
              <a:pathLst>
                <a:path w="1550" h="511">
                  <a:moveTo>
                    <a:pt x="16" y="512"/>
                  </a:moveTo>
                  <a:lnTo>
                    <a:pt x="1551" y="512"/>
                  </a:lnTo>
                  <a:cubicBezTo>
                    <a:pt x="528" y="512"/>
                    <a:pt x="-111" y="-639"/>
                    <a:pt x="16" y="512"/>
                  </a:cubicBezTo>
                  <a:close/>
                </a:path>
              </a:pathLst>
            </a:custGeom>
            <a:solidFill>
              <a:srgbClr val="FF725E"/>
            </a:solidFill>
            <a:ln w="12783" cap="flat">
              <a:noFill/>
              <a:prstDash val="solid"/>
              <a:miter/>
            </a:ln>
          </p:spPr>
          <p:txBody>
            <a:bodyPr rtlCol="0" anchor="ctr"/>
            <a:lstStyle/>
            <a:p>
              <a:endParaRPr lang="en-US"/>
            </a:p>
          </p:txBody>
        </p:sp>
        <p:sp>
          <p:nvSpPr>
            <p:cNvPr id="862" name="Freeform: Shape 861">
              <a:extLst>
                <a:ext uri="{FF2B5EF4-FFF2-40B4-BE49-F238E27FC236}">
                  <a16:creationId xmlns:a16="http://schemas.microsoft.com/office/drawing/2014/main" id="{290C314F-B05E-D521-8A1F-2ADF1863147C}"/>
                </a:ext>
              </a:extLst>
            </p:cNvPr>
            <p:cNvSpPr/>
            <p:nvPr/>
          </p:nvSpPr>
          <p:spPr>
            <a:xfrm>
              <a:off x="3332402" y="6343878"/>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63" name="Freeform: Shape 862">
              <a:extLst>
                <a:ext uri="{FF2B5EF4-FFF2-40B4-BE49-F238E27FC236}">
                  <a16:creationId xmlns:a16="http://schemas.microsoft.com/office/drawing/2014/main" id="{B1A42E42-85A5-8AFD-796A-6A433249368D}"/>
                </a:ext>
              </a:extLst>
            </p:cNvPr>
            <p:cNvSpPr/>
            <p:nvPr/>
          </p:nvSpPr>
          <p:spPr>
            <a:xfrm>
              <a:off x="3330483" y="6343366"/>
              <a:ext cx="639" cy="127"/>
            </a:xfrm>
            <a:custGeom>
              <a:avLst/>
              <a:gdLst>
                <a:gd name="connsiteX0" fmla="*/ 384 w 639"/>
                <a:gd name="connsiteY0" fmla="*/ 128 h 127"/>
                <a:gd name="connsiteX1" fmla="*/ 640 w 639"/>
                <a:gd name="connsiteY1" fmla="*/ 128 h 127"/>
                <a:gd name="connsiteX2" fmla="*/ 0 w 639"/>
                <a:gd name="connsiteY2" fmla="*/ 0 h 127"/>
                <a:gd name="connsiteX3" fmla="*/ 384 w 639"/>
                <a:gd name="connsiteY3" fmla="*/ 128 h 127"/>
              </a:gdLst>
              <a:ahLst/>
              <a:cxnLst>
                <a:cxn ang="0">
                  <a:pos x="connsiteX0" y="connsiteY0"/>
                </a:cxn>
                <a:cxn ang="0">
                  <a:pos x="connsiteX1" y="connsiteY1"/>
                </a:cxn>
                <a:cxn ang="0">
                  <a:pos x="connsiteX2" y="connsiteY2"/>
                </a:cxn>
                <a:cxn ang="0">
                  <a:pos x="connsiteX3" y="connsiteY3"/>
                </a:cxn>
              </a:cxnLst>
              <a:rect l="l" t="t" r="r" b="b"/>
              <a:pathLst>
                <a:path w="639" h="127">
                  <a:moveTo>
                    <a:pt x="384" y="128"/>
                  </a:moveTo>
                  <a:lnTo>
                    <a:pt x="640" y="128"/>
                  </a:lnTo>
                  <a:lnTo>
                    <a:pt x="0" y="0"/>
                  </a:lnTo>
                  <a:lnTo>
                    <a:pt x="384" y="128"/>
                  </a:lnTo>
                  <a:close/>
                </a:path>
              </a:pathLst>
            </a:custGeom>
            <a:solidFill>
              <a:srgbClr val="FF725E"/>
            </a:solidFill>
            <a:ln w="12783" cap="flat">
              <a:noFill/>
              <a:prstDash val="solid"/>
              <a:miter/>
            </a:ln>
          </p:spPr>
          <p:txBody>
            <a:bodyPr rtlCol="0" anchor="ctr"/>
            <a:lstStyle/>
            <a:p>
              <a:endParaRPr lang="en-US"/>
            </a:p>
          </p:txBody>
        </p:sp>
        <p:sp>
          <p:nvSpPr>
            <p:cNvPr id="864" name="Freeform: Shape 863">
              <a:extLst>
                <a:ext uri="{FF2B5EF4-FFF2-40B4-BE49-F238E27FC236}">
                  <a16:creationId xmlns:a16="http://schemas.microsoft.com/office/drawing/2014/main" id="{C164563A-66CD-32FA-E630-575E15B526BD}"/>
                </a:ext>
              </a:extLst>
            </p:cNvPr>
            <p:cNvSpPr/>
            <p:nvPr/>
          </p:nvSpPr>
          <p:spPr>
            <a:xfrm>
              <a:off x="3330355" y="6342983"/>
              <a:ext cx="511" cy="56"/>
            </a:xfrm>
            <a:custGeom>
              <a:avLst/>
              <a:gdLst>
                <a:gd name="connsiteX0" fmla="*/ 512 w 511"/>
                <a:gd name="connsiteY0" fmla="*/ 0 h 56"/>
                <a:gd name="connsiteX1" fmla="*/ 512 w 511"/>
                <a:gd name="connsiteY1" fmla="*/ 0 h 56"/>
                <a:gd name="connsiteX2" fmla="*/ 512 w 511"/>
                <a:gd name="connsiteY2" fmla="*/ 0 h 56"/>
                <a:gd name="connsiteX3" fmla="*/ 512 w 511"/>
                <a:gd name="connsiteY3" fmla="*/ 0 h 56"/>
              </a:gdLst>
              <a:ahLst/>
              <a:cxnLst>
                <a:cxn ang="0">
                  <a:pos x="connsiteX0" y="connsiteY0"/>
                </a:cxn>
                <a:cxn ang="0">
                  <a:pos x="connsiteX1" y="connsiteY1"/>
                </a:cxn>
                <a:cxn ang="0">
                  <a:pos x="connsiteX2" y="connsiteY2"/>
                </a:cxn>
                <a:cxn ang="0">
                  <a:pos x="connsiteX3" y="connsiteY3"/>
                </a:cxn>
              </a:cxnLst>
              <a:rect l="l" t="t" r="r" b="b"/>
              <a:pathLst>
                <a:path w="511" h="56">
                  <a:moveTo>
                    <a:pt x="512" y="0"/>
                  </a:moveTo>
                  <a:cubicBezTo>
                    <a:pt x="-639" y="0"/>
                    <a:pt x="512" y="0"/>
                    <a:pt x="512" y="0"/>
                  </a:cubicBezTo>
                  <a:lnTo>
                    <a:pt x="512" y="0"/>
                  </a:lnTo>
                  <a:cubicBezTo>
                    <a:pt x="512" y="0"/>
                    <a:pt x="256" y="128"/>
                    <a:pt x="512" y="0"/>
                  </a:cubicBezTo>
                  <a:close/>
                </a:path>
              </a:pathLst>
            </a:custGeom>
            <a:solidFill>
              <a:srgbClr val="FF725E"/>
            </a:solidFill>
            <a:ln w="12783" cap="flat">
              <a:noFill/>
              <a:prstDash val="solid"/>
              <a:miter/>
            </a:ln>
          </p:spPr>
          <p:txBody>
            <a:bodyPr rtlCol="0" anchor="ctr"/>
            <a:lstStyle/>
            <a:p>
              <a:endParaRPr lang="en-US"/>
            </a:p>
          </p:txBody>
        </p:sp>
        <p:sp>
          <p:nvSpPr>
            <p:cNvPr id="865" name="Freeform: Shape 864">
              <a:extLst>
                <a:ext uri="{FF2B5EF4-FFF2-40B4-BE49-F238E27FC236}">
                  <a16:creationId xmlns:a16="http://schemas.microsoft.com/office/drawing/2014/main" id="{0F9DC63D-725C-C102-3BD9-43A8AA2161DC}"/>
                </a:ext>
              </a:extLst>
            </p:cNvPr>
            <p:cNvSpPr/>
            <p:nvPr/>
          </p:nvSpPr>
          <p:spPr>
            <a:xfrm>
              <a:off x="3333297" y="6342599"/>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cubicBezTo>
                    <a:pt x="0" y="0"/>
                    <a:pt x="0" y="0"/>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866" name="Freeform: Shape 865">
              <a:extLst>
                <a:ext uri="{FF2B5EF4-FFF2-40B4-BE49-F238E27FC236}">
                  <a16:creationId xmlns:a16="http://schemas.microsoft.com/office/drawing/2014/main" id="{C94ABCD2-8AB4-5046-61C2-B241274FEC2D}"/>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867" name="Freeform: Shape 866">
              <a:extLst>
                <a:ext uri="{FF2B5EF4-FFF2-40B4-BE49-F238E27FC236}">
                  <a16:creationId xmlns:a16="http://schemas.microsoft.com/office/drawing/2014/main" id="{8A806A23-1E60-F941-73D9-C7E37F414E81}"/>
                </a:ext>
              </a:extLst>
            </p:cNvPr>
            <p:cNvSpPr/>
            <p:nvPr/>
          </p:nvSpPr>
          <p:spPr>
            <a:xfrm>
              <a:off x="3333041" y="634247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68" name="Freeform: Shape 867">
              <a:extLst>
                <a:ext uri="{FF2B5EF4-FFF2-40B4-BE49-F238E27FC236}">
                  <a16:creationId xmlns:a16="http://schemas.microsoft.com/office/drawing/2014/main" id="{5C163C82-6D89-7095-9F1C-7E810899F082}"/>
                </a:ext>
              </a:extLst>
            </p:cNvPr>
            <p:cNvSpPr/>
            <p:nvPr/>
          </p:nvSpPr>
          <p:spPr>
            <a:xfrm>
              <a:off x="3332146" y="634247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69" name="Freeform: Shape 868">
              <a:extLst>
                <a:ext uri="{FF2B5EF4-FFF2-40B4-BE49-F238E27FC236}">
                  <a16:creationId xmlns:a16="http://schemas.microsoft.com/office/drawing/2014/main" id="{23D2666E-37C6-BFEA-432A-E43CC24F3D8A}"/>
                </a:ext>
              </a:extLst>
            </p:cNvPr>
            <p:cNvSpPr/>
            <p:nvPr/>
          </p:nvSpPr>
          <p:spPr>
            <a:xfrm>
              <a:off x="3332544" y="6342542"/>
              <a:ext cx="113" cy="56"/>
            </a:xfrm>
            <a:custGeom>
              <a:avLst/>
              <a:gdLst>
                <a:gd name="connsiteX0" fmla="*/ 114 w 113"/>
                <a:gd name="connsiteY0" fmla="*/ 57 h 56"/>
                <a:gd name="connsiteX1" fmla="*/ 114 w 113"/>
                <a:gd name="connsiteY1" fmla="*/ 57 h 56"/>
                <a:gd name="connsiteX2" fmla="*/ 114 w 113"/>
                <a:gd name="connsiteY2" fmla="*/ 57 h 56"/>
              </a:gdLst>
              <a:ahLst/>
              <a:cxnLst>
                <a:cxn ang="0">
                  <a:pos x="connsiteX0" y="connsiteY0"/>
                </a:cxn>
                <a:cxn ang="0">
                  <a:pos x="connsiteX1" y="connsiteY1"/>
                </a:cxn>
                <a:cxn ang="0">
                  <a:pos x="connsiteX2" y="connsiteY2"/>
                </a:cxn>
              </a:cxnLst>
              <a:rect l="l" t="t" r="r" b="b"/>
              <a:pathLst>
                <a:path w="113" h="56">
                  <a:moveTo>
                    <a:pt x="114" y="57"/>
                  </a:moveTo>
                  <a:lnTo>
                    <a:pt x="114" y="57"/>
                  </a:lnTo>
                  <a:cubicBezTo>
                    <a:pt x="114" y="57"/>
                    <a:pt x="-142" y="-71"/>
                    <a:pt x="114" y="57"/>
                  </a:cubicBezTo>
                  <a:close/>
                </a:path>
              </a:pathLst>
            </a:custGeom>
            <a:solidFill>
              <a:srgbClr val="FF725E"/>
            </a:solidFill>
            <a:ln w="12783" cap="flat">
              <a:noFill/>
              <a:prstDash val="solid"/>
              <a:miter/>
            </a:ln>
          </p:spPr>
          <p:txBody>
            <a:bodyPr rtlCol="0" anchor="ctr"/>
            <a:lstStyle/>
            <a:p>
              <a:endParaRPr lang="en-US"/>
            </a:p>
          </p:txBody>
        </p:sp>
        <p:sp>
          <p:nvSpPr>
            <p:cNvPr id="870" name="Freeform: Shape 869">
              <a:extLst>
                <a:ext uri="{FF2B5EF4-FFF2-40B4-BE49-F238E27FC236}">
                  <a16:creationId xmlns:a16="http://schemas.microsoft.com/office/drawing/2014/main" id="{4DCD5DCD-F053-05E6-75B6-5DA68248727F}"/>
                </a:ext>
              </a:extLst>
            </p:cNvPr>
            <p:cNvSpPr/>
            <p:nvPr/>
          </p:nvSpPr>
          <p:spPr>
            <a:xfrm>
              <a:off x="3331559" y="6342599"/>
              <a:ext cx="977" cy="56"/>
            </a:xfrm>
            <a:custGeom>
              <a:avLst/>
              <a:gdLst>
                <a:gd name="connsiteX0" fmla="*/ 971 w 977"/>
                <a:gd name="connsiteY0" fmla="*/ 0 h 56"/>
                <a:gd name="connsiteX1" fmla="*/ 203 w 977"/>
                <a:gd name="connsiteY1" fmla="*/ 0 h 56"/>
                <a:gd name="connsiteX2" fmla="*/ 971 w 977"/>
                <a:gd name="connsiteY2" fmla="*/ 0 h 56"/>
              </a:gdLst>
              <a:ahLst/>
              <a:cxnLst>
                <a:cxn ang="0">
                  <a:pos x="connsiteX0" y="connsiteY0"/>
                </a:cxn>
                <a:cxn ang="0">
                  <a:pos x="connsiteX1" y="connsiteY1"/>
                </a:cxn>
                <a:cxn ang="0">
                  <a:pos x="connsiteX2" y="connsiteY2"/>
                </a:cxn>
              </a:cxnLst>
              <a:rect l="l" t="t" r="r" b="b"/>
              <a:pathLst>
                <a:path w="977" h="56">
                  <a:moveTo>
                    <a:pt x="971" y="0"/>
                  </a:moveTo>
                  <a:cubicBezTo>
                    <a:pt x="971" y="0"/>
                    <a:pt x="971" y="0"/>
                    <a:pt x="203" y="0"/>
                  </a:cubicBezTo>
                  <a:cubicBezTo>
                    <a:pt x="-564" y="0"/>
                    <a:pt x="1099" y="128"/>
                    <a:pt x="971" y="0"/>
                  </a:cubicBezTo>
                  <a:close/>
                </a:path>
              </a:pathLst>
            </a:custGeom>
            <a:solidFill>
              <a:srgbClr val="FF725E"/>
            </a:solidFill>
            <a:ln w="12783" cap="flat">
              <a:noFill/>
              <a:prstDash val="solid"/>
              <a:miter/>
            </a:ln>
          </p:spPr>
          <p:txBody>
            <a:bodyPr rtlCol="0" anchor="ctr"/>
            <a:lstStyle/>
            <a:p>
              <a:endParaRPr lang="en-US"/>
            </a:p>
          </p:txBody>
        </p:sp>
        <p:sp>
          <p:nvSpPr>
            <p:cNvPr id="871" name="Freeform: Shape 870">
              <a:extLst>
                <a:ext uri="{FF2B5EF4-FFF2-40B4-BE49-F238E27FC236}">
                  <a16:creationId xmlns:a16="http://schemas.microsoft.com/office/drawing/2014/main" id="{1DD65E1D-BFF6-3B7D-ABC0-116E3D0916D0}"/>
                </a:ext>
              </a:extLst>
            </p:cNvPr>
            <p:cNvSpPr/>
            <p:nvPr/>
          </p:nvSpPr>
          <p:spPr>
            <a:xfrm>
              <a:off x="3329716" y="634311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72" name="Freeform: Shape 871">
              <a:extLst>
                <a:ext uri="{FF2B5EF4-FFF2-40B4-BE49-F238E27FC236}">
                  <a16:creationId xmlns:a16="http://schemas.microsoft.com/office/drawing/2014/main" id="{9F0ADB63-5AD9-DD3C-34DC-5A8CCE086E44}"/>
                </a:ext>
              </a:extLst>
            </p:cNvPr>
            <p:cNvSpPr/>
            <p:nvPr/>
          </p:nvSpPr>
          <p:spPr>
            <a:xfrm>
              <a:off x="3333553" y="634208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73" name="Freeform: Shape 872">
              <a:extLst>
                <a:ext uri="{FF2B5EF4-FFF2-40B4-BE49-F238E27FC236}">
                  <a16:creationId xmlns:a16="http://schemas.microsoft.com/office/drawing/2014/main" id="{46F398FC-438E-8642-9A1B-AB3CACADA599}"/>
                </a:ext>
              </a:extLst>
            </p:cNvPr>
            <p:cNvSpPr/>
            <p:nvPr/>
          </p:nvSpPr>
          <p:spPr>
            <a:xfrm>
              <a:off x="3332658" y="634208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74" name="Freeform: Shape 873">
              <a:extLst>
                <a:ext uri="{FF2B5EF4-FFF2-40B4-BE49-F238E27FC236}">
                  <a16:creationId xmlns:a16="http://schemas.microsoft.com/office/drawing/2014/main" id="{6DB1DD47-DAC6-50FF-F2B0-F0EC7E6CDF13}"/>
                </a:ext>
              </a:extLst>
            </p:cNvPr>
            <p:cNvSpPr/>
            <p:nvPr/>
          </p:nvSpPr>
          <p:spPr>
            <a:xfrm>
              <a:off x="3330867" y="6342471"/>
              <a:ext cx="895" cy="127"/>
            </a:xfrm>
            <a:custGeom>
              <a:avLst/>
              <a:gdLst>
                <a:gd name="connsiteX0" fmla="*/ 0 w 895"/>
                <a:gd name="connsiteY0" fmla="*/ 0 h 127"/>
                <a:gd name="connsiteX1" fmla="*/ 895 w 895"/>
                <a:gd name="connsiteY1" fmla="*/ 128 h 127"/>
                <a:gd name="connsiteX2" fmla="*/ 0 w 895"/>
                <a:gd name="connsiteY2" fmla="*/ 0 h 127"/>
                <a:gd name="connsiteX3" fmla="*/ 0 w 895"/>
                <a:gd name="connsiteY3" fmla="*/ 0 h 127"/>
              </a:gdLst>
              <a:ahLst/>
              <a:cxnLst>
                <a:cxn ang="0">
                  <a:pos x="connsiteX0" y="connsiteY0"/>
                </a:cxn>
                <a:cxn ang="0">
                  <a:pos x="connsiteX1" y="connsiteY1"/>
                </a:cxn>
                <a:cxn ang="0">
                  <a:pos x="connsiteX2" y="connsiteY2"/>
                </a:cxn>
                <a:cxn ang="0">
                  <a:pos x="connsiteX3" y="connsiteY3"/>
                </a:cxn>
              </a:cxnLst>
              <a:rect l="l" t="t" r="r" b="b"/>
              <a:pathLst>
                <a:path w="895" h="127">
                  <a:moveTo>
                    <a:pt x="0" y="0"/>
                  </a:moveTo>
                  <a:lnTo>
                    <a:pt x="895" y="128"/>
                  </a:ln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875" name="Freeform: Shape 874">
              <a:extLst>
                <a:ext uri="{FF2B5EF4-FFF2-40B4-BE49-F238E27FC236}">
                  <a16:creationId xmlns:a16="http://schemas.microsoft.com/office/drawing/2014/main" id="{A568A7F2-0DF2-B9A5-E77C-4BEA367FD66F}"/>
                </a:ext>
              </a:extLst>
            </p:cNvPr>
            <p:cNvSpPr/>
            <p:nvPr/>
          </p:nvSpPr>
          <p:spPr>
            <a:xfrm>
              <a:off x="3333297" y="6341704"/>
              <a:ext cx="767" cy="127"/>
            </a:xfrm>
            <a:custGeom>
              <a:avLst/>
              <a:gdLst>
                <a:gd name="connsiteX0" fmla="*/ 256 w 767"/>
                <a:gd name="connsiteY0" fmla="*/ 128 h 127"/>
                <a:gd name="connsiteX1" fmla="*/ 767 w 767"/>
                <a:gd name="connsiteY1" fmla="*/ 128 h 127"/>
                <a:gd name="connsiteX2" fmla="*/ 0 w 767"/>
                <a:gd name="connsiteY2" fmla="*/ 0 h 127"/>
                <a:gd name="connsiteX3" fmla="*/ 256 w 767"/>
                <a:gd name="connsiteY3" fmla="*/ 128 h 127"/>
              </a:gdLst>
              <a:ahLst/>
              <a:cxnLst>
                <a:cxn ang="0">
                  <a:pos x="connsiteX0" y="connsiteY0"/>
                </a:cxn>
                <a:cxn ang="0">
                  <a:pos x="connsiteX1" y="connsiteY1"/>
                </a:cxn>
                <a:cxn ang="0">
                  <a:pos x="connsiteX2" y="connsiteY2"/>
                </a:cxn>
                <a:cxn ang="0">
                  <a:pos x="connsiteX3" y="connsiteY3"/>
                </a:cxn>
              </a:cxnLst>
              <a:rect l="l" t="t" r="r" b="b"/>
              <a:pathLst>
                <a:path w="767" h="127">
                  <a:moveTo>
                    <a:pt x="256" y="128"/>
                  </a:moveTo>
                  <a:lnTo>
                    <a:pt x="767" y="128"/>
                  </a:lnTo>
                  <a:lnTo>
                    <a:pt x="0" y="0"/>
                  </a:lnTo>
                  <a:lnTo>
                    <a:pt x="256" y="128"/>
                  </a:lnTo>
                  <a:close/>
                </a:path>
              </a:pathLst>
            </a:custGeom>
            <a:solidFill>
              <a:srgbClr val="FF725E"/>
            </a:solidFill>
            <a:ln w="12783" cap="flat">
              <a:noFill/>
              <a:prstDash val="solid"/>
              <a:miter/>
            </a:ln>
          </p:spPr>
          <p:txBody>
            <a:bodyPr rtlCol="0" anchor="ctr"/>
            <a:lstStyle/>
            <a:p>
              <a:endParaRPr lang="en-US"/>
            </a:p>
          </p:txBody>
        </p:sp>
        <p:sp>
          <p:nvSpPr>
            <p:cNvPr id="876" name="Freeform: Shape 875">
              <a:extLst>
                <a:ext uri="{FF2B5EF4-FFF2-40B4-BE49-F238E27FC236}">
                  <a16:creationId xmlns:a16="http://schemas.microsoft.com/office/drawing/2014/main" id="{77E9AC1D-C320-715D-700B-EBD013C02EA9}"/>
                </a:ext>
              </a:extLst>
            </p:cNvPr>
            <p:cNvSpPr/>
            <p:nvPr/>
          </p:nvSpPr>
          <p:spPr>
            <a:xfrm>
              <a:off x="3333425" y="6341576"/>
              <a:ext cx="170" cy="12789"/>
            </a:xfrm>
            <a:custGeom>
              <a:avLst/>
              <a:gdLst>
                <a:gd name="connsiteX0" fmla="*/ 0 w 170"/>
                <a:gd name="connsiteY0" fmla="*/ 0 h 12789"/>
                <a:gd name="connsiteX1" fmla="*/ 0 w 170"/>
                <a:gd name="connsiteY1" fmla="*/ 0 h 12789"/>
                <a:gd name="connsiteX2" fmla="*/ 0 w 170"/>
                <a:gd name="connsiteY2" fmla="*/ 0 h 12789"/>
              </a:gdLst>
              <a:ahLst/>
              <a:cxnLst>
                <a:cxn ang="0">
                  <a:pos x="connsiteX0" y="connsiteY0"/>
                </a:cxn>
                <a:cxn ang="0">
                  <a:pos x="connsiteX1" y="connsiteY1"/>
                </a:cxn>
                <a:cxn ang="0">
                  <a:pos x="connsiteX2" y="connsiteY2"/>
                </a:cxn>
              </a:cxnLst>
              <a:rect l="l" t="t" r="r" b="b"/>
              <a:pathLst>
                <a:path w="170" h="12789">
                  <a:moveTo>
                    <a:pt x="0" y="0"/>
                  </a:moveTo>
                  <a:lnTo>
                    <a:pt x="0" y="0"/>
                  </a:lnTo>
                  <a:cubicBezTo>
                    <a:pt x="0" y="0"/>
                    <a:pt x="384" y="0"/>
                    <a:pt x="0" y="0"/>
                  </a:cubicBezTo>
                  <a:close/>
                </a:path>
              </a:pathLst>
            </a:custGeom>
            <a:solidFill>
              <a:srgbClr val="FF725E"/>
            </a:solidFill>
            <a:ln w="12783" cap="flat">
              <a:noFill/>
              <a:prstDash val="solid"/>
              <a:miter/>
            </a:ln>
          </p:spPr>
          <p:txBody>
            <a:bodyPr rtlCol="0" anchor="ctr"/>
            <a:lstStyle/>
            <a:p>
              <a:endParaRPr lang="en-US"/>
            </a:p>
          </p:txBody>
        </p:sp>
        <p:sp>
          <p:nvSpPr>
            <p:cNvPr id="877" name="Freeform: Shape 876">
              <a:extLst>
                <a:ext uri="{FF2B5EF4-FFF2-40B4-BE49-F238E27FC236}">
                  <a16:creationId xmlns:a16="http://schemas.microsoft.com/office/drawing/2014/main" id="{D6277144-A552-F004-8444-7DC6BB142BD7}"/>
                </a:ext>
              </a:extLst>
            </p:cNvPr>
            <p:cNvSpPr/>
            <p:nvPr/>
          </p:nvSpPr>
          <p:spPr>
            <a:xfrm>
              <a:off x="3333169" y="6341448"/>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78" name="Freeform: Shape 877">
              <a:extLst>
                <a:ext uri="{FF2B5EF4-FFF2-40B4-BE49-F238E27FC236}">
                  <a16:creationId xmlns:a16="http://schemas.microsoft.com/office/drawing/2014/main" id="{B511793C-9B68-F7B6-1D54-527D6D2FDD39}"/>
                </a:ext>
              </a:extLst>
            </p:cNvPr>
            <p:cNvSpPr/>
            <p:nvPr/>
          </p:nvSpPr>
          <p:spPr>
            <a:xfrm>
              <a:off x="3332274" y="634195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79" name="Freeform: Shape 878">
              <a:extLst>
                <a:ext uri="{FF2B5EF4-FFF2-40B4-BE49-F238E27FC236}">
                  <a16:creationId xmlns:a16="http://schemas.microsoft.com/office/drawing/2014/main" id="{8228F26B-FD06-99BA-AD42-66CDA5ABAA43}"/>
                </a:ext>
              </a:extLst>
            </p:cNvPr>
            <p:cNvSpPr/>
            <p:nvPr/>
          </p:nvSpPr>
          <p:spPr>
            <a:xfrm>
              <a:off x="3332274" y="6341831"/>
              <a:ext cx="127" cy="128"/>
            </a:xfrm>
            <a:custGeom>
              <a:avLst/>
              <a:gdLst>
                <a:gd name="connsiteX0" fmla="*/ 0 w 127"/>
                <a:gd name="connsiteY0" fmla="*/ 128 h 128"/>
                <a:gd name="connsiteX1" fmla="*/ 0 w 127"/>
                <a:gd name="connsiteY1" fmla="*/ 128 h 128"/>
                <a:gd name="connsiteX2" fmla="*/ 128 w 127"/>
                <a:gd name="connsiteY2" fmla="*/ 0 h 128"/>
                <a:gd name="connsiteX3" fmla="*/ 0 w 127"/>
                <a:gd name="connsiteY3" fmla="*/ 128 h 128"/>
              </a:gdLst>
              <a:ahLst/>
              <a:cxnLst>
                <a:cxn ang="0">
                  <a:pos x="connsiteX0" y="connsiteY0"/>
                </a:cxn>
                <a:cxn ang="0">
                  <a:pos x="connsiteX1" y="connsiteY1"/>
                </a:cxn>
                <a:cxn ang="0">
                  <a:pos x="connsiteX2" y="connsiteY2"/>
                </a:cxn>
                <a:cxn ang="0">
                  <a:pos x="connsiteX3" y="connsiteY3"/>
                </a:cxn>
              </a:cxnLst>
              <a:rect l="l" t="t" r="r" b="b"/>
              <a:pathLst>
                <a:path w="127" h="128">
                  <a:moveTo>
                    <a:pt x="0" y="128"/>
                  </a:moveTo>
                  <a:lnTo>
                    <a:pt x="0" y="128"/>
                  </a:lnTo>
                  <a:lnTo>
                    <a:pt x="128" y="0"/>
                  </a:lnTo>
                  <a:lnTo>
                    <a:pt x="0" y="128"/>
                  </a:lnTo>
                  <a:close/>
                </a:path>
              </a:pathLst>
            </a:custGeom>
            <a:solidFill>
              <a:srgbClr val="FF725E"/>
            </a:solidFill>
            <a:ln w="12783" cap="flat">
              <a:noFill/>
              <a:prstDash val="solid"/>
              <a:miter/>
            </a:ln>
          </p:spPr>
          <p:txBody>
            <a:bodyPr rtlCol="0" anchor="ctr"/>
            <a:lstStyle/>
            <a:p>
              <a:endParaRPr lang="en-US"/>
            </a:p>
          </p:txBody>
        </p:sp>
        <p:sp>
          <p:nvSpPr>
            <p:cNvPr id="880" name="Freeform: Shape 879">
              <a:extLst>
                <a:ext uri="{FF2B5EF4-FFF2-40B4-BE49-F238E27FC236}">
                  <a16:creationId xmlns:a16="http://schemas.microsoft.com/office/drawing/2014/main" id="{E6912266-D806-2B84-C2D3-DBF325FF32B6}"/>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881" name="Freeform: Shape 880">
              <a:extLst>
                <a:ext uri="{FF2B5EF4-FFF2-40B4-BE49-F238E27FC236}">
                  <a16:creationId xmlns:a16="http://schemas.microsoft.com/office/drawing/2014/main" id="{381C6B96-8F84-DCED-92A6-FDD626DBA215}"/>
                </a:ext>
              </a:extLst>
            </p:cNvPr>
            <p:cNvSpPr/>
            <p:nvPr/>
          </p:nvSpPr>
          <p:spPr>
            <a:xfrm>
              <a:off x="3330227" y="6342294"/>
              <a:ext cx="1279" cy="48"/>
            </a:xfrm>
            <a:custGeom>
              <a:avLst/>
              <a:gdLst>
                <a:gd name="connsiteX0" fmla="*/ 1279 w 1279"/>
                <a:gd name="connsiteY0" fmla="*/ 49 h 48"/>
                <a:gd name="connsiteX1" fmla="*/ 0 w 1279"/>
                <a:gd name="connsiteY1" fmla="*/ 49 h 48"/>
                <a:gd name="connsiteX2" fmla="*/ 1279 w 1279"/>
                <a:gd name="connsiteY2" fmla="*/ 49 h 48"/>
              </a:gdLst>
              <a:ahLst/>
              <a:cxnLst>
                <a:cxn ang="0">
                  <a:pos x="connsiteX0" y="connsiteY0"/>
                </a:cxn>
                <a:cxn ang="0">
                  <a:pos x="connsiteX1" y="connsiteY1"/>
                </a:cxn>
                <a:cxn ang="0">
                  <a:pos x="connsiteX2" y="connsiteY2"/>
                </a:cxn>
              </a:cxnLst>
              <a:rect l="l" t="t" r="r" b="b"/>
              <a:pathLst>
                <a:path w="1279" h="48">
                  <a:moveTo>
                    <a:pt x="1279" y="49"/>
                  </a:moveTo>
                  <a:cubicBezTo>
                    <a:pt x="855" y="-16"/>
                    <a:pt x="424" y="-16"/>
                    <a:pt x="0" y="49"/>
                  </a:cubicBezTo>
                  <a:cubicBezTo>
                    <a:pt x="424" y="-16"/>
                    <a:pt x="855" y="-16"/>
                    <a:pt x="1279" y="49"/>
                  </a:cubicBezTo>
                  <a:close/>
                </a:path>
              </a:pathLst>
            </a:custGeom>
            <a:solidFill>
              <a:srgbClr val="FF725E"/>
            </a:solidFill>
            <a:ln w="12783" cap="flat">
              <a:noFill/>
              <a:prstDash val="solid"/>
              <a:miter/>
            </a:ln>
          </p:spPr>
          <p:txBody>
            <a:bodyPr rtlCol="0" anchor="ctr"/>
            <a:lstStyle/>
            <a:p>
              <a:endParaRPr lang="en-US"/>
            </a:p>
          </p:txBody>
        </p:sp>
        <p:sp>
          <p:nvSpPr>
            <p:cNvPr id="882" name="Freeform: Shape 881">
              <a:extLst>
                <a:ext uri="{FF2B5EF4-FFF2-40B4-BE49-F238E27FC236}">
                  <a16:creationId xmlns:a16="http://schemas.microsoft.com/office/drawing/2014/main" id="{D95D61E7-717A-49EC-DBD1-8EB43DF0F5BE}"/>
                </a:ext>
              </a:extLst>
            </p:cNvPr>
            <p:cNvSpPr/>
            <p:nvPr/>
          </p:nvSpPr>
          <p:spPr>
            <a:xfrm>
              <a:off x="3331507" y="634208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83" name="Freeform: Shape 882">
              <a:extLst>
                <a:ext uri="{FF2B5EF4-FFF2-40B4-BE49-F238E27FC236}">
                  <a16:creationId xmlns:a16="http://schemas.microsoft.com/office/drawing/2014/main" id="{1B454A85-7197-6A32-200A-7F74C4ECB700}"/>
                </a:ext>
              </a:extLst>
            </p:cNvPr>
            <p:cNvSpPr/>
            <p:nvPr/>
          </p:nvSpPr>
          <p:spPr>
            <a:xfrm>
              <a:off x="3331250" y="6341959"/>
              <a:ext cx="256" cy="127"/>
            </a:xfrm>
            <a:custGeom>
              <a:avLst/>
              <a:gdLst>
                <a:gd name="connsiteX0" fmla="*/ 0 w 256"/>
                <a:gd name="connsiteY0" fmla="*/ 0 h 127"/>
                <a:gd name="connsiteX1" fmla="*/ 256 w 256"/>
                <a:gd name="connsiteY1" fmla="*/ 128 h 127"/>
                <a:gd name="connsiteX2" fmla="*/ 256 w 256"/>
                <a:gd name="connsiteY2" fmla="*/ 0 h 127"/>
                <a:gd name="connsiteX3" fmla="*/ 0 w 256"/>
                <a:gd name="connsiteY3" fmla="*/ 0 h 127"/>
              </a:gdLst>
              <a:ahLst/>
              <a:cxnLst>
                <a:cxn ang="0">
                  <a:pos x="connsiteX0" y="connsiteY0"/>
                </a:cxn>
                <a:cxn ang="0">
                  <a:pos x="connsiteX1" y="connsiteY1"/>
                </a:cxn>
                <a:cxn ang="0">
                  <a:pos x="connsiteX2" y="connsiteY2"/>
                </a:cxn>
                <a:cxn ang="0">
                  <a:pos x="connsiteX3" y="connsiteY3"/>
                </a:cxn>
              </a:cxnLst>
              <a:rect l="l" t="t" r="r" b="b"/>
              <a:pathLst>
                <a:path w="256" h="127">
                  <a:moveTo>
                    <a:pt x="0" y="0"/>
                  </a:moveTo>
                  <a:lnTo>
                    <a:pt x="256" y="128"/>
                  </a:lnTo>
                  <a:lnTo>
                    <a:pt x="256" y="0"/>
                  </a:lnTo>
                  <a:lnTo>
                    <a:pt x="0" y="0"/>
                  </a:lnTo>
                  <a:close/>
                </a:path>
              </a:pathLst>
            </a:custGeom>
            <a:solidFill>
              <a:srgbClr val="FF725E"/>
            </a:solidFill>
            <a:ln w="12783" cap="flat">
              <a:noFill/>
              <a:prstDash val="solid"/>
              <a:miter/>
            </a:ln>
          </p:spPr>
          <p:txBody>
            <a:bodyPr rtlCol="0" anchor="ctr"/>
            <a:lstStyle/>
            <a:p>
              <a:endParaRPr lang="en-US"/>
            </a:p>
          </p:txBody>
        </p:sp>
        <p:sp>
          <p:nvSpPr>
            <p:cNvPr id="884" name="Freeform: Shape 883">
              <a:extLst>
                <a:ext uri="{FF2B5EF4-FFF2-40B4-BE49-F238E27FC236}">
                  <a16:creationId xmlns:a16="http://schemas.microsoft.com/office/drawing/2014/main" id="{C09DBECD-BF17-B1D7-6B7A-EEECC422CFD6}"/>
                </a:ext>
              </a:extLst>
            </p:cNvPr>
            <p:cNvSpPr/>
            <p:nvPr/>
          </p:nvSpPr>
          <p:spPr>
            <a:xfrm>
              <a:off x="3332530" y="6341576"/>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885" name="Freeform: Shape 884">
              <a:extLst>
                <a:ext uri="{FF2B5EF4-FFF2-40B4-BE49-F238E27FC236}">
                  <a16:creationId xmlns:a16="http://schemas.microsoft.com/office/drawing/2014/main" id="{AADE9E73-88A5-8E94-9E67-511FF2F080F4}"/>
                </a:ext>
              </a:extLst>
            </p:cNvPr>
            <p:cNvSpPr/>
            <p:nvPr/>
          </p:nvSpPr>
          <p:spPr>
            <a:xfrm>
              <a:off x="3332402" y="6341704"/>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86" name="Freeform: Shape 885">
              <a:extLst>
                <a:ext uri="{FF2B5EF4-FFF2-40B4-BE49-F238E27FC236}">
                  <a16:creationId xmlns:a16="http://schemas.microsoft.com/office/drawing/2014/main" id="{0CFCD383-276A-1479-92A1-86010C071DE2}"/>
                </a:ext>
              </a:extLst>
            </p:cNvPr>
            <p:cNvSpPr/>
            <p:nvPr/>
          </p:nvSpPr>
          <p:spPr>
            <a:xfrm>
              <a:off x="3332018" y="6341064"/>
              <a:ext cx="128" cy="127"/>
            </a:xfrm>
            <a:custGeom>
              <a:avLst/>
              <a:gdLst>
                <a:gd name="connsiteX0" fmla="*/ 128 w 128"/>
                <a:gd name="connsiteY0" fmla="*/ 0 h 127"/>
                <a:gd name="connsiteX1" fmla="*/ 0 w 128"/>
                <a:gd name="connsiteY1" fmla="*/ 128 h 127"/>
                <a:gd name="connsiteX2" fmla="*/ 128 w 128"/>
                <a:gd name="connsiteY2" fmla="*/ 0 h 127"/>
                <a:gd name="connsiteX3" fmla="*/ 128 w 128"/>
                <a:gd name="connsiteY3" fmla="*/ 0 h 127"/>
              </a:gdLst>
              <a:ahLst/>
              <a:cxnLst>
                <a:cxn ang="0">
                  <a:pos x="connsiteX0" y="connsiteY0"/>
                </a:cxn>
                <a:cxn ang="0">
                  <a:pos x="connsiteX1" y="connsiteY1"/>
                </a:cxn>
                <a:cxn ang="0">
                  <a:pos x="connsiteX2" y="connsiteY2"/>
                </a:cxn>
                <a:cxn ang="0">
                  <a:pos x="connsiteX3" y="connsiteY3"/>
                </a:cxn>
              </a:cxnLst>
              <a:rect l="l" t="t" r="r" b="b"/>
              <a:pathLst>
                <a:path w="128" h="127">
                  <a:moveTo>
                    <a:pt x="128" y="0"/>
                  </a:moveTo>
                  <a:lnTo>
                    <a:pt x="0" y="128"/>
                  </a:lnTo>
                  <a:lnTo>
                    <a:pt x="128" y="0"/>
                  </a:lnTo>
                  <a:lnTo>
                    <a:pt x="128" y="0"/>
                  </a:lnTo>
                  <a:close/>
                </a:path>
              </a:pathLst>
            </a:custGeom>
            <a:solidFill>
              <a:srgbClr val="FF725E"/>
            </a:solidFill>
            <a:ln w="12783" cap="flat">
              <a:noFill/>
              <a:prstDash val="solid"/>
              <a:miter/>
            </a:ln>
          </p:spPr>
          <p:txBody>
            <a:bodyPr rtlCol="0" anchor="ctr"/>
            <a:lstStyle/>
            <a:p>
              <a:endParaRPr lang="en-US"/>
            </a:p>
          </p:txBody>
        </p:sp>
        <p:sp>
          <p:nvSpPr>
            <p:cNvPr id="887" name="Freeform: Shape 886">
              <a:extLst>
                <a:ext uri="{FF2B5EF4-FFF2-40B4-BE49-F238E27FC236}">
                  <a16:creationId xmlns:a16="http://schemas.microsoft.com/office/drawing/2014/main" id="{0C826A5F-0894-2ADD-360B-A9A1F54F9B4A}"/>
                </a:ext>
              </a:extLst>
            </p:cNvPr>
            <p:cNvSpPr/>
            <p:nvPr/>
          </p:nvSpPr>
          <p:spPr>
            <a:xfrm>
              <a:off x="3331890" y="6341704"/>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88" name="Freeform: Shape 887">
              <a:extLst>
                <a:ext uri="{FF2B5EF4-FFF2-40B4-BE49-F238E27FC236}">
                  <a16:creationId xmlns:a16="http://schemas.microsoft.com/office/drawing/2014/main" id="{DE1B3948-A926-EE79-F172-ED3374F4B622}"/>
                </a:ext>
              </a:extLst>
            </p:cNvPr>
            <p:cNvSpPr/>
            <p:nvPr/>
          </p:nvSpPr>
          <p:spPr>
            <a:xfrm>
              <a:off x="3332785" y="6341320"/>
              <a:ext cx="113" cy="12789"/>
            </a:xfrm>
            <a:custGeom>
              <a:avLst/>
              <a:gdLst>
                <a:gd name="connsiteX0" fmla="*/ 0 w 113"/>
                <a:gd name="connsiteY0" fmla="*/ 0 h 12789"/>
                <a:gd name="connsiteX1" fmla="*/ 0 w 113"/>
                <a:gd name="connsiteY1" fmla="*/ 0 h 12789"/>
                <a:gd name="connsiteX2" fmla="*/ 0 w 113"/>
                <a:gd name="connsiteY2" fmla="*/ 0 h 12789"/>
              </a:gdLst>
              <a:ahLst/>
              <a:cxnLst>
                <a:cxn ang="0">
                  <a:pos x="connsiteX0" y="connsiteY0"/>
                </a:cxn>
                <a:cxn ang="0">
                  <a:pos x="connsiteX1" y="connsiteY1"/>
                </a:cxn>
                <a:cxn ang="0">
                  <a:pos x="connsiteX2" y="connsiteY2"/>
                </a:cxn>
              </a:cxnLst>
              <a:rect l="l" t="t" r="r" b="b"/>
              <a:pathLst>
                <a:path w="113" h="12789">
                  <a:moveTo>
                    <a:pt x="0" y="0"/>
                  </a:moveTo>
                  <a:lnTo>
                    <a:pt x="0" y="0"/>
                  </a:lnTo>
                  <a:cubicBezTo>
                    <a:pt x="0" y="0"/>
                    <a:pt x="256" y="0"/>
                    <a:pt x="0" y="0"/>
                  </a:cubicBezTo>
                  <a:close/>
                </a:path>
              </a:pathLst>
            </a:custGeom>
            <a:solidFill>
              <a:srgbClr val="FF725E"/>
            </a:solidFill>
            <a:ln w="12783" cap="flat">
              <a:noFill/>
              <a:prstDash val="solid"/>
              <a:miter/>
            </a:ln>
          </p:spPr>
          <p:txBody>
            <a:bodyPr rtlCol="0" anchor="ctr"/>
            <a:lstStyle/>
            <a:p>
              <a:endParaRPr lang="en-US"/>
            </a:p>
          </p:txBody>
        </p:sp>
        <p:sp>
          <p:nvSpPr>
            <p:cNvPr id="889" name="Freeform: Shape 888">
              <a:extLst>
                <a:ext uri="{FF2B5EF4-FFF2-40B4-BE49-F238E27FC236}">
                  <a16:creationId xmlns:a16="http://schemas.microsoft.com/office/drawing/2014/main" id="{54E651FE-6A8A-DF05-669C-6EDB9DD9EF7A}"/>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890" name="Freeform: Shape 889">
              <a:extLst>
                <a:ext uri="{FF2B5EF4-FFF2-40B4-BE49-F238E27FC236}">
                  <a16:creationId xmlns:a16="http://schemas.microsoft.com/office/drawing/2014/main" id="{FCC150A3-8D3E-7416-F7D5-5A579EE147E6}"/>
                </a:ext>
              </a:extLst>
            </p:cNvPr>
            <p:cNvSpPr/>
            <p:nvPr/>
          </p:nvSpPr>
          <p:spPr>
            <a:xfrm>
              <a:off x="3332530" y="6341704"/>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91" name="Freeform: Shape 890">
              <a:extLst>
                <a:ext uri="{FF2B5EF4-FFF2-40B4-BE49-F238E27FC236}">
                  <a16:creationId xmlns:a16="http://schemas.microsoft.com/office/drawing/2014/main" id="{536418BC-7ED9-8B6F-88EE-0642B3150DFA}"/>
                </a:ext>
              </a:extLst>
            </p:cNvPr>
            <p:cNvSpPr/>
            <p:nvPr/>
          </p:nvSpPr>
          <p:spPr>
            <a:xfrm>
              <a:off x="3327542" y="6341192"/>
              <a:ext cx="4476" cy="103"/>
            </a:xfrm>
            <a:custGeom>
              <a:avLst/>
              <a:gdLst>
                <a:gd name="connsiteX0" fmla="*/ 256 w 4476"/>
                <a:gd name="connsiteY0" fmla="*/ 0 h 103"/>
                <a:gd name="connsiteX1" fmla="*/ 895 w 4476"/>
                <a:gd name="connsiteY1" fmla="*/ 0 h 103"/>
                <a:gd name="connsiteX2" fmla="*/ 4476 w 4476"/>
                <a:gd name="connsiteY2" fmla="*/ 0 h 103"/>
                <a:gd name="connsiteX3" fmla="*/ 3581 w 4476"/>
                <a:gd name="connsiteY3" fmla="*/ 0 h 103"/>
                <a:gd name="connsiteX4" fmla="*/ 2302 w 4476"/>
                <a:gd name="connsiteY4" fmla="*/ 0 h 103"/>
                <a:gd name="connsiteX5" fmla="*/ 2302 w 4476"/>
                <a:gd name="connsiteY5" fmla="*/ 0 h 103"/>
                <a:gd name="connsiteX6" fmla="*/ 0 w 4476"/>
                <a:gd name="connsiteY6" fmla="*/ 0 h 103"/>
                <a:gd name="connsiteX7" fmla="*/ 0 w 4476"/>
                <a:gd name="connsiteY7" fmla="*/ 0 h 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 h="103">
                  <a:moveTo>
                    <a:pt x="256" y="0"/>
                  </a:moveTo>
                  <a:cubicBezTo>
                    <a:pt x="895" y="0"/>
                    <a:pt x="1535" y="0"/>
                    <a:pt x="895" y="0"/>
                  </a:cubicBezTo>
                  <a:cubicBezTo>
                    <a:pt x="2087" y="103"/>
                    <a:pt x="3285" y="103"/>
                    <a:pt x="4476" y="0"/>
                  </a:cubicBezTo>
                  <a:cubicBezTo>
                    <a:pt x="4194" y="138"/>
                    <a:pt x="3863" y="138"/>
                    <a:pt x="3581" y="0"/>
                  </a:cubicBezTo>
                  <a:lnTo>
                    <a:pt x="2302" y="0"/>
                  </a:lnTo>
                  <a:cubicBezTo>
                    <a:pt x="2302" y="0"/>
                    <a:pt x="2302" y="0"/>
                    <a:pt x="2302" y="0"/>
                  </a:cubicBezTo>
                  <a:cubicBezTo>
                    <a:pt x="1536" y="65"/>
                    <a:pt x="766" y="65"/>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892" name="Freeform: Shape 891">
              <a:extLst>
                <a:ext uri="{FF2B5EF4-FFF2-40B4-BE49-F238E27FC236}">
                  <a16:creationId xmlns:a16="http://schemas.microsoft.com/office/drawing/2014/main" id="{730CB0CD-8B4C-B526-6BB8-F8BB985F3FD9}"/>
                </a:ext>
              </a:extLst>
            </p:cNvPr>
            <p:cNvSpPr/>
            <p:nvPr/>
          </p:nvSpPr>
          <p:spPr>
            <a:xfrm>
              <a:off x="3332018" y="6341320"/>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893" name="Freeform: Shape 892">
              <a:extLst>
                <a:ext uri="{FF2B5EF4-FFF2-40B4-BE49-F238E27FC236}">
                  <a16:creationId xmlns:a16="http://schemas.microsoft.com/office/drawing/2014/main" id="{D7A51B30-A930-859D-698F-F9BB952BC169}"/>
                </a:ext>
              </a:extLst>
            </p:cNvPr>
            <p:cNvSpPr/>
            <p:nvPr/>
          </p:nvSpPr>
          <p:spPr>
            <a:xfrm>
              <a:off x="3330355" y="6341448"/>
              <a:ext cx="1662" cy="12789"/>
            </a:xfrm>
            <a:custGeom>
              <a:avLst/>
              <a:gdLst>
                <a:gd name="connsiteX0" fmla="*/ 1662 w 1662"/>
                <a:gd name="connsiteY0" fmla="*/ 0 h 12789"/>
                <a:gd name="connsiteX1" fmla="*/ 0 w 1662"/>
                <a:gd name="connsiteY1" fmla="*/ 0 h 12789"/>
                <a:gd name="connsiteX2" fmla="*/ 895 w 1662"/>
                <a:gd name="connsiteY2" fmla="*/ 0 h 12789"/>
                <a:gd name="connsiteX3" fmla="*/ 1662 w 1662"/>
                <a:gd name="connsiteY3" fmla="*/ 0 h 12789"/>
                <a:gd name="connsiteX4" fmla="*/ 1662 w 1662"/>
                <a:gd name="connsiteY4" fmla="*/ 0 h 12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2" h="12789">
                  <a:moveTo>
                    <a:pt x="1662" y="0"/>
                  </a:moveTo>
                  <a:lnTo>
                    <a:pt x="0" y="0"/>
                  </a:lnTo>
                  <a:cubicBezTo>
                    <a:pt x="0" y="0"/>
                    <a:pt x="639" y="0"/>
                    <a:pt x="895" y="0"/>
                  </a:cubicBezTo>
                  <a:cubicBezTo>
                    <a:pt x="1151" y="0"/>
                    <a:pt x="895" y="0"/>
                    <a:pt x="1662" y="0"/>
                  </a:cubicBezTo>
                  <a:lnTo>
                    <a:pt x="1662" y="0"/>
                  </a:lnTo>
                  <a:close/>
                </a:path>
              </a:pathLst>
            </a:custGeom>
            <a:solidFill>
              <a:srgbClr val="FF725E"/>
            </a:solidFill>
            <a:ln w="12783" cap="flat">
              <a:noFill/>
              <a:prstDash val="solid"/>
              <a:miter/>
            </a:ln>
          </p:spPr>
          <p:txBody>
            <a:bodyPr rtlCol="0" anchor="ctr"/>
            <a:lstStyle/>
            <a:p>
              <a:endParaRPr lang="en-US"/>
            </a:p>
          </p:txBody>
        </p:sp>
        <p:sp>
          <p:nvSpPr>
            <p:cNvPr id="894" name="Freeform: Shape 893">
              <a:extLst>
                <a:ext uri="{FF2B5EF4-FFF2-40B4-BE49-F238E27FC236}">
                  <a16:creationId xmlns:a16="http://schemas.microsoft.com/office/drawing/2014/main" id="{88A4E9C1-4BE4-79BB-4F29-B17056DE5183}"/>
                </a:ext>
              </a:extLst>
            </p:cNvPr>
            <p:cNvSpPr/>
            <p:nvPr/>
          </p:nvSpPr>
          <p:spPr>
            <a:xfrm>
              <a:off x="3328693" y="634234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95" name="Freeform: Shape 894">
              <a:extLst>
                <a:ext uri="{FF2B5EF4-FFF2-40B4-BE49-F238E27FC236}">
                  <a16:creationId xmlns:a16="http://schemas.microsoft.com/office/drawing/2014/main" id="{728603C2-619A-F531-1DF5-144F9729EACE}"/>
                </a:ext>
              </a:extLst>
            </p:cNvPr>
            <p:cNvSpPr/>
            <p:nvPr/>
          </p:nvSpPr>
          <p:spPr>
            <a:xfrm>
              <a:off x="3329076" y="6342215"/>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cubicBezTo>
                    <a:pt x="0" y="0"/>
                    <a:pt x="0" y="0"/>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896" name="Freeform: Shape 895">
              <a:extLst>
                <a:ext uri="{FF2B5EF4-FFF2-40B4-BE49-F238E27FC236}">
                  <a16:creationId xmlns:a16="http://schemas.microsoft.com/office/drawing/2014/main" id="{28149E9F-E48A-AEEC-B994-F5DCB65C69BB}"/>
                </a:ext>
              </a:extLst>
            </p:cNvPr>
            <p:cNvSpPr/>
            <p:nvPr/>
          </p:nvSpPr>
          <p:spPr>
            <a:xfrm>
              <a:off x="3330355" y="634183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897" name="Freeform: Shape 896">
              <a:extLst>
                <a:ext uri="{FF2B5EF4-FFF2-40B4-BE49-F238E27FC236}">
                  <a16:creationId xmlns:a16="http://schemas.microsoft.com/office/drawing/2014/main" id="{653545CE-D21F-101A-B933-04E58CFF0C4A}"/>
                </a:ext>
              </a:extLst>
            </p:cNvPr>
            <p:cNvSpPr/>
            <p:nvPr/>
          </p:nvSpPr>
          <p:spPr>
            <a:xfrm>
              <a:off x="3332146" y="6341064"/>
              <a:ext cx="1023" cy="12789"/>
            </a:xfrm>
            <a:custGeom>
              <a:avLst/>
              <a:gdLst>
                <a:gd name="connsiteX0" fmla="*/ 384 w 1023"/>
                <a:gd name="connsiteY0" fmla="*/ 0 h 12789"/>
                <a:gd name="connsiteX1" fmla="*/ 1023 w 1023"/>
                <a:gd name="connsiteY1" fmla="*/ 0 h 12789"/>
                <a:gd name="connsiteX2" fmla="*/ 0 w 1023"/>
                <a:gd name="connsiteY2" fmla="*/ 0 h 12789"/>
                <a:gd name="connsiteX3" fmla="*/ 384 w 1023"/>
                <a:gd name="connsiteY3" fmla="*/ 0 h 12789"/>
              </a:gdLst>
              <a:ahLst/>
              <a:cxnLst>
                <a:cxn ang="0">
                  <a:pos x="connsiteX0" y="connsiteY0"/>
                </a:cxn>
                <a:cxn ang="0">
                  <a:pos x="connsiteX1" y="connsiteY1"/>
                </a:cxn>
                <a:cxn ang="0">
                  <a:pos x="connsiteX2" y="connsiteY2"/>
                </a:cxn>
                <a:cxn ang="0">
                  <a:pos x="connsiteX3" y="connsiteY3"/>
                </a:cxn>
              </a:cxnLst>
              <a:rect l="l" t="t" r="r" b="b"/>
              <a:pathLst>
                <a:path w="1023" h="12789">
                  <a:moveTo>
                    <a:pt x="384" y="0"/>
                  </a:moveTo>
                  <a:lnTo>
                    <a:pt x="1023" y="0"/>
                  </a:lnTo>
                  <a:lnTo>
                    <a:pt x="0" y="0"/>
                  </a:lnTo>
                  <a:lnTo>
                    <a:pt x="384" y="0"/>
                  </a:lnTo>
                  <a:close/>
                </a:path>
              </a:pathLst>
            </a:custGeom>
            <a:solidFill>
              <a:srgbClr val="FF725E"/>
            </a:solidFill>
            <a:ln w="12783" cap="flat">
              <a:noFill/>
              <a:prstDash val="solid"/>
              <a:miter/>
            </a:ln>
          </p:spPr>
          <p:txBody>
            <a:bodyPr rtlCol="0" anchor="ctr"/>
            <a:lstStyle/>
            <a:p>
              <a:endParaRPr lang="en-US"/>
            </a:p>
          </p:txBody>
        </p:sp>
        <p:sp>
          <p:nvSpPr>
            <p:cNvPr id="898" name="Freeform: Shape 897">
              <a:extLst>
                <a:ext uri="{FF2B5EF4-FFF2-40B4-BE49-F238E27FC236}">
                  <a16:creationId xmlns:a16="http://schemas.microsoft.com/office/drawing/2014/main" id="{75B01680-06C2-4ABA-EFFC-EDEC3C9B59F1}"/>
                </a:ext>
              </a:extLst>
            </p:cNvPr>
            <p:cNvSpPr/>
            <p:nvPr/>
          </p:nvSpPr>
          <p:spPr>
            <a:xfrm>
              <a:off x="3332402" y="6340936"/>
              <a:ext cx="639" cy="12789"/>
            </a:xfrm>
            <a:custGeom>
              <a:avLst/>
              <a:gdLst>
                <a:gd name="connsiteX0" fmla="*/ 0 w 639"/>
                <a:gd name="connsiteY0" fmla="*/ 0 h 12789"/>
                <a:gd name="connsiteX1" fmla="*/ 640 w 639"/>
                <a:gd name="connsiteY1" fmla="*/ 0 h 12789"/>
                <a:gd name="connsiteX2" fmla="*/ 256 w 639"/>
                <a:gd name="connsiteY2" fmla="*/ 0 h 12789"/>
                <a:gd name="connsiteX3" fmla="*/ 0 w 639"/>
                <a:gd name="connsiteY3" fmla="*/ 0 h 12789"/>
              </a:gdLst>
              <a:ahLst/>
              <a:cxnLst>
                <a:cxn ang="0">
                  <a:pos x="connsiteX0" y="connsiteY0"/>
                </a:cxn>
                <a:cxn ang="0">
                  <a:pos x="connsiteX1" y="connsiteY1"/>
                </a:cxn>
                <a:cxn ang="0">
                  <a:pos x="connsiteX2" y="connsiteY2"/>
                </a:cxn>
                <a:cxn ang="0">
                  <a:pos x="connsiteX3" y="connsiteY3"/>
                </a:cxn>
              </a:cxnLst>
              <a:rect l="l" t="t" r="r" b="b"/>
              <a:pathLst>
                <a:path w="639" h="12789">
                  <a:moveTo>
                    <a:pt x="0" y="0"/>
                  </a:moveTo>
                  <a:lnTo>
                    <a:pt x="640" y="0"/>
                  </a:lnTo>
                  <a:lnTo>
                    <a:pt x="256" y="0"/>
                  </a:lnTo>
                  <a:lnTo>
                    <a:pt x="0" y="0"/>
                  </a:lnTo>
                  <a:close/>
                </a:path>
              </a:pathLst>
            </a:custGeom>
            <a:solidFill>
              <a:srgbClr val="FF725E"/>
            </a:solidFill>
            <a:ln w="12783" cap="flat">
              <a:noFill/>
              <a:prstDash val="solid"/>
              <a:miter/>
            </a:ln>
          </p:spPr>
          <p:txBody>
            <a:bodyPr rtlCol="0" anchor="ctr"/>
            <a:lstStyle/>
            <a:p>
              <a:endParaRPr lang="en-US"/>
            </a:p>
          </p:txBody>
        </p:sp>
        <p:sp>
          <p:nvSpPr>
            <p:cNvPr id="899" name="Freeform: Shape 898">
              <a:extLst>
                <a:ext uri="{FF2B5EF4-FFF2-40B4-BE49-F238E27FC236}">
                  <a16:creationId xmlns:a16="http://schemas.microsoft.com/office/drawing/2014/main" id="{3F1C5C67-40D3-77E5-C4CC-1D62A070022C}"/>
                </a:ext>
              </a:extLst>
            </p:cNvPr>
            <p:cNvSpPr/>
            <p:nvPr/>
          </p:nvSpPr>
          <p:spPr>
            <a:xfrm>
              <a:off x="3324216" y="633249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00" name="Freeform: Shape 899">
              <a:extLst>
                <a:ext uri="{FF2B5EF4-FFF2-40B4-BE49-F238E27FC236}">
                  <a16:creationId xmlns:a16="http://schemas.microsoft.com/office/drawing/2014/main" id="{D8C3CCEE-9B71-2C35-917F-C35B2A193F10}"/>
                </a:ext>
              </a:extLst>
            </p:cNvPr>
            <p:cNvSpPr/>
            <p:nvPr/>
          </p:nvSpPr>
          <p:spPr>
            <a:xfrm>
              <a:off x="3324216" y="633275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01" name="Freeform: Shape 900">
              <a:extLst>
                <a:ext uri="{FF2B5EF4-FFF2-40B4-BE49-F238E27FC236}">
                  <a16:creationId xmlns:a16="http://schemas.microsoft.com/office/drawing/2014/main" id="{360D80CC-9D68-27B1-5C96-DAC312287877}"/>
                </a:ext>
              </a:extLst>
            </p:cNvPr>
            <p:cNvSpPr/>
            <p:nvPr/>
          </p:nvSpPr>
          <p:spPr>
            <a:xfrm>
              <a:off x="3332146" y="6337099"/>
              <a:ext cx="56" cy="12789"/>
            </a:xfrm>
            <a:custGeom>
              <a:avLst/>
              <a:gdLst>
                <a:gd name="connsiteX0" fmla="*/ 0 w 56"/>
                <a:gd name="connsiteY0" fmla="*/ 0 h 12789"/>
                <a:gd name="connsiteX1" fmla="*/ 0 w 56"/>
                <a:gd name="connsiteY1" fmla="*/ 0 h 12789"/>
                <a:gd name="connsiteX2" fmla="*/ 0 w 56"/>
                <a:gd name="connsiteY2" fmla="*/ 0 h 12789"/>
              </a:gdLst>
              <a:ahLst/>
              <a:cxnLst>
                <a:cxn ang="0">
                  <a:pos x="connsiteX0" y="connsiteY0"/>
                </a:cxn>
                <a:cxn ang="0">
                  <a:pos x="connsiteX1" y="connsiteY1"/>
                </a:cxn>
                <a:cxn ang="0">
                  <a:pos x="connsiteX2" y="connsiteY2"/>
                </a:cxn>
              </a:cxnLst>
              <a:rect l="l" t="t" r="r" b="b"/>
              <a:pathLst>
                <a:path w="56" h="12789">
                  <a:moveTo>
                    <a:pt x="0" y="0"/>
                  </a:moveTo>
                  <a:lnTo>
                    <a:pt x="0" y="0"/>
                  </a:lnTo>
                  <a:cubicBezTo>
                    <a:pt x="0" y="0"/>
                    <a:pt x="128" y="0"/>
                    <a:pt x="0" y="0"/>
                  </a:cubicBezTo>
                  <a:close/>
                </a:path>
              </a:pathLst>
            </a:custGeom>
            <a:solidFill>
              <a:srgbClr val="FF725E"/>
            </a:solidFill>
            <a:ln w="12783" cap="flat">
              <a:noFill/>
              <a:prstDash val="solid"/>
              <a:miter/>
            </a:ln>
          </p:spPr>
          <p:txBody>
            <a:bodyPr rtlCol="0" anchor="ctr"/>
            <a:lstStyle/>
            <a:p>
              <a:endParaRPr lang="en-US"/>
            </a:p>
          </p:txBody>
        </p:sp>
        <p:sp>
          <p:nvSpPr>
            <p:cNvPr id="902" name="Freeform: Shape 901">
              <a:extLst>
                <a:ext uri="{FF2B5EF4-FFF2-40B4-BE49-F238E27FC236}">
                  <a16:creationId xmlns:a16="http://schemas.microsoft.com/office/drawing/2014/main" id="{ED62AE83-41D2-B10D-7575-066241E7A2B2}"/>
                </a:ext>
              </a:extLst>
            </p:cNvPr>
            <p:cNvSpPr/>
            <p:nvPr/>
          </p:nvSpPr>
          <p:spPr>
            <a:xfrm>
              <a:off x="3327925" y="633466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03" name="Freeform: Shape 902">
              <a:extLst>
                <a:ext uri="{FF2B5EF4-FFF2-40B4-BE49-F238E27FC236}">
                  <a16:creationId xmlns:a16="http://schemas.microsoft.com/office/drawing/2014/main" id="{89C060E4-8CE5-3F05-6F38-D73D65CED873}"/>
                </a:ext>
              </a:extLst>
            </p:cNvPr>
            <p:cNvSpPr/>
            <p:nvPr/>
          </p:nvSpPr>
          <p:spPr>
            <a:xfrm>
              <a:off x="3325367" y="633479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04" name="Freeform: Shape 903">
              <a:extLst>
                <a:ext uri="{FF2B5EF4-FFF2-40B4-BE49-F238E27FC236}">
                  <a16:creationId xmlns:a16="http://schemas.microsoft.com/office/drawing/2014/main" id="{07923FF8-C282-F0CA-FFB2-C4A7096321FE}"/>
                </a:ext>
              </a:extLst>
            </p:cNvPr>
            <p:cNvSpPr/>
            <p:nvPr/>
          </p:nvSpPr>
          <p:spPr>
            <a:xfrm>
              <a:off x="3323449" y="6331216"/>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05" name="Freeform: Shape 904">
              <a:extLst>
                <a:ext uri="{FF2B5EF4-FFF2-40B4-BE49-F238E27FC236}">
                  <a16:creationId xmlns:a16="http://schemas.microsoft.com/office/drawing/2014/main" id="{CD696CA5-4EA7-14AF-6D1E-5E4D1792CD2C}"/>
                </a:ext>
              </a:extLst>
            </p:cNvPr>
            <p:cNvSpPr/>
            <p:nvPr/>
          </p:nvSpPr>
          <p:spPr>
            <a:xfrm>
              <a:off x="3332018" y="633889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06" name="Freeform: Shape 905">
              <a:extLst>
                <a:ext uri="{FF2B5EF4-FFF2-40B4-BE49-F238E27FC236}">
                  <a16:creationId xmlns:a16="http://schemas.microsoft.com/office/drawing/2014/main" id="{20655F1D-0A88-12A4-3CD0-C138D27E2B0C}"/>
                </a:ext>
              </a:extLst>
            </p:cNvPr>
            <p:cNvSpPr/>
            <p:nvPr/>
          </p:nvSpPr>
          <p:spPr>
            <a:xfrm>
              <a:off x="3331507" y="633223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07" name="Freeform: Shape 906">
              <a:extLst>
                <a:ext uri="{FF2B5EF4-FFF2-40B4-BE49-F238E27FC236}">
                  <a16:creationId xmlns:a16="http://schemas.microsoft.com/office/drawing/2014/main" id="{8C61CAA6-F4D1-2B97-97F0-12A05978A63B}"/>
                </a:ext>
              </a:extLst>
            </p:cNvPr>
            <p:cNvSpPr/>
            <p:nvPr/>
          </p:nvSpPr>
          <p:spPr>
            <a:xfrm>
              <a:off x="3332530" y="6338890"/>
              <a:ext cx="170" cy="12789"/>
            </a:xfrm>
            <a:custGeom>
              <a:avLst/>
              <a:gdLst>
                <a:gd name="connsiteX0" fmla="*/ 0 w 170"/>
                <a:gd name="connsiteY0" fmla="*/ 0 h 12789"/>
                <a:gd name="connsiteX1" fmla="*/ 0 w 170"/>
                <a:gd name="connsiteY1" fmla="*/ 0 h 12789"/>
                <a:gd name="connsiteX2" fmla="*/ 0 w 170"/>
                <a:gd name="connsiteY2" fmla="*/ 0 h 12789"/>
              </a:gdLst>
              <a:ahLst/>
              <a:cxnLst>
                <a:cxn ang="0">
                  <a:pos x="connsiteX0" y="connsiteY0"/>
                </a:cxn>
                <a:cxn ang="0">
                  <a:pos x="connsiteX1" y="connsiteY1"/>
                </a:cxn>
                <a:cxn ang="0">
                  <a:pos x="connsiteX2" y="connsiteY2"/>
                </a:cxn>
              </a:cxnLst>
              <a:rect l="l" t="t" r="r" b="b"/>
              <a:pathLst>
                <a:path w="170" h="12789">
                  <a:moveTo>
                    <a:pt x="0" y="0"/>
                  </a:moveTo>
                  <a:lnTo>
                    <a:pt x="0" y="0"/>
                  </a:lnTo>
                  <a:cubicBezTo>
                    <a:pt x="0" y="0"/>
                    <a:pt x="384" y="0"/>
                    <a:pt x="0" y="0"/>
                  </a:cubicBezTo>
                  <a:close/>
                </a:path>
              </a:pathLst>
            </a:custGeom>
            <a:solidFill>
              <a:srgbClr val="FF725E"/>
            </a:solidFill>
            <a:ln w="12783" cap="flat">
              <a:noFill/>
              <a:prstDash val="solid"/>
              <a:miter/>
            </a:ln>
          </p:spPr>
          <p:txBody>
            <a:bodyPr rtlCol="0" anchor="ctr"/>
            <a:lstStyle/>
            <a:p>
              <a:endParaRPr lang="en-US"/>
            </a:p>
          </p:txBody>
        </p:sp>
        <p:sp>
          <p:nvSpPr>
            <p:cNvPr id="908" name="Freeform: Shape 907">
              <a:extLst>
                <a:ext uri="{FF2B5EF4-FFF2-40B4-BE49-F238E27FC236}">
                  <a16:creationId xmlns:a16="http://schemas.microsoft.com/office/drawing/2014/main" id="{EAB0F720-9881-345D-13E1-8802FE48DE7A}"/>
                </a:ext>
              </a:extLst>
            </p:cNvPr>
            <p:cNvSpPr/>
            <p:nvPr/>
          </p:nvSpPr>
          <p:spPr>
            <a:xfrm>
              <a:off x="3323705" y="632610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09" name="Freeform: Shape 908">
              <a:extLst>
                <a:ext uri="{FF2B5EF4-FFF2-40B4-BE49-F238E27FC236}">
                  <a16:creationId xmlns:a16="http://schemas.microsoft.com/office/drawing/2014/main" id="{31616AF6-EE0F-3522-4762-8C1DBCE442B0}"/>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10" name="Freeform: Shape 909">
              <a:extLst>
                <a:ext uri="{FF2B5EF4-FFF2-40B4-BE49-F238E27FC236}">
                  <a16:creationId xmlns:a16="http://schemas.microsoft.com/office/drawing/2014/main" id="{D17EC798-CD25-E20C-86B9-C7037BFB062A}"/>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11" name="Freeform: Shape 910">
              <a:extLst>
                <a:ext uri="{FF2B5EF4-FFF2-40B4-BE49-F238E27FC236}">
                  <a16:creationId xmlns:a16="http://schemas.microsoft.com/office/drawing/2014/main" id="{2EDD32E2-1175-66EC-2681-DF4DDD647117}"/>
                </a:ext>
              </a:extLst>
            </p:cNvPr>
            <p:cNvSpPr/>
            <p:nvPr/>
          </p:nvSpPr>
          <p:spPr>
            <a:xfrm>
              <a:off x="3329971" y="634055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12" name="Freeform: Shape 911">
              <a:extLst>
                <a:ext uri="{FF2B5EF4-FFF2-40B4-BE49-F238E27FC236}">
                  <a16:creationId xmlns:a16="http://schemas.microsoft.com/office/drawing/2014/main" id="{5BD83F21-655F-98BA-583A-0EBBDCA362C7}"/>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13" name="Freeform: Shape 912">
              <a:extLst>
                <a:ext uri="{FF2B5EF4-FFF2-40B4-BE49-F238E27FC236}">
                  <a16:creationId xmlns:a16="http://schemas.microsoft.com/office/drawing/2014/main" id="{28B19494-D0C6-7577-4358-11A95785296E}"/>
                </a:ext>
              </a:extLst>
            </p:cNvPr>
            <p:cNvSpPr/>
            <p:nvPr/>
          </p:nvSpPr>
          <p:spPr>
            <a:xfrm>
              <a:off x="3332402" y="634029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14" name="Freeform: Shape 913">
              <a:extLst>
                <a:ext uri="{FF2B5EF4-FFF2-40B4-BE49-F238E27FC236}">
                  <a16:creationId xmlns:a16="http://schemas.microsoft.com/office/drawing/2014/main" id="{E8A900A6-B532-7FBE-BD0B-94BA37CD639A}"/>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15" name="Freeform: Shape 914">
              <a:extLst>
                <a:ext uri="{FF2B5EF4-FFF2-40B4-BE49-F238E27FC236}">
                  <a16:creationId xmlns:a16="http://schemas.microsoft.com/office/drawing/2014/main" id="{1CFA9DD5-CADF-05B4-1196-F4FE62B4C2FC}"/>
                </a:ext>
              </a:extLst>
            </p:cNvPr>
            <p:cNvSpPr/>
            <p:nvPr/>
          </p:nvSpPr>
          <p:spPr>
            <a:xfrm>
              <a:off x="3332530" y="6340297"/>
              <a:ext cx="128" cy="12789"/>
            </a:xfrm>
            <a:custGeom>
              <a:avLst/>
              <a:gdLst>
                <a:gd name="connsiteX0" fmla="*/ 128 w 128"/>
                <a:gd name="connsiteY0" fmla="*/ 0 h 12789"/>
                <a:gd name="connsiteX1" fmla="*/ 0 w 128"/>
                <a:gd name="connsiteY1" fmla="*/ 0 h 12789"/>
                <a:gd name="connsiteX2" fmla="*/ 128 w 128"/>
                <a:gd name="connsiteY2" fmla="*/ 0 h 12789"/>
                <a:gd name="connsiteX3" fmla="*/ 128 w 128"/>
                <a:gd name="connsiteY3" fmla="*/ 0 h 12789"/>
              </a:gdLst>
              <a:ahLst/>
              <a:cxnLst>
                <a:cxn ang="0">
                  <a:pos x="connsiteX0" y="connsiteY0"/>
                </a:cxn>
                <a:cxn ang="0">
                  <a:pos x="connsiteX1" y="connsiteY1"/>
                </a:cxn>
                <a:cxn ang="0">
                  <a:pos x="connsiteX2" y="connsiteY2"/>
                </a:cxn>
                <a:cxn ang="0">
                  <a:pos x="connsiteX3" y="connsiteY3"/>
                </a:cxn>
              </a:cxnLst>
              <a:rect l="l" t="t" r="r" b="b"/>
              <a:pathLst>
                <a:path w="128" h="12789">
                  <a:moveTo>
                    <a:pt x="128" y="0"/>
                  </a:moveTo>
                  <a:lnTo>
                    <a:pt x="0" y="0"/>
                  </a:lnTo>
                  <a:lnTo>
                    <a:pt x="128" y="0"/>
                  </a:lnTo>
                  <a:lnTo>
                    <a:pt x="128" y="0"/>
                  </a:lnTo>
                  <a:close/>
                </a:path>
              </a:pathLst>
            </a:custGeom>
            <a:solidFill>
              <a:srgbClr val="FF725E"/>
            </a:solidFill>
            <a:ln w="12783" cap="flat">
              <a:noFill/>
              <a:prstDash val="solid"/>
              <a:miter/>
            </a:ln>
          </p:spPr>
          <p:txBody>
            <a:bodyPr rtlCol="0" anchor="ctr"/>
            <a:lstStyle/>
            <a:p>
              <a:endParaRPr lang="en-US"/>
            </a:p>
          </p:txBody>
        </p:sp>
        <p:sp>
          <p:nvSpPr>
            <p:cNvPr id="916" name="Freeform: Shape 915">
              <a:extLst>
                <a:ext uri="{FF2B5EF4-FFF2-40B4-BE49-F238E27FC236}">
                  <a16:creationId xmlns:a16="http://schemas.microsoft.com/office/drawing/2014/main" id="{4A0C767B-42EE-BE0F-A742-80C77EE43521}"/>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17" name="Freeform: Shape 916">
              <a:extLst>
                <a:ext uri="{FF2B5EF4-FFF2-40B4-BE49-F238E27FC236}">
                  <a16:creationId xmlns:a16="http://schemas.microsoft.com/office/drawing/2014/main" id="{4B56C828-4AF1-3288-53D3-03E85DF1CA55}"/>
                </a:ext>
              </a:extLst>
            </p:cNvPr>
            <p:cNvSpPr/>
            <p:nvPr/>
          </p:nvSpPr>
          <p:spPr>
            <a:xfrm>
              <a:off x="3324984" y="6336588"/>
              <a:ext cx="128" cy="12789"/>
            </a:xfrm>
            <a:custGeom>
              <a:avLst/>
              <a:gdLst>
                <a:gd name="connsiteX0" fmla="*/ 0 w 128"/>
                <a:gd name="connsiteY0" fmla="*/ 0 h 12789"/>
                <a:gd name="connsiteX1" fmla="*/ 0 w 128"/>
                <a:gd name="connsiteY1" fmla="*/ 0 h 12789"/>
                <a:gd name="connsiteX2" fmla="*/ 128 w 128"/>
                <a:gd name="connsiteY2" fmla="*/ 0 h 12789"/>
                <a:gd name="connsiteX3" fmla="*/ 0 w 128"/>
                <a:gd name="connsiteY3" fmla="*/ 0 h 12789"/>
              </a:gdLst>
              <a:ahLst/>
              <a:cxnLst>
                <a:cxn ang="0">
                  <a:pos x="connsiteX0" y="connsiteY0"/>
                </a:cxn>
                <a:cxn ang="0">
                  <a:pos x="connsiteX1" y="connsiteY1"/>
                </a:cxn>
                <a:cxn ang="0">
                  <a:pos x="connsiteX2" y="connsiteY2"/>
                </a:cxn>
                <a:cxn ang="0">
                  <a:pos x="connsiteX3" y="connsiteY3"/>
                </a:cxn>
              </a:cxnLst>
              <a:rect l="l" t="t" r="r" b="b"/>
              <a:pathLst>
                <a:path w="128" h="12789">
                  <a:moveTo>
                    <a:pt x="0" y="0"/>
                  </a:moveTo>
                  <a:lnTo>
                    <a:pt x="0" y="0"/>
                  </a:lnTo>
                  <a:lnTo>
                    <a:pt x="128" y="0"/>
                  </a:lnTo>
                  <a:lnTo>
                    <a:pt x="0" y="0"/>
                  </a:lnTo>
                  <a:close/>
                </a:path>
              </a:pathLst>
            </a:custGeom>
            <a:solidFill>
              <a:srgbClr val="FF725E"/>
            </a:solidFill>
            <a:ln w="12783" cap="flat">
              <a:noFill/>
              <a:prstDash val="solid"/>
              <a:miter/>
            </a:ln>
          </p:spPr>
          <p:txBody>
            <a:bodyPr rtlCol="0" anchor="ctr"/>
            <a:lstStyle/>
            <a:p>
              <a:endParaRPr lang="en-US"/>
            </a:p>
          </p:txBody>
        </p:sp>
        <p:sp>
          <p:nvSpPr>
            <p:cNvPr id="918" name="Freeform: Shape 917">
              <a:extLst>
                <a:ext uri="{FF2B5EF4-FFF2-40B4-BE49-F238E27FC236}">
                  <a16:creationId xmlns:a16="http://schemas.microsoft.com/office/drawing/2014/main" id="{96E7BC8D-46BE-3293-1A09-D59DAFC6A3DD}"/>
                </a:ext>
              </a:extLst>
            </p:cNvPr>
            <p:cNvSpPr/>
            <p:nvPr/>
          </p:nvSpPr>
          <p:spPr>
            <a:xfrm>
              <a:off x="3324472" y="6336460"/>
              <a:ext cx="730" cy="12789"/>
            </a:xfrm>
            <a:custGeom>
              <a:avLst/>
              <a:gdLst>
                <a:gd name="connsiteX0" fmla="*/ 0 w 730"/>
                <a:gd name="connsiteY0" fmla="*/ 0 h 12789"/>
                <a:gd name="connsiteX1" fmla="*/ 640 w 730"/>
                <a:gd name="connsiteY1" fmla="*/ 0 h 12789"/>
                <a:gd name="connsiteX2" fmla="*/ 0 w 730"/>
                <a:gd name="connsiteY2" fmla="*/ 0 h 12789"/>
              </a:gdLst>
              <a:ahLst/>
              <a:cxnLst>
                <a:cxn ang="0">
                  <a:pos x="connsiteX0" y="connsiteY0"/>
                </a:cxn>
                <a:cxn ang="0">
                  <a:pos x="connsiteX1" y="connsiteY1"/>
                </a:cxn>
                <a:cxn ang="0">
                  <a:pos x="connsiteX2" y="connsiteY2"/>
                </a:cxn>
              </a:cxnLst>
              <a:rect l="l" t="t" r="r" b="b"/>
              <a:pathLst>
                <a:path w="730" h="12789">
                  <a:moveTo>
                    <a:pt x="0" y="0"/>
                  </a:moveTo>
                  <a:cubicBezTo>
                    <a:pt x="895" y="0"/>
                    <a:pt x="767" y="0"/>
                    <a:pt x="640" y="0"/>
                  </a:cubicBezTo>
                  <a:lnTo>
                    <a:pt x="0" y="0"/>
                  </a:lnTo>
                  <a:close/>
                </a:path>
              </a:pathLst>
            </a:custGeom>
            <a:solidFill>
              <a:srgbClr val="FF725E"/>
            </a:solidFill>
            <a:ln w="12783" cap="flat">
              <a:noFill/>
              <a:prstDash val="solid"/>
              <a:miter/>
            </a:ln>
          </p:spPr>
          <p:txBody>
            <a:bodyPr rtlCol="0" anchor="ctr"/>
            <a:lstStyle/>
            <a:p>
              <a:endParaRPr lang="en-US"/>
            </a:p>
          </p:txBody>
        </p:sp>
        <p:sp>
          <p:nvSpPr>
            <p:cNvPr id="919" name="Freeform: Shape 918">
              <a:extLst>
                <a:ext uri="{FF2B5EF4-FFF2-40B4-BE49-F238E27FC236}">
                  <a16:creationId xmlns:a16="http://schemas.microsoft.com/office/drawing/2014/main" id="{972DE0A1-CDA9-5304-4F54-8788E7289836}"/>
                </a:ext>
              </a:extLst>
            </p:cNvPr>
            <p:cNvSpPr/>
            <p:nvPr/>
          </p:nvSpPr>
          <p:spPr>
            <a:xfrm>
              <a:off x="3322426" y="6328018"/>
              <a:ext cx="12661" cy="11894"/>
            </a:xfrm>
            <a:custGeom>
              <a:avLst/>
              <a:gdLst>
                <a:gd name="connsiteX0" fmla="*/ 1535 w 12661"/>
                <a:gd name="connsiteY0" fmla="*/ 3837 h 11894"/>
                <a:gd name="connsiteX1" fmla="*/ 1535 w 12661"/>
                <a:gd name="connsiteY1" fmla="*/ 3837 h 11894"/>
                <a:gd name="connsiteX2" fmla="*/ 0 w 12661"/>
                <a:gd name="connsiteY2" fmla="*/ 3837 h 11894"/>
                <a:gd name="connsiteX3" fmla="*/ 2302 w 12661"/>
                <a:gd name="connsiteY3" fmla="*/ 3837 h 11894"/>
                <a:gd name="connsiteX4" fmla="*/ 2302 w 12661"/>
                <a:gd name="connsiteY4" fmla="*/ 3837 h 11894"/>
                <a:gd name="connsiteX5" fmla="*/ 3581 w 12661"/>
                <a:gd name="connsiteY5" fmla="*/ 3837 h 11894"/>
                <a:gd name="connsiteX6" fmla="*/ 3581 w 12661"/>
                <a:gd name="connsiteY6" fmla="*/ 3837 h 11894"/>
                <a:gd name="connsiteX7" fmla="*/ 2941 w 12661"/>
                <a:gd name="connsiteY7" fmla="*/ 3837 h 11894"/>
                <a:gd name="connsiteX8" fmla="*/ 2941 w 12661"/>
                <a:gd name="connsiteY8" fmla="*/ 3837 h 11894"/>
                <a:gd name="connsiteX9" fmla="*/ 1535 w 12661"/>
                <a:gd name="connsiteY9" fmla="*/ 3837 h 11894"/>
                <a:gd name="connsiteX10" fmla="*/ 3965 w 12661"/>
                <a:gd name="connsiteY10" fmla="*/ 3837 h 11894"/>
                <a:gd name="connsiteX11" fmla="*/ 3964 w 12661"/>
                <a:gd name="connsiteY11" fmla="*/ 3837 h 11894"/>
                <a:gd name="connsiteX12" fmla="*/ 3964 w 12661"/>
                <a:gd name="connsiteY12" fmla="*/ 3837 h 11894"/>
                <a:gd name="connsiteX13" fmla="*/ 3964 w 12661"/>
                <a:gd name="connsiteY13" fmla="*/ 3837 h 11894"/>
                <a:gd name="connsiteX14" fmla="*/ 4604 w 12661"/>
                <a:gd name="connsiteY14" fmla="*/ 3837 h 11894"/>
                <a:gd name="connsiteX15" fmla="*/ 2941 w 12661"/>
                <a:gd name="connsiteY15" fmla="*/ 3837 h 11894"/>
                <a:gd name="connsiteX16" fmla="*/ 2941 w 12661"/>
                <a:gd name="connsiteY16" fmla="*/ 3837 h 11894"/>
                <a:gd name="connsiteX17" fmla="*/ 2941 w 12661"/>
                <a:gd name="connsiteY17" fmla="*/ 3837 h 11894"/>
                <a:gd name="connsiteX18" fmla="*/ 6139 w 12661"/>
                <a:gd name="connsiteY18" fmla="*/ 3837 h 11894"/>
                <a:gd name="connsiteX19" fmla="*/ 2941 w 12661"/>
                <a:gd name="connsiteY19" fmla="*/ 3837 h 11894"/>
                <a:gd name="connsiteX20" fmla="*/ 2941 w 12661"/>
                <a:gd name="connsiteY20" fmla="*/ 3837 h 11894"/>
                <a:gd name="connsiteX21" fmla="*/ 2941 w 12661"/>
                <a:gd name="connsiteY21" fmla="*/ 3837 h 11894"/>
                <a:gd name="connsiteX22" fmla="*/ 4476 w 12661"/>
                <a:gd name="connsiteY22" fmla="*/ 3837 h 11894"/>
                <a:gd name="connsiteX23" fmla="*/ 3581 w 12661"/>
                <a:gd name="connsiteY23" fmla="*/ 3837 h 11894"/>
                <a:gd name="connsiteX24" fmla="*/ 4348 w 12661"/>
                <a:gd name="connsiteY24" fmla="*/ 3837 h 11894"/>
                <a:gd name="connsiteX25" fmla="*/ 4348 w 12661"/>
                <a:gd name="connsiteY25" fmla="*/ 3837 h 11894"/>
                <a:gd name="connsiteX26" fmla="*/ 4348 w 12661"/>
                <a:gd name="connsiteY26" fmla="*/ 3837 h 11894"/>
                <a:gd name="connsiteX27" fmla="*/ 4348 w 12661"/>
                <a:gd name="connsiteY27" fmla="*/ 3837 h 11894"/>
                <a:gd name="connsiteX28" fmla="*/ 5627 w 12661"/>
                <a:gd name="connsiteY28" fmla="*/ 3837 h 11894"/>
                <a:gd name="connsiteX29" fmla="*/ 8313 w 12661"/>
                <a:gd name="connsiteY29" fmla="*/ 3837 h 11894"/>
                <a:gd name="connsiteX30" fmla="*/ 3709 w 12661"/>
                <a:gd name="connsiteY30" fmla="*/ 3837 h 11894"/>
                <a:gd name="connsiteX31" fmla="*/ 3709 w 12661"/>
                <a:gd name="connsiteY31" fmla="*/ 3837 h 11894"/>
                <a:gd name="connsiteX32" fmla="*/ 5500 w 12661"/>
                <a:gd name="connsiteY32" fmla="*/ 3837 h 11894"/>
                <a:gd name="connsiteX33" fmla="*/ 3709 w 12661"/>
                <a:gd name="connsiteY33" fmla="*/ 3837 h 11894"/>
                <a:gd name="connsiteX34" fmla="*/ 3709 w 12661"/>
                <a:gd name="connsiteY34" fmla="*/ 3837 h 11894"/>
                <a:gd name="connsiteX35" fmla="*/ 3709 w 12661"/>
                <a:gd name="connsiteY35" fmla="*/ 3837 h 11894"/>
                <a:gd name="connsiteX36" fmla="*/ 3709 w 12661"/>
                <a:gd name="connsiteY36" fmla="*/ 3837 h 11894"/>
                <a:gd name="connsiteX37" fmla="*/ 6139 w 12661"/>
                <a:gd name="connsiteY37" fmla="*/ 3837 h 11894"/>
                <a:gd name="connsiteX38" fmla="*/ 2046 w 12661"/>
                <a:gd name="connsiteY38" fmla="*/ 3837 h 11894"/>
                <a:gd name="connsiteX39" fmla="*/ 2046 w 12661"/>
                <a:gd name="connsiteY39" fmla="*/ 3837 h 11894"/>
                <a:gd name="connsiteX40" fmla="*/ 3964 w 12661"/>
                <a:gd name="connsiteY40" fmla="*/ 3837 h 11894"/>
                <a:gd name="connsiteX41" fmla="*/ 2813 w 12661"/>
                <a:gd name="connsiteY41" fmla="*/ 3837 h 11894"/>
                <a:gd name="connsiteX42" fmla="*/ 5755 w 12661"/>
                <a:gd name="connsiteY42" fmla="*/ 3837 h 11894"/>
                <a:gd name="connsiteX43" fmla="*/ 2941 w 12661"/>
                <a:gd name="connsiteY43" fmla="*/ 3837 h 11894"/>
                <a:gd name="connsiteX44" fmla="*/ 2941 w 12661"/>
                <a:gd name="connsiteY44" fmla="*/ 3837 h 11894"/>
                <a:gd name="connsiteX45" fmla="*/ 2302 w 12661"/>
                <a:gd name="connsiteY45" fmla="*/ 3837 h 11894"/>
                <a:gd name="connsiteX46" fmla="*/ 8057 w 12661"/>
                <a:gd name="connsiteY46" fmla="*/ 3837 h 11894"/>
                <a:gd name="connsiteX47" fmla="*/ 6395 w 12661"/>
                <a:gd name="connsiteY47" fmla="*/ 3837 h 11894"/>
                <a:gd name="connsiteX48" fmla="*/ 4092 w 12661"/>
                <a:gd name="connsiteY48" fmla="*/ 3837 h 11894"/>
                <a:gd name="connsiteX49" fmla="*/ 3325 w 12661"/>
                <a:gd name="connsiteY49" fmla="*/ 3837 h 11894"/>
                <a:gd name="connsiteX50" fmla="*/ 4220 w 12661"/>
                <a:gd name="connsiteY50" fmla="*/ 3837 h 11894"/>
                <a:gd name="connsiteX51" fmla="*/ 4220 w 12661"/>
                <a:gd name="connsiteY51" fmla="*/ 3837 h 11894"/>
                <a:gd name="connsiteX52" fmla="*/ 6139 w 12661"/>
                <a:gd name="connsiteY52" fmla="*/ 3837 h 11894"/>
                <a:gd name="connsiteX53" fmla="*/ 6139 w 12661"/>
                <a:gd name="connsiteY53" fmla="*/ 3837 h 11894"/>
                <a:gd name="connsiteX54" fmla="*/ 6139 w 12661"/>
                <a:gd name="connsiteY54" fmla="*/ 3837 h 11894"/>
                <a:gd name="connsiteX55" fmla="*/ 4860 w 12661"/>
                <a:gd name="connsiteY55" fmla="*/ 3837 h 11894"/>
                <a:gd name="connsiteX56" fmla="*/ 6139 w 12661"/>
                <a:gd name="connsiteY56" fmla="*/ 3837 h 11894"/>
                <a:gd name="connsiteX57" fmla="*/ 6139 w 12661"/>
                <a:gd name="connsiteY57" fmla="*/ 3837 h 11894"/>
                <a:gd name="connsiteX58" fmla="*/ 9592 w 12661"/>
                <a:gd name="connsiteY58" fmla="*/ 3837 h 11894"/>
                <a:gd name="connsiteX59" fmla="*/ 8825 w 12661"/>
                <a:gd name="connsiteY59" fmla="*/ 3837 h 11894"/>
                <a:gd name="connsiteX60" fmla="*/ 10232 w 12661"/>
                <a:gd name="connsiteY60" fmla="*/ 3837 h 11894"/>
                <a:gd name="connsiteX61" fmla="*/ 7930 w 12661"/>
                <a:gd name="connsiteY61" fmla="*/ 3837 h 11894"/>
                <a:gd name="connsiteX62" fmla="*/ 7930 w 12661"/>
                <a:gd name="connsiteY62" fmla="*/ 3837 h 11894"/>
                <a:gd name="connsiteX63" fmla="*/ 7290 w 12661"/>
                <a:gd name="connsiteY63" fmla="*/ 3837 h 11894"/>
                <a:gd name="connsiteX64" fmla="*/ 6523 w 12661"/>
                <a:gd name="connsiteY64" fmla="*/ 3837 h 11894"/>
                <a:gd name="connsiteX65" fmla="*/ 8569 w 12661"/>
                <a:gd name="connsiteY65" fmla="*/ 3837 h 11894"/>
                <a:gd name="connsiteX66" fmla="*/ 9336 w 12661"/>
                <a:gd name="connsiteY66" fmla="*/ 3837 h 11894"/>
                <a:gd name="connsiteX67" fmla="*/ 8697 w 12661"/>
                <a:gd name="connsiteY67" fmla="*/ 3837 h 11894"/>
                <a:gd name="connsiteX68" fmla="*/ 8697 w 12661"/>
                <a:gd name="connsiteY68" fmla="*/ 3837 h 11894"/>
                <a:gd name="connsiteX69" fmla="*/ 9336 w 12661"/>
                <a:gd name="connsiteY69" fmla="*/ 3837 h 11894"/>
                <a:gd name="connsiteX70" fmla="*/ 10615 w 12661"/>
                <a:gd name="connsiteY70" fmla="*/ 3837 h 11894"/>
                <a:gd name="connsiteX71" fmla="*/ 11511 w 12661"/>
                <a:gd name="connsiteY71" fmla="*/ 3837 h 11894"/>
                <a:gd name="connsiteX72" fmla="*/ 10104 w 12661"/>
                <a:gd name="connsiteY72" fmla="*/ 3837 h 11894"/>
                <a:gd name="connsiteX73" fmla="*/ 11766 w 12661"/>
                <a:gd name="connsiteY73" fmla="*/ 3837 h 11894"/>
                <a:gd name="connsiteX74" fmla="*/ 11766 w 12661"/>
                <a:gd name="connsiteY74" fmla="*/ 3837 h 11894"/>
                <a:gd name="connsiteX75" fmla="*/ 11766 w 12661"/>
                <a:gd name="connsiteY75" fmla="*/ 3837 h 11894"/>
                <a:gd name="connsiteX76" fmla="*/ 11766 w 12661"/>
                <a:gd name="connsiteY76" fmla="*/ 3837 h 11894"/>
                <a:gd name="connsiteX77" fmla="*/ 11766 w 12661"/>
                <a:gd name="connsiteY77" fmla="*/ 3837 h 11894"/>
                <a:gd name="connsiteX78" fmla="*/ 11766 w 12661"/>
                <a:gd name="connsiteY78" fmla="*/ 3837 h 11894"/>
                <a:gd name="connsiteX79" fmla="*/ 11766 w 12661"/>
                <a:gd name="connsiteY79" fmla="*/ 3837 h 11894"/>
                <a:gd name="connsiteX80" fmla="*/ 11766 w 12661"/>
                <a:gd name="connsiteY80" fmla="*/ 3837 h 11894"/>
                <a:gd name="connsiteX81" fmla="*/ 11766 w 12661"/>
                <a:gd name="connsiteY81" fmla="*/ 3837 h 11894"/>
                <a:gd name="connsiteX82" fmla="*/ 12406 w 12661"/>
                <a:gd name="connsiteY82" fmla="*/ 3837 h 11894"/>
                <a:gd name="connsiteX83" fmla="*/ 11638 w 12661"/>
                <a:gd name="connsiteY83" fmla="*/ 3837 h 11894"/>
                <a:gd name="connsiteX84" fmla="*/ 11638 w 12661"/>
                <a:gd name="connsiteY84" fmla="*/ 3837 h 11894"/>
                <a:gd name="connsiteX85" fmla="*/ 10871 w 12661"/>
                <a:gd name="connsiteY85" fmla="*/ 3837 h 11894"/>
                <a:gd name="connsiteX86" fmla="*/ 10871 w 12661"/>
                <a:gd name="connsiteY86" fmla="*/ 3837 h 11894"/>
                <a:gd name="connsiteX87" fmla="*/ 10871 w 12661"/>
                <a:gd name="connsiteY87" fmla="*/ 3837 h 11894"/>
                <a:gd name="connsiteX88" fmla="*/ 10871 w 12661"/>
                <a:gd name="connsiteY88" fmla="*/ 3837 h 11894"/>
                <a:gd name="connsiteX89" fmla="*/ 9976 w 12661"/>
                <a:gd name="connsiteY89" fmla="*/ 3837 h 11894"/>
                <a:gd name="connsiteX90" fmla="*/ 10871 w 12661"/>
                <a:gd name="connsiteY90" fmla="*/ 3837 h 11894"/>
                <a:gd name="connsiteX91" fmla="*/ 8953 w 12661"/>
                <a:gd name="connsiteY91" fmla="*/ 3837 h 11894"/>
                <a:gd name="connsiteX92" fmla="*/ 8953 w 12661"/>
                <a:gd name="connsiteY92" fmla="*/ 3837 h 11894"/>
                <a:gd name="connsiteX93" fmla="*/ 8953 w 12661"/>
                <a:gd name="connsiteY93" fmla="*/ 3837 h 11894"/>
                <a:gd name="connsiteX94" fmla="*/ 8953 w 12661"/>
                <a:gd name="connsiteY94" fmla="*/ 3837 h 11894"/>
                <a:gd name="connsiteX95" fmla="*/ 8953 w 12661"/>
                <a:gd name="connsiteY95" fmla="*/ 3837 h 11894"/>
                <a:gd name="connsiteX96" fmla="*/ 10232 w 12661"/>
                <a:gd name="connsiteY96" fmla="*/ 3070 h 11894"/>
                <a:gd name="connsiteX97" fmla="*/ 9592 w 12661"/>
                <a:gd name="connsiteY97" fmla="*/ 3070 h 11894"/>
                <a:gd name="connsiteX98" fmla="*/ 10615 w 12661"/>
                <a:gd name="connsiteY98" fmla="*/ 3070 h 11894"/>
                <a:gd name="connsiteX99" fmla="*/ 10615 w 12661"/>
                <a:gd name="connsiteY99" fmla="*/ 3070 h 11894"/>
                <a:gd name="connsiteX100" fmla="*/ 11511 w 12661"/>
                <a:gd name="connsiteY100" fmla="*/ 3070 h 11894"/>
                <a:gd name="connsiteX101" fmla="*/ 11511 w 12661"/>
                <a:gd name="connsiteY101" fmla="*/ 3070 h 11894"/>
                <a:gd name="connsiteX102" fmla="*/ 9464 w 12661"/>
                <a:gd name="connsiteY102" fmla="*/ 3070 h 11894"/>
                <a:gd name="connsiteX103" fmla="*/ 9464 w 12661"/>
                <a:gd name="connsiteY103" fmla="*/ 3070 h 11894"/>
                <a:gd name="connsiteX104" fmla="*/ 10487 w 12661"/>
                <a:gd name="connsiteY104" fmla="*/ 3070 h 11894"/>
                <a:gd name="connsiteX105" fmla="*/ 10487 w 12661"/>
                <a:gd name="connsiteY105" fmla="*/ 3070 h 11894"/>
                <a:gd name="connsiteX106" fmla="*/ 10487 w 12661"/>
                <a:gd name="connsiteY106" fmla="*/ 3070 h 11894"/>
                <a:gd name="connsiteX107" fmla="*/ 10487 w 12661"/>
                <a:gd name="connsiteY107" fmla="*/ 3070 h 11894"/>
                <a:gd name="connsiteX108" fmla="*/ 10487 w 12661"/>
                <a:gd name="connsiteY108" fmla="*/ 3070 h 11894"/>
                <a:gd name="connsiteX109" fmla="*/ 10487 w 12661"/>
                <a:gd name="connsiteY109" fmla="*/ 3070 h 11894"/>
                <a:gd name="connsiteX110" fmla="*/ 10487 w 12661"/>
                <a:gd name="connsiteY110" fmla="*/ 3070 h 11894"/>
                <a:gd name="connsiteX111" fmla="*/ 10487 w 12661"/>
                <a:gd name="connsiteY111" fmla="*/ 3070 h 11894"/>
                <a:gd name="connsiteX112" fmla="*/ 9720 w 12661"/>
                <a:gd name="connsiteY112" fmla="*/ 3070 h 11894"/>
                <a:gd name="connsiteX113" fmla="*/ 9720 w 12661"/>
                <a:gd name="connsiteY113" fmla="*/ 3070 h 11894"/>
                <a:gd name="connsiteX114" fmla="*/ 9720 w 12661"/>
                <a:gd name="connsiteY114" fmla="*/ 3070 h 11894"/>
                <a:gd name="connsiteX115" fmla="*/ 12022 w 12661"/>
                <a:gd name="connsiteY115" fmla="*/ 3070 h 11894"/>
                <a:gd name="connsiteX116" fmla="*/ 12662 w 12661"/>
                <a:gd name="connsiteY116" fmla="*/ 3070 h 11894"/>
                <a:gd name="connsiteX117" fmla="*/ 11894 w 12661"/>
                <a:gd name="connsiteY117" fmla="*/ 3070 h 11894"/>
                <a:gd name="connsiteX118" fmla="*/ 10743 w 12661"/>
                <a:gd name="connsiteY118" fmla="*/ 3070 h 11894"/>
                <a:gd name="connsiteX119" fmla="*/ 10743 w 12661"/>
                <a:gd name="connsiteY119" fmla="*/ 3070 h 11894"/>
                <a:gd name="connsiteX120" fmla="*/ 9848 w 12661"/>
                <a:gd name="connsiteY120" fmla="*/ 3070 h 11894"/>
                <a:gd name="connsiteX121" fmla="*/ 10871 w 12661"/>
                <a:gd name="connsiteY121" fmla="*/ 3070 h 11894"/>
                <a:gd name="connsiteX122" fmla="*/ 10871 w 12661"/>
                <a:gd name="connsiteY122" fmla="*/ 3070 h 11894"/>
                <a:gd name="connsiteX123" fmla="*/ 9848 w 12661"/>
                <a:gd name="connsiteY123" fmla="*/ 3070 h 11894"/>
                <a:gd name="connsiteX124" fmla="*/ 9848 w 12661"/>
                <a:gd name="connsiteY124" fmla="*/ 3070 h 11894"/>
                <a:gd name="connsiteX125" fmla="*/ 9081 w 12661"/>
                <a:gd name="connsiteY125" fmla="*/ 3070 h 11894"/>
                <a:gd name="connsiteX126" fmla="*/ 9848 w 12661"/>
                <a:gd name="connsiteY126" fmla="*/ 3070 h 11894"/>
                <a:gd name="connsiteX127" fmla="*/ 9848 w 12661"/>
                <a:gd name="connsiteY127" fmla="*/ 3070 h 11894"/>
                <a:gd name="connsiteX128" fmla="*/ 9848 w 12661"/>
                <a:gd name="connsiteY128" fmla="*/ 3070 h 11894"/>
                <a:gd name="connsiteX129" fmla="*/ 9081 w 12661"/>
                <a:gd name="connsiteY129" fmla="*/ 3070 h 11894"/>
                <a:gd name="connsiteX130" fmla="*/ 6778 w 12661"/>
                <a:gd name="connsiteY130" fmla="*/ 3070 h 11894"/>
                <a:gd name="connsiteX131" fmla="*/ 7674 w 12661"/>
                <a:gd name="connsiteY131" fmla="*/ 3070 h 11894"/>
                <a:gd name="connsiteX132" fmla="*/ 7674 w 12661"/>
                <a:gd name="connsiteY132" fmla="*/ 3070 h 11894"/>
                <a:gd name="connsiteX133" fmla="*/ 9208 w 12661"/>
                <a:gd name="connsiteY133" fmla="*/ 3070 h 11894"/>
                <a:gd name="connsiteX134" fmla="*/ 9976 w 12661"/>
                <a:gd name="connsiteY134" fmla="*/ 2046 h 11894"/>
                <a:gd name="connsiteX135" fmla="*/ 9976 w 12661"/>
                <a:gd name="connsiteY135" fmla="*/ 2046 h 11894"/>
                <a:gd name="connsiteX136" fmla="*/ 9208 w 12661"/>
                <a:gd name="connsiteY136" fmla="*/ 2046 h 11894"/>
                <a:gd name="connsiteX137" fmla="*/ 10615 w 12661"/>
                <a:gd name="connsiteY137" fmla="*/ 2046 h 11894"/>
                <a:gd name="connsiteX138" fmla="*/ 10615 w 12661"/>
                <a:gd name="connsiteY138" fmla="*/ 2046 h 11894"/>
                <a:gd name="connsiteX139" fmla="*/ 9720 w 12661"/>
                <a:gd name="connsiteY139" fmla="*/ 2046 h 11894"/>
                <a:gd name="connsiteX140" fmla="*/ 9720 w 12661"/>
                <a:gd name="connsiteY140" fmla="*/ 2046 h 11894"/>
                <a:gd name="connsiteX141" fmla="*/ 8697 w 12661"/>
                <a:gd name="connsiteY141" fmla="*/ 2046 h 11894"/>
                <a:gd name="connsiteX142" fmla="*/ 9720 w 12661"/>
                <a:gd name="connsiteY142" fmla="*/ 1407 h 11894"/>
                <a:gd name="connsiteX143" fmla="*/ 9081 w 12661"/>
                <a:gd name="connsiteY143" fmla="*/ 1407 h 11894"/>
                <a:gd name="connsiteX144" fmla="*/ 8057 w 12661"/>
                <a:gd name="connsiteY144" fmla="*/ 1407 h 11894"/>
                <a:gd name="connsiteX145" fmla="*/ 10487 w 12661"/>
                <a:gd name="connsiteY145" fmla="*/ 1407 h 11894"/>
                <a:gd name="connsiteX146" fmla="*/ 8825 w 12661"/>
                <a:gd name="connsiteY146" fmla="*/ 1407 h 11894"/>
                <a:gd name="connsiteX147" fmla="*/ 10104 w 12661"/>
                <a:gd name="connsiteY147" fmla="*/ 1407 h 11894"/>
                <a:gd name="connsiteX148" fmla="*/ 10104 w 12661"/>
                <a:gd name="connsiteY148" fmla="*/ 1407 h 11894"/>
                <a:gd name="connsiteX149" fmla="*/ 9081 w 12661"/>
                <a:gd name="connsiteY149" fmla="*/ 1407 h 11894"/>
                <a:gd name="connsiteX150" fmla="*/ 10359 w 12661"/>
                <a:gd name="connsiteY150" fmla="*/ 1407 h 11894"/>
                <a:gd name="connsiteX151" fmla="*/ 9081 w 12661"/>
                <a:gd name="connsiteY151" fmla="*/ 1407 h 11894"/>
                <a:gd name="connsiteX152" fmla="*/ 10487 w 12661"/>
                <a:gd name="connsiteY152" fmla="*/ 0 h 11894"/>
                <a:gd name="connsiteX153" fmla="*/ 8825 w 12661"/>
                <a:gd name="connsiteY153" fmla="*/ 0 h 11894"/>
                <a:gd name="connsiteX154" fmla="*/ 9848 w 12661"/>
                <a:gd name="connsiteY154" fmla="*/ 0 h 11894"/>
                <a:gd name="connsiteX155" fmla="*/ 8697 w 12661"/>
                <a:gd name="connsiteY155" fmla="*/ 0 h 11894"/>
                <a:gd name="connsiteX156" fmla="*/ 8697 w 12661"/>
                <a:gd name="connsiteY156" fmla="*/ 0 h 11894"/>
                <a:gd name="connsiteX157" fmla="*/ 4604 w 12661"/>
                <a:gd name="connsiteY157" fmla="*/ 0 h 11894"/>
                <a:gd name="connsiteX158" fmla="*/ 4604 w 12661"/>
                <a:gd name="connsiteY158" fmla="*/ 0 h 11894"/>
                <a:gd name="connsiteX159" fmla="*/ 2941 w 12661"/>
                <a:gd name="connsiteY159" fmla="*/ 0 h 11894"/>
                <a:gd name="connsiteX160" fmla="*/ 2941 w 12661"/>
                <a:gd name="connsiteY160" fmla="*/ 0 h 11894"/>
                <a:gd name="connsiteX161" fmla="*/ 2941 w 12661"/>
                <a:gd name="connsiteY161" fmla="*/ 0 h 11894"/>
                <a:gd name="connsiteX162" fmla="*/ 2174 w 12661"/>
                <a:gd name="connsiteY162" fmla="*/ 0 h 11894"/>
                <a:gd name="connsiteX163" fmla="*/ 2941 w 12661"/>
                <a:gd name="connsiteY163" fmla="*/ 0 h 11894"/>
                <a:gd name="connsiteX164" fmla="*/ 1151 w 12661"/>
                <a:gd name="connsiteY164" fmla="*/ 0 h 11894"/>
                <a:gd name="connsiteX165" fmla="*/ 2046 w 12661"/>
                <a:gd name="connsiteY165" fmla="*/ 0 h 11894"/>
                <a:gd name="connsiteX166" fmla="*/ 895 w 12661"/>
                <a:gd name="connsiteY166" fmla="*/ 0 h 11894"/>
                <a:gd name="connsiteX167" fmla="*/ 895 w 12661"/>
                <a:gd name="connsiteY167" fmla="*/ 0 h 11894"/>
                <a:gd name="connsiteX168" fmla="*/ 895 w 12661"/>
                <a:gd name="connsiteY168" fmla="*/ 0 h 11894"/>
                <a:gd name="connsiteX169" fmla="*/ 1662 w 12661"/>
                <a:gd name="connsiteY169" fmla="*/ 640 h 11894"/>
                <a:gd name="connsiteX170" fmla="*/ 1662 w 12661"/>
                <a:gd name="connsiteY170" fmla="*/ 640 h 11894"/>
                <a:gd name="connsiteX171" fmla="*/ 1662 w 12661"/>
                <a:gd name="connsiteY171" fmla="*/ 640 h 11894"/>
                <a:gd name="connsiteX172" fmla="*/ 1662 w 12661"/>
                <a:gd name="connsiteY172" fmla="*/ 640 h 11894"/>
                <a:gd name="connsiteX173" fmla="*/ 1662 w 12661"/>
                <a:gd name="connsiteY173" fmla="*/ 640 h 11894"/>
                <a:gd name="connsiteX174" fmla="*/ 511 w 12661"/>
                <a:gd name="connsiteY174" fmla="*/ 640 h 11894"/>
                <a:gd name="connsiteX175" fmla="*/ 2941 w 12661"/>
                <a:gd name="connsiteY175" fmla="*/ 640 h 11894"/>
                <a:gd name="connsiteX176" fmla="*/ 2941 w 12661"/>
                <a:gd name="connsiteY176" fmla="*/ 640 h 11894"/>
                <a:gd name="connsiteX177" fmla="*/ 4092 w 12661"/>
                <a:gd name="connsiteY177" fmla="*/ 640 h 11894"/>
                <a:gd name="connsiteX178" fmla="*/ 5244 w 12661"/>
                <a:gd name="connsiteY178" fmla="*/ 640 h 11894"/>
                <a:gd name="connsiteX179" fmla="*/ 3197 w 12661"/>
                <a:gd name="connsiteY179" fmla="*/ 640 h 11894"/>
                <a:gd name="connsiteX180" fmla="*/ 3197 w 12661"/>
                <a:gd name="connsiteY180" fmla="*/ 640 h 11894"/>
                <a:gd name="connsiteX181" fmla="*/ 3197 w 12661"/>
                <a:gd name="connsiteY181" fmla="*/ 640 h 11894"/>
                <a:gd name="connsiteX182" fmla="*/ 2941 w 12661"/>
                <a:gd name="connsiteY182" fmla="*/ 640 h 11894"/>
                <a:gd name="connsiteX183" fmla="*/ 4092 w 12661"/>
                <a:gd name="connsiteY183" fmla="*/ 640 h 11894"/>
                <a:gd name="connsiteX184" fmla="*/ 2941 w 12661"/>
                <a:gd name="connsiteY184" fmla="*/ 640 h 11894"/>
                <a:gd name="connsiteX185" fmla="*/ 2941 w 12661"/>
                <a:gd name="connsiteY185" fmla="*/ 640 h 11894"/>
                <a:gd name="connsiteX186" fmla="*/ 1662 w 12661"/>
                <a:gd name="connsiteY186" fmla="*/ 640 h 11894"/>
                <a:gd name="connsiteX187" fmla="*/ 1662 w 12661"/>
                <a:gd name="connsiteY187" fmla="*/ 640 h 11894"/>
                <a:gd name="connsiteX188" fmla="*/ 2686 w 12661"/>
                <a:gd name="connsiteY188" fmla="*/ 640 h 11894"/>
                <a:gd name="connsiteX189" fmla="*/ 1407 w 12661"/>
                <a:gd name="connsiteY189" fmla="*/ 640 h 11894"/>
                <a:gd name="connsiteX190" fmla="*/ 1407 w 12661"/>
                <a:gd name="connsiteY190" fmla="*/ 640 h 11894"/>
                <a:gd name="connsiteX191" fmla="*/ 2941 w 12661"/>
                <a:gd name="connsiteY191" fmla="*/ 640 h 11894"/>
                <a:gd name="connsiteX192" fmla="*/ 1279 w 12661"/>
                <a:gd name="connsiteY192" fmla="*/ 640 h 11894"/>
                <a:gd name="connsiteX193" fmla="*/ 2046 w 12661"/>
                <a:gd name="connsiteY193" fmla="*/ 640 h 11894"/>
                <a:gd name="connsiteX194" fmla="*/ 1279 w 12661"/>
                <a:gd name="connsiteY194" fmla="*/ 640 h 11894"/>
                <a:gd name="connsiteX195" fmla="*/ 2430 w 12661"/>
                <a:gd name="connsiteY195" fmla="*/ 640 h 11894"/>
                <a:gd name="connsiteX196" fmla="*/ 3453 w 12661"/>
                <a:gd name="connsiteY196" fmla="*/ 640 h 11894"/>
                <a:gd name="connsiteX197" fmla="*/ 1790 w 12661"/>
                <a:gd name="connsiteY197" fmla="*/ 640 h 11894"/>
                <a:gd name="connsiteX198" fmla="*/ 1790 w 12661"/>
                <a:gd name="connsiteY198" fmla="*/ 640 h 11894"/>
                <a:gd name="connsiteX199" fmla="*/ 2941 w 12661"/>
                <a:gd name="connsiteY199" fmla="*/ 640 h 11894"/>
                <a:gd name="connsiteX200" fmla="*/ 2302 w 12661"/>
                <a:gd name="connsiteY200" fmla="*/ 640 h 11894"/>
                <a:gd name="connsiteX201" fmla="*/ 1151 w 12661"/>
                <a:gd name="connsiteY201" fmla="*/ 640 h 11894"/>
                <a:gd name="connsiteX202" fmla="*/ 1151 w 12661"/>
                <a:gd name="connsiteY202" fmla="*/ 640 h 11894"/>
                <a:gd name="connsiteX203" fmla="*/ 2046 w 12661"/>
                <a:gd name="connsiteY203" fmla="*/ 640 h 11894"/>
                <a:gd name="connsiteX204" fmla="*/ 511 w 12661"/>
                <a:gd name="connsiteY204" fmla="*/ 640 h 11894"/>
                <a:gd name="connsiteX205" fmla="*/ 511 w 12661"/>
                <a:gd name="connsiteY205" fmla="*/ 640 h 11894"/>
                <a:gd name="connsiteX206" fmla="*/ 1279 w 12661"/>
                <a:gd name="connsiteY206" fmla="*/ 640 h 11894"/>
                <a:gd name="connsiteX207" fmla="*/ 1279 w 12661"/>
                <a:gd name="connsiteY207" fmla="*/ 640 h 11894"/>
                <a:gd name="connsiteX208" fmla="*/ 1279 w 12661"/>
                <a:gd name="connsiteY208" fmla="*/ 640 h 11894"/>
                <a:gd name="connsiteX209" fmla="*/ 256 w 12661"/>
                <a:gd name="connsiteY209" fmla="*/ 640 h 11894"/>
                <a:gd name="connsiteX210" fmla="*/ 2046 w 12661"/>
                <a:gd name="connsiteY210" fmla="*/ 640 h 11894"/>
                <a:gd name="connsiteX211" fmla="*/ 767 w 12661"/>
                <a:gd name="connsiteY211" fmla="*/ 640 h 11894"/>
                <a:gd name="connsiteX212" fmla="*/ 1535 w 12661"/>
                <a:gd name="connsiteY212" fmla="*/ 640 h 11894"/>
                <a:gd name="connsiteX213" fmla="*/ 1535 w 12661"/>
                <a:gd name="connsiteY213" fmla="*/ 3837 h 11894"/>
                <a:gd name="connsiteX214" fmla="*/ 2174 w 12661"/>
                <a:gd name="connsiteY214" fmla="*/ 5116 h 11894"/>
                <a:gd name="connsiteX215" fmla="*/ 2174 w 12661"/>
                <a:gd name="connsiteY215" fmla="*/ 5116 h 11894"/>
                <a:gd name="connsiteX216" fmla="*/ 2174 w 12661"/>
                <a:gd name="connsiteY216" fmla="*/ 5116 h 11894"/>
                <a:gd name="connsiteX217" fmla="*/ 4092 w 12661"/>
                <a:gd name="connsiteY217" fmla="*/ 6907 h 11894"/>
                <a:gd name="connsiteX218" fmla="*/ 4092 w 12661"/>
                <a:gd name="connsiteY218" fmla="*/ 6907 h 11894"/>
                <a:gd name="connsiteX219" fmla="*/ 9592 w 12661"/>
                <a:gd name="connsiteY219" fmla="*/ 11895 h 11894"/>
                <a:gd name="connsiteX220" fmla="*/ 9592 w 12661"/>
                <a:gd name="connsiteY220" fmla="*/ 11895 h 11894"/>
                <a:gd name="connsiteX221" fmla="*/ 8697 w 12661"/>
                <a:gd name="connsiteY221" fmla="*/ 0 h 11894"/>
                <a:gd name="connsiteX222" fmla="*/ 8697 w 12661"/>
                <a:gd name="connsiteY222" fmla="*/ 0 h 1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Lst>
              <a:rect l="l" t="t" r="r" b="b"/>
              <a:pathLst>
                <a:path w="12661" h="11894">
                  <a:moveTo>
                    <a:pt x="1535" y="3837"/>
                  </a:moveTo>
                  <a:lnTo>
                    <a:pt x="1535" y="3837"/>
                  </a:lnTo>
                  <a:cubicBezTo>
                    <a:pt x="1025" y="3771"/>
                    <a:pt x="509" y="3771"/>
                    <a:pt x="0" y="3837"/>
                  </a:cubicBezTo>
                  <a:cubicBezTo>
                    <a:pt x="2046" y="3837"/>
                    <a:pt x="0" y="3837"/>
                    <a:pt x="2302" y="3837"/>
                  </a:cubicBezTo>
                  <a:lnTo>
                    <a:pt x="2302" y="3837"/>
                  </a:lnTo>
                  <a:cubicBezTo>
                    <a:pt x="1279" y="3837"/>
                    <a:pt x="3837" y="3837"/>
                    <a:pt x="3581" y="3837"/>
                  </a:cubicBezTo>
                  <a:lnTo>
                    <a:pt x="3581" y="3837"/>
                  </a:lnTo>
                  <a:cubicBezTo>
                    <a:pt x="1407" y="3837"/>
                    <a:pt x="3581" y="3837"/>
                    <a:pt x="2941" y="3837"/>
                  </a:cubicBezTo>
                  <a:lnTo>
                    <a:pt x="2941" y="3837"/>
                  </a:lnTo>
                  <a:cubicBezTo>
                    <a:pt x="1790" y="3837"/>
                    <a:pt x="2174" y="3837"/>
                    <a:pt x="1535" y="3837"/>
                  </a:cubicBezTo>
                  <a:cubicBezTo>
                    <a:pt x="2339" y="3696"/>
                    <a:pt x="3161" y="3696"/>
                    <a:pt x="3965" y="3837"/>
                  </a:cubicBezTo>
                  <a:cubicBezTo>
                    <a:pt x="3964" y="3837"/>
                    <a:pt x="3964" y="3837"/>
                    <a:pt x="3964" y="3837"/>
                  </a:cubicBezTo>
                  <a:cubicBezTo>
                    <a:pt x="3964" y="3837"/>
                    <a:pt x="3964" y="3837"/>
                    <a:pt x="3964" y="3837"/>
                  </a:cubicBezTo>
                  <a:lnTo>
                    <a:pt x="3964" y="3837"/>
                  </a:lnTo>
                  <a:cubicBezTo>
                    <a:pt x="3964" y="3837"/>
                    <a:pt x="3964" y="3837"/>
                    <a:pt x="4604" y="3837"/>
                  </a:cubicBezTo>
                  <a:lnTo>
                    <a:pt x="2941" y="3837"/>
                  </a:lnTo>
                  <a:cubicBezTo>
                    <a:pt x="3964" y="3837"/>
                    <a:pt x="1279" y="3837"/>
                    <a:pt x="2941" y="3837"/>
                  </a:cubicBezTo>
                  <a:lnTo>
                    <a:pt x="2941" y="3837"/>
                  </a:lnTo>
                  <a:lnTo>
                    <a:pt x="6139" y="3837"/>
                  </a:lnTo>
                  <a:lnTo>
                    <a:pt x="2941" y="3837"/>
                  </a:lnTo>
                  <a:cubicBezTo>
                    <a:pt x="3964" y="3837"/>
                    <a:pt x="2941" y="3837"/>
                    <a:pt x="2941" y="3837"/>
                  </a:cubicBezTo>
                  <a:lnTo>
                    <a:pt x="2941" y="3837"/>
                  </a:lnTo>
                  <a:cubicBezTo>
                    <a:pt x="4476" y="3837"/>
                    <a:pt x="3964" y="3837"/>
                    <a:pt x="4476" y="3837"/>
                  </a:cubicBezTo>
                  <a:cubicBezTo>
                    <a:pt x="4988" y="3837"/>
                    <a:pt x="3453" y="3837"/>
                    <a:pt x="3581" y="3837"/>
                  </a:cubicBezTo>
                  <a:cubicBezTo>
                    <a:pt x="3709" y="3837"/>
                    <a:pt x="5372" y="3837"/>
                    <a:pt x="4348" y="3837"/>
                  </a:cubicBezTo>
                  <a:lnTo>
                    <a:pt x="4348" y="3837"/>
                  </a:lnTo>
                  <a:cubicBezTo>
                    <a:pt x="4348" y="3837"/>
                    <a:pt x="4348" y="3837"/>
                    <a:pt x="4348" y="3837"/>
                  </a:cubicBezTo>
                  <a:lnTo>
                    <a:pt x="4348" y="3837"/>
                  </a:lnTo>
                  <a:cubicBezTo>
                    <a:pt x="4348" y="3837"/>
                    <a:pt x="4348" y="3837"/>
                    <a:pt x="5627" y="3837"/>
                  </a:cubicBezTo>
                  <a:lnTo>
                    <a:pt x="8313" y="3837"/>
                  </a:lnTo>
                  <a:cubicBezTo>
                    <a:pt x="7162" y="3837"/>
                    <a:pt x="4476" y="3837"/>
                    <a:pt x="3709" y="3837"/>
                  </a:cubicBezTo>
                  <a:cubicBezTo>
                    <a:pt x="2941" y="3837"/>
                    <a:pt x="3709" y="3837"/>
                    <a:pt x="3709" y="3837"/>
                  </a:cubicBezTo>
                  <a:lnTo>
                    <a:pt x="5500" y="3837"/>
                  </a:lnTo>
                  <a:lnTo>
                    <a:pt x="3709" y="3837"/>
                  </a:lnTo>
                  <a:lnTo>
                    <a:pt x="3709" y="3837"/>
                  </a:lnTo>
                  <a:cubicBezTo>
                    <a:pt x="3709" y="3837"/>
                    <a:pt x="3709" y="3837"/>
                    <a:pt x="3709" y="3837"/>
                  </a:cubicBezTo>
                  <a:lnTo>
                    <a:pt x="3709" y="3837"/>
                  </a:lnTo>
                  <a:cubicBezTo>
                    <a:pt x="3709" y="3837"/>
                    <a:pt x="6139" y="3837"/>
                    <a:pt x="6139" y="3837"/>
                  </a:cubicBezTo>
                  <a:lnTo>
                    <a:pt x="2046" y="3837"/>
                  </a:lnTo>
                  <a:lnTo>
                    <a:pt x="2046" y="3837"/>
                  </a:lnTo>
                  <a:cubicBezTo>
                    <a:pt x="2684" y="3773"/>
                    <a:pt x="3327" y="3773"/>
                    <a:pt x="3964" y="3837"/>
                  </a:cubicBezTo>
                  <a:lnTo>
                    <a:pt x="2813" y="3837"/>
                  </a:lnTo>
                  <a:cubicBezTo>
                    <a:pt x="3786" y="3665"/>
                    <a:pt x="4782" y="3665"/>
                    <a:pt x="5755" y="3837"/>
                  </a:cubicBezTo>
                  <a:lnTo>
                    <a:pt x="2941" y="3837"/>
                  </a:lnTo>
                  <a:cubicBezTo>
                    <a:pt x="2941" y="3837"/>
                    <a:pt x="4348" y="3837"/>
                    <a:pt x="2941" y="3837"/>
                  </a:cubicBezTo>
                  <a:lnTo>
                    <a:pt x="2302" y="3837"/>
                  </a:lnTo>
                  <a:lnTo>
                    <a:pt x="8057" y="3837"/>
                  </a:lnTo>
                  <a:lnTo>
                    <a:pt x="6395" y="3837"/>
                  </a:lnTo>
                  <a:lnTo>
                    <a:pt x="4092" y="3837"/>
                  </a:lnTo>
                  <a:cubicBezTo>
                    <a:pt x="4092" y="3837"/>
                    <a:pt x="3197" y="3837"/>
                    <a:pt x="3325" y="3837"/>
                  </a:cubicBezTo>
                  <a:cubicBezTo>
                    <a:pt x="3453" y="3837"/>
                    <a:pt x="3325" y="3837"/>
                    <a:pt x="4220" y="3837"/>
                  </a:cubicBezTo>
                  <a:cubicBezTo>
                    <a:pt x="5116" y="3837"/>
                    <a:pt x="4220" y="3837"/>
                    <a:pt x="4220" y="3837"/>
                  </a:cubicBezTo>
                  <a:lnTo>
                    <a:pt x="6139" y="3837"/>
                  </a:lnTo>
                  <a:lnTo>
                    <a:pt x="6139" y="3837"/>
                  </a:lnTo>
                  <a:lnTo>
                    <a:pt x="6139" y="3837"/>
                  </a:lnTo>
                  <a:cubicBezTo>
                    <a:pt x="5244" y="3837"/>
                    <a:pt x="6139" y="3837"/>
                    <a:pt x="4860" y="3837"/>
                  </a:cubicBezTo>
                  <a:lnTo>
                    <a:pt x="6139" y="3837"/>
                  </a:lnTo>
                  <a:cubicBezTo>
                    <a:pt x="7162" y="3837"/>
                    <a:pt x="6139" y="3837"/>
                    <a:pt x="6139" y="3837"/>
                  </a:cubicBezTo>
                  <a:cubicBezTo>
                    <a:pt x="7286" y="3706"/>
                    <a:pt x="8445" y="3706"/>
                    <a:pt x="9592" y="3837"/>
                  </a:cubicBezTo>
                  <a:cubicBezTo>
                    <a:pt x="9592" y="3837"/>
                    <a:pt x="8697" y="3837"/>
                    <a:pt x="8825" y="3837"/>
                  </a:cubicBezTo>
                  <a:cubicBezTo>
                    <a:pt x="8953" y="3837"/>
                    <a:pt x="11255" y="3837"/>
                    <a:pt x="10232" y="3837"/>
                  </a:cubicBezTo>
                  <a:lnTo>
                    <a:pt x="7930" y="3837"/>
                  </a:lnTo>
                  <a:cubicBezTo>
                    <a:pt x="7930" y="3837"/>
                    <a:pt x="7930" y="3837"/>
                    <a:pt x="7930" y="3837"/>
                  </a:cubicBezTo>
                  <a:lnTo>
                    <a:pt x="7290" y="3837"/>
                  </a:lnTo>
                  <a:cubicBezTo>
                    <a:pt x="6523" y="3837"/>
                    <a:pt x="7290" y="3837"/>
                    <a:pt x="6523" y="3837"/>
                  </a:cubicBezTo>
                  <a:lnTo>
                    <a:pt x="8569" y="3837"/>
                  </a:lnTo>
                  <a:cubicBezTo>
                    <a:pt x="8569" y="3837"/>
                    <a:pt x="9720" y="3837"/>
                    <a:pt x="9336" y="3837"/>
                  </a:cubicBezTo>
                  <a:lnTo>
                    <a:pt x="8697" y="3837"/>
                  </a:lnTo>
                  <a:cubicBezTo>
                    <a:pt x="8697" y="3837"/>
                    <a:pt x="7418" y="3837"/>
                    <a:pt x="8697" y="3837"/>
                  </a:cubicBezTo>
                  <a:lnTo>
                    <a:pt x="9336" y="3837"/>
                  </a:lnTo>
                  <a:cubicBezTo>
                    <a:pt x="9336" y="3837"/>
                    <a:pt x="10871" y="3837"/>
                    <a:pt x="10615" y="3837"/>
                  </a:cubicBezTo>
                  <a:cubicBezTo>
                    <a:pt x="10359" y="3837"/>
                    <a:pt x="10615" y="3837"/>
                    <a:pt x="11511" y="3837"/>
                  </a:cubicBezTo>
                  <a:cubicBezTo>
                    <a:pt x="10232" y="3837"/>
                    <a:pt x="11511" y="3837"/>
                    <a:pt x="10104" y="3837"/>
                  </a:cubicBezTo>
                  <a:lnTo>
                    <a:pt x="11766" y="3837"/>
                  </a:lnTo>
                  <a:cubicBezTo>
                    <a:pt x="11766" y="3837"/>
                    <a:pt x="11127" y="3837"/>
                    <a:pt x="11766" y="3837"/>
                  </a:cubicBezTo>
                  <a:lnTo>
                    <a:pt x="11766" y="3837"/>
                  </a:lnTo>
                  <a:cubicBezTo>
                    <a:pt x="11766" y="3837"/>
                    <a:pt x="11766" y="3837"/>
                    <a:pt x="11766" y="3837"/>
                  </a:cubicBezTo>
                  <a:lnTo>
                    <a:pt x="11766" y="3837"/>
                  </a:lnTo>
                  <a:cubicBezTo>
                    <a:pt x="11766" y="3837"/>
                    <a:pt x="10487" y="3837"/>
                    <a:pt x="11766" y="3837"/>
                  </a:cubicBezTo>
                  <a:cubicBezTo>
                    <a:pt x="13046" y="3837"/>
                    <a:pt x="11766" y="3837"/>
                    <a:pt x="11766" y="3837"/>
                  </a:cubicBezTo>
                  <a:lnTo>
                    <a:pt x="11766" y="3837"/>
                  </a:lnTo>
                  <a:cubicBezTo>
                    <a:pt x="11766" y="3837"/>
                    <a:pt x="12406" y="3837"/>
                    <a:pt x="11766" y="3837"/>
                  </a:cubicBezTo>
                  <a:cubicBezTo>
                    <a:pt x="13429" y="3837"/>
                    <a:pt x="11766" y="3837"/>
                    <a:pt x="12406" y="3837"/>
                  </a:cubicBezTo>
                  <a:lnTo>
                    <a:pt x="11638" y="3837"/>
                  </a:lnTo>
                  <a:lnTo>
                    <a:pt x="11638" y="3837"/>
                  </a:lnTo>
                  <a:lnTo>
                    <a:pt x="10871" y="3837"/>
                  </a:lnTo>
                  <a:cubicBezTo>
                    <a:pt x="10871" y="3837"/>
                    <a:pt x="10871" y="3837"/>
                    <a:pt x="10871" y="3837"/>
                  </a:cubicBezTo>
                  <a:lnTo>
                    <a:pt x="10871" y="3837"/>
                  </a:lnTo>
                  <a:cubicBezTo>
                    <a:pt x="12406" y="3837"/>
                    <a:pt x="9720" y="3837"/>
                    <a:pt x="10871" y="3837"/>
                  </a:cubicBezTo>
                  <a:lnTo>
                    <a:pt x="9976" y="3837"/>
                  </a:lnTo>
                  <a:cubicBezTo>
                    <a:pt x="11127" y="3837"/>
                    <a:pt x="9976" y="3837"/>
                    <a:pt x="10871" y="3837"/>
                  </a:cubicBezTo>
                  <a:cubicBezTo>
                    <a:pt x="10235" y="3741"/>
                    <a:pt x="9589" y="3741"/>
                    <a:pt x="8953" y="3837"/>
                  </a:cubicBezTo>
                  <a:cubicBezTo>
                    <a:pt x="8953" y="3837"/>
                    <a:pt x="8953" y="3837"/>
                    <a:pt x="8953" y="3837"/>
                  </a:cubicBezTo>
                  <a:cubicBezTo>
                    <a:pt x="8953" y="3837"/>
                    <a:pt x="8953" y="3837"/>
                    <a:pt x="8953" y="3837"/>
                  </a:cubicBezTo>
                  <a:lnTo>
                    <a:pt x="8953" y="3837"/>
                  </a:lnTo>
                  <a:cubicBezTo>
                    <a:pt x="8953" y="3837"/>
                    <a:pt x="8057" y="3837"/>
                    <a:pt x="8953" y="3837"/>
                  </a:cubicBezTo>
                  <a:cubicBezTo>
                    <a:pt x="9848" y="3837"/>
                    <a:pt x="8953" y="3837"/>
                    <a:pt x="10232" y="3070"/>
                  </a:cubicBezTo>
                  <a:cubicBezTo>
                    <a:pt x="8313" y="3070"/>
                    <a:pt x="10999" y="3070"/>
                    <a:pt x="9592" y="3070"/>
                  </a:cubicBezTo>
                  <a:lnTo>
                    <a:pt x="10615" y="3070"/>
                  </a:lnTo>
                  <a:cubicBezTo>
                    <a:pt x="10615" y="3070"/>
                    <a:pt x="11255" y="3070"/>
                    <a:pt x="10615" y="3070"/>
                  </a:cubicBezTo>
                  <a:lnTo>
                    <a:pt x="11511" y="3070"/>
                  </a:lnTo>
                  <a:cubicBezTo>
                    <a:pt x="11511" y="3070"/>
                    <a:pt x="11511" y="3070"/>
                    <a:pt x="11511" y="3070"/>
                  </a:cubicBezTo>
                  <a:lnTo>
                    <a:pt x="9464" y="3070"/>
                  </a:lnTo>
                  <a:cubicBezTo>
                    <a:pt x="9464" y="3070"/>
                    <a:pt x="9464" y="3070"/>
                    <a:pt x="9464" y="3070"/>
                  </a:cubicBezTo>
                  <a:lnTo>
                    <a:pt x="10487" y="3070"/>
                  </a:lnTo>
                  <a:cubicBezTo>
                    <a:pt x="10487" y="3070"/>
                    <a:pt x="10487" y="3070"/>
                    <a:pt x="10487" y="3070"/>
                  </a:cubicBezTo>
                  <a:cubicBezTo>
                    <a:pt x="10487" y="3070"/>
                    <a:pt x="10487" y="3070"/>
                    <a:pt x="10487" y="3070"/>
                  </a:cubicBezTo>
                  <a:cubicBezTo>
                    <a:pt x="10487" y="3070"/>
                    <a:pt x="10487" y="3070"/>
                    <a:pt x="10487" y="3070"/>
                  </a:cubicBezTo>
                  <a:lnTo>
                    <a:pt x="10487" y="3070"/>
                  </a:lnTo>
                  <a:cubicBezTo>
                    <a:pt x="9336" y="3070"/>
                    <a:pt x="10487" y="3070"/>
                    <a:pt x="10487" y="3070"/>
                  </a:cubicBezTo>
                  <a:lnTo>
                    <a:pt x="10487" y="3070"/>
                  </a:lnTo>
                  <a:cubicBezTo>
                    <a:pt x="11383" y="3070"/>
                    <a:pt x="10487" y="3070"/>
                    <a:pt x="10487" y="3070"/>
                  </a:cubicBezTo>
                  <a:lnTo>
                    <a:pt x="9720" y="3070"/>
                  </a:lnTo>
                  <a:cubicBezTo>
                    <a:pt x="8185" y="3070"/>
                    <a:pt x="10743" y="3070"/>
                    <a:pt x="9720" y="3070"/>
                  </a:cubicBezTo>
                  <a:lnTo>
                    <a:pt x="9720" y="3070"/>
                  </a:lnTo>
                  <a:lnTo>
                    <a:pt x="12022" y="3070"/>
                  </a:lnTo>
                  <a:lnTo>
                    <a:pt x="12662" y="3070"/>
                  </a:lnTo>
                  <a:cubicBezTo>
                    <a:pt x="12662" y="3070"/>
                    <a:pt x="10871" y="3070"/>
                    <a:pt x="11894" y="3070"/>
                  </a:cubicBezTo>
                  <a:lnTo>
                    <a:pt x="10743" y="3070"/>
                  </a:lnTo>
                  <a:cubicBezTo>
                    <a:pt x="10743" y="3070"/>
                    <a:pt x="12278" y="3070"/>
                    <a:pt x="10743" y="3070"/>
                  </a:cubicBezTo>
                  <a:lnTo>
                    <a:pt x="9848" y="3070"/>
                  </a:lnTo>
                  <a:cubicBezTo>
                    <a:pt x="12406" y="3070"/>
                    <a:pt x="8569" y="3070"/>
                    <a:pt x="10871" y="3070"/>
                  </a:cubicBezTo>
                  <a:lnTo>
                    <a:pt x="10871" y="3070"/>
                  </a:lnTo>
                  <a:cubicBezTo>
                    <a:pt x="10871" y="3070"/>
                    <a:pt x="10871" y="3070"/>
                    <a:pt x="9848" y="3070"/>
                  </a:cubicBezTo>
                  <a:lnTo>
                    <a:pt x="9848" y="3070"/>
                  </a:lnTo>
                  <a:cubicBezTo>
                    <a:pt x="9848" y="3070"/>
                    <a:pt x="9848" y="3070"/>
                    <a:pt x="9081" y="3070"/>
                  </a:cubicBezTo>
                  <a:lnTo>
                    <a:pt x="9848" y="3070"/>
                  </a:lnTo>
                  <a:cubicBezTo>
                    <a:pt x="9848" y="3070"/>
                    <a:pt x="10999" y="3070"/>
                    <a:pt x="9848" y="3070"/>
                  </a:cubicBezTo>
                  <a:lnTo>
                    <a:pt x="9848" y="3070"/>
                  </a:lnTo>
                  <a:cubicBezTo>
                    <a:pt x="8953" y="3070"/>
                    <a:pt x="12022" y="2430"/>
                    <a:pt x="9081" y="3070"/>
                  </a:cubicBezTo>
                  <a:lnTo>
                    <a:pt x="6778" y="3070"/>
                  </a:lnTo>
                  <a:cubicBezTo>
                    <a:pt x="6778" y="3070"/>
                    <a:pt x="7546" y="3070"/>
                    <a:pt x="7674" y="3070"/>
                  </a:cubicBezTo>
                  <a:lnTo>
                    <a:pt x="7674" y="3070"/>
                  </a:lnTo>
                  <a:cubicBezTo>
                    <a:pt x="9208" y="3070"/>
                    <a:pt x="7674" y="3070"/>
                    <a:pt x="9208" y="3070"/>
                  </a:cubicBezTo>
                  <a:cubicBezTo>
                    <a:pt x="10743" y="3070"/>
                    <a:pt x="9976" y="2302"/>
                    <a:pt x="9976" y="2046"/>
                  </a:cubicBezTo>
                  <a:lnTo>
                    <a:pt x="9976" y="2046"/>
                  </a:lnTo>
                  <a:cubicBezTo>
                    <a:pt x="10615" y="2046"/>
                    <a:pt x="9976" y="2046"/>
                    <a:pt x="9208" y="2046"/>
                  </a:cubicBezTo>
                  <a:cubicBezTo>
                    <a:pt x="8441" y="2046"/>
                    <a:pt x="10615" y="2046"/>
                    <a:pt x="10615" y="2046"/>
                  </a:cubicBezTo>
                  <a:lnTo>
                    <a:pt x="10615" y="2046"/>
                  </a:lnTo>
                  <a:cubicBezTo>
                    <a:pt x="10615" y="2046"/>
                    <a:pt x="9592" y="2046"/>
                    <a:pt x="9720" y="2046"/>
                  </a:cubicBezTo>
                  <a:lnTo>
                    <a:pt x="9720" y="2046"/>
                  </a:lnTo>
                  <a:cubicBezTo>
                    <a:pt x="9720" y="2046"/>
                    <a:pt x="9720" y="2046"/>
                    <a:pt x="8697" y="2046"/>
                  </a:cubicBezTo>
                  <a:cubicBezTo>
                    <a:pt x="10232" y="2046"/>
                    <a:pt x="8697" y="1407"/>
                    <a:pt x="9720" y="1407"/>
                  </a:cubicBezTo>
                  <a:lnTo>
                    <a:pt x="9081" y="1407"/>
                  </a:lnTo>
                  <a:lnTo>
                    <a:pt x="8057" y="1407"/>
                  </a:lnTo>
                  <a:cubicBezTo>
                    <a:pt x="10104" y="1407"/>
                    <a:pt x="8953" y="1407"/>
                    <a:pt x="10487" y="1407"/>
                  </a:cubicBezTo>
                  <a:cubicBezTo>
                    <a:pt x="9464" y="1407"/>
                    <a:pt x="10487" y="1407"/>
                    <a:pt x="8825" y="1407"/>
                  </a:cubicBezTo>
                  <a:lnTo>
                    <a:pt x="10104" y="1407"/>
                  </a:lnTo>
                  <a:cubicBezTo>
                    <a:pt x="9208" y="1407"/>
                    <a:pt x="10104" y="1407"/>
                    <a:pt x="10104" y="1407"/>
                  </a:cubicBezTo>
                  <a:lnTo>
                    <a:pt x="9081" y="1407"/>
                  </a:lnTo>
                  <a:lnTo>
                    <a:pt x="10359" y="1407"/>
                  </a:lnTo>
                  <a:lnTo>
                    <a:pt x="9081" y="1407"/>
                  </a:lnTo>
                  <a:cubicBezTo>
                    <a:pt x="10487" y="1407"/>
                    <a:pt x="7930" y="512"/>
                    <a:pt x="10487" y="0"/>
                  </a:cubicBezTo>
                  <a:lnTo>
                    <a:pt x="8825" y="0"/>
                  </a:lnTo>
                  <a:lnTo>
                    <a:pt x="9848" y="0"/>
                  </a:lnTo>
                  <a:cubicBezTo>
                    <a:pt x="8825" y="0"/>
                    <a:pt x="9848" y="0"/>
                    <a:pt x="8697" y="0"/>
                  </a:cubicBezTo>
                  <a:lnTo>
                    <a:pt x="8697" y="0"/>
                  </a:lnTo>
                  <a:lnTo>
                    <a:pt x="4604" y="0"/>
                  </a:lnTo>
                  <a:cubicBezTo>
                    <a:pt x="5883" y="0"/>
                    <a:pt x="2558" y="0"/>
                    <a:pt x="4604" y="0"/>
                  </a:cubicBezTo>
                  <a:lnTo>
                    <a:pt x="2941" y="0"/>
                  </a:lnTo>
                  <a:cubicBezTo>
                    <a:pt x="3581" y="0"/>
                    <a:pt x="3709" y="0"/>
                    <a:pt x="2941" y="0"/>
                  </a:cubicBezTo>
                  <a:lnTo>
                    <a:pt x="2941" y="0"/>
                  </a:lnTo>
                  <a:cubicBezTo>
                    <a:pt x="2941" y="0"/>
                    <a:pt x="2941" y="0"/>
                    <a:pt x="2174" y="0"/>
                  </a:cubicBezTo>
                  <a:lnTo>
                    <a:pt x="2941" y="0"/>
                  </a:lnTo>
                  <a:cubicBezTo>
                    <a:pt x="1407" y="0"/>
                    <a:pt x="2941" y="0"/>
                    <a:pt x="1151" y="0"/>
                  </a:cubicBezTo>
                  <a:cubicBezTo>
                    <a:pt x="-640" y="0"/>
                    <a:pt x="2046" y="0"/>
                    <a:pt x="2046" y="0"/>
                  </a:cubicBezTo>
                  <a:lnTo>
                    <a:pt x="895" y="0"/>
                  </a:lnTo>
                  <a:cubicBezTo>
                    <a:pt x="895" y="0"/>
                    <a:pt x="895" y="0"/>
                    <a:pt x="895" y="0"/>
                  </a:cubicBezTo>
                  <a:lnTo>
                    <a:pt x="895" y="0"/>
                  </a:lnTo>
                  <a:cubicBezTo>
                    <a:pt x="895" y="0"/>
                    <a:pt x="895" y="0"/>
                    <a:pt x="1662" y="640"/>
                  </a:cubicBezTo>
                  <a:lnTo>
                    <a:pt x="1662" y="640"/>
                  </a:lnTo>
                  <a:cubicBezTo>
                    <a:pt x="2302" y="640"/>
                    <a:pt x="1662" y="640"/>
                    <a:pt x="1662" y="640"/>
                  </a:cubicBezTo>
                  <a:lnTo>
                    <a:pt x="1662" y="640"/>
                  </a:lnTo>
                  <a:cubicBezTo>
                    <a:pt x="1662" y="640"/>
                    <a:pt x="1662" y="640"/>
                    <a:pt x="1662" y="640"/>
                  </a:cubicBezTo>
                  <a:cubicBezTo>
                    <a:pt x="1662" y="640"/>
                    <a:pt x="895" y="640"/>
                    <a:pt x="511" y="640"/>
                  </a:cubicBezTo>
                  <a:lnTo>
                    <a:pt x="2941" y="640"/>
                  </a:lnTo>
                  <a:cubicBezTo>
                    <a:pt x="1662" y="640"/>
                    <a:pt x="4220" y="640"/>
                    <a:pt x="2941" y="640"/>
                  </a:cubicBezTo>
                  <a:cubicBezTo>
                    <a:pt x="4476" y="640"/>
                    <a:pt x="3837" y="640"/>
                    <a:pt x="4092" y="640"/>
                  </a:cubicBezTo>
                  <a:cubicBezTo>
                    <a:pt x="4471" y="556"/>
                    <a:pt x="4865" y="556"/>
                    <a:pt x="5244" y="640"/>
                  </a:cubicBezTo>
                  <a:cubicBezTo>
                    <a:pt x="5244" y="640"/>
                    <a:pt x="3197" y="640"/>
                    <a:pt x="3197" y="640"/>
                  </a:cubicBezTo>
                  <a:lnTo>
                    <a:pt x="3197" y="640"/>
                  </a:lnTo>
                  <a:cubicBezTo>
                    <a:pt x="3197" y="640"/>
                    <a:pt x="3197" y="640"/>
                    <a:pt x="3197" y="640"/>
                  </a:cubicBezTo>
                  <a:lnTo>
                    <a:pt x="2941" y="640"/>
                  </a:lnTo>
                  <a:cubicBezTo>
                    <a:pt x="2941" y="640"/>
                    <a:pt x="4732" y="640"/>
                    <a:pt x="4092" y="640"/>
                  </a:cubicBezTo>
                  <a:lnTo>
                    <a:pt x="2941" y="640"/>
                  </a:lnTo>
                  <a:cubicBezTo>
                    <a:pt x="2941" y="640"/>
                    <a:pt x="2941" y="640"/>
                    <a:pt x="2941" y="640"/>
                  </a:cubicBezTo>
                  <a:cubicBezTo>
                    <a:pt x="2941" y="640"/>
                    <a:pt x="2941" y="640"/>
                    <a:pt x="1662" y="640"/>
                  </a:cubicBezTo>
                  <a:cubicBezTo>
                    <a:pt x="383" y="640"/>
                    <a:pt x="2558" y="640"/>
                    <a:pt x="1662" y="640"/>
                  </a:cubicBezTo>
                  <a:cubicBezTo>
                    <a:pt x="3325" y="640"/>
                    <a:pt x="1662" y="640"/>
                    <a:pt x="2686" y="640"/>
                  </a:cubicBezTo>
                  <a:lnTo>
                    <a:pt x="1407" y="640"/>
                  </a:lnTo>
                  <a:cubicBezTo>
                    <a:pt x="2302" y="640"/>
                    <a:pt x="767" y="640"/>
                    <a:pt x="1407" y="640"/>
                  </a:cubicBezTo>
                  <a:lnTo>
                    <a:pt x="2941" y="640"/>
                  </a:lnTo>
                  <a:cubicBezTo>
                    <a:pt x="3964" y="640"/>
                    <a:pt x="895" y="640"/>
                    <a:pt x="1279" y="640"/>
                  </a:cubicBezTo>
                  <a:lnTo>
                    <a:pt x="2046" y="640"/>
                  </a:lnTo>
                  <a:lnTo>
                    <a:pt x="1279" y="640"/>
                  </a:lnTo>
                  <a:lnTo>
                    <a:pt x="2430" y="640"/>
                  </a:lnTo>
                  <a:cubicBezTo>
                    <a:pt x="2430" y="640"/>
                    <a:pt x="3964" y="640"/>
                    <a:pt x="3453" y="640"/>
                  </a:cubicBezTo>
                  <a:lnTo>
                    <a:pt x="1790" y="640"/>
                  </a:lnTo>
                  <a:cubicBezTo>
                    <a:pt x="2430" y="640"/>
                    <a:pt x="1790" y="640"/>
                    <a:pt x="1790" y="640"/>
                  </a:cubicBezTo>
                  <a:lnTo>
                    <a:pt x="2941" y="640"/>
                  </a:lnTo>
                  <a:cubicBezTo>
                    <a:pt x="2941" y="640"/>
                    <a:pt x="2174" y="640"/>
                    <a:pt x="2302" y="640"/>
                  </a:cubicBezTo>
                  <a:lnTo>
                    <a:pt x="1151" y="640"/>
                  </a:lnTo>
                  <a:cubicBezTo>
                    <a:pt x="1151" y="640"/>
                    <a:pt x="1151" y="640"/>
                    <a:pt x="1151" y="640"/>
                  </a:cubicBezTo>
                  <a:lnTo>
                    <a:pt x="2046" y="640"/>
                  </a:lnTo>
                  <a:cubicBezTo>
                    <a:pt x="1543" y="770"/>
                    <a:pt x="1014" y="770"/>
                    <a:pt x="511" y="640"/>
                  </a:cubicBezTo>
                  <a:lnTo>
                    <a:pt x="511" y="640"/>
                  </a:lnTo>
                  <a:cubicBezTo>
                    <a:pt x="511" y="640"/>
                    <a:pt x="1790" y="640"/>
                    <a:pt x="1279" y="640"/>
                  </a:cubicBezTo>
                  <a:lnTo>
                    <a:pt x="1279" y="640"/>
                  </a:lnTo>
                  <a:cubicBezTo>
                    <a:pt x="1279" y="640"/>
                    <a:pt x="383" y="640"/>
                    <a:pt x="1279" y="640"/>
                  </a:cubicBezTo>
                  <a:lnTo>
                    <a:pt x="256" y="640"/>
                  </a:lnTo>
                  <a:cubicBezTo>
                    <a:pt x="256" y="640"/>
                    <a:pt x="1662" y="640"/>
                    <a:pt x="2046" y="640"/>
                  </a:cubicBezTo>
                  <a:cubicBezTo>
                    <a:pt x="2430" y="640"/>
                    <a:pt x="1023" y="640"/>
                    <a:pt x="767" y="640"/>
                  </a:cubicBezTo>
                  <a:cubicBezTo>
                    <a:pt x="511" y="640"/>
                    <a:pt x="2430" y="640"/>
                    <a:pt x="1535" y="640"/>
                  </a:cubicBezTo>
                  <a:cubicBezTo>
                    <a:pt x="639" y="640"/>
                    <a:pt x="1662" y="3965"/>
                    <a:pt x="1535" y="3837"/>
                  </a:cubicBezTo>
                  <a:close/>
                  <a:moveTo>
                    <a:pt x="2174" y="5116"/>
                  </a:moveTo>
                  <a:cubicBezTo>
                    <a:pt x="2174" y="5116"/>
                    <a:pt x="1535" y="5116"/>
                    <a:pt x="2174" y="5116"/>
                  </a:cubicBezTo>
                  <a:cubicBezTo>
                    <a:pt x="2813" y="5116"/>
                    <a:pt x="2941" y="5116"/>
                    <a:pt x="2174" y="5116"/>
                  </a:cubicBezTo>
                  <a:close/>
                  <a:moveTo>
                    <a:pt x="4092" y="6907"/>
                  </a:moveTo>
                  <a:cubicBezTo>
                    <a:pt x="4092" y="6907"/>
                    <a:pt x="4092" y="6907"/>
                    <a:pt x="4092" y="6907"/>
                  </a:cubicBezTo>
                  <a:close/>
                  <a:moveTo>
                    <a:pt x="9592" y="11895"/>
                  </a:moveTo>
                  <a:lnTo>
                    <a:pt x="9592" y="11895"/>
                  </a:lnTo>
                  <a:close/>
                  <a:moveTo>
                    <a:pt x="8697" y="0"/>
                  </a:moveTo>
                  <a:lnTo>
                    <a:pt x="8697" y="0"/>
                  </a:lnTo>
                  <a:close/>
                </a:path>
              </a:pathLst>
            </a:custGeom>
            <a:solidFill>
              <a:srgbClr val="FF725E"/>
            </a:solidFill>
            <a:ln w="12783" cap="flat">
              <a:noFill/>
              <a:prstDash val="solid"/>
              <a:miter/>
            </a:ln>
          </p:spPr>
          <p:txBody>
            <a:bodyPr rtlCol="0" anchor="ctr"/>
            <a:lstStyle/>
            <a:p>
              <a:endParaRPr lang="en-US"/>
            </a:p>
          </p:txBody>
        </p:sp>
        <p:sp>
          <p:nvSpPr>
            <p:cNvPr id="920" name="Freeform: Shape 919">
              <a:extLst>
                <a:ext uri="{FF2B5EF4-FFF2-40B4-BE49-F238E27FC236}">
                  <a16:creationId xmlns:a16="http://schemas.microsoft.com/office/drawing/2014/main" id="{2DAA1747-E435-B4F0-6061-CB4BB74B25F2}"/>
                </a:ext>
              </a:extLst>
            </p:cNvPr>
            <p:cNvSpPr/>
            <p:nvPr/>
          </p:nvSpPr>
          <p:spPr>
            <a:xfrm>
              <a:off x="3325367" y="633479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21" name="Freeform: Shape 920">
              <a:extLst>
                <a:ext uri="{FF2B5EF4-FFF2-40B4-BE49-F238E27FC236}">
                  <a16:creationId xmlns:a16="http://schemas.microsoft.com/office/drawing/2014/main" id="{BE5300D4-B220-72B0-5E8C-E4FD0A40EBB6}"/>
                </a:ext>
              </a:extLst>
            </p:cNvPr>
            <p:cNvSpPr/>
            <p:nvPr/>
          </p:nvSpPr>
          <p:spPr>
            <a:xfrm>
              <a:off x="3323449" y="6331216"/>
              <a:ext cx="127" cy="12789"/>
            </a:xfrm>
            <a:custGeom>
              <a:avLst/>
              <a:gdLst>
                <a:gd name="connsiteX0" fmla="*/ 128 w 127"/>
                <a:gd name="connsiteY0" fmla="*/ 0 h 12789"/>
                <a:gd name="connsiteX1" fmla="*/ 128 w 127"/>
                <a:gd name="connsiteY1" fmla="*/ 0 h 12789"/>
                <a:gd name="connsiteX2" fmla="*/ 0 w 127"/>
                <a:gd name="connsiteY2" fmla="*/ 0 h 12789"/>
                <a:gd name="connsiteX3" fmla="*/ 128 w 127"/>
                <a:gd name="connsiteY3" fmla="*/ 0 h 12789"/>
              </a:gdLst>
              <a:ahLst/>
              <a:cxnLst>
                <a:cxn ang="0">
                  <a:pos x="connsiteX0" y="connsiteY0"/>
                </a:cxn>
                <a:cxn ang="0">
                  <a:pos x="connsiteX1" y="connsiteY1"/>
                </a:cxn>
                <a:cxn ang="0">
                  <a:pos x="connsiteX2" y="connsiteY2"/>
                </a:cxn>
                <a:cxn ang="0">
                  <a:pos x="connsiteX3" y="connsiteY3"/>
                </a:cxn>
              </a:cxnLst>
              <a:rect l="l" t="t" r="r" b="b"/>
              <a:pathLst>
                <a:path w="127" h="12789">
                  <a:moveTo>
                    <a:pt x="128" y="0"/>
                  </a:moveTo>
                  <a:lnTo>
                    <a:pt x="128" y="0"/>
                  </a:lnTo>
                  <a:lnTo>
                    <a:pt x="0" y="0"/>
                  </a:lnTo>
                  <a:lnTo>
                    <a:pt x="128" y="0"/>
                  </a:lnTo>
                  <a:close/>
                </a:path>
              </a:pathLst>
            </a:custGeom>
            <a:solidFill>
              <a:srgbClr val="FF725E"/>
            </a:solidFill>
            <a:ln w="12783" cap="flat">
              <a:noFill/>
              <a:prstDash val="solid"/>
              <a:miter/>
            </a:ln>
          </p:spPr>
          <p:txBody>
            <a:bodyPr rtlCol="0" anchor="ctr"/>
            <a:lstStyle/>
            <a:p>
              <a:endParaRPr lang="en-US"/>
            </a:p>
          </p:txBody>
        </p:sp>
        <p:sp>
          <p:nvSpPr>
            <p:cNvPr id="922" name="Freeform: Shape 921">
              <a:extLst>
                <a:ext uri="{FF2B5EF4-FFF2-40B4-BE49-F238E27FC236}">
                  <a16:creationId xmlns:a16="http://schemas.microsoft.com/office/drawing/2014/main" id="{6A64BCB8-18B6-D8BF-E091-61958B212FBE}"/>
                </a:ext>
              </a:extLst>
            </p:cNvPr>
            <p:cNvSpPr/>
            <p:nvPr/>
          </p:nvSpPr>
          <p:spPr>
            <a:xfrm>
              <a:off x="3325367" y="633889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23" name="Freeform: Shape 922">
              <a:extLst>
                <a:ext uri="{FF2B5EF4-FFF2-40B4-BE49-F238E27FC236}">
                  <a16:creationId xmlns:a16="http://schemas.microsoft.com/office/drawing/2014/main" id="{2E319CC4-D339-35A8-9D8E-E3B018D08079}"/>
                </a:ext>
              </a:extLst>
            </p:cNvPr>
            <p:cNvSpPr/>
            <p:nvPr/>
          </p:nvSpPr>
          <p:spPr>
            <a:xfrm>
              <a:off x="3333041" y="634055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24" name="Freeform: Shape 923">
              <a:extLst>
                <a:ext uri="{FF2B5EF4-FFF2-40B4-BE49-F238E27FC236}">
                  <a16:creationId xmlns:a16="http://schemas.microsoft.com/office/drawing/2014/main" id="{81DF0F90-AA3C-637F-52E4-A3D9478F5813}"/>
                </a:ext>
              </a:extLst>
            </p:cNvPr>
            <p:cNvSpPr/>
            <p:nvPr/>
          </p:nvSpPr>
          <p:spPr>
            <a:xfrm>
              <a:off x="3328309" y="6341448"/>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25" name="Freeform: Shape 924">
              <a:extLst>
                <a:ext uri="{FF2B5EF4-FFF2-40B4-BE49-F238E27FC236}">
                  <a16:creationId xmlns:a16="http://schemas.microsoft.com/office/drawing/2014/main" id="{169E379A-EA12-D967-D9EC-5C1A81C56C66}"/>
                </a:ext>
              </a:extLst>
            </p:cNvPr>
            <p:cNvSpPr/>
            <p:nvPr/>
          </p:nvSpPr>
          <p:spPr>
            <a:xfrm>
              <a:off x="3330483" y="6340808"/>
              <a:ext cx="389" cy="56"/>
            </a:xfrm>
            <a:custGeom>
              <a:avLst/>
              <a:gdLst>
                <a:gd name="connsiteX0" fmla="*/ 0 w 389"/>
                <a:gd name="connsiteY0" fmla="*/ 0 h 56"/>
                <a:gd name="connsiteX1" fmla="*/ 0 w 389"/>
                <a:gd name="connsiteY1" fmla="*/ 0 h 56"/>
                <a:gd name="connsiteX2" fmla="*/ 0 w 389"/>
                <a:gd name="connsiteY2" fmla="*/ 0 h 56"/>
                <a:gd name="connsiteX3" fmla="*/ 0 w 389"/>
                <a:gd name="connsiteY3" fmla="*/ 0 h 56"/>
              </a:gdLst>
              <a:ahLst/>
              <a:cxnLst>
                <a:cxn ang="0">
                  <a:pos x="connsiteX0" y="connsiteY0"/>
                </a:cxn>
                <a:cxn ang="0">
                  <a:pos x="connsiteX1" y="connsiteY1"/>
                </a:cxn>
                <a:cxn ang="0">
                  <a:pos x="connsiteX2" y="connsiteY2"/>
                </a:cxn>
                <a:cxn ang="0">
                  <a:pos x="connsiteX3" y="connsiteY3"/>
                </a:cxn>
              </a:cxnLst>
              <a:rect l="l" t="t" r="r" b="b"/>
              <a:pathLst>
                <a:path w="389" h="56">
                  <a:moveTo>
                    <a:pt x="0" y="0"/>
                  </a:moveTo>
                  <a:cubicBezTo>
                    <a:pt x="0" y="0"/>
                    <a:pt x="0" y="0"/>
                    <a:pt x="0" y="0"/>
                  </a:cubicBezTo>
                  <a:lnTo>
                    <a:pt x="0" y="0"/>
                  </a:lnTo>
                  <a:cubicBezTo>
                    <a:pt x="640" y="128"/>
                    <a:pt x="384" y="0"/>
                    <a:pt x="0" y="0"/>
                  </a:cubicBezTo>
                  <a:close/>
                </a:path>
              </a:pathLst>
            </a:custGeom>
            <a:solidFill>
              <a:srgbClr val="FF725E"/>
            </a:solidFill>
            <a:ln w="12783" cap="flat">
              <a:noFill/>
              <a:prstDash val="solid"/>
              <a:miter/>
            </a:ln>
          </p:spPr>
          <p:txBody>
            <a:bodyPr rtlCol="0" anchor="ctr"/>
            <a:lstStyle/>
            <a:p>
              <a:endParaRPr lang="en-US"/>
            </a:p>
          </p:txBody>
        </p:sp>
        <p:sp>
          <p:nvSpPr>
            <p:cNvPr id="926" name="Freeform: Shape 925">
              <a:extLst>
                <a:ext uri="{FF2B5EF4-FFF2-40B4-BE49-F238E27FC236}">
                  <a16:creationId xmlns:a16="http://schemas.microsoft.com/office/drawing/2014/main" id="{92002658-0F5D-1309-CFE6-4A2747B6D53D}"/>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27" name="Freeform: Shape 926">
              <a:extLst>
                <a:ext uri="{FF2B5EF4-FFF2-40B4-BE49-F238E27FC236}">
                  <a16:creationId xmlns:a16="http://schemas.microsoft.com/office/drawing/2014/main" id="{F82196BD-347B-880D-658D-122E0B30C123}"/>
                </a:ext>
              </a:extLst>
            </p:cNvPr>
            <p:cNvSpPr/>
            <p:nvPr/>
          </p:nvSpPr>
          <p:spPr>
            <a:xfrm>
              <a:off x="3332146" y="6340169"/>
              <a:ext cx="341" cy="12789"/>
            </a:xfrm>
            <a:custGeom>
              <a:avLst/>
              <a:gdLst>
                <a:gd name="connsiteX0" fmla="*/ 0 w 341"/>
                <a:gd name="connsiteY0" fmla="*/ 0 h 12789"/>
                <a:gd name="connsiteX1" fmla="*/ 0 w 341"/>
                <a:gd name="connsiteY1" fmla="*/ 0 h 12789"/>
              </a:gdLst>
              <a:ahLst/>
              <a:cxnLst>
                <a:cxn ang="0">
                  <a:pos x="connsiteX0" y="connsiteY0"/>
                </a:cxn>
                <a:cxn ang="0">
                  <a:pos x="connsiteX1" y="connsiteY1"/>
                </a:cxn>
              </a:cxnLst>
              <a:rect l="l" t="t" r="r" b="b"/>
              <a:pathLst>
                <a:path w="341" h="12789">
                  <a:moveTo>
                    <a:pt x="0" y="0"/>
                  </a:moveTo>
                  <a:cubicBezTo>
                    <a:pt x="0" y="0"/>
                    <a:pt x="767" y="0"/>
                    <a:pt x="0" y="0"/>
                  </a:cubicBezTo>
                  <a:close/>
                </a:path>
              </a:pathLst>
            </a:custGeom>
            <a:solidFill>
              <a:srgbClr val="FF725E"/>
            </a:solidFill>
            <a:ln w="12783" cap="flat">
              <a:noFill/>
              <a:prstDash val="solid"/>
              <a:miter/>
            </a:ln>
          </p:spPr>
          <p:txBody>
            <a:bodyPr rtlCol="0" anchor="ctr"/>
            <a:lstStyle/>
            <a:p>
              <a:endParaRPr lang="en-US"/>
            </a:p>
          </p:txBody>
        </p:sp>
        <p:sp>
          <p:nvSpPr>
            <p:cNvPr id="928" name="Freeform: Shape 927">
              <a:extLst>
                <a:ext uri="{FF2B5EF4-FFF2-40B4-BE49-F238E27FC236}">
                  <a16:creationId xmlns:a16="http://schemas.microsoft.com/office/drawing/2014/main" id="{BD97863B-8E8E-74C6-B49C-F1EEFC950A11}"/>
                </a:ext>
              </a:extLst>
            </p:cNvPr>
            <p:cNvSpPr/>
            <p:nvPr/>
          </p:nvSpPr>
          <p:spPr>
            <a:xfrm>
              <a:off x="3328437" y="6340936"/>
              <a:ext cx="767" cy="12789"/>
            </a:xfrm>
            <a:custGeom>
              <a:avLst/>
              <a:gdLst>
                <a:gd name="connsiteX0" fmla="*/ 0 w 767"/>
                <a:gd name="connsiteY0" fmla="*/ 0 h 12789"/>
                <a:gd name="connsiteX1" fmla="*/ 767 w 767"/>
                <a:gd name="connsiteY1" fmla="*/ 0 h 12789"/>
                <a:gd name="connsiteX2" fmla="*/ 128 w 767"/>
                <a:gd name="connsiteY2" fmla="*/ 0 h 12789"/>
                <a:gd name="connsiteX3" fmla="*/ 0 w 767"/>
                <a:gd name="connsiteY3" fmla="*/ 0 h 12789"/>
              </a:gdLst>
              <a:ahLst/>
              <a:cxnLst>
                <a:cxn ang="0">
                  <a:pos x="connsiteX0" y="connsiteY0"/>
                </a:cxn>
                <a:cxn ang="0">
                  <a:pos x="connsiteX1" y="connsiteY1"/>
                </a:cxn>
                <a:cxn ang="0">
                  <a:pos x="connsiteX2" y="connsiteY2"/>
                </a:cxn>
                <a:cxn ang="0">
                  <a:pos x="connsiteX3" y="connsiteY3"/>
                </a:cxn>
              </a:cxnLst>
              <a:rect l="l" t="t" r="r" b="b"/>
              <a:pathLst>
                <a:path w="767" h="12789">
                  <a:moveTo>
                    <a:pt x="0" y="0"/>
                  </a:moveTo>
                  <a:lnTo>
                    <a:pt x="767" y="0"/>
                  </a:lnTo>
                  <a:lnTo>
                    <a:pt x="128" y="0"/>
                  </a:lnTo>
                  <a:lnTo>
                    <a:pt x="0" y="0"/>
                  </a:lnTo>
                  <a:close/>
                </a:path>
              </a:pathLst>
            </a:custGeom>
            <a:solidFill>
              <a:srgbClr val="FF725E"/>
            </a:solidFill>
            <a:ln w="12783" cap="flat">
              <a:noFill/>
              <a:prstDash val="solid"/>
              <a:miter/>
            </a:ln>
          </p:spPr>
          <p:txBody>
            <a:bodyPr rtlCol="0" anchor="ctr"/>
            <a:lstStyle/>
            <a:p>
              <a:endParaRPr lang="en-US"/>
            </a:p>
          </p:txBody>
        </p:sp>
        <p:sp>
          <p:nvSpPr>
            <p:cNvPr id="929" name="Freeform: Shape 928">
              <a:extLst>
                <a:ext uri="{FF2B5EF4-FFF2-40B4-BE49-F238E27FC236}">
                  <a16:creationId xmlns:a16="http://schemas.microsoft.com/office/drawing/2014/main" id="{D8ABF68D-F225-EC1D-7E82-8B8D29A0E449}"/>
                </a:ext>
              </a:extLst>
            </p:cNvPr>
            <p:cNvSpPr/>
            <p:nvPr/>
          </p:nvSpPr>
          <p:spPr>
            <a:xfrm>
              <a:off x="3328948" y="6340553"/>
              <a:ext cx="113" cy="12789"/>
            </a:xfrm>
            <a:custGeom>
              <a:avLst/>
              <a:gdLst>
                <a:gd name="connsiteX0" fmla="*/ 0 w 113"/>
                <a:gd name="connsiteY0" fmla="*/ 0 h 12789"/>
                <a:gd name="connsiteX1" fmla="*/ 0 w 113"/>
                <a:gd name="connsiteY1" fmla="*/ 0 h 12789"/>
                <a:gd name="connsiteX2" fmla="*/ 0 w 113"/>
                <a:gd name="connsiteY2" fmla="*/ 0 h 12789"/>
              </a:gdLst>
              <a:ahLst/>
              <a:cxnLst>
                <a:cxn ang="0">
                  <a:pos x="connsiteX0" y="connsiteY0"/>
                </a:cxn>
                <a:cxn ang="0">
                  <a:pos x="connsiteX1" y="connsiteY1"/>
                </a:cxn>
                <a:cxn ang="0">
                  <a:pos x="connsiteX2" y="connsiteY2"/>
                </a:cxn>
              </a:cxnLst>
              <a:rect l="l" t="t" r="r" b="b"/>
              <a:pathLst>
                <a:path w="113" h="12789">
                  <a:moveTo>
                    <a:pt x="0" y="0"/>
                  </a:moveTo>
                  <a:lnTo>
                    <a:pt x="0" y="0"/>
                  </a:lnTo>
                  <a:cubicBezTo>
                    <a:pt x="0" y="0"/>
                    <a:pt x="256" y="0"/>
                    <a:pt x="0" y="0"/>
                  </a:cubicBezTo>
                  <a:close/>
                </a:path>
              </a:pathLst>
            </a:custGeom>
            <a:solidFill>
              <a:srgbClr val="FF725E"/>
            </a:solidFill>
            <a:ln w="12783" cap="flat">
              <a:noFill/>
              <a:prstDash val="solid"/>
              <a:miter/>
            </a:ln>
          </p:spPr>
          <p:txBody>
            <a:bodyPr rtlCol="0" anchor="ctr"/>
            <a:lstStyle/>
            <a:p>
              <a:endParaRPr lang="en-US"/>
            </a:p>
          </p:txBody>
        </p:sp>
        <p:sp>
          <p:nvSpPr>
            <p:cNvPr id="930" name="Freeform: Shape 929">
              <a:extLst>
                <a:ext uri="{FF2B5EF4-FFF2-40B4-BE49-F238E27FC236}">
                  <a16:creationId xmlns:a16="http://schemas.microsoft.com/office/drawing/2014/main" id="{0E434484-D7FD-E8B1-74BF-27C2710BAFF5}"/>
                </a:ext>
              </a:extLst>
            </p:cNvPr>
            <p:cNvSpPr/>
            <p:nvPr/>
          </p:nvSpPr>
          <p:spPr>
            <a:xfrm>
              <a:off x="3329076" y="634068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31" name="Freeform: Shape 930">
              <a:extLst>
                <a:ext uri="{FF2B5EF4-FFF2-40B4-BE49-F238E27FC236}">
                  <a16:creationId xmlns:a16="http://schemas.microsoft.com/office/drawing/2014/main" id="{BA77730E-1F67-467E-7471-0B6DCB5EDC2C}"/>
                </a:ext>
              </a:extLst>
            </p:cNvPr>
            <p:cNvSpPr/>
            <p:nvPr/>
          </p:nvSpPr>
          <p:spPr>
            <a:xfrm>
              <a:off x="3328181" y="6340808"/>
              <a:ext cx="255" cy="12789"/>
            </a:xfrm>
            <a:custGeom>
              <a:avLst/>
              <a:gdLst>
                <a:gd name="connsiteX0" fmla="*/ 0 w 255"/>
                <a:gd name="connsiteY0" fmla="*/ 0 h 12789"/>
                <a:gd name="connsiteX1" fmla="*/ 128 w 255"/>
                <a:gd name="connsiteY1" fmla="*/ 0 h 12789"/>
                <a:gd name="connsiteX2" fmla="*/ 256 w 255"/>
                <a:gd name="connsiteY2" fmla="*/ 0 h 12789"/>
                <a:gd name="connsiteX3" fmla="*/ 0 w 255"/>
                <a:gd name="connsiteY3" fmla="*/ 0 h 12789"/>
              </a:gdLst>
              <a:ahLst/>
              <a:cxnLst>
                <a:cxn ang="0">
                  <a:pos x="connsiteX0" y="connsiteY0"/>
                </a:cxn>
                <a:cxn ang="0">
                  <a:pos x="connsiteX1" y="connsiteY1"/>
                </a:cxn>
                <a:cxn ang="0">
                  <a:pos x="connsiteX2" y="connsiteY2"/>
                </a:cxn>
                <a:cxn ang="0">
                  <a:pos x="connsiteX3" y="connsiteY3"/>
                </a:cxn>
              </a:cxnLst>
              <a:rect l="l" t="t" r="r" b="b"/>
              <a:pathLst>
                <a:path w="255" h="12789">
                  <a:moveTo>
                    <a:pt x="0" y="0"/>
                  </a:moveTo>
                  <a:lnTo>
                    <a:pt x="128" y="0"/>
                  </a:lnTo>
                  <a:lnTo>
                    <a:pt x="256" y="0"/>
                  </a:lnTo>
                  <a:lnTo>
                    <a:pt x="0" y="0"/>
                  </a:lnTo>
                  <a:close/>
                </a:path>
              </a:pathLst>
            </a:custGeom>
            <a:solidFill>
              <a:srgbClr val="FF725E"/>
            </a:solidFill>
            <a:ln w="12783" cap="flat">
              <a:noFill/>
              <a:prstDash val="solid"/>
              <a:miter/>
            </a:ln>
          </p:spPr>
          <p:txBody>
            <a:bodyPr rtlCol="0" anchor="ctr"/>
            <a:lstStyle/>
            <a:p>
              <a:endParaRPr lang="en-US"/>
            </a:p>
          </p:txBody>
        </p:sp>
        <p:sp>
          <p:nvSpPr>
            <p:cNvPr id="932" name="Freeform: Shape 931">
              <a:extLst>
                <a:ext uri="{FF2B5EF4-FFF2-40B4-BE49-F238E27FC236}">
                  <a16:creationId xmlns:a16="http://schemas.microsoft.com/office/drawing/2014/main" id="{BCD8849C-7699-358D-BF56-8D8E5216648B}"/>
                </a:ext>
              </a:extLst>
            </p:cNvPr>
            <p:cNvSpPr/>
            <p:nvPr/>
          </p:nvSpPr>
          <p:spPr>
            <a:xfrm>
              <a:off x="3329076" y="633965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33" name="Freeform: Shape 932">
              <a:extLst>
                <a:ext uri="{FF2B5EF4-FFF2-40B4-BE49-F238E27FC236}">
                  <a16:creationId xmlns:a16="http://schemas.microsoft.com/office/drawing/2014/main" id="{997F08ED-BC4C-D131-368B-6924410F1A54}"/>
                </a:ext>
              </a:extLst>
            </p:cNvPr>
            <p:cNvSpPr/>
            <p:nvPr/>
          </p:nvSpPr>
          <p:spPr>
            <a:xfrm>
              <a:off x="3326902" y="634004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34" name="Freeform: Shape 933">
              <a:extLst>
                <a:ext uri="{FF2B5EF4-FFF2-40B4-BE49-F238E27FC236}">
                  <a16:creationId xmlns:a16="http://schemas.microsoft.com/office/drawing/2014/main" id="{1BCF40F7-B2E6-EE3F-370D-34D13DE234C6}"/>
                </a:ext>
              </a:extLst>
            </p:cNvPr>
            <p:cNvSpPr/>
            <p:nvPr/>
          </p:nvSpPr>
          <p:spPr>
            <a:xfrm>
              <a:off x="3326007" y="6339785"/>
              <a:ext cx="639" cy="56"/>
            </a:xfrm>
            <a:custGeom>
              <a:avLst/>
              <a:gdLst>
                <a:gd name="connsiteX0" fmla="*/ 640 w 639"/>
                <a:gd name="connsiteY0" fmla="*/ 0 h 56"/>
                <a:gd name="connsiteX1" fmla="*/ 0 w 639"/>
                <a:gd name="connsiteY1" fmla="*/ 0 h 56"/>
                <a:gd name="connsiteX2" fmla="*/ 640 w 639"/>
                <a:gd name="connsiteY2" fmla="*/ 0 h 56"/>
              </a:gdLst>
              <a:ahLst/>
              <a:cxnLst>
                <a:cxn ang="0">
                  <a:pos x="connsiteX0" y="connsiteY0"/>
                </a:cxn>
                <a:cxn ang="0">
                  <a:pos x="connsiteX1" y="connsiteY1"/>
                </a:cxn>
                <a:cxn ang="0">
                  <a:pos x="connsiteX2" y="connsiteY2"/>
                </a:cxn>
              </a:cxnLst>
              <a:rect l="l" t="t" r="r" b="b"/>
              <a:pathLst>
                <a:path w="639" h="56">
                  <a:moveTo>
                    <a:pt x="640" y="0"/>
                  </a:moveTo>
                  <a:lnTo>
                    <a:pt x="0" y="0"/>
                  </a:lnTo>
                  <a:cubicBezTo>
                    <a:pt x="0" y="0"/>
                    <a:pt x="512" y="128"/>
                    <a:pt x="640" y="0"/>
                  </a:cubicBezTo>
                  <a:close/>
                </a:path>
              </a:pathLst>
            </a:custGeom>
            <a:solidFill>
              <a:srgbClr val="FF725E"/>
            </a:solidFill>
            <a:ln w="12783" cap="flat">
              <a:noFill/>
              <a:prstDash val="solid"/>
              <a:miter/>
            </a:ln>
          </p:spPr>
          <p:txBody>
            <a:bodyPr rtlCol="0" anchor="ctr"/>
            <a:lstStyle/>
            <a:p>
              <a:endParaRPr lang="en-US"/>
            </a:p>
          </p:txBody>
        </p:sp>
        <p:sp>
          <p:nvSpPr>
            <p:cNvPr id="935" name="Freeform: Shape 934">
              <a:extLst>
                <a:ext uri="{FF2B5EF4-FFF2-40B4-BE49-F238E27FC236}">
                  <a16:creationId xmlns:a16="http://schemas.microsoft.com/office/drawing/2014/main" id="{0DAF72B2-D0A8-2507-781E-108444F9D136}"/>
                </a:ext>
              </a:extLst>
            </p:cNvPr>
            <p:cNvSpPr/>
            <p:nvPr/>
          </p:nvSpPr>
          <p:spPr>
            <a:xfrm>
              <a:off x="3327797" y="6338378"/>
              <a:ext cx="1662" cy="12789"/>
            </a:xfrm>
            <a:custGeom>
              <a:avLst/>
              <a:gdLst>
                <a:gd name="connsiteX0" fmla="*/ 0 w 1662"/>
                <a:gd name="connsiteY0" fmla="*/ 0 h 12789"/>
                <a:gd name="connsiteX1" fmla="*/ 128 w 1662"/>
                <a:gd name="connsiteY1" fmla="*/ 0 h 12789"/>
                <a:gd name="connsiteX2" fmla="*/ 1663 w 1662"/>
                <a:gd name="connsiteY2" fmla="*/ 0 h 12789"/>
                <a:gd name="connsiteX3" fmla="*/ 0 w 1662"/>
                <a:gd name="connsiteY3" fmla="*/ 0 h 12789"/>
              </a:gdLst>
              <a:ahLst/>
              <a:cxnLst>
                <a:cxn ang="0">
                  <a:pos x="connsiteX0" y="connsiteY0"/>
                </a:cxn>
                <a:cxn ang="0">
                  <a:pos x="connsiteX1" y="connsiteY1"/>
                </a:cxn>
                <a:cxn ang="0">
                  <a:pos x="connsiteX2" y="connsiteY2"/>
                </a:cxn>
                <a:cxn ang="0">
                  <a:pos x="connsiteX3" y="connsiteY3"/>
                </a:cxn>
              </a:cxnLst>
              <a:rect l="l" t="t" r="r" b="b"/>
              <a:pathLst>
                <a:path w="1662" h="12789">
                  <a:moveTo>
                    <a:pt x="0" y="0"/>
                  </a:moveTo>
                  <a:lnTo>
                    <a:pt x="128" y="0"/>
                  </a:lnTo>
                  <a:lnTo>
                    <a:pt x="1663" y="0"/>
                  </a:lnTo>
                  <a:lnTo>
                    <a:pt x="0" y="0"/>
                  </a:lnTo>
                  <a:close/>
                </a:path>
              </a:pathLst>
            </a:custGeom>
            <a:solidFill>
              <a:srgbClr val="FF725E"/>
            </a:solidFill>
            <a:ln w="12783" cap="flat">
              <a:noFill/>
              <a:prstDash val="solid"/>
              <a:miter/>
            </a:ln>
          </p:spPr>
          <p:txBody>
            <a:bodyPr rtlCol="0" anchor="ctr"/>
            <a:lstStyle/>
            <a:p>
              <a:endParaRPr lang="en-US"/>
            </a:p>
          </p:txBody>
        </p:sp>
        <p:sp>
          <p:nvSpPr>
            <p:cNvPr id="936" name="Freeform: Shape 935">
              <a:extLst>
                <a:ext uri="{FF2B5EF4-FFF2-40B4-BE49-F238E27FC236}">
                  <a16:creationId xmlns:a16="http://schemas.microsoft.com/office/drawing/2014/main" id="{37F806A5-3BF2-8BC0-0968-5B4C29427563}"/>
                </a:ext>
              </a:extLst>
            </p:cNvPr>
            <p:cNvSpPr/>
            <p:nvPr/>
          </p:nvSpPr>
          <p:spPr>
            <a:xfrm>
              <a:off x="3323961" y="6337483"/>
              <a:ext cx="454" cy="12789"/>
            </a:xfrm>
            <a:custGeom>
              <a:avLst/>
              <a:gdLst>
                <a:gd name="connsiteX0" fmla="*/ 0 w 454"/>
                <a:gd name="connsiteY0" fmla="*/ 0 h 12789"/>
                <a:gd name="connsiteX1" fmla="*/ 0 w 454"/>
                <a:gd name="connsiteY1" fmla="*/ 0 h 12789"/>
                <a:gd name="connsiteX2" fmla="*/ 0 w 454"/>
                <a:gd name="connsiteY2" fmla="*/ 0 h 12789"/>
              </a:gdLst>
              <a:ahLst/>
              <a:cxnLst>
                <a:cxn ang="0">
                  <a:pos x="connsiteX0" y="connsiteY0"/>
                </a:cxn>
                <a:cxn ang="0">
                  <a:pos x="connsiteX1" y="connsiteY1"/>
                </a:cxn>
                <a:cxn ang="0">
                  <a:pos x="connsiteX2" y="connsiteY2"/>
                </a:cxn>
              </a:cxnLst>
              <a:rect l="l" t="t" r="r" b="b"/>
              <a:pathLst>
                <a:path w="454" h="12789">
                  <a:moveTo>
                    <a:pt x="0" y="0"/>
                  </a:moveTo>
                  <a:cubicBezTo>
                    <a:pt x="0" y="0"/>
                    <a:pt x="1023" y="0"/>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937" name="Freeform: Shape 936">
              <a:extLst>
                <a:ext uri="{FF2B5EF4-FFF2-40B4-BE49-F238E27FC236}">
                  <a16:creationId xmlns:a16="http://schemas.microsoft.com/office/drawing/2014/main" id="{74244567-BA6C-FBCE-B315-DCBBD73872DA}"/>
                </a:ext>
              </a:extLst>
            </p:cNvPr>
            <p:cNvSpPr/>
            <p:nvPr/>
          </p:nvSpPr>
          <p:spPr>
            <a:xfrm>
              <a:off x="3325367" y="633748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38" name="Freeform: Shape 937">
              <a:extLst>
                <a:ext uri="{FF2B5EF4-FFF2-40B4-BE49-F238E27FC236}">
                  <a16:creationId xmlns:a16="http://schemas.microsoft.com/office/drawing/2014/main" id="{80AD4321-5020-4AE3-030E-CE10CDEEFDE3}"/>
                </a:ext>
              </a:extLst>
            </p:cNvPr>
            <p:cNvSpPr/>
            <p:nvPr/>
          </p:nvSpPr>
          <p:spPr>
            <a:xfrm>
              <a:off x="3331250" y="6323926"/>
              <a:ext cx="511" cy="12789"/>
            </a:xfrm>
            <a:custGeom>
              <a:avLst/>
              <a:gdLst>
                <a:gd name="connsiteX0" fmla="*/ 128 w 511"/>
                <a:gd name="connsiteY0" fmla="*/ 0 h 12789"/>
                <a:gd name="connsiteX1" fmla="*/ 512 w 511"/>
                <a:gd name="connsiteY1" fmla="*/ 0 h 12789"/>
                <a:gd name="connsiteX2" fmla="*/ 0 w 511"/>
                <a:gd name="connsiteY2" fmla="*/ 0 h 12789"/>
                <a:gd name="connsiteX3" fmla="*/ 128 w 511"/>
                <a:gd name="connsiteY3" fmla="*/ 0 h 12789"/>
              </a:gdLst>
              <a:ahLst/>
              <a:cxnLst>
                <a:cxn ang="0">
                  <a:pos x="connsiteX0" y="connsiteY0"/>
                </a:cxn>
                <a:cxn ang="0">
                  <a:pos x="connsiteX1" y="connsiteY1"/>
                </a:cxn>
                <a:cxn ang="0">
                  <a:pos x="connsiteX2" y="connsiteY2"/>
                </a:cxn>
                <a:cxn ang="0">
                  <a:pos x="connsiteX3" y="connsiteY3"/>
                </a:cxn>
              </a:cxnLst>
              <a:rect l="l" t="t" r="r" b="b"/>
              <a:pathLst>
                <a:path w="511" h="12789">
                  <a:moveTo>
                    <a:pt x="128" y="0"/>
                  </a:moveTo>
                  <a:lnTo>
                    <a:pt x="512" y="0"/>
                  </a:lnTo>
                  <a:lnTo>
                    <a:pt x="0" y="0"/>
                  </a:lnTo>
                  <a:lnTo>
                    <a:pt x="128" y="0"/>
                  </a:lnTo>
                  <a:close/>
                </a:path>
              </a:pathLst>
            </a:custGeom>
            <a:solidFill>
              <a:srgbClr val="FF725E"/>
            </a:solidFill>
            <a:ln w="12783" cap="flat">
              <a:noFill/>
              <a:prstDash val="solid"/>
              <a:miter/>
            </a:ln>
          </p:spPr>
          <p:txBody>
            <a:bodyPr rtlCol="0" anchor="ctr"/>
            <a:lstStyle/>
            <a:p>
              <a:endParaRPr lang="en-US"/>
            </a:p>
          </p:txBody>
        </p:sp>
        <p:sp>
          <p:nvSpPr>
            <p:cNvPr id="939" name="Freeform: Shape 938">
              <a:extLst>
                <a:ext uri="{FF2B5EF4-FFF2-40B4-BE49-F238E27FC236}">
                  <a16:creationId xmlns:a16="http://schemas.microsoft.com/office/drawing/2014/main" id="{EC85BB6E-732A-44C9-106D-43EC827D2A83}"/>
                </a:ext>
              </a:extLst>
            </p:cNvPr>
            <p:cNvSpPr/>
            <p:nvPr/>
          </p:nvSpPr>
          <p:spPr>
            <a:xfrm>
              <a:off x="3330227" y="6323926"/>
              <a:ext cx="113" cy="12789"/>
            </a:xfrm>
            <a:custGeom>
              <a:avLst/>
              <a:gdLst>
                <a:gd name="connsiteX0" fmla="*/ 0 w 113"/>
                <a:gd name="connsiteY0" fmla="*/ 0 h 12789"/>
                <a:gd name="connsiteX1" fmla="*/ 0 w 113"/>
                <a:gd name="connsiteY1" fmla="*/ 0 h 12789"/>
                <a:gd name="connsiteX2" fmla="*/ 0 w 113"/>
                <a:gd name="connsiteY2" fmla="*/ 0 h 12789"/>
              </a:gdLst>
              <a:ahLst/>
              <a:cxnLst>
                <a:cxn ang="0">
                  <a:pos x="connsiteX0" y="connsiteY0"/>
                </a:cxn>
                <a:cxn ang="0">
                  <a:pos x="connsiteX1" y="connsiteY1"/>
                </a:cxn>
                <a:cxn ang="0">
                  <a:pos x="connsiteX2" y="connsiteY2"/>
                </a:cxn>
              </a:cxnLst>
              <a:rect l="l" t="t" r="r" b="b"/>
              <a:pathLst>
                <a:path w="113" h="12789">
                  <a:moveTo>
                    <a:pt x="0" y="0"/>
                  </a:moveTo>
                  <a:lnTo>
                    <a:pt x="0" y="0"/>
                  </a:lnTo>
                  <a:cubicBezTo>
                    <a:pt x="0" y="0"/>
                    <a:pt x="256" y="0"/>
                    <a:pt x="0" y="0"/>
                  </a:cubicBezTo>
                  <a:close/>
                </a:path>
              </a:pathLst>
            </a:custGeom>
            <a:solidFill>
              <a:srgbClr val="FF725E"/>
            </a:solidFill>
            <a:ln w="12783" cap="flat">
              <a:noFill/>
              <a:prstDash val="solid"/>
              <a:miter/>
            </a:ln>
          </p:spPr>
          <p:txBody>
            <a:bodyPr rtlCol="0" anchor="ctr"/>
            <a:lstStyle/>
            <a:p>
              <a:endParaRPr lang="en-US"/>
            </a:p>
          </p:txBody>
        </p:sp>
        <p:sp>
          <p:nvSpPr>
            <p:cNvPr id="940" name="Freeform: Shape 939">
              <a:extLst>
                <a:ext uri="{FF2B5EF4-FFF2-40B4-BE49-F238E27FC236}">
                  <a16:creationId xmlns:a16="http://schemas.microsoft.com/office/drawing/2014/main" id="{B4D7FC50-5E85-7C66-EEF5-26AE1CB254D9}"/>
                </a:ext>
              </a:extLst>
            </p:cNvPr>
            <p:cNvSpPr/>
            <p:nvPr/>
          </p:nvSpPr>
          <p:spPr>
            <a:xfrm>
              <a:off x="3322553" y="633339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41" name="Freeform: Shape 940">
              <a:extLst>
                <a:ext uri="{FF2B5EF4-FFF2-40B4-BE49-F238E27FC236}">
                  <a16:creationId xmlns:a16="http://schemas.microsoft.com/office/drawing/2014/main" id="{3582DD62-0F09-48AF-9F87-F39831AD95AA}"/>
                </a:ext>
              </a:extLst>
            </p:cNvPr>
            <p:cNvSpPr/>
            <p:nvPr/>
          </p:nvSpPr>
          <p:spPr>
            <a:xfrm>
              <a:off x="3323193" y="6332367"/>
              <a:ext cx="895" cy="127"/>
            </a:xfrm>
            <a:custGeom>
              <a:avLst/>
              <a:gdLst>
                <a:gd name="connsiteX0" fmla="*/ 0 w 895"/>
                <a:gd name="connsiteY0" fmla="*/ 128 h 127"/>
                <a:gd name="connsiteX1" fmla="*/ 0 w 895"/>
                <a:gd name="connsiteY1" fmla="*/ 128 h 127"/>
                <a:gd name="connsiteX2" fmla="*/ 895 w 895"/>
                <a:gd name="connsiteY2" fmla="*/ 0 h 127"/>
                <a:gd name="connsiteX3" fmla="*/ 0 w 895"/>
                <a:gd name="connsiteY3" fmla="*/ 128 h 127"/>
              </a:gdLst>
              <a:ahLst/>
              <a:cxnLst>
                <a:cxn ang="0">
                  <a:pos x="connsiteX0" y="connsiteY0"/>
                </a:cxn>
                <a:cxn ang="0">
                  <a:pos x="connsiteX1" y="connsiteY1"/>
                </a:cxn>
                <a:cxn ang="0">
                  <a:pos x="connsiteX2" y="connsiteY2"/>
                </a:cxn>
                <a:cxn ang="0">
                  <a:pos x="connsiteX3" y="connsiteY3"/>
                </a:cxn>
              </a:cxnLst>
              <a:rect l="l" t="t" r="r" b="b"/>
              <a:pathLst>
                <a:path w="895" h="127">
                  <a:moveTo>
                    <a:pt x="0" y="128"/>
                  </a:moveTo>
                  <a:lnTo>
                    <a:pt x="0" y="128"/>
                  </a:lnTo>
                  <a:lnTo>
                    <a:pt x="895" y="0"/>
                  </a:lnTo>
                  <a:lnTo>
                    <a:pt x="0" y="128"/>
                  </a:lnTo>
                  <a:close/>
                </a:path>
              </a:pathLst>
            </a:custGeom>
            <a:solidFill>
              <a:srgbClr val="FF725E"/>
            </a:solidFill>
            <a:ln w="12783" cap="flat">
              <a:noFill/>
              <a:prstDash val="solid"/>
              <a:miter/>
            </a:ln>
          </p:spPr>
          <p:txBody>
            <a:bodyPr rtlCol="0" anchor="ctr"/>
            <a:lstStyle/>
            <a:p>
              <a:endParaRPr lang="en-US"/>
            </a:p>
          </p:txBody>
        </p:sp>
        <p:sp>
          <p:nvSpPr>
            <p:cNvPr id="942" name="Freeform: Shape 941">
              <a:extLst>
                <a:ext uri="{FF2B5EF4-FFF2-40B4-BE49-F238E27FC236}">
                  <a16:creationId xmlns:a16="http://schemas.microsoft.com/office/drawing/2014/main" id="{30BD67B8-741F-C575-0E6B-AEDA7CBAD495}"/>
                </a:ext>
              </a:extLst>
            </p:cNvPr>
            <p:cNvSpPr/>
            <p:nvPr/>
          </p:nvSpPr>
          <p:spPr>
            <a:xfrm>
              <a:off x="3322042" y="6331727"/>
              <a:ext cx="511" cy="12789"/>
            </a:xfrm>
            <a:custGeom>
              <a:avLst/>
              <a:gdLst>
                <a:gd name="connsiteX0" fmla="*/ 0 w 511"/>
                <a:gd name="connsiteY0" fmla="*/ 0 h 12789"/>
                <a:gd name="connsiteX1" fmla="*/ 0 w 511"/>
                <a:gd name="connsiteY1" fmla="*/ 0 h 12789"/>
                <a:gd name="connsiteX2" fmla="*/ 0 w 511"/>
                <a:gd name="connsiteY2" fmla="*/ 0 h 12789"/>
              </a:gdLst>
              <a:ahLst/>
              <a:cxnLst>
                <a:cxn ang="0">
                  <a:pos x="connsiteX0" y="connsiteY0"/>
                </a:cxn>
                <a:cxn ang="0">
                  <a:pos x="connsiteX1" y="connsiteY1"/>
                </a:cxn>
                <a:cxn ang="0">
                  <a:pos x="connsiteX2" y="connsiteY2"/>
                </a:cxn>
              </a:cxnLst>
              <a:rect l="l" t="t" r="r" b="b"/>
              <a:pathLst>
                <a:path w="511" h="12789">
                  <a:moveTo>
                    <a:pt x="0" y="0"/>
                  </a:moveTo>
                  <a:lnTo>
                    <a:pt x="0" y="0"/>
                  </a:lnTo>
                  <a:cubicBezTo>
                    <a:pt x="0" y="0"/>
                    <a:pt x="1151" y="0"/>
                    <a:pt x="0" y="0"/>
                  </a:cubicBezTo>
                  <a:close/>
                </a:path>
              </a:pathLst>
            </a:custGeom>
            <a:solidFill>
              <a:srgbClr val="FF725E"/>
            </a:solidFill>
            <a:ln w="12783" cap="flat">
              <a:noFill/>
              <a:prstDash val="solid"/>
              <a:miter/>
            </a:ln>
          </p:spPr>
          <p:txBody>
            <a:bodyPr rtlCol="0" anchor="ctr"/>
            <a:lstStyle/>
            <a:p>
              <a:endParaRPr lang="en-US"/>
            </a:p>
          </p:txBody>
        </p:sp>
        <p:sp>
          <p:nvSpPr>
            <p:cNvPr id="943" name="Freeform: Shape 942">
              <a:extLst>
                <a:ext uri="{FF2B5EF4-FFF2-40B4-BE49-F238E27FC236}">
                  <a16:creationId xmlns:a16="http://schemas.microsoft.com/office/drawing/2014/main" id="{B49702A5-281C-EBC5-A866-FBA76D570E3B}"/>
                </a:ext>
              </a:extLst>
            </p:cNvPr>
            <p:cNvSpPr/>
            <p:nvPr/>
          </p:nvSpPr>
          <p:spPr>
            <a:xfrm>
              <a:off x="3638080" y="632853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44" name="Freeform: Shape 943">
              <a:extLst>
                <a:ext uri="{FF2B5EF4-FFF2-40B4-BE49-F238E27FC236}">
                  <a16:creationId xmlns:a16="http://schemas.microsoft.com/office/drawing/2014/main" id="{332CC08A-47F6-8235-F8DA-CF1A931984FE}"/>
                </a:ext>
              </a:extLst>
            </p:cNvPr>
            <p:cNvSpPr/>
            <p:nvPr/>
          </p:nvSpPr>
          <p:spPr>
            <a:xfrm>
              <a:off x="3636161" y="6328146"/>
              <a:ext cx="767" cy="12789"/>
            </a:xfrm>
            <a:custGeom>
              <a:avLst/>
              <a:gdLst>
                <a:gd name="connsiteX0" fmla="*/ 384 w 767"/>
                <a:gd name="connsiteY0" fmla="*/ 0 h 12789"/>
                <a:gd name="connsiteX1" fmla="*/ 767 w 767"/>
                <a:gd name="connsiteY1" fmla="*/ 0 h 12789"/>
                <a:gd name="connsiteX2" fmla="*/ 0 w 767"/>
                <a:gd name="connsiteY2" fmla="*/ 0 h 12789"/>
                <a:gd name="connsiteX3" fmla="*/ 384 w 767"/>
                <a:gd name="connsiteY3" fmla="*/ 0 h 12789"/>
              </a:gdLst>
              <a:ahLst/>
              <a:cxnLst>
                <a:cxn ang="0">
                  <a:pos x="connsiteX0" y="connsiteY0"/>
                </a:cxn>
                <a:cxn ang="0">
                  <a:pos x="connsiteX1" y="connsiteY1"/>
                </a:cxn>
                <a:cxn ang="0">
                  <a:pos x="connsiteX2" y="connsiteY2"/>
                </a:cxn>
                <a:cxn ang="0">
                  <a:pos x="connsiteX3" y="connsiteY3"/>
                </a:cxn>
              </a:cxnLst>
              <a:rect l="l" t="t" r="r" b="b"/>
              <a:pathLst>
                <a:path w="767" h="12789">
                  <a:moveTo>
                    <a:pt x="384" y="0"/>
                  </a:moveTo>
                  <a:lnTo>
                    <a:pt x="767" y="0"/>
                  </a:lnTo>
                  <a:lnTo>
                    <a:pt x="0" y="0"/>
                  </a:lnTo>
                  <a:lnTo>
                    <a:pt x="384" y="0"/>
                  </a:lnTo>
                  <a:close/>
                </a:path>
              </a:pathLst>
            </a:custGeom>
            <a:solidFill>
              <a:srgbClr val="FF725E"/>
            </a:solidFill>
            <a:ln w="12783" cap="flat">
              <a:noFill/>
              <a:prstDash val="solid"/>
              <a:miter/>
            </a:ln>
          </p:spPr>
          <p:txBody>
            <a:bodyPr rtlCol="0" anchor="ctr"/>
            <a:lstStyle/>
            <a:p>
              <a:endParaRPr lang="en-US"/>
            </a:p>
          </p:txBody>
        </p:sp>
        <p:sp>
          <p:nvSpPr>
            <p:cNvPr id="945" name="Freeform: Shape 944">
              <a:extLst>
                <a:ext uri="{FF2B5EF4-FFF2-40B4-BE49-F238E27FC236}">
                  <a16:creationId xmlns:a16="http://schemas.microsoft.com/office/drawing/2014/main" id="{EA23BFAD-8A6D-96A4-1E12-77DD6F4A85E6}"/>
                </a:ext>
              </a:extLst>
            </p:cNvPr>
            <p:cNvSpPr/>
            <p:nvPr/>
          </p:nvSpPr>
          <p:spPr>
            <a:xfrm>
              <a:off x="3636090" y="6327635"/>
              <a:ext cx="1094" cy="56"/>
            </a:xfrm>
            <a:custGeom>
              <a:avLst/>
              <a:gdLst>
                <a:gd name="connsiteX0" fmla="*/ 455 w 1094"/>
                <a:gd name="connsiteY0" fmla="*/ 0 h 56"/>
                <a:gd name="connsiteX1" fmla="*/ 455 w 1094"/>
                <a:gd name="connsiteY1" fmla="*/ 0 h 56"/>
                <a:gd name="connsiteX2" fmla="*/ 1094 w 1094"/>
                <a:gd name="connsiteY2" fmla="*/ 0 h 56"/>
                <a:gd name="connsiteX3" fmla="*/ 455 w 1094"/>
                <a:gd name="connsiteY3" fmla="*/ 0 h 56"/>
              </a:gdLst>
              <a:ahLst/>
              <a:cxnLst>
                <a:cxn ang="0">
                  <a:pos x="connsiteX0" y="connsiteY0"/>
                </a:cxn>
                <a:cxn ang="0">
                  <a:pos x="connsiteX1" y="connsiteY1"/>
                </a:cxn>
                <a:cxn ang="0">
                  <a:pos x="connsiteX2" y="connsiteY2"/>
                </a:cxn>
                <a:cxn ang="0">
                  <a:pos x="connsiteX3" y="connsiteY3"/>
                </a:cxn>
              </a:cxnLst>
              <a:rect l="l" t="t" r="r" b="b"/>
              <a:pathLst>
                <a:path w="1094" h="56">
                  <a:moveTo>
                    <a:pt x="455" y="0"/>
                  </a:moveTo>
                  <a:cubicBezTo>
                    <a:pt x="-568" y="0"/>
                    <a:pt x="455" y="0"/>
                    <a:pt x="455" y="0"/>
                  </a:cubicBezTo>
                  <a:lnTo>
                    <a:pt x="1094" y="0"/>
                  </a:lnTo>
                  <a:cubicBezTo>
                    <a:pt x="1094" y="0"/>
                    <a:pt x="199" y="128"/>
                    <a:pt x="455" y="0"/>
                  </a:cubicBezTo>
                  <a:close/>
                </a:path>
              </a:pathLst>
            </a:custGeom>
            <a:solidFill>
              <a:srgbClr val="FF725E"/>
            </a:solidFill>
            <a:ln w="12783" cap="flat">
              <a:noFill/>
              <a:prstDash val="solid"/>
              <a:miter/>
            </a:ln>
          </p:spPr>
          <p:txBody>
            <a:bodyPr rtlCol="0" anchor="ctr"/>
            <a:lstStyle/>
            <a:p>
              <a:endParaRPr lang="en-US"/>
            </a:p>
          </p:txBody>
        </p:sp>
        <p:sp>
          <p:nvSpPr>
            <p:cNvPr id="946" name="Freeform: Shape 945">
              <a:extLst>
                <a:ext uri="{FF2B5EF4-FFF2-40B4-BE49-F238E27FC236}">
                  <a16:creationId xmlns:a16="http://schemas.microsoft.com/office/drawing/2014/main" id="{4728DCBC-EF97-84A8-99B6-335CFD864BEB}"/>
                </a:ext>
              </a:extLst>
            </p:cNvPr>
            <p:cNvSpPr/>
            <p:nvPr/>
          </p:nvSpPr>
          <p:spPr>
            <a:xfrm>
              <a:off x="3638975" y="632737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47" name="Freeform: Shape 946">
              <a:extLst>
                <a:ext uri="{FF2B5EF4-FFF2-40B4-BE49-F238E27FC236}">
                  <a16:creationId xmlns:a16="http://schemas.microsoft.com/office/drawing/2014/main" id="{776B9745-0D0A-88E0-D754-8D5BFB8BE6D2}"/>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48" name="Freeform: Shape 947">
              <a:extLst>
                <a:ext uri="{FF2B5EF4-FFF2-40B4-BE49-F238E27FC236}">
                  <a16:creationId xmlns:a16="http://schemas.microsoft.com/office/drawing/2014/main" id="{6BBC6F86-E1EC-D37F-B00C-443A8F469319}"/>
                </a:ext>
              </a:extLst>
            </p:cNvPr>
            <p:cNvSpPr/>
            <p:nvPr/>
          </p:nvSpPr>
          <p:spPr>
            <a:xfrm>
              <a:off x="3638719" y="632712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49" name="Freeform: Shape 948">
              <a:extLst>
                <a:ext uri="{FF2B5EF4-FFF2-40B4-BE49-F238E27FC236}">
                  <a16:creationId xmlns:a16="http://schemas.microsoft.com/office/drawing/2014/main" id="{293014FF-19F7-0026-2510-7E587A6CE31C}"/>
                </a:ext>
              </a:extLst>
            </p:cNvPr>
            <p:cNvSpPr/>
            <p:nvPr/>
          </p:nvSpPr>
          <p:spPr>
            <a:xfrm>
              <a:off x="3637952" y="632712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50" name="Freeform: Shape 949">
              <a:extLst>
                <a:ext uri="{FF2B5EF4-FFF2-40B4-BE49-F238E27FC236}">
                  <a16:creationId xmlns:a16="http://schemas.microsoft.com/office/drawing/2014/main" id="{0F8E55F8-8049-E245-F4F4-0F96F91A7CCA}"/>
                </a:ext>
              </a:extLst>
            </p:cNvPr>
            <p:cNvSpPr/>
            <p:nvPr/>
          </p:nvSpPr>
          <p:spPr>
            <a:xfrm>
              <a:off x="3638464" y="6327251"/>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951" name="Freeform: Shape 950">
              <a:extLst>
                <a:ext uri="{FF2B5EF4-FFF2-40B4-BE49-F238E27FC236}">
                  <a16:creationId xmlns:a16="http://schemas.microsoft.com/office/drawing/2014/main" id="{9FCA5811-201A-4850-8D41-C7A93C090A1F}"/>
                </a:ext>
              </a:extLst>
            </p:cNvPr>
            <p:cNvSpPr/>
            <p:nvPr/>
          </p:nvSpPr>
          <p:spPr>
            <a:xfrm>
              <a:off x="3637440" y="6327251"/>
              <a:ext cx="808" cy="56"/>
            </a:xfrm>
            <a:custGeom>
              <a:avLst/>
              <a:gdLst>
                <a:gd name="connsiteX0" fmla="*/ 767 w 808"/>
                <a:gd name="connsiteY0" fmla="*/ 0 h 56"/>
                <a:gd name="connsiteX1" fmla="*/ 0 w 808"/>
                <a:gd name="connsiteY1" fmla="*/ 0 h 56"/>
                <a:gd name="connsiteX2" fmla="*/ 767 w 808"/>
                <a:gd name="connsiteY2" fmla="*/ 0 h 56"/>
              </a:gdLst>
              <a:ahLst/>
              <a:cxnLst>
                <a:cxn ang="0">
                  <a:pos x="connsiteX0" y="connsiteY0"/>
                </a:cxn>
                <a:cxn ang="0">
                  <a:pos x="connsiteX1" y="connsiteY1"/>
                </a:cxn>
                <a:cxn ang="0">
                  <a:pos x="connsiteX2" y="connsiteY2"/>
                </a:cxn>
              </a:cxnLst>
              <a:rect l="l" t="t" r="r" b="b"/>
              <a:pathLst>
                <a:path w="808" h="56">
                  <a:moveTo>
                    <a:pt x="767" y="0"/>
                  </a:moveTo>
                  <a:lnTo>
                    <a:pt x="0" y="0"/>
                  </a:lnTo>
                  <a:cubicBezTo>
                    <a:pt x="0" y="0"/>
                    <a:pt x="1023" y="128"/>
                    <a:pt x="767" y="0"/>
                  </a:cubicBezTo>
                  <a:close/>
                </a:path>
              </a:pathLst>
            </a:custGeom>
            <a:solidFill>
              <a:srgbClr val="FF725E"/>
            </a:solidFill>
            <a:ln w="12783" cap="flat">
              <a:noFill/>
              <a:prstDash val="solid"/>
              <a:miter/>
            </a:ln>
          </p:spPr>
          <p:txBody>
            <a:bodyPr rtlCol="0" anchor="ctr"/>
            <a:lstStyle/>
            <a:p>
              <a:endParaRPr lang="en-US"/>
            </a:p>
          </p:txBody>
        </p:sp>
        <p:sp>
          <p:nvSpPr>
            <p:cNvPr id="952" name="Freeform: Shape 951">
              <a:extLst>
                <a:ext uri="{FF2B5EF4-FFF2-40B4-BE49-F238E27FC236}">
                  <a16:creationId xmlns:a16="http://schemas.microsoft.com/office/drawing/2014/main" id="{A4EBDCA0-630D-D018-74BC-AC4251ECED9B}"/>
                </a:ext>
              </a:extLst>
            </p:cNvPr>
            <p:cNvSpPr/>
            <p:nvPr/>
          </p:nvSpPr>
          <p:spPr>
            <a:xfrm>
              <a:off x="3635394" y="632776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53" name="Freeform: Shape 952">
              <a:extLst>
                <a:ext uri="{FF2B5EF4-FFF2-40B4-BE49-F238E27FC236}">
                  <a16:creationId xmlns:a16="http://schemas.microsoft.com/office/drawing/2014/main" id="{6600CF95-E2B7-7E8D-37E7-93CB93F96357}"/>
                </a:ext>
              </a:extLst>
            </p:cNvPr>
            <p:cNvSpPr/>
            <p:nvPr/>
          </p:nvSpPr>
          <p:spPr>
            <a:xfrm>
              <a:off x="3639231" y="632673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54" name="Freeform: Shape 953">
              <a:extLst>
                <a:ext uri="{FF2B5EF4-FFF2-40B4-BE49-F238E27FC236}">
                  <a16:creationId xmlns:a16="http://schemas.microsoft.com/office/drawing/2014/main" id="{1987DF8F-DAAF-5F11-1696-FCCA3090D303}"/>
                </a:ext>
              </a:extLst>
            </p:cNvPr>
            <p:cNvSpPr/>
            <p:nvPr/>
          </p:nvSpPr>
          <p:spPr>
            <a:xfrm>
              <a:off x="3638222" y="6326867"/>
              <a:ext cx="113" cy="12789"/>
            </a:xfrm>
            <a:custGeom>
              <a:avLst/>
              <a:gdLst>
                <a:gd name="connsiteX0" fmla="*/ 114 w 113"/>
                <a:gd name="connsiteY0" fmla="*/ 0 h 12789"/>
                <a:gd name="connsiteX1" fmla="*/ 114 w 113"/>
                <a:gd name="connsiteY1" fmla="*/ 0 h 12789"/>
                <a:gd name="connsiteX2" fmla="*/ 114 w 113"/>
                <a:gd name="connsiteY2" fmla="*/ 0 h 12789"/>
              </a:gdLst>
              <a:ahLst/>
              <a:cxnLst>
                <a:cxn ang="0">
                  <a:pos x="connsiteX0" y="connsiteY0"/>
                </a:cxn>
                <a:cxn ang="0">
                  <a:pos x="connsiteX1" y="connsiteY1"/>
                </a:cxn>
                <a:cxn ang="0">
                  <a:pos x="connsiteX2" y="connsiteY2"/>
                </a:cxn>
              </a:cxnLst>
              <a:rect l="l" t="t" r="r" b="b"/>
              <a:pathLst>
                <a:path w="113" h="12789">
                  <a:moveTo>
                    <a:pt x="114" y="0"/>
                  </a:moveTo>
                  <a:lnTo>
                    <a:pt x="114" y="0"/>
                  </a:lnTo>
                  <a:cubicBezTo>
                    <a:pt x="114" y="0"/>
                    <a:pt x="-142" y="0"/>
                    <a:pt x="114" y="0"/>
                  </a:cubicBezTo>
                  <a:close/>
                </a:path>
              </a:pathLst>
            </a:custGeom>
            <a:solidFill>
              <a:srgbClr val="FF725E"/>
            </a:solidFill>
            <a:ln w="12783" cap="flat">
              <a:noFill/>
              <a:prstDash val="solid"/>
              <a:miter/>
            </a:ln>
          </p:spPr>
          <p:txBody>
            <a:bodyPr rtlCol="0" anchor="ctr"/>
            <a:lstStyle/>
            <a:p>
              <a:endParaRPr lang="en-US"/>
            </a:p>
          </p:txBody>
        </p:sp>
        <p:sp>
          <p:nvSpPr>
            <p:cNvPr id="955" name="Freeform: Shape 954">
              <a:extLst>
                <a:ext uri="{FF2B5EF4-FFF2-40B4-BE49-F238E27FC236}">
                  <a16:creationId xmlns:a16="http://schemas.microsoft.com/office/drawing/2014/main" id="{0A4AE614-546D-4BA5-C324-926CBD4E305C}"/>
                </a:ext>
              </a:extLst>
            </p:cNvPr>
            <p:cNvSpPr/>
            <p:nvPr/>
          </p:nvSpPr>
          <p:spPr>
            <a:xfrm>
              <a:off x="3636673" y="6327251"/>
              <a:ext cx="895" cy="12789"/>
            </a:xfrm>
            <a:custGeom>
              <a:avLst/>
              <a:gdLst>
                <a:gd name="connsiteX0" fmla="*/ 0 w 895"/>
                <a:gd name="connsiteY0" fmla="*/ 0 h 12789"/>
                <a:gd name="connsiteX1" fmla="*/ 895 w 895"/>
                <a:gd name="connsiteY1" fmla="*/ 0 h 12789"/>
                <a:gd name="connsiteX2" fmla="*/ 0 w 895"/>
                <a:gd name="connsiteY2" fmla="*/ 0 h 12789"/>
                <a:gd name="connsiteX3" fmla="*/ 0 w 895"/>
                <a:gd name="connsiteY3" fmla="*/ 0 h 12789"/>
              </a:gdLst>
              <a:ahLst/>
              <a:cxnLst>
                <a:cxn ang="0">
                  <a:pos x="connsiteX0" y="connsiteY0"/>
                </a:cxn>
                <a:cxn ang="0">
                  <a:pos x="connsiteX1" y="connsiteY1"/>
                </a:cxn>
                <a:cxn ang="0">
                  <a:pos x="connsiteX2" y="connsiteY2"/>
                </a:cxn>
                <a:cxn ang="0">
                  <a:pos x="connsiteX3" y="connsiteY3"/>
                </a:cxn>
              </a:cxnLst>
              <a:rect l="l" t="t" r="r" b="b"/>
              <a:pathLst>
                <a:path w="895" h="12789">
                  <a:moveTo>
                    <a:pt x="0" y="0"/>
                  </a:moveTo>
                  <a:lnTo>
                    <a:pt x="895" y="0"/>
                  </a:ln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956" name="Freeform: Shape 955">
              <a:extLst>
                <a:ext uri="{FF2B5EF4-FFF2-40B4-BE49-F238E27FC236}">
                  <a16:creationId xmlns:a16="http://schemas.microsoft.com/office/drawing/2014/main" id="{C93247DA-863B-FD4B-F1B2-75A75A757C8C}"/>
                </a:ext>
              </a:extLst>
            </p:cNvPr>
            <p:cNvSpPr/>
            <p:nvPr/>
          </p:nvSpPr>
          <p:spPr>
            <a:xfrm>
              <a:off x="3638975" y="6326484"/>
              <a:ext cx="895" cy="12789"/>
            </a:xfrm>
            <a:custGeom>
              <a:avLst/>
              <a:gdLst>
                <a:gd name="connsiteX0" fmla="*/ 384 w 895"/>
                <a:gd name="connsiteY0" fmla="*/ 0 h 12789"/>
                <a:gd name="connsiteX1" fmla="*/ 895 w 895"/>
                <a:gd name="connsiteY1" fmla="*/ 0 h 12789"/>
                <a:gd name="connsiteX2" fmla="*/ 0 w 895"/>
                <a:gd name="connsiteY2" fmla="*/ 0 h 12789"/>
                <a:gd name="connsiteX3" fmla="*/ 384 w 895"/>
                <a:gd name="connsiteY3" fmla="*/ 0 h 12789"/>
              </a:gdLst>
              <a:ahLst/>
              <a:cxnLst>
                <a:cxn ang="0">
                  <a:pos x="connsiteX0" y="connsiteY0"/>
                </a:cxn>
                <a:cxn ang="0">
                  <a:pos x="connsiteX1" y="connsiteY1"/>
                </a:cxn>
                <a:cxn ang="0">
                  <a:pos x="connsiteX2" y="connsiteY2"/>
                </a:cxn>
                <a:cxn ang="0">
                  <a:pos x="connsiteX3" y="connsiteY3"/>
                </a:cxn>
              </a:cxnLst>
              <a:rect l="l" t="t" r="r" b="b"/>
              <a:pathLst>
                <a:path w="895" h="12789">
                  <a:moveTo>
                    <a:pt x="384" y="0"/>
                  </a:moveTo>
                  <a:lnTo>
                    <a:pt x="895" y="0"/>
                  </a:lnTo>
                  <a:lnTo>
                    <a:pt x="0" y="0"/>
                  </a:lnTo>
                  <a:lnTo>
                    <a:pt x="384" y="0"/>
                  </a:lnTo>
                  <a:close/>
                </a:path>
              </a:pathLst>
            </a:custGeom>
            <a:solidFill>
              <a:srgbClr val="FF725E"/>
            </a:solidFill>
            <a:ln w="12783" cap="flat">
              <a:noFill/>
              <a:prstDash val="solid"/>
              <a:miter/>
            </a:ln>
          </p:spPr>
          <p:txBody>
            <a:bodyPr rtlCol="0" anchor="ctr"/>
            <a:lstStyle/>
            <a:p>
              <a:endParaRPr lang="en-US"/>
            </a:p>
          </p:txBody>
        </p:sp>
        <p:sp>
          <p:nvSpPr>
            <p:cNvPr id="957" name="Freeform: Shape 956">
              <a:extLst>
                <a:ext uri="{FF2B5EF4-FFF2-40B4-BE49-F238E27FC236}">
                  <a16:creationId xmlns:a16="http://schemas.microsoft.com/office/drawing/2014/main" id="{2E39D198-B20A-DDC5-02A2-23A9F625152F}"/>
                </a:ext>
              </a:extLst>
            </p:cNvPr>
            <p:cNvSpPr/>
            <p:nvPr/>
          </p:nvSpPr>
          <p:spPr>
            <a:xfrm>
              <a:off x="3639231" y="6326100"/>
              <a:ext cx="170" cy="12789"/>
            </a:xfrm>
            <a:custGeom>
              <a:avLst/>
              <a:gdLst>
                <a:gd name="connsiteX0" fmla="*/ 0 w 170"/>
                <a:gd name="connsiteY0" fmla="*/ 0 h 12789"/>
                <a:gd name="connsiteX1" fmla="*/ 0 w 170"/>
                <a:gd name="connsiteY1" fmla="*/ 0 h 12789"/>
                <a:gd name="connsiteX2" fmla="*/ 0 w 170"/>
                <a:gd name="connsiteY2" fmla="*/ 0 h 12789"/>
              </a:gdLst>
              <a:ahLst/>
              <a:cxnLst>
                <a:cxn ang="0">
                  <a:pos x="connsiteX0" y="connsiteY0"/>
                </a:cxn>
                <a:cxn ang="0">
                  <a:pos x="connsiteX1" y="connsiteY1"/>
                </a:cxn>
                <a:cxn ang="0">
                  <a:pos x="connsiteX2" y="connsiteY2"/>
                </a:cxn>
              </a:cxnLst>
              <a:rect l="l" t="t" r="r" b="b"/>
              <a:pathLst>
                <a:path w="170" h="12789">
                  <a:moveTo>
                    <a:pt x="0" y="0"/>
                  </a:moveTo>
                  <a:lnTo>
                    <a:pt x="0" y="0"/>
                  </a:lnTo>
                  <a:cubicBezTo>
                    <a:pt x="0" y="0"/>
                    <a:pt x="384" y="0"/>
                    <a:pt x="0" y="0"/>
                  </a:cubicBezTo>
                  <a:close/>
                </a:path>
              </a:pathLst>
            </a:custGeom>
            <a:solidFill>
              <a:srgbClr val="FF725E"/>
            </a:solidFill>
            <a:ln w="12783" cap="flat">
              <a:noFill/>
              <a:prstDash val="solid"/>
              <a:miter/>
            </a:ln>
          </p:spPr>
          <p:txBody>
            <a:bodyPr rtlCol="0" anchor="ctr"/>
            <a:lstStyle/>
            <a:p>
              <a:endParaRPr lang="en-US"/>
            </a:p>
          </p:txBody>
        </p:sp>
        <p:sp>
          <p:nvSpPr>
            <p:cNvPr id="958" name="Freeform: Shape 957">
              <a:extLst>
                <a:ext uri="{FF2B5EF4-FFF2-40B4-BE49-F238E27FC236}">
                  <a16:creationId xmlns:a16="http://schemas.microsoft.com/office/drawing/2014/main" id="{0429910E-C14A-E2AA-E1BD-40AB48A27818}"/>
                </a:ext>
              </a:extLst>
            </p:cNvPr>
            <p:cNvSpPr/>
            <p:nvPr/>
          </p:nvSpPr>
          <p:spPr>
            <a:xfrm>
              <a:off x="3638847" y="632610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59" name="Freeform: Shape 958">
              <a:extLst>
                <a:ext uri="{FF2B5EF4-FFF2-40B4-BE49-F238E27FC236}">
                  <a16:creationId xmlns:a16="http://schemas.microsoft.com/office/drawing/2014/main" id="{C2BEA550-1F3F-A539-FEDC-09E16C73FD0F}"/>
                </a:ext>
              </a:extLst>
            </p:cNvPr>
            <p:cNvSpPr/>
            <p:nvPr/>
          </p:nvSpPr>
          <p:spPr>
            <a:xfrm>
              <a:off x="3638080" y="632610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60" name="Freeform: Shape 959">
              <a:extLst>
                <a:ext uri="{FF2B5EF4-FFF2-40B4-BE49-F238E27FC236}">
                  <a16:creationId xmlns:a16="http://schemas.microsoft.com/office/drawing/2014/main" id="{311F5FA3-81FE-E392-D886-662B26E210F5}"/>
                </a:ext>
              </a:extLst>
            </p:cNvPr>
            <p:cNvSpPr/>
            <p:nvPr/>
          </p:nvSpPr>
          <p:spPr>
            <a:xfrm>
              <a:off x="3638080" y="6326484"/>
              <a:ext cx="12789" cy="127"/>
            </a:xfrm>
            <a:custGeom>
              <a:avLst/>
              <a:gdLst>
                <a:gd name="connsiteX0" fmla="*/ 0 w 12789"/>
                <a:gd name="connsiteY0" fmla="*/ 128 h 127"/>
                <a:gd name="connsiteX1" fmla="*/ 0 w 12789"/>
                <a:gd name="connsiteY1" fmla="*/ 128 h 127"/>
                <a:gd name="connsiteX2" fmla="*/ 0 w 12789"/>
                <a:gd name="connsiteY2" fmla="*/ 0 h 127"/>
                <a:gd name="connsiteX3" fmla="*/ 0 w 12789"/>
                <a:gd name="connsiteY3" fmla="*/ 128 h 127"/>
              </a:gdLst>
              <a:ahLst/>
              <a:cxnLst>
                <a:cxn ang="0">
                  <a:pos x="connsiteX0" y="connsiteY0"/>
                </a:cxn>
                <a:cxn ang="0">
                  <a:pos x="connsiteX1" y="connsiteY1"/>
                </a:cxn>
                <a:cxn ang="0">
                  <a:pos x="connsiteX2" y="connsiteY2"/>
                </a:cxn>
                <a:cxn ang="0">
                  <a:pos x="connsiteX3" y="connsiteY3"/>
                </a:cxn>
              </a:cxnLst>
              <a:rect l="l" t="t" r="r" b="b"/>
              <a:pathLst>
                <a:path w="12789" h="127">
                  <a:moveTo>
                    <a:pt x="0" y="128"/>
                  </a:moveTo>
                  <a:lnTo>
                    <a:pt x="0" y="128"/>
                  </a:lnTo>
                  <a:lnTo>
                    <a:pt x="0" y="0"/>
                  </a:lnTo>
                  <a:lnTo>
                    <a:pt x="0" y="128"/>
                  </a:lnTo>
                  <a:close/>
                </a:path>
              </a:pathLst>
            </a:custGeom>
            <a:solidFill>
              <a:srgbClr val="FF725E"/>
            </a:solidFill>
            <a:ln w="12783" cap="flat">
              <a:noFill/>
              <a:prstDash val="solid"/>
              <a:miter/>
            </a:ln>
          </p:spPr>
          <p:txBody>
            <a:bodyPr rtlCol="0" anchor="ctr"/>
            <a:lstStyle/>
            <a:p>
              <a:endParaRPr lang="en-US"/>
            </a:p>
          </p:txBody>
        </p:sp>
        <p:sp>
          <p:nvSpPr>
            <p:cNvPr id="961" name="Freeform: Shape 960">
              <a:extLst>
                <a:ext uri="{FF2B5EF4-FFF2-40B4-BE49-F238E27FC236}">
                  <a16:creationId xmlns:a16="http://schemas.microsoft.com/office/drawing/2014/main" id="{C940C9C0-411C-7449-01AF-BEA90719B1B3}"/>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62" name="Freeform: Shape 961">
              <a:extLst>
                <a:ext uri="{FF2B5EF4-FFF2-40B4-BE49-F238E27FC236}">
                  <a16:creationId xmlns:a16="http://schemas.microsoft.com/office/drawing/2014/main" id="{0804A086-6A2C-D657-AA3A-1EDC9C3A7229}"/>
                </a:ext>
              </a:extLst>
            </p:cNvPr>
            <p:cNvSpPr/>
            <p:nvPr/>
          </p:nvSpPr>
          <p:spPr>
            <a:xfrm>
              <a:off x="3637184" y="632699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63" name="Freeform: Shape 962">
              <a:extLst>
                <a:ext uri="{FF2B5EF4-FFF2-40B4-BE49-F238E27FC236}">
                  <a16:creationId xmlns:a16="http://schemas.microsoft.com/office/drawing/2014/main" id="{F8BFACB7-A108-95E7-3C73-9156529007F5}"/>
                </a:ext>
              </a:extLst>
            </p:cNvPr>
            <p:cNvSpPr/>
            <p:nvPr/>
          </p:nvSpPr>
          <p:spPr>
            <a:xfrm>
              <a:off x="3637184" y="632673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64" name="Freeform: Shape 963">
              <a:extLst>
                <a:ext uri="{FF2B5EF4-FFF2-40B4-BE49-F238E27FC236}">
                  <a16:creationId xmlns:a16="http://schemas.microsoft.com/office/drawing/2014/main" id="{48B5B395-2530-1E1E-0260-C706A4B628E7}"/>
                </a:ext>
              </a:extLst>
            </p:cNvPr>
            <p:cNvSpPr/>
            <p:nvPr/>
          </p:nvSpPr>
          <p:spPr>
            <a:xfrm>
              <a:off x="3636928" y="6326739"/>
              <a:ext cx="256" cy="12789"/>
            </a:xfrm>
            <a:custGeom>
              <a:avLst/>
              <a:gdLst>
                <a:gd name="connsiteX0" fmla="*/ 0 w 256"/>
                <a:gd name="connsiteY0" fmla="*/ 0 h 12789"/>
                <a:gd name="connsiteX1" fmla="*/ 256 w 256"/>
                <a:gd name="connsiteY1" fmla="*/ 0 h 12789"/>
                <a:gd name="connsiteX2" fmla="*/ 256 w 256"/>
                <a:gd name="connsiteY2" fmla="*/ 0 h 12789"/>
                <a:gd name="connsiteX3" fmla="*/ 0 w 256"/>
                <a:gd name="connsiteY3" fmla="*/ 0 h 12789"/>
              </a:gdLst>
              <a:ahLst/>
              <a:cxnLst>
                <a:cxn ang="0">
                  <a:pos x="connsiteX0" y="connsiteY0"/>
                </a:cxn>
                <a:cxn ang="0">
                  <a:pos x="connsiteX1" y="connsiteY1"/>
                </a:cxn>
                <a:cxn ang="0">
                  <a:pos x="connsiteX2" y="connsiteY2"/>
                </a:cxn>
                <a:cxn ang="0">
                  <a:pos x="connsiteX3" y="connsiteY3"/>
                </a:cxn>
              </a:cxnLst>
              <a:rect l="l" t="t" r="r" b="b"/>
              <a:pathLst>
                <a:path w="256" h="12789">
                  <a:moveTo>
                    <a:pt x="0" y="0"/>
                  </a:moveTo>
                  <a:lnTo>
                    <a:pt x="256" y="0"/>
                  </a:lnTo>
                  <a:lnTo>
                    <a:pt x="256" y="0"/>
                  </a:lnTo>
                  <a:lnTo>
                    <a:pt x="0" y="0"/>
                  </a:lnTo>
                  <a:close/>
                </a:path>
              </a:pathLst>
            </a:custGeom>
            <a:solidFill>
              <a:srgbClr val="FF725E"/>
            </a:solidFill>
            <a:ln w="12783" cap="flat">
              <a:noFill/>
              <a:prstDash val="solid"/>
              <a:miter/>
            </a:ln>
          </p:spPr>
          <p:txBody>
            <a:bodyPr rtlCol="0" anchor="ctr"/>
            <a:lstStyle/>
            <a:p>
              <a:endParaRPr lang="en-US"/>
            </a:p>
          </p:txBody>
        </p:sp>
        <p:sp>
          <p:nvSpPr>
            <p:cNvPr id="965" name="Freeform: Shape 964">
              <a:extLst>
                <a:ext uri="{FF2B5EF4-FFF2-40B4-BE49-F238E27FC236}">
                  <a16:creationId xmlns:a16="http://schemas.microsoft.com/office/drawing/2014/main" id="{EB72FBBC-2C76-ED36-0A6B-542DF8F3B69C}"/>
                </a:ext>
              </a:extLst>
            </p:cNvPr>
            <p:cNvSpPr/>
            <p:nvPr/>
          </p:nvSpPr>
          <p:spPr>
            <a:xfrm>
              <a:off x="3638208" y="6326100"/>
              <a:ext cx="56" cy="12789"/>
            </a:xfrm>
            <a:custGeom>
              <a:avLst/>
              <a:gdLst>
                <a:gd name="connsiteX0" fmla="*/ 0 w 56"/>
                <a:gd name="connsiteY0" fmla="*/ 0 h 12789"/>
                <a:gd name="connsiteX1" fmla="*/ 0 w 56"/>
                <a:gd name="connsiteY1" fmla="*/ 0 h 12789"/>
                <a:gd name="connsiteX2" fmla="*/ 0 w 56"/>
                <a:gd name="connsiteY2" fmla="*/ 0 h 12789"/>
                <a:gd name="connsiteX3" fmla="*/ 0 w 56"/>
                <a:gd name="connsiteY3" fmla="*/ 0 h 12789"/>
              </a:gdLst>
              <a:ahLst/>
              <a:cxnLst>
                <a:cxn ang="0">
                  <a:pos x="connsiteX0" y="connsiteY0"/>
                </a:cxn>
                <a:cxn ang="0">
                  <a:pos x="connsiteX1" y="connsiteY1"/>
                </a:cxn>
                <a:cxn ang="0">
                  <a:pos x="connsiteX2" y="connsiteY2"/>
                </a:cxn>
                <a:cxn ang="0">
                  <a:pos x="connsiteX3" y="connsiteY3"/>
                </a:cxn>
              </a:cxnLst>
              <a:rect l="l" t="t" r="r" b="b"/>
              <a:pathLst>
                <a:path w="56" h="12789">
                  <a:moveTo>
                    <a:pt x="0" y="0"/>
                  </a:moveTo>
                  <a:lnTo>
                    <a:pt x="0" y="0"/>
                  </a:lnTo>
                  <a:cubicBezTo>
                    <a:pt x="0" y="0"/>
                    <a:pt x="0" y="0"/>
                    <a:pt x="0" y="0"/>
                  </a:cubicBezTo>
                  <a:cubicBezTo>
                    <a:pt x="0" y="0"/>
                    <a:pt x="128" y="0"/>
                    <a:pt x="0" y="0"/>
                  </a:cubicBezTo>
                  <a:close/>
                </a:path>
              </a:pathLst>
            </a:custGeom>
            <a:solidFill>
              <a:srgbClr val="FF725E"/>
            </a:solidFill>
            <a:ln w="12783" cap="flat">
              <a:noFill/>
              <a:prstDash val="solid"/>
              <a:miter/>
            </a:ln>
          </p:spPr>
          <p:txBody>
            <a:bodyPr rtlCol="0" anchor="ctr"/>
            <a:lstStyle/>
            <a:p>
              <a:endParaRPr lang="en-US"/>
            </a:p>
          </p:txBody>
        </p:sp>
        <p:sp>
          <p:nvSpPr>
            <p:cNvPr id="966" name="Freeform: Shape 965">
              <a:extLst>
                <a:ext uri="{FF2B5EF4-FFF2-40B4-BE49-F238E27FC236}">
                  <a16:creationId xmlns:a16="http://schemas.microsoft.com/office/drawing/2014/main" id="{E0B2E403-1FDE-6C87-FFC3-29642BC8FDFE}"/>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67" name="Freeform: Shape 966">
              <a:extLst>
                <a:ext uri="{FF2B5EF4-FFF2-40B4-BE49-F238E27FC236}">
                  <a16:creationId xmlns:a16="http://schemas.microsoft.com/office/drawing/2014/main" id="{A5A61972-5536-D18C-EB4E-B2ABD1E55E63}"/>
                </a:ext>
              </a:extLst>
            </p:cNvPr>
            <p:cNvSpPr/>
            <p:nvPr/>
          </p:nvSpPr>
          <p:spPr>
            <a:xfrm>
              <a:off x="3637824" y="6325844"/>
              <a:ext cx="128" cy="12789"/>
            </a:xfrm>
            <a:custGeom>
              <a:avLst/>
              <a:gdLst>
                <a:gd name="connsiteX0" fmla="*/ 128 w 128"/>
                <a:gd name="connsiteY0" fmla="*/ 0 h 12789"/>
                <a:gd name="connsiteX1" fmla="*/ 0 w 128"/>
                <a:gd name="connsiteY1" fmla="*/ 0 h 12789"/>
                <a:gd name="connsiteX2" fmla="*/ 0 w 128"/>
                <a:gd name="connsiteY2" fmla="*/ 0 h 12789"/>
                <a:gd name="connsiteX3" fmla="*/ 128 w 128"/>
                <a:gd name="connsiteY3" fmla="*/ 0 h 12789"/>
              </a:gdLst>
              <a:ahLst/>
              <a:cxnLst>
                <a:cxn ang="0">
                  <a:pos x="connsiteX0" y="connsiteY0"/>
                </a:cxn>
                <a:cxn ang="0">
                  <a:pos x="connsiteX1" y="connsiteY1"/>
                </a:cxn>
                <a:cxn ang="0">
                  <a:pos x="connsiteX2" y="connsiteY2"/>
                </a:cxn>
                <a:cxn ang="0">
                  <a:pos x="connsiteX3" y="connsiteY3"/>
                </a:cxn>
              </a:cxnLst>
              <a:rect l="l" t="t" r="r" b="b"/>
              <a:pathLst>
                <a:path w="128" h="12789">
                  <a:moveTo>
                    <a:pt x="128" y="0"/>
                  </a:moveTo>
                  <a:lnTo>
                    <a:pt x="0" y="0"/>
                  </a:lnTo>
                  <a:lnTo>
                    <a:pt x="0" y="0"/>
                  </a:lnTo>
                  <a:lnTo>
                    <a:pt x="128" y="0"/>
                  </a:lnTo>
                  <a:close/>
                </a:path>
              </a:pathLst>
            </a:custGeom>
            <a:solidFill>
              <a:srgbClr val="FF725E"/>
            </a:solidFill>
            <a:ln w="12783" cap="flat">
              <a:noFill/>
              <a:prstDash val="solid"/>
              <a:miter/>
            </a:ln>
          </p:spPr>
          <p:txBody>
            <a:bodyPr rtlCol="0" anchor="ctr"/>
            <a:lstStyle/>
            <a:p>
              <a:endParaRPr lang="en-US"/>
            </a:p>
          </p:txBody>
        </p:sp>
        <p:sp>
          <p:nvSpPr>
            <p:cNvPr id="968" name="Freeform: Shape 967">
              <a:extLst>
                <a:ext uri="{FF2B5EF4-FFF2-40B4-BE49-F238E27FC236}">
                  <a16:creationId xmlns:a16="http://schemas.microsoft.com/office/drawing/2014/main" id="{F140AB73-4565-1FB4-1503-3CCBA281A609}"/>
                </a:ext>
              </a:extLst>
            </p:cNvPr>
            <p:cNvSpPr/>
            <p:nvPr/>
          </p:nvSpPr>
          <p:spPr>
            <a:xfrm>
              <a:off x="3637568" y="632610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69" name="Freeform: Shape 968">
              <a:extLst>
                <a:ext uri="{FF2B5EF4-FFF2-40B4-BE49-F238E27FC236}">
                  <a16:creationId xmlns:a16="http://schemas.microsoft.com/office/drawing/2014/main" id="{936F4365-83BF-2573-88E1-66E31A3547D4}"/>
                </a:ext>
              </a:extLst>
            </p:cNvPr>
            <p:cNvSpPr/>
            <p:nvPr/>
          </p:nvSpPr>
          <p:spPr>
            <a:xfrm>
              <a:off x="3638591" y="632610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70" name="Freeform: Shape 969">
              <a:extLst>
                <a:ext uri="{FF2B5EF4-FFF2-40B4-BE49-F238E27FC236}">
                  <a16:creationId xmlns:a16="http://schemas.microsoft.com/office/drawing/2014/main" id="{AD7EBD8C-F2C3-3B09-2018-76231779A166}"/>
                </a:ext>
              </a:extLst>
            </p:cNvPr>
            <p:cNvSpPr/>
            <p:nvPr/>
          </p:nvSpPr>
          <p:spPr>
            <a:xfrm>
              <a:off x="3638208" y="6326100"/>
              <a:ext cx="56" cy="12789"/>
            </a:xfrm>
            <a:custGeom>
              <a:avLst/>
              <a:gdLst>
                <a:gd name="connsiteX0" fmla="*/ 0 w 56"/>
                <a:gd name="connsiteY0" fmla="*/ 0 h 12789"/>
                <a:gd name="connsiteX1" fmla="*/ 0 w 56"/>
                <a:gd name="connsiteY1" fmla="*/ 0 h 12789"/>
                <a:gd name="connsiteX2" fmla="*/ 0 w 56"/>
                <a:gd name="connsiteY2" fmla="*/ 0 h 12789"/>
              </a:gdLst>
              <a:ahLst/>
              <a:cxnLst>
                <a:cxn ang="0">
                  <a:pos x="connsiteX0" y="connsiteY0"/>
                </a:cxn>
                <a:cxn ang="0">
                  <a:pos x="connsiteX1" y="connsiteY1"/>
                </a:cxn>
                <a:cxn ang="0">
                  <a:pos x="connsiteX2" y="connsiteY2"/>
                </a:cxn>
              </a:cxnLst>
              <a:rect l="l" t="t" r="r" b="b"/>
              <a:pathLst>
                <a:path w="56" h="12789">
                  <a:moveTo>
                    <a:pt x="0" y="0"/>
                  </a:moveTo>
                  <a:lnTo>
                    <a:pt x="0" y="0"/>
                  </a:lnTo>
                  <a:cubicBezTo>
                    <a:pt x="0" y="0"/>
                    <a:pt x="128" y="0"/>
                    <a:pt x="0" y="0"/>
                  </a:cubicBezTo>
                  <a:close/>
                </a:path>
              </a:pathLst>
            </a:custGeom>
            <a:solidFill>
              <a:srgbClr val="FF725E"/>
            </a:solidFill>
            <a:ln w="12783" cap="flat">
              <a:noFill/>
              <a:prstDash val="solid"/>
              <a:miter/>
            </a:ln>
          </p:spPr>
          <p:txBody>
            <a:bodyPr rtlCol="0" anchor="ctr"/>
            <a:lstStyle/>
            <a:p>
              <a:endParaRPr lang="en-US"/>
            </a:p>
          </p:txBody>
        </p:sp>
        <p:sp>
          <p:nvSpPr>
            <p:cNvPr id="971" name="Freeform: Shape 970">
              <a:extLst>
                <a:ext uri="{FF2B5EF4-FFF2-40B4-BE49-F238E27FC236}">
                  <a16:creationId xmlns:a16="http://schemas.microsoft.com/office/drawing/2014/main" id="{672CD426-3D09-AD26-EDDF-AB2E8CA81E7C}"/>
                </a:ext>
              </a:extLst>
            </p:cNvPr>
            <p:cNvSpPr/>
            <p:nvPr/>
          </p:nvSpPr>
          <p:spPr>
            <a:xfrm>
              <a:off x="3638208" y="632610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72" name="Freeform: Shape 971">
              <a:extLst>
                <a:ext uri="{FF2B5EF4-FFF2-40B4-BE49-F238E27FC236}">
                  <a16:creationId xmlns:a16="http://schemas.microsoft.com/office/drawing/2014/main" id="{DD9BAEA4-38F1-3C0F-A5DA-8213B48EDD7B}"/>
                </a:ext>
              </a:extLst>
            </p:cNvPr>
            <p:cNvSpPr/>
            <p:nvPr/>
          </p:nvSpPr>
          <p:spPr>
            <a:xfrm>
              <a:off x="3632580" y="6326100"/>
              <a:ext cx="4732" cy="89"/>
            </a:xfrm>
            <a:custGeom>
              <a:avLst/>
              <a:gdLst>
                <a:gd name="connsiteX0" fmla="*/ 1023 w 4732"/>
                <a:gd name="connsiteY0" fmla="*/ 0 h 89"/>
                <a:gd name="connsiteX1" fmla="*/ 1023 w 4732"/>
                <a:gd name="connsiteY1" fmla="*/ 0 h 89"/>
                <a:gd name="connsiteX2" fmla="*/ 4733 w 4732"/>
                <a:gd name="connsiteY2" fmla="*/ 0 h 89"/>
                <a:gd name="connsiteX3" fmla="*/ 3837 w 4732"/>
                <a:gd name="connsiteY3" fmla="*/ 0 h 89"/>
                <a:gd name="connsiteX4" fmla="*/ 2430 w 4732"/>
                <a:gd name="connsiteY4" fmla="*/ 0 h 89"/>
                <a:gd name="connsiteX5" fmla="*/ 2430 w 4732"/>
                <a:gd name="connsiteY5" fmla="*/ 0 h 89"/>
                <a:gd name="connsiteX6" fmla="*/ 0 w 4732"/>
                <a:gd name="connsiteY6" fmla="*/ 0 h 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2" h="89">
                  <a:moveTo>
                    <a:pt x="1023" y="0"/>
                  </a:moveTo>
                  <a:cubicBezTo>
                    <a:pt x="1023" y="0"/>
                    <a:pt x="2174" y="0"/>
                    <a:pt x="1023" y="0"/>
                  </a:cubicBezTo>
                  <a:cubicBezTo>
                    <a:pt x="2257" y="119"/>
                    <a:pt x="3499" y="119"/>
                    <a:pt x="4733" y="0"/>
                  </a:cubicBezTo>
                  <a:lnTo>
                    <a:pt x="3837" y="0"/>
                  </a:lnTo>
                  <a:lnTo>
                    <a:pt x="2430" y="0"/>
                  </a:lnTo>
                  <a:cubicBezTo>
                    <a:pt x="2430" y="0"/>
                    <a:pt x="2430" y="0"/>
                    <a:pt x="2430" y="0"/>
                  </a:cubicBezTo>
                  <a:lnTo>
                    <a:pt x="0" y="0"/>
                  </a:lnTo>
                  <a:close/>
                </a:path>
              </a:pathLst>
            </a:custGeom>
            <a:solidFill>
              <a:srgbClr val="FF725E"/>
            </a:solidFill>
            <a:ln w="12783" cap="flat">
              <a:noFill/>
              <a:prstDash val="solid"/>
              <a:miter/>
            </a:ln>
          </p:spPr>
          <p:txBody>
            <a:bodyPr rtlCol="0" anchor="ctr"/>
            <a:lstStyle/>
            <a:p>
              <a:endParaRPr lang="en-US"/>
            </a:p>
          </p:txBody>
        </p:sp>
        <p:sp>
          <p:nvSpPr>
            <p:cNvPr id="973" name="Freeform: Shape 972">
              <a:extLst>
                <a:ext uri="{FF2B5EF4-FFF2-40B4-BE49-F238E27FC236}">
                  <a16:creationId xmlns:a16="http://schemas.microsoft.com/office/drawing/2014/main" id="{49C49A5F-0AB4-5515-08A5-76EA2B399EED}"/>
                </a:ext>
              </a:extLst>
            </p:cNvPr>
            <p:cNvSpPr/>
            <p:nvPr/>
          </p:nvSpPr>
          <p:spPr>
            <a:xfrm>
              <a:off x="3637696" y="632610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74" name="Freeform: Shape 973">
              <a:extLst>
                <a:ext uri="{FF2B5EF4-FFF2-40B4-BE49-F238E27FC236}">
                  <a16:creationId xmlns:a16="http://schemas.microsoft.com/office/drawing/2014/main" id="{61CD8EC1-B231-DA6E-01E2-2D1CA8D56688}"/>
                </a:ext>
              </a:extLst>
            </p:cNvPr>
            <p:cNvSpPr/>
            <p:nvPr/>
          </p:nvSpPr>
          <p:spPr>
            <a:xfrm>
              <a:off x="3636928" y="6326100"/>
              <a:ext cx="895" cy="12789"/>
            </a:xfrm>
            <a:custGeom>
              <a:avLst/>
              <a:gdLst>
                <a:gd name="connsiteX0" fmla="*/ 895 w 895"/>
                <a:gd name="connsiteY0" fmla="*/ 0 h 12789"/>
                <a:gd name="connsiteX1" fmla="*/ 0 w 895"/>
                <a:gd name="connsiteY1" fmla="*/ 0 h 12789"/>
                <a:gd name="connsiteX2" fmla="*/ 768 w 895"/>
                <a:gd name="connsiteY2" fmla="*/ 0 h 12789"/>
                <a:gd name="connsiteX3" fmla="*/ 768 w 895"/>
                <a:gd name="connsiteY3" fmla="*/ 0 h 12789"/>
                <a:gd name="connsiteX4" fmla="*/ 895 w 895"/>
                <a:gd name="connsiteY4" fmla="*/ 0 h 12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 h="12789">
                  <a:moveTo>
                    <a:pt x="895" y="0"/>
                  </a:moveTo>
                  <a:lnTo>
                    <a:pt x="0" y="0"/>
                  </a:lnTo>
                  <a:cubicBezTo>
                    <a:pt x="0" y="0"/>
                    <a:pt x="0" y="0"/>
                    <a:pt x="768" y="0"/>
                  </a:cubicBezTo>
                  <a:lnTo>
                    <a:pt x="768" y="0"/>
                  </a:lnTo>
                  <a:cubicBezTo>
                    <a:pt x="768" y="0"/>
                    <a:pt x="768" y="0"/>
                    <a:pt x="895" y="0"/>
                  </a:cubicBezTo>
                  <a:close/>
                </a:path>
              </a:pathLst>
            </a:custGeom>
            <a:solidFill>
              <a:srgbClr val="FF725E"/>
            </a:solidFill>
            <a:ln w="12783" cap="flat">
              <a:noFill/>
              <a:prstDash val="solid"/>
              <a:miter/>
            </a:ln>
          </p:spPr>
          <p:txBody>
            <a:bodyPr rtlCol="0" anchor="ctr"/>
            <a:lstStyle/>
            <a:p>
              <a:endParaRPr lang="en-US"/>
            </a:p>
          </p:txBody>
        </p:sp>
        <p:sp>
          <p:nvSpPr>
            <p:cNvPr id="975" name="Freeform: Shape 974">
              <a:extLst>
                <a:ext uri="{FF2B5EF4-FFF2-40B4-BE49-F238E27FC236}">
                  <a16:creationId xmlns:a16="http://schemas.microsoft.com/office/drawing/2014/main" id="{A20C9BBE-97A9-A64A-FC57-F3382BE07765}"/>
                </a:ext>
              </a:extLst>
            </p:cNvPr>
            <p:cNvSpPr/>
            <p:nvPr/>
          </p:nvSpPr>
          <p:spPr>
            <a:xfrm>
              <a:off x="3634371" y="632699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76" name="Freeform: Shape 975">
              <a:extLst>
                <a:ext uri="{FF2B5EF4-FFF2-40B4-BE49-F238E27FC236}">
                  <a16:creationId xmlns:a16="http://schemas.microsoft.com/office/drawing/2014/main" id="{8CB36EC3-93B8-6982-11EF-28B4FD05FFFA}"/>
                </a:ext>
              </a:extLst>
            </p:cNvPr>
            <p:cNvSpPr/>
            <p:nvPr/>
          </p:nvSpPr>
          <p:spPr>
            <a:xfrm>
              <a:off x="3634882" y="6326867"/>
              <a:ext cx="1151" cy="12789"/>
            </a:xfrm>
            <a:custGeom>
              <a:avLst/>
              <a:gdLst>
                <a:gd name="connsiteX0" fmla="*/ 0 w 1151"/>
                <a:gd name="connsiteY0" fmla="*/ 0 h 12789"/>
                <a:gd name="connsiteX1" fmla="*/ 0 w 1151"/>
                <a:gd name="connsiteY1" fmla="*/ 0 h 12789"/>
                <a:gd name="connsiteX2" fmla="*/ 0 w 1151"/>
                <a:gd name="connsiteY2" fmla="*/ 0 h 12789"/>
                <a:gd name="connsiteX3" fmla="*/ 1151 w 1151"/>
                <a:gd name="connsiteY3" fmla="*/ 0 h 12789"/>
              </a:gdLst>
              <a:ahLst/>
              <a:cxnLst>
                <a:cxn ang="0">
                  <a:pos x="connsiteX0" y="connsiteY0"/>
                </a:cxn>
                <a:cxn ang="0">
                  <a:pos x="connsiteX1" y="connsiteY1"/>
                </a:cxn>
                <a:cxn ang="0">
                  <a:pos x="connsiteX2" y="connsiteY2"/>
                </a:cxn>
                <a:cxn ang="0">
                  <a:pos x="connsiteX3" y="connsiteY3"/>
                </a:cxn>
              </a:cxnLst>
              <a:rect l="l" t="t" r="r" b="b"/>
              <a:pathLst>
                <a:path w="1151" h="12789">
                  <a:moveTo>
                    <a:pt x="0" y="0"/>
                  </a:moveTo>
                  <a:cubicBezTo>
                    <a:pt x="0" y="0"/>
                    <a:pt x="0" y="0"/>
                    <a:pt x="0" y="0"/>
                  </a:cubicBezTo>
                  <a:lnTo>
                    <a:pt x="0" y="0"/>
                  </a:lnTo>
                  <a:lnTo>
                    <a:pt x="1151" y="0"/>
                  </a:lnTo>
                  <a:close/>
                </a:path>
              </a:pathLst>
            </a:custGeom>
            <a:solidFill>
              <a:srgbClr val="FF725E"/>
            </a:solidFill>
            <a:ln w="12783" cap="flat">
              <a:noFill/>
              <a:prstDash val="solid"/>
              <a:miter/>
            </a:ln>
          </p:spPr>
          <p:txBody>
            <a:bodyPr rtlCol="0" anchor="ctr"/>
            <a:lstStyle/>
            <a:p>
              <a:endParaRPr lang="en-US"/>
            </a:p>
          </p:txBody>
        </p:sp>
        <p:sp>
          <p:nvSpPr>
            <p:cNvPr id="977" name="Freeform: Shape 976">
              <a:extLst>
                <a:ext uri="{FF2B5EF4-FFF2-40B4-BE49-F238E27FC236}">
                  <a16:creationId xmlns:a16="http://schemas.microsoft.com/office/drawing/2014/main" id="{C11D00A2-C6AC-E939-DD1F-BF9371DC8837}"/>
                </a:ext>
              </a:extLst>
            </p:cNvPr>
            <p:cNvSpPr/>
            <p:nvPr/>
          </p:nvSpPr>
          <p:spPr>
            <a:xfrm>
              <a:off x="3636161" y="632610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78" name="Freeform: Shape 977">
              <a:extLst>
                <a:ext uri="{FF2B5EF4-FFF2-40B4-BE49-F238E27FC236}">
                  <a16:creationId xmlns:a16="http://schemas.microsoft.com/office/drawing/2014/main" id="{76A7F36B-D0B3-C00B-FB06-CE17AF7D7DD6}"/>
                </a:ext>
              </a:extLst>
            </p:cNvPr>
            <p:cNvSpPr/>
            <p:nvPr/>
          </p:nvSpPr>
          <p:spPr>
            <a:xfrm>
              <a:off x="3637952" y="6325716"/>
              <a:ext cx="1023" cy="12789"/>
            </a:xfrm>
            <a:custGeom>
              <a:avLst/>
              <a:gdLst>
                <a:gd name="connsiteX0" fmla="*/ 256 w 1023"/>
                <a:gd name="connsiteY0" fmla="*/ 0 h 12789"/>
                <a:gd name="connsiteX1" fmla="*/ 1023 w 1023"/>
                <a:gd name="connsiteY1" fmla="*/ 0 h 12789"/>
                <a:gd name="connsiteX2" fmla="*/ 0 w 1023"/>
                <a:gd name="connsiteY2" fmla="*/ 0 h 12789"/>
                <a:gd name="connsiteX3" fmla="*/ 256 w 1023"/>
                <a:gd name="connsiteY3" fmla="*/ 0 h 12789"/>
              </a:gdLst>
              <a:ahLst/>
              <a:cxnLst>
                <a:cxn ang="0">
                  <a:pos x="connsiteX0" y="connsiteY0"/>
                </a:cxn>
                <a:cxn ang="0">
                  <a:pos x="connsiteX1" y="connsiteY1"/>
                </a:cxn>
                <a:cxn ang="0">
                  <a:pos x="connsiteX2" y="connsiteY2"/>
                </a:cxn>
                <a:cxn ang="0">
                  <a:pos x="connsiteX3" y="connsiteY3"/>
                </a:cxn>
              </a:cxnLst>
              <a:rect l="l" t="t" r="r" b="b"/>
              <a:pathLst>
                <a:path w="1023" h="12789">
                  <a:moveTo>
                    <a:pt x="256" y="0"/>
                  </a:moveTo>
                  <a:lnTo>
                    <a:pt x="1023" y="0"/>
                  </a:lnTo>
                  <a:lnTo>
                    <a:pt x="0" y="0"/>
                  </a:lnTo>
                  <a:lnTo>
                    <a:pt x="256" y="0"/>
                  </a:lnTo>
                  <a:close/>
                </a:path>
              </a:pathLst>
            </a:custGeom>
            <a:solidFill>
              <a:srgbClr val="FF725E"/>
            </a:solidFill>
            <a:ln w="12783" cap="flat">
              <a:noFill/>
              <a:prstDash val="solid"/>
              <a:miter/>
            </a:ln>
          </p:spPr>
          <p:txBody>
            <a:bodyPr rtlCol="0" anchor="ctr"/>
            <a:lstStyle/>
            <a:p>
              <a:endParaRPr lang="en-US"/>
            </a:p>
          </p:txBody>
        </p:sp>
        <p:sp>
          <p:nvSpPr>
            <p:cNvPr id="979" name="Freeform: Shape 978">
              <a:extLst>
                <a:ext uri="{FF2B5EF4-FFF2-40B4-BE49-F238E27FC236}">
                  <a16:creationId xmlns:a16="http://schemas.microsoft.com/office/drawing/2014/main" id="{F1723137-70FF-2C06-550F-EE21BF5D4A38}"/>
                </a:ext>
              </a:extLst>
            </p:cNvPr>
            <p:cNvSpPr/>
            <p:nvPr/>
          </p:nvSpPr>
          <p:spPr>
            <a:xfrm>
              <a:off x="3638080" y="6325588"/>
              <a:ext cx="639" cy="12789"/>
            </a:xfrm>
            <a:custGeom>
              <a:avLst/>
              <a:gdLst>
                <a:gd name="connsiteX0" fmla="*/ 0 w 639"/>
                <a:gd name="connsiteY0" fmla="*/ 0 h 12789"/>
                <a:gd name="connsiteX1" fmla="*/ 639 w 639"/>
                <a:gd name="connsiteY1" fmla="*/ 0 h 12789"/>
                <a:gd name="connsiteX2" fmla="*/ 256 w 639"/>
                <a:gd name="connsiteY2" fmla="*/ 0 h 12789"/>
                <a:gd name="connsiteX3" fmla="*/ 0 w 639"/>
                <a:gd name="connsiteY3" fmla="*/ 0 h 12789"/>
              </a:gdLst>
              <a:ahLst/>
              <a:cxnLst>
                <a:cxn ang="0">
                  <a:pos x="connsiteX0" y="connsiteY0"/>
                </a:cxn>
                <a:cxn ang="0">
                  <a:pos x="connsiteX1" y="connsiteY1"/>
                </a:cxn>
                <a:cxn ang="0">
                  <a:pos x="connsiteX2" y="connsiteY2"/>
                </a:cxn>
                <a:cxn ang="0">
                  <a:pos x="connsiteX3" y="connsiteY3"/>
                </a:cxn>
              </a:cxnLst>
              <a:rect l="l" t="t" r="r" b="b"/>
              <a:pathLst>
                <a:path w="639" h="12789">
                  <a:moveTo>
                    <a:pt x="0" y="0"/>
                  </a:moveTo>
                  <a:lnTo>
                    <a:pt x="639" y="0"/>
                  </a:lnTo>
                  <a:lnTo>
                    <a:pt x="256" y="0"/>
                  </a:lnTo>
                  <a:lnTo>
                    <a:pt x="0" y="0"/>
                  </a:lnTo>
                  <a:close/>
                </a:path>
              </a:pathLst>
            </a:custGeom>
            <a:solidFill>
              <a:srgbClr val="FF725E"/>
            </a:solidFill>
            <a:ln w="12783" cap="flat">
              <a:noFill/>
              <a:prstDash val="solid"/>
              <a:miter/>
            </a:ln>
          </p:spPr>
          <p:txBody>
            <a:bodyPr rtlCol="0" anchor="ctr"/>
            <a:lstStyle/>
            <a:p>
              <a:endParaRPr lang="en-US"/>
            </a:p>
          </p:txBody>
        </p:sp>
        <p:sp>
          <p:nvSpPr>
            <p:cNvPr id="980" name="Freeform: Shape 979">
              <a:extLst>
                <a:ext uri="{FF2B5EF4-FFF2-40B4-BE49-F238E27FC236}">
                  <a16:creationId xmlns:a16="http://schemas.microsoft.com/office/drawing/2014/main" id="{E7B1FF6E-7209-E120-FADA-F7B09EB4DB4A}"/>
                </a:ext>
              </a:extLst>
            </p:cNvPr>
            <p:cNvSpPr/>
            <p:nvPr/>
          </p:nvSpPr>
          <p:spPr>
            <a:xfrm>
              <a:off x="3630022" y="631714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81" name="Freeform: Shape 980">
              <a:extLst>
                <a:ext uri="{FF2B5EF4-FFF2-40B4-BE49-F238E27FC236}">
                  <a16:creationId xmlns:a16="http://schemas.microsoft.com/office/drawing/2014/main" id="{029D96F9-37A8-8845-F41E-4B7431D6A419}"/>
                </a:ext>
              </a:extLst>
            </p:cNvPr>
            <p:cNvSpPr/>
            <p:nvPr/>
          </p:nvSpPr>
          <p:spPr>
            <a:xfrm>
              <a:off x="3629894" y="631740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82" name="Freeform: Shape 981">
              <a:extLst>
                <a:ext uri="{FF2B5EF4-FFF2-40B4-BE49-F238E27FC236}">
                  <a16:creationId xmlns:a16="http://schemas.microsoft.com/office/drawing/2014/main" id="{E2AFB407-1FE8-FA7D-6C0D-882E0F737F48}"/>
                </a:ext>
              </a:extLst>
            </p:cNvPr>
            <p:cNvSpPr/>
            <p:nvPr/>
          </p:nvSpPr>
          <p:spPr>
            <a:xfrm>
              <a:off x="3637824" y="632175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83" name="Freeform: Shape 982">
              <a:extLst>
                <a:ext uri="{FF2B5EF4-FFF2-40B4-BE49-F238E27FC236}">
                  <a16:creationId xmlns:a16="http://schemas.microsoft.com/office/drawing/2014/main" id="{075BA438-1944-B813-C117-64D6EAD3C50D}"/>
                </a:ext>
              </a:extLst>
            </p:cNvPr>
            <p:cNvSpPr/>
            <p:nvPr/>
          </p:nvSpPr>
          <p:spPr>
            <a:xfrm>
              <a:off x="3633603" y="631932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84" name="Freeform: Shape 983">
              <a:extLst>
                <a:ext uri="{FF2B5EF4-FFF2-40B4-BE49-F238E27FC236}">
                  <a16:creationId xmlns:a16="http://schemas.microsoft.com/office/drawing/2014/main" id="{DBF7A023-FB90-FAAC-8FFE-953F160F640A}"/>
                </a:ext>
              </a:extLst>
            </p:cNvPr>
            <p:cNvSpPr/>
            <p:nvPr/>
          </p:nvSpPr>
          <p:spPr>
            <a:xfrm>
              <a:off x="3630790" y="631944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85" name="Freeform: Shape 984">
              <a:extLst>
                <a:ext uri="{FF2B5EF4-FFF2-40B4-BE49-F238E27FC236}">
                  <a16:creationId xmlns:a16="http://schemas.microsoft.com/office/drawing/2014/main" id="{19FDC18C-E2CC-B3D0-A0E2-66CC033E5651}"/>
                </a:ext>
              </a:extLst>
            </p:cNvPr>
            <p:cNvSpPr/>
            <p:nvPr/>
          </p:nvSpPr>
          <p:spPr>
            <a:xfrm>
              <a:off x="3629127" y="6315868"/>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86" name="Freeform: Shape 985">
              <a:extLst>
                <a:ext uri="{FF2B5EF4-FFF2-40B4-BE49-F238E27FC236}">
                  <a16:creationId xmlns:a16="http://schemas.microsoft.com/office/drawing/2014/main" id="{CA904328-A02D-79E2-293D-6186BCA84020}"/>
                </a:ext>
              </a:extLst>
            </p:cNvPr>
            <p:cNvSpPr/>
            <p:nvPr/>
          </p:nvSpPr>
          <p:spPr>
            <a:xfrm>
              <a:off x="3637540" y="6324053"/>
              <a:ext cx="284" cy="12789"/>
            </a:xfrm>
            <a:custGeom>
              <a:avLst/>
              <a:gdLst>
                <a:gd name="connsiteX0" fmla="*/ 284 w 284"/>
                <a:gd name="connsiteY0" fmla="*/ 0 h 12789"/>
                <a:gd name="connsiteX1" fmla="*/ 284 w 284"/>
                <a:gd name="connsiteY1" fmla="*/ 0 h 12789"/>
                <a:gd name="connsiteX2" fmla="*/ 284 w 284"/>
                <a:gd name="connsiteY2" fmla="*/ 0 h 12789"/>
              </a:gdLst>
              <a:ahLst/>
              <a:cxnLst>
                <a:cxn ang="0">
                  <a:pos x="connsiteX0" y="connsiteY0"/>
                </a:cxn>
                <a:cxn ang="0">
                  <a:pos x="connsiteX1" y="connsiteY1"/>
                </a:cxn>
                <a:cxn ang="0">
                  <a:pos x="connsiteX2" y="connsiteY2"/>
                </a:cxn>
              </a:cxnLst>
              <a:rect l="l" t="t" r="r" b="b"/>
              <a:pathLst>
                <a:path w="284" h="12789">
                  <a:moveTo>
                    <a:pt x="284" y="0"/>
                  </a:moveTo>
                  <a:lnTo>
                    <a:pt x="284" y="0"/>
                  </a:lnTo>
                  <a:cubicBezTo>
                    <a:pt x="284" y="0"/>
                    <a:pt x="-355" y="0"/>
                    <a:pt x="284" y="0"/>
                  </a:cubicBezTo>
                  <a:close/>
                </a:path>
              </a:pathLst>
            </a:custGeom>
            <a:solidFill>
              <a:srgbClr val="FF725E"/>
            </a:solidFill>
            <a:ln w="12783" cap="flat">
              <a:noFill/>
              <a:prstDash val="solid"/>
              <a:miter/>
            </a:ln>
          </p:spPr>
          <p:txBody>
            <a:bodyPr rtlCol="0" anchor="ctr"/>
            <a:lstStyle/>
            <a:p>
              <a:endParaRPr lang="en-US"/>
            </a:p>
          </p:txBody>
        </p:sp>
        <p:sp>
          <p:nvSpPr>
            <p:cNvPr id="987" name="Freeform: Shape 986">
              <a:extLst>
                <a:ext uri="{FF2B5EF4-FFF2-40B4-BE49-F238E27FC236}">
                  <a16:creationId xmlns:a16="http://schemas.microsoft.com/office/drawing/2014/main" id="{4428E712-94E1-8710-EDED-EDF92CCB8CB0}"/>
                </a:ext>
              </a:extLst>
            </p:cNvPr>
            <p:cNvSpPr/>
            <p:nvPr/>
          </p:nvSpPr>
          <p:spPr>
            <a:xfrm>
              <a:off x="3637184" y="631689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88" name="Freeform: Shape 987">
              <a:extLst>
                <a:ext uri="{FF2B5EF4-FFF2-40B4-BE49-F238E27FC236}">
                  <a16:creationId xmlns:a16="http://schemas.microsoft.com/office/drawing/2014/main" id="{7BC8287E-8F27-1D27-C53F-8853677214C9}"/>
                </a:ext>
              </a:extLst>
            </p:cNvPr>
            <p:cNvSpPr/>
            <p:nvPr/>
          </p:nvSpPr>
          <p:spPr>
            <a:xfrm>
              <a:off x="3638208" y="6323798"/>
              <a:ext cx="227" cy="12789"/>
            </a:xfrm>
            <a:custGeom>
              <a:avLst/>
              <a:gdLst>
                <a:gd name="connsiteX0" fmla="*/ 0 w 227"/>
                <a:gd name="connsiteY0" fmla="*/ 0 h 12789"/>
                <a:gd name="connsiteX1" fmla="*/ 0 w 227"/>
                <a:gd name="connsiteY1" fmla="*/ 0 h 12789"/>
                <a:gd name="connsiteX2" fmla="*/ 0 w 227"/>
                <a:gd name="connsiteY2" fmla="*/ 0 h 12789"/>
                <a:gd name="connsiteX3" fmla="*/ 0 w 227"/>
                <a:gd name="connsiteY3" fmla="*/ 0 h 12789"/>
              </a:gdLst>
              <a:ahLst/>
              <a:cxnLst>
                <a:cxn ang="0">
                  <a:pos x="connsiteX0" y="connsiteY0"/>
                </a:cxn>
                <a:cxn ang="0">
                  <a:pos x="connsiteX1" y="connsiteY1"/>
                </a:cxn>
                <a:cxn ang="0">
                  <a:pos x="connsiteX2" y="connsiteY2"/>
                </a:cxn>
                <a:cxn ang="0">
                  <a:pos x="connsiteX3" y="connsiteY3"/>
                </a:cxn>
              </a:cxnLst>
              <a:rect l="l" t="t" r="r" b="b"/>
              <a:pathLst>
                <a:path w="227" h="12789">
                  <a:moveTo>
                    <a:pt x="0" y="0"/>
                  </a:moveTo>
                  <a:lnTo>
                    <a:pt x="0" y="0"/>
                  </a:lnTo>
                  <a:cubicBezTo>
                    <a:pt x="0" y="0"/>
                    <a:pt x="0" y="0"/>
                    <a:pt x="0" y="0"/>
                  </a:cubicBezTo>
                  <a:cubicBezTo>
                    <a:pt x="0" y="0"/>
                    <a:pt x="512" y="0"/>
                    <a:pt x="0" y="0"/>
                  </a:cubicBezTo>
                  <a:close/>
                </a:path>
              </a:pathLst>
            </a:custGeom>
            <a:solidFill>
              <a:srgbClr val="FF725E"/>
            </a:solidFill>
            <a:ln w="12783" cap="flat">
              <a:noFill/>
              <a:prstDash val="solid"/>
              <a:miter/>
            </a:ln>
          </p:spPr>
          <p:txBody>
            <a:bodyPr rtlCol="0" anchor="ctr"/>
            <a:lstStyle/>
            <a:p>
              <a:endParaRPr lang="en-US"/>
            </a:p>
          </p:txBody>
        </p:sp>
        <p:sp>
          <p:nvSpPr>
            <p:cNvPr id="989" name="Freeform: Shape 988">
              <a:extLst>
                <a:ext uri="{FF2B5EF4-FFF2-40B4-BE49-F238E27FC236}">
                  <a16:creationId xmlns:a16="http://schemas.microsoft.com/office/drawing/2014/main" id="{0F6024B3-468A-EEBE-B8F8-503BF28E5578}"/>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90" name="Freeform: Shape 989">
              <a:extLst>
                <a:ext uri="{FF2B5EF4-FFF2-40B4-BE49-F238E27FC236}">
                  <a16:creationId xmlns:a16="http://schemas.microsoft.com/office/drawing/2014/main" id="{8371CB72-9803-AC96-0965-7B1122C0369B}"/>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91" name="Freeform: Shape 990">
              <a:extLst>
                <a:ext uri="{FF2B5EF4-FFF2-40B4-BE49-F238E27FC236}">
                  <a16:creationId xmlns:a16="http://schemas.microsoft.com/office/drawing/2014/main" id="{4348F610-8D30-48AD-FCB1-13B30148C127}"/>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92" name="Freeform: Shape 991">
              <a:extLst>
                <a:ext uri="{FF2B5EF4-FFF2-40B4-BE49-F238E27FC236}">
                  <a16:creationId xmlns:a16="http://schemas.microsoft.com/office/drawing/2014/main" id="{CA08893D-932A-9EFD-A0CF-67A4A4428117}"/>
                </a:ext>
              </a:extLst>
            </p:cNvPr>
            <p:cNvSpPr/>
            <p:nvPr/>
          </p:nvSpPr>
          <p:spPr>
            <a:xfrm>
              <a:off x="3635650" y="632520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93" name="Freeform: Shape 992">
              <a:extLst>
                <a:ext uri="{FF2B5EF4-FFF2-40B4-BE49-F238E27FC236}">
                  <a16:creationId xmlns:a16="http://schemas.microsoft.com/office/drawing/2014/main" id="{3DB64802-5879-0815-6952-27EE9CD2E251}"/>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994" name="Freeform: Shape 993">
              <a:extLst>
                <a:ext uri="{FF2B5EF4-FFF2-40B4-BE49-F238E27FC236}">
                  <a16:creationId xmlns:a16="http://schemas.microsoft.com/office/drawing/2014/main" id="{C754F9F0-946B-C0C5-DBF2-1F35FEEF4A5D}"/>
                </a:ext>
              </a:extLst>
            </p:cNvPr>
            <p:cNvSpPr/>
            <p:nvPr/>
          </p:nvSpPr>
          <p:spPr>
            <a:xfrm>
              <a:off x="3638080" y="632507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95" name="Freeform: Shape 994">
              <a:extLst>
                <a:ext uri="{FF2B5EF4-FFF2-40B4-BE49-F238E27FC236}">
                  <a16:creationId xmlns:a16="http://schemas.microsoft.com/office/drawing/2014/main" id="{41B61BFB-6079-DD0F-BF43-2F4BE9FC9DA2}"/>
                </a:ext>
              </a:extLst>
            </p:cNvPr>
            <p:cNvSpPr/>
            <p:nvPr/>
          </p:nvSpPr>
          <p:spPr>
            <a:xfrm>
              <a:off x="3638464" y="632507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996" name="Freeform: Shape 995">
              <a:extLst>
                <a:ext uri="{FF2B5EF4-FFF2-40B4-BE49-F238E27FC236}">
                  <a16:creationId xmlns:a16="http://schemas.microsoft.com/office/drawing/2014/main" id="{D30D3147-7989-77AC-F57F-95251F9ECB15}"/>
                </a:ext>
              </a:extLst>
            </p:cNvPr>
            <p:cNvSpPr/>
            <p:nvPr/>
          </p:nvSpPr>
          <p:spPr>
            <a:xfrm>
              <a:off x="3638336" y="6324949"/>
              <a:ext cx="128" cy="12789"/>
            </a:xfrm>
            <a:custGeom>
              <a:avLst/>
              <a:gdLst>
                <a:gd name="connsiteX0" fmla="*/ 0 w 128"/>
                <a:gd name="connsiteY0" fmla="*/ 0 h 12789"/>
                <a:gd name="connsiteX1" fmla="*/ 0 w 128"/>
                <a:gd name="connsiteY1" fmla="*/ 0 h 12789"/>
                <a:gd name="connsiteX2" fmla="*/ 128 w 128"/>
                <a:gd name="connsiteY2" fmla="*/ 0 h 12789"/>
                <a:gd name="connsiteX3" fmla="*/ 0 w 128"/>
                <a:gd name="connsiteY3" fmla="*/ 0 h 12789"/>
              </a:gdLst>
              <a:ahLst/>
              <a:cxnLst>
                <a:cxn ang="0">
                  <a:pos x="connsiteX0" y="connsiteY0"/>
                </a:cxn>
                <a:cxn ang="0">
                  <a:pos x="connsiteX1" y="connsiteY1"/>
                </a:cxn>
                <a:cxn ang="0">
                  <a:pos x="connsiteX2" y="connsiteY2"/>
                </a:cxn>
                <a:cxn ang="0">
                  <a:pos x="connsiteX3" y="connsiteY3"/>
                </a:cxn>
              </a:cxnLst>
              <a:rect l="l" t="t" r="r" b="b"/>
              <a:pathLst>
                <a:path w="128" h="12789">
                  <a:moveTo>
                    <a:pt x="0" y="0"/>
                  </a:moveTo>
                  <a:lnTo>
                    <a:pt x="0" y="0"/>
                  </a:lnTo>
                  <a:lnTo>
                    <a:pt x="128" y="0"/>
                  </a:lnTo>
                  <a:lnTo>
                    <a:pt x="0" y="0"/>
                  </a:lnTo>
                  <a:close/>
                </a:path>
              </a:pathLst>
            </a:custGeom>
            <a:solidFill>
              <a:srgbClr val="FF725E"/>
            </a:solidFill>
            <a:ln w="12783" cap="flat">
              <a:noFill/>
              <a:prstDash val="solid"/>
              <a:miter/>
            </a:ln>
          </p:spPr>
          <p:txBody>
            <a:bodyPr rtlCol="0" anchor="ctr"/>
            <a:lstStyle/>
            <a:p>
              <a:endParaRPr lang="en-US"/>
            </a:p>
          </p:txBody>
        </p:sp>
        <p:sp>
          <p:nvSpPr>
            <p:cNvPr id="997" name="Freeform: Shape 996">
              <a:extLst>
                <a:ext uri="{FF2B5EF4-FFF2-40B4-BE49-F238E27FC236}">
                  <a16:creationId xmlns:a16="http://schemas.microsoft.com/office/drawing/2014/main" id="{13EDE923-18BB-282F-3B71-6F025B4F4E55}"/>
                </a:ext>
              </a:extLst>
            </p:cNvPr>
            <p:cNvSpPr/>
            <p:nvPr/>
          </p:nvSpPr>
          <p:spPr>
            <a:xfrm>
              <a:off x="3631372" y="6313310"/>
              <a:ext cx="56" cy="12789"/>
            </a:xfrm>
            <a:custGeom>
              <a:avLst/>
              <a:gdLst>
                <a:gd name="connsiteX0" fmla="*/ 57 w 56"/>
                <a:gd name="connsiteY0" fmla="*/ 0 h 12789"/>
                <a:gd name="connsiteX1" fmla="*/ 57 w 56"/>
                <a:gd name="connsiteY1" fmla="*/ 0 h 12789"/>
                <a:gd name="connsiteX2" fmla="*/ 57 w 56"/>
                <a:gd name="connsiteY2" fmla="*/ 0 h 12789"/>
              </a:gdLst>
              <a:ahLst/>
              <a:cxnLst>
                <a:cxn ang="0">
                  <a:pos x="connsiteX0" y="connsiteY0"/>
                </a:cxn>
                <a:cxn ang="0">
                  <a:pos x="connsiteX1" y="connsiteY1"/>
                </a:cxn>
                <a:cxn ang="0">
                  <a:pos x="connsiteX2" y="connsiteY2"/>
                </a:cxn>
              </a:cxnLst>
              <a:rect l="l" t="t" r="r" b="b"/>
              <a:pathLst>
                <a:path w="56" h="12789">
                  <a:moveTo>
                    <a:pt x="57" y="0"/>
                  </a:moveTo>
                  <a:lnTo>
                    <a:pt x="57" y="0"/>
                  </a:lnTo>
                  <a:cubicBezTo>
                    <a:pt x="57" y="0"/>
                    <a:pt x="-71" y="0"/>
                    <a:pt x="57" y="0"/>
                  </a:cubicBezTo>
                  <a:close/>
                </a:path>
              </a:pathLst>
            </a:custGeom>
            <a:solidFill>
              <a:srgbClr val="FF725E"/>
            </a:solidFill>
            <a:ln w="12783" cap="flat">
              <a:noFill/>
              <a:prstDash val="solid"/>
              <a:miter/>
            </a:ln>
          </p:spPr>
          <p:txBody>
            <a:bodyPr rtlCol="0" anchor="ctr"/>
            <a:lstStyle/>
            <a:p>
              <a:endParaRPr lang="en-US"/>
            </a:p>
          </p:txBody>
        </p:sp>
        <p:sp>
          <p:nvSpPr>
            <p:cNvPr id="998" name="Freeform: Shape 997">
              <a:extLst>
                <a:ext uri="{FF2B5EF4-FFF2-40B4-BE49-F238E27FC236}">
                  <a16:creationId xmlns:a16="http://schemas.microsoft.com/office/drawing/2014/main" id="{EBE8F538-CD1D-226F-CF47-7C8DA0FBF2DD}"/>
                </a:ext>
              </a:extLst>
            </p:cNvPr>
            <p:cNvSpPr/>
            <p:nvPr/>
          </p:nvSpPr>
          <p:spPr>
            <a:xfrm>
              <a:off x="3630790" y="6321240"/>
              <a:ext cx="12789" cy="12789"/>
            </a:xfrm>
            <a:custGeom>
              <a:avLst/>
              <a:gdLst>
                <a:gd name="connsiteX0" fmla="*/ 0 w 12789"/>
                <a:gd name="connsiteY0" fmla="*/ 0 h 12789"/>
                <a:gd name="connsiteX1" fmla="*/ 0 w 12789"/>
                <a:gd name="connsiteY1" fmla="*/ 0 h 12789"/>
                <a:gd name="connsiteX2" fmla="*/ 0 w 12789"/>
                <a:gd name="connsiteY2" fmla="*/ 0 h 12789"/>
                <a:gd name="connsiteX3" fmla="*/ 0 w 12789"/>
                <a:gd name="connsiteY3" fmla="*/ 0 h 12789"/>
              </a:gdLst>
              <a:ahLst/>
              <a:cxnLst>
                <a:cxn ang="0">
                  <a:pos x="connsiteX0" y="connsiteY0"/>
                </a:cxn>
                <a:cxn ang="0">
                  <a:pos x="connsiteX1" y="connsiteY1"/>
                </a:cxn>
                <a:cxn ang="0">
                  <a:pos x="connsiteX2" y="connsiteY2"/>
                </a:cxn>
                <a:cxn ang="0">
                  <a:pos x="connsiteX3" y="connsiteY3"/>
                </a:cxn>
              </a:cxnLst>
              <a:rect l="l" t="t" r="r" b="b"/>
              <a:pathLst>
                <a:path w="12789" h="12789">
                  <a:moveTo>
                    <a:pt x="0" y="0"/>
                  </a:moveTo>
                  <a:lnTo>
                    <a:pt x="0" y="0"/>
                  </a:ln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999" name="Freeform: Shape 998">
              <a:extLst>
                <a:ext uri="{FF2B5EF4-FFF2-40B4-BE49-F238E27FC236}">
                  <a16:creationId xmlns:a16="http://schemas.microsoft.com/office/drawing/2014/main" id="{793D6F73-C637-F27E-68D8-F9E81E9D5CA5}"/>
                </a:ext>
              </a:extLst>
            </p:cNvPr>
            <p:cNvSpPr/>
            <p:nvPr/>
          </p:nvSpPr>
          <p:spPr>
            <a:xfrm>
              <a:off x="3630278" y="632124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00" name="Freeform: Shape 999">
              <a:extLst>
                <a:ext uri="{FF2B5EF4-FFF2-40B4-BE49-F238E27FC236}">
                  <a16:creationId xmlns:a16="http://schemas.microsoft.com/office/drawing/2014/main" id="{41DD6539-44F5-03E2-BE49-4A9460B604BE}"/>
                </a:ext>
              </a:extLst>
            </p:cNvPr>
            <p:cNvSpPr/>
            <p:nvPr/>
          </p:nvSpPr>
          <p:spPr>
            <a:xfrm>
              <a:off x="3627592" y="6312670"/>
              <a:ext cx="11425" cy="12150"/>
            </a:xfrm>
            <a:custGeom>
              <a:avLst/>
              <a:gdLst>
                <a:gd name="connsiteX0" fmla="*/ 2174 w 11425"/>
                <a:gd name="connsiteY0" fmla="*/ 3965 h 12150"/>
                <a:gd name="connsiteX1" fmla="*/ 0 w 11425"/>
                <a:gd name="connsiteY1" fmla="*/ 3965 h 12150"/>
                <a:gd name="connsiteX2" fmla="*/ 2430 w 11425"/>
                <a:gd name="connsiteY2" fmla="*/ 3965 h 12150"/>
                <a:gd name="connsiteX3" fmla="*/ 1790 w 11425"/>
                <a:gd name="connsiteY3" fmla="*/ 3965 h 12150"/>
                <a:gd name="connsiteX4" fmla="*/ 3069 w 11425"/>
                <a:gd name="connsiteY4" fmla="*/ 3965 h 12150"/>
                <a:gd name="connsiteX5" fmla="*/ 3069 w 11425"/>
                <a:gd name="connsiteY5" fmla="*/ 3965 h 12150"/>
                <a:gd name="connsiteX6" fmla="*/ 3069 w 11425"/>
                <a:gd name="connsiteY6" fmla="*/ 3965 h 12150"/>
                <a:gd name="connsiteX7" fmla="*/ 3069 w 11425"/>
                <a:gd name="connsiteY7" fmla="*/ 3965 h 12150"/>
                <a:gd name="connsiteX8" fmla="*/ 1535 w 11425"/>
                <a:gd name="connsiteY8" fmla="*/ 3965 h 12150"/>
                <a:gd name="connsiteX9" fmla="*/ 3965 w 11425"/>
                <a:gd name="connsiteY9" fmla="*/ 3965 h 12150"/>
                <a:gd name="connsiteX10" fmla="*/ 3965 w 11425"/>
                <a:gd name="connsiteY10" fmla="*/ 3965 h 12150"/>
                <a:gd name="connsiteX11" fmla="*/ 3325 w 11425"/>
                <a:gd name="connsiteY11" fmla="*/ 3965 h 12150"/>
                <a:gd name="connsiteX12" fmla="*/ 2046 w 11425"/>
                <a:gd name="connsiteY12" fmla="*/ 3965 h 12150"/>
                <a:gd name="connsiteX13" fmla="*/ 3581 w 11425"/>
                <a:gd name="connsiteY13" fmla="*/ 3965 h 12150"/>
                <a:gd name="connsiteX14" fmla="*/ 4220 w 11425"/>
                <a:gd name="connsiteY14" fmla="*/ 3965 h 12150"/>
                <a:gd name="connsiteX15" fmla="*/ 4988 w 11425"/>
                <a:gd name="connsiteY15" fmla="*/ 3965 h 12150"/>
                <a:gd name="connsiteX16" fmla="*/ 4988 w 11425"/>
                <a:gd name="connsiteY16" fmla="*/ 3965 h 12150"/>
                <a:gd name="connsiteX17" fmla="*/ 4732 w 11425"/>
                <a:gd name="connsiteY17" fmla="*/ 3965 h 12150"/>
                <a:gd name="connsiteX18" fmla="*/ 4093 w 11425"/>
                <a:gd name="connsiteY18" fmla="*/ 3965 h 12150"/>
                <a:gd name="connsiteX19" fmla="*/ 4093 w 11425"/>
                <a:gd name="connsiteY19" fmla="*/ 3965 h 12150"/>
                <a:gd name="connsiteX20" fmla="*/ 3325 w 11425"/>
                <a:gd name="connsiteY20" fmla="*/ 3965 h 12150"/>
                <a:gd name="connsiteX21" fmla="*/ 6651 w 11425"/>
                <a:gd name="connsiteY21" fmla="*/ 3965 h 12150"/>
                <a:gd name="connsiteX22" fmla="*/ 4349 w 11425"/>
                <a:gd name="connsiteY22" fmla="*/ 3965 h 12150"/>
                <a:gd name="connsiteX23" fmla="*/ 4349 w 11425"/>
                <a:gd name="connsiteY23" fmla="*/ 3965 h 12150"/>
                <a:gd name="connsiteX24" fmla="*/ 3581 w 11425"/>
                <a:gd name="connsiteY24" fmla="*/ 3965 h 12150"/>
                <a:gd name="connsiteX25" fmla="*/ 5116 w 11425"/>
                <a:gd name="connsiteY25" fmla="*/ 3965 h 12150"/>
                <a:gd name="connsiteX26" fmla="*/ 4220 w 11425"/>
                <a:gd name="connsiteY26" fmla="*/ 3965 h 12150"/>
                <a:gd name="connsiteX27" fmla="*/ 5116 w 11425"/>
                <a:gd name="connsiteY27" fmla="*/ 3965 h 12150"/>
                <a:gd name="connsiteX28" fmla="*/ 5116 w 11425"/>
                <a:gd name="connsiteY28" fmla="*/ 3965 h 12150"/>
                <a:gd name="connsiteX29" fmla="*/ 5116 w 11425"/>
                <a:gd name="connsiteY29" fmla="*/ 3965 h 12150"/>
                <a:gd name="connsiteX30" fmla="*/ 5116 w 11425"/>
                <a:gd name="connsiteY30" fmla="*/ 3965 h 12150"/>
                <a:gd name="connsiteX31" fmla="*/ 6523 w 11425"/>
                <a:gd name="connsiteY31" fmla="*/ 3965 h 12150"/>
                <a:gd name="connsiteX32" fmla="*/ 9081 w 11425"/>
                <a:gd name="connsiteY32" fmla="*/ 3965 h 12150"/>
                <a:gd name="connsiteX33" fmla="*/ 4604 w 11425"/>
                <a:gd name="connsiteY33" fmla="*/ 3965 h 12150"/>
                <a:gd name="connsiteX34" fmla="*/ 4604 w 11425"/>
                <a:gd name="connsiteY34" fmla="*/ 3965 h 12150"/>
                <a:gd name="connsiteX35" fmla="*/ 6395 w 11425"/>
                <a:gd name="connsiteY35" fmla="*/ 3965 h 12150"/>
                <a:gd name="connsiteX36" fmla="*/ 4604 w 11425"/>
                <a:gd name="connsiteY36" fmla="*/ 3965 h 12150"/>
                <a:gd name="connsiteX37" fmla="*/ 4604 w 11425"/>
                <a:gd name="connsiteY37" fmla="*/ 3965 h 12150"/>
                <a:gd name="connsiteX38" fmla="*/ 4604 w 11425"/>
                <a:gd name="connsiteY38" fmla="*/ 3965 h 12150"/>
                <a:gd name="connsiteX39" fmla="*/ 4604 w 11425"/>
                <a:gd name="connsiteY39" fmla="*/ 3965 h 12150"/>
                <a:gd name="connsiteX40" fmla="*/ 7034 w 11425"/>
                <a:gd name="connsiteY40" fmla="*/ 3965 h 12150"/>
                <a:gd name="connsiteX41" fmla="*/ 4604 w 11425"/>
                <a:gd name="connsiteY41" fmla="*/ 3965 h 12150"/>
                <a:gd name="connsiteX42" fmla="*/ 3069 w 11425"/>
                <a:gd name="connsiteY42" fmla="*/ 3965 h 12150"/>
                <a:gd name="connsiteX43" fmla="*/ 3069 w 11425"/>
                <a:gd name="connsiteY43" fmla="*/ 3965 h 12150"/>
                <a:gd name="connsiteX44" fmla="*/ 4988 w 11425"/>
                <a:gd name="connsiteY44" fmla="*/ 3965 h 12150"/>
                <a:gd name="connsiteX45" fmla="*/ 3965 w 11425"/>
                <a:gd name="connsiteY45" fmla="*/ 3965 h 12150"/>
                <a:gd name="connsiteX46" fmla="*/ 6779 w 11425"/>
                <a:gd name="connsiteY46" fmla="*/ 3965 h 12150"/>
                <a:gd name="connsiteX47" fmla="*/ 4349 w 11425"/>
                <a:gd name="connsiteY47" fmla="*/ 3965 h 12150"/>
                <a:gd name="connsiteX48" fmla="*/ 4349 w 11425"/>
                <a:gd name="connsiteY48" fmla="*/ 3965 h 12150"/>
                <a:gd name="connsiteX49" fmla="*/ 3581 w 11425"/>
                <a:gd name="connsiteY49" fmla="*/ 3965 h 12150"/>
                <a:gd name="connsiteX50" fmla="*/ 9464 w 11425"/>
                <a:gd name="connsiteY50" fmla="*/ 3965 h 12150"/>
                <a:gd name="connsiteX51" fmla="*/ 7674 w 11425"/>
                <a:gd name="connsiteY51" fmla="*/ 3965 h 12150"/>
                <a:gd name="connsiteX52" fmla="*/ 4732 w 11425"/>
                <a:gd name="connsiteY52" fmla="*/ 3965 h 12150"/>
                <a:gd name="connsiteX53" fmla="*/ 3965 w 11425"/>
                <a:gd name="connsiteY53" fmla="*/ 3965 h 12150"/>
                <a:gd name="connsiteX54" fmla="*/ 4860 w 11425"/>
                <a:gd name="connsiteY54" fmla="*/ 3965 h 12150"/>
                <a:gd name="connsiteX55" fmla="*/ 4860 w 11425"/>
                <a:gd name="connsiteY55" fmla="*/ 3965 h 12150"/>
                <a:gd name="connsiteX56" fmla="*/ 6779 w 11425"/>
                <a:gd name="connsiteY56" fmla="*/ 3965 h 12150"/>
                <a:gd name="connsiteX57" fmla="*/ 6139 w 11425"/>
                <a:gd name="connsiteY57" fmla="*/ 3965 h 12150"/>
                <a:gd name="connsiteX58" fmla="*/ 4732 w 11425"/>
                <a:gd name="connsiteY58" fmla="*/ 3965 h 12150"/>
                <a:gd name="connsiteX59" fmla="*/ 6011 w 11425"/>
                <a:gd name="connsiteY59" fmla="*/ 3965 h 12150"/>
                <a:gd name="connsiteX60" fmla="*/ 6011 w 11425"/>
                <a:gd name="connsiteY60" fmla="*/ 3965 h 12150"/>
                <a:gd name="connsiteX61" fmla="*/ 9337 w 11425"/>
                <a:gd name="connsiteY61" fmla="*/ 3965 h 12150"/>
                <a:gd name="connsiteX62" fmla="*/ 8697 w 11425"/>
                <a:gd name="connsiteY62" fmla="*/ 3965 h 12150"/>
                <a:gd name="connsiteX63" fmla="*/ 10104 w 11425"/>
                <a:gd name="connsiteY63" fmla="*/ 3965 h 12150"/>
                <a:gd name="connsiteX64" fmla="*/ 7802 w 11425"/>
                <a:gd name="connsiteY64" fmla="*/ 3965 h 12150"/>
                <a:gd name="connsiteX65" fmla="*/ 7802 w 11425"/>
                <a:gd name="connsiteY65" fmla="*/ 3965 h 12150"/>
                <a:gd name="connsiteX66" fmla="*/ 7034 w 11425"/>
                <a:gd name="connsiteY66" fmla="*/ 3965 h 12150"/>
                <a:gd name="connsiteX67" fmla="*/ 6267 w 11425"/>
                <a:gd name="connsiteY67" fmla="*/ 4604 h 12150"/>
                <a:gd name="connsiteX68" fmla="*/ 7034 w 11425"/>
                <a:gd name="connsiteY68" fmla="*/ 4604 h 12150"/>
                <a:gd name="connsiteX69" fmla="*/ 8313 w 11425"/>
                <a:gd name="connsiteY69" fmla="*/ 4604 h 12150"/>
                <a:gd name="connsiteX70" fmla="*/ 9209 w 11425"/>
                <a:gd name="connsiteY70" fmla="*/ 4604 h 12150"/>
                <a:gd name="connsiteX71" fmla="*/ 8185 w 11425"/>
                <a:gd name="connsiteY71" fmla="*/ 4604 h 12150"/>
                <a:gd name="connsiteX72" fmla="*/ 8185 w 11425"/>
                <a:gd name="connsiteY72" fmla="*/ 4604 h 12150"/>
                <a:gd name="connsiteX73" fmla="*/ 8185 w 11425"/>
                <a:gd name="connsiteY73" fmla="*/ 4604 h 12150"/>
                <a:gd name="connsiteX74" fmla="*/ 8825 w 11425"/>
                <a:gd name="connsiteY74" fmla="*/ 4604 h 12150"/>
                <a:gd name="connsiteX75" fmla="*/ 10104 w 11425"/>
                <a:gd name="connsiteY75" fmla="*/ 4604 h 12150"/>
                <a:gd name="connsiteX76" fmla="*/ 11127 w 11425"/>
                <a:gd name="connsiteY76" fmla="*/ 4604 h 12150"/>
                <a:gd name="connsiteX77" fmla="*/ 9720 w 11425"/>
                <a:gd name="connsiteY77" fmla="*/ 4604 h 12150"/>
                <a:gd name="connsiteX78" fmla="*/ 11383 w 11425"/>
                <a:gd name="connsiteY78" fmla="*/ 4604 h 12150"/>
                <a:gd name="connsiteX79" fmla="*/ 9081 w 11425"/>
                <a:gd name="connsiteY79" fmla="*/ 4604 h 12150"/>
                <a:gd name="connsiteX80" fmla="*/ 10743 w 11425"/>
                <a:gd name="connsiteY80" fmla="*/ 4604 h 12150"/>
                <a:gd name="connsiteX81" fmla="*/ 10743 w 11425"/>
                <a:gd name="connsiteY81" fmla="*/ 4604 h 12150"/>
                <a:gd name="connsiteX82" fmla="*/ 10743 w 11425"/>
                <a:gd name="connsiteY82" fmla="*/ 4604 h 12150"/>
                <a:gd name="connsiteX83" fmla="*/ 10743 w 11425"/>
                <a:gd name="connsiteY83" fmla="*/ 4604 h 12150"/>
                <a:gd name="connsiteX84" fmla="*/ 10743 w 11425"/>
                <a:gd name="connsiteY84" fmla="*/ 4604 h 12150"/>
                <a:gd name="connsiteX85" fmla="*/ 10743 w 11425"/>
                <a:gd name="connsiteY85" fmla="*/ 4604 h 12150"/>
                <a:gd name="connsiteX86" fmla="*/ 10743 w 11425"/>
                <a:gd name="connsiteY86" fmla="*/ 4604 h 12150"/>
                <a:gd name="connsiteX87" fmla="*/ 10743 w 11425"/>
                <a:gd name="connsiteY87" fmla="*/ 4604 h 12150"/>
                <a:gd name="connsiteX88" fmla="*/ 9976 w 11425"/>
                <a:gd name="connsiteY88" fmla="*/ 4604 h 12150"/>
                <a:gd name="connsiteX89" fmla="*/ 9976 w 11425"/>
                <a:gd name="connsiteY89" fmla="*/ 4604 h 12150"/>
                <a:gd name="connsiteX90" fmla="*/ 9336 w 11425"/>
                <a:gd name="connsiteY90" fmla="*/ 4604 h 12150"/>
                <a:gd name="connsiteX91" fmla="*/ 9336 w 11425"/>
                <a:gd name="connsiteY91" fmla="*/ 4604 h 12150"/>
                <a:gd name="connsiteX92" fmla="*/ 9336 w 11425"/>
                <a:gd name="connsiteY92" fmla="*/ 4604 h 12150"/>
                <a:gd name="connsiteX93" fmla="*/ 9336 w 11425"/>
                <a:gd name="connsiteY93" fmla="*/ 4604 h 12150"/>
                <a:gd name="connsiteX94" fmla="*/ 9336 w 11425"/>
                <a:gd name="connsiteY94" fmla="*/ 4604 h 12150"/>
                <a:gd name="connsiteX95" fmla="*/ 8441 w 11425"/>
                <a:gd name="connsiteY95" fmla="*/ 4604 h 12150"/>
                <a:gd name="connsiteX96" fmla="*/ 9336 w 11425"/>
                <a:gd name="connsiteY96" fmla="*/ 4604 h 12150"/>
                <a:gd name="connsiteX97" fmla="*/ 7802 w 11425"/>
                <a:gd name="connsiteY97" fmla="*/ 4604 h 12150"/>
                <a:gd name="connsiteX98" fmla="*/ 7802 w 11425"/>
                <a:gd name="connsiteY98" fmla="*/ 4604 h 12150"/>
                <a:gd name="connsiteX99" fmla="*/ 7802 w 11425"/>
                <a:gd name="connsiteY99" fmla="*/ 4604 h 12150"/>
                <a:gd name="connsiteX100" fmla="*/ 7802 w 11425"/>
                <a:gd name="connsiteY100" fmla="*/ 4604 h 12150"/>
                <a:gd name="connsiteX101" fmla="*/ 9081 w 11425"/>
                <a:gd name="connsiteY101" fmla="*/ 3709 h 12150"/>
                <a:gd name="connsiteX102" fmla="*/ 8441 w 11425"/>
                <a:gd name="connsiteY102" fmla="*/ 3709 h 12150"/>
                <a:gd name="connsiteX103" fmla="*/ 9592 w 11425"/>
                <a:gd name="connsiteY103" fmla="*/ 3709 h 12150"/>
                <a:gd name="connsiteX104" fmla="*/ 8953 w 11425"/>
                <a:gd name="connsiteY104" fmla="*/ 3709 h 12150"/>
                <a:gd name="connsiteX105" fmla="*/ 9848 w 11425"/>
                <a:gd name="connsiteY105" fmla="*/ 3709 h 12150"/>
                <a:gd name="connsiteX106" fmla="*/ 9848 w 11425"/>
                <a:gd name="connsiteY106" fmla="*/ 3709 h 12150"/>
                <a:gd name="connsiteX107" fmla="*/ 7802 w 11425"/>
                <a:gd name="connsiteY107" fmla="*/ 3709 h 12150"/>
                <a:gd name="connsiteX108" fmla="*/ 7802 w 11425"/>
                <a:gd name="connsiteY108" fmla="*/ 3709 h 12150"/>
                <a:gd name="connsiteX109" fmla="*/ 8825 w 11425"/>
                <a:gd name="connsiteY109" fmla="*/ 3709 h 12150"/>
                <a:gd name="connsiteX110" fmla="*/ 8825 w 11425"/>
                <a:gd name="connsiteY110" fmla="*/ 3709 h 12150"/>
                <a:gd name="connsiteX111" fmla="*/ 8825 w 11425"/>
                <a:gd name="connsiteY111" fmla="*/ 3709 h 12150"/>
                <a:gd name="connsiteX112" fmla="*/ 8825 w 11425"/>
                <a:gd name="connsiteY112" fmla="*/ 3709 h 12150"/>
                <a:gd name="connsiteX113" fmla="*/ 8825 w 11425"/>
                <a:gd name="connsiteY113" fmla="*/ 3709 h 12150"/>
                <a:gd name="connsiteX114" fmla="*/ 8825 w 11425"/>
                <a:gd name="connsiteY114" fmla="*/ 3709 h 12150"/>
                <a:gd name="connsiteX115" fmla="*/ 8825 w 11425"/>
                <a:gd name="connsiteY115" fmla="*/ 3709 h 12150"/>
                <a:gd name="connsiteX116" fmla="*/ 9464 w 11425"/>
                <a:gd name="connsiteY116" fmla="*/ 3709 h 12150"/>
                <a:gd name="connsiteX117" fmla="*/ 8697 w 11425"/>
                <a:gd name="connsiteY117" fmla="*/ 3709 h 12150"/>
                <a:gd name="connsiteX118" fmla="*/ 8697 w 11425"/>
                <a:gd name="connsiteY118" fmla="*/ 3709 h 12150"/>
                <a:gd name="connsiteX119" fmla="*/ 8697 w 11425"/>
                <a:gd name="connsiteY119" fmla="*/ 3709 h 12150"/>
                <a:gd name="connsiteX120" fmla="*/ 11127 w 11425"/>
                <a:gd name="connsiteY120" fmla="*/ 3709 h 12150"/>
                <a:gd name="connsiteX121" fmla="*/ 11127 w 11425"/>
                <a:gd name="connsiteY121" fmla="*/ 3709 h 12150"/>
                <a:gd name="connsiteX122" fmla="*/ 10360 w 11425"/>
                <a:gd name="connsiteY122" fmla="*/ 3709 h 12150"/>
                <a:gd name="connsiteX123" fmla="*/ 9336 w 11425"/>
                <a:gd name="connsiteY123" fmla="*/ 3709 h 12150"/>
                <a:gd name="connsiteX124" fmla="*/ 9336 w 11425"/>
                <a:gd name="connsiteY124" fmla="*/ 3709 h 12150"/>
                <a:gd name="connsiteX125" fmla="*/ 8441 w 11425"/>
                <a:gd name="connsiteY125" fmla="*/ 3709 h 12150"/>
                <a:gd name="connsiteX126" fmla="*/ 9592 w 11425"/>
                <a:gd name="connsiteY126" fmla="*/ 3709 h 12150"/>
                <a:gd name="connsiteX127" fmla="*/ 9592 w 11425"/>
                <a:gd name="connsiteY127" fmla="*/ 3709 h 12150"/>
                <a:gd name="connsiteX128" fmla="*/ 8569 w 11425"/>
                <a:gd name="connsiteY128" fmla="*/ 3709 h 12150"/>
                <a:gd name="connsiteX129" fmla="*/ 8569 w 11425"/>
                <a:gd name="connsiteY129" fmla="*/ 3709 h 12150"/>
                <a:gd name="connsiteX130" fmla="*/ 7674 w 11425"/>
                <a:gd name="connsiteY130" fmla="*/ 3709 h 12150"/>
                <a:gd name="connsiteX131" fmla="*/ 8441 w 11425"/>
                <a:gd name="connsiteY131" fmla="*/ 3709 h 12150"/>
                <a:gd name="connsiteX132" fmla="*/ 8441 w 11425"/>
                <a:gd name="connsiteY132" fmla="*/ 3709 h 12150"/>
                <a:gd name="connsiteX133" fmla="*/ 8441 w 11425"/>
                <a:gd name="connsiteY133" fmla="*/ 3709 h 12150"/>
                <a:gd name="connsiteX134" fmla="*/ 7802 w 11425"/>
                <a:gd name="connsiteY134" fmla="*/ 3709 h 12150"/>
                <a:gd name="connsiteX135" fmla="*/ 7034 w 11425"/>
                <a:gd name="connsiteY135" fmla="*/ 3709 h 12150"/>
                <a:gd name="connsiteX136" fmla="*/ 5372 w 11425"/>
                <a:gd name="connsiteY136" fmla="*/ 3709 h 12150"/>
                <a:gd name="connsiteX137" fmla="*/ 6395 w 11425"/>
                <a:gd name="connsiteY137" fmla="*/ 3709 h 12150"/>
                <a:gd name="connsiteX138" fmla="*/ 6395 w 11425"/>
                <a:gd name="connsiteY138" fmla="*/ 3709 h 12150"/>
                <a:gd name="connsiteX139" fmla="*/ 7930 w 11425"/>
                <a:gd name="connsiteY139" fmla="*/ 3709 h 12150"/>
                <a:gd name="connsiteX140" fmla="*/ 8697 w 11425"/>
                <a:gd name="connsiteY140" fmla="*/ 2686 h 12150"/>
                <a:gd name="connsiteX141" fmla="*/ 7546 w 11425"/>
                <a:gd name="connsiteY141" fmla="*/ 2686 h 12150"/>
                <a:gd name="connsiteX142" fmla="*/ 8441 w 11425"/>
                <a:gd name="connsiteY142" fmla="*/ 2686 h 12150"/>
                <a:gd name="connsiteX143" fmla="*/ 7546 w 11425"/>
                <a:gd name="connsiteY143" fmla="*/ 2686 h 12150"/>
                <a:gd name="connsiteX144" fmla="*/ 8569 w 11425"/>
                <a:gd name="connsiteY144" fmla="*/ 2686 h 12150"/>
                <a:gd name="connsiteX145" fmla="*/ 8569 w 11425"/>
                <a:gd name="connsiteY145" fmla="*/ 2686 h 12150"/>
                <a:gd name="connsiteX146" fmla="*/ 6779 w 11425"/>
                <a:gd name="connsiteY146" fmla="*/ 2686 h 12150"/>
                <a:gd name="connsiteX147" fmla="*/ 7802 w 11425"/>
                <a:gd name="connsiteY147" fmla="*/ 2686 h 12150"/>
                <a:gd name="connsiteX148" fmla="*/ 7802 w 11425"/>
                <a:gd name="connsiteY148" fmla="*/ 2686 h 12150"/>
                <a:gd name="connsiteX149" fmla="*/ 6651 w 11425"/>
                <a:gd name="connsiteY149" fmla="*/ 2686 h 12150"/>
                <a:gd name="connsiteX150" fmla="*/ 9081 w 11425"/>
                <a:gd name="connsiteY150" fmla="*/ 2686 h 12150"/>
                <a:gd name="connsiteX151" fmla="*/ 7418 w 11425"/>
                <a:gd name="connsiteY151" fmla="*/ 2686 h 12150"/>
                <a:gd name="connsiteX152" fmla="*/ 8697 w 11425"/>
                <a:gd name="connsiteY152" fmla="*/ 2686 h 12150"/>
                <a:gd name="connsiteX153" fmla="*/ 8697 w 11425"/>
                <a:gd name="connsiteY153" fmla="*/ 2046 h 12150"/>
                <a:gd name="connsiteX154" fmla="*/ 8697 w 11425"/>
                <a:gd name="connsiteY154" fmla="*/ 2046 h 12150"/>
                <a:gd name="connsiteX155" fmla="*/ 8058 w 11425"/>
                <a:gd name="connsiteY155" fmla="*/ 2046 h 12150"/>
                <a:gd name="connsiteX156" fmla="*/ 7418 w 11425"/>
                <a:gd name="connsiteY156" fmla="*/ 2046 h 12150"/>
                <a:gd name="connsiteX157" fmla="*/ 8697 w 11425"/>
                <a:gd name="connsiteY157" fmla="*/ 640 h 12150"/>
                <a:gd name="connsiteX158" fmla="*/ 7034 w 11425"/>
                <a:gd name="connsiteY158" fmla="*/ 640 h 12150"/>
                <a:gd name="connsiteX159" fmla="*/ 8058 w 11425"/>
                <a:gd name="connsiteY159" fmla="*/ 640 h 12150"/>
                <a:gd name="connsiteX160" fmla="*/ 7034 w 11425"/>
                <a:gd name="connsiteY160" fmla="*/ 640 h 12150"/>
                <a:gd name="connsiteX161" fmla="*/ 7034 w 11425"/>
                <a:gd name="connsiteY161" fmla="*/ 640 h 12150"/>
                <a:gd name="connsiteX162" fmla="*/ 2941 w 11425"/>
                <a:gd name="connsiteY162" fmla="*/ 640 h 12150"/>
                <a:gd name="connsiteX163" fmla="*/ 2941 w 11425"/>
                <a:gd name="connsiteY163" fmla="*/ 640 h 12150"/>
                <a:gd name="connsiteX164" fmla="*/ 2046 w 11425"/>
                <a:gd name="connsiteY164" fmla="*/ 640 h 12150"/>
                <a:gd name="connsiteX165" fmla="*/ 2046 w 11425"/>
                <a:gd name="connsiteY165" fmla="*/ 640 h 12150"/>
                <a:gd name="connsiteX166" fmla="*/ 2046 w 11425"/>
                <a:gd name="connsiteY166" fmla="*/ 640 h 12150"/>
                <a:gd name="connsiteX167" fmla="*/ 1151 w 11425"/>
                <a:gd name="connsiteY167" fmla="*/ 640 h 12150"/>
                <a:gd name="connsiteX168" fmla="*/ 2686 w 11425"/>
                <a:gd name="connsiteY168" fmla="*/ 640 h 12150"/>
                <a:gd name="connsiteX169" fmla="*/ 1023 w 11425"/>
                <a:gd name="connsiteY169" fmla="*/ 640 h 12150"/>
                <a:gd name="connsiteX170" fmla="*/ 1790 w 11425"/>
                <a:gd name="connsiteY170" fmla="*/ 640 h 12150"/>
                <a:gd name="connsiteX171" fmla="*/ 1790 w 11425"/>
                <a:gd name="connsiteY171" fmla="*/ 640 h 12150"/>
                <a:gd name="connsiteX172" fmla="*/ 767 w 11425"/>
                <a:gd name="connsiteY172" fmla="*/ 640 h 12150"/>
                <a:gd name="connsiteX173" fmla="*/ 767 w 11425"/>
                <a:gd name="connsiteY173" fmla="*/ 640 h 12150"/>
                <a:gd name="connsiteX174" fmla="*/ 767 w 11425"/>
                <a:gd name="connsiteY174" fmla="*/ 640 h 12150"/>
                <a:gd name="connsiteX175" fmla="*/ 767 w 11425"/>
                <a:gd name="connsiteY175" fmla="*/ 640 h 12150"/>
                <a:gd name="connsiteX176" fmla="*/ 1535 w 11425"/>
                <a:gd name="connsiteY176" fmla="*/ 1407 h 12150"/>
                <a:gd name="connsiteX177" fmla="*/ 1535 w 11425"/>
                <a:gd name="connsiteY177" fmla="*/ 1407 h 12150"/>
                <a:gd name="connsiteX178" fmla="*/ 1535 w 11425"/>
                <a:gd name="connsiteY178" fmla="*/ 1407 h 12150"/>
                <a:gd name="connsiteX179" fmla="*/ 1535 w 11425"/>
                <a:gd name="connsiteY179" fmla="*/ 1407 h 12150"/>
                <a:gd name="connsiteX180" fmla="*/ 1535 w 11425"/>
                <a:gd name="connsiteY180" fmla="*/ 1407 h 12150"/>
                <a:gd name="connsiteX181" fmla="*/ 256 w 11425"/>
                <a:gd name="connsiteY181" fmla="*/ 1407 h 12150"/>
                <a:gd name="connsiteX182" fmla="*/ 2174 w 11425"/>
                <a:gd name="connsiteY182" fmla="*/ 1407 h 12150"/>
                <a:gd name="connsiteX183" fmla="*/ 2174 w 11425"/>
                <a:gd name="connsiteY183" fmla="*/ 1407 h 12150"/>
                <a:gd name="connsiteX184" fmla="*/ 639 w 11425"/>
                <a:gd name="connsiteY184" fmla="*/ 1407 h 12150"/>
                <a:gd name="connsiteX185" fmla="*/ 0 w 11425"/>
                <a:gd name="connsiteY185" fmla="*/ 1407 h 12150"/>
                <a:gd name="connsiteX186" fmla="*/ 1279 w 11425"/>
                <a:gd name="connsiteY186" fmla="*/ 1407 h 12150"/>
                <a:gd name="connsiteX187" fmla="*/ 4732 w 11425"/>
                <a:gd name="connsiteY187" fmla="*/ 1407 h 12150"/>
                <a:gd name="connsiteX188" fmla="*/ 2686 w 11425"/>
                <a:gd name="connsiteY188" fmla="*/ 1407 h 12150"/>
                <a:gd name="connsiteX189" fmla="*/ 2686 w 11425"/>
                <a:gd name="connsiteY189" fmla="*/ 1407 h 12150"/>
                <a:gd name="connsiteX190" fmla="*/ 2686 w 11425"/>
                <a:gd name="connsiteY190" fmla="*/ 1407 h 12150"/>
                <a:gd name="connsiteX191" fmla="*/ 3581 w 11425"/>
                <a:gd name="connsiteY191" fmla="*/ 1407 h 12150"/>
                <a:gd name="connsiteX192" fmla="*/ 4604 w 11425"/>
                <a:gd name="connsiteY192" fmla="*/ 1407 h 12150"/>
                <a:gd name="connsiteX193" fmla="*/ 3837 w 11425"/>
                <a:gd name="connsiteY193" fmla="*/ 1407 h 12150"/>
                <a:gd name="connsiteX194" fmla="*/ 3837 w 11425"/>
                <a:gd name="connsiteY194" fmla="*/ 1407 h 12150"/>
                <a:gd name="connsiteX195" fmla="*/ 2558 w 11425"/>
                <a:gd name="connsiteY195" fmla="*/ 1407 h 12150"/>
                <a:gd name="connsiteX196" fmla="*/ 2558 w 11425"/>
                <a:gd name="connsiteY196" fmla="*/ 1407 h 12150"/>
                <a:gd name="connsiteX197" fmla="*/ 3709 w 11425"/>
                <a:gd name="connsiteY197" fmla="*/ 1407 h 12150"/>
                <a:gd name="connsiteX198" fmla="*/ 2430 w 11425"/>
                <a:gd name="connsiteY198" fmla="*/ 1407 h 12150"/>
                <a:gd name="connsiteX199" fmla="*/ 2430 w 11425"/>
                <a:gd name="connsiteY199" fmla="*/ 1407 h 12150"/>
                <a:gd name="connsiteX200" fmla="*/ 3837 w 11425"/>
                <a:gd name="connsiteY200" fmla="*/ 1407 h 12150"/>
                <a:gd name="connsiteX201" fmla="*/ 2302 w 11425"/>
                <a:gd name="connsiteY201" fmla="*/ 1407 h 12150"/>
                <a:gd name="connsiteX202" fmla="*/ 2302 w 11425"/>
                <a:gd name="connsiteY202" fmla="*/ 1407 h 12150"/>
                <a:gd name="connsiteX203" fmla="*/ 3581 w 11425"/>
                <a:gd name="connsiteY203" fmla="*/ 1407 h 12150"/>
                <a:gd name="connsiteX204" fmla="*/ 4220 w 11425"/>
                <a:gd name="connsiteY204" fmla="*/ 1407 h 12150"/>
                <a:gd name="connsiteX205" fmla="*/ 3453 w 11425"/>
                <a:gd name="connsiteY205" fmla="*/ 1407 h 12150"/>
                <a:gd name="connsiteX206" fmla="*/ 4477 w 11425"/>
                <a:gd name="connsiteY206" fmla="*/ 1407 h 12150"/>
                <a:gd name="connsiteX207" fmla="*/ 2814 w 11425"/>
                <a:gd name="connsiteY207" fmla="*/ 1407 h 12150"/>
                <a:gd name="connsiteX208" fmla="*/ 2814 w 11425"/>
                <a:gd name="connsiteY208" fmla="*/ 1407 h 12150"/>
                <a:gd name="connsiteX209" fmla="*/ 3581 w 11425"/>
                <a:gd name="connsiteY209" fmla="*/ 1407 h 12150"/>
                <a:gd name="connsiteX210" fmla="*/ 3581 w 11425"/>
                <a:gd name="connsiteY210" fmla="*/ 1407 h 12150"/>
                <a:gd name="connsiteX211" fmla="*/ 2814 w 11425"/>
                <a:gd name="connsiteY211" fmla="*/ 1407 h 12150"/>
                <a:gd name="connsiteX212" fmla="*/ 2814 w 11425"/>
                <a:gd name="connsiteY212" fmla="*/ 1407 h 12150"/>
                <a:gd name="connsiteX213" fmla="*/ 2046 w 11425"/>
                <a:gd name="connsiteY213" fmla="*/ 1407 h 12150"/>
                <a:gd name="connsiteX214" fmla="*/ 2686 w 11425"/>
                <a:gd name="connsiteY214" fmla="*/ 1407 h 12150"/>
                <a:gd name="connsiteX215" fmla="*/ 2686 w 11425"/>
                <a:gd name="connsiteY215" fmla="*/ 1407 h 12150"/>
                <a:gd name="connsiteX216" fmla="*/ 2686 w 11425"/>
                <a:gd name="connsiteY216" fmla="*/ 1407 h 12150"/>
                <a:gd name="connsiteX217" fmla="*/ 1535 w 11425"/>
                <a:gd name="connsiteY217" fmla="*/ 1407 h 12150"/>
                <a:gd name="connsiteX218" fmla="*/ 3325 w 11425"/>
                <a:gd name="connsiteY218" fmla="*/ 1407 h 12150"/>
                <a:gd name="connsiteX219" fmla="*/ 2174 w 11425"/>
                <a:gd name="connsiteY219" fmla="*/ 1407 h 12150"/>
                <a:gd name="connsiteX220" fmla="*/ 2941 w 11425"/>
                <a:gd name="connsiteY220" fmla="*/ 1407 h 12150"/>
                <a:gd name="connsiteX221" fmla="*/ 2174 w 11425"/>
                <a:gd name="connsiteY221" fmla="*/ 5116 h 12150"/>
                <a:gd name="connsiteX222" fmla="*/ 2174 w 11425"/>
                <a:gd name="connsiteY222" fmla="*/ 5116 h 12150"/>
                <a:gd name="connsiteX223" fmla="*/ 4093 w 11425"/>
                <a:gd name="connsiteY223" fmla="*/ 6907 h 12150"/>
                <a:gd name="connsiteX224" fmla="*/ 4093 w 11425"/>
                <a:gd name="connsiteY224" fmla="*/ 6907 h 12150"/>
                <a:gd name="connsiteX225" fmla="*/ 9592 w 11425"/>
                <a:gd name="connsiteY225" fmla="*/ 12023 h 12150"/>
                <a:gd name="connsiteX226" fmla="*/ 9592 w 11425"/>
                <a:gd name="connsiteY226" fmla="*/ 12023 h 12150"/>
                <a:gd name="connsiteX227" fmla="*/ 9592 w 11425"/>
                <a:gd name="connsiteY227" fmla="*/ 12023 h 12150"/>
                <a:gd name="connsiteX228" fmla="*/ 9848 w 11425"/>
                <a:gd name="connsiteY228" fmla="*/ 12150 h 12150"/>
                <a:gd name="connsiteX229" fmla="*/ 8697 w 11425"/>
                <a:gd name="connsiteY229" fmla="*/ 0 h 12150"/>
                <a:gd name="connsiteX230" fmla="*/ 8697 w 11425"/>
                <a:gd name="connsiteY230" fmla="*/ 0 h 1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11425" h="12150">
                  <a:moveTo>
                    <a:pt x="2174" y="3965"/>
                  </a:moveTo>
                  <a:lnTo>
                    <a:pt x="0" y="3965"/>
                  </a:lnTo>
                  <a:cubicBezTo>
                    <a:pt x="2174" y="3965"/>
                    <a:pt x="0" y="3965"/>
                    <a:pt x="2430" y="3965"/>
                  </a:cubicBezTo>
                  <a:lnTo>
                    <a:pt x="1790" y="3965"/>
                  </a:lnTo>
                  <a:cubicBezTo>
                    <a:pt x="767" y="3965"/>
                    <a:pt x="3453" y="3965"/>
                    <a:pt x="3069" y="3965"/>
                  </a:cubicBezTo>
                  <a:lnTo>
                    <a:pt x="3069" y="3965"/>
                  </a:lnTo>
                  <a:cubicBezTo>
                    <a:pt x="1023" y="3965"/>
                    <a:pt x="3709" y="3965"/>
                    <a:pt x="3069" y="3965"/>
                  </a:cubicBezTo>
                  <a:lnTo>
                    <a:pt x="3069" y="3965"/>
                  </a:lnTo>
                  <a:lnTo>
                    <a:pt x="1535" y="3965"/>
                  </a:lnTo>
                  <a:lnTo>
                    <a:pt x="3965" y="3965"/>
                  </a:lnTo>
                  <a:cubicBezTo>
                    <a:pt x="3965" y="3965"/>
                    <a:pt x="3965" y="3965"/>
                    <a:pt x="3965" y="3965"/>
                  </a:cubicBezTo>
                  <a:cubicBezTo>
                    <a:pt x="3965" y="3965"/>
                    <a:pt x="3325" y="3965"/>
                    <a:pt x="3325" y="3965"/>
                  </a:cubicBezTo>
                  <a:lnTo>
                    <a:pt x="2046" y="3965"/>
                  </a:lnTo>
                  <a:cubicBezTo>
                    <a:pt x="2046" y="3965"/>
                    <a:pt x="3325" y="3965"/>
                    <a:pt x="3581" y="3965"/>
                  </a:cubicBezTo>
                  <a:cubicBezTo>
                    <a:pt x="3837" y="3965"/>
                    <a:pt x="3581" y="3965"/>
                    <a:pt x="4220" y="3965"/>
                  </a:cubicBezTo>
                  <a:lnTo>
                    <a:pt x="4988" y="3965"/>
                  </a:lnTo>
                  <a:cubicBezTo>
                    <a:pt x="6139" y="3965"/>
                    <a:pt x="3325" y="3965"/>
                    <a:pt x="4988" y="3965"/>
                  </a:cubicBezTo>
                  <a:lnTo>
                    <a:pt x="4732" y="3965"/>
                  </a:lnTo>
                  <a:lnTo>
                    <a:pt x="4093" y="3965"/>
                  </a:lnTo>
                  <a:lnTo>
                    <a:pt x="4093" y="3965"/>
                  </a:lnTo>
                  <a:lnTo>
                    <a:pt x="3325" y="3965"/>
                  </a:lnTo>
                  <a:cubicBezTo>
                    <a:pt x="4429" y="3811"/>
                    <a:pt x="5548" y="3811"/>
                    <a:pt x="6651" y="3965"/>
                  </a:cubicBezTo>
                  <a:lnTo>
                    <a:pt x="4349" y="3965"/>
                  </a:lnTo>
                  <a:cubicBezTo>
                    <a:pt x="5372" y="3965"/>
                    <a:pt x="4349" y="3965"/>
                    <a:pt x="4349" y="3965"/>
                  </a:cubicBezTo>
                  <a:lnTo>
                    <a:pt x="3581" y="3965"/>
                  </a:lnTo>
                  <a:cubicBezTo>
                    <a:pt x="5244" y="3965"/>
                    <a:pt x="4732" y="3965"/>
                    <a:pt x="5116" y="3965"/>
                  </a:cubicBezTo>
                  <a:lnTo>
                    <a:pt x="4220" y="3965"/>
                  </a:lnTo>
                  <a:cubicBezTo>
                    <a:pt x="3069" y="3965"/>
                    <a:pt x="6139" y="3965"/>
                    <a:pt x="5116" y="3965"/>
                  </a:cubicBezTo>
                  <a:lnTo>
                    <a:pt x="5116" y="3965"/>
                  </a:lnTo>
                  <a:cubicBezTo>
                    <a:pt x="5116" y="3965"/>
                    <a:pt x="5116" y="3965"/>
                    <a:pt x="5116" y="3965"/>
                  </a:cubicBezTo>
                  <a:lnTo>
                    <a:pt x="5116" y="3965"/>
                  </a:lnTo>
                  <a:cubicBezTo>
                    <a:pt x="5116" y="3965"/>
                    <a:pt x="5116" y="3965"/>
                    <a:pt x="6523" y="3965"/>
                  </a:cubicBezTo>
                  <a:lnTo>
                    <a:pt x="9081" y="3965"/>
                  </a:lnTo>
                  <a:cubicBezTo>
                    <a:pt x="7930" y="3965"/>
                    <a:pt x="5244" y="3965"/>
                    <a:pt x="4604" y="3965"/>
                  </a:cubicBezTo>
                  <a:cubicBezTo>
                    <a:pt x="3965" y="3965"/>
                    <a:pt x="4604" y="3965"/>
                    <a:pt x="4604" y="3965"/>
                  </a:cubicBezTo>
                  <a:cubicBezTo>
                    <a:pt x="5195" y="3841"/>
                    <a:pt x="5804" y="3841"/>
                    <a:pt x="6395" y="3965"/>
                  </a:cubicBezTo>
                  <a:lnTo>
                    <a:pt x="4604" y="3965"/>
                  </a:lnTo>
                  <a:lnTo>
                    <a:pt x="4604" y="3965"/>
                  </a:lnTo>
                  <a:cubicBezTo>
                    <a:pt x="4604" y="3965"/>
                    <a:pt x="4604" y="3965"/>
                    <a:pt x="4604" y="3965"/>
                  </a:cubicBezTo>
                  <a:lnTo>
                    <a:pt x="4604" y="3965"/>
                  </a:lnTo>
                  <a:cubicBezTo>
                    <a:pt x="4604" y="3965"/>
                    <a:pt x="7162" y="3965"/>
                    <a:pt x="7034" y="3965"/>
                  </a:cubicBezTo>
                  <a:lnTo>
                    <a:pt x="4604" y="3965"/>
                  </a:lnTo>
                  <a:lnTo>
                    <a:pt x="3069" y="3965"/>
                  </a:lnTo>
                  <a:lnTo>
                    <a:pt x="3069" y="3965"/>
                  </a:lnTo>
                  <a:cubicBezTo>
                    <a:pt x="4093" y="3965"/>
                    <a:pt x="4220" y="3965"/>
                    <a:pt x="4988" y="3965"/>
                  </a:cubicBezTo>
                  <a:lnTo>
                    <a:pt x="3965" y="3965"/>
                  </a:lnTo>
                  <a:cubicBezTo>
                    <a:pt x="4900" y="3861"/>
                    <a:pt x="5843" y="3861"/>
                    <a:pt x="6779" y="3965"/>
                  </a:cubicBezTo>
                  <a:lnTo>
                    <a:pt x="4349" y="3965"/>
                  </a:lnTo>
                  <a:cubicBezTo>
                    <a:pt x="4349" y="3965"/>
                    <a:pt x="5755" y="3965"/>
                    <a:pt x="4349" y="3965"/>
                  </a:cubicBezTo>
                  <a:lnTo>
                    <a:pt x="3581" y="3965"/>
                  </a:lnTo>
                  <a:lnTo>
                    <a:pt x="9464" y="3965"/>
                  </a:lnTo>
                  <a:lnTo>
                    <a:pt x="7674" y="3965"/>
                  </a:lnTo>
                  <a:lnTo>
                    <a:pt x="4732" y="3965"/>
                  </a:lnTo>
                  <a:cubicBezTo>
                    <a:pt x="4732" y="3965"/>
                    <a:pt x="3837" y="3965"/>
                    <a:pt x="3965" y="3965"/>
                  </a:cubicBezTo>
                  <a:cubicBezTo>
                    <a:pt x="4093" y="3965"/>
                    <a:pt x="3965" y="3965"/>
                    <a:pt x="4860" y="3965"/>
                  </a:cubicBezTo>
                  <a:cubicBezTo>
                    <a:pt x="5755" y="3965"/>
                    <a:pt x="4860" y="3965"/>
                    <a:pt x="4860" y="3965"/>
                  </a:cubicBezTo>
                  <a:lnTo>
                    <a:pt x="6779" y="3965"/>
                  </a:lnTo>
                  <a:lnTo>
                    <a:pt x="6139" y="3965"/>
                  </a:lnTo>
                  <a:lnTo>
                    <a:pt x="4732" y="3965"/>
                  </a:lnTo>
                  <a:cubicBezTo>
                    <a:pt x="5156" y="3900"/>
                    <a:pt x="5587" y="3900"/>
                    <a:pt x="6011" y="3965"/>
                  </a:cubicBezTo>
                  <a:cubicBezTo>
                    <a:pt x="6907" y="3965"/>
                    <a:pt x="6011" y="3965"/>
                    <a:pt x="6011" y="3965"/>
                  </a:cubicBezTo>
                  <a:cubicBezTo>
                    <a:pt x="7115" y="3820"/>
                    <a:pt x="8233" y="3820"/>
                    <a:pt x="9337" y="3965"/>
                  </a:cubicBezTo>
                  <a:lnTo>
                    <a:pt x="8697" y="3965"/>
                  </a:lnTo>
                  <a:cubicBezTo>
                    <a:pt x="8697" y="3965"/>
                    <a:pt x="10999" y="3965"/>
                    <a:pt x="10104" y="3965"/>
                  </a:cubicBezTo>
                  <a:lnTo>
                    <a:pt x="7802" y="3965"/>
                  </a:lnTo>
                  <a:cubicBezTo>
                    <a:pt x="7802" y="3965"/>
                    <a:pt x="7802" y="3965"/>
                    <a:pt x="7802" y="3965"/>
                  </a:cubicBezTo>
                  <a:lnTo>
                    <a:pt x="7034" y="3965"/>
                  </a:lnTo>
                  <a:cubicBezTo>
                    <a:pt x="7034" y="3965"/>
                    <a:pt x="7034" y="3965"/>
                    <a:pt x="6267" y="4604"/>
                  </a:cubicBezTo>
                  <a:lnTo>
                    <a:pt x="7034" y="4604"/>
                  </a:lnTo>
                  <a:cubicBezTo>
                    <a:pt x="7802" y="4604"/>
                    <a:pt x="8058" y="4604"/>
                    <a:pt x="8313" y="4604"/>
                  </a:cubicBezTo>
                  <a:cubicBezTo>
                    <a:pt x="8569" y="4604"/>
                    <a:pt x="9592" y="4604"/>
                    <a:pt x="9209" y="4604"/>
                  </a:cubicBezTo>
                  <a:lnTo>
                    <a:pt x="8185" y="4604"/>
                  </a:lnTo>
                  <a:cubicBezTo>
                    <a:pt x="8185" y="4604"/>
                    <a:pt x="8825" y="4604"/>
                    <a:pt x="8185" y="4604"/>
                  </a:cubicBezTo>
                  <a:cubicBezTo>
                    <a:pt x="7546" y="4604"/>
                    <a:pt x="6907" y="4604"/>
                    <a:pt x="8185" y="4604"/>
                  </a:cubicBezTo>
                  <a:lnTo>
                    <a:pt x="8825" y="4604"/>
                  </a:lnTo>
                  <a:cubicBezTo>
                    <a:pt x="8825" y="4604"/>
                    <a:pt x="10360" y="4604"/>
                    <a:pt x="10104" y="4604"/>
                  </a:cubicBezTo>
                  <a:lnTo>
                    <a:pt x="11127" y="4604"/>
                  </a:lnTo>
                  <a:cubicBezTo>
                    <a:pt x="9720" y="4604"/>
                    <a:pt x="11127" y="4604"/>
                    <a:pt x="9720" y="4604"/>
                  </a:cubicBezTo>
                  <a:lnTo>
                    <a:pt x="11383" y="4604"/>
                  </a:lnTo>
                  <a:lnTo>
                    <a:pt x="9081" y="4604"/>
                  </a:lnTo>
                  <a:cubicBezTo>
                    <a:pt x="9633" y="4539"/>
                    <a:pt x="10191" y="4539"/>
                    <a:pt x="10743" y="4604"/>
                  </a:cubicBezTo>
                  <a:lnTo>
                    <a:pt x="10743" y="4604"/>
                  </a:lnTo>
                  <a:cubicBezTo>
                    <a:pt x="10743" y="4604"/>
                    <a:pt x="10743" y="4604"/>
                    <a:pt x="10743" y="4604"/>
                  </a:cubicBezTo>
                  <a:lnTo>
                    <a:pt x="10743" y="4604"/>
                  </a:lnTo>
                  <a:cubicBezTo>
                    <a:pt x="10743" y="4604"/>
                    <a:pt x="9592" y="4604"/>
                    <a:pt x="10743" y="4604"/>
                  </a:cubicBezTo>
                  <a:lnTo>
                    <a:pt x="10743" y="4604"/>
                  </a:lnTo>
                  <a:cubicBezTo>
                    <a:pt x="10743" y="4604"/>
                    <a:pt x="10743" y="4604"/>
                    <a:pt x="10743" y="4604"/>
                  </a:cubicBezTo>
                  <a:cubicBezTo>
                    <a:pt x="12278" y="4604"/>
                    <a:pt x="10743" y="4604"/>
                    <a:pt x="10743" y="4604"/>
                  </a:cubicBezTo>
                  <a:lnTo>
                    <a:pt x="9976" y="4604"/>
                  </a:lnTo>
                  <a:lnTo>
                    <a:pt x="9976" y="4604"/>
                  </a:lnTo>
                  <a:lnTo>
                    <a:pt x="9336" y="4604"/>
                  </a:lnTo>
                  <a:cubicBezTo>
                    <a:pt x="8697" y="4604"/>
                    <a:pt x="9336" y="4604"/>
                    <a:pt x="9336" y="4604"/>
                  </a:cubicBezTo>
                  <a:lnTo>
                    <a:pt x="9336" y="4604"/>
                  </a:lnTo>
                  <a:cubicBezTo>
                    <a:pt x="10999" y="4604"/>
                    <a:pt x="8185" y="4604"/>
                    <a:pt x="9336" y="4604"/>
                  </a:cubicBezTo>
                  <a:cubicBezTo>
                    <a:pt x="10488" y="4604"/>
                    <a:pt x="9336" y="4604"/>
                    <a:pt x="9336" y="4604"/>
                  </a:cubicBezTo>
                  <a:lnTo>
                    <a:pt x="8441" y="4604"/>
                  </a:lnTo>
                  <a:cubicBezTo>
                    <a:pt x="9720" y="4604"/>
                    <a:pt x="8441" y="4604"/>
                    <a:pt x="9336" y="4604"/>
                  </a:cubicBezTo>
                  <a:lnTo>
                    <a:pt x="7802" y="4604"/>
                  </a:lnTo>
                  <a:cubicBezTo>
                    <a:pt x="7802" y="4604"/>
                    <a:pt x="7802" y="4604"/>
                    <a:pt x="7802" y="4604"/>
                  </a:cubicBezTo>
                  <a:lnTo>
                    <a:pt x="7802" y="4604"/>
                  </a:lnTo>
                  <a:cubicBezTo>
                    <a:pt x="7802" y="4604"/>
                    <a:pt x="6907" y="4604"/>
                    <a:pt x="7802" y="4604"/>
                  </a:cubicBezTo>
                  <a:cubicBezTo>
                    <a:pt x="8697" y="4604"/>
                    <a:pt x="7802" y="4604"/>
                    <a:pt x="9081" y="3709"/>
                  </a:cubicBezTo>
                  <a:cubicBezTo>
                    <a:pt x="7290" y="3709"/>
                    <a:pt x="9848" y="3709"/>
                    <a:pt x="8441" y="3709"/>
                  </a:cubicBezTo>
                  <a:lnTo>
                    <a:pt x="9592" y="3709"/>
                  </a:lnTo>
                  <a:cubicBezTo>
                    <a:pt x="9592" y="3709"/>
                    <a:pt x="9592" y="3709"/>
                    <a:pt x="8953" y="3709"/>
                  </a:cubicBezTo>
                  <a:lnTo>
                    <a:pt x="9848" y="3709"/>
                  </a:lnTo>
                  <a:cubicBezTo>
                    <a:pt x="9848" y="3709"/>
                    <a:pt x="9848" y="3709"/>
                    <a:pt x="9848" y="3709"/>
                  </a:cubicBezTo>
                  <a:lnTo>
                    <a:pt x="7802" y="3709"/>
                  </a:lnTo>
                  <a:cubicBezTo>
                    <a:pt x="8441" y="3709"/>
                    <a:pt x="7802" y="3709"/>
                    <a:pt x="7802" y="3709"/>
                  </a:cubicBezTo>
                  <a:cubicBezTo>
                    <a:pt x="7802" y="3709"/>
                    <a:pt x="8697" y="3709"/>
                    <a:pt x="8825" y="3709"/>
                  </a:cubicBezTo>
                  <a:cubicBezTo>
                    <a:pt x="8953" y="3709"/>
                    <a:pt x="9464" y="3709"/>
                    <a:pt x="8825" y="3709"/>
                  </a:cubicBezTo>
                  <a:cubicBezTo>
                    <a:pt x="8185" y="3709"/>
                    <a:pt x="8825" y="3709"/>
                    <a:pt x="8825" y="3709"/>
                  </a:cubicBezTo>
                  <a:cubicBezTo>
                    <a:pt x="8825" y="3709"/>
                    <a:pt x="8825" y="3709"/>
                    <a:pt x="8825" y="3709"/>
                  </a:cubicBezTo>
                  <a:lnTo>
                    <a:pt x="8825" y="3709"/>
                  </a:lnTo>
                  <a:cubicBezTo>
                    <a:pt x="7546" y="3709"/>
                    <a:pt x="8825" y="3709"/>
                    <a:pt x="8825" y="3709"/>
                  </a:cubicBezTo>
                  <a:lnTo>
                    <a:pt x="8825" y="3709"/>
                  </a:lnTo>
                  <a:cubicBezTo>
                    <a:pt x="9720" y="3709"/>
                    <a:pt x="8825" y="3709"/>
                    <a:pt x="9464" y="3709"/>
                  </a:cubicBezTo>
                  <a:lnTo>
                    <a:pt x="8697" y="3709"/>
                  </a:lnTo>
                  <a:cubicBezTo>
                    <a:pt x="7034" y="3709"/>
                    <a:pt x="9592" y="3709"/>
                    <a:pt x="8697" y="3709"/>
                  </a:cubicBezTo>
                  <a:lnTo>
                    <a:pt x="8697" y="3709"/>
                  </a:lnTo>
                  <a:lnTo>
                    <a:pt x="11127" y="3709"/>
                  </a:lnTo>
                  <a:lnTo>
                    <a:pt x="11127" y="3709"/>
                  </a:lnTo>
                  <a:cubicBezTo>
                    <a:pt x="11127" y="3709"/>
                    <a:pt x="9336" y="3709"/>
                    <a:pt x="10360" y="3709"/>
                  </a:cubicBezTo>
                  <a:lnTo>
                    <a:pt x="9336" y="3709"/>
                  </a:lnTo>
                  <a:cubicBezTo>
                    <a:pt x="9336" y="3709"/>
                    <a:pt x="10871" y="3709"/>
                    <a:pt x="9336" y="3709"/>
                  </a:cubicBezTo>
                  <a:lnTo>
                    <a:pt x="8441" y="3709"/>
                  </a:lnTo>
                  <a:cubicBezTo>
                    <a:pt x="10999" y="3709"/>
                    <a:pt x="7162" y="3709"/>
                    <a:pt x="9592" y="3709"/>
                  </a:cubicBezTo>
                  <a:lnTo>
                    <a:pt x="9592" y="3709"/>
                  </a:lnTo>
                  <a:cubicBezTo>
                    <a:pt x="9592" y="3709"/>
                    <a:pt x="9592" y="3709"/>
                    <a:pt x="8569" y="3709"/>
                  </a:cubicBezTo>
                  <a:lnTo>
                    <a:pt x="8569" y="3709"/>
                  </a:lnTo>
                  <a:cubicBezTo>
                    <a:pt x="8569" y="3709"/>
                    <a:pt x="8569" y="3709"/>
                    <a:pt x="7674" y="3709"/>
                  </a:cubicBezTo>
                  <a:lnTo>
                    <a:pt x="8441" y="3709"/>
                  </a:lnTo>
                  <a:cubicBezTo>
                    <a:pt x="8441" y="3709"/>
                    <a:pt x="9720" y="3709"/>
                    <a:pt x="8441" y="3709"/>
                  </a:cubicBezTo>
                  <a:lnTo>
                    <a:pt x="8441" y="3709"/>
                  </a:lnTo>
                  <a:cubicBezTo>
                    <a:pt x="7546" y="3709"/>
                    <a:pt x="10615" y="3709"/>
                    <a:pt x="7802" y="3709"/>
                  </a:cubicBezTo>
                  <a:lnTo>
                    <a:pt x="7034" y="3709"/>
                  </a:lnTo>
                  <a:cubicBezTo>
                    <a:pt x="7034" y="3709"/>
                    <a:pt x="5883" y="3709"/>
                    <a:pt x="5372" y="3709"/>
                  </a:cubicBezTo>
                  <a:cubicBezTo>
                    <a:pt x="4860" y="3709"/>
                    <a:pt x="6267" y="3709"/>
                    <a:pt x="6395" y="3709"/>
                  </a:cubicBezTo>
                  <a:lnTo>
                    <a:pt x="6395" y="3709"/>
                  </a:lnTo>
                  <a:cubicBezTo>
                    <a:pt x="7802" y="3709"/>
                    <a:pt x="6395" y="3709"/>
                    <a:pt x="7930" y="3709"/>
                  </a:cubicBezTo>
                  <a:cubicBezTo>
                    <a:pt x="9464" y="3709"/>
                    <a:pt x="8569" y="2942"/>
                    <a:pt x="8697" y="2686"/>
                  </a:cubicBezTo>
                  <a:lnTo>
                    <a:pt x="7546" y="2686"/>
                  </a:lnTo>
                  <a:cubicBezTo>
                    <a:pt x="7546" y="2686"/>
                    <a:pt x="8441" y="2686"/>
                    <a:pt x="8441" y="2686"/>
                  </a:cubicBezTo>
                  <a:cubicBezTo>
                    <a:pt x="8441" y="2686"/>
                    <a:pt x="8441" y="2686"/>
                    <a:pt x="7546" y="2686"/>
                  </a:cubicBezTo>
                  <a:lnTo>
                    <a:pt x="8569" y="2686"/>
                  </a:lnTo>
                  <a:cubicBezTo>
                    <a:pt x="8569" y="2686"/>
                    <a:pt x="8569" y="2686"/>
                    <a:pt x="8569" y="2686"/>
                  </a:cubicBezTo>
                  <a:lnTo>
                    <a:pt x="6779" y="2686"/>
                  </a:lnTo>
                  <a:cubicBezTo>
                    <a:pt x="8441" y="2686"/>
                    <a:pt x="7418" y="2686"/>
                    <a:pt x="7802" y="2686"/>
                  </a:cubicBezTo>
                  <a:cubicBezTo>
                    <a:pt x="8185" y="2686"/>
                    <a:pt x="7162" y="2686"/>
                    <a:pt x="7802" y="2686"/>
                  </a:cubicBezTo>
                  <a:lnTo>
                    <a:pt x="6651" y="2686"/>
                  </a:lnTo>
                  <a:cubicBezTo>
                    <a:pt x="8825" y="2686"/>
                    <a:pt x="7546" y="2686"/>
                    <a:pt x="9081" y="2686"/>
                  </a:cubicBezTo>
                  <a:cubicBezTo>
                    <a:pt x="8058" y="2686"/>
                    <a:pt x="9081" y="2686"/>
                    <a:pt x="7418" y="2686"/>
                  </a:cubicBezTo>
                  <a:lnTo>
                    <a:pt x="8697" y="2686"/>
                  </a:lnTo>
                  <a:cubicBezTo>
                    <a:pt x="7930" y="2686"/>
                    <a:pt x="8697" y="2686"/>
                    <a:pt x="8697" y="2046"/>
                  </a:cubicBezTo>
                  <a:lnTo>
                    <a:pt x="8697" y="2046"/>
                  </a:lnTo>
                  <a:cubicBezTo>
                    <a:pt x="8697" y="2046"/>
                    <a:pt x="7034" y="2046"/>
                    <a:pt x="8058" y="2046"/>
                  </a:cubicBezTo>
                  <a:lnTo>
                    <a:pt x="7418" y="2046"/>
                  </a:lnTo>
                  <a:cubicBezTo>
                    <a:pt x="8697" y="2046"/>
                    <a:pt x="6267" y="1279"/>
                    <a:pt x="8697" y="640"/>
                  </a:cubicBezTo>
                  <a:lnTo>
                    <a:pt x="7034" y="640"/>
                  </a:lnTo>
                  <a:lnTo>
                    <a:pt x="8058" y="640"/>
                  </a:lnTo>
                  <a:cubicBezTo>
                    <a:pt x="7034" y="640"/>
                    <a:pt x="8058" y="640"/>
                    <a:pt x="7034" y="640"/>
                  </a:cubicBezTo>
                  <a:lnTo>
                    <a:pt x="7034" y="640"/>
                  </a:lnTo>
                  <a:lnTo>
                    <a:pt x="2941" y="640"/>
                  </a:lnTo>
                  <a:cubicBezTo>
                    <a:pt x="4349" y="640"/>
                    <a:pt x="1023" y="640"/>
                    <a:pt x="2941" y="640"/>
                  </a:cubicBezTo>
                  <a:lnTo>
                    <a:pt x="2046" y="640"/>
                  </a:lnTo>
                  <a:cubicBezTo>
                    <a:pt x="2046" y="640"/>
                    <a:pt x="2814" y="640"/>
                    <a:pt x="2046" y="640"/>
                  </a:cubicBezTo>
                  <a:lnTo>
                    <a:pt x="2046" y="640"/>
                  </a:lnTo>
                  <a:cubicBezTo>
                    <a:pt x="2046" y="640"/>
                    <a:pt x="2046" y="640"/>
                    <a:pt x="1151" y="640"/>
                  </a:cubicBezTo>
                  <a:lnTo>
                    <a:pt x="2686" y="640"/>
                  </a:lnTo>
                  <a:cubicBezTo>
                    <a:pt x="1151" y="640"/>
                    <a:pt x="2686" y="640"/>
                    <a:pt x="1023" y="640"/>
                  </a:cubicBezTo>
                  <a:cubicBezTo>
                    <a:pt x="-640" y="640"/>
                    <a:pt x="1790" y="640"/>
                    <a:pt x="1790" y="640"/>
                  </a:cubicBezTo>
                  <a:lnTo>
                    <a:pt x="1790" y="640"/>
                  </a:lnTo>
                  <a:cubicBezTo>
                    <a:pt x="1790" y="640"/>
                    <a:pt x="1151" y="640"/>
                    <a:pt x="767" y="640"/>
                  </a:cubicBezTo>
                  <a:lnTo>
                    <a:pt x="767" y="640"/>
                  </a:lnTo>
                  <a:cubicBezTo>
                    <a:pt x="767" y="640"/>
                    <a:pt x="767" y="640"/>
                    <a:pt x="767" y="640"/>
                  </a:cubicBezTo>
                  <a:lnTo>
                    <a:pt x="767" y="640"/>
                  </a:lnTo>
                  <a:cubicBezTo>
                    <a:pt x="767" y="640"/>
                    <a:pt x="767" y="640"/>
                    <a:pt x="1535" y="1407"/>
                  </a:cubicBezTo>
                  <a:lnTo>
                    <a:pt x="1535" y="1407"/>
                  </a:lnTo>
                  <a:cubicBezTo>
                    <a:pt x="2174" y="1407"/>
                    <a:pt x="1535" y="1407"/>
                    <a:pt x="1535" y="1407"/>
                  </a:cubicBezTo>
                  <a:lnTo>
                    <a:pt x="1535" y="1407"/>
                  </a:lnTo>
                  <a:cubicBezTo>
                    <a:pt x="1535" y="1407"/>
                    <a:pt x="1535" y="1407"/>
                    <a:pt x="1535" y="1407"/>
                  </a:cubicBezTo>
                  <a:lnTo>
                    <a:pt x="256" y="1407"/>
                  </a:lnTo>
                  <a:cubicBezTo>
                    <a:pt x="1023" y="1407"/>
                    <a:pt x="256" y="1407"/>
                    <a:pt x="2174" y="1407"/>
                  </a:cubicBezTo>
                  <a:lnTo>
                    <a:pt x="2174" y="1407"/>
                  </a:lnTo>
                  <a:cubicBezTo>
                    <a:pt x="1664" y="1343"/>
                    <a:pt x="1149" y="1343"/>
                    <a:pt x="639" y="1407"/>
                  </a:cubicBezTo>
                  <a:cubicBezTo>
                    <a:pt x="-640" y="1407"/>
                    <a:pt x="1918" y="1407"/>
                    <a:pt x="0" y="1407"/>
                  </a:cubicBezTo>
                  <a:cubicBezTo>
                    <a:pt x="1663" y="1407"/>
                    <a:pt x="895" y="1407"/>
                    <a:pt x="1279" y="1407"/>
                  </a:cubicBezTo>
                  <a:lnTo>
                    <a:pt x="4732" y="1407"/>
                  </a:lnTo>
                  <a:cubicBezTo>
                    <a:pt x="4732" y="1407"/>
                    <a:pt x="2686" y="1407"/>
                    <a:pt x="2686" y="1407"/>
                  </a:cubicBezTo>
                  <a:lnTo>
                    <a:pt x="2686" y="1407"/>
                  </a:lnTo>
                  <a:cubicBezTo>
                    <a:pt x="2686" y="1407"/>
                    <a:pt x="3325" y="1407"/>
                    <a:pt x="2686" y="1407"/>
                  </a:cubicBezTo>
                  <a:lnTo>
                    <a:pt x="3581" y="1407"/>
                  </a:lnTo>
                  <a:cubicBezTo>
                    <a:pt x="3581" y="1407"/>
                    <a:pt x="5372" y="1407"/>
                    <a:pt x="4604" y="1407"/>
                  </a:cubicBezTo>
                  <a:lnTo>
                    <a:pt x="3837" y="1407"/>
                  </a:lnTo>
                  <a:cubicBezTo>
                    <a:pt x="3837" y="1407"/>
                    <a:pt x="3837" y="1407"/>
                    <a:pt x="3837" y="1407"/>
                  </a:cubicBezTo>
                  <a:cubicBezTo>
                    <a:pt x="3837" y="1407"/>
                    <a:pt x="3837" y="1407"/>
                    <a:pt x="2558" y="1407"/>
                  </a:cubicBezTo>
                  <a:cubicBezTo>
                    <a:pt x="1279" y="1407"/>
                    <a:pt x="3581" y="1407"/>
                    <a:pt x="2558" y="1407"/>
                  </a:cubicBezTo>
                  <a:cubicBezTo>
                    <a:pt x="4220" y="1407"/>
                    <a:pt x="2558" y="1407"/>
                    <a:pt x="3709" y="1407"/>
                  </a:cubicBezTo>
                  <a:lnTo>
                    <a:pt x="2430" y="1407"/>
                  </a:lnTo>
                  <a:cubicBezTo>
                    <a:pt x="3197" y="1407"/>
                    <a:pt x="1663" y="1407"/>
                    <a:pt x="2430" y="1407"/>
                  </a:cubicBezTo>
                  <a:cubicBezTo>
                    <a:pt x="3197" y="1407"/>
                    <a:pt x="3325" y="1407"/>
                    <a:pt x="3837" y="1407"/>
                  </a:cubicBezTo>
                  <a:cubicBezTo>
                    <a:pt x="4349" y="1407"/>
                    <a:pt x="1918" y="1407"/>
                    <a:pt x="2302" y="1407"/>
                  </a:cubicBezTo>
                  <a:lnTo>
                    <a:pt x="2302" y="1407"/>
                  </a:lnTo>
                  <a:cubicBezTo>
                    <a:pt x="2302" y="1407"/>
                    <a:pt x="3069" y="1407"/>
                    <a:pt x="3581" y="1407"/>
                  </a:cubicBezTo>
                  <a:cubicBezTo>
                    <a:pt x="4093" y="1407"/>
                    <a:pt x="3581" y="1407"/>
                    <a:pt x="4220" y="1407"/>
                  </a:cubicBezTo>
                  <a:lnTo>
                    <a:pt x="3453" y="1407"/>
                  </a:lnTo>
                  <a:cubicBezTo>
                    <a:pt x="3453" y="1407"/>
                    <a:pt x="5116" y="1407"/>
                    <a:pt x="4477" y="1407"/>
                  </a:cubicBezTo>
                  <a:lnTo>
                    <a:pt x="2814" y="1407"/>
                  </a:lnTo>
                  <a:cubicBezTo>
                    <a:pt x="3453" y="1407"/>
                    <a:pt x="2814" y="1407"/>
                    <a:pt x="2814" y="1407"/>
                  </a:cubicBezTo>
                  <a:lnTo>
                    <a:pt x="3581" y="1407"/>
                  </a:lnTo>
                  <a:cubicBezTo>
                    <a:pt x="3581" y="1407"/>
                    <a:pt x="2558" y="1407"/>
                    <a:pt x="3581" y="1407"/>
                  </a:cubicBezTo>
                  <a:lnTo>
                    <a:pt x="2814" y="1407"/>
                  </a:lnTo>
                  <a:cubicBezTo>
                    <a:pt x="2814" y="1407"/>
                    <a:pt x="2814" y="1407"/>
                    <a:pt x="2814" y="1407"/>
                  </a:cubicBezTo>
                  <a:lnTo>
                    <a:pt x="2046" y="1407"/>
                  </a:lnTo>
                  <a:cubicBezTo>
                    <a:pt x="2046" y="1407"/>
                    <a:pt x="3197" y="1407"/>
                    <a:pt x="2686" y="1407"/>
                  </a:cubicBezTo>
                  <a:lnTo>
                    <a:pt x="2686" y="1407"/>
                  </a:lnTo>
                  <a:cubicBezTo>
                    <a:pt x="2686" y="1407"/>
                    <a:pt x="1790" y="1407"/>
                    <a:pt x="2686" y="1407"/>
                  </a:cubicBezTo>
                  <a:lnTo>
                    <a:pt x="1535" y="1407"/>
                  </a:lnTo>
                  <a:cubicBezTo>
                    <a:pt x="2130" y="1338"/>
                    <a:pt x="2730" y="1338"/>
                    <a:pt x="3325" y="1407"/>
                  </a:cubicBezTo>
                  <a:cubicBezTo>
                    <a:pt x="3325" y="1407"/>
                    <a:pt x="2430" y="1407"/>
                    <a:pt x="2174" y="1407"/>
                  </a:cubicBezTo>
                  <a:cubicBezTo>
                    <a:pt x="1918" y="1407"/>
                    <a:pt x="3837" y="1407"/>
                    <a:pt x="2941" y="1407"/>
                  </a:cubicBezTo>
                  <a:close/>
                  <a:moveTo>
                    <a:pt x="2174" y="5116"/>
                  </a:moveTo>
                  <a:lnTo>
                    <a:pt x="2174" y="5116"/>
                  </a:lnTo>
                  <a:close/>
                  <a:moveTo>
                    <a:pt x="4093" y="6907"/>
                  </a:moveTo>
                  <a:lnTo>
                    <a:pt x="4093" y="6907"/>
                  </a:lnTo>
                  <a:close/>
                  <a:moveTo>
                    <a:pt x="9592" y="12023"/>
                  </a:moveTo>
                  <a:lnTo>
                    <a:pt x="9592" y="12023"/>
                  </a:lnTo>
                  <a:lnTo>
                    <a:pt x="9592" y="12023"/>
                  </a:lnTo>
                  <a:cubicBezTo>
                    <a:pt x="9592" y="12023"/>
                    <a:pt x="9720" y="12023"/>
                    <a:pt x="9848" y="12150"/>
                  </a:cubicBezTo>
                  <a:close/>
                  <a:moveTo>
                    <a:pt x="8697" y="0"/>
                  </a:moveTo>
                  <a:lnTo>
                    <a:pt x="8697" y="0"/>
                  </a:lnTo>
                  <a:close/>
                </a:path>
              </a:pathLst>
            </a:custGeom>
            <a:solidFill>
              <a:srgbClr val="FF725E"/>
            </a:solidFill>
            <a:ln w="12783" cap="flat">
              <a:noFill/>
              <a:prstDash val="solid"/>
              <a:miter/>
            </a:ln>
          </p:spPr>
          <p:txBody>
            <a:bodyPr rtlCol="0" anchor="ctr"/>
            <a:lstStyle/>
            <a:p>
              <a:endParaRPr lang="en-US"/>
            </a:p>
          </p:txBody>
        </p:sp>
        <p:sp>
          <p:nvSpPr>
            <p:cNvPr id="1001" name="Freeform: Shape 1000">
              <a:extLst>
                <a:ext uri="{FF2B5EF4-FFF2-40B4-BE49-F238E27FC236}">
                  <a16:creationId xmlns:a16="http://schemas.microsoft.com/office/drawing/2014/main" id="{9A1ED663-0818-9810-6D2E-87C4DA6E42CC}"/>
                </a:ext>
              </a:extLst>
            </p:cNvPr>
            <p:cNvSpPr/>
            <p:nvPr/>
          </p:nvSpPr>
          <p:spPr>
            <a:xfrm>
              <a:off x="3631173" y="631944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02" name="Freeform: Shape 1001">
              <a:extLst>
                <a:ext uri="{FF2B5EF4-FFF2-40B4-BE49-F238E27FC236}">
                  <a16:creationId xmlns:a16="http://schemas.microsoft.com/office/drawing/2014/main" id="{2D331798-26DC-8E89-EA22-BA82CC6729C5}"/>
                </a:ext>
              </a:extLst>
            </p:cNvPr>
            <p:cNvSpPr/>
            <p:nvPr/>
          </p:nvSpPr>
          <p:spPr>
            <a:xfrm>
              <a:off x="3629127" y="6315868"/>
              <a:ext cx="128" cy="12789"/>
            </a:xfrm>
            <a:custGeom>
              <a:avLst/>
              <a:gdLst>
                <a:gd name="connsiteX0" fmla="*/ 128 w 128"/>
                <a:gd name="connsiteY0" fmla="*/ 0 h 12789"/>
                <a:gd name="connsiteX1" fmla="*/ 128 w 128"/>
                <a:gd name="connsiteY1" fmla="*/ 0 h 12789"/>
                <a:gd name="connsiteX2" fmla="*/ 0 w 128"/>
                <a:gd name="connsiteY2" fmla="*/ 0 h 12789"/>
                <a:gd name="connsiteX3" fmla="*/ 128 w 128"/>
                <a:gd name="connsiteY3" fmla="*/ 0 h 12789"/>
              </a:gdLst>
              <a:ahLst/>
              <a:cxnLst>
                <a:cxn ang="0">
                  <a:pos x="connsiteX0" y="connsiteY0"/>
                </a:cxn>
                <a:cxn ang="0">
                  <a:pos x="connsiteX1" y="connsiteY1"/>
                </a:cxn>
                <a:cxn ang="0">
                  <a:pos x="connsiteX2" y="connsiteY2"/>
                </a:cxn>
                <a:cxn ang="0">
                  <a:pos x="connsiteX3" y="connsiteY3"/>
                </a:cxn>
              </a:cxnLst>
              <a:rect l="l" t="t" r="r" b="b"/>
              <a:pathLst>
                <a:path w="128" h="12789">
                  <a:moveTo>
                    <a:pt x="128" y="0"/>
                  </a:moveTo>
                  <a:lnTo>
                    <a:pt x="128" y="0"/>
                  </a:lnTo>
                  <a:lnTo>
                    <a:pt x="0" y="0"/>
                  </a:lnTo>
                  <a:lnTo>
                    <a:pt x="128" y="0"/>
                  </a:lnTo>
                  <a:close/>
                </a:path>
              </a:pathLst>
            </a:custGeom>
            <a:solidFill>
              <a:srgbClr val="FF725E"/>
            </a:solidFill>
            <a:ln w="12783" cap="flat">
              <a:noFill/>
              <a:prstDash val="solid"/>
              <a:miter/>
            </a:ln>
          </p:spPr>
          <p:txBody>
            <a:bodyPr rtlCol="0" anchor="ctr"/>
            <a:lstStyle/>
            <a:p>
              <a:endParaRPr lang="en-US"/>
            </a:p>
          </p:txBody>
        </p:sp>
        <p:sp>
          <p:nvSpPr>
            <p:cNvPr id="1003" name="Freeform: Shape 1002">
              <a:extLst>
                <a:ext uri="{FF2B5EF4-FFF2-40B4-BE49-F238E27FC236}">
                  <a16:creationId xmlns:a16="http://schemas.microsoft.com/office/drawing/2014/main" id="{1E96A4EA-AAAF-AFAB-B1E0-4BBB925201B1}"/>
                </a:ext>
              </a:extLst>
            </p:cNvPr>
            <p:cNvSpPr/>
            <p:nvPr/>
          </p:nvSpPr>
          <p:spPr>
            <a:xfrm>
              <a:off x="3630918" y="6323414"/>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04" name="Freeform: Shape 1003">
              <a:extLst>
                <a:ext uri="{FF2B5EF4-FFF2-40B4-BE49-F238E27FC236}">
                  <a16:creationId xmlns:a16="http://schemas.microsoft.com/office/drawing/2014/main" id="{A19FC520-8E3B-D18E-37E5-1552B2E2D67D}"/>
                </a:ext>
              </a:extLst>
            </p:cNvPr>
            <p:cNvSpPr/>
            <p:nvPr/>
          </p:nvSpPr>
          <p:spPr>
            <a:xfrm>
              <a:off x="3638719" y="632533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05" name="Freeform: Shape 1004">
              <a:extLst>
                <a:ext uri="{FF2B5EF4-FFF2-40B4-BE49-F238E27FC236}">
                  <a16:creationId xmlns:a16="http://schemas.microsoft.com/office/drawing/2014/main" id="{FD1D785E-27E5-A848-610C-A4C1FCB84BD8}"/>
                </a:ext>
              </a:extLst>
            </p:cNvPr>
            <p:cNvSpPr/>
            <p:nvPr/>
          </p:nvSpPr>
          <p:spPr>
            <a:xfrm>
              <a:off x="3634115" y="632610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06" name="Freeform: Shape 1005">
              <a:extLst>
                <a:ext uri="{FF2B5EF4-FFF2-40B4-BE49-F238E27FC236}">
                  <a16:creationId xmlns:a16="http://schemas.microsoft.com/office/drawing/2014/main" id="{81CCB1F7-BC25-9F80-9F60-DEF65C666EDB}"/>
                </a:ext>
              </a:extLst>
            </p:cNvPr>
            <p:cNvSpPr/>
            <p:nvPr/>
          </p:nvSpPr>
          <p:spPr>
            <a:xfrm>
              <a:off x="3636289" y="6326100"/>
              <a:ext cx="295" cy="12789"/>
            </a:xfrm>
            <a:custGeom>
              <a:avLst/>
              <a:gdLst>
                <a:gd name="connsiteX0" fmla="*/ 0 w 295"/>
                <a:gd name="connsiteY0" fmla="*/ 0 h 12789"/>
                <a:gd name="connsiteX1" fmla="*/ 0 w 295"/>
                <a:gd name="connsiteY1" fmla="*/ 0 h 12789"/>
                <a:gd name="connsiteX2" fmla="*/ 0 w 295"/>
                <a:gd name="connsiteY2" fmla="*/ 0 h 12789"/>
              </a:gdLst>
              <a:ahLst/>
              <a:cxnLst>
                <a:cxn ang="0">
                  <a:pos x="connsiteX0" y="connsiteY0"/>
                </a:cxn>
                <a:cxn ang="0">
                  <a:pos x="connsiteX1" y="connsiteY1"/>
                </a:cxn>
                <a:cxn ang="0">
                  <a:pos x="connsiteX2" y="connsiteY2"/>
                </a:cxn>
              </a:cxnLst>
              <a:rect l="l" t="t" r="r" b="b"/>
              <a:pathLst>
                <a:path w="295" h="12789">
                  <a:moveTo>
                    <a:pt x="0" y="0"/>
                  </a:moveTo>
                  <a:lnTo>
                    <a:pt x="0" y="0"/>
                  </a:lnTo>
                  <a:cubicBezTo>
                    <a:pt x="512" y="0"/>
                    <a:pt x="256" y="0"/>
                    <a:pt x="0" y="0"/>
                  </a:cubicBezTo>
                  <a:close/>
                </a:path>
              </a:pathLst>
            </a:custGeom>
            <a:solidFill>
              <a:srgbClr val="FF725E"/>
            </a:solidFill>
            <a:ln w="12783" cap="flat">
              <a:noFill/>
              <a:prstDash val="solid"/>
              <a:miter/>
            </a:ln>
          </p:spPr>
          <p:txBody>
            <a:bodyPr rtlCol="0" anchor="ctr"/>
            <a:lstStyle/>
            <a:p>
              <a:endParaRPr lang="en-US"/>
            </a:p>
          </p:txBody>
        </p:sp>
        <p:sp>
          <p:nvSpPr>
            <p:cNvPr id="1007" name="Freeform: Shape 1006">
              <a:extLst>
                <a:ext uri="{FF2B5EF4-FFF2-40B4-BE49-F238E27FC236}">
                  <a16:creationId xmlns:a16="http://schemas.microsoft.com/office/drawing/2014/main" id="{DB3110BE-B69C-D760-B5C7-12D8507EEC4B}"/>
                </a:ext>
              </a:extLst>
            </p:cNvPr>
            <p:cNvSpPr/>
            <p:nvPr/>
          </p:nvSpPr>
          <p:spPr>
            <a:xfrm>
              <a:off x="3635905" y="6326100"/>
              <a:ext cx="56" cy="12789"/>
            </a:xfrm>
            <a:custGeom>
              <a:avLst/>
              <a:gdLst>
                <a:gd name="connsiteX0" fmla="*/ 0 w 56"/>
                <a:gd name="connsiteY0" fmla="*/ 0 h 12789"/>
                <a:gd name="connsiteX1" fmla="*/ 0 w 56"/>
                <a:gd name="connsiteY1" fmla="*/ 0 h 12789"/>
                <a:gd name="connsiteX2" fmla="*/ 0 w 56"/>
                <a:gd name="connsiteY2" fmla="*/ 0 h 12789"/>
              </a:gdLst>
              <a:ahLst/>
              <a:cxnLst>
                <a:cxn ang="0">
                  <a:pos x="connsiteX0" y="connsiteY0"/>
                </a:cxn>
                <a:cxn ang="0">
                  <a:pos x="connsiteX1" y="connsiteY1"/>
                </a:cxn>
                <a:cxn ang="0">
                  <a:pos x="connsiteX2" y="connsiteY2"/>
                </a:cxn>
              </a:cxnLst>
              <a:rect l="l" t="t" r="r" b="b"/>
              <a:pathLst>
                <a:path w="56" h="12789">
                  <a:moveTo>
                    <a:pt x="0" y="0"/>
                  </a:moveTo>
                  <a:lnTo>
                    <a:pt x="0" y="0"/>
                  </a:lnTo>
                  <a:cubicBezTo>
                    <a:pt x="0" y="0"/>
                    <a:pt x="128" y="0"/>
                    <a:pt x="0" y="0"/>
                  </a:cubicBezTo>
                  <a:close/>
                </a:path>
              </a:pathLst>
            </a:custGeom>
            <a:solidFill>
              <a:srgbClr val="FF725E"/>
            </a:solidFill>
            <a:ln w="12783" cap="flat">
              <a:noFill/>
              <a:prstDash val="solid"/>
              <a:miter/>
            </a:ln>
          </p:spPr>
          <p:txBody>
            <a:bodyPr rtlCol="0" anchor="ctr"/>
            <a:lstStyle/>
            <a:p>
              <a:endParaRPr lang="en-US"/>
            </a:p>
          </p:txBody>
        </p:sp>
        <p:sp>
          <p:nvSpPr>
            <p:cNvPr id="1008" name="Freeform: Shape 1007">
              <a:extLst>
                <a:ext uri="{FF2B5EF4-FFF2-40B4-BE49-F238E27FC236}">
                  <a16:creationId xmlns:a16="http://schemas.microsoft.com/office/drawing/2014/main" id="{5F9E083E-5AAC-3186-09D9-F3846B17196C}"/>
                </a:ext>
              </a:extLst>
            </p:cNvPr>
            <p:cNvSpPr/>
            <p:nvPr/>
          </p:nvSpPr>
          <p:spPr>
            <a:xfrm>
              <a:off x="3637824" y="632494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09" name="Freeform: Shape 1008">
              <a:extLst>
                <a:ext uri="{FF2B5EF4-FFF2-40B4-BE49-F238E27FC236}">
                  <a16:creationId xmlns:a16="http://schemas.microsoft.com/office/drawing/2014/main" id="{8327906C-EC71-655C-AA41-EEA5043BD162}"/>
                </a:ext>
              </a:extLst>
            </p:cNvPr>
            <p:cNvSpPr/>
            <p:nvPr/>
          </p:nvSpPr>
          <p:spPr>
            <a:xfrm>
              <a:off x="3634115" y="6325588"/>
              <a:ext cx="767" cy="12789"/>
            </a:xfrm>
            <a:custGeom>
              <a:avLst/>
              <a:gdLst>
                <a:gd name="connsiteX0" fmla="*/ 0 w 767"/>
                <a:gd name="connsiteY0" fmla="*/ 0 h 12789"/>
                <a:gd name="connsiteX1" fmla="*/ 767 w 767"/>
                <a:gd name="connsiteY1" fmla="*/ 0 h 12789"/>
                <a:gd name="connsiteX2" fmla="*/ 128 w 767"/>
                <a:gd name="connsiteY2" fmla="*/ 0 h 12789"/>
                <a:gd name="connsiteX3" fmla="*/ 0 w 767"/>
                <a:gd name="connsiteY3" fmla="*/ 0 h 12789"/>
              </a:gdLst>
              <a:ahLst/>
              <a:cxnLst>
                <a:cxn ang="0">
                  <a:pos x="connsiteX0" y="connsiteY0"/>
                </a:cxn>
                <a:cxn ang="0">
                  <a:pos x="connsiteX1" y="connsiteY1"/>
                </a:cxn>
                <a:cxn ang="0">
                  <a:pos x="connsiteX2" y="connsiteY2"/>
                </a:cxn>
                <a:cxn ang="0">
                  <a:pos x="connsiteX3" y="connsiteY3"/>
                </a:cxn>
              </a:cxnLst>
              <a:rect l="l" t="t" r="r" b="b"/>
              <a:pathLst>
                <a:path w="767" h="12789">
                  <a:moveTo>
                    <a:pt x="0" y="0"/>
                  </a:moveTo>
                  <a:lnTo>
                    <a:pt x="767" y="0"/>
                  </a:lnTo>
                  <a:lnTo>
                    <a:pt x="128" y="0"/>
                  </a:lnTo>
                  <a:lnTo>
                    <a:pt x="0" y="0"/>
                  </a:lnTo>
                  <a:close/>
                </a:path>
              </a:pathLst>
            </a:custGeom>
            <a:solidFill>
              <a:srgbClr val="FF725E"/>
            </a:solidFill>
            <a:ln w="12783" cap="flat">
              <a:noFill/>
              <a:prstDash val="solid"/>
              <a:miter/>
            </a:ln>
          </p:spPr>
          <p:txBody>
            <a:bodyPr rtlCol="0" anchor="ctr"/>
            <a:lstStyle/>
            <a:p>
              <a:endParaRPr lang="en-US"/>
            </a:p>
          </p:txBody>
        </p:sp>
        <p:sp>
          <p:nvSpPr>
            <p:cNvPr id="1010" name="Freeform: Shape 1009">
              <a:extLst>
                <a:ext uri="{FF2B5EF4-FFF2-40B4-BE49-F238E27FC236}">
                  <a16:creationId xmlns:a16="http://schemas.microsoft.com/office/drawing/2014/main" id="{CA1D32A3-6E49-0DE8-4D97-612A33A9730B}"/>
                </a:ext>
              </a:extLst>
            </p:cNvPr>
            <p:cNvSpPr/>
            <p:nvPr/>
          </p:nvSpPr>
          <p:spPr>
            <a:xfrm>
              <a:off x="3634754" y="6325205"/>
              <a:ext cx="56" cy="12789"/>
            </a:xfrm>
            <a:custGeom>
              <a:avLst/>
              <a:gdLst>
                <a:gd name="connsiteX0" fmla="*/ 0 w 56"/>
                <a:gd name="connsiteY0" fmla="*/ 0 h 12789"/>
                <a:gd name="connsiteX1" fmla="*/ 0 w 56"/>
                <a:gd name="connsiteY1" fmla="*/ 0 h 12789"/>
                <a:gd name="connsiteX2" fmla="*/ 0 w 56"/>
                <a:gd name="connsiteY2" fmla="*/ 0 h 12789"/>
              </a:gdLst>
              <a:ahLst/>
              <a:cxnLst>
                <a:cxn ang="0">
                  <a:pos x="connsiteX0" y="connsiteY0"/>
                </a:cxn>
                <a:cxn ang="0">
                  <a:pos x="connsiteX1" y="connsiteY1"/>
                </a:cxn>
                <a:cxn ang="0">
                  <a:pos x="connsiteX2" y="connsiteY2"/>
                </a:cxn>
              </a:cxnLst>
              <a:rect l="l" t="t" r="r" b="b"/>
              <a:pathLst>
                <a:path w="56" h="12789">
                  <a:moveTo>
                    <a:pt x="0" y="0"/>
                  </a:moveTo>
                  <a:lnTo>
                    <a:pt x="0" y="0"/>
                  </a:lnTo>
                  <a:cubicBezTo>
                    <a:pt x="0" y="0"/>
                    <a:pt x="128" y="0"/>
                    <a:pt x="0" y="0"/>
                  </a:cubicBezTo>
                  <a:close/>
                </a:path>
              </a:pathLst>
            </a:custGeom>
            <a:solidFill>
              <a:srgbClr val="FF725E"/>
            </a:solidFill>
            <a:ln w="12783" cap="flat">
              <a:noFill/>
              <a:prstDash val="solid"/>
              <a:miter/>
            </a:ln>
          </p:spPr>
          <p:txBody>
            <a:bodyPr rtlCol="0" anchor="ctr"/>
            <a:lstStyle/>
            <a:p>
              <a:endParaRPr lang="en-US"/>
            </a:p>
          </p:txBody>
        </p:sp>
        <p:sp>
          <p:nvSpPr>
            <p:cNvPr id="1011" name="Freeform: Shape 1010">
              <a:extLst>
                <a:ext uri="{FF2B5EF4-FFF2-40B4-BE49-F238E27FC236}">
                  <a16:creationId xmlns:a16="http://schemas.microsoft.com/office/drawing/2014/main" id="{7B59B792-5757-02AF-E239-A3C9EE85DD83}"/>
                </a:ext>
              </a:extLst>
            </p:cNvPr>
            <p:cNvSpPr/>
            <p:nvPr/>
          </p:nvSpPr>
          <p:spPr>
            <a:xfrm>
              <a:off x="3634754" y="632533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12" name="Freeform: Shape 1011">
              <a:extLst>
                <a:ext uri="{FF2B5EF4-FFF2-40B4-BE49-F238E27FC236}">
                  <a16:creationId xmlns:a16="http://schemas.microsoft.com/office/drawing/2014/main" id="{D946BD2B-C91D-9245-E891-91AD94169703}"/>
                </a:ext>
              </a:extLst>
            </p:cNvPr>
            <p:cNvSpPr/>
            <p:nvPr/>
          </p:nvSpPr>
          <p:spPr>
            <a:xfrm>
              <a:off x="3633859" y="6325460"/>
              <a:ext cx="256" cy="128"/>
            </a:xfrm>
            <a:custGeom>
              <a:avLst/>
              <a:gdLst>
                <a:gd name="connsiteX0" fmla="*/ 0 w 256"/>
                <a:gd name="connsiteY0" fmla="*/ 128 h 128"/>
                <a:gd name="connsiteX1" fmla="*/ 128 w 256"/>
                <a:gd name="connsiteY1" fmla="*/ 0 h 128"/>
                <a:gd name="connsiteX2" fmla="*/ 256 w 256"/>
                <a:gd name="connsiteY2" fmla="*/ 0 h 128"/>
                <a:gd name="connsiteX3" fmla="*/ 0 w 256"/>
                <a:gd name="connsiteY3" fmla="*/ 128 h 128"/>
              </a:gdLst>
              <a:ahLst/>
              <a:cxnLst>
                <a:cxn ang="0">
                  <a:pos x="connsiteX0" y="connsiteY0"/>
                </a:cxn>
                <a:cxn ang="0">
                  <a:pos x="connsiteX1" y="connsiteY1"/>
                </a:cxn>
                <a:cxn ang="0">
                  <a:pos x="connsiteX2" y="connsiteY2"/>
                </a:cxn>
                <a:cxn ang="0">
                  <a:pos x="connsiteX3" y="connsiteY3"/>
                </a:cxn>
              </a:cxnLst>
              <a:rect l="l" t="t" r="r" b="b"/>
              <a:pathLst>
                <a:path w="256" h="128">
                  <a:moveTo>
                    <a:pt x="0" y="128"/>
                  </a:moveTo>
                  <a:lnTo>
                    <a:pt x="128" y="0"/>
                  </a:lnTo>
                  <a:lnTo>
                    <a:pt x="256" y="0"/>
                  </a:lnTo>
                  <a:lnTo>
                    <a:pt x="0" y="128"/>
                  </a:lnTo>
                  <a:close/>
                </a:path>
              </a:pathLst>
            </a:custGeom>
            <a:solidFill>
              <a:srgbClr val="FF725E"/>
            </a:solidFill>
            <a:ln w="12783" cap="flat">
              <a:noFill/>
              <a:prstDash val="solid"/>
              <a:miter/>
            </a:ln>
          </p:spPr>
          <p:txBody>
            <a:bodyPr rtlCol="0" anchor="ctr"/>
            <a:lstStyle/>
            <a:p>
              <a:endParaRPr lang="en-US"/>
            </a:p>
          </p:txBody>
        </p:sp>
        <p:sp>
          <p:nvSpPr>
            <p:cNvPr id="1013" name="Freeform: Shape 1012">
              <a:extLst>
                <a:ext uri="{FF2B5EF4-FFF2-40B4-BE49-F238E27FC236}">
                  <a16:creationId xmlns:a16="http://schemas.microsoft.com/office/drawing/2014/main" id="{D1B1EEEF-7F6A-B1EE-22EA-F0B212C7FDED}"/>
                </a:ext>
              </a:extLst>
            </p:cNvPr>
            <p:cNvSpPr/>
            <p:nvPr/>
          </p:nvSpPr>
          <p:spPr>
            <a:xfrm>
              <a:off x="3634754" y="632430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14" name="Freeform: Shape 1013">
              <a:extLst>
                <a:ext uri="{FF2B5EF4-FFF2-40B4-BE49-F238E27FC236}">
                  <a16:creationId xmlns:a16="http://schemas.microsoft.com/office/drawing/2014/main" id="{44DF578D-BB51-7A6A-C063-959FD4A10911}"/>
                </a:ext>
              </a:extLst>
            </p:cNvPr>
            <p:cNvSpPr/>
            <p:nvPr/>
          </p:nvSpPr>
          <p:spPr>
            <a:xfrm>
              <a:off x="3632324" y="632469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15" name="Freeform: Shape 1014">
              <a:extLst>
                <a:ext uri="{FF2B5EF4-FFF2-40B4-BE49-F238E27FC236}">
                  <a16:creationId xmlns:a16="http://schemas.microsoft.com/office/drawing/2014/main" id="{8D5E4A78-EA42-4111-AA5D-DAD59A489574}"/>
                </a:ext>
              </a:extLst>
            </p:cNvPr>
            <p:cNvSpPr/>
            <p:nvPr/>
          </p:nvSpPr>
          <p:spPr>
            <a:xfrm>
              <a:off x="3632324" y="632443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16" name="Freeform: Shape 1015">
              <a:extLst>
                <a:ext uri="{FF2B5EF4-FFF2-40B4-BE49-F238E27FC236}">
                  <a16:creationId xmlns:a16="http://schemas.microsoft.com/office/drawing/2014/main" id="{FC87C4DC-21AA-A756-3CCF-ADC7AE935F53}"/>
                </a:ext>
              </a:extLst>
            </p:cNvPr>
            <p:cNvSpPr/>
            <p:nvPr/>
          </p:nvSpPr>
          <p:spPr>
            <a:xfrm>
              <a:off x="3633603" y="6323030"/>
              <a:ext cx="1662" cy="128"/>
            </a:xfrm>
            <a:custGeom>
              <a:avLst/>
              <a:gdLst>
                <a:gd name="connsiteX0" fmla="*/ 0 w 1662"/>
                <a:gd name="connsiteY0" fmla="*/ 0 h 128"/>
                <a:gd name="connsiteX1" fmla="*/ 0 w 1662"/>
                <a:gd name="connsiteY1" fmla="*/ 128 h 128"/>
                <a:gd name="connsiteX2" fmla="*/ 1663 w 1662"/>
                <a:gd name="connsiteY2" fmla="*/ 0 h 128"/>
                <a:gd name="connsiteX3" fmla="*/ 0 w 1662"/>
                <a:gd name="connsiteY3" fmla="*/ 0 h 128"/>
              </a:gdLst>
              <a:ahLst/>
              <a:cxnLst>
                <a:cxn ang="0">
                  <a:pos x="connsiteX0" y="connsiteY0"/>
                </a:cxn>
                <a:cxn ang="0">
                  <a:pos x="connsiteX1" y="connsiteY1"/>
                </a:cxn>
                <a:cxn ang="0">
                  <a:pos x="connsiteX2" y="connsiteY2"/>
                </a:cxn>
                <a:cxn ang="0">
                  <a:pos x="connsiteX3" y="connsiteY3"/>
                </a:cxn>
              </a:cxnLst>
              <a:rect l="l" t="t" r="r" b="b"/>
              <a:pathLst>
                <a:path w="1662" h="128">
                  <a:moveTo>
                    <a:pt x="0" y="0"/>
                  </a:moveTo>
                  <a:lnTo>
                    <a:pt x="0" y="128"/>
                  </a:lnTo>
                  <a:lnTo>
                    <a:pt x="1663" y="0"/>
                  </a:lnTo>
                  <a:lnTo>
                    <a:pt x="0" y="0"/>
                  </a:lnTo>
                  <a:close/>
                </a:path>
              </a:pathLst>
            </a:custGeom>
            <a:solidFill>
              <a:srgbClr val="FF725E"/>
            </a:solidFill>
            <a:ln w="12783" cap="flat">
              <a:noFill/>
              <a:prstDash val="solid"/>
              <a:miter/>
            </a:ln>
          </p:spPr>
          <p:txBody>
            <a:bodyPr rtlCol="0" anchor="ctr"/>
            <a:lstStyle/>
            <a:p>
              <a:endParaRPr lang="en-US"/>
            </a:p>
          </p:txBody>
        </p:sp>
        <p:sp>
          <p:nvSpPr>
            <p:cNvPr id="1017" name="Freeform: Shape 1016">
              <a:extLst>
                <a:ext uri="{FF2B5EF4-FFF2-40B4-BE49-F238E27FC236}">
                  <a16:creationId xmlns:a16="http://schemas.microsoft.com/office/drawing/2014/main" id="{B9DF7C98-6678-E5B4-ABC3-A988A1C8C390}"/>
                </a:ext>
              </a:extLst>
            </p:cNvPr>
            <p:cNvSpPr/>
            <p:nvPr/>
          </p:nvSpPr>
          <p:spPr>
            <a:xfrm>
              <a:off x="3629639" y="6322135"/>
              <a:ext cx="454" cy="12789"/>
            </a:xfrm>
            <a:custGeom>
              <a:avLst/>
              <a:gdLst>
                <a:gd name="connsiteX0" fmla="*/ 0 w 454"/>
                <a:gd name="connsiteY0" fmla="*/ 0 h 12789"/>
                <a:gd name="connsiteX1" fmla="*/ 0 w 454"/>
                <a:gd name="connsiteY1" fmla="*/ 0 h 12789"/>
                <a:gd name="connsiteX2" fmla="*/ 0 w 454"/>
                <a:gd name="connsiteY2" fmla="*/ 0 h 12789"/>
              </a:gdLst>
              <a:ahLst/>
              <a:cxnLst>
                <a:cxn ang="0">
                  <a:pos x="connsiteX0" y="connsiteY0"/>
                </a:cxn>
                <a:cxn ang="0">
                  <a:pos x="connsiteX1" y="connsiteY1"/>
                </a:cxn>
                <a:cxn ang="0">
                  <a:pos x="connsiteX2" y="connsiteY2"/>
                </a:cxn>
              </a:cxnLst>
              <a:rect l="l" t="t" r="r" b="b"/>
              <a:pathLst>
                <a:path w="454" h="12789">
                  <a:moveTo>
                    <a:pt x="0" y="0"/>
                  </a:moveTo>
                  <a:cubicBezTo>
                    <a:pt x="0" y="0"/>
                    <a:pt x="1023" y="0"/>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1018" name="Freeform: Shape 1017">
              <a:extLst>
                <a:ext uri="{FF2B5EF4-FFF2-40B4-BE49-F238E27FC236}">
                  <a16:creationId xmlns:a16="http://schemas.microsoft.com/office/drawing/2014/main" id="{9BC2C034-8BCD-FA6E-1E93-FA71BDEF3C3D}"/>
                </a:ext>
              </a:extLst>
            </p:cNvPr>
            <p:cNvSpPr/>
            <p:nvPr/>
          </p:nvSpPr>
          <p:spPr>
            <a:xfrm>
              <a:off x="3630918" y="632213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19" name="Freeform: Shape 1018">
              <a:extLst>
                <a:ext uri="{FF2B5EF4-FFF2-40B4-BE49-F238E27FC236}">
                  <a16:creationId xmlns:a16="http://schemas.microsoft.com/office/drawing/2014/main" id="{61EA9DBB-68F1-EAE1-30EC-7234D126BCBD}"/>
                </a:ext>
              </a:extLst>
            </p:cNvPr>
            <p:cNvSpPr/>
            <p:nvPr/>
          </p:nvSpPr>
          <p:spPr>
            <a:xfrm>
              <a:off x="3636928" y="6308578"/>
              <a:ext cx="511" cy="127"/>
            </a:xfrm>
            <a:custGeom>
              <a:avLst/>
              <a:gdLst>
                <a:gd name="connsiteX0" fmla="*/ 256 w 511"/>
                <a:gd name="connsiteY0" fmla="*/ 128 h 127"/>
                <a:gd name="connsiteX1" fmla="*/ 512 w 511"/>
                <a:gd name="connsiteY1" fmla="*/ 0 h 127"/>
                <a:gd name="connsiteX2" fmla="*/ 0 w 511"/>
                <a:gd name="connsiteY2" fmla="*/ 0 h 127"/>
                <a:gd name="connsiteX3" fmla="*/ 256 w 511"/>
                <a:gd name="connsiteY3" fmla="*/ 128 h 127"/>
              </a:gdLst>
              <a:ahLst/>
              <a:cxnLst>
                <a:cxn ang="0">
                  <a:pos x="connsiteX0" y="connsiteY0"/>
                </a:cxn>
                <a:cxn ang="0">
                  <a:pos x="connsiteX1" y="connsiteY1"/>
                </a:cxn>
                <a:cxn ang="0">
                  <a:pos x="connsiteX2" y="connsiteY2"/>
                </a:cxn>
                <a:cxn ang="0">
                  <a:pos x="connsiteX3" y="connsiteY3"/>
                </a:cxn>
              </a:cxnLst>
              <a:rect l="l" t="t" r="r" b="b"/>
              <a:pathLst>
                <a:path w="511" h="127">
                  <a:moveTo>
                    <a:pt x="256" y="128"/>
                  </a:moveTo>
                  <a:lnTo>
                    <a:pt x="512" y="0"/>
                  </a:lnTo>
                  <a:lnTo>
                    <a:pt x="0" y="0"/>
                  </a:lnTo>
                  <a:lnTo>
                    <a:pt x="256" y="128"/>
                  </a:lnTo>
                  <a:close/>
                </a:path>
              </a:pathLst>
            </a:custGeom>
            <a:solidFill>
              <a:srgbClr val="FF725E"/>
            </a:solidFill>
            <a:ln w="12783" cap="flat">
              <a:noFill/>
              <a:prstDash val="solid"/>
              <a:miter/>
            </a:ln>
          </p:spPr>
          <p:txBody>
            <a:bodyPr rtlCol="0" anchor="ctr"/>
            <a:lstStyle/>
            <a:p>
              <a:endParaRPr lang="en-US"/>
            </a:p>
          </p:txBody>
        </p:sp>
        <p:sp>
          <p:nvSpPr>
            <p:cNvPr id="1020" name="Freeform: Shape 1019">
              <a:extLst>
                <a:ext uri="{FF2B5EF4-FFF2-40B4-BE49-F238E27FC236}">
                  <a16:creationId xmlns:a16="http://schemas.microsoft.com/office/drawing/2014/main" id="{BC167825-0492-3EC8-465C-001C2513FE22}"/>
                </a:ext>
              </a:extLst>
            </p:cNvPr>
            <p:cNvSpPr/>
            <p:nvPr/>
          </p:nvSpPr>
          <p:spPr>
            <a:xfrm>
              <a:off x="3635905" y="6308578"/>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21" name="Freeform: Shape 1020">
              <a:extLst>
                <a:ext uri="{FF2B5EF4-FFF2-40B4-BE49-F238E27FC236}">
                  <a16:creationId xmlns:a16="http://schemas.microsoft.com/office/drawing/2014/main" id="{698EC5CB-372A-8E3F-A50C-583A41FF26FE}"/>
                </a:ext>
              </a:extLst>
            </p:cNvPr>
            <p:cNvSpPr/>
            <p:nvPr/>
          </p:nvSpPr>
          <p:spPr>
            <a:xfrm>
              <a:off x="3628231" y="631817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22" name="Freeform: Shape 1021">
              <a:extLst>
                <a:ext uri="{FF2B5EF4-FFF2-40B4-BE49-F238E27FC236}">
                  <a16:creationId xmlns:a16="http://schemas.microsoft.com/office/drawing/2014/main" id="{94C8D881-43B2-552B-A611-447DAA35757C}"/>
                </a:ext>
              </a:extLst>
            </p:cNvPr>
            <p:cNvSpPr/>
            <p:nvPr/>
          </p:nvSpPr>
          <p:spPr>
            <a:xfrm>
              <a:off x="3628999" y="6317147"/>
              <a:ext cx="895" cy="12789"/>
            </a:xfrm>
            <a:custGeom>
              <a:avLst/>
              <a:gdLst>
                <a:gd name="connsiteX0" fmla="*/ 0 w 895"/>
                <a:gd name="connsiteY0" fmla="*/ 0 h 12789"/>
                <a:gd name="connsiteX1" fmla="*/ 0 w 895"/>
                <a:gd name="connsiteY1" fmla="*/ 0 h 12789"/>
                <a:gd name="connsiteX2" fmla="*/ 895 w 895"/>
                <a:gd name="connsiteY2" fmla="*/ 0 h 12789"/>
                <a:gd name="connsiteX3" fmla="*/ 0 w 895"/>
                <a:gd name="connsiteY3" fmla="*/ 0 h 12789"/>
              </a:gdLst>
              <a:ahLst/>
              <a:cxnLst>
                <a:cxn ang="0">
                  <a:pos x="connsiteX0" y="connsiteY0"/>
                </a:cxn>
                <a:cxn ang="0">
                  <a:pos x="connsiteX1" y="connsiteY1"/>
                </a:cxn>
                <a:cxn ang="0">
                  <a:pos x="connsiteX2" y="connsiteY2"/>
                </a:cxn>
                <a:cxn ang="0">
                  <a:pos x="connsiteX3" y="connsiteY3"/>
                </a:cxn>
              </a:cxnLst>
              <a:rect l="l" t="t" r="r" b="b"/>
              <a:pathLst>
                <a:path w="895" h="12789">
                  <a:moveTo>
                    <a:pt x="0" y="0"/>
                  </a:moveTo>
                  <a:lnTo>
                    <a:pt x="0" y="0"/>
                  </a:lnTo>
                  <a:lnTo>
                    <a:pt x="895" y="0"/>
                  </a:lnTo>
                  <a:lnTo>
                    <a:pt x="0" y="0"/>
                  </a:lnTo>
                  <a:close/>
                </a:path>
              </a:pathLst>
            </a:custGeom>
            <a:solidFill>
              <a:srgbClr val="FF725E"/>
            </a:solidFill>
            <a:ln w="12783" cap="flat">
              <a:noFill/>
              <a:prstDash val="solid"/>
              <a:miter/>
            </a:ln>
          </p:spPr>
          <p:txBody>
            <a:bodyPr rtlCol="0" anchor="ctr"/>
            <a:lstStyle/>
            <a:p>
              <a:endParaRPr lang="en-US"/>
            </a:p>
          </p:txBody>
        </p:sp>
        <p:sp>
          <p:nvSpPr>
            <p:cNvPr id="1023" name="Freeform: Shape 1022">
              <a:extLst>
                <a:ext uri="{FF2B5EF4-FFF2-40B4-BE49-F238E27FC236}">
                  <a16:creationId xmlns:a16="http://schemas.microsoft.com/office/drawing/2014/main" id="{234A3457-87F7-1EA2-8679-D924FD0BBF4B}"/>
                </a:ext>
              </a:extLst>
            </p:cNvPr>
            <p:cNvSpPr/>
            <p:nvPr/>
          </p:nvSpPr>
          <p:spPr>
            <a:xfrm>
              <a:off x="3627720" y="6316508"/>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810DC160-B8C6-DAA6-C585-DA96354A3818}"/>
                </a:ext>
              </a:extLst>
            </p:cNvPr>
            <p:cNvSpPr/>
            <p:nvPr/>
          </p:nvSpPr>
          <p:spPr>
            <a:xfrm>
              <a:off x="3640736" y="5986657"/>
              <a:ext cx="825" cy="12789"/>
            </a:xfrm>
            <a:custGeom>
              <a:avLst/>
              <a:gdLst>
                <a:gd name="connsiteX0" fmla="*/ 797 w 825"/>
                <a:gd name="connsiteY0" fmla="*/ 0 h 12789"/>
                <a:gd name="connsiteX1" fmla="*/ 157 w 825"/>
                <a:gd name="connsiteY1" fmla="*/ 0 h 12789"/>
                <a:gd name="connsiteX2" fmla="*/ 797 w 825"/>
                <a:gd name="connsiteY2" fmla="*/ 0 h 12789"/>
              </a:gdLst>
              <a:ahLst/>
              <a:cxnLst>
                <a:cxn ang="0">
                  <a:pos x="connsiteX0" y="connsiteY0"/>
                </a:cxn>
                <a:cxn ang="0">
                  <a:pos x="connsiteX1" y="connsiteY1"/>
                </a:cxn>
                <a:cxn ang="0">
                  <a:pos x="connsiteX2" y="connsiteY2"/>
                </a:cxn>
              </a:cxnLst>
              <a:rect l="l" t="t" r="r" b="b"/>
              <a:pathLst>
                <a:path w="825" h="12789">
                  <a:moveTo>
                    <a:pt x="797" y="0"/>
                  </a:moveTo>
                  <a:cubicBezTo>
                    <a:pt x="797" y="0"/>
                    <a:pt x="797" y="0"/>
                    <a:pt x="157" y="0"/>
                  </a:cubicBezTo>
                  <a:cubicBezTo>
                    <a:pt x="-482" y="0"/>
                    <a:pt x="1052" y="0"/>
                    <a:pt x="797" y="0"/>
                  </a:cubicBezTo>
                  <a:close/>
                </a:path>
              </a:pathLst>
            </a:custGeom>
            <a:solidFill>
              <a:srgbClr val="FF725E"/>
            </a:solidFill>
            <a:ln w="12783" cap="flat">
              <a:no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C295CA12-1583-9FBA-0E1C-C5B67A9EB5F6}"/>
                </a:ext>
              </a:extLst>
            </p:cNvPr>
            <p:cNvSpPr/>
            <p:nvPr/>
          </p:nvSpPr>
          <p:spPr>
            <a:xfrm>
              <a:off x="3643196" y="5993947"/>
              <a:ext cx="639" cy="1023"/>
            </a:xfrm>
            <a:custGeom>
              <a:avLst/>
              <a:gdLst>
                <a:gd name="connsiteX0" fmla="*/ 256 w 639"/>
                <a:gd name="connsiteY0" fmla="*/ 0 h 1023"/>
                <a:gd name="connsiteX1" fmla="*/ 0 w 639"/>
                <a:gd name="connsiteY1" fmla="*/ 0 h 1023"/>
                <a:gd name="connsiteX2" fmla="*/ 639 w 639"/>
                <a:gd name="connsiteY2" fmla="*/ 1023 h 1023"/>
                <a:gd name="connsiteX3" fmla="*/ 256 w 639"/>
                <a:gd name="connsiteY3" fmla="*/ 0 h 1023"/>
              </a:gdLst>
              <a:ahLst/>
              <a:cxnLst>
                <a:cxn ang="0">
                  <a:pos x="connsiteX0" y="connsiteY0"/>
                </a:cxn>
                <a:cxn ang="0">
                  <a:pos x="connsiteX1" y="connsiteY1"/>
                </a:cxn>
                <a:cxn ang="0">
                  <a:pos x="connsiteX2" y="connsiteY2"/>
                </a:cxn>
                <a:cxn ang="0">
                  <a:pos x="connsiteX3" y="connsiteY3"/>
                </a:cxn>
              </a:cxnLst>
              <a:rect l="l" t="t" r="r" b="b"/>
              <a:pathLst>
                <a:path w="639" h="1023">
                  <a:moveTo>
                    <a:pt x="256" y="0"/>
                  </a:moveTo>
                  <a:lnTo>
                    <a:pt x="0" y="0"/>
                  </a:lnTo>
                  <a:lnTo>
                    <a:pt x="639" y="1023"/>
                  </a:lnTo>
                  <a:lnTo>
                    <a:pt x="256" y="0"/>
                  </a:lnTo>
                  <a:close/>
                </a:path>
              </a:pathLst>
            </a:custGeom>
            <a:solidFill>
              <a:srgbClr val="FF725E"/>
            </a:solidFill>
            <a:ln w="12783" cap="flat">
              <a:noFill/>
              <a:prstDash val="solid"/>
              <a:miter/>
            </a:ln>
          </p:spPr>
          <p:txBody>
            <a:bodyPr rtlCol="0" anchor="ctr"/>
            <a:lstStyle/>
            <a:p>
              <a:endParaRPr lang="en-US"/>
            </a:p>
          </p:txBody>
        </p:sp>
        <p:sp>
          <p:nvSpPr>
            <p:cNvPr id="1026" name="Freeform: Shape 1025">
              <a:extLst>
                <a:ext uri="{FF2B5EF4-FFF2-40B4-BE49-F238E27FC236}">
                  <a16:creationId xmlns:a16="http://schemas.microsoft.com/office/drawing/2014/main" id="{C133B84F-B908-66BD-52F4-F5FDC0DDBFF2}"/>
                </a:ext>
              </a:extLst>
            </p:cNvPr>
            <p:cNvSpPr/>
            <p:nvPr/>
          </p:nvSpPr>
          <p:spPr>
            <a:xfrm>
              <a:off x="3642940" y="5997144"/>
              <a:ext cx="1350" cy="3837"/>
            </a:xfrm>
            <a:custGeom>
              <a:avLst/>
              <a:gdLst>
                <a:gd name="connsiteX0" fmla="*/ 895 w 1350"/>
                <a:gd name="connsiteY0" fmla="*/ 3837 h 3837"/>
                <a:gd name="connsiteX1" fmla="*/ 895 w 1350"/>
                <a:gd name="connsiteY1" fmla="*/ 0 h 3837"/>
                <a:gd name="connsiteX2" fmla="*/ 895 w 1350"/>
                <a:gd name="connsiteY2" fmla="*/ 0 h 3837"/>
                <a:gd name="connsiteX3" fmla="*/ 0 w 1350"/>
                <a:gd name="connsiteY3" fmla="*/ 0 h 3837"/>
                <a:gd name="connsiteX4" fmla="*/ 895 w 1350"/>
                <a:gd name="connsiteY4" fmla="*/ 3837 h 3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 h="3837">
                  <a:moveTo>
                    <a:pt x="895" y="3837"/>
                  </a:moveTo>
                  <a:cubicBezTo>
                    <a:pt x="1919" y="3070"/>
                    <a:pt x="895" y="1279"/>
                    <a:pt x="895" y="0"/>
                  </a:cubicBezTo>
                  <a:lnTo>
                    <a:pt x="895" y="0"/>
                  </a:lnTo>
                  <a:lnTo>
                    <a:pt x="0" y="0"/>
                  </a:lnTo>
                  <a:cubicBezTo>
                    <a:pt x="419" y="1248"/>
                    <a:pt x="719" y="2533"/>
                    <a:pt x="895" y="3837"/>
                  </a:cubicBezTo>
                  <a:close/>
                </a:path>
              </a:pathLst>
            </a:custGeom>
            <a:solidFill>
              <a:srgbClr val="FF725E"/>
            </a:solidFill>
            <a:ln w="12783" cap="flat">
              <a:noFill/>
              <a:prstDash val="solid"/>
              <a:miter/>
            </a:ln>
          </p:spPr>
          <p:txBody>
            <a:bodyPr rtlCol="0" anchor="ctr"/>
            <a:lstStyle/>
            <a:p>
              <a:endParaRPr lang="en-US"/>
            </a:p>
          </p:txBody>
        </p:sp>
        <p:sp>
          <p:nvSpPr>
            <p:cNvPr id="1027" name="Freeform: Shape 1026">
              <a:extLst>
                <a:ext uri="{FF2B5EF4-FFF2-40B4-BE49-F238E27FC236}">
                  <a16:creationId xmlns:a16="http://schemas.microsoft.com/office/drawing/2014/main" id="{5188380A-5B2F-7C20-070E-B8995D1FC51E}"/>
                </a:ext>
              </a:extLst>
            </p:cNvPr>
            <p:cNvSpPr/>
            <p:nvPr/>
          </p:nvSpPr>
          <p:spPr>
            <a:xfrm>
              <a:off x="3641533" y="6003923"/>
              <a:ext cx="12789" cy="1072"/>
            </a:xfrm>
            <a:custGeom>
              <a:avLst/>
              <a:gdLst>
                <a:gd name="connsiteX0" fmla="*/ 0 w 12789"/>
                <a:gd name="connsiteY0" fmla="*/ 895 h 1072"/>
                <a:gd name="connsiteX1" fmla="*/ 0 w 12789"/>
                <a:gd name="connsiteY1" fmla="*/ 0 h 1072"/>
                <a:gd name="connsiteX2" fmla="*/ 0 w 12789"/>
                <a:gd name="connsiteY2" fmla="*/ 0 h 1072"/>
              </a:gdLst>
              <a:ahLst/>
              <a:cxnLst>
                <a:cxn ang="0">
                  <a:pos x="connsiteX0" y="connsiteY0"/>
                </a:cxn>
                <a:cxn ang="0">
                  <a:pos x="connsiteX1" y="connsiteY1"/>
                </a:cxn>
                <a:cxn ang="0">
                  <a:pos x="connsiteX2" y="connsiteY2"/>
                </a:cxn>
              </a:cxnLst>
              <a:rect l="l" t="t" r="r" b="b"/>
              <a:pathLst>
                <a:path w="12789" h="1072">
                  <a:moveTo>
                    <a:pt x="0" y="895"/>
                  </a:moveTo>
                  <a:cubicBezTo>
                    <a:pt x="0" y="895"/>
                    <a:pt x="0" y="1663"/>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1028" name="Freeform: Shape 1027">
              <a:extLst>
                <a:ext uri="{FF2B5EF4-FFF2-40B4-BE49-F238E27FC236}">
                  <a16:creationId xmlns:a16="http://schemas.microsoft.com/office/drawing/2014/main" id="{16BA8B87-D8B4-713C-A2FF-4757D0BFF049}"/>
                </a:ext>
              </a:extLst>
            </p:cNvPr>
            <p:cNvSpPr/>
            <p:nvPr/>
          </p:nvSpPr>
          <p:spPr>
            <a:xfrm>
              <a:off x="3641533" y="600405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BA73078D-C18A-945D-0D33-DF49CCD82DCC}"/>
                </a:ext>
              </a:extLst>
            </p:cNvPr>
            <p:cNvSpPr/>
            <p:nvPr/>
          </p:nvSpPr>
          <p:spPr>
            <a:xfrm>
              <a:off x="3641746" y="6006481"/>
              <a:ext cx="170" cy="1156"/>
            </a:xfrm>
            <a:custGeom>
              <a:avLst/>
              <a:gdLst>
                <a:gd name="connsiteX0" fmla="*/ 171 w 170"/>
                <a:gd name="connsiteY0" fmla="*/ 1023 h 1156"/>
                <a:gd name="connsiteX1" fmla="*/ 171 w 170"/>
                <a:gd name="connsiteY1" fmla="*/ 0 h 1156"/>
                <a:gd name="connsiteX2" fmla="*/ 171 w 170"/>
                <a:gd name="connsiteY2" fmla="*/ 768 h 1156"/>
                <a:gd name="connsiteX3" fmla="*/ 171 w 170"/>
                <a:gd name="connsiteY3" fmla="*/ 1023 h 1156"/>
              </a:gdLst>
              <a:ahLst/>
              <a:cxnLst>
                <a:cxn ang="0">
                  <a:pos x="connsiteX0" y="connsiteY0"/>
                </a:cxn>
                <a:cxn ang="0">
                  <a:pos x="connsiteX1" y="connsiteY1"/>
                </a:cxn>
                <a:cxn ang="0">
                  <a:pos x="connsiteX2" y="connsiteY2"/>
                </a:cxn>
                <a:cxn ang="0">
                  <a:pos x="connsiteX3" y="connsiteY3"/>
                </a:cxn>
              </a:cxnLst>
              <a:rect l="l" t="t" r="r" b="b"/>
              <a:pathLst>
                <a:path w="170" h="1156">
                  <a:moveTo>
                    <a:pt x="171" y="1023"/>
                  </a:moveTo>
                  <a:lnTo>
                    <a:pt x="171" y="0"/>
                  </a:lnTo>
                  <a:cubicBezTo>
                    <a:pt x="171" y="0"/>
                    <a:pt x="171" y="1151"/>
                    <a:pt x="171" y="768"/>
                  </a:cubicBezTo>
                  <a:cubicBezTo>
                    <a:pt x="171" y="384"/>
                    <a:pt x="-213" y="1535"/>
                    <a:pt x="171" y="1023"/>
                  </a:cubicBezTo>
                  <a:close/>
                </a:path>
              </a:pathLst>
            </a:custGeom>
            <a:solidFill>
              <a:srgbClr val="FF725E"/>
            </a:solidFill>
            <a:ln w="12783" cap="flat">
              <a:no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68DB462F-6AD4-18F6-8673-1A7494499E7F}"/>
                </a:ext>
              </a:extLst>
            </p:cNvPr>
            <p:cNvSpPr/>
            <p:nvPr/>
          </p:nvSpPr>
          <p:spPr>
            <a:xfrm>
              <a:off x="3642698" y="6008286"/>
              <a:ext cx="113" cy="113"/>
            </a:xfrm>
            <a:custGeom>
              <a:avLst/>
              <a:gdLst>
                <a:gd name="connsiteX0" fmla="*/ 114 w 113"/>
                <a:gd name="connsiteY0" fmla="*/ 114 h 113"/>
                <a:gd name="connsiteX1" fmla="*/ 114 w 113"/>
                <a:gd name="connsiteY1" fmla="*/ 114 h 113"/>
                <a:gd name="connsiteX2" fmla="*/ 114 w 113"/>
                <a:gd name="connsiteY2" fmla="*/ 114 h 113"/>
              </a:gdLst>
              <a:ahLst/>
              <a:cxnLst>
                <a:cxn ang="0">
                  <a:pos x="connsiteX0" y="connsiteY0"/>
                </a:cxn>
                <a:cxn ang="0">
                  <a:pos x="connsiteX1" y="connsiteY1"/>
                </a:cxn>
                <a:cxn ang="0">
                  <a:pos x="connsiteX2" y="connsiteY2"/>
                </a:cxn>
              </a:cxnLst>
              <a:rect l="l" t="t" r="r" b="b"/>
              <a:pathLst>
                <a:path w="113" h="113">
                  <a:moveTo>
                    <a:pt x="114" y="114"/>
                  </a:moveTo>
                  <a:lnTo>
                    <a:pt x="114" y="114"/>
                  </a:lnTo>
                  <a:cubicBezTo>
                    <a:pt x="114" y="114"/>
                    <a:pt x="-142" y="-142"/>
                    <a:pt x="114" y="114"/>
                  </a:cubicBezTo>
                  <a:close/>
                </a:path>
              </a:pathLst>
            </a:custGeom>
            <a:solidFill>
              <a:srgbClr val="FF725E"/>
            </a:solidFill>
            <a:ln w="12783" cap="flat">
              <a:no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C8F866F7-8179-DC56-17A8-CC26E02A60F8}"/>
                </a:ext>
              </a:extLst>
            </p:cNvPr>
            <p:cNvSpPr/>
            <p:nvPr/>
          </p:nvSpPr>
          <p:spPr>
            <a:xfrm>
              <a:off x="3642300" y="6006353"/>
              <a:ext cx="113" cy="1023"/>
            </a:xfrm>
            <a:custGeom>
              <a:avLst/>
              <a:gdLst>
                <a:gd name="connsiteX0" fmla="*/ 0 w 113"/>
                <a:gd name="connsiteY0" fmla="*/ 0 h 1023"/>
                <a:gd name="connsiteX1" fmla="*/ 0 w 113"/>
                <a:gd name="connsiteY1" fmla="*/ 1023 h 1023"/>
                <a:gd name="connsiteX2" fmla="*/ 0 w 113"/>
                <a:gd name="connsiteY2" fmla="*/ 1023 h 1023"/>
                <a:gd name="connsiteX3" fmla="*/ 0 w 113"/>
                <a:gd name="connsiteY3" fmla="*/ 0 h 1023"/>
              </a:gdLst>
              <a:ahLst/>
              <a:cxnLst>
                <a:cxn ang="0">
                  <a:pos x="connsiteX0" y="connsiteY0"/>
                </a:cxn>
                <a:cxn ang="0">
                  <a:pos x="connsiteX1" y="connsiteY1"/>
                </a:cxn>
                <a:cxn ang="0">
                  <a:pos x="connsiteX2" y="connsiteY2"/>
                </a:cxn>
                <a:cxn ang="0">
                  <a:pos x="connsiteX3" y="connsiteY3"/>
                </a:cxn>
              </a:cxnLst>
              <a:rect l="l" t="t" r="r" b="b"/>
              <a:pathLst>
                <a:path w="113" h="1023">
                  <a:moveTo>
                    <a:pt x="0" y="0"/>
                  </a:moveTo>
                  <a:lnTo>
                    <a:pt x="0" y="1023"/>
                  </a:lnTo>
                  <a:cubicBezTo>
                    <a:pt x="0" y="1023"/>
                    <a:pt x="0" y="1023"/>
                    <a:pt x="0" y="1023"/>
                  </a:cubicBezTo>
                  <a:cubicBezTo>
                    <a:pt x="0" y="1023"/>
                    <a:pt x="256" y="895"/>
                    <a:pt x="0" y="0"/>
                  </a:cubicBezTo>
                  <a:close/>
                </a:path>
              </a:pathLst>
            </a:custGeom>
            <a:solidFill>
              <a:srgbClr val="FF725E"/>
            </a:solidFill>
            <a:ln w="12783" cap="flat">
              <a:no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BC6ADEA5-D752-14B0-17A4-374D58CD57F4}"/>
                </a:ext>
              </a:extLst>
            </p:cNvPr>
            <p:cNvSpPr/>
            <p:nvPr/>
          </p:nvSpPr>
          <p:spPr>
            <a:xfrm>
              <a:off x="3642377" y="6004721"/>
              <a:ext cx="818" cy="1632"/>
            </a:xfrm>
            <a:custGeom>
              <a:avLst/>
              <a:gdLst>
                <a:gd name="connsiteX0" fmla="*/ 52 w 818"/>
                <a:gd name="connsiteY0" fmla="*/ 1632 h 1632"/>
                <a:gd name="connsiteX1" fmla="*/ 819 w 818"/>
                <a:gd name="connsiteY1" fmla="*/ 1632 h 1632"/>
                <a:gd name="connsiteX2" fmla="*/ 52 w 818"/>
                <a:gd name="connsiteY2" fmla="*/ 1632 h 1632"/>
              </a:gdLst>
              <a:ahLst/>
              <a:cxnLst>
                <a:cxn ang="0">
                  <a:pos x="connsiteX0" y="connsiteY0"/>
                </a:cxn>
                <a:cxn ang="0">
                  <a:pos x="connsiteX1" y="connsiteY1"/>
                </a:cxn>
                <a:cxn ang="0">
                  <a:pos x="connsiteX2" y="connsiteY2"/>
                </a:cxn>
              </a:cxnLst>
              <a:rect l="l" t="t" r="r" b="b"/>
              <a:pathLst>
                <a:path w="818" h="1632">
                  <a:moveTo>
                    <a:pt x="52" y="1632"/>
                  </a:moveTo>
                  <a:cubicBezTo>
                    <a:pt x="52" y="993"/>
                    <a:pt x="52" y="353"/>
                    <a:pt x="819" y="1632"/>
                  </a:cubicBezTo>
                  <a:cubicBezTo>
                    <a:pt x="563" y="-670"/>
                    <a:pt x="-204" y="-414"/>
                    <a:pt x="52" y="1632"/>
                  </a:cubicBezTo>
                  <a:close/>
                </a:path>
              </a:pathLst>
            </a:custGeom>
            <a:solidFill>
              <a:srgbClr val="FF725E"/>
            </a:solidFill>
            <a:ln w="12783"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90A6E902-CF73-D7A8-C33C-61BD25783A58}"/>
                </a:ext>
              </a:extLst>
            </p:cNvPr>
            <p:cNvSpPr/>
            <p:nvPr/>
          </p:nvSpPr>
          <p:spPr>
            <a:xfrm>
              <a:off x="3645114" y="6000470"/>
              <a:ext cx="12789" cy="780"/>
            </a:xfrm>
            <a:custGeom>
              <a:avLst/>
              <a:gdLst>
                <a:gd name="connsiteX0" fmla="*/ 0 w 12789"/>
                <a:gd name="connsiteY0" fmla="*/ 768 h 780"/>
                <a:gd name="connsiteX1" fmla="*/ 0 w 12789"/>
                <a:gd name="connsiteY1" fmla="*/ 0 h 780"/>
                <a:gd name="connsiteX2" fmla="*/ 0 w 12789"/>
                <a:gd name="connsiteY2" fmla="*/ 0 h 780"/>
                <a:gd name="connsiteX3" fmla="*/ 0 w 12789"/>
                <a:gd name="connsiteY3" fmla="*/ 768 h 780"/>
              </a:gdLst>
              <a:ahLst/>
              <a:cxnLst>
                <a:cxn ang="0">
                  <a:pos x="connsiteX0" y="connsiteY0"/>
                </a:cxn>
                <a:cxn ang="0">
                  <a:pos x="connsiteX1" y="connsiteY1"/>
                </a:cxn>
                <a:cxn ang="0">
                  <a:pos x="connsiteX2" y="connsiteY2"/>
                </a:cxn>
                <a:cxn ang="0">
                  <a:pos x="connsiteX3" y="connsiteY3"/>
                </a:cxn>
              </a:cxnLst>
              <a:rect l="l" t="t" r="r" b="b"/>
              <a:pathLst>
                <a:path w="12789" h="780">
                  <a:moveTo>
                    <a:pt x="0" y="768"/>
                  </a:moveTo>
                  <a:lnTo>
                    <a:pt x="0" y="0"/>
                  </a:lnTo>
                  <a:lnTo>
                    <a:pt x="0" y="0"/>
                  </a:lnTo>
                  <a:cubicBezTo>
                    <a:pt x="0" y="0"/>
                    <a:pt x="0" y="895"/>
                    <a:pt x="0" y="768"/>
                  </a:cubicBezTo>
                  <a:close/>
                </a:path>
              </a:pathLst>
            </a:custGeom>
            <a:solidFill>
              <a:srgbClr val="FF725E"/>
            </a:solidFill>
            <a:ln w="12783" cap="flat">
              <a:no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3EFAE1D5-DFB6-0B43-AB58-A8DACB2F7B19}"/>
                </a:ext>
              </a:extLst>
            </p:cNvPr>
            <p:cNvSpPr/>
            <p:nvPr/>
          </p:nvSpPr>
          <p:spPr>
            <a:xfrm>
              <a:off x="3641661" y="6012748"/>
              <a:ext cx="894" cy="767"/>
            </a:xfrm>
            <a:custGeom>
              <a:avLst/>
              <a:gdLst>
                <a:gd name="connsiteX0" fmla="*/ 0 w 894"/>
                <a:gd name="connsiteY0" fmla="*/ 767 h 767"/>
                <a:gd name="connsiteX1" fmla="*/ 895 w 894"/>
                <a:gd name="connsiteY1" fmla="*/ 767 h 767"/>
                <a:gd name="connsiteX2" fmla="*/ 895 w 894"/>
                <a:gd name="connsiteY2" fmla="*/ 0 h 767"/>
                <a:gd name="connsiteX3" fmla="*/ 0 w 894"/>
                <a:gd name="connsiteY3" fmla="*/ 767 h 767"/>
              </a:gdLst>
              <a:ahLst/>
              <a:cxnLst>
                <a:cxn ang="0">
                  <a:pos x="connsiteX0" y="connsiteY0"/>
                </a:cxn>
                <a:cxn ang="0">
                  <a:pos x="connsiteX1" y="connsiteY1"/>
                </a:cxn>
                <a:cxn ang="0">
                  <a:pos x="connsiteX2" y="connsiteY2"/>
                </a:cxn>
                <a:cxn ang="0">
                  <a:pos x="connsiteX3" y="connsiteY3"/>
                </a:cxn>
              </a:cxnLst>
              <a:rect l="l" t="t" r="r" b="b"/>
              <a:pathLst>
                <a:path w="894" h="767">
                  <a:moveTo>
                    <a:pt x="0" y="767"/>
                  </a:moveTo>
                  <a:lnTo>
                    <a:pt x="895" y="767"/>
                  </a:lnTo>
                  <a:lnTo>
                    <a:pt x="895" y="0"/>
                  </a:lnTo>
                  <a:cubicBezTo>
                    <a:pt x="895" y="0"/>
                    <a:pt x="384" y="767"/>
                    <a:pt x="0" y="767"/>
                  </a:cubicBezTo>
                  <a:close/>
                </a:path>
              </a:pathLst>
            </a:custGeom>
            <a:solidFill>
              <a:srgbClr val="FF725E"/>
            </a:solidFill>
            <a:ln w="12783"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321718FB-D0FB-F8ED-4EDC-8F1854FAE7DB}"/>
                </a:ext>
              </a:extLst>
            </p:cNvPr>
            <p:cNvSpPr/>
            <p:nvPr/>
          </p:nvSpPr>
          <p:spPr>
            <a:xfrm>
              <a:off x="3642556" y="6013091"/>
              <a:ext cx="295" cy="1064"/>
            </a:xfrm>
            <a:custGeom>
              <a:avLst/>
              <a:gdLst>
                <a:gd name="connsiteX0" fmla="*/ 0 w 295"/>
                <a:gd name="connsiteY0" fmla="*/ 41 h 1064"/>
                <a:gd name="connsiteX1" fmla="*/ 0 w 295"/>
                <a:gd name="connsiteY1" fmla="*/ 1064 h 1064"/>
                <a:gd name="connsiteX2" fmla="*/ 0 w 295"/>
                <a:gd name="connsiteY2" fmla="*/ 41 h 1064"/>
              </a:gdLst>
              <a:ahLst/>
              <a:cxnLst>
                <a:cxn ang="0">
                  <a:pos x="connsiteX0" y="connsiteY0"/>
                </a:cxn>
                <a:cxn ang="0">
                  <a:pos x="connsiteX1" y="connsiteY1"/>
                </a:cxn>
                <a:cxn ang="0">
                  <a:pos x="connsiteX2" y="connsiteY2"/>
                </a:cxn>
              </a:cxnLst>
              <a:rect l="l" t="t" r="r" b="b"/>
              <a:pathLst>
                <a:path w="295" h="1064">
                  <a:moveTo>
                    <a:pt x="0" y="41"/>
                  </a:moveTo>
                  <a:lnTo>
                    <a:pt x="0" y="1064"/>
                  </a:lnTo>
                  <a:cubicBezTo>
                    <a:pt x="512" y="41"/>
                    <a:pt x="256" y="-87"/>
                    <a:pt x="0" y="41"/>
                  </a:cubicBezTo>
                  <a:close/>
                </a:path>
              </a:pathLst>
            </a:custGeom>
            <a:solidFill>
              <a:srgbClr val="FF725E"/>
            </a:solidFill>
            <a:ln w="12783"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B50D138C-521A-0131-2EED-A47B6CF21D6C}"/>
                </a:ext>
              </a:extLst>
            </p:cNvPr>
            <p:cNvSpPr/>
            <p:nvPr/>
          </p:nvSpPr>
          <p:spPr>
            <a:xfrm>
              <a:off x="3643196" y="6006737"/>
              <a:ext cx="895" cy="2046"/>
            </a:xfrm>
            <a:custGeom>
              <a:avLst/>
              <a:gdLst>
                <a:gd name="connsiteX0" fmla="*/ 895 w 895"/>
                <a:gd name="connsiteY0" fmla="*/ 1663 h 2046"/>
                <a:gd name="connsiteX1" fmla="*/ 0 w 895"/>
                <a:gd name="connsiteY1" fmla="*/ 0 h 2046"/>
                <a:gd name="connsiteX2" fmla="*/ 895 w 895"/>
                <a:gd name="connsiteY2" fmla="*/ 2046 h 2046"/>
                <a:gd name="connsiteX3" fmla="*/ 895 w 895"/>
                <a:gd name="connsiteY3" fmla="*/ 1663 h 2046"/>
              </a:gdLst>
              <a:ahLst/>
              <a:cxnLst>
                <a:cxn ang="0">
                  <a:pos x="connsiteX0" y="connsiteY0"/>
                </a:cxn>
                <a:cxn ang="0">
                  <a:pos x="connsiteX1" y="connsiteY1"/>
                </a:cxn>
                <a:cxn ang="0">
                  <a:pos x="connsiteX2" y="connsiteY2"/>
                </a:cxn>
                <a:cxn ang="0">
                  <a:pos x="connsiteX3" y="connsiteY3"/>
                </a:cxn>
              </a:cxnLst>
              <a:rect l="l" t="t" r="r" b="b"/>
              <a:pathLst>
                <a:path w="895" h="2046">
                  <a:moveTo>
                    <a:pt x="895" y="1663"/>
                  </a:moveTo>
                  <a:lnTo>
                    <a:pt x="0" y="0"/>
                  </a:lnTo>
                  <a:lnTo>
                    <a:pt x="895" y="2046"/>
                  </a:lnTo>
                  <a:lnTo>
                    <a:pt x="895" y="1663"/>
                  </a:lnTo>
                  <a:close/>
                </a:path>
              </a:pathLst>
            </a:custGeom>
            <a:solidFill>
              <a:srgbClr val="FF725E"/>
            </a:solidFill>
            <a:ln w="12783"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9B5B8CBD-BB91-03B6-F2E2-4C51A0F76C68}"/>
                </a:ext>
              </a:extLst>
            </p:cNvPr>
            <p:cNvSpPr/>
            <p:nvPr/>
          </p:nvSpPr>
          <p:spPr>
            <a:xfrm>
              <a:off x="3641277" y="6017096"/>
              <a:ext cx="894" cy="1023"/>
            </a:xfrm>
            <a:custGeom>
              <a:avLst/>
              <a:gdLst>
                <a:gd name="connsiteX0" fmla="*/ 639 w 894"/>
                <a:gd name="connsiteY0" fmla="*/ 512 h 1023"/>
                <a:gd name="connsiteX1" fmla="*/ 0 w 894"/>
                <a:gd name="connsiteY1" fmla="*/ 0 h 1023"/>
                <a:gd name="connsiteX2" fmla="*/ 895 w 894"/>
                <a:gd name="connsiteY2" fmla="*/ 1023 h 1023"/>
                <a:gd name="connsiteX3" fmla="*/ 639 w 894"/>
                <a:gd name="connsiteY3" fmla="*/ 512 h 1023"/>
              </a:gdLst>
              <a:ahLst/>
              <a:cxnLst>
                <a:cxn ang="0">
                  <a:pos x="connsiteX0" y="connsiteY0"/>
                </a:cxn>
                <a:cxn ang="0">
                  <a:pos x="connsiteX1" y="connsiteY1"/>
                </a:cxn>
                <a:cxn ang="0">
                  <a:pos x="connsiteX2" y="connsiteY2"/>
                </a:cxn>
                <a:cxn ang="0">
                  <a:pos x="connsiteX3" y="connsiteY3"/>
                </a:cxn>
              </a:cxnLst>
              <a:rect l="l" t="t" r="r" b="b"/>
              <a:pathLst>
                <a:path w="894" h="1023">
                  <a:moveTo>
                    <a:pt x="639" y="512"/>
                  </a:moveTo>
                  <a:lnTo>
                    <a:pt x="0" y="0"/>
                  </a:lnTo>
                  <a:lnTo>
                    <a:pt x="895" y="1023"/>
                  </a:lnTo>
                  <a:lnTo>
                    <a:pt x="639" y="512"/>
                  </a:lnTo>
                  <a:close/>
                </a:path>
              </a:pathLst>
            </a:custGeom>
            <a:solidFill>
              <a:srgbClr val="FF725E"/>
            </a:solidFill>
            <a:ln w="12783" cap="flat">
              <a:no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B3D39E42-0356-B54C-93AE-0F4B6DFF0166}"/>
                </a:ext>
              </a:extLst>
            </p:cNvPr>
            <p:cNvSpPr/>
            <p:nvPr/>
          </p:nvSpPr>
          <p:spPr>
            <a:xfrm>
              <a:off x="3641021" y="6020294"/>
              <a:ext cx="1023" cy="1790"/>
            </a:xfrm>
            <a:custGeom>
              <a:avLst/>
              <a:gdLst>
                <a:gd name="connsiteX0" fmla="*/ 1023 w 1023"/>
                <a:gd name="connsiteY0" fmla="*/ 0 h 1790"/>
                <a:gd name="connsiteX1" fmla="*/ 0 w 1023"/>
                <a:gd name="connsiteY1" fmla="*/ 0 h 1790"/>
                <a:gd name="connsiteX2" fmla="*/ 895 w 1023"/>
                <a:gd name="connsiteY2" fmla="*/ 1791 h 1790"/>
                <a:gd name="connsiteX3" fmla="*/ 1023 w 1023"/>
                <a:gd name="connsiteY3" fmla="*/ 0 h 1790"/>
              </a:gdLst>
              <a:ahLst/>
              <a:cxnLst>
                <a:cxn ang="0">
                  <a:pos x="connsiteX0" y="connsiteY0"/>
                </a:cxn>
                <a:cxn ang="0">
                  <a:pos x="connsiteX1" y="connsiteY1"/>
                </a:cxn>
                <a:cxn ang="0">
                  <a:pos x="connsiteX2" y="connsiteY2"/>
                </a:cxn>
                <a:cxn ang="0">
                  <a:pos x="connsiteX3" y="connsiteY3"/>
                </a:cxn>
              </a:cxnLst>
              <a:rect l="l" t="t" r="r" b="b"/>
              <a:pathLst>
                <a:path w="1023" h="1790">
                  <a:moveTo>
                    <a:pt x="1023" y="0"/>
                  </a:moveTo>
                  <a:cubicBezTo>
                    <a:pt x="1023" y="0"/>
                    <a:pt x="384" y="0"/>
                    <a:pt x="0" y="0"/>
                  </a:cubicBezTo>
                  <a:cubicBezTo>
                    <a:pt x="167" y="654"/>
                    <a:pt x="473" y="1264"/>
                    <a:pt x="895" y="1791"/>
                  </a:cubicBezTo>
                  <a:cubicBezTo>
                    <a:pt x="796" y="1192"/>
                    <a:pt x="840" y="578"/>
                    <a:pt x="1023" y="0"/>
                  </a:cubicBezTo>
                  <a:close/>
                </a:path>
              </a:pathLst>
            </a:custGeom>
            <a:solidFill>
              <a:srgbClr val="FF725E"/>
            </a:solidFill>
            <a:ln w="12783"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A3532EA3-A909-AE04-3142-A771749A5D49}"/>
                </a:ext>
              </a:extLst>
            </p:cNvPr>
            <p:cNvSpPr/>
            <p:nvPr/>
          </p:nvSpPr>
          <p:spPr>
            <a:xfrm>
              <a:off x="3641917" y="6022340"/>
              <a:ext cx="639" cy="1023"/>
            </a:xfrm>
            <a:custGeom>
              <a:avLst/>
              <a:gdLst>
                <a:gd name="connsiteX0" fmla="*/ 639 w 639"/>
                <a:gd name="connsiteY0" fmla="*/ 1023 h 1023"/>
                <a:gd name="connsiteX1" fmla="*/ 0 w 639"/>
                <a:gd name="connsiteY1" fmla="*/ 0 h 1023"/>
                <a:gd name="connsiteX2" fmla="*/ 639 w 639"/>
                <a:gd name="connsiteY2" fmla="*/ 1023 h 1023"/>
              </a:gdLst>
              <a:ahLst/>
              <a:cxnLst>
                <a:cxn ang="0">
                  <a:pos x="connsiteX0" y="connsiteY0"/>
                </a:cxn>
                <a:cxn ang="0">
                  <a:pos x="connsiteX1" y="connsiteY1"/>
                </a:cxn>
                <a:cxn ang="0">
                  <a:pos x="connsiteX2" y="connsiteY2"/>
                </a:cxn>
              </a:cxnLst>
              <a:rect l="l" t="t" r="r" b="b"/>
              <a:pathLst>
                <a:path w="639" h="1023">
                  <a:moveTo>
                    <a:pt x="639" y="1023"/>
                  </a:moveTo>
                  <a:cubicBezTo>
                    <a:pt x="473" y="655"/>
                    <a:pt x="258" y="311"/>
                    <a:pt x="0" y="0"/>
                  </a:cubicBezTo>
                  <a:cubicBezTo>
                    <a:pt x="166" y="368"/>
                    <a:pt x="381" y="713"/>
                    <a:pt x="639" y="1023"/>
                  </a:cubicBezTo>
                  <a:close/>
                </a:path>
              </a:pathLst>
            </a:custGeom>
            <a:solidFill>
              <a:srgbClr val="FF725E"/>
            </a:solidFill>
            <a:ln w="12783" cap="flat">
              <a:no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3CF75E32-584C-EE44-119D-0B4976BC6F96}"/>
                </a:ext>
              </a:extLst>
            </p:cNvPr>
            <p:cNvSpPr/>
            <p:nvPr/>
          </p:nvSpPr>
          <p:spPr>
            <a:xfrm>
              <a:off x="3642987" y="6015945"/>
              <a:ext cx="80" cy="895"/>
            </a:xfrm>
            <a:custGeom>
              <a:avLst/>
              <a:gdLst>
                <a:gd name="connsiteX0" fmla="*/ 81 w 80"/>
                <a:gd name="connsiteY0" fmla="*/ 0 h 895"/>
                <a:gd name="connsiteX1" fmla="*/ 81 w 80"/>
                <a:gd name="connsiteY1" fmla="*/ 895 h 895"/>
                <a:gd name="connsiteX2" fmla="*/ 81 w 80"/>
                <a:gd name="connsiteY2" fmla="*/ 895 h 895"/>
              </a:gdLst>
              <a:ahLst/>
              <a:cxnLst>
                <a:cxn ang="0">
                  <a:pos x="connsiteX0" y="connsiteY0"/>
                </a:cxn>
                <a:cxn ang="0">
                  <a:pos x="connsiteX1" y="connsiteY1"/>
                </a:cxn>
                <a:cxn ang="0">
                  <a:pos x="connsiteX2" y="connsiteY2"/>
                </a:cxn>
              </a:cxnLst>
              <a:rect l="l" t="t" r="r" b="b"/>
              <a:pathLst>
                <a:path w="80" h="895">
                  <a:moveTo>
                    <a:pt x="81" y="0"/>
                  </a:moveTo>
                  <a:cubicBezTo>
                    <a:pt x="-27" y="289"/>
                    <a:pt x="-27" y="607"/>
                    <a:pt x="81" y="895"/>
                  </a:cubicBezTo>
                  <a:lnTo>
                    <a:pt x="81" y="895"/>
                  </a:lnTo>
                  <a:close/>
                </a:path>
              </a:pathLst>
            </a:custGeom>
            <a:solidFill>
              <a:srgbClr val="FF725E"/>
            </a:solidFill>
            <a:ln w="12783"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A4CA378B-4F0F-B03C-FE04-D9B6D22A4C24}"/>
                </a:ext>
              </a:extLst>
            </p:cNvPr>
            <p:cNvSpPr/>
            <p:nvPr/>
          </p:nvSpPr>
          <p:spPr>
            <a:xfrm>
              <a:off x="3643068" y="6016329"/>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72514EA5-73E9-5E80-0CDF-0D9F632B609A}"/>
                </a:ext>
              </a:extLst>
            </p:cNvPr>
            <p:cNvSpPr/>
            <p:nvPr/>
          </p:nvSpPr>
          <p:spPr>
            <a:xfrm>
              <a:off x="3643068" y="6015818"/>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9DF9E132-7668-3F97-9E44-E6E01ACE9ED6}"/>
                </a:ext>
              </a:extLst>
            </p:cNvPr>
            <p:cNvSpPr/>
            <p:nvPr/>
          </p:nvSpPr>
          <p:spPr>
            <a:xfrm>
              <a:off x="3643579" y="6010711"/>
              <a:ext cx="1524" cy="1426"/>
            </a:xfrm>
            <a:custGeom>
              <a:avLst/>
              <a:gdLst>
                <a:gd name="connsiteX0" fmla="*/ 0 w 1524"/>
                <a:gd name="connsiteY0" fmla="*/ 630 h 1426"/>
                <a:gd name="connsiteX1" fmla="*/ 1407 w 1524"/>
                <a:gd name="connsiteY1" fmla="*/ 630 h 1426"/>
                <a:gd name="connsiteX2" fmla="*/ 0 w 1524"/>
                <a:gd name="connsiteY2" fmla="*/ 630 h 1426"/>
              </a:gdLst>
              <a:ahLst/>
              <a:cxnLst>
                <a:cxn ang="0">
                  <a:pos x="connsiteX0" y="connsiteY0"/>
                </a:cxn>
                <a:cxn ang="0">
                  <a:pos x="connsiteX1" y="connsiteY1"/>
                </a:cxn>
                <a:cxn ang="0">
                  <a:pos x="connsiteX2" y="connsiteY2"/>
                </a:cxn>
              </a:cxnLst>
              <a:rect l="l" t="t" r="r" b="b"/>
              <a:pathLst>
                <a:path w="1524" h="1426">
                  <a:moveTo>
                    <a:pt x="0" y="630"/>
                  </a:moveTo>
                  <a:cubicBezTo>
                    <a:pt x="0" y="630"/>
                    <a:pt x="895" y="2421"/>
                    <a:pt x="1407" y="630"/>
                  </a:cubicBezTo>
                  <a:cubicBezTo>
                    <a:pt x="1918" y="-1160"/>
                    <a:pt x="639" y="1526"/>
                    <a:pt x="0" y="630"/>
                  </a:cubicBezTo>
                  <a:close/>
                </a:path>
              </a:pathLst>
            </a:custGeom>
            <a:solidFill>
              <a:srgbClr val="FF725E"/>
            </a:solidFill>
            <a:ln w="12783" cap="flat">
              <a:no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36163AA4-953F-81F4-8EF1-446110E30003}"/>
                </a:ext>
              </a:extLst>
            </p:cNvPr>
            <p:cNvSpPr/>
            <p:nvPr/>
          </p:nvSpPr>
          <p:spPr>
            <a:xfrm>
              <a:off x="3643196" y="6014155"/>
              <a:ext cx="639" cy="1151"/>
            </a:xfrm>
            <a:custGeom>
              <a:avLst/>
              <a:gdLst>
                <a:gd name="connsiteX0" fmla="*/ 639 w 639"/>
                <a:gd name="connsiteY0" fmla="*/ 1151 h 1151"/>
                <a:gd name="connsiteX1" fmla="*/ 639 w 639"/>
                <a:gd name="connsiteY1" fmla="*/ 0 h 1151"/>
                <a:gd name="connsiteX2" fmla="*/ 0 w 639"/>
                <a:gd name="connsiteY2" fmla="*/ 0 h 1151"/>
              </a:gdLst>
              <a:ahLst/>
              <a:cxnLst>
                <a:cxn ang="0">
                  <a:pos x="connsiteX0" y="connsiteY0"/>
                </a:cxn>
                <a:cxn ang="0">
                  <a:pos x="connsiteX1" y="connsiteY1"/>
                </a:cxn>
                <a:cxn ang="0">
                  <a:pos x="connsiteX2" y="connsiteY2"/>
                </a:cxn>
              </a:cxnLst>
              <a:rect l="l" t="t" r="r" b="b"/>
              <a:pathLst>
                <a:path w="639" h="1151">
                  <a:moveTo>
                    <a:pt x="639" y="1151"/>
                  </a:moveTo>
                  <a:lnTo>
                    <a:pt x="639" y="0"/>
                  </a:lnTo>
                  <a:cubicBezTo>
                    <a:pt x="639" y="0"/>
                    <a:pt x="639" y="0"/>
                    <a:pt x="0" y="0"/>
                  </a:cubicBezTo>
                  <a:close/>
                </a:path>
              </a:pathLst>
            </a:custGeom>
            <a:solidFill>
              <a:srgbClr val="FF725E"/>
            </a:solidFill>
            <a:ln w="12783"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A9E32400-8FA3-8601-5A83-21ACF0D8A46A}"/>
                </a:ext>
              </a:extLst>
            </p:cNvPr>
            <p:cNvSpPr/>
            <p:nvPr/>
          </p:nvSpPr>
          <p:spPr>
            <a:xfrm>
              <a:off x="3643835" y="6015306"/>
              <a:ext cx="256" cy="511"/>
            </a:xfrm>
            <a:custGeom>
              <a:avLst/>
              <a:gdLst>
                <a:gd name="connsiteX0" fmla="*/ 256 w 256"/>
                <a:gd name="connsiteY0" fmla="*/ 512 h 511"/>
                <a:gd name="connsiteX1" fmla="*/ 0 w 256"/>
                <a:gd name="connsiteY1" fmla="*/ 0 h 511"/>
                <a:gd name="connsiteX2" fmla="*/ 0 w 256"/>
                <a:gd name="connsiteY2" fmla="*/ 384 h 511"/>
                <a:gd name="connsiteX3" fmla="*/ 256 w 256"/>
                <a:gd name="connsiteY3" fmla="*/ 512 h 511"/>
              </a:gdLst>
              <a:ahLst/>
              <a:cxnLst>
                <a:cxn ang="0">
                  <a:pos x="connsiteX0" y="connsiteY0"/>
                </a:cxn>
                <a:cxn ang="0">
                  <a:pos x="connsiteX1" y="connsiteY1"/>
                </a:cxn>
                <a:cxn ang="0">
                  <a:pos x="connsiteX2" y="connsiteY2"/>
                </a:cxn>
                <a:cxn ang="0">
                  <a:pos x="connsiteX3" y="connsiteY3"/>
                </a:cxn>
              </a:cxnLst>
              <a:rect l="l" t="t" r="r" b="b"/>
              <a:pathLst>
                <a:path w="256" h="511">
                  <a:moveTo>
                    <a:pt x="256" y="512"/>
                  </a:moveTo>
                  <a:lnTo>
                    <a:pt x="0" y="0"/>
                  </a:lnTo>
                  <a:lnTo>
                    <a:pt x="0" y="384"/>
                  </a:lnTo>
                  <a:lnTo>
                    <a:pt x="256" y="512"/>
                  </a:lnTo>
                  <a:close/>
                </a:path>
              </a:pathLst>
            </a:custGeom>
            <a:solidFill>
              <a:srgbClr val="FF725E"/>
            </a:solidFill>
            <a:ln w="12783"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3CB8362E-7DB3-AD6A-6A7A-0D17181AF612}"/>
                </a:ext>
              </a:extLst>
            </p:cNvPr>
            <p:cNvSpPr/>
            <p:nvPr/>
          </p:nvSpPr>
          <p:spPr>
            <a:xfrm>
              <a:off x="3643011" y="6020883"/>
              <a:ext cx="154" cy="2096"/>
            </a:xfrm>
            <a:custGeom>
              <a:avLst/>
              <a:gdLst>
                <a:gd name="connsiteX0" fmla="*/ 57 w 154"/>
                <a:gd name="connsiteY0" fmla="*/ 434 h 2096"/>
                <a:gd name="connsiteX1" fmla="*/ 57 w 154"/>
                <a:gd name="connsiteY1" fmla="*/ 2097 h 2096"/>
                <a:gd name="connsiteX2" fmla="*/ 57 w 154"/>
                <a:gd name="connsiteY2" fmla="*/ 51 h 2096"/>
                <a:gd name="connsiteX3" fmla="*/ 57 w 154"/>
                <a:gd name="connsiteY3" fmla="*/ 434 h 2096"/>
              </a:gdLst>
              <a:ahLst/>
              <a:cxnLst>
                <a:cxn ang="0">
                  <a:pos x="connsiteX0" y="connsiteY0"/>
                </a:cxn>
                <a:cxn ang="0">
                  <a:pos x="connsiteX1" y="connsiteY1"/>
                </a:cxn>
                <a:cxn ang="0">
                  <a:pos x="connsiteX2" y="connsiteY2"/>
                </a:cxn>
                <a:cxn ang="0">
                  <a:pos x="connsiteX3" y="connsiteY3"/>
                </a:cxn>
              </a:cxnLst>
              <a:rect l="l" t="t" r="r" b="b"/>
              <a:pathLst>
                <a:path w="154" h="2096">
                  <a:moveTo>
                    <a:pt x="57" y="434"/>
                  </a:moveTo>
                  <a:cubicBezTo>
                    <a:pt x="187" y="981"/>
                    <a:pt x="187" y="1550"/>
                    <a:pt x="57" y="2097"/>
                  </a:cubicBezTo>
                  <a:cubicBezTo>
                    <a:pt x="185" y="1421"/>
                    <a:pt x="185" y="727"/>
                    <a:pt x="57" y="51"/>
                  </a:cubicBezTo>
                  <a:cubicBezTo>
                    <a:pt x="57" y="51"/>
                    <a:pt x="-71" y="-205"/>
                    <a:pt x="57" y="434"/>
                  </a:cubicBezTo>
                  <a:close/>
                </a:path>
              </a:pathLst>
            </a:custGeom>
            <a:solidFill>
              <a:srgbClr val="FF725E"/>
            </a:solidFill>
            <a:ln w="12783" cap="flat">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85BD9153-22EC-B644-DA0A-9D3114AB33EF}"/>
                </a:ext>
              </a:extLst>
            </p:cNvPr>
            <p:cNvSpPr/>
            <p:nvPr/>
          </p:nvSpPr>
          <p:spPr>
            <a:xfrm>
              <a:off x="3643068" y="6019143"/>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048" name="Freeform: Shape 1047">
              <a:extLst>
                <a:ext uri="{FF2B5EF4-FFF2-40B4-BE49-F238E27FC236}">
                  <a16:creationId xmlns:a16="http://schemas.microsoft.com/office/drawing/2014/main" id="{C4E8E98E-4782-0DD0-C782-EB9BB884CF62}"/>
                </a:ext>
              </a:extLst>
            </p:cNvPr>
            <p:cNvSpPr/>
            <p:nvPr/>
          </p:nvSpPr>
          <p:spPr>
            <a:xfrm>
              <a:off x="3643835" y="6028735"/>
              <a:ext cx="128" cy="127"/>
            </a:xfrm>
            <a:custGeom>
              <a:avLst/>
              <a:gdLst>
                <a:gd name="connsiteX0" fmla="*/ 0 w 128"/>
                <a:gd name="connsiteY0" fmla="*/ 128 h 127"/>
                <a:gd name="connsiteX1" fmla="*/ 128 w 128"/>
                <a:gd name="connsiteY1" fmla="*/ 128 h 127"/>
                <a:gd name="connsiteX2" fmla="*/ 0 w 128"/>
                <a:gd name="connsiteY2" fmla="*/ 0 h 127"/>
                <a:gd name="connsiteX3" fmla="*/ 0 w 128"/>
                <a:gd name="connsiteY3" fmla="*/ 128 h 127"/>
              </a:gdLst>
              <a:ahLst/>
              <a:cxnLst>
                <a:cxn ang="0">
                  <a:pos x="connsiteX0" y="connsiteY0"/>
                </a:cxn>
                <a:cxn ang="0">
                  <a:pos x="connsiteX1" y="connsiteY1"/>
                </a:cxn>
                <a:cxn ang="0">
                  <a:pos x="connsiteX2" y="connsiteY2"/>
                </a:cxn>
                <a:cxn ang="0">
                  <a:pos x="connsiteX3" y="connsiteY3"/>
                </a:cxn>
              </a:cxnLst>
              <a:rect l="l" t="t" r="r" b="b"/>
              <a:pathLst>
                <a:path w="128" h="127">
                  <a:moveTo>
                    <a:pt x="0" y="128"/>
                  </a:moveTo>
                  <a:lnTo>
                    <a:pt x="128" y="128"/>
                  </a:lnTo>
                  <a:lnTo>
                    <a:pt x="0" y="0"/>
                  </a:lnTo>
                  <a:lnTo>
                    <a:pt x="0" y="128"/>
                  </a:lnTo>
                  <a:close/>
                </a:path>
              </a:pathLst>
            </a:custGeom>
            <a:solidFill>
              <a:srgbClr val="FF725E"/>
            </a:solidFill>
            <a:ln w="12783"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EB4F2721-396F-4889-0338-F832918AD1FB}"/>
                </a:ext>
              </a:extLst>
            </p:cNvPr>
            <p:cNvSpPr/>
            <p:nvPr/>
          </p:nvSpPr>
          <p:spPr>
            <a:xfrm>
              <a:off x="3643707" y="6019782"/>
              <a:ext cx="137" cy="1182"/>
            </a:xfrm>
            <a:custGeom>
              <a:avLst/>
              <a:gdLst>
                <a:gd name="connsiteX0" fmla="*/ 0 w 137"/>
                <a:gd name="connsiteY0" fmla="*/ 1023 h 1182"/>
                <a:gd name="connsiteX1" fmla="*/ 0 w 137"/>
                <a:gd name="connsiteY1" fmla="*/ 0 h 1182"/>
                <a:gd name="connsiteX2" fmla="*/ 0 w 137"/>
                <a:gd name="connsiteY2" fmla="*/ 1151 h 1182"/>
                <a:gd name="connsiteX3" fmla="*/ 0 w 137"/>
                <a:gd name="connsiteY3" fmla="*/ 1023 h 1182"/>
              </a:gdLst>
              <a:ahLst/>
              <a:cxnLst>
                <a:cxn ang="0">
                  <a:pos x="connsiteX0" y="connsiteY0"/>
                </a:cxn>
                <a:cxn ang="0">
                  <a:pos x="connsiteX1" y="connsiteY1"/>
                </a:cxn>
                <a:cxn ang="0">
                  <a:pos x="connsiteX2" y="connsiteY2"/>
                </a:cxn>
                <a:cxn ang="0">
                  <a:pos x="connsiteX3" y="connsiteY3"/>
                </a:cxn>
              </a:cxnLst>
              <a:rect l="l" t="t" r="r" b="b"/>
              <a:pathLst>
                <a:path w="137" h="1182">
                  <a:moveTo>
                    <a:pt x="0" y="1023"/>
                  </a:moveTo>
                  <a:cubicBezTo>
                    <a:pt x="183" y="707"/>
                    <a:pt x="183" y="317"/>
                    <a:pt x="0" y="0"/>
                  </a:cubicBezTo>
                  <a:cubicBezTo>
                    <a:pt x="62" y="381"/>
                    <a:pt x="62" y="770"/>
                    <a:pt x="0" y="1151"/>
                  </a:cubicBezTo>
                  <a:cubicBezTo>
                    <a:pt x="0" y="1151"/>
                    <a:pt x="128" y="1279"/>
                    <a:pt x="0" y="1023"/>
                  </a:cubicBezTo>
                  <a:close/>
                </a:path>
              </a:pathLst>
            </a:custGeom>
            <a:solidFill>
              <a:srgbClr val="FF725E"/>
            </a:solidFill>
            <a:ln w="12783"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41A644D8-2097-DAE4-5D4A-6488CC62F826}"/>
                </a:ext>
              </a:extLst>
            </p:cNvPr>
            <p:cNvSpPr/>
            <p:nvPr/>
          </p:nvSpPr>
          <p:spPr>
            <a:xfrm>
              <a:off x="3642883" y="6024131"/>
              <a:ext cx="98" cy="767"/>
            </a:xfrm>
            <a:custGeom>
              <a:avLst/>
              <a:gdLst>
                <a:gd name="connsiteX0" fmla="*/ 57 w 98"/>
                <a:gd name="connsiteY0" fmla="*/ 767 h 767"/>
                <a:gd name="connsiteX1" fmla="*/ 57 w 98"/>
                <a:gd name="connsiteY1" fmla="*/ 0 h 767"/>
                <a:gd name="connsiteX2" fmla="*/ 57 w 98"/>
                <a:gd name="connsiteY2" fmla="*/ 767 h 767"/>
              </a:gdLst>
              <a:ahLst/>
              <a:cxnLst>
                <a:cxn ang="0">
                  <a:pos x="connsiteX0" y="connsiteY0"/>
                </a:cxn>
                <a:cxn ang="0">
                  <a:pos x="connsiteX1" y="connsiteY1"/>
                </a:cxn>
                <a:cxn ang="0">
                  <a:pos x="connsiteX2" y="connsiteY2"/>
                </a:cxn>
              </a:cxnLst>
              <a:rect l="l" t="t" r="r" b="b"/>
              <a:pathLst>
                <a:path w="98" h="767">
                  <a:moveTo>
                    <a:pt x="57" y="767"/>
                  </a:moveTo>
                  <a:cubicBezTo>
                    <a:pt x="112" y="515"/>
                    <a:pt x="112" y="253"/>
                    <a:pt x="57" y="0"/>
                  </a:cubicBezTo>
                  <a:cubicBezTo>
                    <a:pt x="57" y="0"/>
                    <a:pt x="-71" y="767"/>
                    <a:pt x="57" y="767"/>
                  </a:cubicBezTo>
                  <a:close/>
                </a:path>
              </a:pathLst>
            </a:custGeom>
            <a:solidFill>
              <a:srgbClr val="FF725E"/>
            </a:solidFill>
            <a:ln w="12783" cap="flat">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21058116-D954-156A-F169-984A24603B79}"/>
                </a:ext>
              </a:extLst>
            </p:cNvPr>
            <p:cNvSpPr/>
            <p:nvPr/>
          </p:nvSpPr>
          <p:spPr>
            <a:xfrm>
              <a:off x="3642940" y="6019143"/>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D88DF557-7195-5F60-8182-47171575B318}"/>
                </a:ext>
              </a:extLst>
            </p:cNvPr>
            <p:cNvSpPr/>
            <p:nvPr/>
          </p:nvSpPr>
          <p:spPr>
            <a:xfrm>
              <a:off x="3642940" y="6019015"/>
              <a:ext cx="12789" cy="767"/>
            </a:xfrm>
            <a:custGeom>
              <a:avLst/>
              <a:gdLst>
                <a:gd name="connsiteX0" fmla="*/ 0 w 12789"/>
                <a:gd name="connsiteY0" fmla="*/ 128 h 767"/>
                <a:gd name="connsiteX1" fmla="*/ 0 w 12789"/>
                <a:gd name="connsiteY1" fmla="*/ 767 h 767"/>
                <a:gd name="connsiteX2" fmla="*/ 0 w 12789"/>
                <a:gd name="connsiteY2" fmla="*/ 0 h 767"/>
              </a:gdLst>
              <a:ahLst/>
              <a:cxnLst>
                <a:cxn ang="0">
                  <a:pos x="connsiteX0" y="connsiteY0"/>
                </a:cxn>
                <a:cxn ang="0">
                  <a:pos x="connsiteX1" y="connsiteY1"/>
                </a:cxn>
                <a:cxn ang="0">
                  <a:pos x="connsiteX2" y="connsiteY2"/>
                </a:cxn>
              </a:cxnLst>
              <a:rect l="l" t="t" r="r" b="b"/>
              <a:pathLst>
                <a:path w="12789" h="767">
                  <a:moveTo>
                    <a:pt x="0" y="128"/>
                  </a:moveTo>
                  <a:lnTo>
                    <a:pt x="0" y="767"/>
                  </a:lnTo>
                  <a:cubicBezTo>
                    <a:pt x="0" y="767"/>
                    <a:pt x="0" y="767"/>
                    <a:pt x="0" y="0"/>
                  </a:cubicBezTo>
                  <a:close/>
                </a:path>
              </a:pathLst>
            </a:custGeom>
            <a:solidFill>
              <a:srgbClr val="FF725E"/>
            </a:solidFill>
            <a:ln w="12783"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1930A9EE-AE68-2D97-DEC0-1BDD869D3FAD}"/>
                </a:ext>
              </a:extLst>
            </p:cNvPr>
            <p:cNvSpPr/>
            <p:nvPr/>
          </p:nvSpPr>
          <p:spPr>
            <a:xfrm>
              <a:off x="3643536" y="6027609"/>
              <a:ext cx="4903" cy="4151"/>
            </a:xfrm>
            <a:custGeom>
              <a:avLst/>
              <a:gdLst>
                <a:gd name="connsiteX0" fmla="*/ 4648 w 4903"/>
                <a:gd name="connsiteY0" fmla="*/ 2917 h 4151"/>
                <a:gd name="connsiteX1" fmla="*/ 3889 w 4903"/>
                <a:gd name="connsiteY1" fmla="*/ 691 h 4151"/>
                <a:gd name="connsiteX2" fmla="*/ 4008 w 4903"/>
                <a:gd name="connsiteY2" fmla="*/ 487 h 4151"/>
                <a:gd name="connsiteX3" fmla="*/ 427 w 4903"/>
                <a:gd name="connsiteY3" fmla="*/ 1254 h 4151"/>
                <a:gd name="connsiteX4" fmla="*/ 1323 w 4903"/>
                <a:gd name="connsiteY4" fmla="*/ 2278 h 4151"/>
                <a:gd name="connsiteX5" fmla="*/ 2601 w 4903"/>
                <a:gd name="connsiteY5" fmla="*/ 743 h 4151"/>
                <a:gd name="connsiteX6" fmla="*/ 2601 w 4903"/>
                <a:gd name="connsiteY6" fmla="*/ 2661 h 4151"/>
                <a:gd name="connsiteX7" fmla="*/ 4904 w 4903"/>
                <a:gd name="connsiteY7" fmla="*/ 4068 h 4151"/>
                <a:gd name="connsiteX8" fmla="*/ 4904 w 4903"/>
                <a:gd name="connsiteY8" fmla="*/ 2789 h 4151"/>
                <a:gd name="connsiteX9" fmla="*/ 4648 w 4903"/>
                <a:gd name="connsiteY9" fmla="*/ 2917 h 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3" h="4151">
                  <a:moveTo>
                    <a:pt x="4648" y="2917"/>
                  </a:moveTo>
                  <a:cubicBezTo>
                    <a:pt x="3824" y="2512"/>
                    <a:pt x="3484" y="1516"/>
                    <a:pt x="3889" y="691"/>
                  </a:cubicBezTo>
                  <a:cubicBezTo>
                    <a:pt x="3924" y="621"/>
                    <a:pt x="3963" y="552"/>
                    <a:pt x="4008" y="487"/>
                  </a:cubicBezTo>
                  <a:cubicBezTo>
                    <a:pt x="4008" y="-664"/>
                    <a:pt x="1450" y="487"/>
                    <a:pt x="427" y="1254"/>
                  </a:cubicBezTo>
                  <a:cubicBezTo>
                    <a:pt x="-596" y="2022"/>
                    <a:pt x="427" y="1254"/>
                    <a:pt x="1323" y="2278"/>
                  </a:cubicBezTo>
                  <a:cubicBezTo>
                    <a:pt x="2218" y="3301"/>
                    <a:pt x="1323" y="-153"/>
                    <a:pt x="2601" y="743"/>
                  </a:cubicBezTo>
                  <a:cubicBezTo>
                    <a:pt x="3880" y="1638"/>
                    <a:pt x="2601" y="1894"/>
                    <a:pt x="2601" y="2661"/>
                  </a:cubicBezTo>
                  <a:cubicBezTo>
                    <a:pt x="2601" y="3429"/>
                    <a:pt x="3753" y="4452"/>
                    <a:pt x="4904" y="4068"/>
                  </a:cubicBezTo>
                  <a:lnTo>
                    <a:pt x="4904" y="2789"/>
                  </a:lnTo>
                  <a:cubicBezTo>
                    <a:pt x="4904" y="2789"/>
                    <a:pt x="4520" y="3301"/>
                    <a:pt x="4648" y="2917"/>
                  </a:cubicBezTo>
                  <a:close/>
                </a:path>
              </a:pathLst>
            </a:custGeom>
            <a:solidFill>
              <a:srgbClr val="FF725E"/>
            </a:solidFill>
            <a:ln w="12783" cap="flat">
              <a:no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DDEC7C90-234A-1AA0-90DE-33DA507C379E}"/>
                </a:ext>
              </a:extLst>
            </p:cNvPr>
            <p:cNvSpPr/>
            <p:nvPr/>
          </p:nvSpPr>
          <p:spPr>
            <a:xfrm>
              <a:off x="3643068" y="6026689"/>
              <a:ext cx="767" cy="2557"/>
            </a:xfrm>
            <a:custGeom>
              <a:avLst/>
              <a:gdLst>
                <a:gd name="connsiteX0" fmla="*/ 767 w 767"/>
                <a:gd name="connsiteY0" fmla="*/ 0 h 2557"/>
                <a:gd name="connsiteX1" fmla="*/ 767 w 767"/>
                <a:gd name="connsiteY1" fmla="*/ 0 h 2557"/>
                <a:gd name="connsiteX2" fmla="*/ 0 w 767"/>
                <a:gd name="connsiteY2" fmla="*/ 1663 h 2557"/>
                <a:gd name="connsiteX3" fmla="*/ 767 w 767"/>
                <a:gd name="connsiteY3" fmla="*/ 2558 h 2557"/>
                <a:gd name="connsiteX4" fmla="*/ 767 w 767"/>
                <a:gd name="connsiteY4" fmla="*/ 384 h 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 h="2557">
                  <a:moveTo>
                    <a:pt x="767" y="0"/>
                  </a:moveTo>
                  <a:lnTo>
                    <a:pt x="767" y="0"/>
                  </a:lnTo>
                  <a:cubicBezTo>
                    <a:pt x="570" y="579"/>
                    <a:pt x="313" y="1137"/>
                    <a:pt x="0" y="1663"/>
                  </a:cubicBezTo>
                  <a:cubicBezTo>
                    <a:pt x="0" y="2430"/>
                    <a:pt x="0" y="2558"/>
                    <a:pt x="767" y="2558"/>
                  </a:cubicBezTo>
                  <a:lnTo>
                    <a:pt x="767" y="384"/>
                  </a:lnTo>
                  <a:close/>
                </a:path>
              </a:pathLst>
            </a:custGeom>
            <a:solidFill>
              <a:srgbClr val="FF725E"/>
            </a:solidFill>
            <a:ln w="12783" cap="flat">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27BB97C8-FC23-2257-3455-64F0947C26E8}"/>
                </a:ext>
              </a:extLst>
            </p:cNvPr>
            <p:cNvSpPr/>
            <p:nvPr/>
          </p:nvSpPr>
          <p:spPr>
            <a:xfrm>
              <a:off x="3643707" y="6022980"/>
              <a:ext cx="1921" cy="3325"/>
            </a:xfrm>
            <a:custGeom>
              <a:avLst/>
              <a:gdLst>
                <a:gd name="connsiteX0" fmla="*/ 0 w 1921"/>
                <a:gd name="connsiteY0" fmla="*/ 1151 h 3325"/>
                <a:gd name="connsiteX1" fmla="*/ 1662 w 1921"/>
                <a:gd name="connsiteY1" fmla="*/ 1918 h 3325"/>
                <a:gd name="connsiteX2" fmla="*/ 767 w 1921"/>
                <a:gd name="connsiteY2" fmla="*/ 128 h 3325"/>
                <a:gd name="connsiteX3" fmla="*/ 0 w 1921"/>
                <a:gd name="connsiteY3" fmla="*/ 1151 h 3325"/>
                <a:gd name="connsiteX4" fmla="*/ 0 w 1921"/>
                <a:gd name="connsiteY4" fmla="*/ 0 h 3325"/>
                <a:gd name="connsiteX5" fmla="*/ 0 w 1921"/>
                <a:gd name="connsiteY5" fmla="*/ 1151 h 3325"/>
                <a:gd name="connsiteX6" fmla="*/ 0 w 1921"/>
                <a:gd name="connsiteY6" fmla="*/ 1151 h 3325"/>
                <a:gd name="connsiteX7" fmla="*/ 0 w 1921"/>
                <a:gd name="connsiteY7" fmla="*/ 1151 h 3325"/>
                <a:gd name="connsiteX8" fmla="*/ 0 w 1921"/>
                <a:gd name="connsiteY8" fmla="*/ 1151 h 3325"/>
                <a:gd name="connsiteX9" fmla="*/ 0 w 1921"/>
                <a:gd name="connsiteY9" fmla="*/ 3325 h 3325"/>
                <a:gd name="connsiteX10" fmla="*/ 0 w 1921"/>
                <a:gd name="connsiteY10" fmla="*/ 1151 h 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21" h="3325">
                  <a:moveTo>
                    <a:pt x="0" y="1151"/>
                  </a:moveTo>
                  <a:cubicBezTo>
                    <a:pt x="639" y="1151"/>
                    <a:pt x="1023" y="2558"/>
                    <a:pt x="1662" y="1918"/>
                  </a:cubicBezTo>
                  <a:cubicBezTo>
                    <a:pt x="2302" y="1279"/>
                    <a:pt x="1662" y="895"/>
                    <a:pt x="767" y="128"/>
                  </a:cubicBezTo>
                  <a:cubicBezTo>
                    <a:pt x="767" y="2302"/>
                    <a:pt x="767" y="-512"/>
                    <a:pt x="0" y="1151"/>
                  </a:cubicBezTo>
                  <a:cubicBezTo>
                    <a:pt x="0" y="1151"/>
                    <a:pt x="0" y="384"/>
                    <a:pt x="0" y="0"/>
                  </a:cubicBezTo>
                  <a:cubicBezTo>
                    <a:pt x="60" y="381"/>
                    <a:pt x="60" y="770"/>
                    <a:pt x="0" y="1151"/>
                  </a:cubicBezTo>
                  <a:lnTo>
                    <a:pt x="0" y="1151"/>
                  </a:lnTo>
                  <a:cubicBezTo>
                    <a:pt x="0" y="1791"/>
                    <a:pt x="0" y="1151"/>
                    <a:pt x="0" y="1151"/>
                  </a:cubicBezTo>
                  <a:lnTo>
                    <a:pt x="0" y="1151"/>
                  </a:lnTo>
                  <a:lnTo>
                    <a:pt x="0" y="3325"/>
                  </a:lnTo>
                  <a:cubicBezTo>
                    <a:pt x="52" y="2601"/>
                    <a:pt x="52" y="1875"/>
                    <a:pt x="0" y="1151"/>
                  </a:cubicBezTo>
                  <a:close/>
                </a:path>
              </a:pathLst>
            </a:custGeom>
            <a:solidFill>
              <a:srgbClr val="FF725E"/>
            </a:solidFill>
            <a:ln w="12783"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650D6285-AA08-61EB-33EA-A71C2374EBA3}"/>
                </a:ext>
              </a:extLst>
            </p:cNvPr>
            <p:cNvSpPr/>
            <p:nvPr/>
          </p:nvSpPr>
          <p:spPr>
            <a:xfrm>
              <a:off x="3646521" y="6013004"/>
              <a:ext cx="12789" cy="113"/>
            </a:xfrm>
            <a:custGeom>
              <a:avLst/>
              <a:gdLst>
                <a:gd name="connsiteX0" fmla="*/ 0 w 12789"/>
                <a:gd name="connsiteY0" fmla="*/ 0 h 113"/>
                <a:gd name="connsiteX1" fmla="*/ 0 w 12789"/>
                <a:gd name="connsiteY1" fmla="*/ 0 h 113"/>
                <a:gd name="connsiteX2" fmla="*/ 0 w 12789"/>
                <a:gd name="connsiteY2" fmla="*/ 0 h 113"/>
              </a:gdLst>
              <a:ahLst/>
              <a:cxnLst>
                <a:cxn ang="0">
                  <a:pos x="connsiteX0" y="connsiteY0"/>
                </a:cxn>
                <a:cxn ang="0">
                  <a:pos x="connsiteX1" y="connsiteY1"/>
                </a:cxn>
                <a:cxn ang="0">
                  <a:pos x="connsiteX2" y="connsiteY2"/>
                </a:cxn>
              </a:cxnLst>
              <a:rect l="l" t="t" r="r" b="b"/>
              <a:pathLst>
                <a:path w="12789" h="113">
                  <a:moveTo>
                    <a:pt x="0" y="0"/>
                  </a:moveTo>
                  <a:lnTo>
                    <a:pt x="0" y="0"/>
                  </a:lnTo>
                  <a:cubicBezTo>
                    <a:pt x="0" y="0"/>
                    <a:pt x="0" y="256"/>
                    <a:pt x="0" y="0"/>
                  </a:cubicBezTo>
                  <a:close/>
                </a:path>
              </a:pathLst>
            </a:custGeom>
            <a:solidFill>
              <a:srgbClr val="FF725E"/>
            </a:solidFill>
            <a:ln w="12783" cap="flat">
              <a:no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88652DFA-3D7D-734D-AF69-41E2969E9E92}"/>
                </a:ext>
              </a:extLst>
            </p:cNvPr>
            <p:cNvSpPr/>
            <p:nvPr/>
          </p:nvSpPr>
          <p:spPr>
            <a:xfrm>
              <a:off x="3644219" y="6012677"/>
              <a:ext cx="1918" cy="2382"/>
            </a:xfrm>
            <a:custGeom>
              <a:avLst/>
              <a:gdLst>
                <a:gd name="connsiteX0" fmla="*/ 1918 w 1918"/>
                <a:gd name="connsiteY0" fmla="*/ 1222 h 2382"/>
                <a:gd name="connsiteX1" fmla="*/ 1918 w 1918"/>
                <a:gd name="connsiteY1" fmla="*/ 455 h 2382"/>
                <a:gd name="connsiteX2" fmla="*/ 1918 w 1918"/>
                <a:gd name="connsiteY2" fmla="*/ 455 h 2382"/>
                <a:gd name="connsiteX3" fmla="*/ 1023 w 1918"/>
                <a:gd name="connsiteY3" fmla="*/ 455 h 2382"/>
                <a:gd name="connsiteX4" fmla="*/ 1023 w 1918"/>
                <a:gd name="connsiteY4" fmla="*/ 455 h 2382"/>
                <a:gd name="connsiteX5" fmla="*/ 0 w 1918"/>
                <a:gd name="connsiteY5" fmla="*/ 2373 h 2382"/>
                <a:gd name="connsiteX6" fmla="*/ 1918 w 1918"/>
                <a:gd name="connsiteY6" fmla="*/ 1222 h 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8" h="2382">
                  <a:moveTo>
                    <a:pt x="1918" y="1222"/>
                  </a:moveTo>
                  <a:lnTo>
                    <a:pt x="1918" y="455"/>
                  </a:lnTo>
                  <a:cubicBezTo>
                    <a:pt x="1918" y="455"/>
                    <a:pt x="1918" y="455"/>
                    <a:pt x="1918" y="455"/>
                  </a:cubicBezTo>
                  <a:cubicBezTo>
                    <a:pt x="1918" y="455"/>
                    <a:pt x="1918" y="-568"/>
                    <a:pt x="1023" y="455"/>
                  </a:cubicBezTo>
                  <a:lnTo>
                    <a:pt x="1023" y="455"/>
                  </a:lnTo>
                  <a:cubicBezTo>
                    <a:pt x="1023" y="1350"/>
                    <a:pt x="128" y="2501"/>
                    <a:pt x="0" y="2373"/>
                  </a:cubicBezTo>
                  <a:cubicBezTo>
                    <a:pt x="737" y="2182"/>
                    <a:pt x="1403" y="1782"/>
                    <a:pt x="1918" y="1222"/>
                  </a:cubicBezTo>
                  <a:close/>
                </a:path>
              </a:pathLst>
            </a:custGeom>
            <a:solidFill>
              <a:srgbClr val="FF725E"/>
            </a:solidFill>
            <a:ln w="12783" cap="flat">
              <a:noFill/>
              <a:prstDash val="solid"/>
              <a:miter/>
            </a:ln>
          </p:spPr>
          <p:txBody>
            <a:bodyPr rtlCol="0" anchor="ctr"/>
            <a:lstStyle/>
            <a:p>
              <a:endParaRPr lang="en-US"/>
            </a:p>
          </p:txBody>
        </p:sp>
        <p:sp>
          <p:nvSpPr>
            <p:cNvPr id="1058" name="Freeform: Shape 1057">
              <a:extLst>
                <a:ext uri="{FF2B5EF4-FFF2-40B4-BE49-F238E27FC236}">
                  <a16:creationId xmlns:a16="http://schemas.microsoft.com/office/drawing/2014/main" id="{E4F33B2D-CDAA-F786-9304-13C68F3A6069}"/>
                </a:ext>
              </a:extLst>
            </p:cNvPr>
            <p:cNvSpPr/>
            <p:nvPr/>
          </p:nvSpPr>
          <p:spPr>
            <a:xfrm>
              <a:off x="3645114" y="6019143"/>
              <a:ext cx="284" cy="1790"/>
            </a:xfrm>
            <a:custGeom>
              <a:avLst/>
              <a:gdLst>
                <a:gd name="connsiteX0" fmla="*/ 0 w 284"/>
                <a:gd name="connsiteY0" fmla="*/ 0 h 1790"/>
                <a:gd name="connsiteX1" fmla="*/ 0 w 284"/>
                <a:gd name="connsiteY1" fmla="*/ 1791 h 1790"/>
                <a:gd name="connsiteX2" fmla="*/ 0 w 284"/>
                <a:gd name="connsiteY2" fmla="*/ 767 h 1790"/>
                <a:gd name="connsiteX3" fmla="*/ 0 w 284"/>
                <a:gd name="connsiteY3" fmla="*/ 767 h 1790"/>
                <a:gd name="connsiteX4" fmla="*/ 0 w 284"/>
                <a:gd name="connsiteY4" fmla="*/ 0 h 1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 h="1790">
                  <a:moveTo>
                    <a:pt x="0" y="0"/>
                  </a:moveTo>
                  <a:lnTo>
                    <a:pt x="0" y="1791"/>
                  </a:lnTo>
                  <a:lnTo>
                    <a:pt x="0" y="767"/>
                  </a:lnTo>
                  <a:lnTo>
                    <a:pt x="0" y="767"/>
                  </a:lnTo>
                  <a:cubicBezTo>
                    <a:pt x="639" y="0"/>
                    <a:pt x="0" y="0"/>
                    <a:pt x="0" y="0"/>
                  </a:cubicBezTo>
                  <a:close/>
                </a:path>
              </a:pathLst>
            </a:custGeom>
            <a:solidFill>
              <a:srgbClr val="FF725E"/>
            </a:solidFill>
            <a:ln w="12783" cap="flat">
              <a:noFill/>
              <a:prstDash val="solid"/>
              <a:miter/>
            </a:ln>
          </p:spPr>
          <p:txBody>
            <a:bodyPr rtlCol="0" anchor="ctr"/>
            <a:lstStyle/>
            <a:p>
              <a:endParaRPr lang="en-US"/>
            </a:p>
          </p:txBody>
        </p:sp>
        <p:sp>
          <p:nvSpPr>
            <p:cNvPr id="1059" name="Freeform: Shape 1058">
              <a:extLst>
                <a:ext uri="{FF2B5EF4-FFF2-40B4-BE49-F238E27FC236}">
                  <a16:creationId xmlns:a16="http://schemas.microsoft.com/office/drawing/2014/main" id="{5026A07F-BF47-0E31-FFDF-9658E0C6FD3E}"/>
                </a:ext>
              </a:extLst>
            </p:cNvPr>
            <p:cNvSpPr/>
            <p:nvPr/>
          </p:nvSpPr>
          <p:spPr>
            <a:xfrm>
              <a:off x="3642684" y="6028863"/>
              <a:ext cx="1151" cy="1023"/>
            </a:xfrm>
            <a:custGeom>
              <a:avLst/>
              <a:gdLst>
                <a:gd name="connsiteX0" fmla="*/ 767 w 1151"/>
                <a:gd name="connsiteY0" fmla="*/ 256 h 1023"/>
                <a:gd name="connsiteX1" fmla="*/ 0 w 1151"/>
                <a:gd name="connsiteY1" fmla="*/ 0 h 1023"/>
                <a:gd name="connsiteX2" fmla="*/ 1151 w 1151"/>
                <a:gd name="connsiteY2" fmla="*/ 1023 h 1023"/>
                <a:gd name="connsiteX3" fmla="*/ 767 w 1151"/>
                <a:gd name="connsiteY3" fmla="*/ 256 h 1023"/>
              </a:gdLst>
              <a:ahLst/>
              <a:cxnLst>
                <a:cxn ang="0">
                  <a:pos x="connsiteX0" y="connsiteY0"/>
                </a:cxn>
                <a:cxn ang="0">
                  <a:pos x="connsiteX1" y="connsiteY1"/>
                </a:cxn>
                <a:cxn ang="0">
                  <a:pos x="connsiteX2" y="connsiteY2"/>
                </a:cxn>
                <a:cxn ang="0">
                  <a:pos x="connsiteX3" y="connsiteY3"/>
                </a:cxn>
              </a:cxnLst>
              <a:rect l="l" t="t" r="r" b="b"/>
              <a:pathLst>
                <a:path w="1151" h="1023">
                  <a:moveTo>
                    <a:pt x="767" y="256"/>
                  </a:moveTo>
                  <a:lnTo>
                    <a:pt x="0" y="0"/>
                  </a:lnTo>
                  <a:lnTo>
                    <a:pt x="1151" y="1023"/>
                  </a:lnTo>
                  <a:lnTo>
                    <a:pt x="767" y="256"/>
                  </a:lnTo>
                  <a:close/>
                </a:path>
              </a:pathLst>
            </a:custGeom>
            <a:solidFill>
              <a:srgbClr val="FF725E"/>
            </a:solidFill>
            <a:ln w="12783"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0599B099-43E5-71EA-4AA9-40796FAEFE48}"/>
                </a:ext>
              </a:extLst>
            </p:cNvPr>
            <p:cNvSpPr/>
            <p:nvPr/>
          </p:nvSpPr>
          <p:spPr>
            <a:xfrm>
              <a:off x="3643068" y="6031421"/>
              <a:ext cx="639" cy="639"/>
            </a:xfrm>
            <a:custGeom>
              <a:avLst/>
              <a:gdLst>
                <a:gd name="connsiteX0" fmla="*/ 640 w 639"/>
                <a:gd name="connsiteY0" fmla="*/ 128 h 639"/>
                <a:gd name="connsiteX1" fmla="*/ 0 w 639"/>
                <a:gd name="connsiteY1" fmla="*/ 0 h 639"/>
                <a:gd name="connsiteX2" fmla="*/ 384 w 639"/>
                <a:gd name="connsiteY2" fmla="*/ 639 h 639"/>
                <a:gd name="connsiteX3" fmla="*/ 640 w 639"/>
                <a:gd name="connsiteY3" fmla="*/ 128 h 639"/>
              </a:gdLst>
              <a:ahLst/>
              <a:cxnLst>
                <a:cxn ang="0">
                  <a:pos x="connsiteX0" y="connsiteY0"/>
                </a:cxn>
                <a:cxn ang="0">
                  <a:pos x="connsiteX1" y="connsiteY1"/>
                </a:cxn>
                <a:cxn ang="0">
                  <a:pos x="connsiteX2" y="connsiteY2"/>
                </a:cxn>
                <a:cxn ang="0">
                  <a:pos x="connsiteX3" y="connsiteY3"/>
                </a:cxn>
              </a:cxnLst>
              <a:rect l="l" t="t" r="r" b="b"/>
              <a:pathLst>
                <a:path w="639" h="639">
                  <a:moveTo>
                    <a:pt x="640" y="128"/>
                  </a:moveTo>
                  <a:lnTo>
                    <a:pt x="0" y="0"/>
                  </a:lnTo>
                  <a:lnTo>
                    <a:pt x="384" y="639"/>
                  </a:lnTo>
                  <a:lnTo>
                    <a:pt x="640" y="128"/>
                  </a:lnTo>
                  <a:close/>
                </a:path>
              </a:pathLst>
            </a:custGeom>
            <a:solidFill>
              <a:srgbClr val="FF725E"/>
            </a:solidFill>
            <a:ln w="12783"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03BE6643-6C26-28C3-6577-F72DF9044C72}"/>
                </a:ext>
              </a:extLst>
            </p:cNvPr>
            <p:cNvSpPr/>
            <p:nvPr/>
          </p:nvSpPr>
          <p:spPr>
            <a:xfrm>
              <a:off x="3657904" y="6164820"/>
              <a:ext cx="12789" cy="56"/>
            </a:xfrm>
            <a:custGeom>
              <a:avLst/>
              <a:gdLst>
                <a:gd name="connsiteX0" fmla="*/ 0 w 12789"/>
                <a:gd name="connsiteY0" fmla="*/ 0 h 56"/>
                <a:gd name="connsiteX1" fmla="*/ 0 w 12789"/>
                <a:gd name="connsiteY1" fmla="*/ 0 h 56"/>
                <a:gd name="connsiteX2" fmla="*/ 0 w 12789"/>
                <a:gd name="connsiteY2" fmla="*/ 0 h 56"/>
              </a:gdLst>
              <a:ahLst/>
              <a:cxnLst>
                <a:cxn ang="0">
                  <a:pos x="connsiteX0" y="connsiteY0"/>
                </a:cxn>
                <a:cxn ang="0">
                  <a:pos x="connsiteX1" y="connsiteY1"/>
                </a:cxn>
                <a:cxn ang="0">
                  <a:pos x="connsiteX2" y="connsiteY2"/>
                </a:cxn>
              </a:cxnLst>
              <a:rect l="l" t="t" r="r" b="b"/>
              <a:pathLst>
                <a:path w="12789" h="56">
                  <a:moveTo>
                    <a:pt x="0" y="0"/>
                  </a:moveTo>
                  <a:lnTo>
                    <a:pt x="0" y="0"/>
                  </a:lnTo>
                  <a:cubicBezTo>
                    <a:pt x="0" y="0"/>
                    <a:pt x="0" y="128"/>
                    <a:pt x="0" y="0"/>
                  </a:cubicBezTo>
                  <a:close/>
                </a:path>
              </a:pathLst>
            </a:custGeom>
            <a:solidFill>
              <a:srgbClr val="FF725E"/>
            </a:solidFill>
            <a:ln w="12783"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90185C1F-06F3-F41C-713B-FA55E72A2A99}"/>
                </a:ext>
              </a:extLst>
            </p:cNvPr>
            <p:cNvSpPr/>
            <p:nvPr/>
          </p:nvSpPr>
          <p:spPr>
            <a:xfrm>
              <a:off x="3657904" y="6160855"/>
              <a:ext cx="12789" cy="113"/>
            </a:xfrm>
            <a:custGeom>
              <a:avLst/>
              <a:gdLst>
                <a:gd name="connsiteX0" fmla="*/ 0 w 12789"/>
                <a:gd name="connsiteY0" fmla="*/ 0 h 113"/>
                <a:gd name="connsiteX1" fmla="*/ 0 w 12789"/>
                <a:gd name="connsiteY1" fmla="*/ 0 h 113"/>
                <a:gd name="connsiteX2" fmla="*/ 0 w 12789"/>
                <a:gd name="connsiteY2" fmla="*/ 0 h 113"/>
              </a:gdLst>
              <a:ahLst/>
              <a:cxnLst>
                <a:cxn ang="0">
                  <a:pos x="connsiteX0" y="connsiteY0"/>
                </a:cxn>
                <a:cxn ang="0">
                  <a:pos x="connsiteX1" y="connsiteY1"/>
                </a:cxn>
                <a:cxn ang="0">
                  <a:pos x="connsiteX2" y="connsiteY2"/>
                </a:cxn>
              </a:cxnLst>
              <a:rect l="l" t="t" r="r" b="b"/>
              <a:pathLst>
                <a:path w="12789" h="113">
                  <a:moveTo>
                    <a:pt x="0" y="0"/>
                  </a:moveTo>
                  <a:lnTo>
                    <a:pt x="0" y="0"/>
                  </a:lnTo>
                  <a:cubicBezTo>
                    <a:pt x="0" y="0"/>
                    <a:pt x="0" y="256"/>
                    <a:pt x="0" y="0"/>
                  </a:cubicBezTo>
                  <a:close/>
                </a:path>
              </a:pathLst>
            </a:custGeom>
            <a:solidFill>
              <a:srgbClr val="FF725E"/>
            </a:solidFill>
            <a:ln w="12783" cap="flat">
              <a:no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C5B26910-5FDA-2855-F7EB-5655A8C26E83}"/>
                </a:ext>
              </a:extLst>
            </p:cNvPr>
            <p:cNvSpPr/>
            <p:nvPr/>
          </p:nvSpPr>
          <p:spPr>
            <a:xfrm>
              <a:off x="3645780" y="6089615"/>
              <a:ext cx="868" cy="1674"/>
            </a:xfrm>
            <a:custGeom>
              <a:avLst/>
              <a:gdLst>
                <a:gd name="connsiteX0" fmla="*/ 868 w 868"/>
                <a:gd name="connsiteY0" fmla="*/ 0 h 1674"/>
                <a:gd name="connsiteX1" fmla="*/ 229 w 868"/>
                <a:gd name="connsiteY1" fmla="*/ 1663 h 1674"/>
                <a:gd name="connsiteX2" fmla="*/ 868 w 868"/>
                <a:gd name="connsiteY2" fmla="*/ 1663 h 1674"/>
                <a:gd name="connsiteX3" fmla="*/ 868 w 868"/>
                <a:gd name="connsiteY3" fmla="*/ 0 h 1674"/>
              </a:gdLst>
              <a:ahLst/>
              <a:cxnLst>
                <a:cxn ang="0">
                  <a:pos x="connsiteX0" y="connsiteY0"/>
                </a:cxn>
                <a:cxn ang="0">
                  <a:pos x="connsiteX1" y="connsiteY1"/>
                </a:cxn>
                <a:cxn ang="0">
                  <a:pos x="connsiteX2" y="connsiteY2"/>
                </a:cxn>
                <a:cxn ang="0">
                  <a:pos x="connsiteX3" y="connsiteY3"/>
                </a:cxn>
              </a:cxnLst>
              <a:rect l="l" t="t" r="r" b="b"/>
              <a:pathLst>
                <a:path w="868" h="1674">
                  <a:moveTo>
                    <a:pt x="868" y="0"/>
                  </a:moveTo>
                  <a:cubicBezTo>
                    <a:pt x="868" y="895"/>
                    <a:pt x="-538" y="1791"/>
                    <a:pt x="229" y="1663"/>
                  </a:cubicBezTo>
                  <a:lnTo>
                    <a:pt x="868" y="1663"/>
                  </a:lnTo>
                  <a:cubicBezTo>
                    <a:pt x="683" y="1124"/>
                    <a:pt x="683" y="539"/>
                    <a:pt x="868" y="0"/>
                  </a:cubicBezTo>
                  <a:close/>
                </a:path>
              </a:pathLst>
            </a:custGeom>
            <a:solidFill>
              <a:srgbClr val="FF725E"/>
            </a:solidFill>
            <a:ln w="12783" cap="flat">
              <a:no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30AD98D3-A503-9902-3426-7EB50AD28661}"/>
                </a:ext>
              </a:extLst>
            </p:cNvPr>
            <p:cNvSpPr/>
            <p:nvPr/>
          </p:nvSpPr>
          <p:spPr>
            <a:xfrm>
              <a:off x="3652148" y="6129264"/>
              <a:ext cx="639" cy="12789"/>
            </a:xfrm>
            <a:custGeom>
              <a:avLst/>
              <a:gdLst>
                <a:gd name="connsiteX0" fmla="*/ 640 w 639"/>
                <a:gd name="connsiteY0" fmla="*/ 0 h 12789"/>
                <a:gd name="connsiteX1" fmla="*/ 640 w 639"/>
                <a:gd name="connsiteY1" fmla="*/ 0 h 12789"/>
                <a:gd name="connsiteX2" fmla="*/ 0 w 639"/>
                <a:gd name="connsiteY2" fmla="*/ 0 h 12789"/>
              </a:gdLst>
              <a:ahLst/>
              <a:cxnLst>
                <a:cxn ang="0">
                  <a:pos x="connsiteX0" y="connsiteY0"/>
                </a:cxn>
                <a:cxn ang="0">
                  <a:pos x="connsiteX1" y="connsiteY1"/>
                </a:cxn>
                <a:cxn ang="0">
                  <a:pos x="connsiteX2" y="connsiteY2"/>
                </a:cxn>
              </a:cxnLst>
              <a:rect l="l" t="t" r="r" b="b"/>
              <a:pathLst>
                <a:path w="639" h="12789">
                  <a:moveTo>
                    <a:pt x="640" y="0"/>
                  </a:moveTo>
                  <a:lnTo>
                    <a:pt x="640" y="0"/>
                  </a:lnTo>
                  <a:lnTo>
                    <a:pt x="0" y="0"/>
                  </a:lnTo>
                  <a:close/>
                </a:path>
              </a:pathLst>
            </a:custGeom>
            <a:solidFill>
              <a:srgbClr val="FF725E"/>
            </a:solidFill>
            <a:ln w="12783" cap="flat">
              <a:no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CF76943E-A818-802A-AC66-2A9BAC7AE588}"/>
                </a:ext>
              </a:extLst>
            </p:cNvPr>
            <p:cNvSpPr/>
            <p:nvPr/>
          </p:nvSpPr>
          <p:spPr>
            <a:xfrm>
              <a:off x="3655602" y="6129775"/>
              <a:ext cx="12789" cy="1023"/>
            </a:xfrm>
            <a:custGeom>
              <a:avLst/>
              <a:gdLst>
                <a:gd name="connsiteX0" fmla="*/ 0 w 12789"/>
                <a:gd name="connsiteY0" fmla="*/ 0 h 1023"/>
                <a:gd name="connsiteX1" fmla="*/ 0 w 12789"/>
                <a:gd name="connsiteY1" fmla="*/ 1023 h 1023"/>
              </a:gdLst>
              <a:ahLst/>
              <a:cxnLst>
                <a:cxn ang="0">
                  <a:pos x="connsiteX0" y="connsiteY0"/>
                </a:cxn>
                <a:cxn ang="0">
                  <a:pos x="connsiteX1" y="connsiteY1"/>
                </a:cxn>
              </a:cxnLst>
              <a:rect l="l" t="t" r="r" b="b"/>
              <a:pathLst>
                <a:path w="12789" h="1023">
                  <a:moveTo>
                    <a:pt x="0" y="0"/>
                  </a:moveTo>
                  <a:lnTo>
                    <a:pt x="0" y="1023"/>
                  </a:lnTo>
                  <a:close/>
                </a:path>
              </a:pathLst>
            </a:custGeom>
            <a:solidFill>
              <a:srgbClr val="FF725E"/>
            </a:solidFill>
            <a:ln w="12783" cap="flat">
              <a:no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30AEC473-729F-4431-A452-BC6F5F3E1140}"/>
                </a:ext>
              </a:extLst>
            </p:cNvPr>
            <p:cNvSpPr/>
            <p:nvPr/>
          </p:nvSpPr>
          <p:spPr>
            <a:xfrm>
              <a:off x="3659822" y="6185411"/>
              <a:ext cx="767" cy="639"/>
            </a:xfrm>
            <a:custGeom>
              <a:avLst/>
              <a:gdLst>
                <a:gd name="connsiteX0" fmla="*/ 0 w 767"/>
                <a:gd name="connsiteY0" fmla="*/ 0 h 639"/>
                <a:gd name="connsiteX1" fmla="*/ 767 w 767"/>
                <a:gd name="connsiteY1" fmla="*/ 640 h 639"/>
                <a:gd name="connsiteX2" fmla="*/ 0 w 767"/>
                <a:gd name="connsiteY2" fmla="*/ 0 h 639"/>
              </a:gdLst>
              <a:ahLst/>
              <a:cxnLst>
                <a:cxn ang="0">
                  <a:pos x="connsiteX0" y="connsiteY0"/>
                </a:cxn>
                <a:cxn ang="0">
                  <a:pos x="connsiteX1" y="connsiteY1"/>
                </a:cxn>
                <a:cxn ang="0">
                  <a:pos x="connsiteX2" y="connsiteY2"/>
                </a:cxn>
              </a:cxnLst>
              <a:rect l="l" t="t" r="r" b="b"/>
              <a:pathLst>
                <a:path w="767" h="639">
                  <a:moveTo>
                    <a:pt x="0" y="0"/>
                  </a:moveTo>
                  <a:lnTo>
                    <a:pt x="767" y="640"/>
                  </a:lnTo>
                  <a:cubicBezTo>
                    <a:pt x="767" y="0"/>
                    <a:pt x="384" y="0"/>
                    <a:pt x="0" y="0"/>
                  </a:cubicBezTo>
                  <a:close/>
                </a:path>
              </a:pathLst>
            </a:custGeom>
            <a:solidFill>
              <a:srgbClr val="FF725E"/>
            </a:solidFill>
            <a:ln w="12783" cap="flat">
              <a:no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7D86B944-8ADE-4F4B-522F-13EB303F20AF}"/>
                </a:ext>
              </a:extLst>
            </p:cNvPr>
            <p:cNvSpPr/>
            <p:nvPr/>
          </p:nvSpPr>
          <p:spPr>
            <a:xfrm>
              <a:off x="3645041" y="6055722"/>
              <a:ext cx="357" cy="1662"/>
            </a:xfrm>
            <a:custGeom>
              <a:avLst/>
              <a:gdLst>
                <a:gd name="connsiteX0" fmla="*/ 73 w 357"/>
                <a:gd name="connsiteY0" fmla="*/ 0 h 1662"/>
                <a:gd name="connsiteX1" fmla="*/ 73 w 357"/>
                <a:gd name="connsiteY1" fmla="*/ 1663 h 1662"/>
                <a:gd name="connsiteX2" fmla="*/ 73 w 357"/>
                <a:gd name="connsiteY2" fmla="*/ 0 h 1662"/>
              </a:gdLst>
              <a:ahLst/>
              <a:cxnLst>
                <a:cxn ang="0">
                  <a:pos x="connsiteX0" y="connsiteY0"/>
                </a:cxn>
                <a:cxn ang="0">
                  <a:pos x="connsiteX1" y="connsiteY1"/>
                </a:cxn>
                <a:cxn ang="0">
                  <a:pos x="connsiteX2" y="connsiteY2"/>
                </a:cxn>
              </a:cxnLst>
              <a:rect l="l" t="t" r="r" b="b"/>
              <a:pathLst>
                <a:path w="357" h="1662">
                  <a:moveTo>
                    <a:pt x="73" y="0"/>
                  </a:moveTo>
                  <a:cubicBezTo>
                    <a:pt x="-24" y="550"/>
                    <a:pt x="-24" y="1113"/>
                    <a:pt x="73" y="1663"/>
                  </a:cubicBezTo>
                  <a:cubicBezTo>
                    <a:pt x="73" y="895"/>
                    <a:pt x="713" y="256"/>
                    <a:pt x="73" y="0"/>
                  </a:cubicBezTo>
                  <a:close/>
                </a:path>
              </a:pathLst>
            </a:custGeom>
            <a:solidFill>
              <a:srgbClr val="FF725E"/>
            </a:solidFill>
            <a:ln w="12783" cap="flat">
              <a:no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0B0AC812-F3F3-68ED-9B0A-822670E90315}"/>
                </a:ext>
              </a:extLst>
            </p:cNvPr>
            <p:cNvSpPr/>
            <p:nvPr/>
          </p:nvSpPr>
          <p:spPr>
            <a:xfrm>
              <a:off x="3650742" y="6163612"/>
              <a:ext cx="113" cy="56"/>
            </a:xfrm>
            <a:custGeom>
              <a:avLst/>
              <a:gdLst>
                <a:gd name="connsiteX0" fmla="*/ 0 w 113"/>
                <a:gd name="connsiteY0" fmla="*/ 57 h 56"/>
                <a:gd name="connsiteX1" fmla="*/ 0 w 113"/>
                <a:gd name="connsiteY1" fmla="*/ 57 h 56"/>
              </a:gdLst>
              <a:ahLst/>
              <a:cxnLst>
                <a:cxn ang="0">
                  <a:pos x="connsiteX0" y="connsiteY0"/>
                </a:cxn>
                <a:cxn ang="0">
                  <a:pos x="connsiteX1" y="connsiteY1"/>
                </a:cxn>
              </a:cxnLst>
              <a:rect l="l" t="t" r="r" b="b"/>
              <a:pathLst>
                <a:path w="113" h="56">
                  <a:moveTo>
                    <a:pt x="0" y="57"/>
                  </a:moveTo>
                  <a:cubicBezTo>
                    <a:pt x="0" y="57"/>
                    <a:pt x="256" y="-71"/>
                    <a:pt x="0" y="57"/>
                  </a:cubicBezTo>
                  <a:close/>
                </a:path>
              </a:pathLst>
            </a:custGeom>
            <a:solidFill>
              <a:srgbClr val="FF725E"/>
            </a:solidFill>
            <a:ln w="12783" cap="flat">
              <a:no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C6B7084B-AE15-4DA9-2B6C-845433EE7398}"/>
                </a:ext>
              </a:extLst>
            </p:cNvPr>
            <p:cNvSpPr/>
            <p:nvPr/>
          </p:nvSpPr>
          <p:spPr>
            <a:xfrm>
              <a:off x="3644925" y="6057768"/>
              <a:ext cx="189" cy="1662"/>
            </a:xfrm>
            <a:custGeom>
              <a:avLst/>
              <a:gdLst>
                <a:gd name="connsiteX0" fmla="*/ 189 w 189"/>
                <a:gd name="connsiteY0" fmla="*/ 1663 h 1662"/>
                <a:gd name="connsiteX1" fmla="*/ 189 w 189"/>
                <a:gd name="connsiteY1" fmla="*/ 1663 h 1662"/>
                <a:gd name="connsiteX2" fmla="*/ 189 w 189"/>
                <a:gd name="connsiteY2" fmla="*/ 0 h 1662"/>
                <a:gd name="connsiteX3" fmla="*/ 189 w 189"/>
                <a:gd name="connsiteY3" fmla="*/ 1663 h 1662"/>
              </a:gdLst>
              <a:ahLst/>
              <a:cxnLst>
                <a:cxn ang="0">
                  <a:pos x="connsiteX0" y="connsiteY0"/>
                </a:cxn>
                <a:cxn ang="0">
                  <a:pos x="connsiteX1" y="connsiteY1"/>
                </a:cxn>
                <a:cxn ang="0">
                  <a:pos x="connsiteX2" y="connsiteY2"/>
                </a:cxn>
                <a:cxn ang="0">
                  <a:pos x="connsiteX3" y="connsiteY3"/>
                </a:cxn>
              </a:cxnLst>
              <a:rect l="l" t="t" r="r" b="b"/>
              <a:pathLst>
                <a:path w="189" h="1662">
                  <a:moveTo>
                    <a:pt x="189" y="1663"/>
                  </a:moveTo>
                  <a:lnTo>
                    <a:pt x="189" y="1663"/>
                  </a:lnTo>
                  <a:cubicBezTo>
                    <a:pt x="118" y="1111"/>
                    <a:pt x="118" y="552"/>
                    <a:pt x="189" y="0"/>
                  </a:cubicBezTo>
                  <a:cubicBezTo>
                    <a:pt x="-63" y="525"/>
                    <a:pt x="-63" y="1137"/>
                    <a:pt x="189" y="1663"/>
                  </a:cubicBezTo>
                  <a:close/>
                </a:path>
              </a:pathLst>
            </a:custGeom>
            <a:solidFill>
              <a:srgbClr val="FF725E"/>
            </a:solidFill>
            <a:ln w="12783" cap="flat">
              <a:noFill/>
              <a:prstDash val="solid"/>
              <a:miter/>
            </a:ln>
          </p:spPr>
          <p:txBody>
            <a:bodyPr rtlCol="0" anchor="ctr"/>
            <a:lstStyle/>
            <a:p>
              <a:endParaRPr lang="en-US"/>
            </a:p>
          </p:txBody>
        </p:sp>
        <p:sp>
          <p:nvSpPr>
            <p:cNvPr id="1070" name="Freeform: Shape 1069">
              <a:extLst>
                <a:ext uri="{FF2B5EF4-FFF2-40B4-BE49-F238E27FC236}">
                  <a16:creationId xmlns:a16="http://schemas.microsoft.com/office/drawing/2014/main" id="{BF608549-5E19-7561-BE26-5438322A4ECF}"/>
                </a:ext>
              </a:extLst>
            </p:cNvPr>
            <p:cNvSpPr/>
            <p:nvPr/>
          </p:nvSpPr>
          <p:spPr>
            <a:xfrm>
              <a:off x="3663148" y="626279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470F8B2E-43D2-5480-5FC5-2C7ADC318EA2}"/>
                </a:ext>
              </a:extLst>
            </p:cNvPr>
            <p:cNvSpPr/>
            <p:nvPr/>
          </p:nvSpPr>
          <p:spPr>
            <a:xfrm>
              <a:off x="3657870" y="6284533"/>
              <a:ext cx="34" cy="895"/>
            </a:xfrm>
            <a:custGeom>
              <a:avLst/>
              <a:gdLst>
                <a:gd name="connsiteX0" fmla="*/ 34 w 34"/>
                <a:gd name="connsiteY0" fmla="*/ 895 h 895"/>
                <a:gd name="connsiteX1" fmla="*/ 34 w 34"/>
                <a:gd name="connsiteY1" fmla="*/ 0 h 895"/>
                <a:gd name="connsiteX2" fmla="*/ 34 w 34"/>
                <a:gd name="connsiteY2" fmla="*/ 895 h 895"/>
              </a:gdLst>
              <a:ahLst/>
              <a:cxnLst>
                <a:cxn ang="0">
                  <a:pos x="connsiteX0" y="connsiteY0"/>
                </a:cxn>
                <a:cxn ang="0">
                  <a:pos x="connsiteX1" y="connsiteY1"/>
                </a:cxn>
                <a:cxn ang="0">
                  <a:pos x="connsiteX2" y="connsiteY2"/>
                </a:cxn>
              </a:cxnLst>
              <a:rect l="l" t="t" r="r" b="b"/>
              <a:pathLst>
                <a:path w="34" h="895">
                  <a:moveTo>
                    <a:pt x="34" y="895"/>
                  </a:moveTo>
                  <a:cubicBezTo>
                    <a:pt x="16" y="597"/>
                    <a:pt x="16" y="298"/>
                    <a:pt x="34" y="0"/>
                  </a:cubicBezTo>
                  <a:cubicBezTo>
                    <a:pt x="-11" y="297"/>
                    <a:pt x="-11" y="599"/>
                    <a:pt x="34" y="895"/>
                  </a:cubicBezTo>
                  <a:close/>
                </a:path>
              </a:pathLst>
            </a:custGeom>
            <a:solidFill>
              <a:srgbClr val="FF725E"/>
            </a:solidFill>
            <a:ln w="12783" cap="flat">
              <a:noFill/>
              <a:prstDash val="solid"/>
              <a:miter/>
            </a:ln>
          </p:spPr>
          <p:txBody>
            <a:bodyPr rtlCol="0" anchor="ctr"/>
            <a:lstStyle/>
            <a:p>
              <a:endParaRPr lang="en-US"/>
            </a:p>
          </p:txBody>
        </p:sp>
        <p:sp>
          <p:nvSpPr>
            <p:cNvPr id="1072" name="Freeform: Shape 1071">
              <a:extLst>
                <a:ext uri="{FF2B5EF4-FFF2-40B4-BE49-F238E27FC236}">
                  <a16:creationId xmlns:a16="http://schemas.microsoft.com/office/drawing/2014/main" id="{D3F243F2-6BA5-471F-C78A-B74283148DA4}"/>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073" name="Freeform: Shape 1072">
              <a:extLst>
                <a:ext uri="{FF2B5EF4-FFF2-40B4-BE49-F238E27FC236}">
                  <a16:creationId xmlns:a16="http://schemas.microsoft.com/office/drawing/2014/main" id="{B17C2E6D-3398-EA6A-6DBE-20F71065C069}"/>
                </a:ext>
              </a:extLst>
            </p:cNvPr>
            <p:cNvSpPr/>
            <p:nvPr/>
          </p:nvSpPr>
          <p:spPr>
            <a:xfrm>
              <a:off x="3646393" y="6038456"/>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611B0DC5-9454-5926-CBD5-2B3ABE2ECAC3}"/>
                </a:ext>
              </a:extLst>
            </p:cNvPr>
            <p:cNvSpPr/>
            <p:nvPr/>
          </p:nvSpPr>
          <p:spPr>
            <a:xfrm>
              <a:off x="3649463" y="6064106"/>
              <a:ext cx="12789" cy="56"/>
            </a:xfrm>
            <a:custGeom>
              <a:avLst/>
              <a:gdLst>
                <a:gd name="connsiteX0" fmla="*/ 0 w 12789"/>
                <a:gd name="connsiteY0" fmla="*/ 57 h 56"/>
                <a:gd name="connsiteX1" fmla="*/ 0 w 12789"/>
                <a:gd name="connsiteY1" fmla="*/ 57 h 56"/>
                <a:gd name="connsiteX2" fmla="*/ 0 w 12789"/>
                <a:gd name="connsiteY2" fmla="*/ 57 h 56"/>
              </a:gdLst>
              <a:ahLst/>
              <a:cxnLst>
                <a:cxn ang="0">
                  <a:pos x="connsiteX0" y="connsiteY0"/>
                </a:cxn>
                <a:cxn ang="0">
                  <a:pos x="connsiteX1" y="connsiteY1"/>
                </a:cxn>
                <a:cxn ang="0">
                  <a:pos x="connsiteX2" y="connsiteY2"/>
                </a:cxn>
              </a:cxnLst>
              <a:rect l="l" t="t" r="r" b="b"/>
              <a:pathLst>
                <a:path w="12789" h="56">
                  <a:moveTo>
                    <a:pt x="0" y="57"/>
                  </a:moveTo>
                  <a:lnTo>
                    <a:pt x="0" y="57"/>
                  </a:lnTo>
                  <a:cubicBezTo>
                    <a:pt x="0" y="57"/>
                    <a:pt x="0" y="-71"/>
                    <a:pt x="0" y="57"/>
                  </a:cubicBezTo>
                  <a:close/>
                </a:path>
              </a:pathLst>
            </a:custGeom>
            <a:solidFill>
              <a:srgbClr val="FF725E"/>
            </a:solidFill>
            <a:ln w="12783" cap="flat">
              <a:noFill/>
              <a:prstDash val="solid"/>
              <a:miter/>
            </a:ln>
          </p:spPr>
          <p:txBody>
            <a:bodyPr rtlCol="0" anchor="ctr"/>
            <a:lstStyle/>
            <a:p>
              <a:endParaRPr lang="en-US"/>
            </a:p>
          </p:txBody>
        </p:sp>
        <p:sp>
          <p:nvSpPr>
            <p:cNvPr id="1075" name="Freeform: Shape 1074">
              <a:extLst>
                <a:ext uri="{FF2B5EF4-FFF2-40B4-BE49-F238E27FC236}">
                  <a16:creationId xmlns:a16="http://schemas.microsoft.com/office/drawing/2014/main" id="{8C58606E-0430-DECF-1905-EE6F4CB285EA}"/>
                </a:ext>
              </a:extLst>
            </p:cNvPr>
            <p:cNvSpPr/>
            <p:nvPr/>
          </p:nvSpPr>
          <p:spPr>
            <a:xfrm>
              <a:off x="3644091" y="6040246"/>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076" name="Freeform: Shape 1075">
              <a:extLst>
                <a:ext uri="{FF2B5EF4-FFF2-40B4-BE49-F238E27FC236}">
                  <a16:creationId xmlns:a16="http://schemas.microsoft.com/office/drawing/2014/main" id="{6EEEBF20-92A2-BCD3-FD52-F43DC4C2DB79}"/>
                </a:ext>
              </a:extLst>
            </p:cNvPr>
            <p:cNvSpPr/>
            <p:nvPr/>
          </p:nvSpPr>
          <p:spPr>
            <a:xfrm>
              <a:off x="3643778" y="6040204"/>
              <a:ext cx="56" cy="170"/>
            </a:xfrm>
            <a:custGeom>
              <a:avLst/>
              <a:gdLst>
                <a:gd name="connsiteX0" fmla="*/ 57 w 56"/>
                <a:gd name="connsiteY0" fmla="*/ 171 h 170"/>
                <a:gd name="connsiteX1" fmla="*/ 57 w 56"/>
                <a:gd name="connsiteY1" fmla="*/ 171 h 170"/>
                <a:gd name="connsiteX2" fmla="*/ 57 w 56"/>
                <a:gd name="connsiteY2" fmla="*/ 171 h 170"/>
              </a:gdLst>
              <a:ahLst/>
              <a:cxnLst>
                <a:cxn ang="0">
                  <a:pos x="connsiteX0" y="connsiteY0"/>
                </a:cxn>
                <a:cxn ang="0">
                  <a:pos x="connsiteX1" y="connsiteY1"/>
                </a:cxn>
                <a:cxn ang="0">
                  <a:pos x="connsiteX2" y="connsiteY2"/>
                </a:cxn>
              </a:cxnLst>
              <a:rect l="l" t="t" r="r" b="b"/>
              <a:pathLst>
                <a:path w="56" h="170">
                  <a:moveTo>
                    <a:pt x="57" y="171"/>
                  </a:moveTo>
                  <a:lnTo>
                    <a:pt x="57" y="171"/>
                  </a:lnTo>
                  <a:cubicBezTo>
                    <a:pt x="57" y="171"/>
                    <a:pt x="-71" y="-213"/>
                    <a:pt x="57" y="171"/>
                  </a:cubicBezTo>
                  <a:close/>
                </a:path>
              </a:pathLst>
            </a:custGeom>
            <a:solidFill>
              <a:srgbClr val="FF725E"/>
            </a:solidFill>
            <a:ln w="12783" cap="flat">
              <a:noFill/>
              <a:prstDash val="solid"/>
              <a:miter/>
            </a:ln>
          </p:spPr>
          <p:txBody>
            <a:bodyPr rtlCol="0" anchor="ctr"/>
            <a:lstStyle/>
            <a:p>
              <a:endParaRPr lang="en-US"/>
            </a:p>
          </p:txBody>
        </p:sp>
        <p:sp>
          <p:nvSpPr>
            <p:cNvPr id="1077" name="Freeform: Shape 1076">
              <a:extLst>
                <a:ext uri="{FF2B5EF4-FFF2-40B4-BE49-F238E27FC236}">
                  <a16:creationId xmlns:a16="http://schemas.microsoft.com/office/drawing/2014/main" id="{F7057AB9-82DF-F47D-16EA-BEA04BC5A205}"/>
                </a:ext>
              </a:extLst>
            </p:cNvPr>
            <p:cNvSpPr/>
            <p:nvPr/>
          </p:nvSpPr>
          <p:spPr>
            <a:xfrm>
              <a:off x="3643963" y="6040886"/>
              <a:ext cx="22" cy="895"/>
            </a:xfrm>
            <a:custGeom>
              <a:avLst/>
              <a:gdLst>
                <a:gd name="connsiteX0" fmla="*/ 0 w 22"/>
                <a:gd name="connsiteY0" fmla="*/ 895 h 895"/>
                <a:gd name="connsiteX1" fmla="*/ 0 w 22"/>
                <a:gd name="connsiteY1" fmla="*/ 0 h 895"/>
                <a:gd name="connsiteX2" fmla="*/ 0 w 22"/>
                <a:gd name="connsiteY2" fmla="*/ 0 h 895"/>
                <a:gd name="connsiteX3" fmla="*/ 0 w 22"/>
                <a:gd name="connsiteY3" fmla="*/ 895 h 895"/>
              </a:gdLst>
              <a:ahLst/>
              <a:cxnLst>
                <a:cxn ang="0">
                  <a:pos x="connsiteX0" y="connsiteY0"/>
                </a:cxn>
                <a:cxn ang="0">
                  <a:pos x="connsiteX1" y="connsiteY1"/>
                </a:cxn>
                <a:cxn ang="0">
                  <a:pos x="connsiteX2" y="connsiteY2"/>
                </a:cxn>
                <a:cxn ang="0">
                  <a:pos x="connsiteX3" y="connsiteY3"/>
                </a:cxn>
              </a:cxnLst>
              <a:rect l="l" t="t" r="r" b="b"/>
              <a:pathLst>
                <a:path w="22" h="895">
                  <a:moveTo>
                    <a:pt x="0" y="895"/>
                  </a:moveTo>
                  <a:lnTo>
                    <a:pt x="0" y="0"/>
                  </a:lnTo>
                  <a:lnTo>
                    <a:pt x="0" y="0"/>
                  </a:lnTo>
                  <a:cubicBezTo>
                    <a:pt x="30" y="298"/>
                    <a:pt x="30" y="598"/>
                    <a:pt x="0" y="895"/>
                  </a:cubicBezTo>
                  <a:close/>
                </a:path>
              </a:pathLst>
            </a:custGeom>
            <a:solidFill>
              <a:srgbClr val="FF725E"/>
            </a:solidFill>
            <a:ln w="12783" cap="flat">
              <a:noFill/>
              <a:prstDash val="solid"/>
              <a:miter/>
            </a:ln>
          </p:spPr>
          <p:txBody>
            <a:bodyPr rtlCol="0" anchor="ctr"/>
            <a:lstStyle/>
            <a:p>
              <a:endParaRPr lang="en-US"/>
            </a:p>
          </p:txBody>
        </p:sp>
        <p:sp>
          <p:nvSpPr>
            <p:cNvPr id="1078" name="Freeform: Shape 1077">
              <a:extLst>
                <a:ext uri="{FF2B5EF4-FFF2-40B4-BE49-F238E27FC236}">
                  <a16:creationId xmlns:a16="http://schemas.microsoft.com/office/drawing/2014/main" id="{091D702B-36BB-694A-DA2C-908BE43F6585}"/>
                </a:ext>
              </a:extLst>
            </p:cNvPr>
            <p:cNvSpPr/>
            <p:nvPr/>
          </p:nvSpPr>
          <p:spPr>
            <a:xfrm>
              <a:off x="3659311" y="6221734"/>
              <a:ext cx="56" cy="170"/>
            </a:xfrm>
            <a:custGeom>
              <a:avLst/>
              <a:gdLst>
                <a:gd name="connsiteX0" fmla="*/ 0 w 56"/>
                <a:gd name="connsiteY0" fmla="*/ 0 h 170"/>
                <a:gd name="connsiteX1" fmla="*/ 0 w 56"/>
                <a:gd name="connsiteY1" fmla="*/ 0 h 170"/>
                <a:gd name="connsiteX2" fmla="*/ 0 w 56"/>
                <a:gd name="connsiteY2" fmla="*/ 0 h 170"/>
              </a:gdLst>
              <a:ahLst/>
              <a:cxnLst>
                <a:cxn ang="0">
                  <a:pos x="connsiteX0" y="connsiteY0"/>
                </a:cxn>
                <a:cxn ang="0">
                  <a:pos x="connsiteX1" y="connsiteY1"/>
                </a:cxn>
                <a:cxn ang="0">
                  <a:pos x="connsiteX2" y="connsiteY2"/>
                </a:cxn>
              </a:cxnLst>
              <a:rect l="l" t="t" r="r" b="b"/>
              <a:pathLst>
                <a:path w="56" h="170">
                  <a:moveTo>
                    <a:pt x="0" y="0"/>
                  </a:moveTo>
                  <a:lnTo>
                    <a:pt x="0" y="0"/>
                  </a:lnTo>
                  <a:cubicBezTo>
                    <a:pt x="0" y="0"/>
                    <a:pt x="128" y="384"/>
                    <a:pt x="0" y="0"/>
                  </a:cubicBezTo>
                  <a:close/>
                </a:path>
              </a:pathLst>
            </a:custGeom>
            <a:solidFill>
              <a:srgbClr val="FF725E"/>
            </a:solidFill>
            <a:ln w="12783" cap="flat">
              <a:noFill/>
              <a:prstDash val="solid"/>
              <a:miter/>
            </a:ln>
          </p:spPr>
          <p:txBody>
            <a:bodyPr rtlCol="0" anchor="ctr"/>
            <a:lstStyle/>
            <a:p>
              <a:endParaRPr lang="en-US"/>
            </a:p>
          </p:txBody>
        </p:sp>
        <p:sp>
          <p:nvSpPr>
            <p:cNvPr id="1079" name="Freeform: Shape 1078">
              <a:extLst>
                <a:ext uri="{FF2B5EF4-FFF2-40B4-BE49-F238E27FC236}">
                  <a16:creationId xmlns:a16="http://schemas.microsoft.com/office/drawing/2014/main" id="{20443A97-7276-4A0B-ADED-FFE920E2471F}"/>
                </a:ext>
              </a:extLst>
            </p:cNvPr>
            <p:cNvSpPr/>
            <p:nvPr/>
          </p:nvSpPr>
          <p:spPr>
            <a:xfrm>
              <a:off x="3654323" y="6102277"/>
              <a:ext cx="128" cy="127"/>
            </a:xfrm>
            <a:custGeom>
              <a:avLst/>
              <a:gdLst>
                <a:gd name="connsiteX0" fmla="*/ 128 w 128"/>
                <a:gd name="connsiteY0" fmla="*/ 128 h 127"/>
                <a:gd name="connsiteX1" fmla="*/ 0 w 128"/>
                <a:gd name="connsiteY1" fmla="*/ 0 h 127"/>
                <a:gd name="connsiteX2" fmla="*/ 0 w 128"/>
                <a:gd name="connsiteY2" fmla="*/ 128 h 127"/>
                <a:gd name="connsiteX3" fmla="*/ 128 w 128"/>
                <a:gd name="connsiteY3" fmla="*/ 128 h 127"/>
              </a:gdLst>
              <a:ahLst/>
              <a:cxnLst>
                <a:cxn ang="0">
                  <a:pos x="connsiteX0" y="connsiteY0"/>
                </a:cxn>
                <a:cxn ang="0">
                  <a:pos x="connsiteX1" y="connsiteY1"/>
                </a:cxn>
                <a:cxn ang="0">
                  <a:pos x="connsiteX2" y="connsiteY2"/>
                </a:cxn>
                <a:cxn ang="0">
                  <a:pos x="connsiteX3" y="connsiteY3"/>
                </a:cxn>
              </a:cxnLst>
              <a:rect l="l" t="t" r="r" b="b"/>
              <a:pathLst>
                <a:path w="128" h="127">
                  <a:moveTo>
                    <a:pt x="128" y="128"/>
                  </a:moveTo>
                  <a:lnTo>
                    <a:pt x="0" y="0"/>
                  </a:lnTo>
                  <a:lnTo>
                    <a:pt x="0" y="128"/>
                  </a:lnTo>
                  <a:lnTo>
                    <a:pt x="128" y="128"/>
                  </a:lnTo>
                  <a:close/>
                </a:path>
              </a:pathLst>
            </a:custGeom>
            <a:solidFill>
              <a:srgbClr val="FF725E"/>
            </a:solidFill>
            <a:ln w="12783" cap="flat">
              <a:noFill/>
              <a:prstDash val="solid"/>
              <a:miter/>
            </a:ln>
          </p:spPr>
          <p:txBody>
            <a:bodyPr rtlCol="0" anchor="ctr"/>
            <a:lstStyle/>
            <a:p>
              <a:endParaRPr lang="en-US"/>
            </a:p>
          </p:txBody>
        </p:sp>
        <p:sp>
          <p:nvSpPr>
            <p:cNvPr id="1080" name="Freeform: Shape 1079">
              <a:extLst>
                <a:ext uri="{FF2B5EF4-FFF2-40B4-BE49-F238E27FC236}">
                  <a16:creationId xmlns:a16="http://schemas.microsoft.com/office/drawing/2014/main" id="{9CD35C5C-5A83-63F3-32F9-545E0E509A52}"/>
                </a:ext>
              </a:extLst>
            </p:cNvPr>
            <p:cNvSpPr/>
            <p:nvPr/>
          </p:nvSpPr>
          <p:spPr>
            <a:xfrm>
              <a:off x="3653044" y="6102405"/>
              <a:ext cx="1918" cy="1790"/>
            </a:xfrm>
            <a:custGeom>
              <a:avLst/>
              <a:gdLst>
                <a:gd name="connsiteX0" fmla="*/ 1918 w 1918"/>
                <a:gd name="connsiteY0" fmla="*/ 1791 h 1790"/>
                <a:gd name="connsiteX1" fmla="*/ 1918 w 1918"/>
                <a:gd name="connsiteY1" fmla="*/ 0 h 1790"/>
                <a:gd name="connsiteX2" fmla="*/ 0 w 1918"/>
                <a:gd name="connsiteY2" fmla="*/ 640 h 1790"/>
              </a:gdLst>
              <a:ahLst/>
              <a:cxnLst>
                <a:cxn ang="0">
                  <a:pos x="connsiteX0" y="connsiteY0"/>
                </a:cxn>
                <a:cxn ang="0">
                  <a:pos x="connsiteX1" y="connsiteY1"/>
                </a:cxn>
                <a:cxn ang="0">
                  <a:pos x="connsiteX2" y="connsiteY2"/>
                </a:cxn>
              </a:cxnLst>
              <a:rect l="l" t="t" r="r" b="b"/>
              <a:pathLst>
                <a:path w="1918" h="1790">
                  <a:moveTo>
                    <a:pt x="1918" y="1791"/>
                  </a:moveTo>
                  <a:cubicBezTo>
                    <a:pt x="1023" y="1023"/>
                    <a:pt x="1151" y="640"/>
                    <a:pt x="1918" y="0"/>
                  </a:cubicBezTo>
                  <a:lnTo>
                    <a:pt x="0" y="640"/>
                  </a:lnTo>
                  <a:close/>
                </a:path>
              </a:pathLst>
            </a:custGeom>
            <a:solidFill>
              <a:srgbClr val="FF725E"/>
            </a:solidFill>
            <a:ln w="12783" cap="flat">
              <a:noFill/>
              <a:prstDash val="solid"/>
              <a:miter/>
            </a:ln>
          </p:spPr>
          <p:txBody>
            <a:bodyPr rtlCol="0" anchor="ctr"/>
            <a:lstStyle/>
            <a:p>
              <a:endParaRPr lang="en-US"/>
            </a:p>
          </p:txBody>
        </p:sp>
        <p:sp>
          <p:nvSpPr>
            <p:cNvPr id="1081" name="Freeform: Shape 1080">
              <a:extLst>
                <a:ext uri="{FF2B5EF4-FFF2-40B4-BE49-F238E27FC236}">
                  <a16:creationId xmlns:a16="http://schemas.microsoft.com/office/drawing/2014/main" id="{7A623A74-C646-B4FF-5E58-D701B1CD352B}"/>
                </a:ext>
              </a:extLst>
            </p:cNvPr>
            <p:cNvSpPr/>
            <p:nvPr/>
          </p:nvSpPr>
          <p:spPr>
            <a:xfrm>
              <a:off x="3639956" y="6033723"/>
              <a:ext cx="24468" cy="257332"/>
            </a:xfrm>
            <a:custGeom>
              <a:avLst/>
              <a:gdLst>
                <a:gd name="connsiteX0" fmla="*/ 18844 w 24468"/>
                <a:gd name="connsiteY0" fmla="*/ 140305 h 257332"/>
                <a:gd name="connsiteX1" fmla="*/ 18844 w 24468"/>
                <a:gd name="connsiteY1" fmla="*/ 139026 h 257332"/>
                <a:gd name="connsiteX2" fmla="*/ 20379 w 24468"/>
                <a:gd name="connsiteY2" fmla="*/ 140433 h 257332"/>
                <a:gd name="connsiteX3" fmla="*/ 17820 w 24468"/>
                <a:gd name="connsiteY3" fmla="*/ 135445 h 257332"/>
                <a:gd name="connsiteX4" fmla="*/ 17820 w 24468"/>
                <a:gd name="connsiteY4" fmla="*/ 134550 h 257332"/>
                <a:gd name="connsiteX5" fmla="*/ 17820 w 24468"/>
                <a:gd name="connsiteY5" fmla="*/ 134550 h 257332"/>
                <a:gd name="connsiteX6" fmla="*/ 16414 w 24468"/>
                <a:gd name="connsiteY6" fmla="*/ 131352 h 257332"/>
                <a:gd name="connsiteX7" fmla="*/ 17181 w 24468"/>
                <a:gd name="connsiteY7" fmla="*/ 130585 h 257332"/>
                <a:gd name="connsiteX8" fmla="*/ 17181 w 24468"/>
                <a:gd name="connsiteY8" fmla="*/ 128922 h 257332"/>
                <a:gd name="connsiteX9" fmla="*/ 17181 w 24468"/>
                <a:gd name="connsiteY9" fmla="*/ 128922 h 257332"/>
                <a:gd name="connsiteX10" fmla="*/ 17181 w 24468"/>
                <a:gd name="connsiteY10" fmla="*/ 126492 h 257332"/>
                <a:gd name="connsiteX11" fmla="*/ 17181 w 24468"/>
                <a:gd name="connsiteY11" fmla="*/ 126492 h 257332"/>
                <a:gd name="connsiteX12" fmla="*/ 16030 w 24468"/>
                <a:gd name="connsiteY12" fmla="*/ 124957 h 257332"/>
                <a:gd name="connsiteX13" fmla="*/ 16030 w 24468"/>
                <a:gd name="connsiteY13" fmla="*/ 124957 h 257332"/>
                <a:gd name="connsiteX14" fmla="*/ 15390 w 24468"/>
                <a:gd name="connsiteY14" fmla="*/ 123550 h 257332"/>
                <a:gd name="connsiteX15" fmla="*/ 16542 w 24468"/>
                <a:gd name="connsiteY15" fmla="*/ 125085 h 257332"/>
                <a:gd name="connsiteX16" fmla="*/ 16542 w 24468"/>
                <a:gd name="connsiteY16" fmla="*/ 121120 h 257332"/>
                <a:gd name="connsiteX17" fmla="*/ 16542 w 24468"/>
                <a:gd name="connsiteY17" fmla="*/ 122399 h 257332"/>
                <a:gd name="connsiteX18" fmla="*/ 17949 w 24468"/>
                <a:gd name="connsiteY18" fmla="*/ 119074 h 257332"/>
                <a:gd name="connsiteX19" fmla="*/ 15646 w 24468"/>
                <a:gd name="connsiteY19" fmla="*/ 120609 h 257332"/>
                <a:gd name="connsiteX20" fmla="*/ 15646 w 24468"/>
                <a:gd name="connsiteY20" fmla="*/ 118818 h 257332"/>
                <a:gd name="connsiteX21" fmla="*/ 15646 w 24468"/>
                <a:gd name="connsiteY21" fmla="*/ 117027 h 257332"/>
                <a:gd name="connsiteX22" fmla="*/ 16669 w 24468"/>
                <a:gd name="connsiteY22" fmla="*/ 117027 h 257332"/>
                <a:gd name="connsiteX23" fmla="*/ 15263 w 24468"/>
                <a:gd name="connsiteY23" fmla="*/ 115493 h 257332"/>
                <a:gd name="connsiteX24" fmla="*/ 16797 w 24468"/>
                <a:gd name="connsiteY24" fmla="*/ 113702 h 257332"/>
                <a:gd name="connsiteX25" fmla="*/ 15263 w 24468"/>
                <a:gd name="connsiteY25" fmla="*/ 112807 h 257332"/>
                <a:gd name="connsiteX26" fmla="*/ 14367 w 24468"/>
                <a:gd name="connsiteY26" fmla="*/ 108330 h 257332"/>
                <a:gd name="connsiteX27" fmla="*/ 15263 w 24468"/>
                <a:gd name="connsiteY27" fmla="*/ 108330 h 257332"/>
                <a:gd name="connsiteX28" fmla="*/ 14495 w 24468"/>
                <a:gd name="connsiteY28" fmla="*/ 107435 h 257332"/>
                <a:gd name="connsiteX29" fmla="*/ 14495 w 24468"/>
                <a:gd name="connsiteY29" fmla="*/ 107435 h 257332"/>
                <a:gd name="connsiteX30" fmla="*/ 13088 w 24468"/>
                <a:gd name="connsiteY30" fmla="*/ 106156 h 257332"/>
                <a:gd name="connsiteX31" fmla="*/ 13088 w 24468"/>
                <a:gd name="connsiteY31" fmla="*/ 101808 h 257332"/>
                <a:gd name="connsiteX32" fmla="*/ 14112 w 24468"/>
                <a:gd name="connsiteY32" fmla="*/ 101808 h 257332"/>
                <a:gd name="connsiteX33" fmla="*/ 12193 w 24468"/>
                <a:gd name="connsiteY33" fmla="*/ 98226 h 257332"/>
                <a:gd name="connsiteX34" fmla="*/ 12833 w 24468"/>
                <a:gd name="connsiteY34" fmla="*/ 96691 h 257332"/>
                <a:gd name="connsiteX35" fmla="*/ 10403 w 24468"/>
                <a:gd name="connsiteY35" fmla="*/ 95157 h 257332"/>
                <a:gd name="connsiteX36" fmla="*/ 9507 w 24468"/>
                <a:gd name="connsiteY36" fmla="*/ 96180 h 257332"/>
                <a:gd name="connsiteX37" fmla="*/ 9507 w 24468"/>
                <a:gd name="connsiteY37" fmla="*/ 94261 h 257332"/>
                <a:gd name="connsiteX38" fmla="*/ 10531 w 24468"/>
                <a:gd name="connsiteY38" fmla="*/ 94261 h 257332"/>
                <a:gd name="connsiteX39" fmla="*/ 10531 w 24468"/>
                <a:gd name="connsiteY39" fmla="*/ 94261 h 257332"/>
                <a:gd name="connsiteX40" fmla="*/ 12065 w 24468"/>
                <a:gd name="connsiteY40" fmla="*/ 94261 h 257332"/>
                <a:gd name="connsiteX41" fmla="*/ 11426 w 24468"/>
                <a:gd name="connsiteY41" fmla="*/ 94901 h 257332"/>
                <a:gd name="connsiteX42" fmla="*/ 13344 w 24468"/>
                <a:gd name="connsiteY42" fmla="*/ 95668 h 257332"/>
                <a:gd name="connsiteX43" fmla="*/ 13344 w 24468"/>
                <a:gd name="connsiteY43" fmla="*/ 95029 h 257332"/>
                <a:gd name="connsiteX44" fmla="*/ 13344 w 24468"/>
                <a:gd name="connsiteY44" fmla="*/ 95029 h 257332"/>
                <a:gd name="connsiteX45" fmla="*/ 13344 w 24468"/>
                <a:gd name="connsiteY45" fmla="*/ 95029 h 257332"/>
                <a:gd name="connsiteX46" fmla="*/ 14367 w 24468"/>
                <a:gd name="connsiteY46" fmla="*/ 95029 h 257332"/>
                <a:gd name="connsiteX47" fmla="*/ 14367 w 24468"/>
                <a:gd name="connsiteY47" fmla="*/ 95029 h 257332"/>
                <a:gd name="connsiteX48" fmla="*/ 14367 w 24468"/>
                <a:gd name="connsiteY48" fmla="*/ 92343 h 257332"/>
                <a:gd name="connsiteX49" fmla="*/ 10786 w 24468"/>
                <a:gd name="connsiteY49" fmla="*/ 85948 h 257332"/>
                <a:gd name="connsiteX50" fmla="*/ 13216 w 24468"/>
                <a:gd name="connsiteY50" fmla="*/ 85948 h 257332"/>
                <a:gd name="connsiteX51" fmla="*/ 13216 w 24468"/>
                <a:gd name="connsiteY51" fmla="*/ 89785 h 257332"/>
                <a:gd name="connsiteX52" fmla="*/ 13856 w 24468"/>
                <a:gd name="connsiteY52" fmla="*/ 89785 h 257332"/>
                <a:gd name="connsiteX53" fmla="*/ 12833 w 24468"/>
                <a:gd name="connsiteY53" fmla="*/ 86971 h 257332"/>
                <a:gd name="connsiteX54" fmla="*/ 13728 w 24468"/>
                <a:gd name="connsiteY54" fmla="*/ 85692 h 257332"/>
                <a:gd name="connsiteX55" fmla="*/ 12065 w 24468"/>
                <a:gd name="connsiteY55" fmla="*/ 82495 h 257332"/>
                <a:gd name="connsiteX56" fmla="*/ 13088 w 24468"/>
                <a:gd name="connsiteY56" fmla="*/ 84030 h 257332"/>
                <a:gd name="connsiteX57" fmla="*/ 12065 w 24468"/>
                <a:gd name="connsiteY57" fmla="*/ 80704 h 257332"/>
                <a:gd name="connsiteX58" fmla="*/ 12065 w 24468"/>
                <a:gd name="connsiteY58" fmla="*/ 81344 h 257332"/>
                <a:gd name="connsiteX59" fmla="*/ 12065 w 24468"/>
                <a:gd name="connsiteY59" fmla="*/ 79042 h 257332"/>
                <a:gd name="connsiteX60" fmla="*/ 12065 w 24468"/>
                <a:gd name="connsiteY60" fmla="*/ 79042 h 257332"/>
                <a:gd name="connsiteX61" fmla="*/ 10275 w 24468"/>
                <a:gd name="connsiteY61" fmla="*/ 72007 h 257332"/>
                <a:gd name="connsiteX62" fmla="*/ 12193 w 24468"/>
                <a:gd name="connsiteY62" fmla="*/ 72007 h 257332"/>
                <a:gd name="connsiteX63" fmla="*/ 7589 w 24468"/>
                <a:gd name="connsiteY63" fmla="*/ 68298 h 257332"/>
                <a:gd name="connsiteX64" fmla="*/ 12065 w 24468"/>
                <a:gd name="connsiteY64" fmla="*/ 68298 h 257332"/>
                <a:gd name="connsiteX65" fmla="*/ 12065 w 24468"/>
                <a:gd name="connsiteY65" fmla="*/ 65996 h 257332"/>
                <a:gd name="connsiteX66" fmla="*/ 10275 w 24468"/>
                <a:gd name="connsiteY66" fmla="*/ 65996 h 257332"/>
                <a:gd name="connsiteX67" fmla="*/ 11937 w 24468"/>
                <a:gd name="connsiteY67" fmla="*/ 63310 h 257332"/>
                <a:gd name="connsiteX68" fmla="*/ 9891 w 24468"/>
                <a:gd name="connsiteY68" fmla="*/ 62542 h 257332"/>
                <a:gd name="connsiteX69" fmla="*/ 11937 w 24468"/>
                <a:gd name="connsiteY69" fmla="*/ 62542 h 257332"/>
                <a:gd name="connsiteX70" fmla="*/ 10019 w 24468"/>
                <a:gd name="connsiteY70" fmla="*/ 60496 h 257332"/>
                <a:gd name="connsiteX71" fmla="*/ 12065 w 24468"/>
                <a:gd name="connsiteY71" fmla="*/ 60496 h 257332"/>
                <a:gd name="connsiteX72" fmla="*/ 12065 w 24468"/>
                <a:gd name="connsiteY72" fmla="*/ 58066 h 257332"/>
                <a:gd name="connsiteX73" fmla="*/ 12065 w 24468"/>
                <a:gd name="connsiteY73" fmla="*/ 58961 h 257332"/>
                <a:gd name="connsiteX74" fmla="*/ 9379 w 24468"/>
                <a:gd name="connsiteY74" fmla="*/ 54357 h 257332"/>
                <a:gd name="connsiteX75" fmla="*/ 11809 w 24468"/>
                <a:gd name="connsiteY75" fmla="*/ 54357 h 257332"/>
                <a:gd name="connsiteX76" fmla="*/ 6565 w 24468"/>
                <a:gd name="connsiteY76" fmla="*/ 50008 h 257332"/>
                <a:gd name="connsiteX77" fmla="*/ 6565 w 24468"/>
                <a:gd name="connsiteY77" fmla="*/ 50008 h 257332"/>
                <a:gd name="connsiteX78" fmla="*/ 6565 w 24468"/>
                <a:gd name="connsiteY78" fmla="*/ 48346 h 257332"/>
                <a:gd name="connsiteX79" fmla="*/ 12065 w 24468"/>
                <a:gd name="connsiteY79" fmla="*/ 53590 h 257332"/>
                <a:gd name="connsiteX80" fmla="*/ 12065 w 24468"/>
                <a:gd name="connsiteY80" fmla="*/ 51927 h 257332"/>
                <a:gd name="connsiteX81" fmla="*/ 12960 w 24468"/>
                <a:gd name="connsiteY81" fmla="*/ 52950 h 257332"/>
                <a:gd name="connsiteX82" fmla="*/ 12960 w 24468"/>
                <a:gd name="connsiteY82" fmla="*/ 49369 h 257332"/>
                <a:gd name="connsiteX83" fmla="*/ 10914 w 24468"/>
                <a:gd name="connsiteY83" fmla="*/ 47195 h 257332"/>
                <a:gd name="connsiteX84" fmla="*/ 12193 w 24468"/>
                <a:gd name="connsiteY84" fmla="*/ 50520 h 257332"/>
                <a:gd name="connsiteX85" fmla="*/ 9123 w 24468"/>
                <a:gd name="connsiteY85" fmla="*/ 46427 h 257332"/>
                <a:gd name="connsiteX86" fmla="*/ 11426 w 24468"/>
                <a:gd name="connsiteY86" fmla="*/ 46427 h 257332"/>
                <a:gd name="connsiteX87" fmla="*/ 11426 w 24468"/>
                <a:gd name="connsiteY87" fmla="*/ 44125 h 257332"/>
                <a:gd name="connsiteX88" fmla="*/ 11426 w 24468"/>
                <a:gd name="connsiteY88" fmla="*/ 45020 h 257332"/>
                <a:gd name="connsiteX89" fmla="*/ 11426 w 24468"/>
                <a:gd name="connsiteY89" fmla="*/ 41567 h 257332"/>
                <a:gd name="connsiteX90" fmla="*/ 12065 w 24468"/>
                <a:gd name="connsiteY90" fmla="*/ 39904 h 257332"/>
                <a:gd name="connsiteX91" fmla="*/ 6182 w 24468"/>
                <a:gd name="connsiteY91" fmla="*/ 40672 h 257332"/>
                <a:gd name="connsiteX92" fmla="*/ 7845 w 24468"/>
                <a:gd name="connsiteY92" fmla="*/ 37218 h 257332"/>
                <a:gd name="connsiteX93" fmla="*/ 10914 w 24468"/>
                <a:gd name="connsiteY93" fmla="*/ 37219 h 257332"/>
                <a:gd name="connsiteX94" fmla="*/ 10147 w 24468"/>
                <a:gd name="connsiteY94" fmla="*/ 36579 h 257332"/>
                <a:gd name="connsiteX95" fmla="*/ 10786 w 24468"/>
                <a:gd name="connsiteY95" fmla="*/ 35684 h 257332"/>
                <a:gd name="connsiteX96" fmla="*/ 9891 w 24468"/>
                <a:gd name="connsiteY96" fmla="*/ 35684 h 257332"/>
                <a:gd name="connsiteX97" fmla="*/ 9891 w 24468"/>
                <a:gd name="connsiteY97" fmla="*/ 32998 h 257332"/>
                <a:gd name="connsiteX98" fmla="*/ 7205 w 24468"/>
                <a:gd name="connsiteY98" fmla="*/ 30824 h 257332"/>
                <a:gd name="connsiteX99" fmla="*/ 7972 w 24468"/>
                <a:gd name="connsiteY99" fmla="*/ 30824 h 257332"/>
                <a:gd name="connsiteX100" fmla="*/ 7972 w 24468"/>
                <a:gd name="connsiteY100" fmla="*/ 24940 h 257332"/>
                <a:gd name="connsiteX101" fmla="*/ 8995 w 24468"/>
                <a:gd name="connsiteY101" fmla="*/ 24173 h 257332"/>
                <a:gd name="connsiteX102" fmla="*/ 8356 w 24468"/>
                <a:gd name="connsiteY102" fmla="*/ 22894 h 257332"/>
                <a:gd name="connsiteX103" fmla="*/ 9635 w 24468"/>
                <a:gd name="connsiteY103" fmla="*/ 22894 h 257332"/>
                <a:gd name="connsiteX104" fmla="*/ 8228 w 24468"/>
                <a:gd name="connsiteY104" fmla="*/ 20336 h 257332"/>
                <a:gd name="connsiteX105" fmla="*/ 8228 w 24468"/>
                <a:gd name="connsiteY105" fmla="*/ 23533 h 257332"/>
                <a:gd name="connsiteX106" fmla="*/ 4647 w 24468"/>
                <a:gd name="connsiteY106" fmla="*/ 19696 h 257332"/>
                <a:gd name="connsiteX107" fmla="*/ 5287 w 24468"/>
                <a:gd name="connsiteY107" fmla="*/ 18545 h 257332"/>
                <a:gd name="connsiteX108" fmla="*/ 3624 w 24468"/>
                <a:gd name="connsiteY108" fmla="*/ 12790 h 257332"/>
                <a:gd name="connsiteX109" fmla="*/ 5926 w 24468"/>
                <a:gd name="connsiteY109" fmla="*/ 12790 h 257332"/>
                <a:gd name="connsiteX110" fmla="*/ 5926 w 24468"/>
                <a:gd name="connsiteY110" fmla="*/ 16115 h 257332"/>
                <a:gd name="connsiteX111" fmla="*/ 5926 w 24468"/>
                <a:gd name="connsiteY111" fmla="*/ 14836 h 257332"/>
                <a:gd name="connsiteX112" fmla="*/ 5926 w 24468"/>
                <a:gd name="connsiteY112" fmla="*/ 16883 h 257332"/>
                <a:gd name="connsiteX113" fmla="*/ 5926 w 24468"/>
                <a:gd name="connsiteY113" fmla="*/ 8313 h 257332"/>
                <a:gd name="connsiteX114" fmla="*/ 4903 w 24468"/>
                <a:gd name="connsiteY114" fmla="*/ 7546 h 257332"/>
                <a:gd name="connsiteX115" fmla="*/ 4903 w 24468"/>
                <a:gd name="connsiteY115" fmla="*/ 8313 h 257332"/>
                <a:gd name="connsiteX116" fmla="*/ 3624 w 24468"/>
                <a:gd name="connsiteY116" fmla="*/ 8313 h 257332"/>
                <a:gd name="connsiteX117" fmla="*/ 2473 w 24468"/>
                <a:gd name="connsiteY117" fmla="*/ 4349 h 257332"/>
                <a:gd name="connsiteX118" fmla="*/ 3496 w 24468"/>
                <a:gd name="connsiteY118" fmla="*/ 4349 h 257332"/>
                <a:gd name="connsiteX119" fmla="*/ 3496 w 24468"/>
                <a:gd name="connsiteY119" fmla="*/ 5883 h 257332"/>
                <a:gd name="connsiteX120" fmla="*/ 3496 w 24468"/>
                <a:gd name="connsiteY120" fmla="*/ 2686 h 257332"/>
                <a:gd name="connsiteX121" fmla="*/ 3496 w 24468"/>
                <a:gd name="connsiteY121" fmla="*/ 3837 h 257332"/>
                <a:gd name="connsiteX122" fmla="*/ 2089 w 24468"/>
                <a:gd name="connsiteY122" fmla="*/ 0 h 257332"/>
                <a:gd name="connsiteX123" fmla="*/ 1066 w 24468"/>
                <a:gd name="connsiteY123" fmla="*/ 1407 h 257332"/>
                <a:gd name="connsiteX124" fmla="*/ 2601 w 24468"/>
                <a:gd name="connsiteY124" fmla="*/ 3453 h 257332"/>
                <a:gd name="connsiteX125" fmla="*/ 1066 w 24468"/>
                <a:gd name="connsiteY125" fmla="*/ 6651 h 257332"/>
                <a:gd name="connsiteX126" fmla="*/ 1066 w 24468"/>
                <a:gd name="connsiteY126" fmla="*/ 7418 h 257332"/>
                <a:gd name="connsiteX127" fmla="*/ 1066 w 24468"/>
                <a:gd name="connsiteY127" fmla="*/ 7418 h 257332"/>
                <a:gd name="connsiteX128" fmla="*/ 1066 w 24468"/>
                <a:gd name="connsiteY128" fmla="*/ 7418 h 257332"/>
                <a:gd name="connsiteX129" fmla="*/ 1066 w 24468"/>
                <a:gd name="connsiteY129" fmla="*/ 6779 h 257332"/>
                <a:gd name="connsiteX130" fmla="*/ 2345 w 24468"/>
                <a:gd name="connsiteY130" fmla="*/ 9720 h 257332"/>
                <a:gd name="connsiteX131" fmla="*/ 1577 w 24468"/>
                <a:gd name="connsiteY131" fmla="*/ 9720 h 257332"/>
                <a:gd name="connsiteX132" fmla="*/ 2217 w 24468"/>
                <a:gd name="connsiteY132" fmla="*/ 10616 h 257332"/>
                <a:gd name="connsiteX133" fmla="*/ 682 w 24468"/>
                <a:gd name="connsiteY133" fmla="*/ 10616 h 257332"/>
                <a:gd name="connsiteX134" fmla="*/ 682 w 24468"/>
                <a:gd name="connsiteY134" fmla="*/ 12023 h 257332"/>
                <a:gd name="connsiteX135" fmla="*/ 682 w 24468"/>
                <a:gd name="connsiteY135" fmla="*/ 14836 h 257332"/>
                <a:gd name="connsiteX136" fmla="*/ 682 w 24468"/>
                <a:gd name="connsiteY136" fmla="*/ 15987 h 257332"/>
                <a:gd name="connsiteX137" fmla="*/ 682 w 24468"/>
                <a:gd name="connsiteY137" fmla="*/ 18290 h 257332"/>
                <a:gd name="connsiteX138" fmla="*/ 682 w 24468"/>
                <a:gd name="connsiteY138" fmla="*/ 18290 h 257332"/>
                <a:gd name="connsiteX139" fmla="*/ 682 w 24468"/>
                <a:gd name="connsiteY139" fmla="*/ 25580 h 257332"/>
                <a:gd name="connsiteX140" fmla="*/ 682 w 24468"/>
                <a:gd name="connsiteY140" fmla="*/ 28394 h 257332"/>
                <a:gd name="connsiteX141" fmla="*/ 682 w 24468"/>
                <a:gd name="connsiteY141" fmla="*/ 28394 h 257332"/>
                <a:gd name="connsiteX142" fmla="*/ 682 w 24468"/>
                <a:gd name="connsiteY142" fmla="*/ 31847 h 257332"/>
                <a:gd name="connsiteX143" fmla="*/ 682 w 24468"/>
                <a:gd name="connsiteY143" fmla="*/ 38370 h 257332"/>
                <a:gd name="connsiteX144" fmla="*/ 5159 w 24468"/>
                <a:gd name="connsiteY144" fmla="*/ 38370 h 257332"/>
                <a:gd name="connsiteX145" fmla="*/ 5798 w 24468"/>
                <a:gd name="connsiteY145" fmla="*/ 42207 h 257332"/>
                <a:gd name="connsiteX146" fmla="*/ 6565 w 24468"/>
                <a:gd name="connsiteY146" fmla="*/ 42207 h 257332"/>
                <a:gd name="connsiteX147" fmla="*/ 6565 w 24468"/>
                <a:gd name="connsiteY147" fmla="*/ 47578 h 257332"/>
                <a:gd name="connsiteX148" fmla="*/ 6565 w 24468"/>
                <a:gd name="connsiteY148" fmla="*/ 46555 h 257332"/>
                <a:gd name="connsiteX149" fmla="*/ 6565 w 24468"/>
                <a:gd name="connsiteY149" fmla="*/ 53845 h 257332"/>
                <a:gd name="connsiteX150" fmla="*/ 6565 w 24468"/>
                <a:gd name="connsiteY150" fmla="*/ 55252 h 257332"/>
                <a:gd name="connsiteX151" fmla="*/ 6565 w 24468"/>
                <a:gd name="connsiteY151" fmla="*/ 55252 h 257332"/>
                <a:gd name="connsiteX152" fmla="*/ 6565 w 24468"/>
                <a:gd name="connsiteY152" fmla="*/ 56020 h 257332"/>
                <a:gd name="connsiteX153" fmla="*/ 6565 w 24468"/>
                <a:gd name="connsiteY153" fmla="*/ 56020 h 257332"/>
                <a:gd name="connsiteX154" fmla="*/ 6565 w 24468"/>
                <a:gd name="connsiteY154" fmla="*/ 57682 h 257332"/>
                <a:gd name="connsiteX155" fmla="*/ 5798 w 24468"/>
                <a:gd name="connsiteY155" fmla="*/ 57682 h 257332"/>
                <a:gd name="connsiteX156" fmla="*/ 5798 w 24468"/>
                <a:gd name="connsiteY156" fmla="*/ 57682 h 257332"/>
                <a:gd name="connsiteX157" fmla="*/ 6693 w 24468"/>
                <a:gd name="connsiteY157" fmla="*/ 57682 h 257332"/>
                <a:gd name="connsiteX158" fmla="*/ 6693 w 24468"/>
                <a:gd name="connsiteY158" fmla="*/ 58450 h 257332"/>
                <a:gd name="connsiteX159" fmla="*/ 5926 w 24468"/>
                <a:gd name="connsiteY159" fmla="*/ 60880 h 257332"/>
                <a:gd name="connsiteX160" fmla="*/ 7972 w 24468"/>
                <a:gd name="connsiteY160" fmla="*/ 64205 h 257332"/>
                <a:gd name="connsiteX161" fmla="*/ 7972 w 24468"/>
                <a:gd name="connsiteY161" fmla="*/ 64205 h 257332"/>
                <a:gd name="connsiteX162" fmla="*/ 7972 w 24468"/>
                <a:gd name="connsiteY162" fmla="*/ 66252 h 257332"/>
                <a:gd name="connsiteX163" fmla="*/ 7077 w 24468"/>
                <a:gd name="connsiteY163" fmla="*/ 66252 h 257332"/>
                <a:gd name="connsiteX164" fmla="*/ 8356 w 24468"/>
                <a:gd name="connsiteY164" fmla="*/ 67658 h 257332"/>
                <a:gd name="connsiteX165" fmla="*/ 6693 w 24468"/>
                <a:gd name="connsiteY165" fmla="*/ 67658 h 257332"/>
                <a:gd name="connsiteX166" fmla="*/ 8484 w 24468"/>
                <a:gd name="connsiteY166" fmla="*/ 71240 h 257332"/>
                <a:gd name="connsiteX167" fmla="*/ 7844 w 24468"/>
                <a:gd name="connsiteY167" fmla="*/ 71240 h 257332"/>
                <a:gd name="connsiteX168" fmla="*/ 7844 w 24468"/>
                <a:gd name="connsiteY168" fmla="*/ 73414 h 257332"/>
                <a:gd name="connsiteX169" fmla="*/ 7077 w 24468"/>
                <a:gd name="connsiteY169" fmla="*/ 84797 h 257332"/>
                <a:gd name="connsiteX170" fmla="*/ 7844 w 24468"/>
                <a:gd name="connsiteY170" fmla="*/ 86715 h 257332"/>
                <a:gd name="connsiteX171" fmla="*/ 6821 w 24468"/>
                <a:gd name="connsiteY171" fmla="*/ 86715 h 257332"/>
                <a:gd name="connsiteX172" fmla="*/ 7461 w 24468"/>
                <a:gd name="connsiteY172" fmla="*/ 90936 h 257332"/>
                <a:gd name="connsiteX173" fmla="*/ 6565 w 24468"/>
                <a:gd name="connsiteY173" fmla="*/ 90936 h 257332"/>
                <a:gd name="connsiteX174" fmla="*/ 6565 w 24468"/>
                <a:gd name="connsiteY174" fmla="*/ 91831 h 257332"/>
                <a:gd name="connsiteX175" fmla="*/ 6565 w 24468"/>
                <a:gd name="connsiteY175" fmla="*/ 91831 h 257332"/>
                <a:gd name="connsiteX176" fmla="*/ 9379 w 24468"/>
                <a:gd name="connsiteY176" fmla="*/ 94133 h 257332"/>
                <a:gd name="connsiteX177" fmla="*/ 9379 w 24468"/>
                <a:gd name="connsiteY177" fmla="*/ 96308 h 257332"/>
                <a:gd name="connsiteX178" fmla="*/ 8356 w 24468"/>
                <a:gd name="connsiteY178" fmla="*/ 96308 h 257332"/>
                <a:gd name="connsiteX179" fmla="*/ 8995 w 24468"/>
                <a:gd name="connsiteY179" fmla="*/ 100656 h 257332"/>
                <a:gd name="connsiteX180" fmla="*/ 8995 w 24468"/>
                <a:gd name="connsiteY180" fmla="*/ 101935 h 257332"/>
                <a:gd name="connsiteX181" fmla="*/ 8995 w 24468"/>
                <a:gd name="connsiteY181" fmla="*/ 105133 h 257332"/>
                <a:gd name="connsiteX182" fmla="*/ 8995 w 24468"/>
                <a:gd name="connsiteY182" fmla="*/ 105133 h 257332"/>
                <a:gd name="connsiteX183" fmla="*/ 8995 w 24468"/>
                <a:gd name="connsiteY183" fmla="*/ 107691 h 257332"/>
                <a:gd name="connsiteX184" fmla="*/ 8995 w 24468"/>
                <a:gd name="connsiteY184" fmla="*/ 107691 h 257332"/>
                <a:gd name="connsiteX185" fmla="*/ 8995 w 24468"/>
                <a:gd name="connsiteY185" fmla="*/ 111784 h 257332"/>
                <a:gd name="connsiteX186" fmla="*/ 9763 w 24468"/>
                <a:gd name="connsiteY186" fmla="*/ 111784 h 257332"/>
                <a:gd name="connsiteX187" fmla="*/ 9763 w 24468"/>
                <a:gd name="connsiteY187" fmla="*/ 116004 h 257332"/>
                <a:gd name="connsiteX188" fmla="*/ 9763 w 24468"/>
                <a:gd name="connsiteY188" fmla="*/ 115365 h 257332"/>
                <a:gd name="connsiteX189" fmla="*/ 7589 w 24468"/>
                <a:gd name="connsiteY189" fmla="*/ 118946 h 257332"/>
                <a:gd name="connsiteX190" fmla="*/ 7589 w 24468"/>
                <a:gd name="connsiteY190" fmla="*/ 118946 h 257332"/>
                <a:gd name="connsiteX191" fmla="*/ 8868 w 24468"/>
                <a:gd name="connsiteY191" fmla="*/ 120992 h 257332"/>
                <a:gd name="connsiteX192" fmla="*/ 7461 w 24468"/>
                <a:gd name="connsiteY192" fmla="*/ 121888 h 257332"/>
                <a:gd name="connsiteX193" fmla="*/ 8484 w 24468"/>
                <a:gd name="connsiteY193" fmla="*/ 126876 h 257332"/>
                <a:gd name="connsiteX194" fmla="*/ 9507 w 24468"/>
                <a:gd name="connsiteY194" fmla="*/ 126876 h 257332"/>
                <a:gd name="connsiteX195" fmla="*/ 9507 w 24468"/>
                <a:gd name="connsiteY195" fmla="*/ 131480 h 257332"/>
                <a:gd name="connsiteX196" fmla="*/ 9507 w 24468"/>
                <a:gd name="connsiteY196" fmla="*/ 131480 h 257332"/>
                <a:gd name="connsiteX197" fmla="*/ 10914 w 24468"/>
                <a:gd name="connsiteY197" fmla="*/ 135061 h 257332"/>
                <a:gd name="connsiteX198" fmla="*/ 10019 w 24468"/>
                <a:gd name="connsiteY198" fmla="*/ 141072 h 257332"/>
                <a:gd name="connsiteX199" fmla="*/ 10019 w 24468"/>
                <a:gd name="connsiteY199" fmla="*/ 144014 h 257332"/>
                <a:gd name="connsiteX200" fmla="*/ 10019 w 24468"/>
                <a:gd name="connsiteY200" fmla="*/ 144014 h 257332"/>
                <a:gd name="connsiteX201" fmla="*/ 11170 w 24468"/>
                <a:gd name="connsiteY201" fmla="*/ 147211 h 257332"/>
                <a:gd name="connsiteX202" fmla="*/ 11170 w 24468"/>
                <a:gd name="connsiteY202" fmla="*/ 147211 h 257332"/>
                <a:gd name="connsiteX203" fmla="*/ 12193 w 24468"/>
                <a:gd name="connsiteY203" fmla="*/ 152455 h 257332"/>
                <a:gd name="connsiteX204" fmla="*/ 11426 w 24468"/>
                <a:gd name="connsiteY204" fmla="*/ 152455 h 257332"/>
                <a:gd name="connsiteX205" fmla="*/ 11426 w 24468"/>
                <a:gd name="connsiteY205" fmla="*/ 159234 h 257332"/>
                <a:gd name="connsiteX206" fmla="*/ 11426 w 24468"/>
                <a:gd name="connsiteY206" fmla="*/ 159234 h 257332"/>
                <a:gd name="connsiteX207" fmla="*/ 12449 w 24468"/>
                <a:gd name="connsiteY207" fmla="*/ 167547 h 257332"/>
                <a:gd name="connsiteX208" fmla="*/ 13216 w 24468"/>
                <a:gd name="connsiteY208" fmla="*/ 169594 h 257332"/>
                <a:gd name="connsiteX209" fmla="*/ 14879 w 24468"/>
                <a:gd name="connsiteY209" fmla="*/ 168826 h 257332"/>
                <a:gd name="connsiteX210" fmla="*/ 13984 w 24468"/>
                <a:gd name="connsiteY210" fmla="*/ 170233 h 257332"/>
                <a:gd name="connsiteX211" fmla="*/ 13984 w 24468"/>
                <a:gd name="connsiteY211" fmla="*/ 170233 h 257332"/>
                <a:gd name="connsiteX212" fmla="*/ 12577 w 24468"/>
                <a:gd name="connsiteY212" fmla="*/ 173559 h 257332"/>
                <a:gd name="connsiteX213" fmla="*/ 12577 w 24468"/>
                <a:gd name="connsiteY213" fmla="*/ 188395 h 257332"/>
                <a:gd name="connsiteX214" fmla="*/ 13728 w 24468"/>
                <a:gd name="connsiteY214" fmla="*/ 188395 h 257332"/>
                <a:gd name="connsiteX215" fmla="*/ 13728 w 24468"/>
                <a:gd name="connsiteY215" fmla="*/ 190058 h 257332"/>
                <a:gd name="connsiteX216" fmla="*/ 12833 w 24468"/>
                <a:gd name="connsiteY216" fmla="*/ 189418 h 257332"/>
                <a:gd name="connsiteX217" fmla="*/ 13728 w 24468"/>
                <a:gd name="connsiteY217" fmla="*/ 191464 h 257332"/>
                <a:gd name="connsiteX218" fmla="*/ 12321 w 24468"/>
                <a:gd name="connsiteY218" fmla="*/ 191464 h 257332"/>
                <a:gd name="connsiteX219" fmla="*/ 12321 w 24468"/>
                <a:gd name="connsiteY219" fmla="*/ 190058 h 257332"/>
                <a:gd name="connsiteX220" fmla="*/ 13344 w 24468"/>
                <a:gd name="connsiteY220" fmla="*/ 192232 h 257332"/>
                <a:gd name="connsiteX221" fmla="*/ 12705 w 24468"/>
                <a:gd name="connsiteY221" fmla="*/ 193127 h 257332"/>
                <a:gd name="connsiteX222" fmla="*/ 12705 w 24468"/>
                <a:gd name="connsiteY222" fmla="*/ 193127 h 257332"/>
                <a:gd name="connsiteX223" fmla="*/ 12705 w 24468"/>
                <a:gd name="connsiteY223" fmla="*/ 195301 h 257332"/>
                <a:gd name="connsiteX224" fmla="*/ 13472 w 24468"/>
                <a:gd name="connsiteY224" fmla="*/ 194406 h 257332"/>
                <a:gd name="connsiteX225" fmla="*/ 14495 w 24468"/>
                <a:gd name="connsiteY225" fmla="*/ 195429 h 257332"/>
                <a:gd name="connsiteX226" fmla="*/ 14495 w 24468"/>
                <a:gd name="connsiteY226" fmla="*/ 204127 h 257332"/>
                <a:gd name="connsiteX227" fmla="*/ 15263 w 24468"/>
                <a:gd name="connsiteY227" fmla="*/ 208347 h 257332"/>
                <a:gd name="connsiteX228" fmla="*/ 16286 w 24468"/>
                <a:gd name="connsiteY228" fmla="*/ 208347 h 257332"/>
                <a:gd name="connsiteX229" fmla="*/ 14112 w 24468"/>
                <a:gd name="connsiteY229" fmla="*/ 212184 h 257332"/>
                <a:gd name="connsiteX230" fmla="*/ 15902 w 24468"/>
                <a:gd name="connsiteY230" fmla="*/ 214486 h 257332"/>
                <a:gd name="connsiteX231" fmla="*/ 14623 w 24468"/>
                <a:gd name="connsiteY231" fmla="*/ 215381 h 257332"/>
                <a:gd name="connsiteX232" fmla="*/ 14623 w 24468"/>
                <a:gd name="connsiteY232" fmla="*/ 224846 h 257332"/>
                <a:gd name="connsiteX233" fmla="*/ 15774 w 24468"/>
                <a:gd name="connsiteY233" fmla="*/ 224846 h 257332"/>
                <a:gd name="connsiteX234" fmla="*/ 14495 w 24468"/>
                <a:gd name="connsiteY234" fmla="*/ 226764 h 257332"/>
                <a:gd name="connsiteX235" fmla="*/ 15135 w 24468"/>
                <a:gd name="connsiteY235" fmla="*/ 228555 h 257332"/>
                <a:gd name="connsiteX236" fmla="*/ 15902 w 24468"/>
                <a:gd name="connsiteY236" fmla="*/ 228555 h 257332"/>
                <a:gd name="connsiteX237" fmla="*/ 15902 w 24468"/>
                <a:gd name="connsiteY237" fmla="*/ 248891 h 257332"/>
                <a:gd name="connsiteX238" fmla="*/ 16542 w 24468"/>
                <a:gd name="connsiteY238" fmla="*/ 248891 h 257332"/>
                <a:gd name="connsiteX239" fmla="*/ 17693 w 24468"/>
                <a:gd name="connsiteY239" fmla="*/ 248891 h 257332"/>
                <a:gd name="connsiteX240" fmla="*/ 17949 w 24468"/>
                <a:gd name="connsiteY240" fmla="*/ 254007 h 257332"/>
                <a:gd name="connsiteX241" fmla="*/ 19228 w 24468"/>
                <a:gd name="connsiteY241" fmla="*/ 257332 h 257332"/>
                <a:gd name="connsiteX242" fmla="*/ 19228 w 24468"/>
                <a:gd name="connsiteY242" fmla="*/ 256437 h 257332"/>
                <a:gd name="connsiteX243" fmla="*/ 23320 w 24468"/>
                <a:gd name="connsiteY243" fmla="*/ 254774 h 257332"/>
                <a:gd name="connsiteX244" fmla="*/ 23320 w 24468"/>
                <a:gd name="connsiteY244" fmla="*/ 249019 h 257332"/>
                <a:gd name="connsiteX245" fmla="*/ 24215 w 24468"/>
                <a:gd name="connsiteY245" fmla="*/ 249019 h 257332"/>
                <a:gd name="connsiteX246" fmla="*/ 23576 w 24468"/>
                <a:gd name="connsiteY246" fmla="*/ 246589 h 257332"/>
                <a:gd name="connsiteX247" fmla="*/ 23576 w 24468"/>
                <a:gd name="connsiteY247" fmla="*/ 246589 h 257332"/>
                <a:gd name="connsiteX248" fmla="*/ 23576 w 24468"/>
                <a:gd name="connsiteY248" fmla="*/ 237636 h 257332"/>
                <a:gd name="connsiteX249" fmla="*/ 22809 w 24468"/>
                <a:gd name="connsiteY249" fmla="*/ 237636 h 257332"/>
                <a:gd name="connsiteX250" fmla="*/ 22809 w 24468"/>
                <a:gd name="connsiteY250" fmla="*/ 236229 h 257332"/>
                <a:gd name="connsiteX251" fmla="*/ 21530 w 24468"/>
                <a:gd name="connsiteY251" fmla="*/ 237764 h 257332"/>
                <a:gd name="connsiteX252" fmla="*/ 22937 w 24468"/>
                <a:gd name="connsiteY252" fmla="*/ 230985 h 257332"/>
                <a:gd name="connsiteX253" fmla="*/ 22041 w 24468"/>
                <a:gd name="connsiteY253" fmla="*/ 230090 h 257332"/>
                <a:gd name="connsiteX254" fmla="*/ 22041 w 24468"/>
                <a:gd name="connsiteY254" fmla="*/ 230090 h 257332"/>
                <a:gd name="connsiteX255" fmla="*/ 21402 w 24468"/>
                <a:gd name="connsiteY255" fmla="*/ 230090 h 257332"/>
                <a:gd name="connsiteX256" fmla="*/ 22425 w 24468"/>
                <a:gd name="connsiteY256" fmla="*/ 228683 h 257332"/>
                <a:gd name="connsiteX257" fmla="*/ 22425 w 24468"/>
                <a:gd name="connsiteY257" fmla="*/ 229578 h 257332"/>
                <a:gd name="connsiteX258" fmla="*/ 22425 w 24468"/>
                <a:gd name="connsiteY258" fmla="*/ 225997 h 257332"/>
                <a:gd name="connsiteX259" fmla="*/ 22425 w 24468"/>
                <a:gd name="connsiteY259" fmla="*/ 227276 h 257332"/>
                <a:gd name="connsiteX260" fmla="*/ 21018 w 24468"/>
                <a:gd name="connsiteY260" fmla="*/ 216149 h 257332"/>
                <a:gd name="connsiteX261" fmla="*/ 21018 w 24468"/>
                <a:gd name="connsiteY261" fmla="*/ 216149 h 257332"/>
                <a:gd name="connsiteX262" fmla="*/ 21018 w 24468"/>
                <a:gd name="connsiteY262" fmla="*/ 211161 h 257332"/>
                <a:gd name="connsiteX263" fmla="*/ 21018 w 24468"/>
                <a:gd name="connsiteY263" fmla="*/ 211161 h 257332"/>
                <a:gd name="connsiteX264" fmla="*/ 21018 w 24468"/>
                <a:gd name="connsiteY264" fmla="*/ 209114 h 257332"/>
                <a:gd name="connsiteX265" fmla="*/ 22169 w 24468"/>
                <a:gd name="connsiteY265" fmla="*/ 209115 h 257332"/>
                <a:gd name="connsiteX266" fmla="*/ 20251 w 24468"/>
                <a:gd name="connsiteY266" fmla="*/ 205917 h 257332"/>
                <a:gd name="connsiteX267" fmla="*/ 20251 w 24468"/>
                <a:gd name="connsiteY267" fmla="*/ 205917 h 257332"/>
                <a:gd name="connsiteX268" fmla="*/ 19228 w 24468"/>
                <a:gd name="connsiteY268" fmla="*/ 203743 h 257332"/>
                <a:gd name="connsiteX269" fmla="*/ 20762 w 24468"/>
                <a:gd name="connsiteY269" fmla="*/ 203743 h 257332"/>
                <a:gd name="connsiteX270" fmla="*/ 20762 w 24468"/>
                <a:gd name="connsiteY270" fmla="*/ 197859 h 257332"/>
                <a:gd name="connsiteX271" fmla="*/ 19611 w 24468"/>
                <a:gd name="connsiteY271" fmla="*/ 199778 h 257332"/>
                <a:gd name="connsiteX272" fmla="*/ 18460 w 24468"/>
                <a:gd name="connsiteY272" fmla="*/ 197732 h 257332"/>
                <a:gd name="connsiteX273" fmla="*/ 20251 w 24468"/>
                <a:gd name="connsiteY273" fmla="*/ 193639 h 257332"/>
                <a:gd name="connsiteX274" fmla="*/ 20251 w 24468"/>
                <a:gd name="connsiteY274" fmla="*/ 193639 h 257332"/>
                <a:gd name="connsiteX275" fmla="*/ 20251 w 24468"/>
                <a:gd name="connsiteY275" fmla="*/ 190697 h 257332"/>
                <a:gd name="connsiteX276" fmla="*/ 18972 w 24468"/>
                <a:gd name="connsiteY276" fmla="*/ 189162 h 257332"/>
                <a:gd name="connsiteX277" fmla="*/ 18972 w 24468"/>
                <a:gd name="connsiteY277" fmla="*/ 191337 h 257332"/>
                <a:gd name="connsiteX278" fmla="*/ 17693 w 24468"/>
                <a:gd name="connsiteY278" fmla="*/ 186988 h 257332"/>
                <a:gd name="connsiteX279" fmla="*/ 18588 w 24468"/>
                <a:gd name="connsiteY279" fmla="*/ 188139 h 257332"/>
                <a:gd name="connsiteX280" fmla="*/ 18588 w 24468"/>
                <a:gd name="connsiteY280" fmla="*/ 186349 h 257332"/>
                <a:gd name="connsiteX281" fmla="*/ 19995 w 24468"/>
                <a:gd name="connsiteY281" fmla="*/ 190313 h 257332"/>
                <a:gd name="connsiteX282" fmla="*/ 19995 w 24468"/>
                <a:gd name="connsiteY282" fmla="*/ 188395 h 257332"/>
                <a:gd name="connsiteX283" fmla="*/ 18716 w 24468"/>
                <a:gd name="connsiteY283" fmla="*/ 184430 h 257332"/>
                <a:gd name="connsiteX284" fmla="*/ 19483 w 24468"/>
                <a:gd name="connsiteY284" fmla="*/ 184430 h 257332"/>
                <a:gd name="connsiteX285" fmla="*/ 19483 w 24468"/>
                <a:gd name="connsiteY285" fmla="*/ 183151 h 257332"/>
                <a:gd name="connsiteX286" fmla="*/ 20507 w 24468"/>
                <a:gd name="connsiteY286" fmla="*/ 183918 h 257332"/>
                <a:gd name="connsiteX287" fmla="*/ 20507 w 24468"/>
                <a:gd name="connsiteY287" fmla="*/ 180081 h 257332"/>
                <a:gd name="connsiteX288" fmla="*/ 19228 w 24468"/>
                <a:gd name="connsiteY288" fmla="*/ 181872 h 257332"/>
                <a:gd name="connsiteX289" fmla="*/ 20507 w 24468"/>
                <a:gd name="connsiteY289" fmla="*/ 176244 h 257332"/>
                <a:gd name="connsiteX290" fmla="*/ 19739 w 24468"/>
                <a:gd name="connsiteY290" fmla="*/ 177396 h 257332"/>
                <a:gd name="connsiteX291" fmla="*/ 20507 w 24468"/>
                <a:gd name="connsiteY291" fmla="*/ 175349 h 257332"/>
                <a:gd name="connsiteX292" fmla="*/ 19228 w 24468"/>
                <a:gd name="connsiteY292" fmla="*/ 175349 h 257332"/>
                <a:gd name="connsiteX293" fmla="*/ 18460 w 24468"/>
                <a:gd name="connsiteY293" fmla="*/ 173175 h 257332"/>
                <a:gd name="connsiteX294" fmla="*/ 19228 w 24468"/>
                <a:gd name="connsiteY294" fmla="*/ 173175 h 257332"/>
                <a:gd name="connsiteX295" fmla="*/ 18077 w 24468"/>
                <a:gd name="connsiteY295" fmla="*/ 170105 h 257332"/>
                <a:gd name="connsiteX296" fmla="*/ 19100 w 24468"/>
                <a:gd name="connsiteY296" fmla="*/ 171001 h 257332"/>
                <a:gd name="connsiteX297" fmla="*/ 19100 w 24468"/>
                <a:gd name="connsiteY297" fmla="*/ 169722 h 257332"/>
                <a:gd name="connsiteX298" fmla="*/ 19995 w 24468"/>
                <a:gd name="connsiteY298" fmla="*/ 169722 h 257332"/>
                <a:gd name="connsiteX299" fmla="*/ 19995 w 24468"/>
                <a:gd name="connsiteY299" fmla="*/ 166524 h 257332"/>
                <a:gd name="connsiteX300" fmla="*/ 18460 w 24468"/>
                <a:gd name="connsiteY300" fmla="*/ 165245 h 257332"/>
                <a:gd name="connsiteX301" fmla="*/ 18460 w 24468"/>
                <a:gd name="connsiteY301" fmla="*/ 163838 h 257332"/>
                <a:gd name="connsiteX302" fmla="*/ 18460 w 24468"/>
                <a:gd name="connsiteY302" fmla="*/ 165501 h 257332"/>
                <a:gd name="connsiteX303" fmla="*/ 19228 w 24468"/>
                <a:gd name="connsiteY303" fmla="*/ 165501 h 257332"/>
                <a:gd name="connsiteX304" fmla="*/ 19228 w 24468"/>
                <a:gd name="connsiteY304" fmla="*/ 162559 h 257332"/>
                <a:gd name="connsiteX305" fmla="*/ 19228 w 24468"/>
                <a:gd name="connsiteY305" fmla="*/ 163327 h 257332"/>
                <a:gd name="connsiteX306" fmla="*/ 18077 w 24468"/>
                <a:gd name="connsiteY306" fmla="*/ 160897 h 257332"/>
                <a:gd name="connsiteX307" fmla="*/ 18844 w 24468"/>
                <a:gd name="connsiteY307" fmla="*/ 160897 h 257332"/>
                <a:gd name="connsiteX308" fmla="*/ 18844 w 24468"/>
                <a:gd name="connsiteY308" fmla="*/ 159362 h 257332"/>
                <a:gd name="connsiteX309" fmla="*/ 20379 w 24468"/>
                <a:gd name="connsiteY309" fmla="*/ 160385 h 257332"/>
                <a:gd name="connsiteX310" fmla="*/ 19611 w 24468"/>
                <a:gd name="connsiteY310" fmla="*/ 158083 h 257332"/>
                <a:gd name="connsiteX311" fmla="*/ 20507 w 24468"/>
                <a:gd name="connsiteY311" fmla="*/ 157060 h 257332"/>
                <a:gd name="connsiteX312" fmla="*/ 19483 w 24468"/>
                <a:gd name="connsiteY312" fmla="*/ 152072 h 257332"/>
                <a:gd name="connsiteX313" fmla="*/ 19483 w 24468"/>
                <a:gd name="connsiteY313" fmla="*/ 152072 h 257332"/>
                <a:gd name="connsiteX314" fmla="*/ 19483 w 24468"/>
                <a:gd name="connsiteY314" fmla="*/ 146956 h 257332"/>
                <a:gd name="connsiteX315" fmla="*/ 20507 w 24468"/>
                <a:gd name="connsiteY315" fmla="*/ 145805 h 257332"/>
                <a:gd name="connsiteX316" fmla="*/ 18716 w 24468"/>
                <a:gd name="connsiteY316" fmla="*/ 144781 h 257332"/>
                <a:gd name="connsiteX317" fmla="*/ 19867 w 24468"/>
                <a:gd name="connsiteY317" fmla="*/ 143375 h 257332"/>
                <a:gd name="connsiteX318" fmla="*/ 18844 w 24468"/>
                <a:gd name="connsiteY318" fmla="*/ 139282 h 257332"/>
                <a:gd name="connsiteX319" fmla="*/ 18844 w 24468"/>
                <a:gd name="connsiteY319" fmla="*/ 140305 h 257332"/>
                <a:gd name="connsiteX320" fmla="*/ 17309 w 24468"/>
                <a:gd name="connsiteY320" fmla="*/ 121376 h 257332"/>
                <a:gd name="connsiteX321" fmla="*/ 17309 w 24468"/>
                <a:gd name="connsiteY321" fmla="*/ 122783 h 257332"/>
                <a:gd name="connsiteX322" fmla="*/ 17949 w 24468"/>
                <a:gd name="connsiteY322" fmla="*/ 121376 h 257332"/>
                <a:gd name="connsiteX323" fmla="*/ 14112 w 24468"/>
                <a:gd name="connsiteY323" fmla="*/ 92727 h 257332"/>
                <a:gd name="connsiteX324" fmla="*/ 14112 w 24468"/>
                <a:gd name="connsiteY324" fmla="*/ 93878 h 257332"/>
                <a:gd name="connsiteX325" fmla="*/ 14112 w 24468"/>
                <a:gd name="connsiteY325" fmla="*/ 92727 h 257332"/>
                <a:gd name="connsiteX326" fmla="*/ 4775 w 24468"/>
                <a:gd name="connsiteY326" fmla="*/ 12790 h 257332"/>
                <a:gd name="connsiteX327" fmla="*/ 4775 w 24468"/>
                <a:gd name="connsiteY327" fmla="*/ 12790 h 257332"/>
                <a:gd name="connsiteX328" fmla="*/ 5159 w 24468"/>
                <a:gd name="connsiteY328" fmla="*/ 12790 h 257332"/>
                <a:gd name="connsiteX329" fmla="*/ 4775 w 24468"/>
                <a:gd name="connsiteY329" fmla="*/ 11127 h 257332"/>
                <a:gd name="connsiteX330" fmla="*/ 4775 w 24468"/>
                <a:gd name="connsiteY330" fmla="*/ 11127 h 257332"/>
                <a:gd name="connsiteX331" fmla="*/ 4775 w 24468"/>
                <a:gd name="connsiteY331" fmla="*/ 12023 h 257332"/>
                <a:gd name="connsiteX332" fmla="*/ 5159 w 24468"/>
                <a:gd name="connsiteY332" fmla="*/ 10999 h 257332"/>
                <a:gd name="connsiteX333" fmla="*/ 14239 w 24468"/>
                <a:gd name="connsiteY333" fmla="*/ 193639 h 257332"/>
                <a:gd name="connsiteX334" fmla="*/ 14239 w 24468"/>
                <a:gd name="connsiteY334" fmla="*/ 193639 h 257332"/>
                <a:gd name="connsiteX335" fmla="*/ 14495 w 24468"/>
                <a:gd name="connsiteY335" fmla="*/ 193639 h 2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4468" h="257332">
                  <a:moveTo>
                    <a:pt x="18844" y="140305"/>
                  </a:moveTo>
                  <a:lnTo>
                    <a:pt x="18844" y="139026"/>
                  </a:lnTo>
                  <a:cubicBezTo>
                    <a:pt x="19867" y="140561"/>
                    <a:pt x="19611" y="141584"/>
                    <a:pt x="20379" y="140433"/>
                  </a:cubicBezTo>
                  <a:cubicBezTo>
                    <a:pt x="18332" y="140433"/>
                    <a:pt x="20379" y="135445"/>
                    <a:pt x="17820" y="135445"/>
                  </a:cubicBezTo>
                  <a:lnTo>
                    <a:pt x="17820" y="134550"/>
                  </a:lnTo>
                  <a:cubicBezTo>
                    <a:pt x="17820" y="134550"/>
                    <a:pt x="17820" y="134550"/>
                    <a:pt x="17820" y="134550"/>
                  </a:cubicBezTo>
                  <a:cubicBezTo>
                    <a:pt x="17820" y="134550"/>
                    <a:pt x="16286" y="133399"/>
                    <a:pt x="16414" y="131352"/>
                  </a:cubicBezTo>
                  <a:cubicBezTo>
                    <a:pt x="16542" y="129306"/>
                    <a:pt x="16414" y="130073"/>
                    <a:pt x="17181" y="130585"/>
                  </a:cubicBezTo>
                  <a:lnTo>
                    <a:pt x="17181" y="128922"/>
                  </a:lnTo>
                  <a:cubicBezTo>
                    <a:pt x="17181" y="128922"/>
                    <a:pt x="17181" y="128922"/>
                    <a:pt x="17181" y="128922"/>
                  </a:cubicBezTo>
                  <a:lnTo>
                    <a:pt x="17181" y="126492"/>
                  </a:lnTo>
                  <a:lnTo>
                    <a:pt x="17181" y="126492"/>
                  </a:lnTo>
                  <a:cubicBezTo>
                    <a:pt x="16757" y="126012"/>
                    <a:pt x="16372" y="125499"/>
                    <a:pt x="16030" y="124957"/>
                  </a:cubicBezTo>
                  <a:cubicBezTo>
                    <a:pt x="16030" y="124318"/>
                    <a:pt x="16030" y="124957"/>
                    <a:pt x="16030" y="124957"/>
                  </a:cubicBezTo>
                  <a:lnTo>
                    <a:pt x="15390" y="123550"/>
                  </a:lnTo>
                  <a:cubicBezTo>
                    <a:pt x="15390" y="123550"/>
                    <a:pt x="16542" y="123550"/>
                    <a:pt x="16542" y="125085"/>
                  </a:cubicBezTo>
                  <a:cubicBezTo>
                    <a:pt x="18588" y="123678"/>
                    <a:pt x="15902" y="123934"/>
                    <a:pt x="16542" y="121120"/>
                  </a:cubicBezTo>
                  <a:lnTo>
                    <a:pt x="16542" y="122399"/>
                  </a:lnTo>
                  <a:cubicBezTo>
                    <a:pt x="17820" y="121504"/>
                    <a:pt x="17309" y="120481"/>
                    <a:pt x="17949" y="119074"/>
                  </a:cubicBezTo>
                  <a:cubicBezTo>
                    <a:pt x="18588" y="117667"/>
                    <a:pt x="16158" y="122015"/>
                    <a:pt x="15646" y="120609"/>
                  </a:cubicBezTo>
                  <a:cubicBezTo>
                    <a:pt x="15922" y="120043"/>
                    <a:pt x="15922" y="119383"/>
                    <a:pt x="15646" y="118818"/>
                  </a:cubicBezTo>
                  <a:cubicBezTo>
                    <a:pt x="16414" y="118818"/>
                    <a:pt x="16286" y="118051"/>
                    <a:pt x="15646" y="117027"/>
                  </a:cubicBezTo>
                  <a:lnTo>
                    <a:pt x="16669" y="117027"/>
                  </a:lnTo>
                  <a:cubicBezTo>
                    <a:pt x="16669" y="116004"/>
                    <a:pt x="15774" y="116132"/>
                    <a:pt x="15263" y="115493"/>
                  </a:cubicBezTo>
                  <a:cubicBezTo>
                    <a:pt x="14751" y="114853"/>
                    <a:pt x="16158" y="114086"/>
                    <a:pt x="16797" y="113702"/>
                  </a:cubicBezTo>
                  <a:cubicBezTo>
                    <a:pt x="17437" y="113318"/>
                    <a:pt x="15518" y="115109"/>
                    <a:pt x="15263" y="112807"/>
                  </a:cubicBezTo>
                  <a:cubicBezTo>
                    <a:pt x="15434" y="111258"/>
                    <a:pt x="15121" y="109694"/>
                    <a:pt x="14367" y="108330"/>
                  </a:cubicBezTo>
                  <a:cubicBezTo>
                    <a:pt x="14367" y="107179"/>
                    <a:pt x="15007" y="108330"/>
                    <a:pt x="15263" y="108330"/>
                  </a:cubicBezTo>
                  <a:lnTo>
                    <a:pt x="14495" y="107435"/>
                  </a:lnTo>
                  <a:cubicBezTo>
                    <a:pt x="14495" y="107435"/>
                    <a:pt x="14495" y="107435"/>
                    <a:pt x="14495" y="107435"/>
                  </a:cubicBezTo>
                  <a:cubicBezTo>
                    <a:pt x="14495" y="107435"/>
                    <a:pt x="13472" y="107435"/>
                    <a:pt x="13088" y="106156"/>
                  </a:cubicBezTo>
                  <a:cubicBezTo>
                    <a:pt x="12705" y="104877"/>
                    <a:pt x="14623" y="103342"/>
                    <a:pt x="13088" y="101808"/>
                  </a:cubicBezTo>
                  <a:cubicBezTo>
                    <a:pt x="11554" y="100273"/>
                    <a:pt x="13728" y="101808"/>
                    <a:pt x="14112" y="101808"/>
                  </a:cubicBezTo>
                  <a:cubicBezTo>
                    <a:pt x="13706" y="100503"/>
                    <a:pt x="13055" y="99287"/>
                    <a:pt x="12193" y="98226"/>
                  </a:cubicBezTo>
                  <a:lnTo>
                    <a:pt x="12833" y="96691"/>
                  </a:lnTo>
                  <a:cubicBezTo>
                    <a:pt x="12065" y="97842"/>
                    <a:pt x="11170" y="96691"/>
                    <a:pt x="10403" y="95157"/>
                  </a:cubicBezTo>
                  <a:lnTo>
                    <a:pt x="9507" y="96180"/>
                  </a:lnTo>
                  <a:lnTo>
                    <a:pt x="9507" y="94261"/>
                  </a:lnTo>
                  <a:cubicBezTo>
                    <a:pt x="9507" y="94261"/>
                    <a:pt x="9507" y="94261"/>
                    <a:pt x="10531" y="94261"/>
                  </a:cubicBezTo>
                  <a:lnTo>
                    <a:pt x="10531" y="94261"/>
                  </a:lnTo>
                  <a:cubicBezTo>
                    <a:pt x="10531" y="93494"/>
                    <a:pt x="11426" y="94261"/>
                    <a:pt x="12065" y="94261"/>
                  </a:cubicBezTo>
                  <a:lnTo>
                    <a:pt x="11426" y="94901"/>
                  </a:lnTo>
                  <a:cubicBezTo>
                    <a:pt x="11937" y="95402"/>
                    <a:pt x="12628" y="95679"/>
                    <a:pt x="13344" y="95668"/>
                  </a:cubicBezTo>
                  <a:cubicBezTo>
                    <a:pt x="13251" y="95465"/>
                    <a:pt x="13251" y="95232"/>
                    <a:pt x="13344" y="95029"/>
                  </a:cubicBezTo>
                  <a:cubicBezTo>
                    <a:pt x="13344" y="95029"/>
                    <a:pt x="13344" y="95029"/>
                    <a:pt x="13344" y="95029"/>
                  </a:cubicBezTo>
                  <a:cubicBezTo>
                    <a:pt x="13344" y="95029"/>
                    <a:pt x="13344" y="95029"/>
                    <a:pt x="13344" y="95029"/>
                  </a:cubicBezTo>
                  <a:lnTo>
                    <a:pt x="14367" y="95029"/>
                  </a:lnTo>
                  <a:lnTo>
                    <a:pt x="14367" y="95029"/>
                  </a:lnTo>
                  <a:lnTo>
                    <a:pt x="14367" y="92343"/>
                  </a:lnTo>
                  <a:cubicBezTo>
                    <a:pt x="12716" y="90502"/>
                    <a:pt x="11493" y="88318"/>
                    <a:pt x="10786" y="85948"/>
                  </a:cubicBezTo>
                  <a:cubicBezTo>
                    <a:pt x="11682" y="86715"/>
                    <a:pt x="12193" y="85948"/>
                    <a:pt x="13216" y="85948"/>
                  </a:cubicBezTo>
                  <a:cubicBezTo>
                    <a:pt x="12193" y="86843"/>
                    <a:pt x="13216" y="88250"/>
                    <a:pt x="13216" y="89785"/>
                  </a:cubicBezTo>
                  <a:cubicBezTo>
                    <a:pt x="13216" y="89018"/>
                    <a:pt x="13216" y="89145"/>
                    <a:pt x="13856" y="89785"/>
                  </a:cubicBezTo>
                  <a:lnTo>
                    <a:pt x="12833" y="86971"/>
                  </a:lnTo>
                  <a:cubicBezTo>
                    <a:pt x="13600" y="86971"/>
                    <a:pt x="12833" y="86332"/>
                    <a:pt x="13728" y="85692"/>
                  </a:cubicBezTo>
                  <a:cubicBezTo>
                    <a:pt x="12193" y="85692"/>
                    <a:pt x="12577" y="83646"/>
                    <a:pt x="12065" y="82495"/>
                  </a:cubicBezTo>
                  <a:cubicBezTo>
                    <a:pt x="11554" y="81344"/>
                    <a:pt x="13088" y="82495"/>
                    <a:pt x="13088" y="84030"/>
                  </a:cubicBezTo>
                  <a:cubicBezTo>
                    <a:pt x="14112" y="82495"/>
                    <a:pt x="11042" y="82239"/>
                    <a:pt x="12065" y="80704"/>
                  </a:cubicBezTo>
                  <a:cubicBezTo>
                    <a:pt x="13088" y="79169"/>
                    <a:pt x="12065" y="80704"/>
                    <a:pt x="12065" y="81344"/>
                  </a:cubicBezTo>
                  <a:cubicBezTo>
                    <a:pt x="12065" y="81983"/>
                    <a:pt x="12065" y="78530"/>
                    <a:pt x="12065" y="79042"/>
                  </a:cubicBezTo>
                  <a:lnTo>
                    <a:pt x="12065" y="79042"/>
                  </a:lnTo>
                  <a:cubicBezTo>
                    <a:pt x="12065" y="76867"/>
                    <a:pt x="12065" y="72263"/>
                    <a:pt x="10275" y="72007"/>
                  </a:cubicBezTo>
                  <a:lnTo>
                    <a:pt x="12193" y="72007"/>
                  </a:lnTo>
                  <a:lnTo>
                    <a:pt x="7589" y="68298"/>
                  </a:lnTo>
                  <a:cubicBezTo>
                    <a:pt x="8740" y="68298"/>
                    <a:pt x="11426" y="67019"/>
                    <a:pt x="12065" y="68298"/>
                  </a:cubicBezTo>
                  <a:cubicBezTo>
                    <a:pt x="12378" y="67562"/>
                    <a:pt x="12378" y="66731"/>
                    <a:pt x="12065" y="65996"/>
                  </a:cubicBezTo>
                  <a:cubicBezTo>
                    <a:pt x="12065" y="65996"/>
                    <a:pt x="10403" y="67019"/>
                    <a:pt x="10275" y="65996"/>
                  </a:cubicBezTo>
                  <a:cubicBezTo>
                    <a:pt x="10147" y="64973"/>
                    <a:pt x="10914" y="65100"/>
                    <a:pt x="11937" y="63310"/>
                  </a:cubicBezTo>
                  <a:cubicBezTo>
                    <a:pt x="11937" y="63310"/>
                    <a:pt x="9891" y="63310"/>
                    <a:pt x="9891" y="62542"/>
                  </a:cubicBezTo>
                  <a:cubicBezTo>
                    <a:pt x="9891" y="61775"/>
                    <a:pt x="11682" y="62542"/>
                    <a:pt x="11937" y="62542"/>
                  </a:cubicBezTo>
                  <a:lnTo>
                    <a:pt x="10019" y="60496"/>
                  </a:lnTo>
                  <a:cubicBezTo>
                    <a:pt x="10019" y="60496"/>
                    <a:pt x="11554" y="60496"/>
                    <a:pt x="12065" y="60496"/>
                  </a:cubicBezTo>
                  <a:cubicBezTo>
                    <a:pt x="12577" y="60496"/>
                    <a:pt x="12065" y="58705"/>
                    <a:pt x="12065" y="58066"/>
                  </a:cubicBezTo>
                  <a:lnTo>
                    <a:pt x="12065" y="58961"/>
                  </a:lnTo>
                  <a:cubicBezTo>
                    <a:pt x="12065" y="56531"/>
                    <a:pt x="9379" y="56787"/>
                    <a:pt x="9379" y="54357"/>
                  </a:cubicBezTo>
                  <a:cubicBezTo>
                    <a:pt x="9379" y="54357"/>
                    <a:pt x="11682" y="54997"/>
                    <a:pt x="11809" y="54357"/>
                  </a:cubicBezTo>
                  <a:cubicBezTo>
                    <a:pt x="11937" y="53717"/>
                    <a:pt x="7333" y="52183"/>
                    <a:pt x="6565" y="50008"/>
                  </a:cubicBezTo>
                  <a:lnTo>
                    <a:pt x="6565" y="50008"/>
                  </a:lnTo>
                  <a:lnTo>
                    <a:pt x="6565" y="48346"/>
                  </a:lnTo>
                  <a:cubicBezTo>
                    <a:pt x="8582" y="49891"/>
                    <a:pt x="10426" y="51649"/>
                    <a:pt x="12065" y="53590"/>
                  </a:cubicBezTo>
                  <a:cubicBezTo>
                    <a:pt x="12065" y="52566"/>
                    <a:pt x="12705" y="53590"/>
                    <a:pt x="12065" y="51927"/>
                  </a:cubicBezTo>
                  <a:cubicBezTo>
                    <a:pt x="11426" y="50264"/>
                    <a:pt x="12833" y="51927"/>
                    <a:pt x="12960" y="52950"/>
                  </a:cubicBezTo>
                  <a:lnTo>
                    <a:pt x="12960" y="49369"/>
                  </a:lnTo>
                  <a:cubicBezTo>
                    <a:pt x="11937" y="49369"/>
                    <a:pt x="11809" y="46939"/>
                    <a:pt x="10914" y="47195"/>
                  </a:cubicBezTo>
                  <a:lnTo>
                    <a:pt x="12193" y="50520"/>
                  </a:lnTo>
                  <a:cubicBezTo>
                    <a:pt x="11170" y="50520"/>
                    <a:pt x="9123" y="48729"/>
                    <a:pt x="9123" y="46427"/>
                  </a:cubicBezTo>
                  <a:cubicBezTo>
                    <a:pt x="9123" y="44125"/>
                    <a:pt x="11042" y="46427"/>
                    <a:pt x="11426" y="46427"/>
                  </a:cubicBezTo>
                  <a:cubicBezTo>
                    <a:pt x="11809" y="46427"/>
                    <a:pt x="10531" y="44381"/>
                    <a:pt x="11426" y="44125"/>
                  </a:cubicBezTo>
                  <a:lnTo>
                    <a:pt x="11426" y="45020"/>
                  </a:lnTo>
                  <a:cubicBezTo>
                    <a:pt x="11426" y="43741"/>
                    <a:pt x="9891" y="43102"/>
                    <a:pt x="11426" y="41567"/>
                  </a:cubicBezTo>
                  <a:cubicBezTo>
                    <a:pt x="12960" y="40032"/>
                    <a:pt x="12705" y="39904"/>
                    <a:pt x="12065" y="39904"/>
                  </a:cubicBezTo>
                  <a:cubicBezTo>
                    <a:pt x="10255" y="40842"/>
                    <a:pt x="8172" y="41114"/>
                    <a:pt x="6182" y="40672"/>
                  </a:cubicBezTo>
                  <a:cubicBezTo>
                    <a:pt x="6600" y="39460"/>
                    <a:pt x="7158" y="38301"/>
                    <a:pt x="7845" y="37218"/>
                  </a:cubicBezTo>
                  <a:cubicBezTo>
                    <a:pt x="8740" y="36323"/>
                    <a:pt x="10147" y="38370"/>
                    <a:pt x="10914" y="37219"/>
                  </a:cubicBezTo>
                  <a:cubicBezTo>
                    <a:pt x="11682" y="36068"/>
                    <a:pt x="10275" y="37219"/>
                    <a:pt x="10147" y="36579"/>
                  </a:cubicBezTo>
                  <a:cubicBezTo>
                    <a:pt x="10019" y="35940"/>
                    <a:pt x="11042" y="36579"/>
                    <a:pt x="10786" y="35684"/>
                  </a:cubicBezTo>
                  <a:cubicBezTo>
                    <a:pt x="10531" y="34788"/>
                    <a:pt x="10786" y="33254"/>
                    <a:pt x="9891" y="35684"/>
                  </a:cubicBezTo>
                  <a:cubicBezTo>
                    <a:pt x="9891" y="34533"/>
                    <a:pt x="9891" y="34405"/>
                    <a:pt x="9891" y="32998"/>
                  </a:cubicBezTo>
                  <a:cubicBezTo>
                    <a:pt x="9251" y="32998"/>
                    <a:pt x="7461" y="31975"/>
                    <a:pt x="7205" y="30824"/>
                  </a:cubicBezTo>
                  <a:cubicBezTo>
                    <a:pt x="6949" y="29673"/>
                    <a:pt x="7205" y="30824"/>
                    <a:pt x="7972" y="30824"/>
                  </a:cubicBezTo>
                  <a:cubicBezTo>
                    <a:pt x="7972" y="28521"/>
                    <a:pt x="7972" y="27242"/>
                    <a:pt x="7972" y="24940"/>
                  </a:cubicBezTo>
                  <a:cubicBezTo>
                    <a:pt x="7972" y="24940"/>
                    <a:pt x="7972" y="23661"/>
                    <a:pt x="8995" y="24173"/>
                  </a:cubicBezTo>
                  <a:cubicBezTo>
                    <a:pt x="10019" y="24685"/>
                    <a:pt x="8356" y="23533"/>
                    <a:pt x="8356" y="22894"/>
                  </a:cubicBezTo>
                  <a:cubicBezTo>
                    <a:pt x="8356" y="22254"/>
                    <a:pt x="8356" y="24429"/>
                    <a:pt x="9635" y="22894"/>
                  </a:cubicBezTo>
                  <a:cubicBezTo>
                    <a:pt x="10914" y="21359"/>
                    <a:pt x="8612" y="21231"/>
                    <a:pt x="8228" y="20336"/>
                  </a:cubicBezTo>
                  <a:cubicBezTo>
                    <a:pt x="7844" y="19441"/>
                    <a:pt x="8228" y="22510"/>
                    <a:pt x="8228" y="23533"/>
                  </a:cubicBezTo>
                  <a:cubicBezTo>
                    <a:pt x="6821" y="23533"/>
                    <a:pt x="5414" y="21871"/>
                    <a:pt x="4647" y="19696"/>
                  </a:cubicBezTo>
                  <a:cubicBezTo>
                    <a:pt x="3880" y="17522"/>
                    <a:pt x="5542" y="18801"/>
                    <a:pt x="5287" y="18545"/>
                  </a:cubicBezTo>
                  <a:cubicBezTo>
                    <a:pt x="5287" y="15092"/>
                    <a:pt x="2857" y="15731"/>
                    <a:pt x="3624" y="12790"/>
                  </a:cubicBezTo>
                  <a:cubicBezTo>
                    <a:pt x="4391" y="9848"/>
                    <a:pt x="5287" y="12790"/>
                    <a:pt x="5926" y="12790"/>
                  </a:cubicBezTo>
                  <a:cubicBezTo>
                    <a:pt x="6565" y="12790"/>
                    <a:pt x="5926" y="15092"/>
                    <a:pt x="5926" y="16115"/>
                  </a:cubicBezTo>
                  <a:lnTo>
                    <a:pt x="5926" y="14836"/>
                  </a:lnTo>
                  <a:cubicBezTo>
                    <a:pt x="6118" y="15505"/>
                    <a:pt x="6118" y="16214"/>
                    <a:pt x="5926" y="16883"/>
                  </a:cubicBezTo>
                  <a:cubicBezTo>
                    <a:pt x="6565" y="15860"/>
                    <a:pt x="5926" y="10999"/>
                    <a:pt x="5926" y="8313"/>
                  </a:cubicBezTo>
                  <a:cubicBezTo>
                    <a:pt x="5926" y="8313"/>
                    <a:pt x="5287" y="7162"/>
                    <a:pt x="4903" y="7546"/>
                  </a:cubicBezTo>
                  <a:lnTo>
                    <a:pt x="4903" y="8313"/>
                  </a:lnTo>
                  <a:cubicBezTo>
                    <a:pt x="4263" y="9209"/>
                    <a:pt x="3880" y="6779"/>
                    <a:pt x="3624" y="8313"/>
                  </a:cubicBezTo>
                  <a:cubicBezTo>
                    <a:pt x="2774" y="7174"/>
                    <a:pt x="2365" y="5766"/>
                    <a:pt x="2473" y="4349"/>
                  </a:cubicBezTo>
                  <a:lnTo>
                    <a:pt x="3496" y="4349"/>
                  </a:lnTo>
                  <a:cubicBezTo>
                    <a:pt x="3222" y="4823"/>
                    <a:pt x="3222" y="5408"/>
                    <a:pt x="3496" y="5883"/>
                  </a:cubicBezTo>
                  <a:cubicBezTo>
                    <a:pt x="3496" y="5883"/>
                    <a:pt x="4775" y="3453"/>
                    <a:pt x="3496" y="2686"/>
                  </a:cubicBezTo>
                  <a:lnTo>
                    <a:pt x="3496" y="3837"/>
                  </a:lnTo>
                  <a:cubicBezTo>
                    <a:pt x="2583" y="2767"/>
                    <a:pt x="2085" y="1406"/>
                    <a:pt x="2089" y="0"/>
                  </a:cubicBezTo>
                  <a:cubicBezTo>
                    <a:pt x="1066" y="0"/>
                    <a:pt x="2089" y="0"/>
                    <a:pt x="1066" y="1407"/>
                  </a:cubicBezTo>
                  <a:cubicBezTo>
                    <a:pt x="2473" y="512"/>
                    <a:pt x="1066" y="4988"/>
                    <a:pt x="2601" y="3453"/>
                  </a:cubicBezTo>
                  <a:cubicBezTo>
                    <a:pt x="1322" y="4604"/>
                    <a:pt x="2601" y="5372"/>
                    <a:pt x="1066" y="6651"/>
                  </a:cubicBezTo>
                  <a:cubicBezTo>
                    <a:pt x="-469" y="7930"/>
                    <a:pt x="1706" y="6651"/>
                    <a:pt x="1066" y="7418"/>
                  </a:cubicBezTo>
                  <a:lnTo>
                    <a:pt x="1066" y="7418"/>
                  </a:lnTo>
                  <a:lnTo>
                    <a:pt x="1066" y="7418"/>
                  </a:lnTo>
                  <a:cubicBezTo>
                    <a:pt x="1066" y="7418"/>
                    <a:pt x="1066" y="6779"/>
                    <a:pt x="1066" y="6779"/>
                  </a:cubicBezTo>
                  <a:cubicBezTo>
                    <a:pt x="1066" y="6779"/>
                    <a:pt x="1961" y="9209"/>
                    <a:pt x="2345" y="9720"/>
                  </a:cubicBezTo>
                  <a:cubicBezTo>
                    <a:pt x="2729" y="10232"/>
                    <a:pt x="2345" y="9720"/>
                    <a:pt x="1577" y="9720"/>
                  </a:cubicBezTo>
                  <a:lnTo>
                    <a:pt x="2217" y="10616"/>
                  </a:lnTo>
                  <a:cubicBezTo>
                    <a:pt x="1577" y="10616"/>
                    <a:pt x="1194" y="12534"/>
                    <a:pt x="682" y="10616"/>
                  </a:cubicBezTo>
                  <a:lnTo>
                    <a:pt x="682" y="12023"/>
                  </a:lnTo>
                  <a:cubicBezTo>
                    <a:pt x="370" y="12934"/>
                    <a:pt x="370" y="13924"/>
                    <a:pt x="682" y="14836"/>
                  </a:cubicBezTo>
                  <a:cubicBezTo>
                    <a:pt x="682" y="15604"/>
                    <a:pt x="1577" y="16627"/>
                    <a:pt x="682" y="15987"/>
                  </a:cubicBezTo>
                  <a:lnTo>
                    <a:pt x="682" y="18290"/>
                  </a:lnTo>
                  <a:lnTo>
                    <a:pt x="682" y="18290"/>
                  </a:lnTo>
                  <a:cubicBezTo>
                    <a:pt x="682" y="20464"/>
                    <a:pt x="2089" y="22894"/>
                    <a:pt x="682" y="25580"/>
                  </a:cubicBezTo>
                  <a:cubicBezTo>
                    <a:pt x="835" y="26511"/>
                    <a:pt x="835" y="27462"/>
                    <a:pt x="682" y="28394"/>
                  </a:cubicBezTo>
                  <a:lnTo>
                    <a:pt x="682" y="28394"/>
                  </a:lnTo>
                  <a:cubicBezTo>
                    <a:pt x="682" y="29417"/>
                    <a:pt x="682" y="31463"/>
                    <a:pt x="682" y="31847"/>
                  </a:cubicBezTo>
                  <a:cubicBezTo>
                    <a:pt x="-853" y="32998"/>
                    <a:pt x="682" y="36707"/>
                    <a:pt x="682" y="38370"/>
                  </a:cubicBezTo>
                  <a:lnTo>
                    <a:pt x="5159" y="38370"/>
                  </a:lnTo>
                  <a:cubicBezTo>
                    <a:pt x="5195" y="39672"/>
                    <a:pt x="5410" y="40963"/>
                    <a:pt x="5798" y="42207"/>
                  </a:cubicBezTo>
                  <a:lnTo>
                    <a:pt x="6565" y="42207"/>
                  </a:lnTo>
                  <a:cubicBezTo>
                    <a:pt x="7205" y="43486"/>
                    <a:pt x="6565" y="45532"/>
                    <a:pt x="6565" y="47578"/>
                  </a:cubicBezTo>
                  <a:cubicBezTo>
                    <a:pt x="6565" y="47578"/>
                    <a:pt x="6565" y="47578"/>
                    <a:pt x="6565" y="46555"/>
                  </a:cubicBezTo>
                  <a:cubicBezTo>
                    <a:pt x="5031" y="49113"/>
                    <a:pt x="7972" y="51671"/>
                    <a:pt x="6565" y="53845"/>
                  </a:cubicBezTo>
                  <a:cubicBezTo>
                    <a:pt x="6757" y="54295"/>
                    <a:pt x="6757" y="54803"/>
                    <a:pt x="6565" y="55252"/>
                  </a:cubicBezTo>
                  <a:lnTo>
                    <a:pt x="6565" y="55252"/>
                  </a:lnTo>
                  <a:lnTo>
                    <a:pt x="6565" y="56020"/>
                  </a:lnTo>
                  <a:lnTo>
                    <a:pt x="6565" y="56020"/>
                  </a:lnTo>
                  <a:cubicBezTo>
                    <a:pt x="6448" y="56568"/>
                    <a:pt x="6448" y="57134"/>
                    <a:pt x="6565" y="57682"/>
                  </a:cubicBezTo>
                  <a:lnTo>
                    <a:pt x="5798" y="57682"/>
                  </a:lnTo>
                  <a:lnTo>
                    <a:pt x="5798" y="57682"/>
                  </a:lnTo>
                  <a:cubicBezTo>
                    <a:pt x="5798" y="58322"/>
                    <a:pt x="5798" y="57682"/>
                    <a:pt x="6693" y="57682"/>
                  </a:cubicBezTo>
                  <a:lnTo>
                    <a:pt x="6693" y="58450"/>
                  </a:lnTo>
                  <a:cubicBezTo>
                    <a:pt x="5542" y="59089"/>
                    <a:pt x="6693" y="60112"/>
                    <a:pt x="5926" y="60880"/>
                  </a:cubicBezTo>
                  <a:cubicBezTo>
                    <a:pt x="5159" y="61647"/>
                    <a:pt x="6565" y="63949"/>
                    <a:pt x="7972" y="64205"/>
                  </a:cubicBezTo>
                  <a:cubicBezTo>
                    <a:pt x="9379" y="64461"/>
                    <a:pt x="7972" y="64205"/>
                    <a:pt x="7972" y="64205"/>
                  </a:cubicBezTo>
                  <a:cubicBezTo>
                    <a:pt x="7716" y="64863"/>
                    <a:pt x="7716" y="65594"/>
                    <a:pt x="7972" y="66252"/>
                  </a:cubicBezTo>
                  <a:lnTo>
                    <a:pt x="7077" y="66252"/>
                  </a:lnTo>
                  <a:lnTo>
                    <a:pt x="8356" y="67658"/>
                  </a:lnTo>
                  <a:cubicBezTo>
                    <a:pt x="8356" y="68682"/>
                    <a:pt x="7589" y="69065"/>
                    <a:pt x="6693" y="67658"/>
                  </a:cubicBezTo>
                  <a:cubicBezTo>
                    <a:pt x="7972" y="69833"/>
                    <a:pt x="6693" y="69449"/>
                    <a:pt x="8484" y="71240"/>
                  </a:cubicBezTo>
                  <a:lnTo>
                    <a:pt x="7844" y="71240"/>
                  </a:lnTo>
                  <a:cubicBezTo>
                    <a:pt x="7844" y="71879"/>
                    <a:pt x="8868" y="72902"/>
                    <a:pt x="7844" y="73414"/>
                  </a:cubicBezTo>
                  <a:cubicBezTo>
                    <a:pt x="6821" y="73925"/>
                    <a:pt x="7844" y="80832"/>
                    <a:pt x="7077" y="84797"/>
                  </a:cubicBezTo>
                  <a:cubicBezTo>
                    <a:pt x="8868" y="83902"/>
                    <a:pt x="6438" y="86588"/>
                    <a:pt x="7844" y="86715"/>
                  </a:cubicBezTo>
                  <a:cubicBezTo>
                    <a:pt x="7844" y="86715"/>
                    <a:pt x="7205" y="87483"/>
                    <a:pt x="6821" y="86715"/>
                  </a:cubicBezTo>
                  <a:cubicBezTo>
                    <a:pt x="6821" y="88634"/>
                    <a:pt x="6821" y="89657"/>
                    <a:pt x="7461" y="90936"/>
                  </a:cubicBezTo>
                  <a:cubicBezTo>
                    <a:pt x="8100" y="92215"/>
                    <a:pt x="6821" y="90936"/>
                    <a:pt x="6565" y="90936"/>
                  </a:cubicBezTo>
                  <a:cubicBezTo>
                    <a:pt x="6310" y="90936"/>
                    <a:pt x="6565" y="91576"/>
                    <a:pt x="6565" y="91831"/>
                  </a:cubicBezTo>
                  <a:cubicBezTo>
                    <a:pt x="6565" y="92087"/>
                    <a:pt x="6565" y="91831"/>
                    <a:pt x="6565" y="91831"/>
                  </a:cubicBezTo>
                  <a:cubicBezTo>
                    <a:pt x="6565" y="93878"/>
                    <a:pt x="8100" y="94006"/>
                    <a:pt x="9379" y="94133"/>
                  </a:cubicBezTo>
                  <a:cubicBezTo>
                    <a:pt x="8740" y="95157"/>
                    <a:pt x="9379" y="95668"/>
                    <a:pt x="9379" y="96308"/>
                  </a:cubicBezTo>
                  <a:cubicBezTo>
                    <a:pt x="9379" y="96947"/>
                    <a:pt x="8612" y="97331"/>
                    <a:pt x="8356" y="96308"/>
                  </a:cubicBezTo>
                  <a:cubicBezTo>
                    <a:pt x="8356" y="97075"/>
                    <a:pt x="8356" y="100656"/>
                    <a:pt x="8995" y="100656"/>
                  </a:cubicBezTo>
                  <a:cubicBezTo>
                    <a:pt x="9635" y="100656"/>
                    <a:pt x="8995" y="101679"/>
                    <a:pt x="8995" y="101935"/>
                  </a:cubicBezTo>
                  <a:cubicBezTo>
                    <a:pt x="8862" y="102997"/>
                    <a:pt x="8862" y="104071"/>
                    <a:pt x="8995" y="105133"/>
                  </a:cubicBezTo>
                  <a:lnTo>
                    <a:pt x="8995" y="105133"/>
                  </a:lnTo>
                  <a:cubicBezTo>
                    <a:pt x="10147" y="105133"/>
                    <a:pt x="8995" y="106412"/>
                    <a:pt x="8995" y="107691"/>
                  </a:cubicBezTo>
                  <a:lnTo>
                    <a:pt x="8995" y="107691"/>
                  </a:lnTo>
                  <a:cubicBezTo>
                    <a:pt x="8228" y="110505"/>
                    <a:pt x="8995" y="108842"/>
                    <a:pt x="8995" y="111784"/>
                  </a:cubicBezTo>
                  <a:lnTo>
                    <a:pt x="9763" y="111784"/>
                  </a:lnTo>
                  <a:cubicBezTo>
                    <a:pt x="11426" y="111784"/>
                    <a:pt x="8868" y="114342"/>
                    <a:pt x="9763" y="116004"/>
                  </a:cubicBezTo>
                  <a:lnTo>
                    <a:pt x="9763" y="115365"/>
                  </a:lnTo>
                  <a:cubicBezTo>
                    <a:pt x="10403" y="116260"/>
                    <a:pt x="7717" y="118051"/>
                    <a:pt x="7589" y="118946"/>
                  </a:cubicBezTo>
                  <a:cubicBezTo>
                    <a:pt x="7461" y="119841"/>
                    <a:pt x="7589" y="118946"/>
                    <a:pt x="7589" y="118946"/>
                  </a:cubicBezTo>
                  <a:cubicBezTo>
                    <a:pt x="6693" y="121376"/>
                    <a:pt x="8612" y="118946"/>
                    <a:pt x="8868" y="120992"/>
                  </a:cubicBezTo>
                  <a:cubicBezTo>
                    <a:pt x="9123" y="123039"/>
                    <a:pt x="7461" y="120992"/>
                    <a:pt x="7461" y="121888"/>
                  </a:cubicBezTo>
                  <a:cubicBezTo>
                    <a:pt x="7461" y="122783"/>
                    <a:pt x="9379" y="125213"/>
                    <a:pt x="8484" y="126876"/>
                  </a:cubicBezTo>
                  <a:cubicBezTo>
                    <a:pt x="8484" y="126876"/>
                    <a:pt x="9251" y="126108"/>
                    <a:pt x="9507" y="126876"/>
                  </a:cubicBezTo>
                  <a:cubicBezTo>
                    <a:pt x="9763" y="127643"/>
                    <a:pt x="8228" y="130457"/>
                    <a:pt x="9507" y="131480"/>
                  </a:cubicBezTo>
                  <a:cubicBezTo>
                    <a:pt x="10786" y="132503"/>
                    <a:pt x="9507" y="131480"/>
                    <a:pt x="9507" y="131480"/>
                  </a:cubicBezTo>
                  <a:cubicBezTo>
                    <a:pt x="9507" y="131480"/>
                    <a:pt x="9507" y="134550"/>
                    <a:pt x="10914" y="135061"/>
                  </a:cubicBezTo>
                  <a:cubicBezTo>
                    <a:pt x="8356" y="136084"/>
                    <a:pt x="12449" y="141072"/>
                    <a:pt x="10019" y="141072"/>
                  </a:cubicBezTo>
                  <a:lnTo>
                    <a:pt x="10019" y="144014"/>
                  </a:lnTo>
                  <a:lnTo>
                    <a:pt x="10019" y="144014"/>
                  </a:lnTo>
                  <a:cubicBezTo>
                    <a:pt x="9815" y="145208"/>
                    <a:pt x="10252" y="146421"/>
                    <a:pt x="11170" y="147211"/>
                  </a:cubicBezTo>
                  <a:cubicBezTo>
                    <a:pt x="11170" y="147211"/>
                    <a:pt x="11170" y="147211"/>
                    <a:pt x="11170" y="147211"/>
                  </a:cubicBezTo>
                  <a:cubicBezTo>
                    <a:pt x="10652" y="149022"/>
                    <a:pt x="11032" y="150972"/>
                    <a:pt x="12193" y="152455"/>
                  </a:cubicBezTo>
                  <a:lnTo>
                    <a:pt x="11426" y="152455"/>
                  </a:lnTo>
                  <a:cubicBezTo>
                    <a:pt x="11426" y="153095"/>
                    <a:pt x="10403" y="156548"/>
                    <a:pt x="11426" y="159234"/>
                  </a:cubicBezTo>
                  <a:cubicBezTo>
                    <a:pt x="11426" y="159234"/>
                    <a:pt x="11426" y="159234"/>
                    <a:pt x="11426" y="159234"/>
                  </a:cubicBezTo>
                  <a:cubicBezTo>
                    <a:pt x="12449" y="162176"/>
                    <a:pt x="9507" y="166652"/>
                    <a:pt x="12449" y="167547"/>
                  </a:cubicBezTo>
                  <a:lnTo>
                    <a:pt x="13216" y="169594"/>
                  </a:lnTo>
                  <a:cubicBezTo>
                    <a:pt x="13216" y="166908"/>
                    <a:pt x="14495" y="169594"/>
                    <a:pt x="14879" y="168826"/>
                  </a:cubicBezTo>
                  <a:cubicBezTo>
                    <a:pt x="14879" y="169850"/>
                    <a:pt x="14239" y="171512"/>
                    <a:pt x="13984" y="170233"/>
                  </a:cubicBezTo>
                  <a:lnTo>
                    <a:pt x="13984" y="170233"/>
                  </a:lnTo>
                  <a:cubicBezTo>
                    <a:pt x="12449" y="170233"/>
                    <a:pt x="13984" y="173559"/>
                    <a:pt x="12577" y="173559"/>
                  </a:cubicBezTo>
                  <a:cubicBezTo>
                    <a:pt x="12577" y="178675"/>
                    <a:pt x="12577" y="183663"/>
                    <a:pt x="12577" y="188395"/>
                  </a:cubicBezTo>
                  <a:lnTo>
                    <a:pt x="13728" y="188395"/>
                  </a:lnTo>
                  <a:lnTo>
                    <a:pt x="13728" y="190058"/>
                  </a:lnTo>
                  <a:cubicBezTo>
                    <a:pt x="13728" y="190058"/>
                    <a:pt x="12833" y="190058"/>
                    <a:pt x="12833" y="189418"/>
                  </a:cubicBezTo>
                  <a:cubicBezTo>
                    <a:pt x="12193" y="190185"/>
                    <a:pt x="13472" y="191464"/>
                    <a:pt x="13728" y="191464"/>
                  </a:cubicBezTo>
                  <a:cubicBezTo>
                    <a:pt x="13728" y="193767"/>
                    <a:pt x="12321" y="190569"/>
                    <a:pt x="12321" y="191464"/>
                  </a:cubicBezTo>
                  <a:lnTo>
                    <a:pt x="12321" y="190058"/>
                  </a:lnTo>
                  <a:cubicBezTo>
                    <a:pt x="12321" y="190825"/>
                    <a:pt x="13344" y="190825"/>
                    <a:pt x="13344" y="192232"/>
                  </a:cubicBezTo>
                  <a:cubicBezTo>
                    <a:pt x="13344" y="193639"/>
                    <a:pt x="12705" y="192232"/>
                    <a:pt x="12705" y="193127"/>
                  </a:cubicBezTo>
                  <a:cubicBezTo>
                    <a:pt x="12705" y="194022"/>
                    <a:pt x="12705" y="193127"/>
                    <a:pt x="12705" y="193127"/>
                  </a:cubicBezTo>
                  <a:lnTo>
                    <a:pt x="12705" y="195301"/>
                  </a:lnTo>
                  <a:lnTo>
                    <a:pt x="13472" y="194406"/>
                  </a:lnTo>
                  <a:cubicBezTo>
                    <a:pt x="13472" y="195301"/>
                    <a:pt x="13472" y="196453"/>
                    <a:pt x="14495" y="195429"/>
                  </a:cubicBezTo>
                  <a:cubicBezTo>
                    <a:pt x="13088" y="196836"/>
                    <a:pt x="14495" y="203231"/>
                    <a:pt x="14495" y="204127"/>
                  </a:cubicBezTo>
                  <a:cubicBezTo>
                    <a:pt x="15089" y="205450"/>
                    <a:pt x="15353" y="206899"/>
                    <a:pt x="15263" y="208347"/>
                  </a:cubicBezTo>
                  <a:cubicBezTo>
                    <a:pt x="15263" y="208347"/>
                    <a:pt x="16414" y="207580"/>
                    <a:pt x="16286" y="208347"/>
                  </a:cubicBezTo>
                  <a:cubicBezTo>
                    <a:pt x="16158" y="209115"/>
                    <a:pt x="15518" y="210905"/>
                    <a:pt x="14112" y="212184"/>
                  </a:cubicBezTo>
                  <a:cubicBezTo>
                    <a:pt x="15007" y="211161"/>
                    <a:pt x="14112" y="216021"/>
                    <a:pt x="15902" y="214486"/>
                  </a:cubicBezTo>
                  <a:cubicBezTo>
                    <a:pt x="15902" y="215637"/>
                    <a:pt x="15135" y="214486"/>
                    <a:pt x="14623" y="215381"/>
                  </a:cubicBezTo>
                  <a:cubicBezTo>
                    <a:pt x="14112" y="216277"/>
                    <a:pt x="14623" y="221521"/>
                    <a:pt x="14623" y="224846"/>
                  </a:cubicBezTo>
                  <a:cubicBezTo>
                    <a:pt x="14623" y="224846"/>
                    <a:pt x="15263" y="224846"/>
                    <a:pt x="15774" y="224846"/>
                  </a:cubicBezTo>
                  <a:lnTo>
                    <a:pt x="14495" y="226764"/>
                  </a:lnTo>
                  <a:cubicBezTo>
                    <a:pt x="14495" y="226764"/>
                    <a:pt x="16030" y="226764"/>
                    <a:pt x="15135" y="228555"/>
                  </a:cubicBezTo>
                  <a:cubicBezTo>
                    <a:pt x="14239" y="230346"/>
                    <a:pt x="15774" y="228555"/>
                    <a:pt x="15902" y="228555"/>
                  </a:cubicBezTo>
                  <a:cubicBezTo>
                    <a:pt x="14879" y="235206"/>
                    <a:pt x="17693" y="242112"/>
                    <a:pt x="15902" y="248891"/>
                  </a:cubicBezTo>
                  <a:cubicBezTo>
                    <a:pt x="15902" y="247996"/>
                    <a:pt x="16542" y="248891"/>
                    <a:pt x="16542" y="248891"/>
                  </a:cubicBezTo>
                  <a:cubicBezTo>
                    <a:pt x="16542" y="248891"/>
                    <a:pt x="17309" y="248891"/>
                    <a:pt x="17693" y="248891"/>
                  </a:cubicBezTo>
                  <a:lnTo>
                    <a:pt x="17949" y="254007"/>
                  </a:lnTo>
                  <a:cubicBezTo>
                    <a:pt x="19100" y="254007"/>
                    <a:pt x="17949" y="257077"/>
                    <a:pt x="19228" y="257332"/>
                  </a:cubicBezTo>
                  <a:lnTo>
                    <a:pt x="19228" y="256437"/>
                  </a:lnTo>
                  <a:cubicBezTo>
                    <a:pt x="20507" y="257588"/>
                    <a:pt x="21785" y="254646"/>
                    <a:pt x="23320" y="254774"/>
                  </a:cubicBezTo>
                  <a:cubicBezTo>
                    <a:pt x="21913" y="253495"/>
                    <a:pt x="25111" y="251193"/>
                    <a:pt x="23320" y="249019"/>
                  </a:cubicBezTo>
                  <a:cubicBezTo>
                    <a:pt x="23320" y="249019"/>
                    <a:pt x="23320" y="249019"/>
                    <a:pt x="24215" y="249019"/>
                  </a:cubicBezTo>
                  <a:cubicBezTo>
                    <a:pt x="25111" y="249019"/>
                    <a:pt x="23320" y="247868"/>
                    <a:pt x="23576" y="246589"/>
                  </a:cubicBezTo>
                  <a:lnTo>
                    <a:pt x="23576" y="246589"/>
                  </a:lnTo>
                  <a:cubicBezTo>
                    <a:pt x="23336" y="243609"/>
                    <a:pt x="23336" y="240615"/>
                    <a:pt x="23576" y="237636"/>
                  </a:cubicBezTo>
                  <a:lnTo>
                    <a:pt x="22809" y="237636"/>
                  </a:lnTo>
                  <a:cubicBezTo>
                    <a:pt x="22670" y="237177"/>
                    <a:pt x="22670" y="236688"/>
                    <a:pt x="22809" y="236229"/>
                  </a:cubicBezTo>
                  <a:cubicBezTo>
                    <a:pt x="21658" y="235334"/>
                    <a:pt x="22809" y="238531"/>
                    <a:pt x="21530" y="237764"/>
                  </a:cubicBezTo>
                  <a:cubicBezTo>
                    <a:pt x="22937" y="236613"/>
                    <a:pt x="21530" y="231881"/>
                    <a:pt x="22937" y="230985"/>
                  </a:cubicBezTo>
                  <a:cubicBezTo>
                    <a:pt x="24343" y="230090"/>
                    <a:pt x="22169" y="230985"/>
                    <a:pt x="22041" y="230090"/>
                  </a:cubicBezTo>
                  <a:lnTo>
                    <a:pt x="22041" y="230090"/>
                  </a:lnTo>
                  <a:lnTo>
                    <a:pt x="21402" y="230090"/>
                  </a:lnTo>
                  <a:cubicBezTo>
                    <a:pt x="21377" y="229441"/>
                    <a:pt x="21800" y="228860"/>
                    <a:pt x="22425" y="228683"/>
                  </a:cubicBezTo>
                  <a:cubicBezTo>
                    <a:pt x="22425" y="228683"/>
                    <a:pt x="22425" y="229323"/>
                    <a:pt x="22425" y="229578"/>
                  </a:cubicBezTo>
                  <a:cubicBezTo>
                    <a:pt x="22425" y="229834"/>
                    <a:pt x="22425" y="226381"/>
                    <a:pt x="22425" y="225997"/>
                  </a:cubicBezTo>
                  <a:lnTo>
                    <a:pt x="22425" y="227276"/>
                  </a:lnTo>
                  <a:cubicBezTo>
                    <a:pt x="22216" y="223539"/>
                    <a:pt x="21746" y="219821"/>
                    <a:pt x="21018" y="216149"/>
                  </a:cubicBezTo>
                  <a:lnTo>
                    <a:pt x="21018" y="216149"/>
                  </a:lnTo>
                  <a:cubicBezTo>
                    <a:pt x="20251" y="213591"/>
                    <a:pt x="21018" y="213975"/>
                    <a:pt x="21018" y="211161"/>
                  </a:cubicBezTo>
                  <a:lnTo>
                    <a:pt x="21018" y="211161"/>
                  </a:lnTo>
                  <a:cubicBezTo>
                    <a:pt x="20811" y="210494"/>
                    <a:pt x="20811" y="209781"/>
                    <a:pt x="21018" y="209114"/>
                  </a:cubicBezTo>
                  <a:cubicBezTo>
                    <a:pt x="21018" y="209754"/>
                    <a:pt x="21658" y="207708"/>
                    <a:pt x="22169" y="209115"/>
                  </a:cubicBezTo>
                  <a:cubicBezTo>
                    <a:pt x="21402" y="206301"/>
                    <a:pt x="21530" y="207708"/>
                    <a:pt x="20251" y="205917"/>
                  </a:cubicBezTo>
                  <a:lnTo>
                    <a:pt x="20251" y="205917"/>
                  </a:lnTo>
                  <a:cubicBezTo>
                    <a:pt x="19616" y="205371"/>
                    <a:pt x="19244" y="204580"/>
                    <a:pt x="19228" y="203743"/>
                  </a:cubicBezTo>
                  <a:cubicBezTo>
                    <a:pt x="19228" y="204894"/>
                    <a:pt x="19995" y="202847"/>
                    <a:pt x="20762" y="203743"/>
                  </a:cubicBezTo>
                  <a:cubicBezTo>
                    <a:pt x="21913" y="200673"/>
                    <a:pt x="19228" y="199394"/>
                    <a:pt x="20762" y="197859"/>
                  </a:cubicBezTo>
                  <a:cubicBezTo>
                    <a:pt x="19100" y="196580"/>
                    <a:pt x="19995" y="200545"/>
                    <a:pt x="19611" y="199778"/>
                  </a:cubicBezTo>
                  <a:cubicBezTo>
                    <a:pt x="19228" y="199010"/>
                    <a:pt x="18332" y="198755"/>
                    <a:pt x="18460" y="197732"/>
                  </a:cubicBezTo>
                  <a:cubicBezTo>
                    <a:pt x="18588" y="196708"/>
                    <a:pt x="20507" y="196069"/>
                    <a:pt x="20251" y="193639"/>
                  </a:cubicBezTo>
                  <a:lnTo>
                    <a:pt x="20251" y="193639"/>
                  </a:lnTo>
                  <a:cubicBezTo>
                    <a:pt x="20251" y="192616"/>
                    <a:pt x="19483" y="191848"/>
                    <a:pt x="20251" y="190697"/>
                  </a:cubicBezTo>
                  <a:cubicBezTo>
                    <a:pt x="21018" y="189546"/>
                    <a:pt x="20251" y="189290"/>
                    <a:pt x="18972" y="189162"/>
                  </a:cubicBezTo>
                  <a:lnTo>
                    <a:pt x="18972" y="191337"/>
                  </a:lnTo>
                  <a:cubicBezTo>
                    <a:pt x="18972" y="190185"/>
                    <a:pt x="17181" y="189034"/>
                    <a:pt x="17693" y="186988"/>
                  </a:cubicBezTo>
                  <a:cubicBezTo>
                    <a:pt x="18083" y="187290"/>
                    <a:pt x="18391" y="187686"/>
                    <a:pt x="18588" y="188139"/>
                  </a:cubicBezTo>
                  <a:cubicBezTo>
                    <a:pt x="18588" y="187500"/>
                    <a:pt x="18588" y="186988"/>
                    <a:pt x="18588" y="186349"/>
                  </a:cubicBezTo>
                  <a:cubicBezTo>
                    <a:pt x="18588" y="185709"/>
                    <a:pt x="18588" y="188907"/>
                    <a:pt x="19995" y="190313"/>
                  </a:cubicBezTo>
                  <a:cubicBezTo>
                    <a:pt x="19995" y="189546"/>
                    <a:pt x="18972" y="187755"/>
                    <a:pt x="19995" y="188395"/>
                  </a:cubicBezTo>
                  <a:cubicBezTo>
                    <a:pt x="18204" y="187500"/>
                    <a:pt x="19995" y="185965"/>
                    <a:pt x="18716" y="184430"/>
                  </a:cubicBezTo>
                  <a:lnTo>
                    <a:pt x="19483" y="184430"/>
                  </a:lnTo>
                  <a:cubicBezTo>
                    <a:pt x="19412" y="184007"/>
                    <a:pt x="19412" y="183574"/>
                    <a:pt x="19483" y="183151"/>
                  </a:cubicBezTo>
                  <a:lnTo>
                    <a:pt x="20507" y="183918"/>
                  </a:lnTo>
                  <a:cubicBezTo>
                    <a:pt x="19611" y="182639"/>
                    <a:pt x="20507" y="181361"/>
                    <a:pt x="20507" y="180081"/>
                  </a:cubicBezTo>
                  <a:cubicBezTo>
                    <a:pt x="20507" y="182767"/>
                    <a:pt x="19611" y="180721"/>
                    <a:pt x="19228" y="181872"/>
                  </a:cubicBezTo>
                  <a:cubicBezTo>
                    <a:pt x="18077" y="178675"/>
                    <a:pt x="21018" y="179954"/>
                    <a:pt x="20507" y="176244"/>
                  </a:cubicBezTo>
                  <a:cubicBezTo>
                    <a:pt x="20507" y="176244"/>
                    <a:pt x="20507" y="178163"/>
                    <a:pt x="19739" y="177396"/>
                  </a:cubicBezTo>
                  <a:cubicBezTo>
                    <a:pt x="19836" y="176664"/>
                    <a:pt x="20099" y="175964"/>
                    <a:pt x="20507" y="175349"/>
                  </a:cubicBezTo>
                  <a:cubicBezTo>
                    <a:pt x="20507" y="172919"/>
                    <a:pt x="19739" y="175349"/>
                    <a:pt x="19228" y="175349"/>
                  </a:cubicBezTo>
                  <a:cubicBezTo>
                    <a:pt x="18716" y="175349"/>
                    <a:pt x="19228" y="174198"/>
                    <a:pt x="18460" y="173175"/>
                  </a:cubicBezTo>
                  <a:lnTo>
                    <a:pt x="19228" y="173175"/>
                  </a:lnTo>
                  <a:cubicBezTo>
                    <a:pt x="19228" y="170489"/>
                    <a:pt x="17565" y="172536"/>
                    <a:pt x="18077" y="170105"/>
                  </a:cubicBezTo>
                  <a:lnTo>
                    <a:pt x="19100" y="171001"/>
                  </a:lnTo>
                  <a:lnTo>
                    <a:pt x="19100" y="169722"/>
                  </a:lnTo>
                  <a:lnTo>
                    <a:pt x="19995" y="169722"/>
                  </a:lnTo>
                  <a:cubicBezTo>
                    <a:pt x="19493" y="168715"/>
                    <a:pt x="19493" y="167531"/>
                    <a:pt x="19995" y="166524"/>
                  </a:cubicBezTo>
                  <a:cubicBezTo>
                    <a:pt x="19995" y="166524"/>
                    <a:pt x="18588" y="166524"/>
                    <a:pt x="18460" y="165245"/>
                  </a:cubicBezTo>
                  <a:cubicBezTo>
                    <a:pt x="18332" y="163966"/>
                    <a:pt x="19228" y="165245"/>
                    <a:pt x="18460" y="163838"/>
                  </a:cubicBezTo>
                  <a:cubicBezTo>
                    <a:pt x="18460" y="163838"/>
                    <a:pt x="19611" y="164606"/>
                    <a:pt x="18460" y="165501"/>
                  </a:cubicBezTo>
                  <a:lnTo>
                    <a:pt x="19228" y="165501"/>
                  </a:lnTo>
                  <a:cubicBezTo>
                    <a:pt x="19488" y="164538"/>
                    <a:pt x="19488" y="163523"/>
                    <a:pt x="19228" y="162559"/>
                  </a:cubicBezTo>
                  <a:cubicBezTo>
                    <a:pt x="19228" y="162559"/>
                    <a:pt x="19228" y="162559"/>
                    <a:pt x="19228" y="163327"/>
                  </a:cubicBezTo>
                  <a:lnTo>
                    <a:pt x="18077" y="160897"/>
                  </a:lnTo>
                  <a:cubicBezTo>
                    <a:pt x="18077" y="160897"/>
                    <a:pt x="18077" y="160897"/>
                    <a:pt x="18844" y="160897"/>
                  </a:cubicBezTo>
                  <a:cubicBezTo>
                    <a:pt x="19611" y="160897"/>
                    <a:pt x="18844" y="160001"/>
                    <a:pt x="18844" y="159362"/>
                  </a:cubicBezTo>
                  <a:cubicBezTo>
                    <a:pt x="18844" y="158722"/>
                    <a:pt x="19995" y="159362"/>
                    <a:pt x="20379" y="160385"/>
                  </a:cubicBezTo>
                  <a:lnTo>
                    <a:pt x="19611" y="158083"/>
                  </a:lnTo>
                  <a:cubicBezTo>
                    <a:pt x="19611" y="158083"/>
                    <a:pt x="20251" y="156804"/>
                    <a:pt x="20507" y="157060"/>
                  </a:cubicBezTo>
                  <a:cubicBezTo>
                    <a:pt x="20762" y="157316"/>
                    <a:pt x="19100" y="153862"/>
                    <a:pt x="19483" y="152072"/>
                  </a:cubicBezTo>
                  <a:cubicBezTo>
                    <a:pt x="19867" y="150281"/>
                    <a:pt x="19483" y="152072"/>
                    <a:pt x="19483" y="152072"/>
                  </a:cubicBezTo>
                  <a:cubicBezTo>
                    <a:pt x="19922" y="150395"/>
                    <a:pt x="19922" y="148633"/>
                    <a:pt x="19483" y="146956"/>
                  </a:cubicBezTo>
                  <a:lnTo>
                    <a:pt x="20507" y="145805"/>
                  </a:lnTo>
                  <a:cubicBezTo>
                    <a:pt x="20507" y="144270"/>
                    <a:pt x="19228" y="147339"/>
                    <a:pt x="18716" y="144781"/>
                  </a:cubicBezTo>
                  <a:cubicBezTo>
                    <a:pt x="18204" y="142223"/>
                    <a:pt x="19611" y="144781"/>
                    <a:pt x="19867" y="143375"/>
                  </a:cubicBezTo>
                  <a:cubicBezTo>
                    <a:pt x="18768" y="142320"/>
                    <a:pt x="18370" y="140729"/>
                    <a:pt x="18844" y="139282"/>
                  </a:cubicBezTo>
                  <a:cubicBezTo>
                    <a:pt x="18867" y="139622"/>
                    <a:pt x="18867" y="139964"/>
                    <a:pt x="18844" y="140305"/>
                  </a:cubicBezTo>
                  <a:close/>
                  <a:moveTo>
                    <a:pt x="17309" y="121376"/>
                  </a:moveTo>
                  <a:cubicBezTo>
                    <a:pt x="17309" y="121376"/>
                    <a:pt x="18077" y="122527"/>
                    <a:pt x="17309" y="122783"/>
                  </a:cubicBezTo>
                  <a:cubicBezTo>
                    <a:pt x="16542" y="123039"/>
                    <a:pt x="17181" y="122015"/>
                    <a:pt x="17949" y="121376"/>
                  </a:cubicBezTo>
                  <a:close/>
                  <a:moveTo>
                    <a:pt x="14112" y="92727"/>
                  </a:moveTo>
                  <a:cubicBezTo>
                    <a:pt x="14112" y="92727"/>
                    <a:pt x="14112" y="93366"/>
                    <a:pt x="14112" y="93878"/>
                  </a:cubicBezTo>
                  <a:cubicBezTo>
                    <a:pt x="13985" y="93505"/>
                    <a:pt x="13985" y="93100"/>
                    <a:pt x="14112" y="92727"/>
                  </a:cubicBezTo>
                  <a:close/>
                  <a:moveTo>
                    <a:pt x="4775" y="12790"/>
                  </a:moveTo>
                  <a:lnTo>
                    <a:pt x="4775" y="12790"/>
                  </a:lnTo>
                  <a:cubicBezTo>
                    <a:pt x="5159" y="13685"/>
                    <a:pt x="5159" y="13429"/>
                    <a:pt x="5159" y="12790"/>
                  </a:cubicBezTo>
                  <a:close/>
                  <a:moveTo>
                    <a:pt x="4775" y="11127"/>
                  </a:moveTo>
                  <a:cubicBezTo>
                    <a:pt x="4775" y="11127"/>
                    <a:pt x="4775" y="11127"/>
                    <a:pt x="4775" y="11127"/>
                  </a:cubicBezTo>
                  <a:cubicBezTo>
                    <a:pt x="4775" y="11127"/>
                    <a:pt x="4775" y="11127"/>
                    <a:pt x="4775" y="12023"/>
                  </a:cubicBezTo>
                  <a:cubicBezTo>
                    <a:pt x="4775" y="12918"/>
                    <a:pt x="5159" y="11639"/>
                    <a:pt x="5159" y="10999"/>
                  </a:cubicBezTo>
                  <a:close/>
                  <a:moveTo>
                    <a:pt x="14239" y="193639"/>
                  </a:moveTo>
                  <a:lnTo>
                    <a:pt x="14239" y="193639"/>
                  </a:lnTo>
                  <a:cubicBezTo>
                    <a:pt x="14879" y="194022"/>
                    <a:pt x="14751" y="193767"/>
                    <a:pt x="14495" y="193639"/>
                  </a:cubicBezTo>
                  <a:close/>
                </a:path>
              </a:pathLst>
            </a:custGeom>
            <a:solidFill>
              <a:srgbClr val="FF725E"/>
            </a:solidFill>
            <a:ln w="12783" cap="flat">
              <a:noFill/>
              <a:prstDash val="solid"/>
              <a:miter/>
            </a:ln>
          </p:spPr>
          <p:txBody>
            <a:bodyPr rtlCol="0" anchor="ctr"/>
            <a:lstStyle/>
            <a:p>
              <a:endParaRPr lang="en-US"/>
            </a:p>
          </p:txBody>
        </p:sp>
        <p:sp>
          <p:nvSpPr>
            <p:cNvPr id="1082" name="Freeform: Shape 1081">
              <a:extLst>
                <a:ext uri="{FF2B5EF4-FFF2-40B4-BE49-F238E27FC236}">
                  <a16:creationId xmlns:a16="http://schemas.microsoft.com/office/drawing/2014/main" id="{2A2CF47E-77F3-0B64-3F1D-5DCB78073414}"/>
                </a:ext>
              </a:extLst>
            </p:cNvPr>
            <p:cNvSpPr/>
            <p:nvPr/>
          </p:nvSpPr>
          <p:spPr>
            <a:xfrm>
              <a:off x="3655161" y="6129647"/>
              <a:ext cx="56" cy="113"/>
            </a:xfrm>
            <a:custGeom>
              <a:avLst/>
              <a:gdLst>
                <a:gd name="connsiteX0" fmla="*/ 57 w 56"/>
                <a:gd name="connsiteY0" fmla="*/ 0 h 113"/>
                <a:gd name="connsiteX1" fmla="*/ 57 w 56"/>
                <a:gd name="connsiteY1" fmla="*/ 0 h 113"/>
                <a:gd name="connsiteX2" fmla="*/ 57 w 56"/>
                <a:gd name="connsiteY2" fmla="*/ 0 h 113"/>
              </a:gdLst>
              <a:ahLst/>
              <a:cxnLst>
                <a:cxn ang="0">
                  <a:pos x="connsiteX0" y="connsiteY0"/>
                </a:cxn>
                <a:cxn ang="0">
                  <a:pos x="connsiteX1" y="connsiteY1"/>
                </a:cxn>
                <a:cxn ang="0">
                  <a:pos x="connsiteX2" y="connsiteY2"/>
                </a:cxn>
              </a:cxnLst>
              <a:rect l="l" t="t" r="r" b="b"/>
              <a:pathLst>
                <a:path w="56" h="113">
                  <a:moveTo>
                    <a:pt x="57" y="0"/>
                  </a:moveTo>
                  <a:lnTo>
                    <a:pt x="57" y="0"/>
                  </a:lnTo>
                  <a:cubicBezTo>
                    <a:pt x="57" y="0"/>
                    <a:pt x="-71" y="256"/>
                    <a:pt x="57" y="0"/>
                  </a:cubicBezTo>
                  <a:close/>
                </a:path>
              </a:pathLst>
            </a:custGeom>
            <a:solidFill>
              <a:srgbClr val="FF725E"/>
            </a:solidFill>
            <a:ln w="12783" cap="flat">
              <a:noFill/>
              <a:prstDash val="solid"/>
              <a:miter/>
            </a:ln>
          </p:spPr>
          <p:txBody>
            <a:bodyPr rtlCol="0" anchor="ctr"/>
            <a:lstStyle/>
            <a:p>
              <a:endParaRPr lang="en-US"/>
            </a:p>
          </p:txBody>
        </p:sp>
        <p:sp>
          <p:nvSpPr>
            <p:cNvPr id="1083" name="Freeform: Shape 1082">
              <a:extLst>
                <a:ext uri="{FF2B5EF4-FFF2-40B4-BE49-F238E27FC236}">
                  <a16:creationId xmlns:a16="http://schemas.microsoft.com/office/drawing/2014/main" id="{F3773A23-A046-612E-636C-E3FF52184D13}"/>
                </a:ext>
              </a:extLst>
            </p:cNvPr>
            <p:cNvSpPr/>
            <p:nvPr/>
          </p:nvSpPr>
          <p:spPr>
            <a:xfrm>
              <a:off x="3659695" y="6185795"/>
              <a:ext cx="127" cy="127"/>
            </a:xfrm>
            <a:custGeom>
              <a:avLst/>
              <a:gdLst>
                <a:gd name="connsiteX0" fmla="*/ 0 w 127"/>
                <a:gd name="connsiteY0" fmla="*/ 0 h 127"/>
                <a:gd name="connsiteX1" fmla="*/ 0 w 127"/>
                <a:gd name="connsiteY1" fmla="*/ 0 h 127"/>
                <a:gd name="connsiteX2" fmla="*/ 128 w 127"/>
                <a:gd name="connsiteY2" fmla="*/ 128 h 127"/>
                <a:gd name="connsiteX3" fmla="*/ 0 w 127"/>
                <a:gd name="connsiteY3" fmla="*/ 0 h 127"/>
              </a:gdLst>
              <a:ahLst/>
              <a:cxnLst>
                <a:cxn ang="0">
                  <a:pos x="connsiteX0" y="connsiteY0"/>
                </a:cxn>
                <a:cxn ang="0">
                  <a:pos x="connsiteX1" y="connsiteY1"/>
                </a:cxn>
                <a:cxn ang="0">
                  <a:pos x="connsiteX2" y="connsiteY2"/>
                </a:cxn>
                <a:cxn ang="0">
                  <a:pos x="connsiteX3" y="connsiteY3"/>
                </a:cxn>
              </a:cxnLst>
              <a:rect l="l" t="t" r="r" b="b"/>
              <a:pathLst>
                <a:path w="127" h="127">
                  <a:moveTo>
                    <a:pt x="0" y="0"/>
                  </a:moveTo>
                  <a:lnTo>
                    <a:pt x="0" y="0"/>
                  </a:lnTo>
                  <a:lnTo>
                    <a:pt x="128" y="128"/>
                  </a:lnTo>
                  <a:lnTo>
                    <a:pt x="0" y="0"/>
                  </a:lnTo>
                  <a:close/>
                </a:path>
              </a:pathLst>
            </a:custGeom>
            <a:solidFill>
              <a:srgbClr val="FF725E"/>
            </a:solidFill>
            <a:ln w="12783" cap="flat">
              <a:noFill/>
              <a:prstDash val="solid"/>
              <a:miter/>
            </a:ln>
          </p:spPr>
          <p:txBody>
            <a:bodyPr rtlCol="0" anchor="ctr"/>
            <a:lstStyle/>
            <a:p>
              <a:endParaRPr lang="en-US"/>
            </a:p>
          </p:txBody>
        </p:sp>
        <p:sp>
          <p:nvSpPr>
            <p:cNvPr id="1084" name="Freeform: Shape 1083">
              <a:extLst>
                <a:ext uri="{FF2B5EF4-FFF2-40B4-BE49-F238E27FC236}">
                  <a16:creationId xmlns:a16="http://schemas.microsoft.com/office/drawing/2014/main" id="{B3851C19-E809-85F3-74F6-ACCD7CFD23E2}"/>
                </a:ext>
              </a:extLst>
            </p:cNvPr>
            <p:cNvSpPr/>
            <p:nvPr/>
          </p:nvSpPr>
          <p:spPr>
            <a:xfrm>
              <a:off x="3652788" y="6070302"/>
              <a:ext cx="36" cy="709"/>
            </a:xfrm>
            <a:custGeom>
              <a:avLst/>
              <a:gdLst>
                <a:gd name="connsiteX0" fmla="*/ 0 w 36"/>
                <a:gd name="connsiteY0" fmla="*/ 0 h 709"/>
                <a:gd name="connsiteX1" fmla="*/ 0 w 36"/>
                <a:gd name="connsiteY1" fmla="*/ 640 h 709"/>
                <a:gd name="connsiteX2" fmla="*/ 0 w 36"/>
                <a:gd name="connsiteY2" fmla="*/ 0 h 709"/>
              </a:gdLst>
              <a:ahLst/>
              <a:cxnLst>
                <a:cxn ang="0">
                  <a:pos x="connsiteX0" y="connsiteY0"/>
                </a:cxn>
                <a:cxn ang="0">
                  <a:pos x="connsiteX1" y="connsiteY1"/>
                </a:cxn>
                <a:cxn ang="0">
                  <a:pos x="connsiteX2" y="connsiteY2"/>
                </a:cxn>
              </a:cxnLst>
              <a:rect l="l" t="t" r="r" b="b"/>
              <a:pathLst>
                <a:path w="36" h="709">
                  <a:moveTo>
                    <a:pt x="0" y="0"/>
                  </a:moveTo>
                  <a:cubicBezTo>
                    <a:pt x="49" y="210"/>
                    <a:pt x="49" y="429"/>
                    <a:pt x="0" y="640"/>
                  </a:cubicBezTo>
                  <a:cubicBezTo>
                    <a:pt x="0" y="640"/>
                    <a:pt x="0" y="1023"/>
                    <a:pt x="0" y="0"/>
                  </a:cubicBezTo>
                  <a:close/>
                </a:path>
              </a:pathLst>
            </a:custGeom>
            <a:solidFill>
              <a:srgbClr val="FF725E"/>
            </a:solidFill>
            <a:ln w="12783" cap="flat">
              <a:noFill/>
              <a:prstDash val="solid"/>
              <a:miter/>
            </a:ln>
          </p:spPr>
          <p:txBody>
            <a:bodyPr rtlCol="0" anchor="ctr"/>
            <a:lstStyle/>
            <a:p>
              <a:endParaRPr lang="en-US"/>
            </a:p>
          </p:txBody>
        </p:sp>
        <p:sp>
          <p:nvSpPr>
            <p:cNvPr id="1085" name="Freeform: Shape 1084">
              <a:extLst>
                <a:ext uri="{FF2B5EF4-FFF2-40B4-BE49-F238E27FC236}">
                  <a16:creationId xmlns:a16="http://schemas.microsoft.com/office/drawing/2014/main" id="{8911EDCC-B2D8-9FF7-06A6-958AE5BE852D}"/>
                </a:ext>
              </a:extLst>
            </p:cNvPr>
            <p:cNvSpPr/>
            <p:nvPr/>
          </p:nvSpPr>
          <p:spPr>
            <a:xfrm>
              <a:off x="3643141" y="6035898"/>
              <a:ext cx="111" cy="1023"/>
            </a:xfrm>
            <a:custGeom>
              <a:avLst/>
              <a:gdLst>
                <a:gd name="connsiteX0" fmla="*/ 54 w 111"/>
                <a:gd name="connsiteY0" fmla="*/ 0 h 1023"/>
                <a:gd name="connsiteX1" fmla="*/ 54 w 111"/>
                <a:gd name="connsiteY1" fmla="*/ 1023 h 1023"/>
                <a:gd name="connsiteX2" fmla="*/ 54 w 111"/>
                <a:gd name="connsiteY2" fmla="*/ 0 h 1023"/>
                <a:gd name="connsiteX3" fmla="*/ 54 w 111"/>
                <a:gd name="connsiteY3" fmla="*/ 0 h 1023"/>
              </a:gdLst>
              <a:ahLst/>
              <a:cxnLst>
                <a:cxn ang="0">
                  <a:pos x="connsiteX0" y="connsiteY0"/>
                </a:cxn>
                <a:cxn ang="0">
                  <a:pos x="connsiteX1" y="connsiteY1"/>
                </a:cxn>
                <a:cxn ang="0">
                  <a:pos x="connsiteX2" y="connsiteY2"/>
                </a:cxn>
                <a:cxn ang="0">
                  <a:pos x="connsiteX3" y="connsiteY3"/>
                </a:cxn>
              </a:cxnLst>
              <a:rect l="l" t="t" r="r" b="b"/>
              <a:pathLst>
                <a:path w="111" h="1023">
                  <a:moveTo>
                    <a:pt x="54" y="0"/>
                  </a:moveTo>
                  <a:lnTo>
                    <a:pt x="54" y="1023"/>
                  </a:lnTo>
                  <a:cubicBezTo>
                    <a:pt x="-18" y="686"/>
                    <a:pt x="-18" y="337"/>
                    <a:pt x="54" y="0"/>
                  </a:cubicBezTo>
                  <a:cubicBezTo>
                    <a:pt x="54" y="0"/>
                    <a:pt x="182" y="256"/>
                    <a:pt x="54" y="0"/>
                  </a:cubicBezTo>
                  <a:close/>
                </a:path>
              </a:pathLst>
            </a:custGeom>
            <a:solidFill>
              <a:srgbClr val="FF725E"/>
            </a:solidFill>
            <a:ln w="12783" cap="flat">
              <a:noFill/>
              <a:prstDash val="solid"/>
              <a:miter/>
            </a:ln>
          </p:spPr>
          <p:txBody>
            <a:bodyPr rtlCol="0" anchor="ctr"/>
            <a:lstStyle/>
            <a:p>
              <a:endParaRPr lang="en-US"/>
            </a:p>
          </p:txBody>
        </p:sp>
        <p:sp>
          <p:nvSpPr>
            <p:cNvPr id="1086" name="Freeform: Shape 1085">
              <a:extLst>
                <a:ext uri="{FF2B5EF4-FFF2-40B4-BE49-F238E27FC236}">
                  <a16:creationId xmlns:a16="http://schemas.microsoft.com/office/drawing/2014/main" id="{C59314A3-7BE8-717C-7DE3-9CD3D4326175}"/>
                </a:ext>
              </a:extLst>
            </p:cNvPr>
            <p:cNvSpPr/>
            <p:nvPr/>
          </p:nvSpPr>
          <p:spPr>
            <a:xfrm>
              <a:off x="3647416" y="6026177"/>
              <a:ext cx="12789" cy="341"/>
            </a:xfrm>
            <a:custGeom>
              <a:avLst/>
              <a:gdLst>
                <a:gd name="connsiteX0" fmla="*/ 0 w 12789"/>
                <a:gd name="connsiteY0" fmla="*/ 0 h 341"/>
                <a:gd name="connsiteX1" fmla="*/ 0 w 12789"/>
                <a:gd name="connsiteY1" fmla="*/ 0 h 341"/>
                <a:gd name="connsiteX2" fmla="*/ 0 w 12789"/>
                <a:gd name="connsiteY2" fmla="*/ 0 h 341"/>
              </a:gdLst>
              <a:ahLst/>
              <a:cxnLst>
                <a:cxn ang="0">
                  <a:pos x="connsiteX0" y="connsiteY0"/>
                </a:cxn>
                <a:cxn ang="0">
                  <a:pos x="connsiteX1" y="connsiteY1"/>
                </a:cxn>
                <a:cxn ang="0">
                  <a:pos x="connsiteX2" y="connsiteY2"/>
                </a:cxn>
              </a:cxnLst>
              <a:rect l="l" t="t" r="r" b="b"/>
              <a:pathLst>
                <a:path w="12789" h="341">
                  <a:moveTo>
                    <a:pt x="0" y="0"/>
                  </a:moveTo>
                  <a:lnTo>
                    <a:pt x="0" y="0"/>
                  </a:lnTo>
                  <a:cubicBezTo>
                    <a:pt x="0" y="0"/>
                    <a:pt x="0" y="767"/>
                    <a:pt x="0" y="0"/>
                  </a:cubicBezTo>
                  <a:close/>
                </a:path>
              </a:pathLst>
            </a:custGeom>
            <a:solidFill>
              <a:srgbClr val="FF725E"/>
            </a:solidFill>
            <a:ln w="12783" cap="flat">
              <a:noFill/>
              <a:prstDash val="solid"/>
              <a:miter/>
            </a:ln>
          </p:spPr>
          <p:txBody>
            <a:bodyPr rtlCol="0" anchor="ctr"/>
            <a:lstStyle/>
            <a:p>
              <a:endParaRPr lang="en-US"/>
            </a:p>
          </p:txBody>
        </p:sp>
        <p:sp>
          <p:nvSpPr>
            <p:cNvPr id="1087" name="Freeform: Shape 1086">
              <a:extLst>
                <a:ext uri="{FF2B5EF4-FFF2-40B4-BE49-F238E27FC236}">
                  <a16:creationId xmlns:a16="http://schemas.microsoft.com/office/drawing/2014/main" id="{B08F804B-68E0-2FB8-B211-554F18BA6FCF}"/>
                </a:ext>
              </a:extLst>
            </p:cNvPr>
            <p:cNvSpPr/>
            <p:nvPr/>
          </p:nvSpPr>
          <p:spPr>
            <a:xfrm>
              <a:off x="3645274" y="6033200"/>
              <a:ext cx="763" cy="1547"/>
            </a:xfrm>
            <a:custGeom>
              <a:avLst/>
              <a:gdLst>
                <a:gd name="connsiteX0" fmla="*/ 480 w 763"/>
                <a:gd name="connsiteY0" fmla="*/ 1547 h 1547"/>
                <a:gd name="connsiteX1" fmla="*/ 480 w 763"/>
                <a:gd name="connsiteY1" fmla="*/ 12 h 1547"/>
                <a:gd name="connsiteX2" fmla="*/ 480 w 763"/>
                <a:gd name="connsiteY2" fmla="*/ 12 h 1547"/>
                <a:gd name="connsiteX3" fmla="*/ 480 w 763"/>
                <a:gd name="connsiteY3" fmla="*/ 1547 h 1547"/>
              </a:gdLst>
              <a:ahLst/>
              <a:cxnLst>
                <a:cxn ang="0">
                  <a:pos x="connsiteX0" y="connsiteY0"/>
                </a:cxn>
                <a:cxn ang="0">
                  <a:pos x="connsiteX1" y="connsiteY1"/>
                </a:cxn>
                <a:cxn ang="0">
                  <a:pos x="connsiteX2" y="connsiteY2"/>
                </a:cxn>
                <a:cxn ang="0">
                  <a:pos x="connsiteX3" y="connsiteY3"/>
                </a:cxn>
              </a:cxnLst>
              <a:rect l="l" t="t" r="r" b="b"/>
              <a:pathLst>
                <a:path w="763" h="1547">
                  <a:moveTo>
                    <a:pt x="480" y="1547"/>
                  </a:moveTo>
                  <a:cubicBezTo>
                    <a:pt x="1119" y="1547"/>
                    <a:pt x="480" y="780"/>
                    <a:pt x="480" y="12"/>
                  </a:cubicBezTo>
                  <a:lnTo>
                    <a:pt x="480" y="12"/>
                  </a:lnTo>
                  <a:cubicBezTo>
                    <a:pt x="-160" y="-116"/>
                    <a:pt x="-160" y="780"/>
                    <a:pt x="480" y="1547"/>
                  </a:cubicBezTo>
                  <a:close/>
                </a:path>
              </a:pathLst>
            </a:custGeom>
            <a:solidFill>
              <a:srgbClr val="FF725E"/>
            </a:solidFill>
            <a:ln w="12783" cap="flat">
              <a:noFill/>
              <a:prstDash val="solid"/>
              <a:miter/>
            </a:ln>
          </p:spPr>
          <p:txBody>
            <a:bodyPr rtlCol="0" anchor="ctr"/>
            <a:lstStyle/>
            <a:p>
              <a:endParaRPr lang="en-US"/>
            </a:p>
          </p:txBody>
        </p:sp>
        <p:sp>
          <p:nvSpPr>
            <p:cNvPr id="1088" name="Freeform: Shape 1087">
              <a:extLst>
                <a:ext uri="{FF2B5EF4-FFF2-40B4-BE49-F238E27FC236}">
                  <a16:creationId xmlns:a16="http://schemas.microsoft.com/office/drawing/2014/main" id="{190FEB62-1406-74B0-9D0E-2E2AC804554E}"/>
                </a:ext>
              </a:extLst>
            </p:cNvPr>
            <p:cNvSpPr/>
            <p:nvPr/>
          </p:nvSpPr>
          <p:spPr>
            <a:xfrm>
              <a:off x="3645825" y="6031933"/>
              <a:ext cx="56" cy="1023"/>
            </a:xfrm>
            <a:custGeom>
              <a:avLst/>
              <a:gdLst>
                <a:gd name="connsiteX0" fmla="*/ 57 w 56"/>
                <a:gd name="connsiteY0" fmla="*/ 1023 h 1023"/>
                <a:gd name="connsiteX1" fmla="*/ 57 w 56"/>
                <a:gd name="connsiteY1" fmla="*/ 0 h 1023"/>
                <a:gd name="connsiteX2" fmla="*/ 57 w 56"/>
                <a:gd name="connsiteY2" fmla="*/ 1023 h 1023"/>
              </a:gdLst>
              <a:ahLst/>
              <a:cxnLst>
                <a:cxn ang="0">
                  <a:pos x="connsiteX0" y="connsiteY0"/>
                </a:cxn>
                <a:cxn ang="0">
                  <a:pos x="connsiteX1" y="connsiteY1"/>
                </a:cxn>
                <a:cxn ang="0">
                  <a:pos x="connsiteX2" y="connsiteY2"/>
                </a:cxn>
              </a:cxnLst>
              <a:rect l="l" t="t" r="r" b="b"/>
              <a:pathLst>
                <a:path w="56" h="1023">
                  <a:moveTo>
                    <a:pt x="57" y="1023"/>
                  </a:moveTo>
                  <a:lnTo>
                    <a:pt x="57" y="0"/>
                  </a:lnTo>
                  <a:cubicBezTo>
                    <a:pt x="57" y="0"/>
                    <a:pt x="-71" y="640"/>
                    <a:pt x="57" y="1023"/>
                  </a:cubicBezTo>
                  <a:close/>
                </a:path>
              </a:pathLst>
            </a:custGeom>
            <a:solidFill>
              <a:srgbClr val="FF725E"/>
            </a:solidFill>
            <a:ln w="12783" cap="flat">
              <a:noFill/>
              <a:prstDash val="solid"/>
              <a:miter/>
            </a:ln>
          </p:spPr>
          <p:txBody>
            <a:bodyPr rtlCol="0" anchor="ctr"/>
            <a:lstStyle/>
            <a:p>
              <a:endParaRPr lang="en-US"/>
            </a:p>
          </p:txBody>
        </p:sp>
        <p:sp>
          <p:nvSpPr>
            <p:cNvPr id="1089" name="Freeform: Shape 1088">
              <a:extLst>
                <a:ext uri="{FF2B5EF4-FFF2-40B4-BE49-F238E27FC236}">
                  <a16:creationId xmlns:a16="http://schemas.microsoft.com/office/drawing/2014/main" id="{5F889E5B-98AE-7BA5-5C1E-7F41EA59E2C1}"/>
                </a:ext>
              </a:extLst>
            </p:cNvPr>
            <p:cNvSpPr/>
            <p:nvPr/>
          </p:nvSpPr>
          <p:spPr>
            <a:xfrm>
              <a:off x="3644429" y="6042676"/>
              <a:ext cx="685" cy="909"/>
            </a:xfrm>
            <a:custGeom>
              <a:avLst/>
              <a:gdLst>
                <a:gd name="connsiteX0" fmla="*/ 685 w 685"/>
                <a:gd name="connsiteY0" fmla="*/ 0 h 909"/>
                <a:gd name="connsiteX1" fmla="*/ 46 w 685"/>
                <a:gd name="connsiteY1" fmla="*/ 0 h 909"/>
                <a:gd name="connsiteX2" fmla="*/ 685 w 685"/>
                <a:gd name="connsiteY2" fmla="*/ 0 h 909"/>
              </a:gdLst>
              <a:ahLst/>
              <a:cxnLst>
                <a:cxn ang="0">
                  <a:pos x="connsiteX0" y="connsiteY0"/>
                </a:cxn>
                <a:cxn ang="0">
                  <a:pos x="connsiteX1" y="connsiteY1"/>
                </a:cxn>
                <a:cxn ang="0">
                  <a:pos x="connsiteX2" y="connsiteY2"/>
                </a:cxn>
              </a:cxnLst>
              <a:rect l="l" t="t" r="r" b="b"/>
              <a:pathLst>
                <a:path w="685" h="909">
                  <a:moveTo>
                    <a:pt x="685" y="0"/>
                  </a:moveTo>
                  <a:cubicBezTo>
                    <a:pt x="685" y="0"/>
                    <a:pt x="-210" y="0"/>
                    <a:pt x="46" y="0"/>
                  </a:cubicBezTo>
                  <a:cubicBezTo>
                    <a:pt x="302" y="0"/>
                    <a:pt x="685" y="2046"/>
                    <a:pt x="685" y="0"/>
                  </a:cubicBezTo>
                  <a:close/>
                </a:path>
              </a:pathLst>
            </a:custGeom>
            <a:solidFill>
              <a:srgbClr val="FF725E"/>
            </a:solidFill>
            <a:ln w="12783" cap="flat">
              <a:noFill/>
              <a:prstDash val="solid"/>
              <a:miter/>
            </a:ln>
          </p:spPr>
          <p:txBody>
            <a:bodyPr rtlCol="0" anchor="ctr"/>
            <a:lstStyle/>
            <a:p>
              <a:endParaRPr lang="en-US"/>
            </a:p>
          </p:txBody>
        </p:sp>
        <p:sp>
          <p:nvSpPr>
            <p:cNvPr id="1090" name="Freeform: Shape 1089">
              <a:extLst>
                <a:ext uri="{FF2B5EF4-FFF2-40B4-BE49-F238E27FC236}">
                  <a16:creationId xmlns:a16="http://schemas.microsoft.com/office/drawing/2014/main" id="{F2A2DA17-A444-4984-1351-05C5E496C2F4}"/>
                </a:ext>
              </a:extLst>
            </p:cNvPr>
            <p:cNvSpPr/>
            <p:nvPr/>
          </p:nvSpPr>
          <p:spPr>
            <a:xfrm>
              <a:off x="3647033" y="6033979"/>
              <a:ext cx="767" cy="767"/>
            </a:xfrm>
            <a:custGeom>
              <a:avLst/>
              <a:gdLst>
                <a:gd name="connsiteX0" fmla="*/ 767 w 767"/>
                <a:gd name="connsiteY0" fmla="*/ 0 h 767"/>
                <a:gd name="connsiteX1" fmla="*/ 0 w 767"/>
                <a:gd name="connsiteY1" fmla="*/ 384 h 767"/>
                <a:gd name="connsiteX2" fmla="*/ 640 w 767"/>
                <a:gd name="connsiteY2" fmla="*/ 767 h 767"/>
                <a:gd name="connsiteX3" fmla="*/ 767 w 767"/>
                <a:gd name="connsiteY3" fmla="*/ 0 h 767"/>
              </a:gdLst>
              <a:ahLst/>
              <a:cxnLst>
                <a:cxn ang="0">
                  <a:pos x="connsiteX0" y="connsiteY0"/>
                </a:cxn>
                <a:cxn ang="0">
                  <a:pos x="connsiteX1" y="connsiteY1"/>
                </a:cxn>
                <a:cxn ang="0">
                  <a:pos x="connsiteX2" y="connsiteY2"/>
                </a:cxn>
                <a:cxn ang="0">
                  <a:pos x="connsiteX3" y="connsiteY3"/>
                </a:cxn>
              </a:cxnLst>
              <a:rect l="l" t="t" r="r" b="b"/>
              <a:pathLst>
                <a:path w="767" h="767">
                  <a:moveTo>
                    <a:pt x="767" y="0"/>
                  </a:moveTo>
                  <a:lnTo>
                    <a:pt x="0" y="384"/>
                  </a:lnTo>
                  <a:lnTo>
                    <a:pt x="640" y="767"/>
                  </a:lnTo>
                  <a:lnTo>
                    <a:pt x="767" y="0"/>
                  </a:lnTo>
                  <a:close/>
                </a:path>
              </a:pathLst>
            </a:custGeom>
            <a:solidFill>
              <a:srgbClr val="FF725E"/>
            </a:solidFill>
            <a:ln w="12783" cap="flat">
              <a:noFill/>
              <a:prstDash val="solid"/>
              <a:miter/>
            </a:ln>
          </p:spPr>
          <p:txBody>
            <a:bodyPr rtlCol="0" anchor="ctr"/>
            <a:lstStyle/>
            <a:p>
              <a:endParaRPr lang="en-US"/>
            </a:p>
          </p:txBody>
        </p:sp>
        <p:sp>
          <p:nvSpPr>
            <p:cNvPr id="1091" name="Freeform: Shape 1090">
              <a:extLst>
                <a:ext uri="{FF2B5EF4-FFF2-40B4-BE49-F238E27FC236}">
                  <a16:creationId xmlns:a16="http://schemas.microsoft.com/office/drawing/2014/main" id="{AE4BD1C3-C578-8573-562D-E274B66E7C7B}"/>
                </a:ext>
              </a:extLst>
            </p:cNvPr>
            <p:cNvSpPr/>
            <p:nvPr/>
          </p:nvSpPr>
          <p:spPr>
            <a:xfrm>
              <a:off x="3647431" y="6038839"/>
              <a:ext cx="113" cy="1279"/>
            </a:xfrm>
            <a:custGeom>
              <a:avLst/>
              <a:gdLst>
                <a:gd name="connsiteX0" fmla="*/ 114 w 113"/>
                <a:gd name="connsiteY0" fmla="*/ 1279 h 1279"/>
                <a:gd name="connsiteX1" fmla="*/ 114 w 113"/>
                <a:gd name="connsiteY1" fmla="*/ 0 h 1279"/>
                <a:gd name="connsiteX2" fmla="*/ 114 w 113"/>
                <a:gd name="connsiteY2" fmla="*/ 0 h 1279"/>
                <a:gd name="connsiteX3" fmla="*/ 114 w 113"/>
                <a:gd name="connsiteY3" fmla="*/ 1279 h 1279"/>
              </a:gdLst>
              <a:ahLst/>
              <a:cxnLst>
                <a:cxn ang="0">
                  <a:pos x="connsiteX0" y="connsiteY0"/>
                </a:cxn>
                <a:cxn ang="0">
                  <a:pos x="connsiteX1" y="connsiteY1"/>
                </a:cxn>
                <a:cxn ang="0">
                  <a:pos x="connsiteX2" y="connsiteY2"/>
                </a:cxn>
                <a:cxn ang="0">
                  <a:pos x="connsiteX3" y="connsiteY3"/>
                </a:cxn>
              </a:cxnLst>
              <a:rect l="l" t="t" r="r" b="b"/>
              <a:pathLst>
                <a:path w="113" h="1279">
                  <a:moveTo>
                    <a:pt x="114" y="1279"/>
                  </a:moveTo>
                  <a:lnTo>
                    <a:pt x="114" y="0"/>
                  </a:lnTo>
                  <a:cubicBezTo>
                    <a:pt x="114" y="0"/>
                    <a:pt x="114" y="0"/>
                    <a:pt x="114" y="0"/>
                  </a:cubicBezTo>
                  <a:cubicBezTo>
                    <a:pt x="114" y="0"/>
                    <a:pt x="-142" y="1279"/>
                    <a:pt x="114" y="1279"/>
                  </a:cubicBezTo>
                  <a:close/>
                </a:path>
              </a:pathLst>
            </a:custGeom>
            <a:solidFill>
              <a:srgbClr val="FF725E"/>
            </a:solidFill>
            <a:ln w="12783" cap="flat">
              <a:noFill/>
              <a:prstDash val="solid"/>
              <a:miter/>
            </a:ln>
          </p:spPr>
          <p:txBody>
            <a:bodyPr rtlCol="0" anchor="ctr"/>
            <a:lstStyle/>
            <a:p>
              <a:endParaRPr lang="en-US"/>
            </a:p>
          </p:txBody>
        </p:sp>
        <p:sp>
          <p:nvSpPr>
            <p:cNvPr id="1092" name="Freeform: Shape 1091">
              <a:extLst>
                <a:ext uri="{FF2B5EF4-FFF2-40B4-BE49-F238E27FC236}">
                  <a16:creationId xmlns:a16="http://schemas.microsoft.com/office/drawing/2014/main" id="{90F7C64A-F895-0524-0C2D-A7B5983CB3A2}"/>
                </a:ext>
              </a:extLst>
            </p:cNvPr>
            <p:cNvSpPr/>
            <p:nvPr/>
          </p:nvSpPr>
          <p:spPr>
            <a:xfrm>
              <a:off x="3647360" y="6037546"/>
              <a:ext cx="56" cy="909"/>
            </a:xfrm>
            <a:custGeom>
              <a:avLst/>
              <a:gdLst>
                <a:gd name="connsiteX0" fmla="*/ 57 w 56"/>
                <a:gd name="connsiteY0" fmla="*/ 909 h 909"/>
                <a:gd name="connsiteX1" fmla="*/ 57 w 56"/>
                <a:gd name="connsiteY1" fmla="*/ 14 h 909"/>
                <a:gd name="connsiteX2" fmla="*/ 57 w 56"/>
                <a:gd name="connsiteY2" fmla="*/ 909 h 909"/>
              </a:gdLst>
              <a:ahLst/>
              <a:cxnLst>
                <a:cxn ang="0">
                  <a:pos x="connsiteX0" y="connsiteY0"/>
                </a:cxn>
                <a:cxn ang="0">
                  <a:pos x="connsiteX1" y="connsiteY1"/>
                </a:cxn>
                <a:cxn ang="0">
                  <a:pos x="connsiteX2" y="connsiteY2"/>
                </a:cxn>
              </a:cxnLst>
              <a:rect l="l" t="t" r="r" b="b"/>
              <a:pathLst>
                <a:path w="56" h="909">
                  <a:moveTo>
                    <a:pt x="57" y="909"/>
                  </a:moveTo>
                  <a:cubicBezTo>
                    <a:pt x="57" y="909"/>
                    <a:pt x="57" y="142"/>
                    <a:pt x="57" y="14"/>
                  </a:cubicBezTo>
                  <a:cubicBezTo>
                    <a:pt x="57" y="-114"/>
                    <a:pt x="-71" y="654"/>
                    <a:pt x="57" y="909"/>
                  </a:cubicBezTo>
                  <a:close/>
                </a:path>
              </a:pathLst>
            </a:custGeom>
            <a:solidFill>
              <a:srgbClr val="FF725E"/>
            </a:solidFill>
            <a:ln w="12783" cap="flat">
              <a:noFill/>
              <a:prstDash val="solid"/>
              <a:miter/>
            </a:ln>
          </p:spPr>
          <p:txBody>
            <a:bodyPr rtlCol="0" anchor="ctr"/>
            <a:lstStyle/>
            <a:p>
              <a:endParaRPr lang="en-US"/>
            </a:p>
          </p:txBody>
        </p:sp>
        <p:sp>
          <p:nvSpPr>
            <p:cNvPr id="1093" name="Freeform: Shape 1092">
              <a:extLst>
                <a:ext uri="{FF2B5EF4-FFF2-40B4-BE49-F238E27FC236}">
                  <a16:creationId xmlns:a16="http://schemas.microsoft.com/office/drawing/2014/main" id="{41D5E8B3-D050-C284-6145-C9D3FA36915A}"/>
                </a:ext>
              </a:extLst>
            </p:cNvPr>
            <p:cNvSpPr/>
            <p:nvPr/>
          </p:nvSpPr>
          <p:spPr>
            <a:xfrm>
              <a:off x="3647928" y="6035642"/>
              <a:ext cx="255" cy="1279"/>
            </a:xfrm>
            <a:custGeom>
              <a:avLst/>
              <a:gdLst>
                <a:gd name="connsiteX0" fmla="*/ 256 w 255"/>
                <a:gd name="connsiteY0" fmla="*/ 0 h 1279"/>
                <a:gd name="connsiteX1" fmla="*/ 0 w 255"/>
                <a:gd name="connsiteY1" fmla="*/ 384 h 1279"/>
                <a:gd name="connsiteX2" fmla="*/ 0 w 255"/>
                <a:gd name="connsiteY2" fmla="*/ 1279 h 1279"/>
                <a:gd name="connsiteX3" fmla="*/ 256 w 255"/>
                <a:gd name="connsiteY3" fmla="*/ 0 h 1279"/>
              </a:gdLst>
              <a:ahLst/>
              <a:cxnLst>
                <a:cxn ang="0">
                  <a:pos x="connsiteX0" y="connsiteY0"/>
                </a:cxn>
                <a:cxn ang="0">
                  <a:pos x="connsiteX1" y="connsiteY1"/>
                </a:cxn>
                <a:cxn ang="0">
                  <a:pos x="connsiteX2" y="connsiteY2"/>
                </a:cxn>
                <a:cxn ang="0">
                  <a:pos x="connsiteX3" y="connsiteY3"/>
                </a:cxn>
              </a:cxnLst>
              <a:rect l="l" t="t" r="r" b="b"/>
              <a:pathLst>
                <a:path w="255" h="1279">
                  <a:moveTo>
                    <a:pt x="256" y="0"/>
                  </a:moveTo>
                  <a:lnTo>
                    <a:pt x="0" y="384"/>
                  </a:lnTo>
                  <a:lnTo>
                    <a:pt x="0" y="1279"/>
                  </a:lnTo>
                  <a:lnTo>
                    <a:pt x="256" y="0"/>
                  </a:lnTo>
                  <a:close/>
                </a:path>
              </a:pathLst>
            </a:custGeom>
            <a:solidFill>
              <a:srgbClr val="FF725E"/>
            </a:solidFill>
            <a:ln w="12783" cap="flat">
              <a:noFill/>
              <a:prstDash val="solid"/>
              <a:miter/>
            </a:ln>
          </p:spPr>
          <p:txBody>
            <a:bodyPr rtlCol="0" anchor="ctr"/>
            <a:lstStyle/>
            <a:p>
              <a:endParaRPr lang="en-US"/>
            </a:p>
          </p:txBody>
        </p:sp>
        <p:sp>
          <p:nvSpPr>
            <p:cNvPr id="1094" name="Freeform: Shape 1093">
              <a:extLst>
                <a:ext uri="{FF2B5EF4-FFF2-40B4-BE49-F238E27FC236}">
                  <a16:creationId xmlns:a16="http://schemas.microsoft.com/office/drawing/2014/main" id="{D2A0F181-F0AD-C3D6-F2E2-895D925A8202}"/>
                </a:ext>
              </a:extLst>
            </p:cNvPr>
            <p:cNvSpPr/>
            <p:nvPr/>
          </p:nvSpPr>
          <p:spPr>
            <a:xfrm>
              <a:off x="3648056" y="6053135"/>
              <a:ext cx="113" cy="1307"/>
            </a:xfrm>
            <a:custGeom>
              <a:avLst/>
              <a:gdLst>
                <a:gd name="connsiteX0" fmla="*/ 0 w 113"/>
                <a:gd name="connsiteY0" fmla="*/ 29 h 1307"/>
                <a:gd name="connsiteX1" fmla="*/ 0 w 113"/>
                <a:gd name="connsiteY1" fmla="*/ 1308 h 1307"/>
                <a:gd name="connsiteX2" fmla="*/ 0 w 113"/>
                <a:gd name="connsiteY2" fmla="*/ 1308 h 1307"/>
                <a:gd name="connsiteX3" fmla="*/ 0 w 113"/>
                <a:gd name="connsiteY3" fmla="*/ 29 h 1307"/>
              </a:gdLst>
              <a:ahLst/>
              <a:cxnLst>
                <a:cxn ang="0">
                  <a:pos x="connsiteX0" y="connsiteY0"/>
                </a:cxn>
                <a:cxn ang="0">
                  <a:pos x="connsiteX1" y="connsiteY1"/>
                </a:cxn>
                <a:cxn ang="0">
                  <a:pos x="connsiteX2" y="connsiteY2"/>
                </a:cxn>
                <a:cxn ang="0">
                  <a:pos x="connsiteX3" y="connsiteY3"/>
                </a:cxn>
              </a:cxnLst>
              <a:rect l="l" t="t" r="r" b="b"/>
              <a:pathLst>
                <a:path w="113" h="1307">
                  <a:moveTo>
                    <a:pt x="0" y="29"/>
                  </a:moveTo>
                  <a:lnTo>
                    <a:pt x="0" y="1308"/>
                  </a:lnTo>
                  <a:cubicBezTo>
                    <a:pt x="0" y="1308"/>
                    <a:pt x="0" y="1308"/>
                    <a:pt x="0" y="1308"/>
                  </a:cubicBezTo>
                  <a:cubicBezTo>
                    <a:pt x="0" y="1308"/>
                    <a:pt x="256" y="-227"/>
                    <a:pt x="0" y="29"/>
                  </a:cubicBezTo>
                  <a:close/>
                </a:path>
              </a:pathLst>
            </a:custGeom>
            <a:solidFill>
              <a:srgbClr val="FF725E"/>
            </a:solidFill>
            <a:ln w="12783" cap="flat">
              <a:noFill/>
              <a:prstDash val="solid"/>
              <a:miter/>
            </a:ln>
          </p:spPr>
          <p:txBody>
            <a:bodyPr rtlCol="0" anchor="ctr"/>
            <a:lstStyle/>
            <a:p>
              <a:endParaRPr lang="en-US"/>
            </a:p>
          </p:txBody>
        </p:sp>
        <p:sp>
          <p:nvSpPr>
            <p:cNvPr id="1095" name="Freeform: Shape 1094">
              <a:extLst>
                <a:ext uri="{FF2B5EF4-FFF2-40B4-BE49-F238E27FC236}">
                  <a16:creationId xmlns:a16="http://schemas.microsoft.com/office/drawing/2014/main" id="{B4277D0A-E0EF-69AF-7C7E-B9CBB6248C4A}"/>
                </a:ext>
              </a:extLst>
            </p:cNvPr>
            <p:cNvSpPr/>
            <p:nvPr/>
          </p:nvSpPr>
          <p:spPr>
            <a:xfrm>
              <a:off x="3649974" y="6049071"/>
              <a:ext cx="895" cy="12789"/>
            </a:xfrm>
            <a:custGeom>
              <a:avLst/>
              <a:gdLst>
                <a:gd name="connsiteX0" fmla="*/ 0 w 895"/>
                <a:gd name="connsiteY0" fmla="*/ 0 h 12789"/>
                <a:gd name="connsiteX1" fmla="*/ 0 w 895"/>
                <a:gd name="connsiteY1" fmla="*/ 0 h 12789"/>
                <a:gd name="connsiteX2" fmla="*/ 895 w 895"/>
                <a:gd name="connsiteY2" fmla="*/ 0 h 12789"/>
              </a:gdLst>
              <a:ahLst/>
              <a:cxnLst>
                <a:cxn ang="0">
                  <a:pos x="connsiteX0" y="connsiteY0"/>
                </a:cxn>
                <a:cxn ang="0">
                  <a:pos x="connsiteX1" y="connsiteY1"/>
                </a:cxn>
                <a:cxn ang="0">
                  <a:pos x="connsiteX2" y="connsiteY2"/>
                </a:cxn>
              </a:cxnLst>
              <a:rect l="l" t="t" r="r" b="b"/>
              <a:pathLst>
                <a:path w="895" h="12789">
                  <a:moveTo>
                    <a:pt x="0" y="0"/>
                  </a:moveTo>
                  <a:cubicBezTo>
                    <a:pt x="0" y="0"/>
                    <a:pt x="0" y="0"/>
                    <a:pt x="0" y="0"/>
                  </a:cubicBezTo>
                  <a:lnTo>
                    <a:pt x="895" y="0"/>
                  </a:lnTo>
                  <a:close/>
                </a:path>
              </a:pathLst>
            </a:custGeom>
            <a:solidFill>
              <a:srgbClr val="FF725E"/>
            </a:solidFill>
            <a:ln w="12783" cap="flat">
              <a:noFill/>
              <a:prstDash val="solid"/>
              <a:miter/>
            </a:ln>
          </p:spPr>
          <p:txBody>
            <a:bodyPr rtlCol="0" anchor="ctr"/>
            <a:lstStyle/>
            <a:p>
              <a:endParaRPr lang="en-US"/>
            </a:p>
          </p:txBody>
        </p:sp>
        <p:sp>
          <p:nvSpPr>
            <p:cNvPr id="1096" name="Freeform: Shape 1095">
              <a:extLst>
                <a:ext uri="{FF2B5EF4-FFF2-40B4-BE49-F238E27FC236}">
                  <a16:creationId xmlns:a16="http://schemas.microsoft.com/office/drawing/2014/main" id="{541318C2-474E-69BE-ACA8-8E6D1FB15825}"/>
                </a:ext>
              </a:extLst>
            </p:cNvPr>
            <p:cNvSpPr/>
            <p:nvPr/>
          </p:nvSpPr>
          <p:spPr>
            <a:xfrm>
              <a:off x="3650358" y="6051697"/>
              <a:ext cx="779" cy="2063"/>
            </a:xfrm>
            <a:custGeom>
              <a:avLst/>
              <a:gdLst>
                <a:gd name="connsiteX0" fmla="*/ 0 w 779"/>
                <a:gd name="connsiteY0" fmla="*/ 1211 h 2063"/>
                <a:gd name="connsiteX1" fmla="*/ 767 w 779"/>
                <a:gd name="connsiteY1" fmla="*/ 1211 h 2063"/>
                <a:gd name="connsiteX2" fmla="*/ 0 w 779"/>
                <a:gd name="connsiteY2" fmla="*/ 1211 h 2063"/>
              </a:gdLst>
              <a:ahLst/>
              <a:cxnLst>
                <a:cxn ang="0">
                  <a:pos x="connsiteX0" y="connsiteY0"/>
                </a:cxn>
                <a:cxn ang="0">
                  <a:pos x="connsiteX1" y="connsiteY1"/>
                </a:cxn>
                <a:cxn ang="0">
                  <a:pos x="connsiteX2" y="connsiteY2"/>
                </a:cxn>
              </a:cxnLst>
              <a:rect l="l" t="t" r="r" b="b"/>
              <a:pathLst>
                <a:path w="779" h="2063">
                  <a:moveTo>
                    <a:pt x="0" y="1211"/>
                  </a:moveTo>
                  <a:cubicBezTo>
                    <a:pt x="0" y="1211"/>
                    <a:pt x="895" y="3129"/>
                    <a:pt x="767" y="1211"/>
                  </a:cubicBezTo>
                  <a:cubicBezTo>
                    <a:pt x="639" y="-708"/>
                    <a:pt x="256" y="-68"/>
                    <a:pt x="0" y="1211"/>
                  </a:cubicBezTo>
                  <a:close/>
                </a:path>
              </a:pathLst>
            </a:custGeom>
            <a:solidFill>
              <a:srgbClr val="FF725E"/>
            </a:solidFill>
            <a:ln w="12783" cap="flat">
              <a:noFill/>
              <a:prstDash val="solid"/>
              <a:miter/>
            </a:ln>
          </p:spPr>
          <p:txBody>
            <a:bodyPr rtlCol="0" anchor="ctr"/>
            <a:lstStyle/>
            <a:p>
              <a:endParaRPr lang="en-US"/>
            </a:p>
          </p:txBody>
        </p:sp>
        <p:sp>
          <p:nvSpPr>
            <p:cNvPr id="1097" name="Freeform: Shape 1096">
              <a:extLst>
                <a:ext uri="{FF2B5EF4-FFF2-40B4-BE49-F238E27FC236}">
                  <a16:creationId xmlns:a16="http://schemas.microsoft.com/office/drawing/2014/main" id="{6B73947A-CBA9-142F-90A1-AECD956989EB}"/>
                </a:ext>
              </a:extLst>
            </p:cNvPr>
            <p:cNvSpPr/>
            <p:nvPr/>
          </p:nvSpPr>
          <p:spPr>
            <a:xfrm>
              <a:off x="3648567" y="6072732"/>
              <a:ext cx="1662" cy="255"/>
            </a:xfrm>
            <a:custGeom>
              <a:avLst/>
              <a:gdLst>
                <a:gd name="connsiteX0" fmla="*/ 1663 w 1662"/>
                <a:gd name="connsiteY0" fmla="*/ 256 h 255"/>
                <a:gd name="connsiteX1" fmla="*/ 1535 w 1662"/>
                <a:gd name="connsiteY1" fmla="*/ 0 h 255"/>
                <a:gd name="connsiteX2" fmla="*/ 0 w 1662"/>
                <a:gd name="connsiteY2" fmla="*/ 0 h 255"/>
                <a:gd name="connsiteX3" fmla="*/ 1663 w 1662"/>
                <a:gd name="connsiteY3" fmla="*/ 256 h 255"/>
              </a:gdLst>
              <a:ahLst/>
              <a:cxnLst>
                <a:cxn ang="0">
                  <a:pos x="connsiteX0" y="connsiteY0"/>
                </a:cxn>
                <a:cxn ang="0">
                  <a:pos x="connsiteX1" y="connsiteY1"/>
                </a:cxn>
                <a:cxn ang="0">
                  <a:pos x="connsiteX2" y="connsiteY2"/>
                </a:cxn>
                <a:cxn ang="0">
                  <a:pos x="connsiteX3" y="connsiteY3"/>
                </a:cxn>
              </a:cxnLst>
              <a:rect l="l" t="t" r="r" b="b"/>
              <a:pathLst>
                <a:path w="1662" h="255">
                  <a:moveTo>
                    <a:pt x="1663" y="256"/>
                  </a:moveTo>
                  <a:lnTo>
                    <a:pt x="1535" y="0"/>
                  </a:lnTo>
                  <a:lnTo>
                    <a:pt x="0" y="0"/>
                  </a:lnTo>
                  <a:lnTo>
                    <a:pt x="1663" y="256"/>
                  </a:lnTo>
                  <a:close/>
                </a:path>
              </a:pathLst>
            </a:custGeom>
            <a:solidFill>
              <a:srgbClr val="FF725E"/>
            </a:solidFill>
            <a:ln w="12783" cap="flat">
              <a:noFill/>
              <a:prstDash val="solid"/>
              <a:miter/>
            </a:ln>
          </p:spPr>
          <p:txBody>
            <a:bodyPr rtlCol="0" anchor="ctr"/>
            <a:lstStyle/>
            <a:p>
              <a:endParaRPr lang="en-US"/>
            </a:p>
          </p:txBody>
        </p:sp>
        <p:sp>
          <p:nvSpPr>
            <p:cNvPr id="1098" name="Freeform: Shape 1097">
              <a:extLst>
                <a:ext uri="{FF2B5EF4-FFF2-40B4-BE49-F238E27FC236}">
                  <a16:creationId xmlns:a16="http://schemas.microsoft.com/office/drawing/2014/main" id="{F485FC0C-8BF8-1E7D-1614-B0A68936950D}"/>
                </a:ext>
              </a:extLst>
            </p:cNvPr>
            <p:cNvSpPr/>
            <p:nvPr/>
          </p:nvSpPr>
          <p:spPr>
            <a:xfrm>
              <a:off x="3653698" y="6088137"/>
              <a:ext cx="1510" cy="2427"/>
            </a:xfrm>
            <a:custGeom>
              <a:avLst/>
              <a:gdLst>
                <a:gd name="connsiteX0" fmla="*/ 1137 w 1510"/>
                <a:gd name="connsiteY0" fmla="*/ 2374 h 2427"/>
                <a:gd name="connsiteX1" fmla="*/ 1137 w 1510"/>
                <a:gd name="connsiteY1" fmla="*/ 583 h 2427"/>
                <a:gd name="connsiteX2" fmla="*/ 370 w 1510"/>
                <a:gd name="connsiteY2" fmla="*/ 1350 h 2427"/>
                <a:gd name="connsiteX3" fmla="*/ 1137 w 1510"/>
                <a:gd name="connsiteY3" fmla="*/ 2374 h 2427"/>
              </a:gdLst>
              <a:ahLst/>
              <a:cxnLst>
                <a:cxn ang="0">
                  <a:pos x="connsiteX0" y="connsiteY0"/>
                </a:cxn>
                <a:cxn ang="0">
                  <a:pos x="connsiteX1" y="connsiteY1"/>
                </a:cxn>
                <a:cxn ang="0">
                  <a:pos x="connsiteX2" y="connsiteY2"/>
                </a:cxn>
                <a:cxn ang="0">
                  <a:pos x="connsiteX3" y="connsiteY3"/>
                </a:cxn>
              </a:cxnLst>
              <a:rect l="l" t="t" r="r" b="b"/>
              <a:pathLst>
                <a:path w="1510" h="2427">
                  <a:moveTo>
                    <a:pt x="1137" y="2374"/>
                  </a:moveTo>
                  <a:cubicBezTo>
                    <a:pt x="1137" y="711"/>
                    <a:pt x="242" y="2374"/>
                    <a:pt x="1137" y="583"/>
                  </a:cubicBezTo>
                  <a:cubicBezTo>
                    <a:pt x="2032" y="-1208"/>
                    <a:pt x="1137" y="1734"/>
                    <a:pt x="370" y="1350"/>
                  </a:cubicBezTo>
                  <a:cubicBezTo>
                    <a:pt x="-398" y="967"/>
                    <a:pt x="113" y="2757"/>
                    <a:pt x="1137" y="2374"/>
                  </a:cubicBezTo>
                  <a:close/>
                </a:path>
              </a:pathLst>
            </a:custGeom>
            <a:solidFill>
              <a:srgbClr val="FF725E"/>
            </a:solidFill>
            <a:ln w="12783" cap="flat">
              <a:noFill/>
              <a:prstDash val="solid"/>
              <a:miter/>
            </a:ln>
          </p:spPr>
          <p:txBody>
            <a:bodyPr rtlCol="0" anchor="ctr"/>
            <a:lstStyle/>
            <a:p>
              <a:endParaRPr lang="en-US"/>
            </a:p>
          </p:txBody>
        </p:sp>
        <p:sp>
          <p:nvSpPr>
            <p:cNvPr id="1099" name="Freeform: Shape 1098">
              <a:extLst>
                <a:ext uri="{FF2B5EF4-FFF2-40B4-BE49-F238E27FC236}">
                  <a16:creationId xmlns:a16="http://schemas.microsoft.com/office/drawing/2014/main" id="{12C28B7B-62B9-C6DA-B134-FE8AB9B1B009}"/>
                </a:ext>
              </a:extLst>
            </p:cNvPr>
            <p:cNvSpPr/>
            <p:nvPr/>
          </p:nvSpPr>
          <p:spPr>
            <a:xfrm>
              <a:off x="3653556" y="608948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00" name="Freeform: Shape 1099">
              <a:extLst>
                <a:ext uri="{FF2B5EF4-FFF2-40B4-BE49-F238E27FC236}">
                  <a16:creationId xmlns:a16="http://schemas.microsoft.com/office/drawing/2014/main" id="{C1ADCC12-FF23-6E79-89F5-F12287F300DF}"/>
                </a:ext>
              </a:extLst>
            </p:cNvPr>
            <p:cNvSpPr/>
            <p:nvPr/>
          </p:nvSpPr>
          <p:spPr>
            <a:xfrm>
              <a:off x="3656369" y="6289265"/>
              <a:ext cx="639" cy="1023"/>
            </a:xfrm>
            <a:custGeom>
              <a:avLst/>
              <a:gdLst>
                <a:gd name="connsiteX0" fmla="*/ 384 w 639"/>
                <a:gd name="connsiteY0" fmla="*/ 0 h 1023"/>
                <a:gd name="connsiteX1" fmla="*/ 0 w 639"/>
                <a:gd name="connsiteY1" fmla="*/ 1023 h 1023"/>
                <a:gd name="connsiteX2" fmla="*/ 639 w 639"/>
                <a:gd name="connsiteY2" fmla="*/ 256 h 1023"/>
                <a:gd name="connsiteX3" fmla="*/ 384 w 639"/>
                <a:gd name="connsiteY3" fmla="*/ 0 h 1023"/>
              </a:gdLst>
              <a:ahLst/>
              <a:cxnLst>
                <a:cxn ang="0">
                  <a:pos x="connsiteX0" y="connsiteY0"/>
                </a:cxn>
                <a:cxn ang="0">
                  <a:pos x="connsiteX1" y="connsiteY1"/>
                </a:cxn>
                <a:cxn ang="0">
                  <a:pos x="connsiteX2" y="connsiteY2"/>
                </a:cxn>
                <a:cxn ang="0">
                  <a:pos x="connsiteX3" y="connsiteY3"/>
                </a:cxn>
              </a:cxnLst>
              <a:rect l="l" t="t" r="r" b="b"/>
              <a:pathLst>
                <a:path w="639" h="1023">
                  <a:moveTo>
                    <a:pt x="384" y="0"/>
                  </a:moveTo>
                  <a:lnTo>
                    <a:pt x="0" y="1023"/>
                  </a:lnTo>
                  <a:lnTo>
                    <a:pt x="639" y="256"/>
                  </a:lnTo>
                  <a:lnTo>
                    <a:pt x="384" y="0"/>
                  </a:lnTo>
                  <a:close/>
                </a:path>
              </a:pathLst>
            </a:custGeom>
            <a:solidFill>
              <a:srgbClr val="FF725E"/>
            </a:solidFill>
            <a:ln w="12783" cap="flat">
              <a:noFill/>
              <a:prstDash val="solid"/>
              <a:miter/>
            </a:ln>
          </p:spPr>
          <p:txBody>
            <a:bodyPr rtlCol="0" anchor="ctr"/>
            <a:lstStyle/>
            <a:p>
              <a:endParaRPr lang="en-US"/>
            </a:p>
          </p:txBody>
        </p:sp>
        <p:sp>
          <p:nvSpPr>
            <p:cNvPr id="1101" name="Freeform: Shape 1100">
              <a:extLst>
                <a:ext uri="{FF2B5EF4-FFF2-40B4-BE49-F238E27FC236}">
                  <a16:creationId xmlns:a16="http://schemas.microsoft.com/office/drawing/2014/main" id="{1E0BDB8B-E68E-1FA1-38C7-9B250A5F1A62}"/>
                </a:ext>
              </a:extLst>
            </p:cNvPr>
            <p:cNvSpPr/>
            <p:nvPr/>
          </p:nvSpPr>
          <p:spPr>
            <a:xfrm>
              <a:off x="3656881" y="6291056"/>
              <a:ext cx="1023" cy="113"/>
            </a:xfrm>
            <a:custGeom>
              <a:avLst/>
              <a:gdLst>
                <a:gd name="connsiteX0" fmla="*/ 1023 w 1023"/>
                <a:gd name="connsiteY0" fmla="*/ 0 h 113"/>
                <a:gd name="connsiteX1" fmla="*/ 0 w 1023"/>
                <a:gd name="connsiteY1" fmla="*/ 0 h 113"/>
                <a:gd name="connsiteX2" fmla="*/ 895 w 1023"/>
                <a:gd name="connsiteY2" fmla="*/ 0 h 113"/>
                <a:gd name="connsiteX3" fmla="*/ 1023 w 1023"/>
                <a:gd name="connsiteY3" fmla="*/ 0 h 113"/>
              </a:gdLst>
              <a:ahLst/>
              <a:cxnLst>
                <a:cxn ang="0">
                  <a:pos x="connsiteX0" y="connsiteY0"/>
                </a:cxn>
                <a:cxn ang="0">
                  <a:pos x="connsiteX1" y="connsiteY1"/>
                </a:cxn>
                <a:cxn ang="0">
                  <a:pos x="connsiteX2" y="connsiteY2"/>
                </a:cxn>
                <a:cxn ang="0">
                  <a:pos x="connsiteX3" y="connsiteY3"/>
                </a:cxn>
              </a:cxnLst>
              <a:rect l="l" t="t" r="r" b="b"/>
              <a:pathLst>
                <a:path w="1023" h="113">
                  <a:moveTo>
                    <a:pt x="1023" y="0"/>
                  </a:moveTo>
                  <a:lnTo>
                    <a:pt x="0" y="0"/>
                  </a:lnTo>
                  <a:lnTo>
                    <a:pt x="895" y="0"/>
                  </a:lnTo>
                  <a:cubicBezTo>
                    <a:pt x="895" y="0"/>
                    <a:pt x="1023" y="256"/>
                    <a:pt x="1023" y="0"/>
                  </a:cubicBezTo>
                  <a:close/>
                </a:path>
              </a:pathLst>
            </a:custGeom>
            <a:solidFill>
              <a:srgbClr val="FF725E"/>
            </a:solidFill>
            <a:ln w="12783" cap="flat">
              <a:noFill/>
              <a:prstDash val="solid"/>
              <a:miter/>
            </a:ln>
          </p:spPr>
          <p:txBody>
            <a:bodyPr rtlCol="0" anchor="ctr"/>
            <a:lstStyle/>
            <a:p>
              <a:endParaRPr lang="en-US"/>
            </a:p>
          </p:txBody>
        </p:sp>
        <p:sp>
          <p:nvSpPr>
            <p:cNvPr id="1102" name="Freeform: Shape 1101">
              <a:extLst>
                <a:ext uri="{FF2B5EF4-FFF2-40B4-BE49-F238E27FC236}">
                  <a16:creationId xmlns:a16="http://schemas.microsoft.com/office/drawing/2014/main" id="{4FB9A270-DB99-C7B3-6DAA-51C630F63E45}"/>
                </a:ext>
              </a:extLst>
            </p:cNvPr>
            <p:cNvSpPr/>
            <p:nvPr/>
          </p:nvSpPr>
          <p:spPr>
            <a:xfrm>
              <a:off x="3659183" y="6152158"/>
              <a:ext cx="12789" cy="895"/>
            </a:xfrm>
            <a:custGeom>
              <a:avLst/>
              <a:gdLst>
                <a:gd name="connsiteX0" fmla="*/ 0 w 12789"/>
                <a:gd name="connsiteY0" fmla="*/ 0 h 895"/>
                <a:gd name="connsiteX1" fmla="*/ 0 w 12789"/>
                <a:gd name="connsiteY1" fmla="*/ 0 h 895"/>
                <a:gd name="connsiteX2" fmla="*/ 0 w 12789"/>
                <a:gd name="connsiteY2" fmla="*/ 895 h 895"/>
              </a:gdLst>
              <a:ahLst/>
              <a:cxnLst>
                <a:cxn ang="0">
                  <a:pos x="connsiteX0" y="connsiteY0"/>
                </a:cxn>
                <a:cxn ang="0">
                  <a:pos x="connsiteX1" y="connsiteY1"/>
                </a:cxn>
                <a:cxn ang="0">
                  <a:pos x="connsiteX2" y="connsiteY2"/>
                </a:cxn>
              </a:cxnLst>
              <a:rect l="l" t="t" r="r" b="b"/>
              <a:pathLst>
                <a:path w="12789" h="895">
                  <a:moveTo>
                    <a:pt x="0" y="0"/>
                  </a:moveTo>
                  <a:lnTo>
                    <a:pt x="0" y="0"/>
                  </a:lnTo>
                  <a:cubicBezTo>
                    <a:pt x="0" y="0"/>
                    <a:pt x="0" y="0"/>
                    <a:pt x="0" y="895"/>
                  </a:cubicBezTo>
                  <a:close/>
                </a:path>
              </a:pathLst>
            </a:custGeom>
            <a:solidFill>
              <a:srgbClr val="FF725E"/>
            </a:solidFill>
            <a:ln w="12783" cap="flat">
              <a:noFill/>
              <a:prstDash val="solid"/>
              <a:miter/>
            </a:ln>
          </p:spPr>
          <p:txBody>
            <a:bodyPr rtlCol="0" anchor="ctr"/>
            <a:lstStyle/>
            <a:p>
              <a:endParaRPr lang="en-US"/>
            </a:p>
          </p:txBody>
        </p:sp>
        <p:sp>
          <p:nvSpPr>
            <p:cNvPr id="1103" name="Freeform: Shape 1102">
              <a:extLst>
                <a:ext uri="{FF2B5EF4-FFF2-40B4-BE49-F238E27FC236}">
                  <a16:creationId xmlns:a16="http://schemas.microsoft.com/office/drawing/2014/main" id="{4404791E-CC4D-C007-6242-99770B4845A3}"/>
                </a:ext>
              </a:extLst>
            </p:cNvPr>
            <p:cNvSpPr/>
            <p:nvPr/>
          </p:nvSpPr>
          <p:spPr>
            <a:xfrm>
              <a:off x="3658288" y="6165715"/>
              <a:ext cx="895" cy="511"/>
            </a:xfrm>
            <a:custGeom>
              <a:avLst/>
              <a:gdLst>
                <a:gd name="connsiteX0" fmla="*/ 895 w 895"/>
                <a:gd name="connsiteY0" fmla="*/ 256 h 511"/>
                <a:gd name="connsiteX1" fmla="*/ 895 w 895"/>
                <a:gd name="connsiteY1" fmla="*/ 0 h 511"/>
                <a:gd name="connsiteX2" fmla="*/ 0 w 895"/>
                <a:gd name="connsiteY2" fmla="*/ 512 h 511"/>
                <a:gd name="connsiteX3" fmla="*/ 895 w 895"/>
                <a:gd name="connsiteY3" fmla="*/ 256 h 511"/>
              </a:gdLst>
              <a:ahLst/>
              <a:cxnLst>
                <a:cxn ang="0">
                  <a:pos x="connsiteX0" y="connsiteY0"/>
                </a:cxn>
                <a:cxn ang="0">
                  <a:pos x="connsiteX1" y="connsiteY1"/>
                </a:cxn>
                <a:cxn ang="0">
                  <a:pos x="connsiteX2" y="connsiteY2"/>
                </a:cxn>
                <a:cxn ang="0">
                  <a:pos x="connsiteX3" y="connsiteY3"/>
                </a:cxn>
              </a:cxnLst>
              <a:rect l="l" t="t" r="r" b="b"/>
              <a:pathLst>
                <a:path w="895" h="511">
                  <a:moveTo>
                    <a:pt x="895" y="256"/>
                  </a:moveTo>
                  <a:lnTo>
                    <a:pt x="895" y="0"/>
                  </a:lnTo>
                  <a:lnTo>
                    <a:pt x="0" y="512"/>
                  </a:lnTo>
                  <a:lnTo>
                    <a:pt x="895" y="256"/>
                  </a:lnTo>
                  <a:close/>
                </a:path>
              </a:pathLst>
            </a:custGeom>
            <a:solidFill>
              <a:srgbClr val="FF725E"/>
            </a:solidFill>
            <a:ln w="12783" cap="flat">
              <a:noFill/>
              <a:prstDash val="solid"/>
              <a:miter/>
            </a:ln>
          </p:spPr>
          <p:txBody>
            <a:bodyPr rtlCol="0" anchor="ctr"/>
            <a:lstStyle/>
            <a:p>
              <a:endParaRPr lang="en-US"/>
            </a:p>
          </p:txBody>
        </p:sp>
        <p:sp>
          <p:nvSpPr>
            <p:cNvPr id="1104" name="Freeform: Shape 1103">
              <a:extLst>
                <a:ext uri="{FF2B5EF4-FFF2-40B4-BE49-F238E27FC236}">
                  <a16:creationId xmlns:a16="http://schemas.microsoft.com/office/drawing/2014/main" id="{ED9D2A73-73BA-B461-F66F-256B8608B091}"/>
                </a:ext>
              </a:extLst>
            </p:cNvPr>
            <p:cNvSpPr/>
            <p:nvPr/>
          </p:nvSpPr>
          <p:spPr>
            <a:xfrm>
              <a:off x="3660462" y="6175869"/>
              <a:ext cx="511" cy="1618"/>
            </a:xfrm>
            <a:custGeom>
              <a:avLst/>
              <a:gdLst>
                <a:gd name="connsiteX0" fmla="*/ 512 w 511"/>
                <a:gd name="connsiteY0" fmla="*/ 1613 h 1618"/>
                <a:gd name="connsiteX1" fmla="*/ 512 w 511"/>
                <a:gd name="connsiteY1" fmla="*/ 78 h 1618"/>
                <a:gd name="connsiteX2" fmla="*/ 512 w 511"/>
                <a:gd name="connsiteY2" fmla="*/ 1613 h 1618"/>
              </a:gdLst>
              <a:ahLst/>
              <a:cxnLst>
                <a:cxn ang="0">
                  <a:pos x="connsiteX0" y="connsiteY0"/>
                </a:cxn>
                <a:cxn ang="0">
                  <a:pos x="connsiteX1" y="connsiteY1"/>
                </a:cxn>
                <a:cxn ang="0">
                  <a:pos x="connsiteX2" y="connsiteY2"/>
                </a:cxn>
              </a:cxnLst>
              <a:rect l="l" t="t" r="r" b="b"/>
              <a:pathLst>
                <a:path w="511" h="1618">
                  <a:moveTo>
                    <a:pt x="512" y="1613"/>
                  </a:moveTo>
                  <a:cubicBezTo>
                    <a:pt x="512" y="1613"/>
                    <a:pt x="512" y="590"/>
                    <a:pt x="512" y="78"/>
                  </a:cubicBezTo>
                  <a:cubicBezTo>
                    <a:pt x="512" y="-433"/>
                    <a:pt x="-639" y="1741"/>
                    <a:pt x="512" y="1613"/>
                  </a:cubicBezTo>
                  <a:close/>
                </a:path>
              </a:pathLst>
            </a:custGeom>
            <a:solidFill>
              <a:srgbClr val="FF725E"/>
            </a:solidFill>
            <a:ln w="12783" cap="flat">
              <a:noFill/>
              <a:prstDash val="solid"/>
              <a:miter/>
            </a:ln>
          </p:spPr>
          <p:txBody>
            <a:bodyPr rtlCol="0" anchor="ctr"/>
            <a:lstStyle/>
            <a:p>
              <a:endParaRPr lang="en-US"/>
            </a:p>
          </p:txBody>
        </p:sp>
        <p:sp>
          <p:nvSpPr>
            <p:cNvPr id="1105" name="Freeform: Shape 1104">
              <a:extLst>
                <a:ext uri="{FF2B5EF4-FFF2-40B4-BE49-F238E27FC236}">
                  <a16:creationId xmlns:a16="http://schemas.microsoft.com/office/drawing/2014/main" id="{D41F736E-5209-464B-DF10-A5D6D9B86C7B}"/>
                </a:ext>
              </a:extLst>
            </p:cNvPr>
            <p:cNvSpPr/>
            <p:nvPr/>
          </p:nvSpPr>
          <p:spPr>
            <a:xfrm>
              <a:off x="3670694" y="6287730"/>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106" name="Freeform: Shape 1105">
              <a:extLst>
                <a:ext uri="{FF2B5EF4-FFF2-40B4-BE49-F238E27FC236}">
                  <a16:creationId xmlns:a16="http://schemas.microsoft.com/office/drawing/2014/main" id="{603304FC-9DB1-781D-225A-3694941853F0}"/>
                </a:ext>
              </a:extLst>
            </p:cNvPr>
            <p:cNvSpPr/>
            <p:nvPr/>
          </p:nvSpPr>
          <p:spPr>
            <a:xfrm>
              <a:off x="3669671" y="6288753"/>
              <a:ext cx="127" cy="639"/>
            </a:xfrm>
            <a:custGeom>
              <a:avLst/>
              <a:gdLst>
                <a:gd name="connsiteX0" fmla="*/ 128 w 127"/>
                <a:gd name="connsiteY0" fmla="*/ 256 h 639"/>
                <a:gd name="connsiteX1" fmla="*/ 128 w 127"/>
                <a:gd name="connsiteY1" fmla="*/ 0 h 639"/>
                <a:gd name="connsiteX2" fmla="*/ 0 w 127"/>
                <a:gd name="connsiteY2" fmla="*/ 640 h 639"/>
                <a:gd name="connsiteX3" fmla="*/ 128 w 127"/>
                <a:gd name="connsiteY3" fmla="*/ 256 h 639"/>
              </a:gdLst>
              <a:ahLst/>
              <a:cxnLst>
                <a:cxn ang="0">
                  <a:pos x="connsiteX0" y="connsiteY0"/>
                </a:cxn>
                <a:cxn ang="0">
                  <a:pos x="connsiteX1" y="connsiteY1"/>
                </a:cxn>
                <a:cxn ang="0">
                  <a:pos x="connsiteX2" y="connsiteY2"/>
                </a:cxn>
                <a:cxn ang="0">
                  <a:pos x="connsiteX3" y="connsiteY3"/>
                </a:cxn>
              </a:cxnLst>
              <a:rect l="l" t="t" r="r" b="b"/>
              <a:pathLst>
                <a:path w="127" h="639">
                  <a:moveTo>
                    <a:pt x="128" y="256"/>
                  </a:moveTo>
                  <a:lnTo>
                    <a:pt x="128" y="0"/>
                  </a:lnTo>
                  <a:lnTo>
                    <a:pt x="0" y="640"/>
                  </a:lnTo>
                  <a:lnTo>
                    <a:pt x="128" y="256"/>
                  </a:lnTo>
                  <a:close/>
                </a:path>
              </a:pathLst>
            </a:custGeom>
            <a:solidFill>
              <a:srgbClr val="FF725E"/>
            </a:solidFill>
            <a:ln w="12783" cap="flat">
              <a:noFill/>
              <a:prstDash val="solid"/>
              <a:miter/>
            </a:ln>
          </p:spPr>
          <p:txBody>
            <a:bodyPr rtlCol="0" anchor="ctr"/>
            <a:lstStyle/>
            <a:p>
              <a:endParaRPr lang="en-US"/>
            </a:p>
          </p:txBody>
        </p:sp>
        <p:sp>
          <p:nvSpPr>
            <p:cNvPr id="1107" name="Freeform: Shape 1106">
              <a:extLst>
                <a:ext uri="{FF2B5EF4-FFF2-40B4-BE49-F238E27FC236}">
                  <a16:creationId xmlns:a16="http://schemas.microsoft.com/office/drawing/2014/main" id="{22F27B69-2CAF-8FA8-5A5F-CB3CD4CF1A83}"/>
                </a:ext>
              </a:extLst>
            </p:cNvPr>
            <p:cNvSpPr/>
            <p:nvPr/>
          </p:nvSpPr>
          <p:spPr>
            <a:xfrm>
              <a:off x="3669287" y="6288370"/>
              <a:ext cx="56" cy="1151"/>
            </a:xfrm>
            <a:custGeom>
              <a:avLst/>
              <a:gdLst>
                <a:gd name="connsiteX0" fmla="*/ 0 w 56"/>
                <a:gd name="connsiteY0" fmla="*/ 640 h 1151"/>
                <a:gd name="connsiteX1" fmla="*/ 0 w 56"/>
                <a:gd name="connsiteY1" fmla="*/ 640 h 1151"/>
                <a:gd name="connsiteX2" fmla="*/ 0 w 56"/>
                <a:gd name="connsiteY2" fmla="*/ 0 h 1151"/>
                <a:gd name="connsiteX3" fmla="*/ 0 w 56"/>
                <a:gd name="connsiteY3" fmla="*/ 640 h 1151"/>
              </a:gdLst>
              <a:ahLst/>
              <a:cxnLst>
                <a:cxn ang="0">
                  <a:pos x="connsiteX0" y="connsiteY0"/>
                </a:cxn>
                <a:cxn ang="0">
                  <a:pos x="connsiteX1" y="connsiteY1"/>
                </a:cxn>
                <a:cxn ang="0">
                  <a:pos x="connsiteX2" y="connsiteY2"/>
                </a:cxn>
                <a:cxn ang="0">
                  <a:pos x="connsiteX3" y="connsiteY3"/>
                </a:cxn>
              </a:cxnLst>
              <a:rect l="l" t="t" r="r" b="b"/>
              <a:pathLst>
                <a:path w="56" h="1151">
                  <a:moveTo>
                    <a:pt x="0" y="640"/>
                  </a:moveTo>
                  <a:cubicBezTo>
                    <a:pt x="0" y="1791"/>
                    <a:pt x="0" y="640"/>
                    <a:pt x="0" y="640"/>
                  </a:cubicBezTo>
                  <a:lnTo>
                    <a:pt x="0" y="0"/>
                  </a:lnTo>
                  <a:cubicBezTo>
                    <a:pt x="0" y="0"/>
                    <a:pt x="128" y="1023"/>
                    <a:pt x="0" y="640"/>
                  </a:cubicBezTo>
                  <a:close/>
                </a:path>
              </a:pathLst>
            </a:custGeom>
            <a:solidFill>
              <a:srgbClr val="FF725E"/>
            </a:solidFill>
            <a:ln w="12783" cap="flat">
              <a:noFill/>
              <a:prstDash val="solid"/>
              <a:miter/>
            </a:ln>
          </p:spPr>
          <p:txBody>
            <a:bodyPr rtlCol="0" anchor="ctr"/>
            <a:lstStyle/>
            <a:p>
              <a:endParaRPr lang="en-US"/>
            </a:p>
          </p:txBody>
        </p:sp>
        <p:sp>
          <p:nvSpPr>
            <p:cNvPr id="1108" name="Freeform: Shape 1107">
              <a:extLst>
                <a:ext uri="{FF2B5EF4-FFF2-40B4-BE49-F238E27FC236}">
                  <a16:creationId xmlns:a16="http://schemas.microsoft.com/office/drawing/2014/main" id="{06DC5FCF-A4FC-D7F8-AB7C-72F4399C2A3E}"/>
                </a:ext>
              </a:extLst>
            </p:cNvPr>
            <p:cNvSpPr/>
            <p:nvPr/>
          </p:nvSpPr>
          <p:spPr>
            <a:xfrm>
              <a:off x="3668903" y="628657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109" name="Freeform: Shape 1108">
              <a:extLst>
                <a:ext uri="{FF2B5EF4-FFF2-40B4-BE49-F238E27FC236}">
                  <a16:creationId xmlns:a16="http://schemas.microsoft.com/office/drawing/2014/main" id="{DFF515E2-B4F5-61D8-9D35-291633093959}"/>
                </a:ext>
              </a:extLst>
            </p:cNvPr>
            <p:cNvSpPr/>
            <p:nvPr/>
          </p:nvSpPr>
          <p:spPr>
            <a:xfrm>
              <a:off x="3668903" y="628657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110" name="Freeform: Shape 1109">
              <a:extLst>
                <a:ext uri="{FF2B5EF4-FFF2-40B4-BE49-F238E27FC236}">
                  <a16:creationId xmlns:a16="http://schemas.microsoft.com/office/drawing/2014/main" id="{84D3126D-5D0B-1614-F57C-3249C7EA4C02}"/>
                </a:ext>
              </a:extLst>
            </p:cNvPr>
            <p:cNvSpPr/>
            <p:nvPr/>
          </p:nvSpPr>
          <p:spPr>
            <a:xfrm>
              <a:off x="3668776" y="6286835"/>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111" name="Freeform: Shape 1110">
              <a:extLst>
                <a:ext uri="{FF2B5EF4-FFF2-40B4-BE49-F238E27FC236}">
                  <a16:creationId xmlns:a16="http://schemas.microsoft.com/office/drawing/2014/main" id="{97A36609-7A0C-1011-8003-DDA97A7C7C1C}"/>
                </a:ext>
              </a:extLst>
            </p:cNvPr>
            <p:cNvSpPr/>
            <p:nvPr/>
          </p:nvSpPr>
          <p:spPr>
            <a:xfrm>
              <a:off x="3668776" y="628773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12" name="Freeform: Shape 1111">
              <a:extLst>
                <a:ext uri="{FF2B5EF4-FFF2-40B4-BE49-F238E27FC236}">
                  <a16:creationId xmlns:a16="http://schemas.microsoft.com/office/drawing/2014/main" id="{35CE21E4-F5A8-AFA3-6D3A-BFB00E8DA36C}"/>
                </a:ext>
              </a:extLst>
            </p:cNvPr>
            <p:cNvSpPr/>
            <p:nvPr/>
          </p:nvSpPr>
          <p:spPr>
            <a:xfrm>
              <a:off x="3668776" y="6287730"/>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113" name="Freeform: Shape 1112">
              <a:extLst>
                <a:ext uri="{FF2B5EF4-FFF2-40B4-BE49-F238E27FC236}">
                  <a16:creationId xmlns:a16="http://schemas.microsoft.com/office/drawing/2014/main" id="{81F35E2C-8E30-C8A5-242A-43514DD28D00}"/>
                </a:ext>
              </a:extLst>
            </p:cNvPr>
            <p:cNvSpPr/>
            <p:nvPr/>
          </p:nvSpPr>
          <p:spPr>
            <a:xfrm>
              <a:off x="3668903" y="6287730"/>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114" name="Freeform: Shape 1113">
              <a:extLst>
                <a:ext uri="{FF2B5EF4-FFF2-40B4-BE49-F238E27FC236}">
                  <a16:creationId xmlns:a16="http://schemas.microsoft.com/office/drawing/2014/main" id="{7D780217-CD12-B957-ABBD-422373B590AA}"/>
                </a:ext>
              </a:extLst>
            </p:cNvPr>
            <p:cNvSpPr/>
            <p:nvPr/>
          </p:nvSpPr>
          <p:spPr>
            <a:xfrm>
              <a:off x="3669287" y="6289990"/>
              <a:ext cx="12789" cy="170"/>
            </a:xfrm>
            <a:custGeom>
              <a:avLst/>
              <a:gdLst>
                <a:gd name="connsiteX0" fmla="*/ 0 w 12789"/>
                <a:gd name="connsiteY0" fmla="*/ 171 h 170"/>
                <a:gd name="connsiteX1" fmla="*/ 0 w 12789"/>
                <a:gd name="connsiteY1" fmla="*/ 171 h 170"/>
                <a:gd name="connsiteX2" fmla="*/ 0 w 12789"/>
                <a:gd name="connsiteY2" fmla="*/ 171 h 170"/>
              </a:gdLst>
              <a:ahLst/>
              <a:cxnLst>
                <a:cxn ang="0">
                  <a:pos x="connsiteX0" y="connsiteY0"/>
                </a:cxn>
                <a:cxn ang="0">
                  <a:pos x="connsiteX1" y="connsiteY1"/>
                </a:cxn>
                <a:cxn ang="0">
                  <a:pos x="connsiteX2" y="connsiteY2"/>
                </a:cxn>
              </a:cxnLst>
              <a:rect l="l" t="t" r="r" b="b"/>
              <a:pathLst>
                <a:path w="12789" h="170">
                  <a:moveTo>
                    <a:pt x="0" y="171"/>
                  </a:moveTo>
                  <a:lnTo>
                    <a:pt x="0" y="171"/>
                  </a:lnTo>
                  <a:cubicBezTo>
                    <a:pt x="0" y="171"/>
                    <a:pt x="0" y="-213"/>
                    <a:pt x="0" y="171"/>
                  </a:cubicBezTo>
                  <a:close/>
                </a:path>
              </a:pathLst>
            </a:custGeom>
            <a:solidFill>
              <a:srgbClr val="FF725E"/>
            </a:solidFill>
            <a:ln w="12783" cap="flat">
              <a:noFill/>
              <a:prstDash val="solid"/>
              <a:miter/>
            </a:ln>
          </p:spPr>
          <p:txBody>
            <a:bodyPr rtlCol="0" anchor="ctr"/>
            <a:lstStyle/>
            <a:p>
              <a:endParaRPr lang="en-US"/>
            </a:p>
          </p:txBody>
        </p:sp>
        <p:sp>
          <p:nvSpPr>
            <p:cNvPr id="1115" name="Freeform: Shape 1114">
              <a:extLst>
                <a:ext uri="{FF2B5EF4-FFF2-40B4-BE49-F238E27FC236}">
                  <a16:creationId xmlns:a16="http://schemas.microsoft.com/office/drawing/2014/main" id="{39A6AD3D-2E1E-728E-04C5-4538EA8FA52D}"/>
                </a:ext>
              </a:extLst>
            </p:cNvPr>
            <p:cNvSpPr/>
            <p:nvPr/>
          </p:nvSpPr>
          <p:spPr>
            <a:xfrm>
              <a:off x="3668264" y="6286323"/>
              <a:ext cx="61" cy="895"/>
            </a:xfrm>
            <a:custGeom>
              <a:avLst/>
              <a:gdLst>
                <a:gd name="connsiteX0" fmla="*/ 0 w 61"/>
                <a:gd name="connsiteY0" fmla="*/ 0 h 895"/>
                <a:gd name="connsiteX1" fmla="*/ 0 w 61"/>
                <a:gd name="connsiteY1" fmla="*/ 895 h 895"/>
                <a:gd name="connsiteX2" fmla="*/ 0 w 61"/>
                <a:gd name="connsiteY2" fmla="*/ 895 h 895"/>
                <a:gd name="connsiteX3" fmla="*/ 0 w 61"/>
                <a:gd name="connsiteY3" fmla="*/ 0 h 895"/>
              </a:gdLst>
              <a:ahLst/>
              <a:cxnLst>
                <a:cxn ang="0">
                  <a:pos x="connsiteX0" y="connsiteY0"/>
                </a:cxn>
                <a:cxn ang="0">
                  <a:pos x="connsiteX1" y="connsiteY1"/>
                </a:cxn>
                <a:cxn ang="0">
                  <a:pos x="connsiteX2" y="connsiteY2"/>
                </a:cxn>
                <a:cxn ang="0">
                  <a:pos x="connsiteX3" y="connsiteY3"/>
                </a:cxn>
              </a:cxnLst>
              <a:rect l="l" t="t" r="r" b="b"/>
              <a:pathLst>
                <a:path w="61" h="895">
                  <a:moveTo>
                    <a:pt x="0" y="0"/>
                  </a:moveTo>
                  <a:cubicBezTo>
                    <a:pt x="62" y="295"/>
                    <a:pt x="62" y="600"/>
                    <a:pt x="0" y="895"/>
                  </a:cubicBezTo>
                  <a:lnTo>
                    <a:pt x="0" y="895"/>
                  </a:lnTo>
                  <a:cubicBezTo>
                    <a:pt x="82" y="603"/>
                    <a:pt x="82" y="293"/>
                    <a:pt x="0" y="0"/>
                  </a:cubicBezTo>
                  <a:close/>
                </a:path>
              </a:pathLst>
            </a:custGeom>
            <a:solidFill>
              <a:srgbClr val="FF725E"/>
            </a:solidFill>
            <a:ln w="12783" cap="flat">
              <a:noFill/>
              <a:prstDash val="solid"/>
              <a:miter/>
            </a:ln>
          </p:spPr>
          <p:txBody>
            <a:bodyPr rtlCol="0" anchor="ctr"/>
            <a:lstStyle/>
            <a:p>
              <a:endParaRPr lang="en-US"/>
            </a:p>
          </p:txBody>
        </p:sp>
        <p:sp>
          <p:nvSpPr>
            <p:cNvPr id="1116" name="Freeform: Shape 1115">
              <a:extLst>
                <a:ext uri="{FF2B5EF4-FFF2-40B4-BE49-F238E27FC236}">
                  <a16:creationId xmlns:a16="http://schemas.microsoft.com/office/drawing/2014/main" id="{4AF283C2-28B4-A446-6662-A7B55B903E9A}"/>
                </a:ext>
              </a:extLst>
            </p:cNvPr>
            <p:cNvSpPr/>
            <p:nvPr/>
          </p:nvSpPr>
          <p:spPr>
            <a:xfrm>
              <a:off x="3668392" y="628773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17" name="Freeform: Shape 1116">
              <a:extLst>
                <a:ext uri="{FF2B5EF4-FFF2-40B4-BE49-F238E27FC236}">
                  <a16:creationId xmlns:a16="http://schemas.microsoft.com/office/drawing/2014/main" id="{D23D9DC1-724D-410F-21DB-E7D27B85E4D9}"/>
                </a:ext>
              </a:extLst>
            </p:cNvPr>
            <p:cNvSpPr/>
            <p:nvPr/>
          </p:nvSpPr>
          <p:spPr>
            <a:xfrm>
              <a:off x="3668776" y="6288114"/>
              <a:ext cx="127" cy="895"/>
            </a:xfrm>
            <a:custGeom>
              <a:avLst/>
              <a:gdLst>
                <a:gd name="connsiteX0" fmla="*/ 0 w 127"/>
                <a:gd name="connsiteY0" fmla="*/ 895 h 895"/>
                <a:gd name="connsiteX1" fmla="*/ 128 w 127"/>
                <a:gd name="connsiteY1" fmla="*/ 0 h 895"/>
                <a:gd name="connsiteX2" fmla="*/ 0 w 127"/>
                <a:gd name="connsiteY2" fmla="*/ 895 h 895"/>
                <a:gd name="connsiteX3" fmla="*/ 0 w 127"/>
                <a:gd name="connsiteY3" fmla="*/ 895 h 895"/>
              </a:gdLst>
              <a:ahLst/>
              <a:cxnLst>
                <a:cxn ang="0">
                  <a:pos x="connsiteX0" y="connsiteY0"/>
                </a:cxn>
                <a:cxn ang="0">
                  <a:pos x="connsiteX1" y="connsiteY1"/>
                </a:cxn>
                <a:cxn ang="0">
                  <a:pos x="connsiteX2" y="connsiteY2"/>
                </a:cxn>
                <a:cxn ang="0">
                  <a:pos x="connsiteX3" y="connsiteY3"/>
                </a:cxn>
              </a:cxnLst>
              <a:rect l="l" t="t" r="r" b="b"/>
              <a:pathLst>
                <a:path w="127" h="895">
                  <a:moveTo>
                    <a:pt x="0" y="895"/>
                  </a:moveTo>
                  <a:lnTo>
                    <a:pt x="128" y="0"/>
                  </a:lnTo>
                  <a:lnTo>
                    <a:pt x="0" y="895"/>
                  </a:lnTo>
                  <a:lnTo>
                    <a:pt x="0" y="895"/>
                  </a:lnTo>
                  <a:close/>
                </a:path>
              </a:pathLst>
            </a:custGeom>
            <a:solidFill>
              <a:srgbClr val="FF725E"/>
            </a:solidFill>
            <a:ln w="12783" cap="flat">
              <a:noFill/>
              <a:prstDash val="solid"/>
              <a:miter/>
            </a:ln>
          </p:spPr>
          <p:txBody>
            <a:bodyPr rtlCol="0" anchor="ctr"/>
            <a:lstStyle/>
            <a:p>
              <a:endParaRPr lang="en-US"/>
            </a:p>
          </p:txBody>
        </p:sp>
        <p:sp>
          <p:nvSpPr>
            <p:cNvPr id="1118" name="Freeform: Shape 1117">
              <a:extLst>
                <a:ext uri="{FF2B5EF4-FFF2-40B4-BE49-F238E27FC236}">
                  <a16:creationId xmlns:a16="http://schemas.microsoft.com/office/drawing/2014/main" id="{78AD52E8-C59B-DCD0-C7FE-190F69AF8DF4}"/>
                </a:ext>
              </a:extLst>
            </p:cNvPr>
            <p:cNvSpPr/>
            <p:nvPr/>
          </p:nvSpPr>
          <p:spPr>
            <a:xfrm>
              <a:off x="3668008" y="6285812"/>
              <a:ext cx="12789" cy="767"/>
            </a:xfrm>
            <a:custGeom>
              <a:avLst/>
              <a:gdLst>
                <a:gd name="connsiteX0" fmla="*/ 0 w 12789"/>
                <a:gd name="connsiteY0" fmla="*/ 512 h 767"/>
                <a:gd name="connsiteX1" fmla="*/ 0 w 12789"/>
                <a:gd name="connsiteY1" fmla="*/ 0 h 767"/>
                <a:gd name="connsiteX2" fmla="*/ 0 w 12789"/>
                <a:gd name="connsiteY2" fmla="*/ 767 h 767"/>
                <a:gd name="connsiteX3" fmla="*/ 0 w 12789"/>
                <a:gd name="connsiteY3" fmla="*/ 512 h 767"/>
              </a:gdLst>
              <a:ahLst/>
              <a:cxnLst>
                <a:cxn ang="0">
                  <a:pos x="connsiteX0" y="connsiteY0"/>
                </a:cxn>
                <a:cxn ang="0">
                  <a:pos x="connsiteX1" y="connsiteY1"/>
                </a:cxn>
                <a:cxn ang="0">
                  <a:pos x="connsiteX2" y="connsiteY2"/>
                </a:cxn>
                <a:cxn ang="0">
                  <a:pos x="connsiteX3" y="connsiteY3"/>
                </a:cxn>
              </a:cxnLst>
              <a:rect l="l" t="t" r="r" b="b"/>
              <a:pathLst>
                <a:path w="12789" h="767">
                  <a:moveTo>
                    <a:pt x="0" y="512"/>
                  </a:moveTo>
                  <a:lnTo>
                    <a:pt x="0" y="0"/>
                  </a:lnTo>
                  <a:lnTo>
                    <a:pt x="0" y="767"/>
                  </a:lnTo>
                  <a:lnTo>
                    <a:pt x="0" y="512"/>
                  </a:lnTo>
                  <a:close/>
                </a:path>
              </a:pathLst>
            </a:custGeom>
            <a:solidFill>
              <a:srgbClr val="FF725E"/>
            </a:solidFill>
            <a:ln w="12783" cap="flat">
              <a:noFill/>
              <a:prstDash val="solid"/>
              <a:miter/>
            </a:ln>
          </p:spPr>
          <p:txBody>
            <a:bodyPr rtlCol="0" anchor="ctr"/>
            <a:lstStyle/>
            <a:p>
              <a:endParaRPr lang="en-US"/>
            </a:p>
          </p:txBody>
        </p:sp>
        <p:sp>
          <p:nvSpPr>
            <p:cNvPr id="1119" name="Freeform: Shape 1118">
              <a:extLst>
                <a:ext uri="{FF2B5EF4-FFF2-40B4-BE49-F238E27FC236}">
                  <a16:creationId xmlns:a16="http://schemas.microsoft.com/office/drawing/2014/main" id="{14B3C422-72FC-A356-A889-B3652B19CDF8}"/>
                </a:ext>
              </a:extLst>
            </p:cNvPr>
            <p:cNvSpPr/>
            <p:nvPr/>
          </p:nvSpPr>
          <p:spPr>
            <a:xfrm>
              <a:off x="3667880" y="6285332"/>
              <a:ext cx="12789" cy="1118"/>
            </a:xfrm>
            <a:custGeom>
              <a:avLst/>
              <a:gdLst>
                <a:gd name="connsiteX0" fmla="*/ 0 w 12789"/>
                <a:gd name="connsiteY0" fmla="*/ 1119 h 1118"/>
                <a:gd name="connsiteX1" fmla="*/ 0 w 12789"/>
                <a:gd name="connsiteY1" fmla="*/ 96 h 1118"/>
                <a:gd name="connsiteX2" fmla="*/ 0 w 12789"/>
                <a:gd name="connsiteY2" fmla="*/ 863 h 1118"/>
              </a:gdLst>
              <a:ahLst/>
              <a:cxnLst>
                <a:cxn ang="0">
                  <a:pos x="connsiteX0" y="connsiteY0"/>
                </a:cxn>
                <a:cxn ang="0">
                  <a:pos x="connsiteX1" y="connsiteY1"/>
                </a:cxn>
                <a:cxn ang="0">
                  <a:pos x="connsiteX2" y="connsiteY2"/>
                </a:cxn>
              </a:cxnLst>
              <a:rect l="l" t="t" r="r" b="b"/>
              <a:pathLst>
                <a:path w="12789" h="1118">
                  <a:moveTo>
                    <a:pt x="0" y="1119"/>
                  </a:moveTo>
                  <a:cubicBezTo>
                    <a:pt x="0" y="1119"/>
                    <a:pt x="0" y="352"/>
                    <a:pt x="0" y="96"/>
                  </a:cubicBezTo>
                  <a:cubicBezTo>
                    <a:pt x="0" y="-160"/>
                    <a:pt x="0" y="96"/>
                    <a:pt x="0" y="863"/>
                  </a:cubicBezTo>
                  <a:close/>
                </a:path>
              </a:pathLst>
            </a:custGeom>
            <a:solidFill>
              <a:srgbClr val="FF725E"/>
            </a:solidFill>
            <a:ln w="12783" cap="flat">
              <a:noFill/>
              <a:prstDash val="solid"/>
              <a:miter/>
            </a:ln>
          </p:spPr>
          <p:txBody>
            <a:bodyPr rtlCol="0" anchor="ctr"/>
            <a:lstStyle/>
            <a:p>
              <a:endParaRPr lang="en-US"/>
            </a:p>
          </p:txBody>
        </p:sp>
        <p:sp>
          <p:nvSpPr>
            <p:cNvPr id="1120" name="Freeform: Shape 1119">
              <a:extLst>
                <a:ext uri="{FF2B5EF4-FFF2-40B4-BE49-F238E27FC236}">
                  <a16:creationId xmlns:a16="http://schemas.microsoft.com/office/drawing/2014/main" id="{401AF600-7CC3-C3B1-60FC-8BDD7E539BC0}"/>
                </a:ext>
              </a:extLst>
            </p:cNvPr>
            <p:cNvSpPr/>
            <p:nvPr/>
          </p:nvSpPr>
          <p:spPr>
            <a:xfrm>
              <a:off x="3667752" y="628670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0695DE9D-6B5E-A5A6-0C01-10D323959783}"/>
                </a:ext>
              </a:extLst>
            </p:cNvPr>
            <p:cNvSpPr/>
            <p:nvPr/>
          </p:nvSpPr>
          <p:spPr>
            <a:xfrm>
              <a:off x="3668264" y="6287091"/>
              <a:ext cx="12789" cy="639"/>
            </a:xfrm>
            <a:custGeom>
              <a:avLst/>
              <a:gdLst>
                <a:gd name="connsiteX0" fmla="*/ 0 w 12789"/>
                <a:gd name="connsiteY0" fmla="*/ 640 h 639"/>
                <a:gd name="connsiteX1" fmla="*/ 0 w 12789"/>
                <a:gd name="connsiteY1" fmla="*/ 0 h 639"/>
                <a:gd name="connsiteX2" fmla="*/ 0 w 12789"/>
                <a:gd name="connsiteY2" fmla="*/ 640 h 639"/>
              </a:gdLst>
              <a:ahLst/>
              <a:cxnLst>
                <a:cxn ang="0">
                  <a:pos x="connsiteX0" y="connsiteY0"/>
                </a:cxn>
                <a:cxn ang="0">
                  <a:pos x="connsiteX1" y="connsiteY1"/>
                </a:cxn>
                <a:cxn ang="0">
                  <a:pos x="connsiteX2" y="connsiteY2"/>
                </a:cxn>
              </a:cxnLst>
              <a:rect l="l" t="t" r="r" b="b"/>
              <a:pathLst>
                <a:path w="12789" h="639">
                  <a:moveTo>
                    <a:pt x="0" y="640"/>
                  </a:moveTo>
                  <a:cubicBezTo>
                    <a:pt x="0" y="640"/>
                    <a:pt x="0" y="640"/>
                    <a:pt x="0" y="0"/>
                  </a:cubicBezTo>
                  <a:lnTo>
                    <a:pt x="0" y="640"/>
                  </a:lnTo>
                  <a:close/>
                </a:path>
              </a:pathLst>
            </a:custGeom>
            <a:solidFill>
              <a:srgbClr val="FF725E"/>
            </a:solidFill>
            <a:ln w="12783" cap="flat">
              <a:no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1476C97A-A129-ABEE-E7CC-212134A93B49}"/>
                </a:ext>
              </a:extLst>
            </p:cNvPr>
            <p:cNvSpPr/>
            <p:nvPr/>
          </p:nvSpPr>
          <p:spPr>
            <a:xfrm>
              <a:off x="3668136" y="6287602"/>
              <a:ext cx="128" cy="12789"/>
            </a:xfrm>
            <a:custGeom>
              <a:avLst/>
              <a:gdLst>
                <a:gd name="connsiteX0" fmla="*/ 128 w 128"/>
                <a:gd name="connsiteY0" fmla="*/ 0 h 12789"/>
                <a:gd name="connsiteX1" fmla="*/ 0 w 128"/>
                <a:gd name="connsiteY1" fmla="*/ 0 h 12789"/>
                <a:gd name="connsiteX2" fmla="*/ 0 w 128"/>
                <a:gd name="connsiteY2" fmla="*/ 0 h 12789"/>
                <a:gd name="connsiteX3" fmla="*/ 128 w 128"/>
                <a:gd name="connsiteY3" fmla="*/ 0 h 12789"/>
              </a:gdLst>
              <a:ahLst/>
              <a:cxnLst>
                <a:cxn ang="0">
                  <a:pos x="connsiteX0" y="connsiteY0"/>
                </a:cxn>
                <a:cxn ang="0">
                  <a:pos x="connsiteX1" y="connsiteY1"/>
                </a:cxn>
                <a:cxn ang="0">
                  <a:pos x="connsiteX2" y="connsiteY2"/>
                </a:cxn>
                <a:cxn ang="0">
                  <a:pos x="connsiteX3" y="connsiteY3"/>
                </a:cxn>
              </a:cxnLst>
              <a:rect l="l" t="t" r="r" b="b"/>
              <a:pathLst>
                <a:path w="128" h="12789">
                  <a:moveTo>
                    <a:pt x="128" y="0"/>
                  </a:moveTo>
                  <a:lnTo>
                    <a:pt x="0" y="0"/>
                  </a:lnTo>
                  <a:lnTo>
                    <a:pt x="0" y="0"/>
                  </a:lnTo>
                  <a:lnTo>
                    <a:pt x="128" y="0"/>
                  </a:lnTo>
                  <a:close/>
                </a:path>
              </a:pathLst>
            </a:custGeom>
            <a:solidFill>
              <a:srgbClr val="FF725E"/>
            </a:solidFill>
            <a:ln w="12783" cap="flat">
              <a:no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F1C061ED-D7BF-4D3D-DD01-7D62A73FF4DA}"/>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124" name="Freeform: Shape 1123">
              <a:extLst>
                <a:ext uri="{FF2B5EF4-FFF2-40B4-BE49-F238E27FC236}">
                  <a16:creationId xmlns:a16="http://schemas.microsoft.com/office/drawing/2014/main" id="{436BDA08-8C7D-14DC-1FC6-84B7A1438C99}"/>
                </a:ext>
              </a:extLst>
            </p:cNvPr>
            <p:cNvSpPr/>
            <p:nvPr/>
          </p:nvSpPr>
          <p:spPr>
            <a:xfrm>
              <a:off x="3668480" y="6288370"/>
              <a:ext cx="39" cy="1406"/>
            </a:xfrm>
            <a:custGeom>
              <a:avLst/>
              <a:gdLst>
                <a:gd name="connsiteX0" fmla="*/ 40 w 39"/>
                <a:gd name="connsiteY0" fmla="*/ 0 h 1406"/>
                <a:gd name="connsiteX1" fmla="*/ 40 w 39"/>
                <a:gd name="connsiteY1" fmla="*/ 1407 h 1406"/>
                <a:gd name="connsiteX2" fmla="*/ 40 w 39"/>
                <a:gd name="connsiteY2" fmla="*/ 0 h 1406"/>
              </a:gdLst>
              <a:ahLst/>
              <a:cxnLst>
                <a:cxn ang="0">
                  <a:pos x="connsiteX0" y="connsiteY0"/>
                </a:cxn>
                <a:cxn ang="0">
                  <a:pos x="connsiteX1" y="connsiteY1"/>
                </a:cxn>
                <a:cxn ang="0">
                  <a:pos x="connsiteX2" y="connsiteY2"/>
                </a:cxn>
              </a:cxnLst>
              <a:rect l="l" t="t" r="r" b="b"/>
              <a:pathLst>
                <a:path w="39" h="1406">
                  <a:moveTo>
                    <a:pt x="40" y="0"/>
                  </a:moveTo>
                  <a:cubicBezTo>
                    <a:pt x="-13" y="467"/>
                    <a:pt x="-13" y="939"/>
                    <a:pt x="40" y="1407"/>
                  </a:cubicBezTo>
                  <a:cubicBezTo>
                    <a:pt x="40" y="1407"/>
                    <a:pt x="40" y="512"/>
                    <a:pt x="40" y="0"/>
                  </a:cubicBezTo>
                  <a:close/>
                </a:path>
              </a:pathLst>
            </a:custGeom>
            <a:solidFill>
              <a:srgbClr val="FF725E"/>
            </a:solidFill>
            <a:ln w="12783"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A1EE52DE-CAC4-11F5-DF62-085331B2DB4B}"/>
                </a:ext>
              </a:extLst>
            </p:cNvPr>
            <p:cNvSpPr/>
            <p:nvPr/>
          </p:nvSpPr>
          <p:spPr>
            <a:xfrm>
              <a:off x="3668264" y="628837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E627E3FD-2DEC-3205-DBE0-4145183B701B}"/>
                </a:ext>
              </a:extLst>
            </p:cNvPr>
            <p:cNvSpPr/>
            <p:nvPr/>
          </p:nvSpPr>
          <p:spPr>
            <a:xfrm>
              <a:off x="3668264" y="6288370"/>
              <a:ext cx="12789" cy="255"/>
            </a:xfrm>
            <a:custGeom>
              <a:avLst/>
              <a:gdLst>
                <a:gd name="connsiteX0" fmla="*/ 0 w 12789"/>
                <a:gd name="connsiteY0" fmla="*/ 256 h 255"/>
                <a:gd name="connsiteX1" fmla="*/ 0 w 12789"/>
                <a:gd name="connsiteY1" fmla="*/ 0 h 255"/>
                <a:gd name="connsiteX2" fmla="*/ 0 w 12789"/>
                <a:gd name="connsiteY2" fmla="*/ 0 h 255"/>
                <a:gd name="connsiteX3" fmla="*/ 0 w 12789"/>
                <a:gd name="connsiteY3" fmla="*/ 256 h 255"/>
              </a:gdLst>
              <a:ahLst/>
              <a:cxnLst>
                <a:cxn ang="0">
                  <a:pos x="connsiteX0" y="connsiteY0"/>
                </a:cxn>
                <a:cxn ang="0">
                  <a:pos x="connsiteX1" y="connsiteY1"/>
                </a:cxn>
                <a:cxn ang="0">
                  <a:pos x="connsiteX2" y="connsiteY2"/>
                </a:cxn>
                <a:cxn ang="0">
                  <a:pos x="connsiteX3" y="connsiteY3"/>
                </a:cxn>
              </a:cxnLst>
              <a:rect l="l" t="t" r="r" b="b"/>
              <a:pathLst>
                <a:path w="12789" h="255">
                  <a:moveTo>
                    <a:pt x="0" y="256"/>
                  </a:moveTo>
                  <a:lnTo>
                    <a:pt x="0" y="0"/>
                  </a:lnTo>
                  <a:lnTo>
                    <a:pt x="0" y="0"/>
                  </a:lnTo>
                  <a:lnTo>
                    <a:pt x="0" y="256"/>
                  </a:lnTo>
                  <a:close/>
                </a:path>
              </a:pathLst>
            </a:custGeom>
            <a:solidFill>
              <a:srgbClr val="FF725E"/>
            </a:solidFill>
            <a:ln w="12783" cap="flat">
              <a:noFill/>
              <a:prstDash val="solid"/>
              <a:miter/>
            </a:ln>
          </p:spPr>
          <p:txBody>
            <a:bodyPr rtlCol="0" anchor="ctr"/>
            <a:lstStyle/>
            <a:p>
              <a:endParaRPr lang="en-US"/>
            </a:p>
          </p:txBody>
        </p:sp>
        <p:sp>
          <p:nvSpPr>
            <p:cNvPr id="1127" name="Freeform: Shape 1126">
              <a:extLst>
                <a:ext uri="{FF2B5EF4-FFF2-40B4-BE49-F238E27FC236}">
                  <a16:creationId xmlns:a16="http://schemas.microsoft.com/office/drawing/2014/main" id="{9040C3E4-C78B-B06A-0178-B9746F5DBE77}"/>
                </a:ext>
              </a:extLst>
            </p:cNvPr>
            <p:cNvSpPr/>
            <p:nvPr/>
          </p:nvSpPr>
          <p:spPr>
            <a:xfrm>
              <a:off x="3667880" y="6287730"/>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cubicBezTo>
                    <a:pt x="0" y="0"/>
                    <a:pt x="0" y="0"/>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1128" name="Freeform: Shape 1127">
              <a:extLst>
                <a:ext uri="{FF2B5EF4-FFF2-40B4-BE49-F238E27FC236}">
                  <a16:creationId xmlns:a16="http://schemas.microsoft.com/office/drawing/2014/main" id="{3162F655-6564-E9BA-1BE6-72EE654A5E78}"/>
                </a:ext>
              </a:extLst>
            </p:cNvPr>
            <p:cNvSpPr/>
            <p:nvPr/>
          </p:nvSpPr>
          <p:spPr>
            <a:xfrm>
              <a:off x="3668008" y="628773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E9204AA5-C570-326B-27F4-8BAC478D1951}"/>
                </a:ext>
              </a:extLst>
            </p:cNvPr>
            <p:cNvSpPr/>
            <p:nvPr/>
          </p:nvSpPr>
          <p:spPr>
            <a:xfrm>
              <a:off x="3667368" y="6287730"/>
              <a:ext cx="12789" cy="127"/>
            </a:xfrm>
            <a:custGeom>
              <a:avLst/>
              <a:gdLst>
                <a:gd name="connsiteX0" fmla="*/ 0 w 12789"/>
                <a:gd name="connsiteY0" fmla="*/ 0 h 127"/>
                <a:gd name="connsiteX1" fmla="*/ 0 w 12789"/>
                <a:gd name="connsiteY1" fmla="*/ 128 h 127"/>
                <a:gd name="connsiteX2" fmla="*/ 0 w 12789"/>
                <a:gd name="connsiteY2" fmla="*/ 0 h 127"/>
                <a:gd name="connsiteX3" fmla="*/ 0 w 12789"/>
                <a:gd name="connsiteY3" fmla="*/ 0 h 127"/>
              </a:gdLst>
              <a:ahLst/>
              <a:cxnLst>
                <a:cxn ang="0">
                  <a:pos x="connsiteX0" y="connsiteY0"/>
                </a:cxn>
                <a:cxn ang="0">
                  <a:pos x="connsiteX1" y="connsiteY1"/>
                </a:cxn>
                <a:cxn ang="0">
                  <a:pos x="connsiteX2" y="connsiteY2"/>
                </a:cxn>
                <a:cxn ang="0">
                  <a:pos x="connsiteX3" y="connsiteY3"/>
                </a:cxn>
              </a:cxnLst>
              <a:rect l="l" t="t" r="r" b="b"/>
              <a:pathLst>
                <a:path w="12789" h="127">
                  <a:moveTo>
                    <a:pt x="0" y="0"/>
                  </a:moveTo>
                  <a:lnTo>
                    <a:pt x="0" y="128"/>
                  </a:ln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335E321B-FB36-4BBA-7A1E-12BABED244F3}"/>
                </a:ext>
              </a:extLst>
            </p:cNvPr>
            <p:cNvSpPr/>
            <p:nvPr/>
          </p:nvSpPr>
          <p:spPr>
            <a:xfrm>
              <a:off x="3667880" y="6287730"/>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cubicBezTo>
                    <a:pt x="0" y="0"/>
                    <a:pt x="0" y="0"/>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1131" name="Freeform: Shape 1130">
              <a:extLst>
                <a:ext uri="{FF2B5EF4-FFF2-40B4-BE49-F238E27FC236}">
                  <a16:creationId xmlns:a16="http://schemas.microsoft.com/office/drawing/2014/main" id="{5F2E88EC-1B98-D1B0-833A-81E976BC78FE}"/>
                </a:ext>
              </a:extLst>
            </p:cNvPr>
            <p:cNvSpPr/>
            <p:nvPr/>
          </p:nvSpPr>
          <p:spPr>
            <a:xfrm>
              <a:off x="3667624" y="628773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C4E1EA32-9439-F6A0-916A-06B05F321F2F}"/>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E5C4DFCC-5305-B61D-6C6A-A0F215349458}"/>
                </a:ext>
              </a:extLst>
            </p:cNvPr>
            <p:cNvSpPr/>
            <p:nvPr/>
          </p:nvSpPr>
          <p:spPr>
            <a:xfrm>
              <a:off x="3668008" y="6287730"/>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935B4BBB-BD22-5CE0-DCF5-00AF08CBF508}"/>
                </a:ext>
              </a:extLst>
            </p:cNvPr>
            <p:cNvSpPr/>
            <p:nvPr/>
          </p:nvSpPr>
          <p:spPr>
            <a:xfrm>
              <a:off x="3667496" y="6288370"/>
              <a:ext cx="12789" cy="3966"/>
            </a:xfrm>
            <a:custGeom>
              <a:avLst/>
              <a:gdLst>
                <a:gd name="connsiteX0" fmla="*/ 0 w 12789"/>
                <a:gd name="connsiteY0" fmla="*/ 3709 h 3966"/>
                <a:gd name="connsiteX1" fmla="*/ 0 w 12789"/>
                <a:gd name="connsiteY1" fmla="*/ 3709 h 3966"/>
                <a:gd name="connsiteX2" fmla="*/ 0 w 12789"/>
                <a:gd name="connsiteY2" fmla="*/ 0 h 3966"/>
                <a:gd name="connsiteX3" fmla="*/ 0 w 12789"/>
                <a:gd name="connsiteY3" fmla="*/ 895 h 3966"/>
                <a:gd name="connsiteX4" fmla="*/ 0 w 12789"/>
                <a:gd name="connsiteY4" fmla="*/ 2302 h 3966"/>
                <a:gd name="connsiteX5" fmla="*/ 0 w 12789"/>
                <a:gd name="connsiteY5" fmla="*/ 1663 h 3966"/>
                <a:gd name="connsiteX6" fmla="*/ 0 w 12789"/>
                <a:gd name="connsiteY6" fmla="*/ 3965 h 3966"/>
                <a:gd name="connsiteX7" fmla="*/ 0 w 12789"/>
                <a:gd name="connsiteY7" fmla="*/ 3965 h 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9" h="3966">
                  <a:moveTo>
                    <a:pt x="0" y="3709"/>
                  </a:moveTo>
                  <a:cubicBezTo>
                    <a:pt x="0" y="3069"/>
                    <a:pt x="0" y="2430"/>
                    <a:pt x="0" y="3709"/>
                  </a:cubicBezTo>
                  <a:cubicBezTo>
                    <a:pt x="0" y="4988"/>
                    <a:pt x="0" y="1151"/>
                    <a:pt x="0" y="0"/>
                  </a:cubicBezTo>
                  <a:lnTo>
                    <a:pt x="0" y="895"/>
                  </a:lnTo>
                  <a:cubicBezTo>
                    <a:pt x="0" y="895"/>
                    <a:pt x="0" y="1663"/>
                    <a:pt x="0" y="2302"/>
                  </a:cubicBezTo>
                  <a:cubicBezTo>
                    <a:pt x="0" y="2942"/>
                    <a:pt x="0" y="2302"/>
                    <a:pt x="0" y="1663"/>
                  </a:cubicBezTo>
                  <a:cubicBezTo>
                    <a:pt x="0" y="1023"/>
                    <a:pt x="0" y="2814"/>
                    <a:pt x="0" y="3965"/>
                  </a:cubicBezTo>
                  <a:lnTo>
                    <a:pt x="0" y="3965"/>
                  </a:lnTo>
                  <a:close/>
                </a:path>
              </a:pathLst>
            </a:custGeom>
            <a:solidFill>
              <a:srgbClr val="FF725E"/>
            </a:solidFill>
            <a:ln w="12783" cap="flat">
              <a:no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16015D55-57BF-A253-5904-C90F6C2E9C64}"/>
                </a:ext>
              </a:extLst>
            </p:cNvPr>
            <p:cNvSpPr/>
            <p:nvPr/>
          </p:nvSpPr>
          <p:spPr>
            <a:xfrm>
              <a:off x="3667496" y="6286835"/>
              <a:ext cx="30" cy="895"/>
            </a:xfrm>
            <a:custGeom>
              <a:avLst/>
              <a:gdLst>
                <a:gd name="connsiteX0" fmla="*/ 0 w 30"/>
                <a:gd name="connsiteY0" fmla="*/ 895 h 895"/>
                <a:gd name="connsiteX1" fmla="*/ 0 w 30"/>
                <a:gd name="connsiteY1" fmla="*/ 895 h 895"/>
                <a:gd name="connsiteX2" fmla="*/ 0 w 30"/>
                <a:gd name="connsiteY2" fmla="*/ 0 h 895"/>
                <a:gd name="connsiteX3" fmla="*/ 0 w 30"/>
                <a:gd name="connsiteY3" fmla="*/ 895 h 895"/>
              </a:gdLst>
              <a:ahLst/>
              <a:cxnLst>
                <a:cxn ang="0">
                  <a:pos x="connsiteX0" y="connsiteY0"/>
                </a:cxn>
                <a:cxn ang="0">
                  <a:pos x="connsiteX1" y="connsiteY1"/>
                </a:cxn>
                <a:cxn ang="0">
                  <a:pos x="connsiteX2" y="connsiteY2"/>
                </a:cxn>
                <a:cxn ang="0">
                  <a:pos x="connsiteX3" y="connsiteY3"/>
                </a:cxn>
              </a:cxnLst>
              <a:rect l="l" t="t" r="r" b="b"/>
              <a:pathLst>
                <a:path w="30" h="895">
                  <a:moveTo>
                    <a:pt x="0" y="895"/>
                  </a:moveTo>
                  <a:lnTo>
                    <a:pt x="0" y="895"/>
                  </a:lnTo>
                  <a:cubicBezTo>
                    <a:pt x="40" y="598"/>
                    <a:pt x="40" y="297"/>
                    <a:pt x="0" y="0"/>
                  </a:cubicBezTo>
                  <a:lnTo>
                    <a:pt x="0" y="895"/>
                  </a:lnTo>
                  <a:close/>
                </a:path>
              </a:pathLst>
            </a:custGeom>
            <a:solidFill>
              <a:srgbClr val="FF725E"/>
            </a:solidFill>
            <a:ln w="12783" cap="flat">
              <a:no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09532B1E-1AB7-F26D-033F-4B62E8901A5C}"/>
                </a:ext>
              </a:extLst>
            </p:cNvPr>
            <p:cNvSpPr/>
            <p:nvPr/>
          </p:nvSpPr>
          <p:spPr>
            <a:xfrm>
              <a:off x="3667695" y="6287730"/>
              <a:ext cx="56" cy="1662"/>
            </a:xfrm>
            <a:custGeom>
              <a:avLst/>
              <a:gdLst>
                <a:gd name="connsiteX0" fmla="*/ 57 w 56"/>
                <a:gd name="connsiteY0" fmla="*/ 0 h 1662"/>
                <a:gd name="connsiteX1" fmla="*/ 57 w 56"/>
                <a:gd name="connsiteY1" fmla="*/ 1663 h 1662"/>
                <a:gd name="connsiteX2" fmla="*/ 57 w 56"/>
                <a:gd name="connsiteY2" fmla="*/ 767 h 1662"/>
                <a:gd name="connsiteX3" fmla="*/ 57 w 56"/>
                <a:gd name="connsiteY3" fmla="*/ 0 h 1662"/>
                <a:gd name="connsiteX4" fmla="*/ 57 w 56"/>
                <a:gd name="connsiteY4" fmla="*/ 0 h 1662"/>
                <a:gd name="connsiteX5" fmla="*/ 57 w 56"/>
                <a:gd name="connsiteY5" fmla="*/ 0 h 1662"/>
                <a:gd name="connsiteX6" fmla="*/ 57 w 56"/>
                <a:gd name="connsiteY6" fmla="*/ 0 h 1662"/>
                <a:gd name="connsiteX7" fmla="*/ 57 w 56"/>
                <a:gd name="connsiteY7" fmla="*/ 0 h 1662"/>
                <a:gd name="connsiteX8" fmla="*/ 57 w 56"/>
                <a:gd name="connsiteY8" fmla="*/ 0 h 1662"/>
                <a:gd name="connsiteX9" fmla="*/ 57 w 56"/>
                <a:gd name="connsiteY9" fmla="*/ 0 h 1662"/>
                <a:gd name="connsiteX10" fmla="*/ 57 w 56"/>
                <a:gd name="connsiteY10" fmla="*/ 0 h 1662"/>
                <a:gd name="connsiteX11" fmla="*/ 57 w 56"/>
                <a:gd name="connsiteY11" fmla="*/ 0 h 1662"/>
                <a:gd name="connsiteX12" fmla="*/ 57 w 56"/>
                <a:gd name="connsiteY12" fmla="*/ 0 h 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 h="1662">
                  <a:moveTo>
                    <a:pt x="57" y="0"/>
                  </a:moveTo>
                  <a:cubicBezTo>
                    <a:pt x="-8" y="552"/>
                    <a:pt x="-8" y="1110"/>
                    <a:pt x="57" y="1663"/>
                  </a:cubicBezTo>
                  <a:lnTo>
                    <a:pt x="57" y="767"/>
                  </a:lnTo>
                  <a:cubicBezTo>
                    <a:pt x="57" y="767"/>
                    <a:pt x="57" y="767"/>
                    <a:pt x="57" y="0"/>
                  </a:cubicBezTo>
                  <a:lnTo>
                    <a:pt x="57" y="0"/>
                  </a:lnTo>
                  <a:lnTo>
                    <a:pt x="57" y="0"/>
                  </a:lnTo>
                  <a:lnTo>
                    <a:pt x="57" y="0"/>
                  </a:lnTo>
                  <a:cubicBezTo>
                    <a:pt x="57" y="0"/>
                    <a:pt x="57" y="0"/>
                    <a:pt x="57" y="0"/>
                  </a:cubicBezTo>
                  <a:lnTo>
                    <a:pt x="57" y="0"/>
                  </a:lnTo>
                  <a:lnTo>
                    <a:pt x="57" y="0"/>
                  </a:lnTo>
                  <a:lnTo>
                    <a:pt x="57" y="0"/>
                  </a:lnTo>
                  <a:lnTo>
                    <a:pt x="57" y="0"/>
                  </a:lnTo>
                  <a:cubicBezTo>
                    <a:pt x="57" y="0"/>
                    <a:pt x="-71" y="0"/>
                    <a:pt x="57" y="0"/>
                  </a:cubicBezTo>
                  <a:close/>
                </a:path>
              </a:pathLst>
            </a:custGeom>
            <a:solidFill>
              <a:srgbClr val="FF725E"/>
            </a:solidFill>
            <a:ln w="12783" cap="flat">
              <a:no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D77BC5FF-1966-7702-1E0B-D7DCD0858A29}"/>
                </a:ext>
              </a:extLst>
            </p:cNvPr>
            <p:cNvSpPr/>
            <p:nvPr/>
          </p:nvSpPr>
          <p:spPr>
            <a:xfrm>
              <a:off x="3668647" y="6291184"/>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138" name="Freeform: Shape 1137">
              <a:extLst>
                <a:ext uri="{FF2B5EF4-FFF2-40B4-BE49-F238E27FC236}">
                  <a16:creationId xmlns:a16="http://schemas.microsoft.com/office/drawing/2014/main" id="{1307D89E-1313-F2B7-9687-54CF026ABC5C}"/>
                </a:ext>
              </a:extLst>
            </p:cNvPr>
            <p:cNvSpPr/>
            <p:nvPr/>
          </p:nvSpPr>
          <p:spPr>
            <a:xfrm>
              <a:off x="3668447" y="6288753"/>
              <a:ext cx="175" cy="2046"/>
            </a:xfrm>
            <a:custGeom>
              <a:avLst/>
              <a:gdLst>
                <a:gd name="connsiteX0" fmla="*/ 72 w 175"/>
                <a:gd name="connsiteY0" fmla="*/ 2046 h 2046"/>
                <a:gd name="connsiteX1" fmla="*/ 72 w 175"/>
                <a:gd name="connsiteY1" fmla="*/ 2046 h 2046"/>
                <a:gd name="connsiteX2" fmla="*/ 72 w 175"/>
                <a:gd name="connsiteY2" fmla="*/ 1151 h 2046"/>
                <a:gd name="connsiteX3" fmla="*/ 72 w 175"/>
                <a:gd name="connsiteY3" fmla="*/ 1151 h 2046"/>
                <a:gd name="connsiteX4" fmla="*/ 72 w 175"/>
                <a:gd name="connsiteY4" fmla="*/ 0 h 2046"/>
                <a:gd name="connsiteX5" fmla="*/ 72 w 175"/>
                <a:gd name="connsiteY5" fmla="*/ 2046 h 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 h="2046">
                  <a:moveTo>
                    <a:pt x="72" y="2046"/>
                  </a:moveTo>
                  <a:lnTo>
                    <a:pt x="72" y="2046"/>
                  </a:lnTo>
                  <a:cubicBezTo>
                    <a:pt x="210" y="1764"/>
                    <a:pt x="210" y="1434"/>
                    <a:pt x="72" y="1151"/>
                  </a:cubicBezTo>
                  <a:lnTo>
                    <a:pt x="72" y="1151"/>
                  </a:lnTo>
                  <a:cubicBezTo>
                    <a:pt x="72" y="1151"/>
                    <a:pt x="72" y="128"/>
                    <a:pt x="72" y="0"/>
                  </a:cubicBezTo>
                  <a:cubicBezTo>
                    <a:pt x="-24" y="679"/>
                    <a:pt x="-24" y="1368"/>
                    <a:pt x="72" y="2046"/>
                  </a:cubicBezTo>
                  <a:close/>
                </a:path>
              </a:pathLst>
            </a:custGeom>
            <a:solidFill>
              <a:srgbClr val="FF725E"/>
            </a:solidFill>
            <a:ln w="12783" cap="flat">
              <a:no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CC5F6ECD-2679-64DA-4BF2-435901379325}"/>
                </a:ext>
              </a:extLst>
            </p:cNvPr>
            <p:cNvSpPr/>
            <p:nvPr/>
          </p:nvSpPr>
          <p:spPr>
            <a:xfrm>
              <a:off x="3668136" y="6289521"/>
              <a:ext cx="12789" cy="113"/>
            </a:xfrm>
            <a:custGeom>
              <a:avLst/>
              <a:gdLst>
                <a:gd name="connsiteX0" fmla="*/ 0 w 12789"/>
                <a:gd name="connsiteY0" fmla="*/ 0 h 113"/>
                <a:gd name="connsiteX1" fmla="*/ 0 w 12789"/>
                <a:gd name="connsiteY1" fmla="*/ 0 h 113"/>
                <a:gd name="connsiteX2" fmla="*/ 0 w 12789"/>
                <a:gd name="connsiteY2" fmla="*/ 0 h 113"/>
              </a:gdLst>
              <a:ahLst/>
              <a:cxnLst>
                <a:cxn ang="0">
                  <a:pos x="connsiteX0" y="connsiteY0"/>
                </a:cxn>
                <a:cxn ang="0">
                  <a:pos x="connsiteX1" y="connsiteY1"/>
                </a:cxn>
                <a:cxn ang="0">
                  <a:pos x="connsiteX2" y="connsiteY2"/>
                </a:cxn>
              </a:cxnLst>
              <a:rect l="l" t="t" r="r" b="b"/>
              <a:pathLst>
                <a:path w="12789" h="113">
                  <a:moveTo>
                    <a:pt x="0" y="0"/>
                  </a:moveTo>
                  <a:lnTo>
                    <a:pt x="0" y="0"/>
                  </a:lnTo>
                  <a:cubicBezTo>
                    <a:pt x="0" y="0"/>
                    <a:pt x="0" y="256"/>
                    <a:pt x="0" y="0"/>
                  </a:cubicBezTo>
                  <a:close/>
                </a:path>
              </a:pathLst>
            </a:custGeom>
            <a:solidFill>
              <a:srgbClr val="FF725E"/>
            </a:solidFill>
            <a:ln w="12783" cap="flat">
              <a:no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286B9758-807A-1923-955C-DCA472357E7F}"/>
                </a:ext>
              </a:extLst>
            </p:cNvPr>
            <p:cNvSpPr/>
            <p:nvPr/>
          </p:nvSpPr>
          <p:spPr>
            <a:xfrm>
              <a:off x="3667368" y="6286707"/>
              <a:ext cx="12789" cy="1023"/>
            </a:xfrm>
            <a:custGeom>
              <a:avLst/>
              <a:gdLst>
                <a:gd name="connsiteX0" fmla="*/ 0 w 12789"/>
                <a:gd name="connsiteY0" fmla="*/ 640 h 1023"/>
                <a:gd name="connsiteX1" fmla="*/ 0 w 12789"/>
                <a:gd name="connsiteY1" fmla="*/ 0 h 1023"/>
                <a:gd name="connsiteX2" fmla="*/ 0 w 12789"/>
                <a:gd name="connsiteY2" fmla="*/ 1023 h 1023"/>
                <a:gd name="connsiteX3" fmla="*/ 0 w 12789"/>
                <a:gd name="connsiteY3" fmla="*/ 640 h 1023"/>
              </a:gdLst>
              <a:ahLst/>
              <a:cxnLst>
                <a:cxn ang="0">
                  <a:pos x="connsiteX0" y="connsiteY0"/>
                </a:cxn>
                <a:cxn ang="0">
                  <a:pos x="connsiteX1" y="connsiteY1"/>
                </a:cxn>
                <a:cxn ang="0">
                  <a:pos x="connsiteX2" y="connsiteY2"/>
                </a:cxn>
                <a:cxn ang="0">
                  <a:pos x="connsiteX3" y="connsiteY3"/>
                </a:cxn>
              </a:cxnLst>
              <a:rect l="l" t="t" r="r" b="b"/>
              <a:pathLst>
                <a:path w="12789" h="1023">
                  <a:moveTo>
                    <a:pt x="0" y="640"/>
                  </a:moveTo>
                  <a:lnTo>
                    <a:pt x="0" y="0"/>
                  </a:lnTo>
                  <a:lnTo>
                    <a:pt x="0" y="1023"/>
                  </a:lnTo>
                  <a:lnTo>
                    <a:pt x="0" y="640"/>
                  </a:lnTo>
                  <a:close/>
                </a:path>
              </a:pathLst>
            </a:custGeom>
            <a:solidFill>
              <a:srgbClr val="FF725E"/>
            </a:solidFill>
            <a:ln w="12783" cap="flat">
              <a:no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9A3EAF70-65BD-4E68-8A96-6CE45FB51543}"/>
                </a:ext>
              </a:extLst>
            </p:cNvPr>
            <p:cNvSpPr/>
            <p:nvPr/>
          </p:nvSpPr>
          <p:spPr>
            <a:xfrm>
              <a:off x="3667113" y="6286835"/>
              <a:ext cx="128" cy="639"/>
            </a:xfrm>
            <a:custGeom>
              <a:avLst/>
              <a:gdLst>
                <a:gd name="connsiteX0" fmla="*/ 128 w 128"/>
                <a:gd name="connsiteY0" fmla="*/ 640 h 639"/>
                <a:gd name="connsiteX1" fmla="*/ 0 w 128"/>
                <a:gd name="connsiteY1" fmla="*/ 0 h 639"/>
                <a:gd name="connsiteX2" fmla="*/ 0 w 128"/>
                <a:gd name="connsiteY2" fmla="*/ 384 h 639"/>
                <a:gd name="connsiteX3" fmla="*/ 128 w 128"/>
                <a:gd name="connsiteY3" fmla="*/ 640 h 639"/>
              </a:gdLst>
              <a:ahLst/>
              <a:cxnLst>
                <a:cxn ang="0">
                  <a:pos x="connsiteX0" y="connsiteY0"/>
                </a:cxn>
                <a:cxn ang="0">
                  <a:pos x="connsiteX1" y="connsiteY1"/>
                </a:cxn>
                <a:cxn ang="0">
                  <a:pos x="connsiteX2" y="connsiteY2"/>
                </a:cxn>
                <a:cxn ang="0">
                  <a:pos x="connsiteX3" y="connsiteY3"/>
                </a:cxn>
              </a:cxnLst>
              <a:rect l="l" t="t" r="r" b="b"/>
              <a:pathLst>
                <a:path w="128" h="639">
                  <a:moveTo>
                    <a:pt x="128" y="640"/>
                  </a:moveTo>
                  <a:lnTo>
                    <a:pt x="0" y="0"/>
                  </a:lnTo>
                  <a:lnTo>
                    <a:pt x="0" y="384"/>
                  </a:lnTo>
                  <a:lnTo>
                    <a:pt x="128" y="640"/>
                  </a:lnTo>
                  <a:close/>
                </a:path>
              </a:pathLst>
            </a:custGeom>
            <a:solidFill>
              <a:srgbClr val="FF725E"/>
            </a:solidFill>
            <a:ln w="12783" cap="flat">
              <a:no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74347AE3-926F-FAF9-0D19-183CD6BCEF5F}"/>
                </a:ext>
              </a:extLst>
            </p:cNvPr>
            <p:cNvSpPr/>
            <p:nvPr/>
          </p:nvSpPr>
          <p:spPr>
            <a:xfrm>
              <a:off x="3658799" y="629566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908FF442-D65B-985C-3C1F-924175ED8881}"/>
                </a:ext>
              </a:extLst>
            </p:cNvPr>
            <p:cNvSpPr/>
            <p:nvPr/>
          </p:nvSpPr>
          <p:spPr>
            <a:xfrm>
              <a:off x="3659055" y="629566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E2CC0D60-EF96-1EFC-C18C-F19E58511805}"/>
                </a:ext>
              </a:extLst>
            </p:cNvPr>
            <p:cNvSpPr/>
            <p:nvPr/>
          </p:nvSpPr>
          <p:spPr>
            <a:xfrm>
              <a:off x="3663347" y="6286796"/>
              <a:ext cx="56" cy="934"/>
            </a:xfrm>
            <a:custGeom>
              <a:avLst/>
              <a:gdLst>
                <a:gd name="connsiteX0" fmla="*/ 57 w 56"/>
                <a:gd name="connsiteY0" fmla="*/ 934 h 934"/>
                <a:gd name="connsiteX1" fmla="*/ 57 w 56"/>
                <a:gd name="connsiteY1" fmla="*/ 167 h 934"/>
                <a:gd name="connsiteX2" fmla="*/ 57 w 56"/>
                <a:gd name="connsiteY2" fmla="*/ 934 h 934"/>
                <a:gd name="connsiteX3" fmla="*/ 57 w 56"/>
                <a:gd name="connsiteY3" fmla="*/ 934 h 934"/>
              </a:gdLst>
              <a:ahLst/>
              <a:cxnLst>
                <a:cxn ang="0">
                  <a:pos x="connsiteX0" y="connsiteY0"/>
                </a:cxn>
                <a:cxn ang="0">
                  <a:pos x="connsiteX1" y="connsiteY1"/>
                </a:cxn>
                <a:cxn ang="0">
                  <a:pos x="connsiteX2" y="connsiteY2"/>
                </a:cxn>
                <a:cxn ang="0">
                  <a:pos x="connsiteX3" y="connsiteY3"/>
                </a:cxn>
              </a:cxnLst>
              <a:rect l="l" t="t" r="r" b="b"/>
              <a:pathLst>
                <a:path w="56" h="934">
                  <a:moveTo>
                    <a:pt x="57" y="934"/>
                  </a:moveTo>
                  <a:cubicBezTo>
                    <a:pt x="57" y="934"/>
                    <a:pt x="57" y="-473"/>
                    <a:pt x="57" y="167"/>
                  </a:cubicBezTo>
                  <a:lnTo>
                    <a:pt x="57" y="934"/>
                  </a:lnTo>
                  <a:cubicBezTo>
                    <a:pt x="57" y="934"/>
                    <a:pt x="-71" y="934"/>
                    <a:pt x="57" y="934"/>
                  </a:cubicBezTo>
                  <a:close/>
                </a:path>
              </a:pathLst>
            </a:custGeom>
            <a:solidFill>
              <a:srgbClr val="FF725E"/>
            </a:solidFill>
            <a:ln w="12783" cap="flat">
              <a:noFill/>
              <a:prstDash val="solid"/>
              <a:miter/>
            </a:ln>
          </p:spPr>
          <p:txBody>
            <a:bodyPr rtlCol="0" anchor="ctr"/>
            <a:lstStyle/>
            <a:p>
              <a:endParaRPr lang="en-US"/>
            </a:p>
          </p:txBody>
        </p:sp>
        <p:sp>
          <p:nvSpPr>
            <p:cNvPr id="1145" name="Freeform: Shape 1144">
              <a:extLst>
                <a:ext uri="{FF2B5EF4-FFF2-40B4-BE49-F238E27FC236}">
                  <a16:creationId xmlns:a16="http://schemas.microsoft.com/office/drawing/2014/main" id="{E4702603-EBA3-267F-76F1-32182A68A95E}"/>
                </a:ext>
              </a:extLst>
            </p:cNvPr>
            <p:cNvSpPr/>
            <p:nvPr/>
          </p:nvSpPr>
          <p:spPr>
            <a:xfrm>
              <a:off x="3660973" y="629195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46" name="Freeform: Shape 1145">
              <a:extLst>
                <a:ext uri="{FF2B5EF4-FFF2-40B4-BE49-F238E27FC236}">
                  <a16:creationId xmlns:a16="http://schemas.microsoft.com/office/drawing/2014/main" id="{83B0C058-A66D-55C6-4679-342214A29CAD}"/>
                </a:ext>
              </a:extLst>
            </p:cNvPr>
            <p:cNvSpPr/>
            <p:nvPr/>
          </p:nvSpPr>
          <p:spPr>
            <a:xfrm>
              <a:off x="3661102" y="6294765"/>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147" name="Freeform: Shape 1146">
              <a:extLst>
                <a:ext uri="{FF2B5EF4-FFF2-40B4-BE49-F238E27FC236}">
                  <a16:creationId xmlns:a16="http://schemas.microsoft.com/office/drawing/2014/main" id="{3DED0F17-F1FD-BC6C-BAAF-504FDC675845}"/>
                </a:ext>
              </a:extLst>
            </p:cNvPr>
            <p:cNvSpPr/>
            <p:nvPr/>
          </p:nvSpPr>
          <p:spPr>
            <a:xfrm>
              <a:off x="3657904" y="6296427"/>
              <a:ext cx="12789" cy="767"/>
            </a:xfrm>
            <a:custGeom>
              <a:avLst/>
              <a:gdLst>
                <a:gd name="connsiteX0" fmla="*/ 0 w 12789"/>
                <a:gd name="connsiteY0" fmla="*/ 0 h 767"/>
                <a:gd name="connsiteX1" fmla="*/ 0 w 12789"/>
                <a:gd name="connsiteY1" fmla="*/ 768 h 767"/>
                <a:gd name="connsiteX2" fmla="*/ 0 w 12789"/>
                <a:gd name="connsiteY2" fmla="*/ 0 h 767"/>
              </a:gdLst>
              <a:ahLst/>
              <a:cxnLst>
                <a:cxn ang="0">
                  <a:pos x="connsiteX0" y="connsiteY0"/>
                </a:cxn>
                <a:cxn ang="0">
                  <a:pos x="connsiteX1" y="connsiteY1"/>
                </a:cxn>
                <a:cxn ang="0">
                  <a:pos x="connsiteX2" y="connsiteY2"/>
                </a:cxn>
              </a:cxnLst>
              <a:rect l="l" t="t" r="r" b="b"/>
              <a:pathLst>
                <a:path w="12789" h="767">
                  <a:moveTo>
                    <a:pt x="0" y="0"/>
                  </a:moveTo>
                  <a:lnTo>
                    <a:pt x="0" y="768"/>
                  </a:lnTo>
                  <a:cubicBezTo>
                    <a:pt x="0" y="768"/>
                    <a:pt x="0" y="384"/>
                    <a:pt x="0" y="0"/>
                  </a:cubicBezTo>
                  <a:close/>
                </a:path>
              </a:pathLst>
            </a:custGeom>
            <a:solidFill>
              <a:srgbClr val="FF725E"/>
            </a:solidFill>
            <a:ln w="12783" cap="flat">
              <a:noFill/>
              <a:prstDash val="solid"/>
              <a:miter/>
            </a:ln>
          </p:spPr>
          <p:txBody>
            <a:bodyPr rtlCol="0" anchor="ctr"/>
            <a:lstStyle/>
            <a:p>
              <a:endParaRPr lang="en-US"/>
            </a:p>
          </p:txBody>
        </p:sp>
        <p:sp>
          <p:nvSpPr>
            <p:cNvPr id="1148" name="Freeform: Shape 1147">
              <a:extLst>
                <a:ext uri="{FF2B5EF4-FFF2-40B4-BE49-F238E27FC236}">
                  <a16:creationId xmlns:a16="http://schemas.microsoft.com/office/drawing/2014/main" id="{7EA9B509-552C-BE8E-222D-CD54BC3BD936}"/>
                </a:ext>
              </a:extLst>
            </p:cNvPr>
            <p:cNvSpPr/>
            <p:nvPr/>
          </p:nvSpPr>
          <p:spPr>
            <a:xfrm>
              <a:off x="3665578" y="6287730"/>
              <a:ext cx="12789" cy="284"/>
            </a:xfrm>
            <a:custGeom>
              <a:avLst/>
              <a:gdLst>
                <a:gd name="connsiteX0" fmla="*/ 0 w 12789"/>
                <a:gd name="connsiteY0" fmla="*/ 0 h 284"/>
                <a:gd name="connsiteX1" fmla="*/ 0 w 12789"/>
                <a:gd name="connsiteY1" fmla="*/ 0 h 284"/>
                <a:gd name="connsiteX2" fmla="*/ 0 w 12789"/>
                <a:gd name="connsiteY2" fmla="*/ 0 h 284"/>
              </a:gdLst>
              <a:ahLst/>
              <a:cxnLst>
                <a:cxn ang="0">
                  <a:pos x="connsiteX0" y="connsiteY0"/>
                </a:cxn>
                <a:cxn ang="0">
                  <a:pos x="connsiteX1" y="connsiteY1"/>
                </a:cxn>
                <a:cxn ang="0">
                  <a:pos x="connsiteX2" y="connsiteY2"/>
                </a:cxn>
              </a:cxnLst>
              <a:rect l="l" t="t" r="r" b="b"/>
              <a:pathLst>
                <a:path w="12789" h="284">
                  <a:moveTo>
                    <a:pt x="0" y="0"/>
                  </a:moveTo>
                  <a:lnTo>
                    <a:pt x="0" y="0"/>
                  </a:lnTo>
                  <a:cubicBezTo>
                    <a:pt x="0" y="0"/>
                    <a:pt x="0" y="640"/>
                    <a:pt x="0" y="0"/>
                  </a:cubicBezTo>
                  <a:close/>
                </a:path>
              </a:pathLst>
            </a:custGeom>
            <a:solidFill>
              <a:srgbClr val="FF725E"/>
            </a:solidFill>
            <a:ln w="12783" cap="flat">
              <a:noFill/>
              <a:prstDash val="solid"/>
              <a:miter/>
            </a:ln>
          </p:spPr>
          <p:txBody>
            <a:bodyPr rtlCol="0" anchor="ctr"/>
            <a:lstStyle/>
            <a:p>
              <a:endParaRPr lang="en-US"/>
            </a:p>
          </p:txBody>
        </p:sp>
        <p:sp>
          <p:nvSpPr>
            <p:cNvPr id="1149" name="Freeform: Shape 1148">
              <a:extLst>
                <a:ext uri="{FF2B5EF4-FFF2-40B4-BE49-F238E27FC236}">
                  <a16:creationId xmlns:a16="http://schemas.microsoft.com/office/drawing/2014/main" id="{E0C96746-2ADC-E4DB-1CF6-34645192F02D}"/>
                </a:ext>
              </a:extLst>
            </p:cNvPr>
            <p:cNvSpPr/>
            <p:nvPr/>
          </p:nvSpPr>
          <p:spPr>
            <a:xfrm>
              <a:off x="3658543" y="628837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50" name="Freeform: Shape 1149">
              <a:extLst>
                <a:ext uri="{FF2B5EF4-FFF2-40B4-BE49-F238E27FC236}">
                  <a16:creationId xmlns:a16="http://schemas.microsoft.com/office/drawing/2014/main" id="{F31B60DD-6A71-BC84-3325-EED112782D83}"/>
                </a:ext>
              </a:extLst>
            </p:cNvPr>
            <p:cNvSpPr/>
            <p:nvPr/>
          </p:nvSpPr>
          <p:spPr>
            <a:xfrm>
              <a:off x="3665322" y="6287389"/>
              <a:ext cx="12789" cy="341"/>
            </a:xfrm>
            <a:custGeom>
              <a:avLst/>
              <a:gdLst>
                <a:gd name="connsiteX0" fmla="*/ 0 w 12789"/>
                <a:gd name="connsiteY0" fmla="*/ 341 h 341"/>
                <a:gd name="connsiteX1" fmla="*/ 0 w 12789"/>
                <a:gd name="connsiteY1" fmla="*/ 341 h 341"/>
                <a:gd name="connsiteX2" fmla="*/ 0 w 12789"/>
                <a:gd name="connsiteY2" fmla="*/ 341 h 341"/>
              </a:gdLst>
              <a:ahLst/>
              <a:cxnLst>
                <a:cxn ang="0">
                  <a:pos x="connsiteX0" y="connsiteY0"/>
                </a:cxn>
                <a:cxn ang="0">
                  <a:pos x="connsiteX1" y="connsiteY1"/>
                </a:cxn>
                <a:cxn ang="0">
                  <a:pos x="connsiteX2" y="connsiteY2"/>
                </a:cxn>
              </a:cxnLst>
              <a:rect l="l" t="t" r="r" b="b"/>
              <a:pathLst>
                <a:path w="12789" h="341">
                  <a:moveTo>
                    <a:pt x="0" y="341"/>
                  </a:moveTo>
                  <a:lnTo>
                    <a:pt x="0" y="341"/>
                  </a:lnTo>
                  <a:cubicBezTo>
                    <a:pt x="0" y="341"/>
                    <a:pt x="0" y="-426"/>
                    <a:pt x="0" y="341"/>
                  </a:cubicBezTo>
                  <a:close/>
                </a:path>
              </a:pathLst>
            </a:custGeom>
            <a:solidFill>
              <a:srgbClr val="FF725E"/>
            </a:solidFill>
            <a:ln w="12783" cap="flat">
              <a:noFill/>
              <a:prstDash val="solid"/>
              <a:miter/>
            </a:ln>
          </p:spPr>
          <p:txBody>
            <a:bodyPr rtlCol="0" anchor="ctr"/>
            <a:lstStyle/>
            <a:p>
              <a:endParaRPr lang="en-US"/>
            </a:p>
          </p:txBody>
        </p:sp>
        <p:sp>
          <p:nvSpPr>
            <p:cNvPr id="1151" name="Freeform: Shape 1150">
              <a:extLst>
                <a:ext uri="{FF2B5EF4-FFF2-40B4-BE49-F238E27FC236}">
                  <a16:creationId xmlns:a16="http://schemas.microsoft.com/office/drawing/2014/main" id="{863B6D39-0CB6-FB73-C610-0D6F14E538A8}"/>
                </a:ext>
              </a:extLst>
            </p:cNvPr>
            <p:cNvSpPr/>
            <p:nvPr/>
          </p:nvSpPr>
          <p:spPr>
            <a:xfrm>
              <a:off x="3652404" y="6296172"/>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52" name="Freeform: Shape 1151">
              <a:extLst>
                <a:ext uri="{FF2B5EF4-FFF2-40B4-BE49-F238E27FC236}">
                  <a16:creationId xmlns:a16="http://schemas.microsoft.com/office/drawing/2014/main" id="{AA019547-8B3D-1B11-FBEA-47A552972E57}"/>
                </a:ext>
              </a:extLst>
            </p:cNvPr>
            <p:cNvSpPr/>
            <p:nvPr/>
          </p:nvSpPr>
          <p:spPr>
            <a:xfrm>
              <a:off x="3650486" y="628926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53" name="Freeform: Shape 1152">
              <a:extLst>
                <a:ext uri="{FF2B5EF4-FFF2-40B4-BE49-F238E27FC236}">
                  <a16:creationId xmlns:a16="http://schemas.microsoft.com/office/drawing/2014/main" id="{805C20E2-6312-ED25-5BC3-B7E7048A9DEC}"/>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154" name="Freeform: Shape 1153">
              <a:extLst>
                <a:ext uri="{FF2B5EF4-FFF2-40B4-BE49-F238E27FC236}">
                  <a16:creationId xmlns:a16="http://schemas.microsoft.com/office/drawing/2014/main" id="{0C810E72-48D1-5849-5CDC-A1E77289F423}"/>
                </a:ext>
              </a:extLst>
            </p:cNvPr>
            <p:cNvSpPr/>
            <p:nvPr/>
          </p:nvSpPr>
          <p:spPr>
            <a:xfrm>
              <a:off x="3666857" y="628990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55" name="Freeform: Shape 1154">
              <a:extLst>
                <a:ext uri="{FF2B5EF4-FFF2-40B4-BE49-F238E27FC236}">
                  <a16:creationId xmlns:a16="http://schemas.microsoft.com/office/drawing/2014/main" id="{D6AC30F4-DA5F-ED6B-13F4-C865DF543751}"/>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156" name="Freeform: Shape 1155">
              <a:extLst>
                <a:ext uri="{FF2B5EF4-FFF2-40B4-BE49-F238E27FC236}">
                  <a16:creationId xmlns:a16="http://schemas.microsoft.com/office/drawing/2014/main" id="{8C3F90E2-1E1B-3BF7-4E8C-B5A1A0F1B4A1}"/>
                </a:ext>
              </a:extLst>
            </p:cNvPr>
            <p:cNvSpPr/>
            <p:nvPr/>
          </p:nvSpPr>
          <p:spPr>
            <a:xfrm>
              <a:off x="3666601" y="628773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57" name="Freeform: Shape 1156">
              <a:extLst>
                <a:ext uri="{FF2B5EF4-FFF2-40B4-BE49-F238E27FC236}">
                  <a16:creationId xmlns:a16="http://schemas.microsoft.com/office/drawing/2014/main" id="{0A890A5A-B7D2-1D91-F3C0-63AFBB265FAE}"/>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158" name="Freeform: Shape 1157">
              <a:extLst>
                <a:ext uri="{FF2B5EF4-FFF2-40B4-BE49-F238E27FC236}">
                  <a16:creationId xmlns:a16="http://schemas.microsoft.com/office/drawing/2014/main" id="{86CCE0EA-E895-B71A-CA67-11B8223747E7}"/>
                </a:ext>
              </a:extLst>
            </p:cNvPr>
            <p:cNvSpPr/>
            <p:nvPr/>
          </p:nvSpPr>
          <p:spPr>
            <a:xfrm>
              <a:off x="3666473" y="6287219"/>
              <a:ext cx="127" cy="127"/>
            </a:xfrm>
            <a:custGeom>
              <a:avLst/>
              <a:gdLst>
                <a:gd name="connsiteX0" fmla="*/ 0 w 127"/>
                <a:gd name="connsiteY0" fmla="*/ 0 h 127"/>
                <a:gd name="connsiteX1" fmla="*/ 128 w 127"/>
                <a:gd name="connsiteY1" fmla="*/ 128 h 127"/>
                <a:gd name="connsiteX2" fmla="*/ 128 w 127"/>
                <a:gd name="connsiteY2" fmla="*/ 0 h 127"/>
                <a:gd name="connsiteX3" fmla="*/ 0 w 127"/>
                <a:gd name="connsiteY3" fmla="*/ 0 h 127"/>
              </a:gdLst>
              <a:ahLst/>
              <a:cxnLst>
                <a:cxn ang="0">
                  <a:pos x="connsiteX0" y="connsiteY0"/>
                </a:cxn>
                <a:cxn ang="0">
                  <a:pos x="connsiteX1" y="connsiteY1"/>
                </a:cxn>
                <a:cxn ang="0">
                  <a:pos x="connsiteX2" y="connsiteY2"/>
                </a:cxn>
                <a:cxn ang="0">
                  <a:pos x="connsiteX3" y="connsiteY3"/>
                </a:cxn>
              </a:cxnLst>
              <a:rect l="l" t="t" r="r" b="b"/>
              <a:pathLst>
                <a:path w="127" h="127">
                  <a:moveTo>
                    <a:pt x="0" y="0"/>
                  </a:moveTo>
                  <a:lnTo>
                    <a:pt x="128" y="128"/>
                  </a:lnTo>
                  <a:lnTo>
                    <a:pt x="128" y="0"/>
                  </a:lnTo>
                  <a:lnTo>
                    <a:pt x="0" y="0"/>
                  </a:lnTo>
                  <a:close/>
                </a:path>
              </a:pathLst>
            </a:custGeom>
            <a:solidFill>
              <a:srgbClr val="FF725E"/>
            </a:solidFill>
            <a:ln w="12783" cap="flat">
              <a:noFill/>
              <a:prstDash val="solid"/>
              <a:miter/>
            </a:ln>
          </p:spPr>
          <p:txBody>
            <a:bodyPr rtlCol="0" anchor="ctr"/>
            <a:lstStyle/>
            <a:p>
              <a:endParaRPr lang="en-US"/>
            </a:p>
          </p:txBody>
        </p:sp>
        <p:sp>
          <p:nvSpPr>
            <p:cNvPr id="1159" name="Freeform: Shape 1158">
              <a:extLst>
                <a:ext uri="{FF2B5EF4-FFF2-40B4-BE49-F238E27FC236}">
                  <a16:creationId xmlns:a16="http://schemas.microsoft.com/office/drawing/2014/main" id="{803A5520-3A6A-C0E8-0349-98BD5DCE7AD1}"/>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160" name="Freeform: Shape 1159">
              <a:extLst>
                <a:ext uri="{FF2B5EF4-FFF2-40B4-BE49-F238E27FC236}">
                  <a16:creationId xmlns:a16="http://schemas.microsoft.com/office/drawing/2014/main" id="{47714025-0D2E-DA87-BE39-4C720BAACC99}"/>
                </a:ext>
              </a:extLst>
            </p:cNvPr>
            <p:cNvSpPr/>
            <p:nvPr/>
          </p:nvSpPr>
          <p:spPr>
            <a:xfrm>
              <a:off x="3662892" y="6294893"/>
              <a:ext cx="12789" cy="12789"/>
            </a:xfrm>
            <a:custGeom>
              <a:avLst/>
              <a:gdLst>
                <a:gd name="connsiteX0" fmla="*/ 0 w 12789"/>
                <a:gd name="connsiteY0" fmla="*/ 0 h 12789"/>
                <a:gd name="connsiteX1" fmla="*/ 0 w 12789"/>
                <a:gd name="connsiteY1" fmla="*/ 0 h 12789"/>
                <a:gd name="connsiteX2" fmla="*/ 0 w 12789"/>
                <a:gd name="connsiteY2" fmla="*/ 0 h 12789"/>
                <a:gd name="connsiteX3" fmla="*/ 0 w 12789"/>
                <a:gd name="connsiteY3" fmla="*/ 0 h 12789"/>
              </a:gdLst>
              <a:ahLst/>
              <a:cxnLst>
                <a:cxn ang="0">
                  <a:pos x="connsiteX0" y="connsiteY0"/>
                </a:cxn>
                <a:cxn ang="0">
                  <a:pos x="connsiteX1" y="connsiteY1"/>
                </a:cxn>
                <a:cxn ang="0">
                  <a:pos x="connsiteX2" y="connsiteY2"/>
                </a:cxn>
                <a:cxn ang="0">
                  <a:pos x="connsiteX3" y="connsiteY3"/>
                </a:cxn>
              </a:cxnLst>
              <a:rect l="l" t="t" r="r" b="b"/>
              <a:pathLst>
                <a:path w="12789" h="12789">
                  <a:moveTo>
                    <a:pt x="0" y="0"/>
                  </a:moveTo>
                  <a:lnTo>
                    <a:pt x="0" y="0"/>
                  </a:ln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161" name="Freeform: Shape 1160">
              <a:extLst>
                <a:ext uri="{FF2B5EF4-FFF2-40B4-BE49-F238E27FC236}">
                  <a16:creationId xmlns:a16="http://schemas.microsoft.com/office/drawing/2014/main" id="{45BC3CB5-B8A4-15E5-2F08-2AC43849F215}"/>
                </a:ext>
              </a:extLst>
            </p:cNvPr>
            <p:cNvSpPr/>
            <p:nvPr/>
          </p:nvSpPr>
          <p:spPr>
            <a:xfrm>
              <a:off x="3662764" y="6294780"/>
              <a:ext cx="12789" cy="624"/>
            </a:xfrm>
            <a:custGeom>
              <a:avLst/>
              <a:gdLst>
                <a:gd name="connsiteX0" fmla="*/ 0 w 12789"/>
                <a:gd name="connsiteY0" fmla="*/ 625 h 624"/>
                <a:gd name="connsiteX1" fmla="*/ 0 w 12789"/>
                <a:gd name="connsiteY1" fmla="*/ 625 h 624"/>
                <a:gd name="connsiteX2" fmla="*/ 0 w 12789"/>
                <a:gd name="connsiteY2" fmla="*/ 625 h 624"/>
              </a:gdLst>
              <a:ahLst/>
              <a:cxnLst>
                <a:cxn ang="0">
                  <a:pos x="connsiteX0" y="connsiteY0"/>
                </a:cxn>
                <a:cxn ang="0">
                  <a:pos x="connsiteX1" y="connsiteY1"/>
                </a:cxn>
                <a:cxn ang="0">
                  <a:pos x="connsiteX2" y="connsiteY2"/>
                </a:cxn>
              </a:cxnLst>
              <a:rect l="l" t="t" r="r" b="b"/>
              <a:pathLst>
                <a:path w="12789" h="624">
                  <a:moveTo>
                    <a:pt x="0" y="625"/>
                  </a:moveTo>
                  <a:cubicBezTo>
                    <a:pt x="0" y="-271"/>
                    <a:pt x="0" y="-143"/>
                    <a:pt x="0" y="625"/>
                  </a:cubicBezTo>
                  <a:lnTo>
                    <a:pt x="0" y="625"/>
                  </a:lnTo>
                  <a:close/>
                </a:path>
              </a:pathLst>
            </a:custGeom>
            <a:solidFill>
              <a:srgbClr val="FF725E"/>
            </a:solidFill>
            <a:ln w="12783" cap="flat">
              <a:noFill/>
              <a:prstDash val="solid"/>
              <a:miter/>
            </a:ln>
          </p:spPr>
          <p:txBody>
            <a:bodyPr rtlCol="0" anchor="ctr"/>
            <a:lstStyle/>
            <a:p>
              <a:endParaRPr lang="en-US"/>
            </a:p>
          </p:txBody>
        </p:sp>
        <p:sp>
          <p:nvSpPr>
            <p:cNvPr id="1162" name="Freeform: Shape 1161">
              <a:extLst>
                <a:ext uri="{FF2B5EF4-FFF2-40B4-BE49-F238E27FC236}">
                  <a16:creationId xmlns:a16="http://schemas.microsoft.com/office/drawing/2014/main" id="{56C53DDE-9EDB-E2B7-3926-1EAAE2770D5E}"/>
                </a:ext>
              </a:extLst>
            </p:cNvPr>
            <p:cNvSpPr/>
            <p:nvPr/>
          </p:nvSpPr>
          <p:spPr>
            <a:xfrm>
              <a:off x="3653939" y="6282488"/>
              <a:ext cx="12278" cy="15864"/>
            </a:xfrm>
            <a:custGeom>
              <a:avLst/>
              <a:gdLst>
                <a:gd name="connsiteX0" fmla="*/ 3965 w 12278"/>
                <a:gd name="connsiteY0" fmla="*/ 13427 h 15864"/>
                <a:gd name="connsiteX1" fmla="*/ 3965 w 12278"/>
                <a:gd name="connsiteY1" fmla="*/ 13427 h 15864"/>
                <a:gd name="connsiteX2" fmla="*/ 3965 w 12278"/>
                <a:gd name="connsiteY2" fmla="*/ 14962 h 15864"/>
                <a:gd name="connsiteX3" fmla="*/ 3965 w 12278"/>
                <a:gd name="connsiteY3" fmla="*/ 12660 h 15864"/>
                <a:gd name="connsiteX4" fmla="*/ 3965 w 12278"/>
                <a:gd name="connsiteY4" fmla="*/ 12660 h 15864"/>
                <a:gd name="connsiteX5" fmla="*/ 3965 w 12278"/>
                <a:gd name="connsiteY5" fmla="*/ 12660 h 15864"/>
                <a:gd name="connsiteX6" fmla="*/ 3965 w 12278"/>
                <a:gd name="connsiteY6" fmla="*/ 11381 h 15864"/>
                <a:gd name="connsiteX7" fmla="*/ 3965 w 12278"/>
                <a:gd name="connsiteY7" fmla="*/ 12148 h 15864"/>
                <a:gd name="connsiteX8" fmla="*/ 3965 w 12278"/>
                <a:gd name="connsiteY8" fmla="*/ 12148 h 15864"/>
                <a:gd name="connsiteX9" fmla="*/ 3965 w 12278"/>
                <a:gd name="connsiteY9" fmla="*/ 12148 h 15864"/>
                <a:gd name="connsiteX10" fmla="*/ 3965 w 12278"/>
                <a:gd name="connsiteY10" fmla="*/ 10997 h 15864"/>
                <a:gd name="connsiteX11" fmla="*/ 3965 w 12278"/>
                <a:gd name="connsiteY11" fmla="*/ 10997 h 15864"/>
                <a:gd name="connsiteX12" fmla="*/ 3965 w 12278"/>
                <a:gd name="connsiteY12" fmla="*/ 10997 h 15864"/>
                <a:gd name="connsiteX13" fmla="*/ 3965 w 12278"/>
                <a:gd name="connsiteY13" fmla="*/ 12020 h 15864"/>
                <a:gd name="connsiteX14" fmla="*/ 3965 w 12278"/>
                <a:gd name="connsiteY14" fmla="*/ 12020 h 15864"/>
                <a:gd name="connsiteX15" fmla="*/ 3965 w 12278"/>
                <a:gd name="connsiteY15" fmla="*/ 12020 h 15864"/>
                <a:gd name="connsiteX16" fmla="*/ 3965 w 12278"/>
                <a:gd name="connsiteY16" fmla="*/ 13555 h 15864"/>
                <a:gd name="connsiteX17" fmla="*/ 3965 w 12278"/>
                <a:gd name="connsiteY17" fmla="*/ 10997 h 15864"/>
                <a:gd name="connsiteX18" fmla="*/ 3965 w 12278"/>
                <a:gd name="connsiteY18" fmla="*/ 10997 h 15864"/>
                <a:gd name="connsiteX19" fmla="*/ 3965 w 12278"/>
                <a:gd name="connsiteY19" fmla="*/ 10997 h 15864"/>
                <a:gd name="connsiteX20" fmla="*/ 3965 w 12278"/>
                <a:gd name="connsiteY20" fmla="*/ 10997 h 15864"/>
                <a:gd name="connsiteX21" fmla="*/ 3965 w 12278"/>
                <a:gd name="connsiteY21" fmla="*/ 12532 h 15864"/>
                <a:gd name="connsiteX22" fmla="*/ 3965 w 12278"/>
                <a:gd name="connsiteY22" fmla="*/ 11125 h 15864"/>
                <a:gd name="connsiteX23" fmla="*/ 3965 w 12278"/>
                <a:gd name="connsiteY23" fmla="*/ 10486 h 15864"/>
                <a:gd name="connsiteX24" fmla="*/ 3965 w 12278"/>
                <a:gd name="connsiteY24" fmla="*/ 11381 h 15864"/>
                <a:gd name="connsiteX25" fmla="*/ 3965 w 12278"/>
                <a:gd name="connsiteY25" fmla="*/ 11381 h 15864"/>
                <a:gd name="connsiteX26" fmla="*/ 3965 w 12278"/>
                <a:gd name="connsiteY26" fmla="*/ 9974 h 15864"/>
                <a:gd name="connsiteX27" fmla="*/ 3965 w 12278"/>
                <a:gd name="connsiteY27" fmla="*/ 9974 h 15864"/>
                <a:gd name="connsiteX28" fmla="*/ 3965 w 12278"/>
                <a:gd name="connsiteY28" fmla="*/ 10997 h 15864"/>
                <a:gd name="connsiteX29" fmla="*/ 3965 w 12278"/>
                <a:gd name="connsiteY29" fmla="*/ 9334 h 15864"/>
                <a:gd name="connsiteX30" fmla="*/ 3965 w 12278"/>
                <a:gd name="connsiteY30" fmla="*/ 9974 h 15864"/>
                <a:gd name="connsiteX31" fmla="*/ 3965 w 12278"/>
                <a:gd name="connsiteY31" fmla="*/ 7544 h 15864"/>
                <a:gd name="connsiteX32" fmla="*/ 3965 w 12278"/>
                <a:gd name="connsiteY32" fmla="*/ 6905 h 15864"/>
                <a:gd name="connsiteX33" fmla="*/ 3965 w 12278"/>
                <a:gd name="connsiteY33" fmla="*/ 8311 h 15864"/>
                <a:gd name="connsiteX34" fmla="*/ 3965 w 12278"/>
                <a:gd name="connsiteY34" fmla="*/ 10102 h 15864"/>
                <a:gd name="connsiteX35" fmla="*/ 3965 w 12278"/>
                <a:gd name="connsiteY35" fmla="*/ 10741 h 15864"/>
                <a:gd name="connsiteX36" fmla="*/ 3965 w 12278"/>
                <a:gd name="connsiteY36" fmla="*/ 7544 h 15864"/>
                <a:gd name="connsiteX37" fmla="*/ 3965 w 12278"/>
                <a:gd name="connsiteY37" fmla="*/ 9846 h 15864"/>
                <a:gd name="connsiteX38" fmla="*/ 3965 w 12278"/>
                <a:gd name="connsiteY38" fmla="*/ 9846 h 15864"/>
                <a:gd name="connsiteX39" fmla="*/ 3965 w 12278"/>
                <a:gd name="connsiteY39" fmla="*/ 10486 h 15864"/>
                <a:gd name="connsiteX40" fmla="*/ 3965 w 12278"/>
                <a:gd name="connsiteY40" fmla="*/ 9590 h 15864"/>
                <a:gd name="connsiteX41" fmla="*/ 3965 w 12278"/>
                <a:gd name="connsiteY41" fmla="*/ 10486 h 15864"/>
                <a:gd name="connsiteX42" fmla="*/ 3965 w 12278"/>
                <a:gd name="connsiteY42" fmla="*/ 8951 h 15864"/>
                <a:gd name="connsiteX43" fmla="*/ 3965 w 12278"/>
                <a:gd name="connsiteY43" fmla="*/ 9846 h 15864"/>
                <a:gd name="connsiteX44" fmla="*/ 3965 w 12278"/>
                <a:gd name="connsiteY44" fmla="*/ 9079 h 15864"/>
                <a:gd name="connsiteX45" fmla="*/ 3965 w 12278"/>
                <a:gd name="connsiteY45" fmla="*/ 9079 h 15864"/>
                <a:gd name="connsiteX46" fmla="*/ 3965 w 12278"/>
                <a:gd name="connsiteY46" fmla="*/ 9079 h 15864"/>
                <a:gd name="connsiteX47" fmla="*/ 3965 w 12278"/>
                <a:gd name="connsiteY47" fmla="*/ 9079 h 15864"/>
                <a:gd name="connsiteX48" fmla="*/ 3965 w 12278"/>
                <a:gd name="connsiteY48" fmla="*/ 7800 h 15864"/>
                <a:gd name="connsiteX49" fmla="*/ 3965 w 12278"/>
                <a:gd name="connsiteY49" fmla="*/ 5114 h 15864"/>
                <a:gd name="connsiteX50" fmla="*/ 3965 w 12278"/>
                <a:gd name="connsiteY50" fmla="*/ 9718 h 15864"/>
                <a:gd name="connsiteX51" fmla="*/ 3965 w 12278"/>
                <a:gd name="connsiteY51" fmla="*/ 9718 h 15864"/>
                <a:gd name="connsiteX52" fmla="*/ 3965 w 12278"/>
                <a:gd name="connsiteY52" fmla="*/ 7928 h 15864"/>
                <a:gd name="connsiteX53" fmla="*/ 3965 w 12278"/>
                <a:gd name="connsiteY53" fmla="*/ 9718 h 15864"/>
                <a:gd name="connsiteX54" fmla="*/ 3965 w 12278"/>
                <a:gd name="connsiteY54" fmla="*/ 7800 h 15864"/>
                <a:gd name="connsiteX55" fmla="*/ 3965 w 12278"/>
                <a:gd name="connsiteY55" fmla="*/ 9718 h 15864"/>
                <a:gd name="connsiteX56" fmla="*/ 3965 w 12278"/>
                <a:gd name="connsiteY56" fmla="*/ 7928 h 15864"/>
                <a:gd name="connsiteX57" fmla="*/ 3965 w 12278"/>
                <a:gd name="connsiteY57" fmla="*/ 9974 h 15864"/>
                <a:gd name="connsiteX58" fmla="*/ 3965 w 12278"/>
                <a:gd name="connsiteY58" fmla="*/ 9974 h 15864"/>
                <a:gd name="connsiteX59" fmla="*/ 3965 w 12278"/>
                <a:gd name="connsiteY59" fmla="*/ 9974 h 15864"/>
                <a:gd name="connsiteX60" fmla="*/ 3965 w 12278"/>
                <a:gd name="connsiteY60" fmla="*/ 7672 h 15864"/>
                <a:gd name="connsiteX61" fmla="*/ 3965 w 12278"/>
                <a:gd name="connsiteY61" fmla="*/ 10102 h 15864"/>
                <a:gd name="connsiteX62" fmla="*/ 3965 w 12278"/>
                <a:gd name="connsiteY62" fmla="*/ 4986 h 15864"/>
                <a:gd name="connsiteX63" fmla="*/ 3965 w 12278"/>
                <a:gd name="connsiteY63" fmla="*/ 10358 h 15864"/>
                <a:gd name="connsiteX64" fmla="*/ 3965 w 12278"/>
                <a:gd name="connsiteY64" fmla="*/ 10358 h 15864"/>
                <a:gd name="connsiteX65" fmla="*/ 3965 w 12278"/>
                <a:gd name="connsiteY65" fmla="*/ 11381 h 15864"/>
                <a:gd name="connsiteX66" fmla="*/ 3965 w 12278"/>
                <a:gd name="connsiteY66" fmla="*/ 9463 h 15864"/>
                <a:gd name="connsiteX67" fmla="*/ 3965 w 12278"/>
                <a:gd name="connsiteY67" fmla="*/ 10614 h 15864"/>
                <a:gd name="connsiteX68" fmla="*/ 3965 w 12278"/>
                <a:gd name="connsiteY68" fmla="*/ 7800 h 15864"/>
                <a:gd name="connsiteX69" fmla="*/ 3965 w 12278"/>
                <a:gd name="connsiteY69" fmla="*/ 9974 h 15864"/>
                <a:gd name="connsiteX70" fmla="*/ 3965 w 12278"/>
                <a:gd name="connsiteY70" fmla="*/ 9974 h 15864"/>
                <a:gd name="connsiteX71" fmla="*/ 3965 w 12278"/>
                <a:gd name="connsiteY71" fmla="*/ 9974 h 15864"/>
                <a:gd name="connsiteX72" fmla="*/ 3965 w 12278"/>
                <a:gd name="connsiteY72" fmla="*/ 9974 h 15864"/>
                <a:gd name="connsiteX73" fmla="*/ 3965 w 12278"/>
                <a:gd name="connsiteY73" fmla="*/ 10741 h 15864"/>
                <a:gd name="connsiteX74" fmla="*/ 3965 w 12278"/>
                <a:gd name="connsiteY74" fmla="*/ 4858 h 15864"/>
                <a:gd name="connsiteX75" fmla="*/ 3965 w 12278"/>
                <a:gd name="connsiteY75" fmla="*/ 6521 h 15864"/>
                <a:gd name="connsiteX76" fmla="*/ 3965 w 12278"/>
                <a:gd name="connsiteY76" fmla="*/ 9590 h 15864"/>
                <a:gd name="connsiteX77" fmla="*/ 3965 w 12278"/>
                <a:gd name="connsiteY77" fmla="*/ 8823 h 15864"/>
                <a:gd name="connsiteX78" fmla="*/ 3965 w 12278"/>
                <a:gd name="connsiteY78" fmla="*/ 9590 h 15864"/>
                <a:gd name="connsiteX79" fmla="*/ 3965 w 12278"/>
                <a:gd name="connsiteY79" fmla="*/ 8695 h 15864"/>
                <a:gd name="connsiteX80" fmla="*/ 3965 w 12278"/>
                <a:gd name="connsiteY80" fmla="*/ 8695 h 15864"/>
                <a:gd name="connsiteX81" fmla="*/ 3965 w 12278"/>
                <a:gd name="connsiteY81" fmla="*/ 6009 h 15864"/>
                <a:gd name="connsiteX82" fmla="*/ 3965 w 12278"/>
                <a:gd name="connsiteY82" fmla="*/ 6777 h 15864"/>
                <a:gd name="connsiteX83" fmla="*/ 3965 w 12278"/>
                <a:gd name="connsiteY83" fmla="*/ 6777 h 15864"/>
                <a:gd name="connsiteX84" fmla="*/ 3965 w 12278"/>
                <a:gd name="connsiteY84" fmla="*/ 6777 h 15864"/>
                <a:gd name="connsiteX85" fmla="*/ 3965 w 12278"/>
                <a:gd name="connsiteY85" fmla="*/ 8056 h 15864"/>
                <a:gd name="connsiteX86" fmla="*/ 3965 w 12278"/>
                <a:gd name="connsiteY86" fmla="*/ 6777 h 15864"/>
                <a:gd name="connsiteX87" fmla="*/ 3965 w 12278"/>
                <a:gd name="connsiteY87" fmla="*/ 6777 h 15864"/>
                <a:gd name="connsiteX88" fmla="*/ 3965 w 12278"/>
                <a:gd name="connsiteY88" fmla="*/ 3323 h 15864"/>
                <a:gd name="connsiteX89" fmla="*/ 3965 w 12278"/>
                <a:gd name="connsiteY89" fmla="*/ 4091 h 15864"/>
                <a:gd name="connsiteX90" fmla="*/ 3965 w 12278"/>
                <a:gd name="connsiteY90" fmla="*/ 2684 h 15864"/>
                <a:gd name="connsiteX91" fmla="*/ 3965 w 12278"/>
                <a:gd name="connsiteY91" fmla="*/ 4986 h 15864"/>
                <a:gd name="connsiteX92" fmla="*/ 3965 w 12278"/>
                <a:gd name="connsiteY92" fmla="*/ 4986 h 15864"/>
                <a:gd name="connsiteX93" fmla="*/ 3965 w 12278"/>
                <a:gd name="connsiteY93" fmla="*/ 4986 h 15864"/>
                <a:gd name="connsiteX94" fmla="*/ 3965 w 12278"/>
                <a:gd name="connsiteY94" fmla="*/ 4986 h 15864"/>
                <a:gd name="connsiteX95" fmla="*/ 4604 w 12278"/>
                <a:gd name="connsiteY95" fmla="*/ 5753 h 15864"/>
                <a:gd name="connsiteX96" fmla="*/ 4604 w 12278"/>
                <a:gd name="connsiteY96" fmla="*/ 4858 h 15864"/>
                <a:gd name="connsiteX97" fmla="*/ 4604 w 12278"/>
                <a:gd name="connsiteY97" fmla="*/ 4858 h 15864"/>
                <a:gd name="connsiteX98" fmla="*/ 4604 w 12278"/>
                <a:gd name="connsiteY98" fmla="*/ 3579 h 15864"/>
                <a:gd name="connsiteX99" fmla="*/ 4604 w 12278"/>
                <a:gd name="connsiteY99" fmla="*/ 2812 h 15864"/>
                <a:gd name="connsiteX100" fmla="*/ 4604 w 12278"/>
                <a:gd name="connsiteY100" fmla="*/ 3707 h 15864"/>
                <a:gd name="connsiteX101" fmla="*/ 4604 w 12278"/>
                <a:gd name="connsiteY101" fmla="*/ 3707 h 15864"/>
                <a:gd name="connsiteX102" fmla="*/ 4604 w 12278"/>
                <a:gd name="connsiteY102" fmla="*/ 3707 h 15864"/>
                <a:gd name="connsiteX103" fmla="*/ 4604 w 12278"/>
                <a:gd name="connsiteY103" fmla="*/ 3707 h 15864"/>
                <a:gd name="connsiteX104" fmla="*/ 4604 w 12278"/>
                <a:gd name="connsiteY104" fmla="*/ 2556 h 15864"/>
                <a:gd name="connsiteX105" fmla="*/ 4604 w 12278"/>
                <a:gd name="connsiteY105" fmla="*/ 1533 h 15864"/>
                <a:gd name="connsiteX106" fmla="*/ 4604 w 12278"/>
                <a:gd name="connsiteY106" fmla="*/ 2940 h 15864"/>
                <a:gd name="connsiteX107" fmla="*/ 4604 w 12278"/>
                <a:gd name="connsiteY107" fmla="*/ 1277 h 15864"/>
                <a:gd name="connsiteX108" fmla="*/ 4604 w 12278"/>
                <a:gd name="connsiteY108" fmla="*/ 1277 h 15864"/>
                <a:gd name="connsiteX109" fmla="*/ 4604 w 12278"/>
                <a:gd name="connsiteY109" fmla="*/ 1277 h 15864"/>
                <a:gd name="connsiteX110" fmla="*/ 4604 w 12278"/>
                <a:gd name="connsiteY110" fmla="*/ 1277 h 15864"/>
                <a:gd name="connsiteX111" fmla="*/ 4604 w 12278"/>
                <a:gd name="connsiteY111" fmla="*/ 1277 h 15864"/>
                <a:gd name="connsiteX112" fmla="*/ 4604 w 12278"/>
                <a:gd name="connsiteY112" fmla="*/ 2300 h 15864"/>
                <a:gd name="connsiteX113" fmla="*/ 4604 w 12278"/>
                <a:gd name="connsiteY113" fmla="*/ 2300 h 15864"/>
                <a:gd name="connsiteX114" fmla="*/ 4604 w 12278"/>
                <a:gd name="connsiteY114" fmla="*/ 765 h 15864"/>
                <a:gd name="connsiteX115" fmla="*/ 4604 w 12278"/>
                <a:gd name="connsiteY115" fmla="*/ 765 h 15864"/>
                <a:gd name="connsiteX116" fmla="*/ 4604 w 12278"/>
                <a:gd name="connsiteY116" fmla="*/ 765 h 15864"/>
                <a:gd name="connsiteX117" fmla="*/ 4604 w 12278"/>
                <a:gd name="connsiteY117" fmla="*/ 765 h 15864"/>
                <a:gd name="connsiteX118" fmla="*/ 4604 w 12278"/>
                <a:gd name="connsiteY118" fmla="*/ 765 h 15864"/>
                <a:gd name="connsiteX119" fmla="*/ 4604 w 12278"/>
                <a:gd name="connsiteY119" fmla="*/ 765 h 15864"/>
                <a:gd name="connsiteX120" fmla="*/ 4604 w 12278"/>
                <a:gd name="connsiteY120" fmla="*/ 765 h 15864"/>
                <a:gd name="connsiteX121" fmla="*/ 4604 w 12278"/>
                <a:gd name="connsiteY121" fmla="*/ 765 h 15864"/>
                <a:gd name="connsiteX122" fmla="*/ 4604 w 12278"/>
                <a:gd name="connsiteY122" fmla="*/ 765 h 15864"/>
                <a:gd name="connsiteX123" fmla="*/ 4604 w 12278"/>
                <a:gd name="connsiteY123" fmla="*/ 126 h 15864"/>
                <a:gd name="connsiteX124" fmla="*/ 4604 w 12278"/>
                <a:gd name="connsiteY124" fmla="*/ 5242 h 15864"/>
                <a:gd name="connsiteX125" fmla="*/ 4604 w 12278"/>
                <a:gd name="connsiteY125" fmla="*/ 5242 h 15864"/>
                <a:gd name="connsiteX126" fmla="*/ 4604 w 12278"/>
                <a:gd name="connsiteY126" fmla="*/ 6009 h 15864"/>
                <a:gd name="connsiteX127" fmla="*/ 4604 w 12278"/>
                <a:gd name="connsiteY127" fmla="*/ 6009 h 15864"/>
                <a:gd name="connsiteX128" fmla="*/ 4604 w 12278"/>
                <a:gd name="connsiteY128" fmla="*/ 6009 h 15864"/>
                <a:gd name="connsiteX129" fmla="*/ 4604 w 12278"/>
                <a:gd name="connsiteY129" fmla="*/ 6009 h 15864"/>
                <a:gd name="connsiteX130" fmla="*/ 4604 w 12278"/>
                <a:gd name="connsiteY130" fmla="*/ 6009 h 15864"/>
                <a:gd name="connsiteX131" fmla="*/ 4604 w 12278"/>
                <a:gd name="connsiteY131" fmla="*/ 6009 h 15864"/>
                <a:gd name="connsiteX132" fmla="*/ 4604 w 12278"/>
                <a:gd name="connsiteY132" fmla="*/ 6009 h 15864"/>
                <a:gd name="connsiteX133" fmla="*/ 4604 w 12278"/>
                <a:gd name="connsiteY133" fmla="*/ 6009 h 15864"/>
                <a:gd name="connsiteX134" fmla="*/ 4604 w 12278"/>
                <a:gd name="connsiteY134" fmla="*/ 7288 h 15864"/>
                <a:gd name="connsiteX135" fmla="*/ 4604 w 12278"/>
                <a:gd name="connsiteY135" fmla="*/ 6521 h 15864"/>
                <a:gd name="connsiteX136" fmla="*/ 4604 w 12278"/>
                <a:gd name="connsiteY136" fmla="*/ 8311 h 15864"/>
                <a:gd name="connsiteX137" fmla="*/ 4604 w 12278"/>
                <a:gd name="connsiteY137" fmla="*/ 8311 h 15864"/>
                <a:gd name="connsiteX138" fmla="*/ 4604 w 12278"/>
                <a:gd name="connsiteY138" fmla="*/ 8311 h 15864"/>
                <a:gd name="connsiteX139" fmla="*/ 4604 w 12278"/>
                <a:gd name="connsiteY139" fmla="*/ 8311 h 15864"/>
                <a:gd name="connsiteX140" fmla="*/ 4604 w 12278"/>
                <a:gd name="connsiteY140" fmla="*/ 6649 h 15864"/>
                <a:gd name="connsiteX141" fmla="*/ 4604 w 12278"/>
                <a:gd name="connsiteY141" fmla="*/ 8183 h 15864"/>
                <a:gd name="connsiteX142" fmla="*/ 4604 w 12278"/>
                <a:gd name="connsiteY142" fmla="*/ 7544 h 15864"/>
                <a:gd name="connsiteX143" fmla="*/ 4604 w 12278"/>
                <a:gd name="connsiteY143" fmla="*/ 7544 h 15864"/>
                <a:gd name="connsiteX144" fmla="*/ 3837 w 12278"/>
                <a:gd name="connsiteY144" fmla="*/ 6265 h 15864"/>
                <a:gd name="connsiteX145" fmla="*/ 3837 w 12278"/>
                <a:gd name="connsiteY145" fmla="*/ 6905 h 15864"/>
                <a:gd name="connsiteX146" fmla="*/ 3837 w 12278"/>
                <a:gd name="connsiteY146" fmla="*/ 5881 h 15864"/>
                <a:gd name="connsiteX147" fmla="*/ 3837 w 12278"/>
                <a:gd name="connsiteY147" fmla="*/ 5881 h 15864"/>
                <a:gd name="connsiteX148" fmla="*/ 3837 w 12278"/>
                <a:gd name="connsiteY148" fmla="*/ 5242 h 15864"/>
                <a:gd name="connsiteX149" fmla="*/ 3837 w 12278"/>
                <a:gd name="connsiteY149" fmla="*/ 5242 h 15864"/>
                <a:gd name="connsiteX150" fmla="*/ 3837 w 12278"/>
                <a:gd name="connsiteY150" fmla="*/ 5242 h 15864"/>
                <a:gd name="connsiteX151" fmla="*/ 3837 w 12278"/>
                <a:gd name="connsiteY151" fmla="*/ 7928 h 15864"/>
                <a:gd name="connsiteX152" fmla="*/ 3837 w 12278"/>
                <a:gd name="connsiteY152" fmla="*/ 7928 h 15864"/>
                <a:gd name="connsiteX153" fmla="*/ 3837 w 12278"/>
                <a:gd name="connsiteY153" fmla="*/ 6905 h 15864"/>
                <a:gd name="connsiteX154" fmla="*/ 3837 w 12278"/>
                <a:gd name="connsiteY154" fmla="*/ 6905 h 15864"/>
                <a:gd name="connsiteX155" fmla="*/ 3837 w 12278"/>
                <a:gd name="connsiteY155" fmla="*/ 6905 h 15864"/>
                <a:gd name="connsiteX156" fmla="*/ 3837 w 12278"/>
                <a:gd name="connsiteY156" fmla="*/ 6905 h 15864"/>
                <a:gd name="connsiteX157" fmla="*/ 3837 w 12278"/>
                <a:gd name="connsiteY157" fmla="*/ 6905 h 15864"/>
                <a:gd name="connsiteX158" fmla="*/ 3837 w 12278"/>
                <a:gd name="connsiteY158" fmla="*/ 6905 h 15864"/>
                <a:gd name="connsiteX159" fmla="*/ 3837 w 12278"/>
                <a:gd name="connsiteY159" fmla="*/ 7672 h 15864"/>
                <a:gd name="connsiteX160" fmla="*/ 3837 w 12278"/>
                <a:gd name="connsiteY160" fmla="*/ 7672 h 15864"/>
                <a:gd name="connsiteX161" fmla="*/ 3837 w 12278"/>
                <a:gd name="connsiteY161" fmla="*/ 7672 h 15864"/>
                <a:gd name="connsiteX162" fmla="*/ 3837 w 12278"/>
                <a:gd name="connsiteY162" fmla="*/ 5242 h 15864"/>
                <a:gd name="connsiteX163" fmla="*/ 3837 w 12278"/>
                <a:gd name="connsiteY163" fmla="*/ 5242 h 15864"/>
                <a:gd name="connsiteX164" fmla="*/ 3837 w 12278"/>
                <a:gd name="connsiteY164" fmla="*/ 6521 h 15864"/>
                <a:gd name="connsiteX165" fmla="*/ 3837 w 12278"/>
                <a:gd name="connsiteY165" fmla="*/ 4986 h 15864"/>
                <a:gd name="connsiteX166" fmla="*/ 3837 w 12278"/>
                <a:gd name="connsiteY166" fmla="*/ 5753 h 15864"/>
                <a:gd name="connsiteX167" fmla="*/ 3837 w 12278"/>
                <a:gd name="connsiteY167" fmla="*/ 6904 h 15864"/>
                <a:gd name="connsiteX168" fmla="*/ 3837 w 12278"/>
                <a:gd name="connsiteY168" fmla="*/ 6905 h 15864"/>
                <a:gd name="connsiteX169" fmla="*/ 3837 w 12278"/>
                <a:gd name="connsiteY169" fmla="*/ 6905 h 15864"/>
                <a:gd name="connsiteX170" fmla="*/ 3837 w 12278"/>
                <a:gd name="connsiteY170" fmla="*/ 8056 h 15864"/>
                <a:gd name="connsiteX171" fmla="*/ 3837 w 12278"/>
                <a:gd name="connsiteY171" fmla="*/ 7032 h 15864"/>
                <a:gd name="connsiteX172" fmla="*/ 3837 w 12278"/>
                <a:gd name="connsiteY172" fmla="*/ 7032 h 15864"/>
                <a:gd name="connsiteX173" fmla="*/ 3837 w 12278"/>
                <a:gd name="connsiteY173" fmla="*/ 7032 h 15864"/>
                <a:gd name="connsiteX174" fmla="*/ 3837 w 12278"/>
                <a:gd name="connsiteY174" fmla="*/ 8056 h 15864"/>
                <a:gd name="connsiteX175" fmla="*/ 3837 w 12278"/>
                <a:gd name="connsiteY175" fmla="*/ 8056 h 15864"/>
                <a:gd name="connsiteX176" fmla="*/ 3837 w 12278"/>
                <a:gd name="connsiteY176" fmla="*/ 8823 h 15864"/>
                <a:gd name="connsiteX177" fmla="*/ 3837 w 12278"/>
                <a:gd name="connsiteY177" fmla="*/ 8056 h 15864"/>
                <a:gd name="connsiteX178" fmla="*/ 3837 w 12278"/>
                <a:gd name="connsiteY178" fmla="*/ 8056 h 15864"/>
                <a:gd name="connsiteX179" fmla="*/ 3837 w 12278"/>
                <a:gd name="connsiteY179" fmla="*/ 8056 h 15864"/>
                <a:gd name="connsiteX180" fmla="*/ 3837 w 12278"/>
                <a:gd name="connsiteY180" fmla="*/ 8823 h 15864"/>
                <a:gd name="connsiteX181" fmla="*/ 3837 w 12278"/>
                <a:gd name="connsiteY181" fmla="*/ 9463 h 15864"/>
                <a:gd name="connsiteX182" fmla="*/ 3837 w 12278"/>
                <a:gd name="connsiteY182" fmla="*/ 11125 h 15864"/>
                <a:gd name="connsiteX183" fmla="*/ 3837 w 12278"/>
                <a:gd name="connsiteY183" fmla="*/ 10230 h 15864"/>
                <a:gd name="connsiteX184" fmla="*/ 3837 w 12278"/>
                <a:gd name="connsiteY184" fmla="*/ 10230 h 15864"/>
                <a:gd name="connsiteX185" fmla="*/ 3837 w 12278"/>
                <a:gd name="connsiteY185" fmla="*/ 8695 h 15864"/>
                <a:gd name="connsiteX186" fmla="*/ 2814 w 12278"/>
                <a:gd name="connsiteY186" fmla="*/ 7928 h 15864"/>
                <a:gd name="connsiteX187" fmla="*/ 2814 w 12278"/>
                <a:gd name="connsiteY187" fmla="*/ 9079 h 15864"/>
                <a:gd name="connsiteX188" fmla="*/ 2814 w 12278"/>
                <a:gd name="connsiteY188" fmla="*/ 9079 h 15864"/>
                <a:gd name="connsiteX189" fmla="*/ 2814 w 12278"/>
                <a:gd name="connsiteY189" fmla="*/ 8311 h 15864"/>
                <a:gd name="connsiteX190" fmla="*/ 2814 w 12278"/>
                <a:gd name="connsiteY190" fmla="*/ 9079 h 15864"/>
                <a:gd name="connsiteX191" fmla="*/ 2814 w 12278"/>
                <a:gd name="connsiteY191" fmla="*/ 7672 h 15864"/>
                <a:gd name="connsiteX192" fmla="*/ 2814 w 12278"/>
                <a:gd name="connsiteY192" fmla="*/ 7672 h 15864"/>
                <a:gd name="connsiteX193" fmla="*/ 2814 w 12278"/>
                <a:gd name="connsiteY193" fmla="*/ 8567 h 15864"/>
                <a:gd name="connsiteX194" fmla="*/ 2814 w 12278"/>
                <a:gd name="connsiteY194" fmla="*/ 7800 h 15864"/>
                <a:gd name="connsiteX195" fmla="*/ 2814 w 12278"/>
                <a:gd name="connsiteY195" fmla="*/ 7800 h 15864"/>
                <a:gd name="connsiteX196" fmla="*/ 2814 w 12278"/>
                <a:gd name="connsiteY196" fmla="*/ 8695 h 15864"/>
                <a:gd name="connsiteX197" fmla="*/ 2814 w 12278"/>
                <a:gd name="connsiteY197" fmla="*/ 9718 h 15864"/>
                <a:gd name="connsiteX198" fmla="*/ 2814 w 12278"/>
                <a:gd name="connsiteY198" fmla="*/ 8695 h 15864"/>
                <a:gd name="connsiteX199" fmla="*/ 2814 w 12278"/>
                <a:gd name="connsiteY199" fmla="*/ 9335 h 15864"/>
                <a:gd name="connsiteX200" fmla="*/ 2814 w 12278"/>
                <a:gd name="connsiteY200" fmla="*/ 10358 h 15864"/>
                <a:gd name="connsiteX201" fmla="*/ 2814 w 12278"/>
                <a:gd name="connsiteY201" fmla="*/ 7928 h 15864"/>
                <a:gd name="connsiteX202" fmla="*/ 2814 w 12278"/>
                <a:gd name="connsiteY202" fmla="*/ 9590 h 15864"/>
                <a:gd name="connsiteX203" fmla="*/ 2814 w 12278"/>
                <a:gd name="connsiteY203" fmla="*/ 8311 h 15864"/>
                <a:gd name="connsiteX204" fmla="*/ 2174 w 12278"/>
                <a:gd name="connsiteY204" fmla="*/ 8311 h 15864"/>
                <a:gd name="connsiteX205" fmla="*/ 2174 w 12278"/>
                <a:gd name="connsiteY205" fmla="*/ 9335 h 15864"/>
                <a:gd name="connsiteX206" fmla="*/ 2174 w 12278"/>
                <a:gd name="connsiteY206" fmla="*/ 8056 h 15864"/>
                <a:gd name="connsiteX207" fmla="*/ 2174 w 12278"/>
                <a:gd name="connsiteY207" fmla="*/ 8056 h 15864"/>
                <a:gd name="connsiteX208" fmla="*/ 2174 w 12278"/>
                <a:gd name="connsiteY208" fmla="*/ 8695 h 15864"/>
                <a:gd name="connsiteX209" fmla="*/ 767 w 12278"/>
                <a:gd name="connsiteY209" fmla="*/ 7288 h 15864"/>
                <a:gd name="connsiteX210" fmla="*/ 767 w 12278"/>
                <a:gd name="connsiteY210" fmla="*/ 8951 h 15864"/>
                <a:gd name="connsiteX211" fmla="*/ 767 w 12278"/>
                <a:gd name="connsiteY211" fmla="*/ 7928 h 15864"/>
                <a:gd name="connsiteX212" fmla="*/ 767 w 12278"/>
                <a:gd name="connsiteY212" fmla="*/ 9079 h 15864"/>
                <a:gd name="connsiteX213" fmla="*/ 767 w 12278"/>
                <a:gd name="connsiteY213" fmla="*/ 9079 h 15864"/>
                <a:gd name="connsiteX214" fmla="*/ 767 w 12278"/>
                <a:gd name="connsiteY214" fmla="*/ 13171 h 15864"/>
                <a:gd name="connsiteX215" fmla="*/ 767 w 12278"/>
                <a:gd name="connsiteY215" fmla="*/ 13171 h 15864"/>
                <a:gd name="connsiteX216" fmla="*/ 767 w 12278"/>
                <a:gd name="connsiteY216" fmla="*/ 13939 h 15864"/>
                <a:gd name="connsiteX217" fmla="*/ 767 w 12278"/>
                <a:gd name="connsiteY217" fmla="*/ 13939 h 15864"/>
                <a:gd name="connsiteX218" fmla="*/ 767 w 12278"/>
                <a:gd name="connsiteY218" fmla="*/ 13939 h 15864"/>
                <a:gd name="connsiteX219" fmla="*/ 767 w 12278"/>
                <a:gd name="connsiteY219" fmla="*/ 14706 h 15864"/>
                <a:gd name="connsiteX220" fmla="*/ 767 w 12278"/>
                <a:gd name="connsiteY220" fmla="*/ 14706 h 15864"/>
                <a:gd name="connsiteX221" fmla="*/ 767 w 12278"/>
                <a:gd name="connsiteY221" fmla="*/ 13300 h 15864"/>
                <a:gd name="connsiteX222" fmla="*/ 767 w 12278"/>
                <a:gd name="connsiteY222" fmla="*/ 15090 h 15864"/>
                <a:gd name="connsiteX223" fmla="*/ 767 w 12278"/>
                <a:gd name="connsiteY223" fmla="*/ 14195 h 15864"/>
                <a:gd name="connsiteX224" fmla="*/ 767 w 12278"/>
                <a:gd name="connsiteY224" fmla="*/ 14195 h 15864"/>
                <a:gd name="connsiteX225" fmla="*/ 767 w 12278"/>
                <a:gd name="connsiteY225" fmla="*/ 15346 h 15864"/>
                <a:gd name="connsiteX226" fmla="*/ 767 w 12278"/>
                <a:gd name="connsiteY226" fmla="*/ 15346 h 15864"/>
                <a:gd name="connsiteX227" fmla="*/ 767 w 12278"/>
                <a:gd name="connsiteY227" fmla="*/ 15346 h 15864"/>
                <a:gd name="connsiteX228" fmla="*/ 767 w 12278"/>
                <a:gd name="connsiteY228" fmla="*/ 15346 h 15864"/>
                <a:gd name="connsiteX229" fmla="*/ 1407 w 12278"/>
                <a:gd name="connsiteY229" fmla="*/ 14578 h 15864"/>
                <a:gd name="connsiteX230" fmla="*/ 1407 w 12278"/>
                <a:gd name="connsiteY230" fmla="*/ 14578 h 15864"/>
                <a:gd name="connsiteX231" fmla="*/ 1407 w 12278"/>
                <a:gd name="connsiteY231" fmla="*/ 14578 h 15864"/>
                <a:gd name="connsiteX232" fmla="*/ 1407 w 12278"/>
                <a:gd name="connsiteY232" fmla="*/ 14578 h 15864"/>
                <a:gd name="connsiteX233" fmla="*/ 1407 w 12278"/>
                <a:gd name="connsiteY233" fmla="*/ 14578 h 15864"/>
                <a:gd name="connsiteX234" fmla="*/ 1407 w 12278"/>
                <a:gd name="connsiteY234" fmla="*/ 15730 h 15864"/>
                <a:gd name="connsiteX235" fmla="*/ 1407 w 12278"/>
                <a:gd name="connsiteY235" fmla="*/ 13939 h 15864"/>
                <a:gd name="connsiteX236" fmla="*/ 1407 w 12278"/>
                <a:gd name="connsiteY236" fmla="*/ 13939 h 15864"/>
                <a:gd name="connsiteX237" fmla="*/ 1407 w 12278"/>
                <a:gd name="connsiteY237" fmla="*/ 13044 h 15864"/>
                <a:gd name="connsiteX238" fmla="*/ 1407 w 12278"/>
                <a:gd name="connsiteY238" fmla="*/ 14578 h 15864"/>
                <a:gd name="connsiteX239" fmla="*/ 1407 w 12278"/>
                <a:gd name="connsiteY239" fmla="*/ 14578 h 15864"/>
                <a:gd name="connsiteX240" fmla="*/ 1407 w 12278"/>
                <a:gd name="connsiteY240" fmla="*/ 13427 h 15864"/>
                <a:gd name="connsiteX241" fmla="*/ 1407 w 12278"/>
                <a:gd name="connsiteY241" fmla="*/ 12276 h 15864"/>
                <a:gd name="connsiteX242" fmla="*/ 1407 w 12278"/>
                <a:gd name="connsiteY242" fmla="*/ 14323 h 15864"/>
                <a:gd name="connsiteX243" fmla="*/ 1407 w 12278"/>
                <a:gd name="connsiteY243" fmla="*/ 14323 h 15864"/>
                <a:gd name="connsiteX244" fmla="*/ 1407 w 12278"/>
                <a:gd name="connsiteY244" fmla="*/ 14323 h 15864"/>
                <a:gd name="connsiteX245" fmla="*/ 1407 w 12278"/>
                <a:gd name="connsiteY245" fmla="*/ 13171 h 15864"/>
                <a:gd name="connsiteX246" fmla="*/ 1407 w 12278"/>
                <a:gd name="connsiteY246" fmla="*/ 13171 h 15864"/>
                <a:gd name="connsiteX247" fmla="*/ 1407 w 12278"/>
                <a:gd name="connsiteY247" fmla="*/ 12020 h 15864"/>
                <a:gd name="connsiteX248" fmla="*/ 1407 w 12278"/>
                <a:gd name="connsiteY248" fmla="*/ 12788 h 15864"/>
                <a:gd name="connsiteX249" fmla="*/ 1407 w 12278"/>
                <a:gd name="connsiteY249" fmla="*/ 12788 h 15864"/>
                <a:gd name="connsiteX250" fmla="*/ 1407 w 12278"/>
                <a:gd name="connsiteY250" fmla="*/ 14067 h 15864"/>
                <a:gd name="connsiteX251" fmla="*/ 1407 w 12278"/>
                <a:gd name="connsiteY251" fmla="*/ 14067 h 15864"/>
                <a:gd name="connsiteX252" fmla="*/ 1407 w 12278"/>
                <a:gd name="connsiteY252" fmla="*/ 13044 h 15864"/>
                <a:gd name="connsiteX253" fmla="*/ 1407 w 12278"/>
                <a:gd name="connsiteY253" fmla="*/ 14323 h 15864"/>
                <a:gd name="connsiteX254" fmla="*/ 1407 w 12278"/>
                <a:gd name="connsiteY254" fmla="*/ 14323 h 15864"/>
                <a:gd name="connsiteX255" fmla="*/ 1407 w 12278"/>
                <a:gd name="connsiteY255" fmla="*/ 12788 h 15864"/>
                <a:gd name="connsiteX256" fmla="*/ 1407 w 12278"/>
                <a:gd name="connsiteY256" fmla="*/ 14451 h 15864"/>
                <a:gd name="connsiteX257" fmla="*/ 1407 w 12278"/>
                <a:gd name="connsiteY257" fmla="*/ 13683 h 15864"/>
                <a:gd name="connsiteX258" fmla="*/ 1407 w 12278"/>
                <a:gd name="connsiteY258" fmla="*/ 14451 h 15864"/>
                <a:gd name="connsiteX259" fmla="*/ 1407 w 12278"/>
                <a:gd name="connsiteY259" fmla="*/ 13171 h 15864"/>
                <a:gd name="connsiteX260" fmla="*/ 1407 w 12278"/>
                <a:gd name="connsiteY260" fmla="*/ 12532 h 15864"/>
                <a:gd name="connsiteX261" fmla="*/ 1407 w 12278"/>
                <a:gd name="connsiteY261" fmla="*/ 13300 h 15864"/>
                <a:gd name="connsiteX262" fmla="*/ 1407 w 12278"/>
                <a:gd name="connsiteY262" fmla="*/ 12276 h 15864"/>
                <a:gd name="connsiteX263" fmla="*/ 1407 w 12278"/>
                <a:gd name="connsiteY263" fmla="*/ 13939 h 15864"/>
                <a:gd name="connsiteX264" fmla="*/ 1407 w 12278"/>
                <a:gd name="connsiteY264" fmla="*/ 13939 h 15864"/>
                <a:gd name="connsiteX265" fmla="*/ 1407 w 12278"/>
                <a:gd name="connsiteY265" fmla="*/ 12532 h 15864"/>
                <a:gd name="connsiteX266" fmla="*/ 1407 w 12278"/>
                <a:gd name="connsiteY266" fmla="*/ 12532 h 15864"/>
                <a:gd name="connsiteX267" fmla="*/ 1407 w 12278"/>
                <a:gd name="connsiteY267" fmla="*/ 12532 h 15864"/>
                <a:gd name="connsiteX268" fmla="*/ 1407 w 12278"/>
                <a:gd name="connsiteY268" fmla="*/ 13300 h 15864"/>
                <a:gd name="connsiteX269" fmla="*/ 1407 w 12278"/>
                <a:gd name="connsiteY269" fmla="*/ 13300 h 15864"/>
                <a:gd name="connsiteX270" fmla="*/ 1407 w 12278"/>
                <a:gd name="connsiteY270" fmla="*/ 13300 h 15864"/>
                <a:gd name="connsiteX271" fmla="*/ 1407 w 12278"/>
                <a:gd name="connsiteY271" fmla="*/ 12276 h 15864"/>
                <a:gd name="connsiteX272" fmla="*/ 1407 w 12278"/>
                <a:gd name="connsiteY272" fmla="*/ 13044 h 15864"/>
                <a:gd name="connsiteX273" fmla="*/ 1407 w 12278"/>
                <a:gd name="connsiteY273" fmla="*/ 13044 h 15864"/>
                <a:gd name="connsiteX274" fmla="*/ 1407 w 12278"/>
                <a:gd name="connsiteY274" fmla="*/ 14578 h 15864"/>
                <a:gd name="connsiteX275" fmla="*/ 1407 w 12278"/>
                <a:gd name="connsiteY275" fmla="*/ 13811 h 15864"/>
                <a:gd name="connsiteX276" fmla="*/ 1407 w 12278"/>
                <a:gd name="connsiteY276" fmla="*/ 14834 h 15864"/>
                <a:gd name="connsiteX277" fmla="*/ 1407 w 12278"/>
                <a:gd name="connsiteY277" fmla="*/ 14067 h 15864"/>
                <a:gd name="connsiteX278" fmla="*/ 1407 w 12278"/>
                <a:gd name="connsiteY278" fmla="*/ 14067 h 15864"/>
                <a:gd name="connsiteX279" fmla="*/ 1407 w 12278"/>
                <a:gd name="connsiteY279" fmla="*/ 14067 h 15864"/>
                <a:gd name="connsiteX280" fmla="*/ 1407 w 12278"/>
                <a:gd name="connsiteY280" fmla="*/ 15090 h 15864"/>
                <a:gd name="connsiteX281" fmla="*/ 1407 w 12278"/>
                <a:gd name="connsiteY281" fmla="*/ 13300 h 15864"/>
                <a:gd name="connsiteX282" fmla="*/ 1407 w 12278"/>
                <a:gd name="connsiteY282" fmla="*/ 14578 h 15864"/>
                <a:gd name="connsiteX283" fmla="*/ 1407 w 12278"/>
                <a:gd name="connsiteY283" fmla="*/ 13811 h 15864"/>
                <a:gd name="connsiteX284" fmla="*/ 5244 w 12278"/>
                <a:gd name="connsiteY284" fmla="*/ 13427 h 15864"/>
                <a:gd name="connsiteX285" fmla="*/ 5244 w 12278"/>
                <a:gd name="connsiteY285" fmla="*/ 13427 h 15864"/>
                <a:gd name="connsiteX286" fmla="*/ 5500 w 12278"/>
                <a:gd name="connsiteY286" fmla="*/ 12788 h 15864"/>
                <a:gd name="connsiteX287" fmla="*/ 7034 w 12278"/>
                <a:gd name="connsiteY287" fmla="*/ 11509 h 15864"/>
                <a:gd name="connsiteX288" fmla="*/ 7034 w 12278"/>
                <a:gd name="connsiteY288" fmla="*/ 11509 h 15864"/>
                <a:gd name="connsiteX289" fmla="*/ 12023 w 12278"/>
                <a:gd name="connsiteY289" fmla="*/ 6009 h 15864"/>
                <a:gd name="connsiteX290" fmla="*/ 12023 w 12278"/>
                <a:gd name="connsiteY290" fmla="*/ 6009 h 15864"/>
                <a:gd name="connsiteX291" fmla="*/ 12278 w 12278"/>
                <a:gd name="connsiteY291" fmla="*/ 5242 h 15864"/>
                <a:gd name="connsiteX292" fmla="*/ 12023 w 12278"/>
                <a:gd name="connsiteY292" fmla="*/ 6009 h 15864"/>
                <a:gd name="connsiteX293" fmla="*/ 12023 w 12278"/>
                <a:gd name="connsiteY293" fmla="*/ 6009 h 15864"/>
                <a:gd name="connsiteX294" fmla="*/ 12023 w 12278"/>
                <a:gd name="connsiteY294" fmla="*/ 6009 h 15864"/>
                <a:gd name="connsiteX295" fmla="*/ 0 w 12278"/>
                <a:gd name="connsiteY295" fmla="*/ 6905 h 15864"/>
                <a:gd name="connsiteX296" fmla="*/ 0 w 12278"/>
                <a:gd name="connsiteY296" fmla="*/ 6905 h 1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Lst>
              <a:rect l="l" t="t" r="r" b="b"/>
              <a:pathLst>
                <a:path w="12278" h="15864">
                  <a:moveTo>
                    <a:pt x="3965" y="13427"/>
                  </a:moveTo>
                  <a:lnTo>
                    <a:pt x="3965" y="13427"/>
                  </a:lnTo>
                  <a:cubicBezTo>
                    <a:pt x="3899" y="13937"/>
                    <a:pt x="3899" y="14453"/>
                    <a:pt x="3965" y="14962"/>
                  </a:cubicBezTo>
                  <a:cubicBezTo>
                    <a:pt x="3965" y="12916"/>
                    <a:pt x="3965" y="14962"/>
                    <a:pt x="3965" y="12660"/>
                  </a:cubicBezTo>
                  <a:lnTo>
                    <a:pt x="3965" y="12660"/>
                  </a:lnTo>
                  <a:lnTo>
                    <a:pt x="3965" y="12660"/>
                  </a:lnTo>
                  <a:cubicBezTo>
                    <a:pt x="3965" y="13683"/>
                    <a:pt x="3965" y="11125"/>
                    <a:pt x="3965" y="11381"/>
                  </a:cubicBezTo>
                  <a:cubicBezTo>
                    <a:pt x="4025" y="11633"/>
                    <a:pt x="4025" y="11896"/>
                    <a:pt x="3965" y="12148"/>
                  </a:cubicBezTo>
                  <a:lnTo>
                    <a:pt x="3965" y="12148"/>
                  </a:lnTo>
                  <a:lnTo>
                    <a:pt x="3965" y="12148"/>
                  </a:lnTo>
                  <a:lnTo>
                    <a:pt x="3965" y="10997"/>
                  </a:lnTo>
                  <a:cubicBezTo>
                    <a:pt x="3965" y="10997"/>
                    <a:pt x="3965" y="10997"/>
                    <a:pt x="3965" y="10997"/>
                  </a:cubicBezTo>
                  <a:lnTo>
                    <a:pt x="3965" y="10997"/>
                  </a:lnTo>
                  <a:cubicBezTo>
                    <a:pt x="3965" y="10997"/>
                    <a:pt x="3965" y="12148"/>
                    <a:pt x="3965" y="12020"/>
                  </a:cubicBezTo>
                  <a:cubicBezTo>
                    <a:pt x="3965" y="14195"/>
                    <a:pt x="3965" y="12020"/>
                    <a:pt x="3965" y="12020"/>
                  </a:cubicBezTo>
                  <a:lnTo>
                    <a:pt x="3965" y="12020"/>
                  </a:lnTo>
                  <a:cubicBezTo>
                    <a:pt x="3934" y="12532"/>
                    <a:pt x="3934" y="13044"/>
                    <a:pt x="3965" y="13555"/>
                  </a:cubicBezTo>
                  <a:cubicBezTo>
                    <a:pt x="3898" y="12704"/>
                    <a:pt x="3898" y="11849"/>
                    <a:pt x="3965" y="10997"/>
                  </a:cubicBezTo>
                  <a:cubicBezTo>
                    <a:pt x="3965" y="10997"/>
                    <a:pt x="3965" y="10997"/>
                    <a:pt x="3965" y="10997"/>
                  </a:cubicBezTo>
                  <a:cubicBezTo>
                    <a:pt x="3965" y="10997"/>
                    <a:pt x="3965" y="10997"/>
                    <a:pt x="3965" y="10997"/>
                  </a:cubicBezTo>
                  <a:lnTo>
                    <a:pt x="3965" y="10997"/>
                  </a:lnTo>
                  <a:cubicBezTo>
                    <a:pt x="4008" y="11508"/>
                    <a:pt x="4008" y="12021"/>
                    <a:pt x="3965" y="12532"/>
                  </a:cubicBezTo>
                  <a:cubicBezTo>
                    <a:pt x="3965" y="12532"/>
                    <a:pt x="3965" y="11253"/>
                    <a:pt x="3965" y="11125"/>
                  </a:cubicBezTo>
                  <a:cubicBezTo>
                    <a:pt x="3965" y="10997"/>
                    <a:pt x="3965" y="11125"/>
                    <a:pt x="3965" y="10486"/>
                  </a:cubicBezTo>
                  <a:cubicBezTo>
                    <a:pt x="3965" y="9846"/>
                    <a:pt x="3965" y="11125"/>
                    <a:pt x="3965" y="11381"/>
                  </a:cubicBezTo>
                  <a:lnTo>
                    <a:pt x="3965" y="11381"/>
                  </a:lnTo>
                  <a:cubicBezTo>
                    <a:pt x="3902" y="10914"/>
                    <a:pt x="3902" y="10441"/>
                    <a:pt x="3965" y="9974"/>
                  </a:cubicBezTo>
                  <a:cubicBezTo>
                    <a:pt x="3965" y="8951"/>
                    <a:pt x="3965" y="11637"/>
                    <a:pt x="3965" y="9974"/>
                  </a:cubicBezTo>
                  <a:cubicBezTo>
                    <a:pt x="3965" y="8311"/>
                    <a:pt x="3965" y="9974"/>
                    <a:pt x="3965" y="10997"/>
                  </a:cubicBezTo>
                  <a:cubicBezTo>
                    <a:pt x="3910" y="10444"/>
                    <a:pt x="3910" y="9887"/>
                    <a:pt x="3965" y="9334"/>
                  </a:cubicBezTo>
                  <a:lnTo>
                    <a:pt x="3965" y="9974"/>
                  </a:lnTo>
                  <a:cubicBezTo>
                    <a:pt x="3838" y="9169"/>
                    <a:pt x="3838" y="8349"/>
                    <a:pt x="3965" y="7544"/>
                  </a:cubicBezTo>
                  <a:lnTo>
                    <a:pt x="3965" y="6905"/>
                  </a:lnTo>
                  <a:cubicBezTo>
                    <a:pt x="4035" y="7371"/>
                    <a:pt x="4035" y="7845"/>
                    <a:pt x="3965" y="8311"/>
                  </a:cubicBezTo>
                  <a:lnTo>
                    <a:pt x="3965" y="10102"/>
                  </a:lnTo>
                  <a:lnTo>
                    <a:pt x="3965" y="10741"/>
                  </a:lnTo>
                  <a:cubicBezTo>
                    <a:pt x="3868" y="9678"/>
                    <a:pt x="3868" y="8608"/>
                    <a:pt x="3965" y="7544"/>
                  </a:cubicBezTo>
                  <a:cubicBezTo>
                    <a:pt x="3965" y="8311"/>
                    <a:pt x="3965" y="8823"/>
                    <a:pt x="3965" y="9846"/>
                  </a:cubicBezTo>
                  <a:cubicBezTo>
                    <a:pt x="3965" y="8823"/>
                    <a:pt x="3965" y="9846"/>
                    <a:pt x="3965" y="9846"/>
                  </a:cubicBezTo>
                  <a:lnTo>
                    <a:pt x="3965" y="10486"/>
                  </a:lnTo>
                  <a:lnTo>
                    <a:pt x="3965" y="9590"/>
                  </a:lnTo>
                  <a:cubicBezTo>
                    <a:pt x="3965" y="10358"/>
                    <a:pt x="3965" y="10230"/>
                    <a:pt x="3965" y="10486"/>
                  </a:cubicBezTo>
                  <a:cubicBezTo>
                    <a:pt x="3965" y="10741"/>
                    <a:pt x="3965" y="9463"/>
                    <a:pt x="3965" y="8951"/>
                  </a:cubicBezTo>
                  <a:cubicBezTo>
                    <a:pt x="3965" y="8439"/>
                    <a:pt x="3965" y="9974"/>
                    <a:pt x="3965" y="9846"/>
                  </a:cubicBezTo>
                  <a:cubicBezTo>
                    <a:pt x="3965" y="9718"/>
                    <a:pt x="3965" y="8056"/>
                    <a:pt x="3965" y="9079"/>
                  </a:cubicBezTo>
                  <a:cubicBezTo>
                    <a:pt x="3965" y="10102"/>
                    <a:pt x="3965" y="9079"/>
                    <a:pt x="3965" y="9079"/>
                  </a:cubicBezTo>
                  <a:cubicBezTo>
                    <a:pt x="3965" y="9079"/>
                    <a:pt x="3965" y="9079"/>
                    <a:pt x="3965" y="9079"/>
                  </a:cubicBezTo>
                  <a:lnTo>
                    <a:pt x="3965" y="9079"/>
                  </a:lnTo>
                  <a:cubicBezTo>
                    <a:pt x="3965" y="9079"/>
                    <a:pt x="3965" y="9079"/>
                    <a:pt x="3965" y="7800"/>
                  </a:cubicBezTo>
                  <a:lnTo>
                    <a:pt x="3965" y="5114"/>
                  </a:lnTo>
                  <a:cubicBezTo>
                    <a:pt x="3965" y="6265"/>
                    <a:pt x="3965" y="9079"/>
                    <a:pt x="3965" y="9718"/>
                  </a:cubicBezTo>
                  <a:cubicBezTo>
                    <a:pt x="3965" y="10358"/>
                    <a:pt x="3965" y="9718"/>
                    <a:pt x="3965" y="9718"/>
                  </a:cubicBezTo>
                  <a:cubicBezTo>
                    <a:pt x="3965" y="9718"/>
                    <a:pt x="3965" y="8056"/>
                    <a:pt x="3965" y="7928"/>
                  </a:cubicBezTo>
                  <a:cubicBezTo>
                    <a:pt x="3965" y="7800"/>
                    <a:pt x="3965" y="8695"/>
                    <a:pt x="3965" y="9718"/>
                  </a:cubicBezTo>
                  <a:cubicBezTo>
                    <a:pt x="3900" y="9081"/>
                    <a:pt x="3900" y="8438"/>
                    <a:pt x="3965" y="7800"/>
                  </a:cubicBezTo>
                  <a:cubicBezTo>
                    <a:pt x="4029" y="8438"/>
                    <a:pt x="4029" y="9081"/>
                    <a:pt x="3965" y="9718"/>
                  </a:cubicBezTo>
                  <a:lnTo>
                    <a:pt x="3965" y="7928"/>
                  </a:lnTo>
                  <a:cubicBezTo>
                    <a:pt x="3906" y="8609"/>
                    <a:pt x="3906" y="9293"/>
                    <a:pt x="3965" y="9974"/>
                  </a:cubicBezTo>
                  <a:cubicBezTo>
                    <a:pt x="3965" y="9974"/>
                    <a:pt x="3965" y="9974"/>
                    <a:pt x="3965" y="9974"/>
                  </a:cubicBezTo>
                  <a:lnTo>
                    <a:pt x="3965" y="9974"/>
                  </a:lnTo>
                  <a:cubicBezTo>
                    <a:pt x="3965" y="9974"/>
                    <a:pt x="3965" y="7544"/>
                    <a:pt x="3965" y="7672"/>
                  </a:cubicBezTo>
                  <a:cubicBezTo>
                    <a:pt x="3901" y="8481"/>
                    <a:pt x="3901" y="9293"/>
                    <a:pt x="3965" y="10102"/>
                  </a:cubicBezTo>
                  <a:lnTo>
                    <a:pt x="3965" y="4986"/>
                  </a:lnTo>
                  <a:cubicBezTo>
                    <a:pt x="3965" y="6265"/>
                    <a:pt x="3965" y="9207"/>
                    <a:pt x="3965" y="10358"/>
                  </a:cubicBezTo>
                  <a:cubicBezTo>
                    <a:pt x="3965" y="11509"/>
                    <a:pt x="3965" y="10358"/>
                    <a:pt x="3965" y="10358"/>
                  </a:cubicBezTo>
                  <a:lnTo>
                    <a:pt x="3965" y="11381"/>
                  </a:lnTo>
                  <a:cubicBezTo>
                    <a:pt x="3965" y="10358"/>
                    <a:pt x="3965" y="10358"/>
                    <a:pt x="3965" y="9463"/>
                  </a:cubicBezTo>
                  <a:lnTo>
                    <a:pt x="3965" y="10614"/>
                  </a:lnTo>
                  <a:cubicBezTo>
                    <a:pt x="3854" y="9679"/>
                    <a:pt x="3854" y="8734"/>
                    <a:pt x="3965" y="7800"/>
                  </a:cubicBezTo>
                  <a:cubicBezTo>
                    <a:pt x="4027" y="8523"/>
                    <a:pt x="4027" y="9251"/>
                    <a:pt x="3965" y="9974"/>
                  </a:cubicBezTo>
                  <a:cubicBezTo>
                    <a:pt x="3965" y="9974"/>
                    <a:pt x="3965" y="9335"/>
                    <a:pt x="3965" y="9974"/>
                  </a:cubicBezTo>
                  <a:lnTo>
                    <a:pt x="3965" y="9974"/>
                  </a:lnTo>
                  <a:cubicBezTo>
                    <a:pt x="3965" y="9974"/>
                    <a:pt x="3965" y="8567"/>
                    <a:pt x="3965" y="9974"/>
                  </a:cubicBezTo>
                  <a:cubicBezTo>
                    <a:pt x="3965" y="11381"/>
                    <a:pt x="3965" y="11253"/>
                    <a:pt x="3965" y="10741"/>
                  </a:cubicBezTo>
                  <a:cubicBezTo>
                    <a:pt x="3965" y="10230"/>
                    <a:pt x="3965" y="5753"/>
                    <a:pt x="3965" y="4858"/>
                  </a:cubicBezTo>
                  <a:cubicBezTo>
                    <a:pt x="3965" y="3963"/>
                    <a:pt x="3965" y="6009"/>
                    <a:pt x="3965" y="6521"/>
                  </a:cubicBezTo>
                  <a:lnTo>
                    <a:pt x="3965" y="9590"/>
                  </a:lnTo>
                  <a:cubicBezTo>
                    <a:pt x="3965" y="9590"/>
                    <a:pt x="3965" y="9590"/>
                    <a:pt x="3965" y="8823"/>
                  </a:cubicBezTo>
                  <a:lnTo>
                    <a:pt x="3965" y="9590"/>
                  </a:lnTo>
                  <a:cubicBezTo>
                    <a:pt x="3965" y="8567"/>
                    <a:pt x="3965" y="9590"/>
                    <a:pt x="3965" y="8695"/>
                  </a:cubicBezTo>
                  <a:cubicBezTo>
                    <a:pt x="3965" y="7800"/>
                    <a:pt x="3965" y="8695"/>
                    <a:pt x="3965" y="8695"/>
                  </a:cubicBezTo>
                  <a:cubicBezTo>
                    <a:pt x="3834" y="7805"/>
                    <a:pt x="3834" y="6900"/>
                    <a:pt x="3965" y="6009"/>
                  </a:cubicBezTo>
                  <a:lnTo>
                    <a:pt x="3965" y="6777"/>
                  </a:lnTo>
                  <a:cubicBezTo>
                    <a:pt x="3965" y="6777"/>
                    <a:pt x="3965" y="6777"/>
                    <a:pt x="3965" y="6777"/>
                  </a:cubicBezTo>
                  <a:lnTo>
                    <a:pt x="3965" y="6777"/>
                  </a:lnTo>
                  <a:cubicBezTo>
                    <a:pt x="3965" y="7672"/>
                    <a:pt x="3965" y="6777"/>
                    <a:pt x="3965" y="8056"/>
                  </a:cubicBezTo>
                  <a:cubicBezTo>
                    <a:pt x="3965" y="9335"/>
                    <a:pt x="3965" y="7160"/>
                    <a:pt x="3965" y="6777"/>
                  </a:cubicBezTo>
                  <a:cubicBezTo>
                    <a:pt x="3965" y="6393"/>
                    <a:pt x="3965" y="6777"/>
                    <a:pt x="3965" y="6777"/>
                  </a:cubicBezTo>
                  <a:cubicBezTo>
                    <a:pt x="3885" y="5627"/>
                    <a:pt x="3885" y="4473"/>
                    <a:pt x="3965" y="3323"/>
                  </a:cubicBezTo>
                  <a:cubicBezTo>
                    <a:pt x="3965" y="3323"/>
                    <a:pt x="3965" y="4219"/>
                    <a:pt x="3965" y="4091"/>
                  </a:cubicBezTo>
                  <a:cubicBezTo>
                    <a:pt x="3965" y="3963"/>
                    <a:pt x="3965" y="1661"/>
                    <a:pt x="3965" y="2684"/>
                  </a:cubicBezTo>
                  <a:cubicBezTo>
                    <a:pt x="4025" y="3450"/>
                    <a:pt x="4025" y="4220"/>
                    <a:pt x="3965" y="4986"/>
                  </a:cubicBezTo>
                  <a:cubicBezTo>
                    <a:pt x="3965" y="4986"/>
                    <a:pt x="3965" y="4986"/>
                    <a:pt x="3965" y="4986"/>
                  </a:cubicBezTo>
                  <a:lnTo>
                    <a:pt x="3965" y="4986"/>
                  </a:lnTo>
                  <a:cubicBezTo>
                    <a:pt x="3965" y="4986"/>
                    <a:pt x="3965" y="4986"/>
                    <a:pt x="3965" y="4986"/>
                  </a:cubicBezTo>
                  <a:cubicBezTo>
                    <a:pt x="3965" y="4986"/>
                    <a:pt x="3965" y="4986"/>
                    <a:pt x="4604" y="5753"/>
                  </a:cubicBezTo>
                  <a:lnTo>
                    <a:pt x="4604" y="4858"/>
                  </a:lnTo>
                  <a:lnTo>
                    <a:pt x="4604" y="4858"/>
                  </a:lnTo>
                  <a:cubicBezTo>
                    <a:pt x="4539" y="4434"/>
                    <a:pt x="4539" y="4003"/>
                    <a:pt x="4604" y="3579"/>
                  </a:cubicBezTo>
                  <a:cubicBezTo>
                    <a:pt x="4604" y="3579"/>
                    <a:pt x="4604" y="2428"/>
                    <a:pt x="4604" y="2812"/>
                  </a:cubicBezTo>
                  <a:lnTo>
                    <a:pt x="4604" y="3707"/>
                  </a:lnTo>
                  <a:cubicBezTo>
                    <a:pt x="4604" y="3707"/>
                    <a:pt x="4604" y="3707"/>
                    <a:pt x="4604" y="3707"/>
                  </a:cubicBezTo>
                  <a:cubicBezTo>
                    <a:pt x="4604" y="3707"/>
                    <a:pt x="4604" y="4986"/>
                    <a:pt x="4604" y="3707"/>
                  </a:cubicBezTo>
                  <a:lnTo>
                    <a:pt x="4604" y="3707"/>
                  </a:lnTo>
                  <a:cubicBezTo>
                    <a:pt x="4604" y="3707"/>
                    <a:pt x="4604" y="2172"/>
                    <a:pt x="4604" y="2556"/>
                  </a:cubicBezTo>
                  <a:cubicBezTo>
                    <a:pt x="4604" y="2940"/>
                    <a:pt x="4604" y="2556"/>
                    <a:pt x="4604" y="1533"/>
                  </a:cubicBezTo>
                  <a:cubicBezTo>
                    <a:pt x="4604" y="2940"/>
                    <a:pt x="4604" y="1533"/>
                    <a:pt x="4604" y="2940"/>
                  </a:cubicBezTo>
                  <a:cubicBezTo>
                    <a:pt x="4604" y="1661"/>
                    <a:pt x="4604" y="2300"/>
                    <a:pt x="4604" y="1277"/>
                  </a:cubicBezTo>
                  <a:cubicBezTo>
                    <a:pt x="4604" y="254"/>
                    <a:pt x="4604" y="1277"/>
                    <a:pt x="4604" y="1277"/>
                  </a:cubicBezTo>
                  <a:lnTo>
                    <a:pt x="4604" y="1277"/>
                  </a:lnTo>
                  <a:lnTo>
                    <a:pt x="4604" y="1277"/>
                  </a:lnTo>
                  <a:cubicBezTo>
                    <a:pt x="4604" y="1277"/>
                    <a:pt x="4604" y="1277"/>
                    <a:pt x="4604" y="1277"/>
                  </a:cubicBezTo>
                  <a:cubicBezTo>
                    <a:pt x="4697" y="1612"/>
                    <a:pt x="4697" y="1965"/>
                    <a:pt x="4604" y="2300"/>
                  </a:cubicBezTo>
                  <a:lnTo>
                    <a:pt x="4604" y="2300"/>
                  </a:lnTo>
                  <a:cubicBezTo>
                    <a:pt x="4604" y="2300"/>
                    <a:pt x="4604" y="1149"/>
                    <a:pt x="4604" y="765"/>
                  </a:cubicBezTo>
                  <a:lnTo>
                    <a:pt x="4604" y="765"/>
                  </a:lnTo>
                  <a:cubicBezTo>
                    <a:pt x="4604" y="765"/>
                    <a:pt x="4604" y="765"/>
                    <a:pt x="4604" y="765"/>
                  </a:cubicBezTo>
                  <a:cubicBezTo>
                    <a:pt x="4604" y="765"/>
                    <a:pt x="4604" y="1533"/>
                    <a:pt x="4604" y="765"/>
                  </a:cubicBezTo>
                  <a:lnTo>
                    <a:pt x="4604" y="765"/>
                  </a:lnTo>
                  <a:cubicBezTo>
                    <a:pt x="4604" y="765"/>
                    <a:pt x="4604" y="2044"/>
                    <a:pt x="4604" y="765"/>
                  </a:cubicBezTo>
                  <a:cubicBezTo>
                    <a:pt x="4604" y="-514"/>
                    <a:pt x="4604" y="765"/>
                    <a:pt x="4604" y="765"/>
                  </a:cubicBezTo>
                  <a:lnTo>
                    <a:pt x="4604" y="765"/>
                  </a:lnTo>
                  <a:cubicBezTo>
                    <a:pt x="4604" y="765"/>
                    <a:pt x="4604" y="126"/>
                    <a:pt x="4604" y="765"/>
                  </a:cubicBezTo>
                  <a:cubicBezTo>
                    <a:pt x="4604" y="-897"/>
                    <a:pt x="4604" y="765"/>
                    <a:pt x="4604" y="126"/>
                  </a:cubicBezTo>
                  <a:lnTo>
                    <a:pt x="4604" y="5242"/>
                  </a:lnTo>
                  <a:cubicBezTo>
                    <a:pt x="4604" y="5242"/>
                    <a:pt x="4604" y="5242"/>
                    <a:pt x="4604" y="5242"/>
                  </a:cubicBezTo>
                  <a:lnTo>
                    <a:pt x="4604" y="6009"/>
                  </a:lnTo>
                  <a:cubicBezTo>
                    <a:pt x="4604" y="6009"/>
                    <a:pt x="4604" y="6009"/>
                    <a:pt x="4604" y="6009"/>
                  </a:cubicBezTo>
                  <a:cubicBezTo>
                    <a:pt x="4604" y="6009"/>
                    <a:pt x="4604" y="6009"/>
                    <a:pt x="4604" y="6009"/>
                  </a:cubicBezTo>
                  <a:cubicBezTo>
                    <a:pt x="4604" y="6009"/>
                    <a:pt x="4604" y="7160"/>
                    <a:pt x="4604" y="6009"/>
                  </a:cubicBezTo>
                  <a:cubicBezTo>
                    <a:pt x="4604" y="4858"/>
                    <a:pt x="4604" y="6009"/>
                    <a:pt x="4604" y="6009"/>
                  </a:cubicBezTo>
                  <a:lnTo>
                    <a:pt x="4604" y="6009"/>
                  </a:lnTo>
                  <a:lnTo>
                    <a:pt x="4604" y="6009"/>
                  </a:lnTo>
                  <a:lnTo>
                    <a:pt x="4604" y="6009"/>
                  </a:lnTo>
                  <a:lnTo>
                    <a:pt x="4604" y="7288"/>
                  </a:lnTo>
                  <a:cubicBezTo>
                    <a:pt x="4604" y="6137"/>
                    <a:pt x="4604" y="7288"/>
                    <a:pt x="4604" y="6521"/>
                  </a:cubicBezTo>
                  <a:cubicBezTo>
                    <a:pt x="4567" y="7117"/>
                    <a:pt x="4567" y="7715"/>
                    <a:pt x="4604" y="8311"/>
                  </a:cubicBezTo>
                  <a:lnTo>
                    <a:pt x="4604" y="8311"/>
                  </a:lnTo>
                  <a:cubicBezTo>
                    <a:pt x="4604" y="8311"/>
                    <a:pt x="4604" y="8311"/>
                    <a:pt x="4604" y="8311"/>
                  </a:cubicBezTo>
                  <a:lnTo>
                    <a:pt x="4604" y="8311"/>
                  </a:lnTo>
                  <a:cubicBezTo>
                    <a:pt x="4540" y="7759"/>
                    <a:pt x="4540" y="7201"/>
                    <a:pt x="4604" y="6649"/>
                  </a:cubicBezTo>
                  <a:cubicBezTo>
                    <a:pt x="4604" y="7800"/>
                    <a:pt x="4604" y="6649"/>
                    <a:pt x="4604" y="8183"/>
                  </a:cubicBezTo>
                  <a:lnTo>
                    <a:pt x="4604" y="7544"/>
                  </a:lnTo>
                  <a:cubicBezTo>
                    <a:pt x="4604" y="7544"/>
                    <a:pt x="4604" y="8439"/>
                    <a:pt x="4604" y="7544"/>
                  </a:cubicBezTo>
                  <a:cubicBezTo>
                    <a:pt x="4604" y="6649"/>
                    <a:pt x="4604" y="7544"/>
                    <a:pt x="3837" y="6265"/>
                  </a:cubicBezTo>
                  <a:cubicBezTo>
                    <a:pt x="3837" y="8183"/>
                    <a:pt x="3837" y="5498"/>
                    <a:pt x="3837" y="6905"/>
                  </a:cubicBezTo>
                  <a:cubicBezTo>
                    <a:pt x="3774" y="6566"/>
                    <a:pt x="3774" y="6220"/>
                    <a:pt x="3837" y="5881"/>
                  </a:cubicBezTo>
                  <a:cubicBezTo>
                    <a:pt x="3837" y="5881"/>
                    <a:pt x="3837" y="5242"/>
                    <a:pt x="3837" y="5881"/>
                  </a:cubicBezTo>
                  <a:lnTo>
                    <a:pt x="3837" y="5242"/>
                  </a:lnTo>
                  <a:lnTo>
                    <a:pt x="3837" y="5242"/>
                  </a:lnTo>
                  <a:lnTo>
                    <a:pt x="3837" y="5242"/>
                  </a:lnTo>
                  <a:cubicBezTo>
                    <a:pt x="3691" y="6131"/>
                    <a:pt x="3691" y="7038"/>
                    <a:pt x="3837" y="7928"/>
                  </a:cubicBezTo>
                  <a:cubicBezTo>
                    <a:pt x="3837" y="7288"/>
                    <a:pt x="3837" y="7928"/>
                    <a:pt x="3837" y="7928"/>
                  </a:cubicBezTo>
                  <a:cubicBezTo>
                    <a:pt x="3708" y="7599"/>
                    <a:pt x="3708" y="7234"/>
                    <a:pt x="3837" y="6905"/>
                  </a:cubicBezTo>
                  <a:cubicBezTo>
                    <a:pt x="3837" y="6905"/>
                    <a:pt x="3837" y="6905"/>
                    <a:pt x="3837" y="6905"/>
                  </a:cubicBezTo>
                  <a:lnTo>
                    <a:pt x="3837" y="6905"/>
                  </a:lnTo>
                  <a:cubicBezTo>
                    <a:pt x="3837" y="8056"/>
                    <a:pt x="3837" y="6905"/>
                    <a:pt x="3837" y="6905"/>
                  </a:cubicBezTo>
                  <a:lnTo>
                    <a:pt x="3837" y="6905"/>
                  </a:lnTo>
                  <a:cubicBezTo>
                    <a:pt x="3837" y="6009"/>
                    <a:pt x="3837" y="6905"/>
                    <a:pt x="3837" y="6905"/>
                  </a:cubicBezTo>
                  <a:lnTo>
                    <a:pt x="3837" y="7672"/>
                  </a:lnTo>
                  <a:cubicBezTo>
                    <a:pt x="3837" y="9207"/>
                    <a:pt x="3837" y="6649"/>
                    <a:pt x="3837" y="7672"/>
                  </a:cubicBezTo>
                  <a:lnTo>
                    <a:pt x="3837" y="7672"/>
                  </a:lnTo>
                  <a:cubicBezTo>
                    <a:pt x="3837" y="7672"/>
                    <a:pt x="3837" y="5370"/>
                    <a:pt x="3837" y="5242"/>
                  </a:cubicBezTo>
                  <a:lnTo>
                    <a:pt x="3837" y="5242"/>
                  </a:lnTo>
                  <a:cubicBezTo>
                    <a:pt x="3837" y="4346"/>
                    <a:pt x="3837" y="6265"/>
                    <a:pt x="3837" y="6521"/>
                  </a:cubicBezTo>
                  <a:cubicBezTo>
                    <a:pt x="3918" y="6013"/>
                    <a:pt x="3918" y="5495"/>
                    <a:pt x="3837" y="4986"/>
                  </a:cubicBezTo>
                  <a:cubicBezTo>
                    <a:pt x="3837" y="4986"/>
                    <a:pt x="3837" y="6777"/>
                    <a:pt x="3837" y="5753"/>
                  </a:cubicBezTo>
                  <a:cubicBezTo>
                    <a:pt x="3901" y="6134"/>
                    <a:pt x="3901" y="6523"/>
                    <a:pt x="3837" y="6904"/>
                  </a:cubicBezTo>
                  <a:cubicBezTo>
                    <a:pt x="3837" y="6905"/>
                    <a:pt x="3837" y="5370"/>
                    <a:pt x="3837" y="6905"/>
                  </a:cubicBezTo>
                  <a:lnTo>
                    <a:pt x="3837" y="6905"/>
                  </a:lnTo>
                  <a:cubicBezTo>
                    <a:pt x="3733" y="7281"/>
                    <a:pt x="3733" y="7679"/>
                    <a:pt x="3837" y="8056"/>
                  </a:cubicBezTo>
                  <a:cubicBezTo>
                    <a:pt x="3837" y="5498"/>
                    <a:pt x="3837" y="9463"/>
                    <a:pt x="3837" y="7032"/>
                  </a:cubicBezTo>
                  <a:lnTo>
                    <a:pt x="3837" y="7032"/>
                  </a:lnTo>
                  <a:lnTo>
                    <a:pt x="3837" y="7032"/>
                  </a:lnTo>
                  <a:cubicBezTo>
                    <a:pt x="3837" y="7032"/>
                    <a:pt x="3837" y="7032"/>
                    <a:pt x="3837" y="8056"/>
                  </a:cubicBezTo>
                  <a:lnTo>
                    <a:pt x="3837" y="8056"/>
                  </a:lnTo>
                  <a:cubicBezTo>
                    <a:pt x="3837" y="8056"/>
                    <a:pt x="3837" y="8056"/>
                    <a:pt x="3837" y="8823"/>
                  </a:cubicBezTo>
                  <a:lnTo>
                    <a:pt x="3837" y="8056"/>
                  </a:lnTo>
                  <a:cubicBezTo>
                    <a:pt x="3837" y="8056"/>
                    <a:pt x="3837" y="6905"/>
                    <a:pt x="3837" y="8056"/>
                  </a:cubicBezTo>
                  <a:lnTo>
                    <a:pt x="3837" y="8056"/>
                  </a:lnTo>
                  <a:cubicBezTo>
                    <a:pt x="3837" y="8951"/>
                    <a:pt x="3837" y="5881"/>
                    <a:pt x="3837" y="8823"/>
                  </a:cubicBezTo>
                  <a:lnTo>
                    <a:pt x="3837" y="9463"/>
                  </a:lnTo>
                  <a:cubicBezTo>
                    <a:pt x="3837" y="9463"/>
                    <a:pt x="3837" y="10741"/>
                    <a:pt x="3837" y="11125"/>
                  </a:cubicBezTo>
                  <a:cubicBezTo>
                    <a:pt x="3837" y="11509"/>
                    <a:pt x="3837" y="10358"/>
                    <a:pt x="3837" y="10230"/>
                  </a:cubicBezTo>
                  <a:lnTo>
                    <a:pt x="3837" y="10230"/>
                  </a:lnTo>
                  <a:cubicBezTo>
                    <a:pt x="3837" y="8695"/>
                    <a:pt x="3837" y="10230"/>
                    <a:pt x="3837" y="8695"/>
                  </a:cubicBezTo>
                  <a:cubicBezTo>
                    <a:pt x="3837" y="7160"/>
                    <a:pt x="3197" y="7928"/>
                    <a:pt x="2814" y="7928"/>
                  </a:cubicBezTo>
                  <a:lnTo>
                    <a:pt x="2814" y="9079"/>
                  </a:lnTo>
                  <a:lnTo>
                    <a:pt x="2814" y="9079"/>
                  </a:lnTo>
                  <a:lnTo>
                    <a:pt x="2814" y="8311"/>
                  </a:lnTo>
                  <a:cubicBezTo>
                    <a:pt x="2814" y="8311"/>
                    <a:pt x="2814" y="8311"/>
                    <a:pt x="2814" y="9079"/>
                  </a:cubicBezTo>
                  <a:cubicBezTo>
                    <a:pt x="2747" y="8612"/>
                    <a:pt x="2747" y="8139"/>
                    <a:pt x="2814" y="7672"/>
                  </a:cubicBezTo>
                  <a:lnTo>
                    <a:pt x="2814" y="7672"/>
                  </a:lnTo>
                  <a:cubicBezTo>
                    <a:pt x="2814" y="7672"/>
                    <a:pt x="2814" y="8695"/>
                    <a:pt x="2814" y="8567"/>
                  </a:cubicBezTo>
                  <a:cubicBezTo>
                    <a:pt x="2762" y="8314"/>
                    <a:pt x="2762" y="8053"/>
                    <a:pt x="2814" y="7800"/>
                  </a:cubicBezTo>
                  <a:lnTo>
                    <a:pt x="2814" y="7800"/>
                  </a:lnTo>
                  <a:lnTo>
                    <a:pt x="2814" y="8695"/>
                  </a:lnTo>
                  <a:cubicBezTo>
                    <a:pt x="2814" y="8695"/>
                    <a:pt x="2814" y="8695"/>
                    <a:pt x="2814" y="9718"/>
                  </a:cubicBezTo>
                  <a:cubicBezTo>
                    <a:pt x="2814" y="8183"/>
                    <a:pt x="2814" y="9718"/>
                    <a:pt x="2814" y="8695"/>
                  </a:cubicBezTo>
                  <a:cubicBezTo>
                    <a:pt x="2814" y="7672"/>
                    <a:pt x="2814" y="9335"/>
                    <a:pt x="2814" y="9335"/>
                  </a:cubicBezTo>
                  <a:lnTo>
                    <a:pt x="2814" y="10358"/>
                  </a:lnTo>
                  <a:cubicBezTo>
                    <a:pt x="2814" y="8311"/>
                    <a:pt x="2814" y="9463"/>
                    <a:pt x="2814" y="7928"/>
                  </a:cubicBezTo>
                  <a:cubicBezTo>
                    <a:pt x="2814" y="8951"/>
                    <a:pt x="2814" y="7928"/>
                    <a:pt x="2814" y="9590"/>
                  </a:cubicBezTo>
                  <a:cubicBezTo>
                    <a:pt x="2860" y="9165"/>
                    <a:pt x="2860" y="8736"/>
                    <a:pt x="2814" y="8311"/>
                  </a:cubicBezTo>
                  <a:cubicBezTo>
                    <a:pt x="2814" y="9207"/>
                    <a:pt x="2814" y="8311"/>
                    <a:pt x="2174" y="8311"/>
                  </a:cubicBezTo>
                  <a:cubicBezTo>
                    <a:pt x="1535" y="8311"/>
                    <a:pt x="2174" y="8951"/>
                    <a:pt x="2174" y="9335"/>
                  </a:cubicBezTo>
                  <a:lnTo>
                    <a:pt x="2174" y="8056"/>
                  </a:lnTo>
                  <a:cubicBezTo>
                    <a:pt x="2174" y="8056"/>
                    <a:pt x="2174" y="9590"/>
                    <a:pt x="2174" y="8056"/>
                  </a:cubicBezTo>
                  <a:cubicBezTo>
                    <a:pt x="2174" y="6521"/>
                    <a:pt x="2174" y="8056"/>
                    <a:pt x="2174" y="8695"/>
                  </a:cubicBezTo>
                  <a:cubicBezTo>
                    <a:pt x="2174" y="9335"/>
                    <a:pt x="1279" y="9846"/>
                    <a:pt x="767" y="7288"/>
                  </a:cubicBezTo>
                  <a:lnTo>
                    <a:pt x="767" y="8951"/>
                  </a:lnTo>
                  <a:lnTo>
                    <a:pt x="767" y="7928"/>
                  </a:lnTo>
                  <a:cubicBezTo>
                    <a:pt x="767" y="8951"/>
                    <a:pt x="767" y="7928"/>
                    <a:pt x="767" y="9079"/>
                  </a:cubicBezTo>
                  <a:lnTo>
                    <a:pt x="767" y="9079"/>
                  </a:lnTo>
                  <a:cubicBezTo>
                    <a:pt x="767" y="10230"/>
                    <a:pt x="767" y="11765"/>
                    <a:pt x="767" y="13171"/>
                  </a:cubicBezTo>
                  <a:cubicBezTo>
                    <a:pt x="767" y="11893"/>
                    <a:pt x="767" y="15218"/>
                    <a:pt x="767" y="13171"/>
                  </a:cubicBezTo>
                  <a:lnTo>
                    <a:pt x="767" y="13939"/>
                  </a:lnTo>
                  <a:cubicBezTo>
                    <a:pt x="767" y="13300"/>
                    <a:pt x="767" y="13171"/>
                    <a:pt x="767" y="13939"/>
                  </a:cubicBezTo>
                  <a:lnTo>
                    <a:pt x="767" y="13939"/>
                  </a:lnTo>
                  <a:cubicBezTo>
                    <a:pt x="767" y="13939"/>
                    <a:pt x="767" y="13939"/>
                    <a:pt x="767" y="14706"/>
                  </a:cubicBezTo>
                  <a:lnTo>
                    <a:pt x="767" y="14706"/>
                  </a:lnTo>
                  <a:cubicBezTo>
                    <a:pt x="767" y="13555"/>
                    <a:pt x="767" y="14706"/>
                    <a:pt x="767" y="13300"/>
                  </a:cubicBezTo>
                  <a:cubicBezTo>
                    <a:pt x="767" y="14834"/>
                    <a:pt x="767" y="13300"/>
                    <a:pt x="767" y="15090"/>
                  </a:cubicBezTo>
                  <a:cubicBezTo>
                    <a:pt x="767" y="16881"/>
                    <a:pt x="767" y="14195"/>
                    <a:pt x="767" y="14195"/>
                  </a:cubicBezTo>
                  <a:lnTo>
                    <a:pt x="767" y="14195"/>
                  </a:lnTo>
                  <a:cubicBezTo>
                    <a:pt x="790" y="14578"/>
                    <a:pt x="790" y="14962"/>
                    <a:pt x="767" y="15346"/>
                  </a:cubicBezTo>
                  <a:lnTo>
                    <a:pt x="767" y="15346"/>
                  </a:lnTo>
                  <a:cubicBezTo>
                    <a:pt x="767" y="15346"/>
                    <a:pt x="767" y="15346"/>
                    <a:pt x="767" y="15346"/>
                  </a:cubicBezTo>
                  <a:lnTo>
                    <a:pt x="767" y="15346"/>
                  </a:lnTo>
                  <a:cubicBezTo>
                    <a:pt x="767" y="15346"/>
                    <a:pt x="767" y="15346"/>
                    <a:pt x="1407" y="14578"/>
                  </a:cubicBezTo>
                  <a:lnTo>
                    <a:pt x="1407" y="14578"/>
                  </a:lnTo>
                  <a:cubicBezTo>
                    <a:pt x="1407" y="14578"/>
                    <a:pt x="1407" y="14578"/>
                    <a:pt x="1407" y="14578"/>
                  </a:cubicBezTo>
                  <a:lnTo>
                    <a:pt x="1407" y="14578"/>
                  </a:lnTo>
                  <a:cubicBezTo>
                    <a:pt x="1407" y="14578"/>
                    <a:pt x="1407" y="14578"/>
                    <a:pt x="1407" y="14578"/>
                  </a:cubicBezTo>
                  <a:cubicBezTo>
                    <a:pt x="1407" y="14578"/>
                    <a:pt x="1407" y="15346"/>
                    <a:pt x="1407" y="15730"/>
                  </a:cubicBezTo>
                  <a:cubicBezTo>
                    <a:pt x="1407" y="16113"/>
                    <a:pt x="1407" y="15730"/>
                    <a:pt x="1407" y="13939"/>
                  </a:cubicBezTo>
                  <a:lnTo>
                    <a:pt x="1407" y="13939"/>
                  </a:lnTo>
                  <a:cubicBezTo>
                    <a:pt x="1407" y="13939"/>
                    <a:pt x="1407" y="13171"/>
                    <a:pt x="1407" y="13044"/>
                  </a:cubicBezTo>
                  <a:cubicBezTo>
                    <a:pt x="1471" y="13553"/>
                    <a:pt x="1471" y="14069"/>
                    <a:pt x="1407" y="14578"/>
                  </a:cubicBezTo>
                  <a:cubicBezTo>
                    <a:pt x="1407" y="15857"/>
                    <a:pt x="1407" y="13300"/>
                    <a:pt x="1407" y="14578"/>
                  </a:cubicBezTo>
                  <a:cubicBezTo>
                    <a:pt x="1407" y="13044"/>
                    <a:pt x="1407" y="13683"/>
                    <a:pt x="1407" y="13427"/>
                  </a:cubicBezTo>
                  <a:cubicBezTo>
                    <a:pt x="1407" y="13171"/>
                    <a:pt x="1407" y="12148"/>
                    <a:pt x="1407" y="12276"/>
                  </a:cubicBezTo>
                  <a:cubicBezTo>
                    <a:pt x="1322" y="12956"/>
                    <a:pt x="1322" y="13643"/>
                    <a:pt x="1407" y="14323"/>
                  </a:cubicBezTo>
                  <a:lnTo>
                    <a:pt x="1407" y="14323"/>
                  </a:lnTo>
                  <a:cubicBezTo>
                    <a:pt x="1407" y="14323"/>
                    <a:pt x="1407" y="14323"/>
                    <a:pt x="1407" y="14323"/>
                  </a:cubicBezTo>
                  <a:cubicBezTo>
                    <a:pt x="1407" y="14323"/>
                    <a:pt x="1407" y="14323"/>
                    <a:pt x="1407" y="13171"/>
                  </a:cubicBezTo>
                  <a:lnTo>
                    <a:pt x="1407" y="13171"/>
                  </a:lnTo>
                  <a:cubicBezTo>
                    <a:pt x="1407" y="13171"/>
                    <a:pt x="1407" y="11381"/>
                    <a:pt x="1407" y="12020"/>
                  </a:cubicBezTo>
                  <a:lnTo>
                    <a:pt x="1407" y="12788"/>
                  </a:lnTo>
                  <a:cubicBezTo>
                    <a:pt x="1407" y="12788"/>
                    <a:pt x="1407" y="12788"/>
                    <a:pt x="1407" y="12788"/>
                  </a:cubicBezTo>
                  <a:cubicBezTo>
                    <a:pt x="1407" y="12788"/>
                    <a:pt x="1407" y="12788"/>
                    <a:pt x="1407" y="14067"/>
                  </a:cubicBezTo>
                  <a:cubicBezTo>
                    <a:pt x="1407" y="15346"/>
                    <a:pt x="1407" y="13171"/>
                    <a:pt x="1407" y="14067"/>
                  </a:cubicBezTo>
                  <a:cubicBezTo>
                    <a:pt x="1407" y="12404"/>
                    <a:pt x="1407" y="14067"/>
                    <a:pt x="1407" y="13044"/>
                  </a:cubicBezTo>
                  <a:lnTo>
                    <a:pt x="1407" y="14323"/>
                  </a:lnTo>
                  <a:cubicBezTo>
                    <a:pt x="1407" y="13427"/>
                    <a:pt x="1407" y="14962"/>
                    <a:pt x="1407" y="14323"/>
                  </a:cubicBezTo>
                  <a:cubicBezTo>
                    <a:pt x="1407" y="13683"/>
                    <a:pt x="1407" y="13427"/>
                    <a:pt x="1407" y="12788"/>
                  </a:cubicBezTo>
                  <a:cubicBezTo>
                    <a:pt x="1407" y="12148"/>
                    <a:pt x="1407" y="14834"/>
                    <a:pt x="1407" y="14451"/>
                  </a:cubicBezTo>
                  <a:cubicBezTo>
                    <a:pt x="1372" y="14196"/>
                    <a:pt x="1372" y="13938"/>
                    <a:pt x="1407" y="13683"/>
                  </a:cubicBezTo>
                  <a:cubicBezTo>
                    <a:pt x="1429" y="13938"/>
                    <a:pt x="1429" y="14195"/>
                    <a:pt x="1407" y="14451"/>
                  </a:cubicBezTo>
                  <a:cubicBezTo>
                    <a:pt x="1407" y="14451"/>
                    <a:pt x="1407" y="13683"/>
                    <a:pt x="1407" y="13171"/>
                  </a:cubicBezTo>
                  <a:cubicBezTo>
                    <a:pt x="1407" y="12660"/>
                    <a:pt x="1407" y="13171"/>
                    <a:pt x="1407" y="12532"/>
                  </a:cubicBezTo>
                  <a:lnTo>
                    <a:pt x="1407" y="13300"/>
                  </a:lnTo>
                  <a:cubicBezTo>
                    <a:pt x="1407" y="13300"/>
                    <a:pt x="1407" y="11765"/>
                    <a:pt x="1407" y="12276"/>
                  </a:cubicBezTo>
                  <a:lnTo>
                    <a:pt x="1407" y="13939"/>
                  </a:lnTo>
                  <a:cubicBezTo>
                    <a:pt x="1407" y="13300"/>
                    <a:pt x="1407" y="13939"/>
                    <a:pt x="1407" y="13939"/>
                  </a:cubicBezTo>
                  <a:cubicBezTo>
                    <a:pt x="1407" y="13939"/>
                    <a:pt x="1407" y="12532"/>
                    <a:pt x="1407" y="12532"/>
                  </a:cubicBezTo>
                  <a:cubicBezTo>
                    <a:pt x="1407" y="12532"/>
                    <a:pt x="1407" y="13300"/>
                    <a:pt x="1407" y="12532"/>
                  </a:cubicBezTo>
                  <a:cubicBezTo>
                    <a:pt x="1407" y="11765"/>
                    <a:pt x="1407" y="13555"/>
                    <a:pt x="1407" y="12532"/>
                  </a:cubicBezTo>
                  <a:lnTo>
                    <a:pt x="1407" y="13300"/>
                  </a:lnTo>
                  <a:cubicBezTo>
                    <a:pt x="1407" y="13300"/>
                    <a:pt x="1407" y="13300"/>
                    <a:pt x="1407" y="13300"/>
                  </a:cubicBezTo>
                  <a:lnTo>
                    <a:pt x="1407" y="13300"/>
                  </a:lnTo>
                  <a:lnTo>
                    <a:pt x="1407" y="12276"/>
                  </a:lnTo>
                  <a:cubicBezTo>
                    <a:pt x="1544" y="12514"/>
                    <a:pt x="1544" y="12806"/>
                    <a:pt x="1407" y="13044"/>
                  </a:cubicBezTo>
                  <a:cubicBezTo>
                    <a:pt x="1407" y="13044"/>
                    <a:pt x="1407" y="13044"/>
                    <a:pt x="1407" y="13044"/>
                  </a:cubicBezTo>
                  <a:cubicBezTo>
                    <a:pt x="1471" y="13553"/>
                    <a:pt x="1471" y="14069"/>
                    <a:pt x="1407" y="14578"/>
                  </a:cubicBezTo>
                  <a:lnTo>
                    <a:pt x="1407" y="13811"/>
                  </a:lnTo>
                  <a:cubicBezTo>
                    <a:pt x="1407" y="13811"/>
                    <a:pt x="1407" y="14578"/>
                    <a:pt x="1407" y="14834"/>
                  </a:cubicBezTo>
                  <a:cubicBezTo>
                    <a:pt x="1407" y="15090"/>
                    <a:pt x="1407" y="13555"/>
                    <a:pt x="1407" y="14067"/>
                  </a:cubicBezTo>
                  <a:lnTo>
                    <a:pt x="1407" y="14067"/>
                  </a:lnTo>
                  <a:cubicBezTo>
                    <a:pt x="1407" y="14067"/>
                    <a:pt x="1407" y="14834"/>
                    <a:pt x="1407" y="14067"/>
                  </a:cubicBezTo>
                  <a:lnTo>
                    <a:pt x="1407" y="15090"/>
                  </a:lnTo>
                  <a:cubicBezTo>
                    <a:pt x="1407" y="15090"/>
                    <a:pt x="1407" y="13811"/>
                    <a:pt x="1407" y="13300"/>
                  </a:cubicBezTo>
                  <a:cubicBezTo>
                    <a:pt x="1407" y="12788"/>
                    <a:pt x="1407" y="14323"/>
                    <a:pt x="1407" y="14578"/>
                  </a:cubicBezTo>
                  <a:cubicBezTo>
                    <a:pt x="1407" y="14834"/>
                    <a:pt x="1407" y="12916"/>
                    <a:pt x="1407" y="13811"/>
                  </a:cubicBezTo>
                  <a:close/>
                  <a:moveTo>
                    <a:pt x="5244" y="13427"/>
                  </a:moveTo>
                  <a:cubicBezTo>
                    <a:pt x="5244" y="13427"/>
                    <a:pt x="5244" y="14195"/>
                    <a:pt x="5244" y="13427"/>
                  </a:cubicBezTo>
                  <a:cubicBezTo>
                    <a:pt x="5244" y="12660"/>
                    <a:pt x="5372" y="12532"/>
                    <a:pt x="5500" y="12788"/>
                  </a:cubicBezTo>
                  <a:close/>
                  <a:moveTo>
                    <a:pt x="7034" y="11509"/>
                  </a:moveTo>
                  <a:cubicBezTo>
                    <a:pt x="7034" y="11509"/>
                    <a:pt x="7034" y="11509"/>
                    <a:pt x="7034" y="11509"/>
                  </a:cubicBezTo>
                  <a:close/>
                  <a:moveTo>
                    <a:pt x="12023" y="6009"/>
                  </a:moveTo>
                  <a:lnTo>
                    <a:pt x="12023" y="6009"/>
                  </a:lnTo>
                  <a:cubicBezTo>
                    <a:pt x="12023" y="6009"/>
                    <a:pt x="12278" y="5242"/>
                    <a:pt x="12278" y="5242"/>
                  </a:cubicBezTo>
                  <a:close/>
                  <a:moveTo>
                    <a:pt x="12023" y="6009"/>
                  </a:moveTo>
                  <a:lnTo>
                    <a:pt x="12023" y="6009"/>
                  </a:lnTo>
                  <a:lnTo>
                    <a:pt x="12023" y="6009"/>
                  </a:lnTo>
                  <a:close/>
                  <a:moveTo>
                    <a:pt x="0" y="6905"/>
                  </a:moveTo>
                  <a:lnTo>
                    <a:pt x="0" y="6905"/>
                  </a:lnTo>
                  <a:close/>
                </a:path>
              </a:pathLst>
            </a:custGeom>
            <a:solidFill>
              <a:srgbClr val="FF725E"/>
            </a:solidFill>
            <a:ln w="12783" cap="flat">
              <a:noFill/>
              <a:prstDash val="solid"/>
              <a:miter/>
            </a:ln>
          </p:spPr>
          <p:txBody>
            <a:bodyPr rtlCol="0" anchor="ctr"/>
            <a:lstStyle/>
            <a:p>
              <a:endParaRPr lang="en-US"/>
            </a:p>
          </p:txBody>
        </p:sp>
        <p:sp>
          <p:nvSpPr>
            <p:cNvPr id="1163" name="Freeform: Shape 1162">
              <a:extLst>
                <a:ext uri="{FF2B5EF4-FFF2-40B4-BE49-F238E27FC236}">
                  <a16:creationId xmlns:a16="http://schemas.microsoft.com/office/drawing/2014/main" id="{77386686-588E-737C-6C8A-F43AE16E0214}"/>
                </a:ext>
              </a:extLst>
            </p:cNvPr>
            <p:cNvSpPr/>
            <p:nvPr/>
          </p:nvSpPr>
          <p:spPr>
            <a:xfrm>
              <a:off x="3661102" y="629450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64" name="Freeform: Shape 1163">
              <a:extLst>
                <a:ext uri="{FF2B5EF4-FFF2-40B4-BE49-F238E27FC236}">
                  <a16:creationId xmlns:a16="http://schemas.microsoft.com/office/drawing/2014/main" id="{74AE344B-2F6E-D6D9-2032-89DB1C120103}"/>
                </a:ext>
              </a:extLst>
            </p:cNvPr>
            <p:cNvSpPr/>
            <p:nvPr/>
          </p:nvSpPr>
          <p:spPr>
            <a:xfrm>
              <a:off x="3657392" y="6296299"/>
              <a:ext cx="12789" cy="127"/>
            </a:xfrm>
            <a:custGeom>
              <a:avLst/>
              <a:gdLst>
                <a:gd name="connsiteX0" fmla="*/ 0 w 12789"/>
                <a:gd name="connsiteY0" fmla="*/ 0 h 127"/>
                <a:gd name="connsiteX1" fmla="*/ 0 w 12789"/>
                <a:gd name="connsiteY1" fmla="*/ 0 h 127"/>
                <a:gd name="connsiteX2" fmla="*/ 0 w 12789"/>
                <a:gd name="connsiteY2" fmla="*/ 128 h 127"/>
                <a:gd name="connsiteX3" fmla="*/ 0 w 12789"/>
                <a:gd name="connsiteY3" fmla="*/ 0 h 127"/>
              </a:gdLst>
              <a:ahLst/>
              <a:cxnLst>
                <a:cxn ang="0">
                  <a:pos x="connsiteX0" y="connsiteY0"/>
                </a:cxn>
                <a:cxn ang="0">
                  <a:pos x="connsiteX1" y="connsiteY1"/>
                </a:cxn>
                <a:cxn ang="0">
                  <a:pos x="connsiteX2" y="connsiteY2"/>
                </a:cxn>
                <a:cxn ang="0">
                  <a:pos x="connsiteX3" y="connsiteY3"/>
                </a:cxn>
              </a:cxnLst>
              <a:rect l="l" t="t" r="r" b="b"/>
              <a:pathLst>
                <a:path w="12789" h="127">
                  <a:moveTo>
                    <a:pt x="0" y="0"/>
                  </a:moveTo>
                  <a:lnTo>
                    <a:pt x="0" y="0"/>
                  </a:lnTo>
                  <a:lnTo>
                    <a:pt x="0" y="128"/>
                  </a:lnTo>
                  <a:lnTo>
                    <a:pt x="0" y="0"/>
                  </a:lnTo>
                  <a:close/>
                </a:path>
              </a:pathLst>
            </a:custGeom>
            <a:solidFill>
              <a:srgbClr val="FF725E"/>
            </a:solidFill>
            <a:ln w="12783" cap="flat">
              <a:noFill/>
              <a:prstDash val="solid"/>
              <a:miter/>
            </a:ln>
          </p:spPr>
          <p:txBody>
            <a:bodyPr rtlCol="0" anchor="ctr"/>
            <a:lstStyle/>
            <a:p>
              <a:endParaRPr lang="en-US"/>
            </a:p>
          </p:txBody>
        </p:sp>
        <p:sp>
          <p:nvSpPr>
            <p:cNvPr id="1165" name="Freeform: Shape 1164">
              <a:extLst>
                <a:ext uri="{FF2B5EF4-FFF2-40B4-BE49-F238E27FC236}">
                  <a16:creationId xmlns:a16="http://schemas.microsoft.com/office/drawing/2014/main" id="{BEC26813-A245-4ACC-A0E8-248A0B74C9F5}"/>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166" name="Freeform: Shape 1165">
              <a:extLst>
                <a:ext uri="{FF2B5EF4-FFF2-40B4-BE49-F238E27FC236}">
                  <a16:creationId xmlns:a16="http://schemas.microsoft.com/office/drawing/2014/main" id="{316EA315-088B-98E7-CF90-2C2CB22657EC}"/>
                </a:ext>
              </a:extLst>
            </p:cNvPr>
            <p:cNvSpPr/>
            <p:nvPr/>
          </p:nvSpPr>
          <p:spPr>
            <a:xfrm>
              <a:off x="3666857" y="628683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67" name="Freeform: Shape 1166">
              <a:extLst>
                <a:ext uri="{FF2B5EF4-FFF2-40B4-BE49-F238E27FC236}">
                  <a16:creationId xmlns:a16="http://schemas.microsoft.com/office/drawing/2014/main" id="{A786C1A5-E391-06DD-7EFE-E814CF01962F}"/>
                </a:ext>
              </a:extLst>
            </p:cNvPr>
            <p:cNvSpPr/>
            <p:nvPr/>
          </p:nvSpPr>
          <p:spPr>
            <a:xfrm>
              <a:off x="3667695" y="6291510"/>
              <a:ext cx="56" cy="56"/>
            </a:xfrm>
            <a:custGeom>
              <a:avLst/>
              <a:gdLst>
                <a:gd name="connsiteX0" fmla="*/ 57 w 56"/>
                <a:gd name="connsiteY0" fmla="*/ 57 h 56"/>
                <a:gd name="connsiteX1" fmla="*/ 57 w 56"/>
                <a:gd name="connsiteY1" fmla="*/ 57 h 56"/>
                <a:gd name="connsiteX2" fmla="*/ 57 w 56"/>
                <a:gd name="connsiteY2" fmla="*/ 57 h 56"/>
                <a:gd name="connsiteX3" fmla="*/ 57 w 56"/>
                <a:gd name="connsiteY3" fmla="*/ 57 h 56"/>
              </a:gdLst>
              <a:ahLst/>
              <a:cxnLst>
                <a:cxn ang="0">
                  <a:pos x="connsiteX0" y="connsiteY0"/>
                </a:cxn>
                <a:cxn ang="0">
                  <a:pos x="connsiteX1" y="connsiteY1"/>
                </a:cxn>
                <a:cxn ang="0">
                  <a:pos x="connsiteX2" y="connsiteY2"/>
                </a:cxn>
                <a:cxn ang="0">
                  <a:pos x="connsiteX3" y="connsiteY3"/>
                </a:cxn>
              </a:cxnLst>
              <a:rect l="l" t="t" r="r" b="b"/>
              <a:pathLst>
                <a:path w="56" h="56">
                  <a:moveTo>
                    <a:pt x="57" y="57"/>
                  </a:moveTo>
                  <a:lnTo>
                    <a:pt x="57" y="57"/>
                  </a:lnTo>
                  <a:lnTo>
                    <a:pt x="57" y="57"/>
                  </a:lnTo>
                  <a:cubicBezTo>
                    <a:pt x="57" y="57"/>
                    <a:pt x="-71" y="-71"/>
                    <a:pt x="57" y="57"/>
                  </a:cubicBezTo>
                  <a:close/>
                </a:path>
              </a:pathLst>
            </a:custGeom>
            <a:solidFill>
              <a:srgbClr val="FF725E"/>
            </a:solidFill>
            <a:ln w="12783" cap="flat">
              <a:noFill/>
              <a:prstDash val="solid"/>
              <a:miter/>
            </a:ln>
          </p:spPr>
          <p:txBody>
            <a:bodyPr rtlCol="0" anchor="ctr"/>
            <a:lstStyle/>
            <a:p>
              <a:endParaRPr lang="en-US"/>
            </a:p>
          </p:txBody>
        </p:sp>
        <p:sp>
          <p:nvSpPr>
            <p:cNvPr id="1168" name="Freeform: Shape 1167">
              <a:extLst>
                <a:ext uri="{FF2B5EF4-FFF2-40B4-BE49-F238E27FC236}">
                  <a16:creationId xmlns:a16="http://schemas.microsoft.com/office/drawing/2014/main" id="{04C7C062-8EA8-7925-25EF-05FB916C95B7}"/>
                </a:ext>
              </a:extLst>
            </p:cNvPr>
            <p:cNvSpPr/>
            <p:nvPr/>
          </p:nvSpPr>
          <p:spPr>
            <a:xfrm>
              <a:off x="3667113" y="6289393"/>
              <a:ext cx="12789" cy="284"/>
            </a:xfrm>
            <a:custGeom>
              <a:avLst/>
              <a:gdLst>
                <a:gd name="connsiteX0" fmla="*/ 0 w 12789"/>
                <a:gd name="connsiteY0" fmla="*/ 0 h 284"/>
                <a:gd name="connsiteX1" fmla="*/ 0 w 12789"/>
                <a:gd name="connsiteY1" fmla="*/ 0 h 284"/>
                <a:gd name="connsiteX2" fmla="*/ 0 w 12789"/>
                <a:gd name="connsiteY2" fmla="*/ 0 h 284"/>
              </a:gdLst>
              <a:ahLst/>
              <a:cxnLst>
                <a:cxn ang="0">
                  <a:pos x="connsiteX0" y="connsiteY0"/>
                </a:cxn>
                <a:cxn ang="0">
                  <a:pos x="connsiteX1" y="connsiteY1"/>
                </a:cxn>
                <a:cxn ang="0">
                  <a:pos x="connsiteX2" y="connsiteY2"/>
                </a:cxn>
              </a:cxnLst>
              <a:rect l="l" t="t" r="r" b="b"/>
              <a:pathLst>
                <a:path w="12789" h="284">
                  <a:moveTo>
                    <a:pt x="0" y="0"/>
                  </a:moveTo>
                  <a:cubicBezTo>
                    <a:pt x="0" y="639"/>
                    <a:pt x="0" y="0"/>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1169" name="Freeform: Shape 1168">
              <a:extLst>
                <a:ext uri="{FF2B5EF4-FFF2-40B4-BE49-F238E27FC236}">
                  <a16:creationId xmlns:a16="http://schemas.microsoft.com/office/drawing/2014/main" id="{4EB43F4E-7A50-805C-B9CE-E106A327F8D3}"/>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170" name="Freeform: Shape 1169">
              <a:extLst>
                <a:ext uri="{FF2B5EF4-FFF2-40B4-BE49-F238E27FC236}">
                  <a16:creationId xmlns:a16="http://schemas.microsoft.com/office/drawing/2014/main" id="{2498E394-3347-A00C-8B5D-E97CAEB2DB3F}"/>
                </a:ext>
              </a:extLst>
            </p:cNvPr>
            <p:cNvSpPr/>
            <p:nvPr/>
          </p:nvSpPr>
          <p:spPr>
            <a:xfrm>
              <a:off x="3666417" y="6287105"/>
              <a:ext cx="56" cy="625"/>
            </a:xfrm>
            <a:custGeom>
              <a:avLst/>
              <a:gdLst>
                <a:gd name="connsiteX0" fmla="*/ 57 w 56"/>
                <a:gd name="connsiteY0" fmla="*/ 625 h 625"/>
                <a:gd name="connsiteX1" fmla="*/ 57 w 56"/>
                <a:gd name="connsiteY1" fmla="*/ 625 h 625"/>
                <a:gd name="connsiteX2" fmla="*/ 57 w 56"/>
                <a:gd name="connsiteY2" fmla="*/ 625 h 625"/>
              </a:gdLst>
              <a:ahLst/>
              <a:cxnLst>
                <a:cxn ang="0">
                  <a:pos x="connsiteX0" y="connsiteY0"/>
                </a:cxn>
                <a:cxn ang="0">
                  <a:pos x="connsiteX1" y="connsiteY1"/>
                </a:cxn>
                <a:cxn ang="0">
                  <a:pos x="connsiteX2" y="connsiteY2"/>
                </a:cxn>
              </a:cxnLst>
              <a:rect l="l" t="t" r="r" b="b"/>
              <a:pathLst>
                <a:path w="56" h="625">
                  <a:moveTo>
                    <a:pt x="57" y="625"/>
                  </a:moveTo>
                  <a:lnTo>
                    <a:pt x="57" y="625"/>
                  </a:lnTo>
                  <a:cubicBezTo>
                    <a:pt x="57" y="-782"/>
                    <a:pt x="-71" y="625"/>
                    <a:pt x="57" y="625"/>
                  </a:cubicBezTo>
                  <a:close/>
                </a:path>
              </a:pathLst>
            </a:custGeom>
            <a:solidFill>
              <a:srgbClr val="FF725E"/>
            </a:solidFill>
            <a:ln w="12783" cap="flat">
              <a:noFill/>
              <a:prstDash val="solid"/>
              <a:miter/>
            </a:ln>
          </p:spPr>
          <p:txBody>
            <a:bodyPr rtlCol="0" anchor="ctr"/>
            <a:lstStyle/>
            <a:p>
              <a:endParaRPr lang="en-US"/>
            </a:p>
          </p:txBody>
        </p:sp>
        <p:sp>
          <p:nvSpPr>
            <p:cNvPr id="1171" name="Freeform: Shape 1170">
              <a:extLst>
                <a:ext uri="{FF2B5EF4-FFF2-40B4-BE49-F238E27FC236}">
                  <a16:creationId xmlns:a16="http://schemas.microsoft.com/office/drawing/2014/main" id="{B3C874F9-9D18-08A5-98C0-1D6E270FDCF5}"/>
                </a:ext>
              </a:extLst>
            </p:cNvPr>
            <p:cNvSpPr/>
            <p:nvPr/>
          </p:nvSpPr>
          <p:spPr>
            <a:xfrm>
              <a:off x="3667113" y="6290672"/>
              <a:ext cx="128" cy="767"/>
            </a:xfrm>
            <a:custGeom>
              <a:avLst/>
              <a:gdLst>
                <a:gd name="connsiteX0" fmla="*/ 128 w 128"/>
                <a:gd name="connsiteY0" fmla="*/ 767 h 767"/>
                <a:gd name="connsiteX1" fmla="*/ 0 w 128"/>
                <a:gd name="connsiteY1" fmla="*/ 0 h 767"/>
                <a:gd name="connsiteX2" fmla="*/ 0 w 128"/>
                <a:gd name="connsiteY2" fmla="*/ 640 h 767"/>
                <a:gd name="connsiteX3" fmla="*/ 128 w 128"/>
                <a:gd name="connsiteY3" fmla="*/ 767 h 767"/>
              </a:gdLst>
              <a:ahLst/>
              <a:cxnLst>
                <a:cxn ang="0">
                  <a:pos x="connsiteX0" y="connsiteY0"/>
                </a:cxn>
                <a:cxn ang="0">
                  <a:pos x="connsiteX1" y="connsiteY1"/>
                </a:cxn>
                <a:cxn ang="0">
                  <a:pos x="connsiteX2" y="connsiteY2"/>
                </a:cxn>
                <a:cxn ang="0">
                  <a:pos x="connsiteX3" y="connsiteY3"/>
                </a:cxn>
              </a:cxnLst>
              <a:rect l="l" t="t" r="r" b="b"/>
              <a:pathLst>
                <a:path w="128" h="767">
                  <a:moveTo>
                    <a:pt x="128" y="767"/>
                  </a:moveTo>
                  <a:lnTo>
                    <a:pt x="0" y="0"/>
                  </a:lnTo>
                  <a:lnTo>
                    <a:pt x="0" y="640"/>
                  </a:lnTo>
                  <a:lnTo>
                    <a:pt x="128" y="767"/>
                  </a:lnTo>
                  <a:close/>
                </a:path>
              </a:pathLst>
            </a:custGeom>
            <a:solidFill>
              <a:srgbClr val="FF725E"/>
            </a:solidFill>
            <a:ln w="12783" cap="flat">
              <a:noFill/>
              <a:prstDash val="solid"/>
              <a:miter/>
            </a:ln>
          </p:spPr>
          <p:txBody>
            <a:bodyPr rtlCol="0" anchor="ctr"/>
            <a:lstStyle/>
            <a:p>
              <a:endParaRPr lang="en-US"/>
            </a:p>
          </p:txBody>
        </p:sp>
        <p:sp>
          <p:nvSpPr>
            <p:cNvPr id="1172" name="Freeform: Shape 1171">
              <a:extLst>
                <a:ext uri="{FF2B5EF4-FFF2-40B4-BE49-F238E27FC236}">
                  <a16:creationId xmlns:a16="http://schemas.microsoft.com/office/drawing/2014/main" id="{CD1BD00F-34A3-C80C-B38D-E45CD2CAD3BD}"/>
                </a:ext>
              </a:extLst>
            </p:cNvPr>
            <p:cNvSpPr/>
            <p:nvPr/>
          </p:nvSpPr>
          <p:spPr>
            <a:xfrm>
              <a:off x="3666729" y="6290814"/>
              <a:ext cx="12789" cy="113"/>
            </a:xfrm>
            <a:custGeom>
              <a:avLst/>
              <a:gdLst>
                <a:gd name="connsiteX0" fmla="*/ 0 w 12789"/>
                <a:gd name="connsiteY0" fmla="*/ 114 h 113"/>
                <a:gd name="connsiteX1" fmla="*/ 0 w 12789"/>
                <a:gd name="connsiteY1" fmla="*/ 114 h 113"/>
                <a:gd name="connsiteX2" fmla="*/ 0 w 12789"/>
                <a:gd name="connsiteY2" fmla="*/ 114 h 113"/>
              </a:gdLst>
              <a:ahLst/>
              <a:cxnLst>
                <a:cxn ang="0">
                  <a:pos x="connsiteX0" y="connsiteY0"/>
                </a:cxn>
                <a:cxn ang="0">
                  <a:pos x="connsiteX1" y="connsiteY1"/>
                </a:cxn>
                <a:cxn ang="0">
                  <a:pos x="connsiteX2" y="connsiteY2"/>
                </a:cxn>
              </a:cxnLst>
              <a:rect l="l" t="t" r="r" b="b"/>
              <a:pathLst>
                <a:path w="12789" h="113">
                  <a:moveTo>
                    <a:pt x="0" y="114"/>
                  </a:moveTo>
                  <a:lnTo>
                    <a:pt x="0" y="114"/>
                  </a:lnTo>
                  <a:cubicBezTo>
                    <a:pt x="0" y="114"/>
                    <a:pt x="0" y="-142"/>
                    <a:pt x="0" y="114"/>
                  </a:cubicBezTo>
                  <a:close/>
                </a:path>
              </a:pathLst>
            </a:custGeom>
            <a:solidFill>
              <a:srgbClr val="FF725E"/>
            </a:solidFill>
            <a:ln w="12783" cap="flat">
              <a:noFill/>
              <a:prstDash val="solid"/>
              <a:miter/>
            </a:ln>
          </p:spPr>
          <p:txBody>
            <a:bodyPr rtlCol="0" anchor="ctr"/>
            <a:lstStyle/>
            <a:p>
              <a:endParaRPr lang="en-US"/>
            </a:p>
          </p:txBody>
        </p:sp>
        <p:sp>
          <p:nvSpPr>
            <p:cNvPr id="1173" name="Freeform: Shape 1172">
              <a:extLst>
                <a:ext uri="{FF2B5EF4-FFF2-40B4-BE49-F238E27FC236}">
                  <a16:creationId xmlns:a16="http://schemas.microsoft.com/office/drawing/2014/main" id="{B4B844C6-E8B3-1507-073D-42E071D93BFA}"/>
                </a:ext>
              </a:extLst>
            </p:cNvPr>
            <p:cNvSpPr/>
            <p:nvPr/>
          </p:nvSpPr>
          <p:spPr>
            <a:xfrm>
              <a:off x="3666857" y="6290871"/>
              <a:ext cx="12789" cy="56"/>
            </a:xfrm>
            <a:custGeom>
              <a:avLst/>
              <a:gdLst>
                <a:gd name="connsiteX0" fmla="*/ 0 w 12789"/>
                <a:gd name="connsiteY0" fmla="*/ 57 h 56"/>
                <a:gd name="connsiteX1" fmla="*/ 0 w 12789"/>
                <a:gd name="connsiteY1" fmla="*/ 57 h 56"/>
                <a:gd name="connsiteX2" fmla="*/ 0 w 12789"/>
                <a:gd name="connsiteY2" fmla="*/ 57 h 56"/>
              </a:gdLst>
              <a:ahLst/>
              <a:cxnLst>
                <a:cxn ang="0">
                  <a:pos x="connsiteX0" y="connsiteY0"/>
                </a:cxn>
                <a:cxn ang="0">
                  <a:pos x="connsiteX1" y="connsiteY1"/>
                </a:cxn>
                <a:cxn ang="0">
                  <a:pos x="connsiteX2" y="connsiteY2"/>
                </a:cxn>
              </a:cxnLst>
              <a:rect l="l" t="t" r="r" b="b"/>
              <a:pathLst>
                <a:path w="12789" h="56">
                  <a:moveTo>
                    <a:pt x="0" y="57"/>
                  </a:moveTo>
                  <a:lnTo>
                    <a:pt x="0" y="57"/>
                  </a:lnTo>
                  <a:cubicBezTo>
                    <a:pt x="0" y="57"/>
                    <a:pt x="0" y="-71"/>
                    <a:pt x="0" y="57"/>
                  </a:cubicBezTo>
                  <a:close/>
                </a:path>
              </a:pathLst>
            </a:custGeom>
            <a:solidFill>
              <a:srgbClr val="FF725E"/>
            </a:solidFill>
            <a:ln w="12783" cap="flat">
              <a:noFill/>
              <a:prstDash val="solid"/>
              <a:miter/>
            </a:ln>
          </p:spPr>
          <p:txBody>
            <a:bodyPr rtlCol="0" anchor="ctr"/>
            <a:lstStyle/>
            <a:p>
              <a:endParaRPr lang="en-US"/>
            </a:p>
          </p:txBody>
        </p:sp>
        <p:sp>
          <p:nvSpPr>
            <p:cNvPr id="1174" name="Freeform: Shape 1173">
              <a:extLst>
                <a:ext uri="{FF2B5EF4-FFF2-40B4-BE49-F238E27FC236}">
                  <a16:creationId xmlns:a16="http://schemas.microsoft.com/office/drawing/2014/main" id="{2FE4B42F-19CF-66F8-6FD3-31AE2DF2755A}"/>
                </a:ext>
              </a:extLst>
            </p:cNvPr>
            <p:cNvSpPr/>
            <p:nvPr/>
          </p:nvSpPr>
          <p:spPr>
            <a:xfrm>
              <a:off x="3666985" y="6291439"/>
              <a:ext cx="128" cy="255"/>
            </a:xfrm>
            <a:custGeom>
              <a:avLst/>
              <a:gdLst>
                <a:gd name="connsiteX0" fmla="*/ 128 w 128"/>
                <a:gd name="connsiteY0" fmla="*/ 256 h 255"/>
                <a:gd name="connsiteX1" fmla="*/ 128 w 128"/>
                <a:gd name="connsiteY1" fmla="*/ 128 h 255"/>
                <a:gd name="connsiteX2" fmla="*/ 0 w 128"/>
                <a:gd name="connsiteY2" fmla="*/ 0 h 255"/>
                <a:gd name="connsiteX3" fmla="*/ 128 w 128"/>
                <a:gd name="connsiteY3" fmla="*/ 256 h 255"/>
              </a:gdLst>
              <a:ahLst/>
              <a:cxnLst>
                <a:cxn ang="0">
                  <a:pos x="connsiteX0" y="connsiteY0"/>
                </a:cxn>
                <a:cxn ang="0">
                  <a:pos x="connsiteX1" y="connsiteY1"/>
                </a:cxn>
                <a:cxn ang="0">
                  <a:pos x="connsiteX2" y="connsiteY2"/>
                </a:cxn>
                <a:cxn ang="0">
                  <a:pos x="connsiteX3" y="connsiteY3"/>
                </a:cxn>
              </a:cxnLst>
              <a:rect l="l" t="t" r="r" b="b"/>
              <a:pathLst>
                <a:path w="128" h="255">
                  <a:moveTo>
                    <a:pt x="128" y="256"/>
                  </a:moveTo>
                  <a:lnTo>
                    <a:pt x="128" y="128"/>
                  </a:lnTo>
                  <a:lnTo>
                    <a:pt x="0" y="0"/>
                  </a:lnTo>
                  <a:lnTo>
                    <a:pt x="128" y="256"/>
                  </a:lnTo>
                  <a:close/>
                </a:path>
              </a:pathLst>
            </a:custGeom>
            <a:solidFill>
              <a:srgbClr val="FF725E"/>
            </a:solidFill>
            <a:ln w="12783" cap="flat">
              <a:noFill/>
              <a:prstDash val="solid"/>
              <a:miter/>
            </a:ln>
          </p:spPr>
          <p:txBody>
            <a:bodyPr rtlCol="0" anchor="ctr"/>
            <a:lstStyle/>
            <a:p>
              <a:endParaRPr lang="en-US"/>
            </a:p>
          </p:txBody>
        </p:sp>
        <p:sp>
          <p:nvSpPr>
            <p:cNvPr id="1175" name="Freeform: Shape 1174">
              <a:extLst>
                <a:ext uri="{FF2B5EF4-FFF2-40B4-BE49-F238E27FC236}">
                  <a16:creationId xmlns:a16="http://schemas.microsoft.com/office/drawing/2014/main" id="{97E87ACD-57FC-F73E-A230-065B5A684A57}"/>
                </a:ext>
              </a:extLst>
            </p:cNvPr>
            <p:cNvSpPr/>
            <p:nvPr/>
          </p:nvSpPr>
          <p:spPr>
            <a:xfrm>
              <a:off x="3665962" y="6290800"/>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176" name="Freeform: Shape 1175">
              <a:extLst>
                <a:ext uri="{FF2B5EF4-FFF2-40B4-BE49-F238E27FC236}">
                  <a16:creationId xmlns:a16="http://schemas.microsoft.com/office/drawing/2014/main" id="{9D68A80F-FE64-14FA-A209-BDF646EDAB6F}"/>
                </a:ext>
              </a:extLst>
            </p:cNvPr>
            <p:cNvSpPr/>
            <p:nvPr/>
          </p:nvSpPr>
          <p:spPr>
            <a:xfrm>
              <a:off x="3666345" y="6292974"/>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77" name="Freeform: Shape 1176">
              <a:extLst>
                <a:ext uri="{FF2B5EF4-FFF2-40B4-BE49-F238E27FC236}">
                  <a16:creationId xmlns:a16="http://schemas.microsoft.com/office/drawing/2014/main" id="{1F2B83FA-10FC-BCFB-504D-4AF6B6901CA2}"/>
                </a:ext>
              </a:extLst>
            </p:cNvPr>
            <p:cNvSpPr/>
            <p:nvPr/>
          </p:nvSpPr>
          <p:spPr>
            <a:xfrm>
              <a:off x="3666090" y="6293230"/>
              <a:ext cx="12789" cy="341"/>
            </a:xfrm>
            <a:custGeom>
              <a:avLst/>
              <a:gdLst>
                <a:gd name="connsiteX0" fmla="*/ 0 w 12789"/>
                <a:gd name="connsiteY0" fmla="*/ 0 h 341"/>
                <a:gd name="connsiteX1" fmla="*/ 0 w 12789"/>
                <a:gd name="connsiteY1" fmla="*/ 0 h 341"/>
              </a:gdLst>
              <a:ahLst/>
              <a:cxnLst>
                <a:cxn ang="0">
                  <a:pos x="connsiteX0" y="connsiteY0"/>
                </a:cxn>
                <a:cxn ang="0">
                  <a:pos x="connsiteX1" y="connsiteY1"/>
                </a:cxn>
              </a:cxnLst>
              <a:rect l="l" t="t" r="r" b="b"/>
              <a:pathLst>
                <a:path w="12789" h="341">
                  <a:moveTo>
                    <a:pt x="0" y="0"/>
                  </a:moveTo>
                  <a:cubicBezTo>
                    <a:pt x="0" y="0"/>
                    <a:pt x="0" y="768"/>
                    <a:pt x="0" y="0"/>
                  </a:cubicBezTo>
                  <a:close/>
                </a:path>
              </a:pathLst>
            </a:custGeom>
            <a:solidFill>
              <a:srgbClr val="FF725E"/>
            </a:solidFill>
            <a:ln w="12783" cap="flat">
              <a:noFill/>
              <a:prstDash val="solid"/>
              <a:miter/>
            </a:ln>
          </p:spPr>
          <p:txBody>
            <a:bodyPr rtlCol="0" anchor="ctr"/>
            <a:lstStyle/>
            <a:p>
              <a:endParaRPr lang="en-US"/>
            </a:p>
          </p:txBody>
        </p:sp>
        <p:sp>
          <p:nvSpPr>
            <p:cNvPr id="1178" name="Freeform: Shape 1177">
              <a:extLst>
                <a:ext uri="{FF2B5EF4-FFF2-40B4-BE49-F238E27FC236}">
                  <a16:creationId xmlns:a16="http://schemas.microsoft.com/office/drawing/2014/main" id="{DEFDB207-C1B0-92E2-4156-E2FBAF8B3CA6}"/>
                </a:ext>
              </a:extLst>
            </p:cNvPr>
            <p:cNvSpPr/>
            <p:nvPr/>
          </p:nvSpPr>
          <p:spPr>
            <a:xfrm>
              <a:off x="3664555" y="6290416"/>
              <a:ext cx="128" cy="1662"/>
            </a:xfrm>
            <a:custGeom>
              <a:avLst/>
              <a:gdLst>
                <a:gd name="connsiteX0" fmla="*/ 128 w 128"/>
                <a:gd name="connsiteY0" fmla="*/ 1663 h 1662"/>
                <a:gd name="connsiteX1" fmla="*/ 128 w 128"/>
                <a:gd name="connsiteY1" fmla="*/ 1663 h 1662"/>
                <a:gd name="connsiteX2" fmla="*/ 0 w 128"/>
                <a:gd name="connsiteY2" fmla="*/ 0 h 1662"/>
                <a:gd name="connsiteX3" fmla="*/ 128 w 128"/>
                <a:gd name="connsiteY3" fmla="*/ 1663 h 1662"/>
              </a:gdLst>
              <a:ahLst/>
              <a:cxnLst>
                <a:cxn ang="0">
                  <a:pos x="connsiteX0" y="connsiteY0"/>
                </a:cxn>
                <a:cxn ang="0">
                  <a:pos x="connsiteX1" y="connsiteY1"/>
                </a:cxn>
                <a:cxn ang="0">
                  <a:pos x="connsiteX2" y="connsiteY2"/>
                </a:cxn>
                <a:cxn ang="0">
                  <a:pos x="connsiteX3" y="connsiteY3"/>
                </a:cxn>
              </a:cxnLst>
              <a:rect l="l" t="t" r="r" b="b"/>
              <a:pathLst>
                <a:path w="128" h="1662">
                  <a:moveTo>
                    <a:pt x="128" y="1663"/>
                  </a:moveTo>
                  <a:lnTo>
                    <a:pt x="128" y="1663"/>
                  </a:lnTo>
                  <a:lnTo>
                    <a:pt x="0" y="0"/>
                  </a:lnTo>
                  <a:lnTo>
                    <a:pt x="128" y="1663"/>
                  </a:lnTo>
                  <a:close/>
                </a:path>
              </a:pathLst>
            </a:custGeom>
            <a:solidFill>
              <a:srgbClr val="FF725E"/>
            </a:solidFill>
            <a:ln w="12783" cap="flat">
              <a:noFill/>
              <a:prstDash val="solid"/>
              <a:miter/>
            </a:ln>
          </p:spPr>
          <p:txBody>
            <a:bodyPr rtlCol="0" anchor="ctr"/>
            <a:lstStyle/>
            <a:p>
              <a:endParaRPr lang="en-US"/>
            </a:p>
          </p:txBody>
        </p:sp>
        <p:sp>
          <p:nvSpPr>
            <p:cNvPr id="1179" name="Freeform: Shape 1178">
              <a:extLst>
                <a:ext uri="{FF2B5EF4-FFF2-40B4-BE49-F238E27FC236}">
                  <a16:creationId xmlns:a16="http://schemas.microsoft.com/office/drawing/2014/main" id="{B701F871-DD84-09DA-EF38-B4CF49B9A30F}"/>
                </a:ext>
              </a:extLst>
            </p:cNvPr>
            <p:cNvSpPr/>
            <p:nvPr/>
          </p:nvSpPr>
          <p:spPr>
            <a:xfrm>
              <a:off x="3663660" y="6295148"/>
              <a:ext cx="12789" cy="1197"/>
            </a:xfrm>
            <a:custGeom>
              <a:avLst/>
              <a:gdLst>
                <a:gd name="connsiteX0" fmla="*/ 0 w 12789"/>
                <a:gd name="connsiteY0" fmla="*/ 767 h 1197"/>
                <a:gd name="connsiteX1" fmla="*/ 0 w 12789"/>
                <a:gd name="connsiteY1" fmla="*/ 767 h 1197"/>
                <a:gd name="connsiteX2" fmla="*/ 0 w 12789"/>
                <a:gd name="connsiteY2" fmla="*/ 0 h 1197"/>
              </a:gdLst>
              <a:ahLst/>
              <a:cxnLst>
                <a:cxn ang="0">
                  <a:pos x="connsiteX0" y="connsiteY0"/>
                </a:cxn>
                <a:cxn ang="0">
                  <a:pos x="connsiteX1" y="connsiteY1"/>
                </a:cxn>
                <a:cxn ang="0">
                  <a:pos x="connsiteX2" y="connsiteY2"/>
                </a:cxn>
              </a:cxnLst>
              <a:rect l="l" t="t" r="r" b="b"/>
              <a:pathLst>
                <a:path w="12789" h="1197">
                  <a:moveTo>
                    <a:pt x="0" y="767"/>
                  </a:moveTo>
                  <a:cubicBezTo>
                    <a:pt x="0" y="767"/>
                    <a:pt x="0" y="-256"/>
                    <a:pt x="0" y="767"/>
                  </a:cubicBezTo>
                  <a:cubicBezTo>
                    <a:pt x="0" y="1791"/>
                    <a:pt x="0" y="767"/>
                    <a:pt x="0" y="0"/>
                  </a:cubicBezTo>
                  <a:close/>
                </a:path>
              </a:pathLst>
            </a:custGeom>
            <a:solidFill>
              <a:srgbClr val="FF725E"/>
            </a:solidFill>
            <a:ln w="12783" cap="flat">
              <a:noFill/>
              <a:prstDash val="solid"/>
              <a:miter/>
            </a:ln>
          </p:spPr>
          <p:txBody>
            <a:bodyPr rtlCol="0" anchor="ctr"/>
            <a:lstStyle/>
            <a:p>
              <a:endParaRPr lang="en-US"/>
            </a:p>
          </p:txBody>
        </p:sp>
        <p:sp>
          <p:nvSpPr>
            <p:cNvPr id="1180" name="Freeform: Shape 1179">
              <a:extLst>
                <a:ext uri="{FF2B5EF4-FFF2-40B4-BE49-F238E27FC236}">
                  <a16:creationId xmlns:a16="http://schemas.microsoft.com/office/drawing/2014/main" id="{29222304-1F3F-F794-60B2-8BC7D25E02C5}"/>
                </a:ext>
              </a:extLst>
            </p:cNvPr>
            <p:cNvSpPr/>
            <p:nvPr/>
          </p:nvSpPr>
          <p:spPr>
            <a:xfrm>
              <a:off x="3663660" y="629463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81" name="Freeform: Shape 1180">
              <a:extLst>
                <a:ext uri="{FF2B5EF4-FFF2-40B4-BE49-F238E27FC236}">
                  <a16:creationId xmlns:a16="http://schemas.microsoft.com/office/drawing/2014/main" id="{40E1999A-37F0-3A0D-B5E0-2ED02A43E8DE}"/>
                </a:ext>
              </a:extLst>
            </p:cNvPr>
            <p:cNvSpPr/>
            <p:nvPr/>
          </p:nvSpPr>
          <p:spPr>
            <a:xfrm>
              <a:off x="3650102" y="6288114"/>
              <a:ext cx="127" cy="511"/>
            </a:xfrm>
            <a:custGeom>
              <a:avLst/>
              <a:gdLst>
                <a:gd name="connsiteX0" fmla="*/ 128 w 127"/>
                <a:gd name="connsiteY0" fmla="*/ 384 h 511"/>
                <a:gd name="connsiteX1" fmla="*/ 0 w 127"/>
                <a:gd name="connsiteY1" fmla="*/ 0 h 511"/>
                <a:gd name="connsiteX2" fmla="*/ 128 w 127"/>
                <a:gd name="connsiteY2" fmla="*/ 512 h 511"/>
                <a:gd name="connsiteX3" fmla="*/ 128 w 127"/>
                <a:gd name="connsiteY3" fmla="*/ 384 h 511"/>
              </a:gdLst>
              <a:ahLst/>
              <a:cxnLst>
                <a:cxn ang="0">
                  <a:pos x="connsiteX0" y="connsiteY0"/>
                </a:cxn>
                <a:cxn ang="0">
                  <a:pos x="connsiteX1" y="connsiteY1"/>
                </a:cxn>
                <a:cxn ang="0">
                  <a:pos x="connsiteX2" y="connsiteY2"/>
                </a:cxn>
                <a:cxn ang="0">
                  <a:pos x="connsiteX3" y="connsiteY3"/>
                </a:cxn>
              </a:cxnLst>
              <a:rect l="l" t="t" r="r" b="b"/>
              <a:pathLst>
                <a:path w="127" h="511">
                  <a:moveTo>
                    <a:pt x="128" y="384"/>
                  </a:moveTo>
                  <a:lnTo>
                    <a:pt x="0" y="0"/>
                  </a:lnTo>
                  <a:lnTo>
                    <a:pt x="128" y="512"/>
                  </a:lnTo>
                  <a:lnTo>
                    <a:pt x="128" y="384"/>
                  </a:lnTo>
                  <a:close/>
                </a:path>
              </a:pathLst>
            </a:custGeom>
            <a:solidFill>
              <a:srgbClr val="FF725E"/>
            </a:solidFill>
            <a:ln w="12783" cap="flat">
              <a:noFill/>
              <a:prstDash val="solid"/>
              <a:miter/>
            </a:ln>
          </p:spPr>
          <p:txBody>
            <a:bodyPr rtlCol="0" anchor="ctr"/>
            <a:lstStyle/>
            <a:p>
              <a:endParaRPr lang="en-US"/>
            </a:p>
          </p:txBody>
        </p:sp>
        <p:sp>
          <p:nvSpPr>
            <p:cNvPr id="1182" name="Freeform: Shape 1181">
              <a:extLst>
                <a:ext uri="{FF2B5EF4-FFF2-40B4-BE49-F238E27FC236}">
                  <a16:creationId xmlns:a16="http://schemas.microsoft.com/office/drawing/2014/main" id="{454E61B7-6A02-FFB0-EC68-8F8CACCF36D9}"/>
                </a:ext>
              </a:extLst>
            </p:cNvPr>
            <p:cNvSpPr/>
            <p:nvPr/>
          </p:nvSpPr>
          <p:spPr>
            <a:xfrm>
              <a:off x="3650230" y="628964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83" name="Freeform: Shape 1182">
              <a:extLst>
                <a:ext uri="{FF2B5EF4-FFF2-40B4-BE49-F238E27FC236}">
                  <a16:creationId xmlns:a16="http://schemas.microsoft.com/office/drawing/2014/main" id="{A4D09689-C2E9-ED55-C6E2-68FCB1CCDD0D}"/>
                </a:ext>
              </a:extLst>
            </p:cNvPr>
            <p:cNvSpPr/>
            <p:nvPr/>
          </p:nvSpPr>
          <p:spPr>
            <a:xfrm>
              <a:off x="3659695" y="6297323"/>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184" name="Freeform: Shape 1183">
              <a:extLst>
                <a:ext uri="{FF2B5EF4-FFF2-40B4-BE49-F238E27FC236}">
                  <a16:creationId xmlns:a16="http://schemas.microsoft.com/office/drawing/2014/main" id="{369B5CF2-7B02-E900-CF79-EE56C6B970C1}"/>
                </a:ext>
              </a:extLst>
            </p:cNvPr>
            <p:cNvSpPr/>
            <p:nvPr/>
          </p:nvSpPr>
          <p:spPr>
            <a:xfrm>
              <a:off x="3658671" y="6295788"/>
              <a:ext cx="128" cy="895"/>
            </a:xfrm>
            <a:custGeom>
              <a:avLst/>
              <a:gdLst>
                <a:gd name="connsiteX0" fmla="*/ 128 w 128"/>
                <a:gd name="connsiteY0" fmla="*/ 895 h 895"/>
                <a:gd name="connsiteX1" fmla="*/ 128 w 128"/>
                <a:gd name="connsiteY1" fmla="*/ 895 h 895"/>
                <a:gd name="connsiteX2" fmla="*/ 0 w 128"/>
                <a:gd name="connsiteY2" fmla="*/ 0 h 895"/>
                <a:gd name="connsiteX3" fmla="*/ 128 w 128"/>
                <a:gd name="connsiteY3" fmla="*/ 895 h 895"/>
              </a:gdLst>
              <a:ahLst/>
              <a:cxnLst>
                <a:cxn ang="0">
                  <a:pos x="connsiteX0" y="connsiteY0"/>
                </a:cxn>
                <a:cxn ang="0">
                  <a:pos x="connsiteX1" y="connsiteY1"/>
                </a:cxn>
                <a:cxn ang="0">
                  <a:pos x="connsiteX2" y="connsiteY2"/>
                </a:cxn>
                <a:cxn ang="0">
                  <a:pos x="connsiteX3" y="connsiteY3"/>
                </a:cxn>
              </a:cxnLst>
              <a:rect l="l" t="t" r="r" b="b"/>
              <a:pathLst>
                <a:path w="128" h="895">
                  <a:moveTo>
                    <a:pt x="128" y="895"/>
                  </a:moveTo>
                  <a:lnTo>
                    <a:pt x="128" y="895"/>
                  </a:lnTo>
                  <a:lnTo>
                    <a:pt x="0" y="0"/>
                  </a:lnTo>
                  <a:lnTo>
                    <a:pt x="128" y="895"/>
                  </a:lnTo>
                  <a:close/>
                </a:path>
              </a:pathLst>
            </a:custGeom>
            <a:solidFill>
              <a:srgbClr val="FF725E"/>
            </a:solidFill>
            <a:ln w="12783" cap="flat">
              <a:noFill/>
              <a:prstDash val="solid"/>
              <a:miter/>
            </a:ln>
          </p:spPr>
          <p:txBody>
            <a:bodyPr rtlCol="0" anchor="ctr"/>
            <a:lstStyle/>
            <a:p>
              <a:endParaRPr lang="en-US"/>
            </a:p>
          </p:txBody>
        </p:sp>
        <p:sp>
          <p:nvSpPr>
            <p:cNvPr id="1185" name="Freeform: Shape 1184">
              <a:extLst>
                <a:ext uri="{FF2B5EF4-FFF2-40B4-BE49-F238E27FC236}">
                  <a16:creationId xmlns:a16="http://schemas.microsoft.com/office/drawing/2014/main" id="{74379A2E-B8BA-6ADE-CA05-B5698CDC7AB0}"/>
                </a:ext>
              </a:extLst>
            </p:cNvPr>
            <p:cNvSpPr/>
            <p:nvPr/>
          </p:nvSpPr>
          <p:spPr>
            <a:xfrm>
              <a:off x="3657904" y="6297323"/>
              <a:ext cx="12789" cy="511"/>
            </a:xfrm>
            <a:custGeom>
              <a:avLst/>
              <a:gdLst>
                <a:gd name="connsiteX0" fmla="*/ 0 w 12789"/>
                <a:gd name="connsiteY0" fmla="*/ 512 h 511"/>
                <a:gd name="connsiteX1" fmla="*/ 0 w 12789"/>
                <a:gd name="connsiteY1" fmla="*/ 512 h 511"/>
                <a:gd name="connsiteX2" fmla="*/ 0 w 12789"/>
                <a:gd name="connsiteY2" fmla="*/ 512 h 511"/>
              </a:gdLst>
              <a:ahLst/>
              <a:cxnLst>
                <a:cxn ang="0">
                  <a:pos x="connsiteX0" y="connsiteY0"/>
                </a:cxn>
                <a:cxn ang="0">
                  <a:pos x="connsiteX1" y="connsiteY1"/>
                </a:cxn>
                <a:cxn ang="0">
                  <a:pos x="connsiteX2" y="connsiteY2"/>
                </a:cxn>
              </a:cxnLst>
              <a:rect l="l" t="t" r="r" b="b"/>
              <a:pathLst>
                <a:path w="12789" h="511">
                  <a:moveTo>
                    <a:pt x="0" y="512"/>
                  </a:moveTo>
                  <a:lnTo>
                    <a:pt x="0" y="512"/>
                  </a:lnTo>
                  <a:cubicBezTo>
                    <a:pt x="0" y="512"/>
                    <a:pt x="0" y="-639"/>
                    <a:pt x="0" y="512"/>
                  </a:cubicBezTo>
                  <a:close/>
                </a:path>
              </a:pathLst>
            </a:custGeom>
            <a:solidFill>
              <a:srgbClr val="FF725E"/>
            </a:solidFill>
            <a:ln w="12783" cap="flat">
              <a:noFill/>
              <a:prstDash val="solid"/>
              <a:miter/>
            </a:ln>
          </p:spPr>
          <p:txBody>
            <a:bodyPr rtlCol="0" anchor="ctr"/>
            <a:lstStyle/>
            <a:p>
              <a:endParaRPr lang="en-US"/>
            </a:p>
          </p:txBody>
        </p:sp>
        <p:sp>
          <p:nvSpPr>
            <p:cNvPr id="1186" name="Freeform: Shape 1185">
              <a:extLst>
                <a:ext uri="{FF2B5EF4-FFF2-40B4-BE49-F238E27FC236}">
                  <a16:creationId xmlns:a16="http://schemas.microsoft.com/office/drawing/2014/main" id="{AEC3099E-61E6-DD66-49C2-0602770EF065}"/>
                </a:ext>
              </a:extLst>
            </p:cNvPr>
            <p:cNvSpPr/>
            <p:nvPr/>
          </p:nvSpPr>
          <p:spPr>
            <a:xfrm>
              <a:off x="3654835" y="5981796"/>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87" name="Freeform: Shape 1186">
              <a:extLst>
                <a:ext uri="{FF2B5EF4-FFF2-40B4-BE49-F238E27FC236}">
                  <a16:creationId xmlns:a16="http://schemas.microsoft.com/office/drawing/2014/main" id="{ADB56AB9-4DC1-EC04-9721-FF1A4B7855F1}"/>
                </a:ext>
              </a:extLst>
            </p:cNvPr>
            <p:cNvSpPr/>
            <p:nvPr/>
          </p:nvSpPr>
          <p:spPr>
            <a:xfrm>
              <a:off x="3654323" y="5983075"/>
              <a:ext cx="128" cy="639"/>
            </a:xfrm>
            <a:custGeom>
              <a:avLst/>
              <a:gdLst>
                <a:gd name="connsiteX0" fmla="*/ 128 w 128"/>
                <a:gd name="connsiteY0" fmla="*/ 256 h 639"/>
                <a:gd name="connsiteX1" fmla="*/ 128 w 128"/>
                <a:gd name="connsiteY1" fmla="*/ 0 h 639"/>
                <a:gd name="connsiteX2" fmla="*/ 0 w 128"/>
                <a:gd name="connsiteY2" fmla="*/ 640 h 639"/>
                <a:gd name="connsiteX3" fmla="*/ 128 w 128"/>
                <a:gd name="connsiteY3" fmla="*/ 256 h 639"/>
              </a:gdLst>
              <a:ahLst/>
              <a:cxnLst>
                <a:cxn ang="0">
                  <a:pos x="connsiteX0" y="connsiteY0"/>
                </a:cxn>
                <a:cxn ang="0">
                  <a:pos x="connsiteX1" y="connsiteY1"/>
                </a:cxn>
                <a:cxn ang="0">
                  <a:pos x="connsiteX2" y="connsiteY2"/>
                </a:cxn>
                <a:cxn ang="0">
                  <a:pos x="connsiteX3" y="connsiteY3"/>
                </a:cxn>
              </a:cxnLst>
              <a:rect l="l" t="t" r="r" b="b"/>
              <a:pathLst>
                <a:path w="128" h="639">
                  <a:moveTo>
                    <a:pt x="128" y="256"/>
                  </a:moveTo>
                  <a:lnTo>
                    <a:pt x="128" y="0"/>
                  </a:lnTo>
                  <a:lnTo>
                    <a:pt x="0" y="640"/>
                  </a:lnTo>
                  <a:lnTo>
                    <a:pt x="128" y="256"/>
                  </a:lnTo>
                  <a:close/>
                </a:path>
              </a:pathLst>
            </a:custGeom>
            <a:solidFill>
              <a:srgbClr val="FF725E"/>
            </a:solidFill>
            <a:ln w="12783" cap="flat">
              <a:noFill/>
              <a:prstDash val="solid"/>
              <a:miter/>
            </a:ln>
          </p:spPr>
          <p:txBody>
            <a:bodyPr rtlCol="0" anchor="ctr"/>
            <a:lstStyle/>
            <a:p>
              <a:endParaRPr lang="en-US"/>
            </a:p>
          </p:txBody>
        </p:sp>
        <p:sp>
          <p:nvSpPr>
            <p:cNvPr id="1188" name="Freeform: Shape 1187">
              <a:extLst>
                <a:ext uri="{FF2B5EF4-FFF2-40B4-BE49-F238E27FC236}">
                  <a16:creationId xmlns:a16="http://schemas.microsoft.com/office/drawing/2014/main" id="{4CE88866-5C27-78FF-5444-8BC052DD30B2}"/>
                </a:ext>
              </a:extLst>
            </p:cNvPr>
            <p:cNvSpPr/>
            <p:nvPr/>
          </p:nvSpPr>
          <p:spPr>
            <a:xfrm>
              <a:off x="3653939" y="5982692"/>
              <a:ext cx="56" cy="1151"/>
            </a:xfrm>
            <a:custGeom>
              <a:avLst/>
              <a:gdLst>
                <a:gd name="connsiteX0" fmla="*/ 0 w 56"/>
                <a:gd name="connsiteY0" fmla="*/ 640 h 1151"/>
                <a:gd name="connsiteX1" fmla="*/ 0 w 56"/>
                <a:gd name="connsiteY1" fmla="*/ 640 h 1151"/>
                <a:gd name="connsiteX2" fmla="*/ 0 w 56"/>
                <a:gd name="connsiteY2" fmla="*/ 0 h 1151"/>
                <a:gd name="connsiteX3" fmla="*/ 0 w 56"/>
                <a:gd name="connsiteY3" fmla="*/ 640 h 1151"/>
              </a:gdLst>
              <a:ahLst/>
              <a:cxnLst>
                <a:cxn ang="0">
                  <a:pos x="connsiteX0" y="connsiteY0"/>
                </a:cxn>
                <a:cxn ang="0">
                  <a:pos x="connsiteX1" y="connsiteY1"/>
                </a:cxn>
                <a:cxn ang="0">
                  <a:pos x="connsiteX2" y="connsiteY2"/>
                </a:cxn>
                <a:cxn ang="0">
                  <a:pos x="connsiteX3" y="connsiteY3"/>
                </a:cxn>
              </a:cxnLst>
              <a:rect l="l" t="t" r="r" b="b"/>
              <a:pathLst>
                <a:path w="56" h="1151">
                  <a:moveTo>
                    <a:pt x="0" y="640"/>
                  </a:moveTo>
                  <a:cubicBezTo>
                    <a:pt x="0" y="1791"/>
                    <a:pt x="0" y="640"/>
                    <a:pt x="0" y="640"/>
                  </a:cubicBezTo>
                  <a:lnTo>
                    <a:pt x="0" y="0"/>
                  </a:lnTo>
                  <a:cubicBezTo>
                    <a:pt x="0" y="0"/>
                    <a:pt x="128" y="895"/>
                    <a:pt x="0" y="640"/>
                  </a:cubicBezTo>
                  <a:close/>
                </a:path>
              </a:pathLst>
            </a:custGeom>
            <a:solidFill>
              <a:srgbClr val="FF725E"/>
            </a:solidFill>
            <a:ln w="12783" cap="flat">
              <a:noFill/>
              <a:prstDash val="solid"/>
              <a:miter/>
            </a:ln>
          </p:spPr>
          <p:txBody>
            <a:bodyPr rtlCol="0" anchor="ctr"/>
            <a:lstStyle/>
            <a:p>
              <a:endParaRPr lang="en-US"/>
            </a:p>
          </p:txBody>
        </p:sp>
        <p:sp>
          <p:nvSpPr>
            <p:cNvPr id="1189" name="Freeform: Shape 1188">
              <a:extLst>
                <a:ext uri="{FF2B5EF4-FFF2-40B4-BE49-F238E27FC236}">
                  <a16:creationId xmlns:a16="http://schemas.microsoft.com/office/drawing/2014/main" id="{8C2F3826-71E3-CC26-FBED-B4B04A23FA67}"/>
                </a:ext>
              </a:extLst>
            </p:cNvPr>
            <p:cNvSpPr/>
            <p:nvPr/>
          </p:nvSpPr>
          <p:spPr>
            <a:xfrm>
              <a:off x="3653556" y="5980773"/>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cubicBezTo>
                    <a:pt x="0" y="0"/>
                    <a:pt x="0" y="0"/>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1190" name="Freeform: Shape 1189">
              <a:extLst>
                <a:ext uri="{FF2B5EF4-FFF2-40B4-BE49-F238E27FC236}">
                  <a16:creationId xmlns:a16="http://schemas.microsoft.com/office/drawing/2014/main" id="{C902FBE7-DFE5-8DE3-E6BB-6A45C2EE898E}"/>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191" name="Freeform: Shape 1190">
              <a:extLst>
                <a:ext uri="{FF2B5EF4-FFF2-40B4-BE49-F238E27FC236}">
                  <a16:creationId xmlns:a16="http://schemas.microsoft.com/office/drawing/2014/main" id="{4D95DA0A-80F9-DCC1-6A99-F93A720EE670}"/>
                </a:ext>
              </a:extLst>
            </p:cNvPr>
            <p:cNvSpPr/>
            <p:nvPr/>
          </p:nvSpPr>
          <p:spPr>
            <a:xfrm>
              <a:off x="3653428" y="5980773"/>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192" name="Freeform: Shape 1191">
              <a:extLst>
                <a:ext uri="{FF2B5EF4-FFF2-40B4-BE49-F238E27FC236}">
                  <a16:creationId xmlns:a16="http://schemas.microsoft.com/office/drawing/2014/main" id="{CEF317FD-C46E-62C4-91AB-1FC7C2A9B3A1}"/>
                </a:ext>
              </a:extLst>
            </p:cNvPr>
            <p:cNvSpPr/>
            <p:nvPr/>
          </p:nvSpPr>
          <p:spPr>
            <a:xfrm>
              <a:off x="3653428" y="5982052"/>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93" name="Freeform: Shape 1192">
              <a:extLst>
                <a:ext uri="{FF2B5EF4-FFF2-40B4-BE49-F238E27FC236}">
                  <a16:creationId xmlns:a16="http://schemas.microsoft.com/office/drawing/2014/main" id="{A5EB29EF-AA20-AA36-418D-B87BF04FB216}"/>
                </a:ext>
              </a:extLst>
            </p:cNvPr>
            <p:cNvSpPr/>
            <p:nvPr/>
          </p:nvSpPr>
          <p:spPr>
            <a:xfrm>
              <a:off x="3653499" y="5981413"/>
              <a:ext cx="56" cy="113"/>
            </a:xfrm>
            <a:custGeom>
              <a:avLst/>
              <a:gdLst>
                <a:gd name="connsiteX0" fmla="*/ 57 w 56"/>
                <a:gd name="connsiteY0" fmla="*/ 0 h 113"/>
                <a:gd name="connsiteX1" fmla="*/ 57 w 56"/>
                <a:gd name="connsiteY1" fmla="*/ 0 h 113"/>
                <a:gd name="connsiteX2" fmla="*/ 57 w 56"/>
                <a:gd name="connsiteY2" fmla="*/ 0 h 113"/>
                <a:gd name="connsiteX3" fmla="*/ 57 w 56"/>
                <a:gd name="connsiteY3" fmla="*/ 0 h 113"/>
              </a:gdLst>
              <a:ahLst/>
              <a:cxnLst>
                <a:cxn ang="0">
                  <a:pos x="connsiteX0" y="connsiteY0"/>
                </a:cxn>
                <a:cxn ang="0">
                  <a:pos x="connsiteX1" y="connsiteY1"/>
                </a:cxn>
                <a:cxn ang="0">
                  <a:pos x="connsiteX2" y="connsiteY2"/>
                </a:cxn>
                <a:cxn ang="0">
                  <a:pos x="connsiteX3" y="connsiteY3"/>
                </a:cxn>
              </a:cxnLst>
              <a:rect l="l" t="t" r="r" b="b"/>
              <a:pathLst>
                <a:path w="56" h="113">
                  <a:moveTo>
                    <a:pt x="57" y="0"/>
                  </a:moveTo>
                  <a:lnTo>
                    <a:pt x="57" y="0"/>
                  </a:lnTo>
                  <a:lnTo>
                    <a:pt x="57" y="0"/>
                  </a:lnTo>
                  <a:cubicBezTo>
                    <a:pt x="57" y="0"/>
                    <a:pt x="-71" y="256"/>
                    <a:pt x="57" y="0"/>
                  </a:cubicBezTo>
                  <a:close/>
                </a:path>
              </a:pathLst>
            </a:custGeom>
            <a:solidFill>
              <a:srgbClr val="FF725E"/>
            </a:solidFill>
            <a:ln w="12783" cap="flat">
              <a:noFill/>
              <a:prstDash val="solid"/>
              <a:miter/>
            </a:ln>
          </p:spPr>
          <p:txBody>
            <a:bodyPr rtlCol="0" anchor="ctr"/>
            <a:lstStyle/>
            <a:p>
              <a:endParaRPr lang="en-US"/>
            </a:p>
          </p:txBody>
        </p:sp>
        <p:sp>
          <p:nvSpPr>
            <p:cNvPr id="1194" name="Freeform: Shape 1193">
              <a:extLst>
                <a:ext uri="{FF2B5EF4-FFF2-40B4-BE49-F238E27FC236}">
                  <a16:creationId xmlns:a16="http://schemas.microsoft.com/office/drawing/2014/main" id="{57311061-C6AB-4F78-55E4-6BF43E26C450}"/>
                </a:ext>
              </a:extLst>
            </p:cNvPr>
            <p:cNvSpPr/>
            <p:nvPr/>
          </p:nvSpPr>
          <p:spPr>
            <a:xfrm>
              <a:off x="3653556" y="5981662"/>
              <a:ext cx="56" cy="977"/>
            </a:xfrm>
            <a:custGeom>
              <a:avLst/>
              <a:gdLst>
                <a:gd name="connsiteX0" fmla="*/ 0 w 56"/>
                <a:gd name="connsiteY0" fmla="*/ 7 h 977"/>
                <a:gd name="connsiteX1" fmla="*/ 0 w 56"/>
                <a:gd name="connsiteY1" fmla="*/ 774 h 977"/>
                <a:gd name="connsiteX2" fmla="*/ 0 w 56"/>
                <a:gd name="connsiteY2" fmla="*/ 7 h 977"/>
              </a:gdLst>
              <a:ahLst/>
              <a:cxnLst>
                <a:cxn ang="0">
                  <a:pos x="connsiteX0" y="connsiteY0"/>
                </a:cxn>
                <a:cxn ang="0">
                  <a:pos x="connsiteX1" y="connsiteY1"/>
                </a:cxn>
                <a:cxn ang="0">
                  <a:pos x="connsiteX2" y="connsiteY2"/>
                </a:cxn>
              </a:cxnLst>
              <a:rect l="l" t="t" r="r" b="b"/>
              <a:pathLst>
                <a:path w="56" h="977">
                  <a:moveTo>
                    <a:pt x="0" y="7"/>
                  </a:moveTo>
                  <a:cubicBezTo>
                    <a:pt x="0" y="7"/>
                    <a:pt x="0" y="7"/>
                    <a:pt x="0" y="774"/>
                  </a:cubicBezTo>
                  <a:cubicBezTo>
                    <a:pt x="0" y="1542"/>
                    <a:pt x="128" y="-121"/>
                    <a:pt x="0" y="7"/>
                  </a:cubicBezTo>
                  <a:close/>
                </a:path>
              </a:pathLst>
            </a:custGeom>
            <a:solidFill>
              <a:srgbClr val="FF725E"/>
            </a:solidFill>
            <a:ln w="12783" cap="flat">
              <a:noFill/>
              <a:prstDash val="solid"/>
              <a:miter/>
            </a:ln>
          </p:spPr>
          <p:txBody>
            <a:bodyPr rtlCol="0" anchor="ctr"/>
            <a:lstStyle/>
            <a:p>
              <a:endParaRPr lang="en-US"/>
            </a:p>
          </p:txBody>
        </p:sp>
        <p:sp>
          <p:nvSpPr>
            <p:cNvPr id="1195" name="Freeform: Shape 1194">
              <a:extLst>
                <a:ext uri="{FF2B5EF4-FFF2-40B4-BE49-F238E27FC236}">
                  <a16:creationId xmlns:a16="http://schemas.microsoft.com/office/drawing/2014/main" id="{FA9CCCBD-AF24-D52A-00E7-0DA7B09E1CA0}"/>
                </a:ext>
              </a:extLst>
            </p:cNvPr>
            <p:cNvSpPr/>
            <p:nvPr/>
          </p:nvSpPr>
          <p:spPr>
            <a:xfrm>
              <a:off x="3653939" y="5984312"/>
              <a:ext cx="12789" cy="170"/>
            </a:xfrm>
            <a:custGeom>
              <a:avLst/>
              <a:gdLst>
                <a:gd name="connsiteX0" fmla="*/ 0 w 12789"/>
                <a:gd name="connsiteY0" fmla="*/ 171 h 170"/>
                <a:gd name="connsiteX1" fmla="*/ 0 w 12789"/>
                <a:gd name="connsiteY1" fmla="*/ 171 h 170"/>
                <a:gd name="connsiteX2" fmla="*/ 0 w 12789"/>
                <a:gd name="connsiteY2" fmla="*/ 171 h 170"/>
              </a:gdLst>
              <a:ahLst/>
              <a:cxnLst>
                <a:cxn ang="0">
                  <a:pos x="connsiteX0" y="connsiteY0"/>
                </a:cxn>
                <a:cxn ang="0">
                  <a:pos x="connsiteX1" y="connsiteY1"/>
                </a:cxn>
                <a:cxn ang="0">
                  <a:pos x="connsiteX2" y="connsiteY2"/>
                </a:cxn>
              </a:cxnLst>
              <a:rect l="l" t="t" r="r" b="b"/>
              <a:pathLst>
                <a:path w="12789" h="170">
                  <a:moveTo>
                    <a:pt x="0" y="171"/>
                  </a:moveTo>
                  <a:lnTo>
                    <a:pt x="0" y="171"/>
                  </a:lnTo>
                  <a:cubicBezTo>
                    <a:pt x="0" y="171"/>
                    <a:pt x="0" y="-213"/>
                    <a:pt x="0" y="171"/>
                  </a:cubicBezTo>
                  <a:close/>
                </a:path>
              </a:pathLst>
            </a:custGeom>
            <a:solidFill>
              <a:srgbClr val="FF725E"/>
            </a:solidFill>
            <a:ln w="12783" cap="flat">
              <a:noFill/>
              <a:prstDash val="solid"/>
              <a:miter/>
            </a:ln>
          </p:spPr>
          <p:txBody>
            <a:bodyPr rtlCol="0" anchor="ctr"/>
            <a:lstStyle/>
            <a:p>
              <a:endParaRPr lang="en-US"/>
            </a:p>
          </p:txBody>
        </p:sp>
        <p:sp>
          <p:nvSpPr>
            <p:cNvPr id="1196" name="Freeform: Shape 1195">
              <a:extLst>
                <a:ext uri="{FF2B5EF4-FFF2-40B4-BE49-F238E27FC236}">
                  <a16:creationId xmlns:a16="http://schemas.microsoft.com/office/drawing/2014/main" id="{F8AB7AA8-61B3-9138-8403-E4EE60B695FC}"/>
                </a:ext>
              </a:extLst>
            </p:cNvPr>
            <p:cNvSpPr/>
            <p:nvPr/>
          </p:nvSpPr>
          <p:spPr>
            <a:xfrm>
              <a:off x="3653044" y="598077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97" name="Freeform: Shape 1196">
              <a:extLst>
                <a:ext uri="{FF2B5EF4-FFF2-40B4-BE49-F238E27FC236}">
                  <a16:creationId xmlns:a16="http://schemas.microsoft.com/office/drawing/2014/main" id="{979D75F6-6CE5-77A8-FC81-FE814AF05BDA}"/>
                </a:ext>
              </a:extLst>
            </p:cNvPr>
            <p:cNvSpPr/>
            <p:nvPr/>
          </p:nvSpPr>
          <p:spPr>
            <a:xfrm>
              <a:off x="3653044" y="598154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198" name="Freeform: Shape 1197">
              <a:extLst>
                <a:ext uri="{FF2B5EF4-FFF2-40B4-BE49-F238E27FC236}">
                  <a16:creationId xmlns:a16="http://schemas.microsoft.com/office/drawing/2014/main" id="{692D91E0-F559-CE87-76AC-D746419879CA}"/>
                </a:ext>
              </a:extLst>
            </p:cNvPr>
            <p:cNvSpPr/>
            <p:nvPr/>
          </p:nvSpPr>
          <p:spPr>
            <a:xfrm>
              <a:off x="3653428" y="5982436"/>
              <a:ext cx="128" cy="767"/>
            </a:xfrm>
            <a:custGeom>
              <a:avLst/>
              <a:gdLst>
                <a:gd name="connsiteX0" fmla="*/ 0 w 128"/>
                <a:gd name="connsiteY0" fmla="*/ 767 h 767"/>
                <a:gd name="connsiteX1" fmla="*/ 128 w 128"/>
                <a:gd name="connsiteY1" fmla="*/ 0 h 767"/>
                <a:gd name="connsiteX2" fmla="*/ 0 w 128"/>
                <a:gd name="connsiteY2" fmla="*/ 767 h 767"/>
                <a:gd name="connsiteX3" fmla="*/ 0 w 128"/>
                <a:gd name="connsiteY3" fmla="*/ 767 h 767"/>
              </a:gdLst>
              <a:ahLst/>
              <a:cxnLst>
                <a:cxn ang="0">
                  <a:pos x="connsiteX0" y="connsiteY0"/>
                </a:cxn>
                <a:cxn ang="0">
                  <a:pos x="connsiteX1" y="connsiteY1"/>
                </a:cxn>
                <a:cxn ang="0">
                  <a:pos x="connsiteX2" y="connsiteY2"/>
                </a:cxn>
                <a:cxn ang="0">
                  <a:pos x="connsiteX3" y="connsiteY3"/>
                </a:cxn>
              </a:cxnLst>
              <a:rect l="l" t="t" r="r" b="b"/>
              <a:pathLst>
                <a:path w="128" h="767">
                  <a:moveTo>
                    <a:pt x="0" y="767"/>
                  </a:moveTo>
                  <a:lnTo>
                    <a:pt x="128" y="0"/>
                  </a:lnTo>
                  <a:lnTo>
                    <a:pt x="0" y="767"/>
                  </a:lnTo>
                  <a:lnTo>
                    <a:pt x="0" y="767"/>
                  </a:lnTo>
                  <a:close/>
                </a:path>
              </a:pathLst>
            </a:custGeom>
            <a:solidFill>
              <a:srgbClr val="FF725E"/>
            </a:solidFill>
            <a:ln w="12783" cap="flat">
              <a:noFill/>
              <a:prstDash val="solid"/>
              <a:miter/>
            </a:ln>
          </p:spPr>
          <p:txBody>
            <a:bodyPr rtlCol="0" anchor="ctr"/>
            <a:lstStyle/>
            <a:p>
              <a:endParaRPr lang="en-US"/>
            </a:p>
          </p:txBody>
        </p:sp>
        <p:sp>
          <p:nvSpPr>
            <p:cNvPr id="1199" name="Freeform: Shape 1198">
              <a:extLst>
                <a:ext uri="{FF2B5EF4-FFF2-40B4-BE49-F238E27FC236}">
                  <a16:creationId xmlns:a16="http://schemas.microsoft.com/office/drawing/2014/main" id="{9ED2B98F-77E6-90E0-0286-60AF97DE96F2}"/>
                </a:ext>
              </a:extLst>
            </p:cNvPr>
            <p:cNvSpPr/>
            <p:nvPr/>
          </p:nvSpPr>
          <p:spPr>
            <a:xfrm>
              <a:off x="3652788" y="5980006"/>
              <a:ext cx="12789" cy="895"/>
            </a:xfrm>
            <a:custGeom>
              <a:avLst/>
              <a:gdLst>
                <a:gd name="connsiteX0" fmla="*/ 0 w 12789"/>
                <a:gd name="connsiteY0" fmla="*/ 640 h 895"/>
                <a:gd name="connsiteX1" fmla="*/ 0 w 12789"/>
                <a:gd name="connsiteY1" fmla="*/ 0 h 895"/>
                <a:gd name="connsiteX2" fmla="*/ 0 w 12789"/>
                <a:gd name="connsiteY2" fmla="*/ 895 h 895"/>
                <a:gd name="connsiteX3" fmla="*/ 0 w 12789"/>
                <a:gd name="connsiteY3" fmla="*/ 640 h 895"/>
              </a:gdLst>
              <a:ahLst/>
              <a:cxnLst>
                <a:cxn ang="0">
                  <a:pos x="connsiteX0" y="connsiteY0"/>
                </a:cxn>
                <a:cxn ang="0">
                  <a:pos x="connsiteX1" y="connsiteY1"/>
                </a:cxn>
                <a:cxn ang="0">
                  <a:pos x="connsiteX2" y="connsiteY2"/>
                </a:cxn>
                <a:cxn ang="0">
                  <a:pos x="connsiteX3" y="connsiteY3"/>
                </a:cxn>
              </a:cxnLst>
              <a:rect l="l" t="t" r="r" b="b"/>
              <a:pathLst>
                <a:path w="12789" h="895">
                  <a:moveTo>
                    <a:pt x="0" y="640"/>
                  </a:moveTo>
                  <a:lnTo>
                    <a:pt x="0" y="0"/>
                  </a:lnTo>
                  <a:lnTo>
                    <a:pt x="0" y="895"/>
                  </a:lnTo>
                  <a:lnTo>
                    <a:pt x="0" y="640"/>
                  </a:lnTo>
                  <a:close/>
                </a:path>
              </a:pathLst>
            </a:custGeom>
            <a:solidFill>
              <a:srgbClr val="FF725E"/>
            </a:solidFill>
            <a:ln w="12783" cap="flat">
              <a:noFill/>
              <a:prstDash val="solid"/>
              <a:miter/>
            </a:ln>
          </p:spPr>
          <p:txBody>
            <a:bodyPr rtlCol="0" anchor="ctr"/>
            <a:lstStyle/>
            <a:p>
              <a:endParaRPr lang="en-US"/>
            </a:p>
          </p:txBody>
        </p:sp>
        <p:sp>
          <p:nvSpPr>
            <p:cNvPr id="1200" name="Freeform: Shape 1199">
              <a:extLst>
                <a:ext uri="{FF2B5EF4-FFF2-40B4-BE49-F238E27FC236}">
                  <a16:creationId xmlns:a16="http://schemas.microsoft.com/office/drawing/2014/main" id="{A6898042-C48B-B0B1-1CB8-964B5FBCC379}"/>
                </a:ext>
              </a:extLst>
            </p:cNvPr>
            <p:cNvSpPr/>
            <p:nvPr/>
          </p:nvSpPr>
          <p:spPr>
            <a:xfrm>
              <a:off x="3652532" y="5979750"/>
              <a:ext cx="12789" cy="1329"/>
            </a:xfrm>
            <a:custGeom>
              <a:avLst/>
              <a:gdLst>
                <a:gd name="connsiteX0" fmla="*/ 0 w 12789"/>
                <a:gd name="connsiteY0" fmla="*/ 1023 h 1329"/>
                <a:gd name="connsiteX1" fmla="*/ 0 w 12789"/>
                <a:gd name="connsiteY1" fmla="*/ 0 h 1329"/>
                <a:gd name="connsiteX2" fmla="*/ 0 w 12789"/>
                <a:gd name="connsiteY2" fmla="*/ 895 h 1329"/>
                <a:gd name="connsiteX3" fmla="*/ 0 w 12789"/>
                <a:gd name="connsiteY3" fmla="*/ 1023 h 1329"/>
              </a:gdLst>
              <a:ahLst/>
              <a:cxnLst>
                <a:cxn ang="0">
                  <a:pos x="connsiteX0" y="connsiteY0"/>
                </a:cxn>
                <a:cxn ang="0">
                  <a:pos x="connsiteX1" y="connsiteY1"/>
                </a:cxn>
                <a:cxn ang="0">
                  <a:pos x="connsiteX2" y="connsiteY2"/>
                </a:cxn>
                <a:cxn ang="0">
                  <a:pos x="connsiteX3" y="connsiteY3"/>
                </a:cxn>
              </a:cxnLst>
              <a:rect l="l" t="t" r="r" b="b"/>
              <a:pathLst>
                <a:path w="12789" h="1329">
                  <a:moveTo>
                    <a:pt x="0" y="1023"/>
                  </a:moveTo>
                  <a:lnTo>
                    <a:pt x="0" y="0"/>
                  </a:lnTo>
                  <a:cubicBezTo>
                    <a:pt x="0" y="0"/>
                    <a:pt x="0" y="0"/>
                    <a:pt x="0" y="895"/>
                  </a:cubicBezTo>
                  <a:cubicBezTo>
                    <a:pt x="0" y="1791"/>
                    <a:pt x="0" y="1023"/>
                    <a:pt x="0" y="1023"/>
                  </a:cubicBezTo>
                  <a:close/>
                </a:path>
              </a:pathLst>
            </a:custGeom>
            <a:solidFill>
              <a:srgbClr val="FF725E"/>
            </a:solidFill>
            <a:ln w="12783" cap="flat">
              <a:noFill/>
              <a:prstDash val="solid"/>
              <a:miter/>
            </a:ln>
          </p:spPr>
          <p:txBody>
            <a:bodyPr rtlCol="0" anchor="ctr"/>
            <a:lstStyle/>
            <a:p>
              <a:endParaRPr lang="en-US"/>
            </a:p>
          </p:txBody>
        </p:sp>
        <p:sp>
          <p:nvSpPr>
            <p:cNvPr id="1201" name="Freeform: Shape 1200">
              <a:extLst>
                <a:ext uri="{FF2B5EF4-FFF2-40B4-BE49-F238E27FC236}">
                  <a16:creationId xmlns:a16="http://schemas.microsoft.com/office/drawing/2014/main" id="{D9D6CA97-87C0-51F1-CE27-B0F2472DCB99}"/>
                </a:ext>
              </a:extLst>
            </p:cNvPr>
            <p:cNvSpPr/>
            <p:nvPr/>
          </p:nvSpPr>
          <p:spPr>
            <a:xfrm>
              <a:off x="3652404" y="598077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02" name="Freeform: Shape 1201">
              <a:extLst>
                <a:ext uri="{FF2B5EF4-FFF2-40B4-BE49-F238E27FC236}">
                  <a16:creationId xmlns:a16="http://schemas.microsoft.com/office/drawing/2014/main" id="{53B0E8BB-9FA4-3A0C-4B21-F29FB6E721A5}"/>
                </a:ext>
              </a:extLst>
            </p:cNvPr>
            <p:cNvSpPr/>
            <p:nvPr/>
          </p:nvSpPr>
          <p:spPr>
            <a:xfrm>
              <a:off x="3652916" y="5981157"/>
              <a:ext cx="12789" cy="639"/>
            </a:xfrm>
            <a:custGeom>
              <a:avLst/>
              <a:gdLst>
                <a:gd name="connsiteX0" fmla="*/ 0 w 12789"/>
                <a:gd name="connsiteY0" fmla="*/ 640 h 639"/>
                <a:gd name="connsiteX1" fmla="*/ 0 w 12789"/>
                <a:gd name="connsiteY1" fmla="*/ 0 h 639"/>
                <a:gd name="connsiteX2" fmla="*/ 0 w 12789"/>
                <a:gd name="connsiteY2" fmla="*/ 640 h 639"/>
              </a:gdLst>
              <a:ahLst/>
              <a:cxnLst>
                <a:cxn ang="0">
                  <a:pos x="connsiteX0" y="connsiteY0"/>
                </a:cxn>
                <a:cxn ang="0">
                  <a:pos x="connsiteX1" y="connsiteY1"/>
                </a:cxn>
                <a:cxn ang="0">
                  <a:pos x="connsiteX2" y="connsiteY2"/>
                </a:cxn>
              </a:cxnLst>
              <a:rect l="l" t="t" r="r" b="b"/>
              <a:pathLst>
                <a:path w="12789" h="639">
                  <a:moveTo>
                    <a:pt x="0" y="640"/>
                  </a:moveTo>
                  <a:cubicBezTo>
                    <a:pt x="0" y="640"/>
                    <a:pt x="0" y="640"/>
                    <a:pt x="0" y="0"/>
                  </a:cubicBezTo>
                  <a:lnTo>
                    <a:pt x="0" y="640"/>
                  </a:lnTo>
                  <a:close/>
                </a:path>
              </a:pathLst>
            </a:custGeom>
            <a:solidFill>
              <a:srgbClr val="FF725E"/>
            </a:solidFill>
            <a:ln w="12783" cap="flat">
              <a:noFill/>
              <a:prstDash val="solid"/>
              <a:miter/>
            </a:ln>
          </p:spPr>
          <p:txBody>
            <a:bodyPr rtlCol="0" anchor="ctr"/>
            <a:lstStyle/>
            <a:p>
              <a:endParaRPr lang="en-US"/>
            </a:p>
          </p:txBody>
        </p:sp>
        <p:sp>
          <p:nvSpPr>
            <p:cNvPr id="1203" name="Freeform: Shape 1202">
              <a:extLst>
                <a:ext uri="{FF2B5EF4-FFF2-40B4-BE49-F238E27FC236}">
                  <a16:creationId xmlns:a16="http://schemas.microsoft.com/office/drawing/2014/main" id="{3D353BD8-4797-2F6A-8E99-E3121D37AF4B}"/>
                </a:ext>
              </a:extLst>
            </p:cNvPr>
            <p:cNvSpPr/>
            <p:nvPr/>
          </p:nvSpPr>
          <p:spPr>
            <a:xfrm>
              <a:off x="3652788" y="5981796"/>
              <a:ext cx="127" cy="127"/>
            </a:xfrm>
            <a:custGeom>
              <a:avLst/>
              <a:gdLst>
                <a:gd name="connsiteX0" fmla="*/ 128 w 127"/>
                <a:gd name="connsiteY0" fmla="*/ 128 h 127"/>
                <a:gd name="connsiteX1" fmla="*/ 128 w 127"/>
                <a:gd name="connsiteY1" fmla="*/ 0 h 127"/>
                <a:gd name="connsiteX2" fmla="*/ 0 w 127"/>
                <a:gd name="connsiteY2" fmla="*/ 0 h 127"/>
                <a:gd name="connsiteX3" fmla="*/ 128 w 127"/>
                <a:gd name="connsiteY3" fmla="*/ 128 h 127"/>
              </a:gdLst>
              <a:ahLst/>
              <a:cxnLst>
                <a:cxn ang="0">
                  <a:pos x="connsiteX0" y="connsiteY0"/>
                </a:cxn>
                <a:cxn ang="0">
                  <a:pos x="connsiteX1" y="connsiteY1"/>
                </a:cxn>
                <a:cxn ang="0">
                  <a:pos x="connsiteX2" y="connsiteY2"/>
                </a:cxn>
                <a:cxn ang="0">
                  <a:pos x="connsiteX3" y="connsiteY3"/>
                </a:cxn>
              </a:cxnLst>
              <a:rect l="l" t="t" r="r" b="b"/>
              <a:pathLst>
                <a:path w="127" h="127">
                  <a:moveTo>
                    <a:pt x="128" y="128"/>
                  </a:moveTo>
                  <a:lnTo>
                    <a:pt x="128" y="0"/>
                  </a:lnTo>
                  <a:lnTo>
                    <a:pt x="0" y="0"/>
                  </a:lnTo>
                  <a:lnTo>
                    <a:pt x="128" y="128"/>
                  </a:lnTo>
                  <a:close/>
                </a:path>
              </a:pathLst>
            </a:custGeom>
            <a:solidFill>
              <a:srgbClr val="FF725E"/>
            </a:solidFill>
            <a:ln w="12783" cap="flat">
              <a:noFill/>
              <a:prstDash val="solid"/>
              <a:miter/>
            </a:ln>
          </p:spPr>
          <p:txBody>
            <a:bodyPr rtlCol="0" anchor="ctr"/>
            <a:lstStyle/>
            <a:p>
              <a:endParaRPr lang="en-US"/>
            </a:p>
          </p:txBody>
        </p:sp>
        <p:sp>
          <p:nvSpPr>
            <p:cNvPr id="1204" name="Freeform: Shape 1203">
              <a:extLst>
                <a:ext uri="{FF2B5EF4-FFF2-40B4-BE49-F238E27FC236}">
                  <a16:creationId xmlns:a16="http://schemas.microsoft.com/office/drawing/2014/main" id="{04EE6C76-BE91-3098-D92A-88A41F74348B}"/>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205" name="Freeform: Shape 1204">
              <a:extLst>
                <a:ext uri="{FF2B5EF4-FFF2-40B4-BE49-F238E27FC236}">
                  <a16:creationId xmlns:a16="http://schemas.microsoft.com/office/drawing/2014/main" id="{87EAD65C-2F98-F5B9-4A6A-6534C0FA13DB}"/>
                </a:ext>
              </a:extLst>
            </p:cNvPr>
            <p:cNvSpPr/>
            <p:nvPr/>
          </p:nvSpPr>
          <p:spPr>
            <a:xfrm>
              <a:off x="3653204" y="5982692"/>
              <a:ext cx="96" cy="1279"/>
            </a:xfrm>
            <a:custGeom>
              <a:avLst/>
              <a:gdLst>
                <a:gd name="connsiteX0" fmla="*/ 96 w 96"/>
                <a:gd name="connsiteY0" fmla="*/ 0 h 1279"/>
                <a:gd name="connsiteX1" fmla="*/ 96 w 96"/>
                <a:gd name="connsiteY1" fmla="*/ 1279 h 1279"/>
                <a:gd name="connsiteX2" fmla="*/ 96 w 96"/>
                <a:gd name="connsiteY2" fmla="*/ 0 h 1279"/>
              </a:gdLst>
              <a:ahLst/>
              <a:cxnLst>
                <a:cxn ang="0">
                  <a:pos x="connsiteX0" y="connsiteY0"/>
                </a:cxn>
                <a:cxn ang="0">
                  <a:pos x="connsiteX1" y="connsiteY1"/>
                </a:cxn>
                <a:cxn ang="0">
                  <a:pos x="connsiteX2" y="connsiteY2"/>
                </a:cxn>
              </a:cxnLst>
              <a:rect l="l" t="t" r="r" b="b"/>
              <a:pathLst>
                <a:path w="96" h="1279">
                  <a:moveTo>
                    <a:pt x="96" y="0"/>
                  </a:moveTo>
                  <a:cubicBezTo>
                    <a:pt x="-32" y="417"/>
                    <a:pt x="-32" y="862"/>
                    <a:pt x="96" y="1279"/>
                  </a:cubicBezTo>
                  <a:cubicBezTo>
                    <a:pt x="32" y="855"/>
                    <a:pt x="32" y="424"/>
                    <a:pt x="96" y="0"/>
                  </a:cubicBezTo>
                  <a:close/>
                </a:path>
              </a:pathLst>
            </a:custGeom>
            <a:solidFill>
              <a:srgbClr val="FF725E"/>
            </a:solidFill>
            <a:ln w="12783" cap="flat">
              <a:noFill/>
              <a:prstDash val="solid"/>
              <a:miter/>
            </a:ln>
          </p:spPr>
          <p:txBody>
            <a:bodyPr rtlCol="0" anchor="ctr"/>
            <a:lstStyle/>
            <a:p>
              <a:endParaRPr lang="en-US"/>
            </a:p>
          </p:txBody>
        </p:sp>
        <p:sp>
          <p:nvSpPr>
            <p:cNvPr id="1206" name="Freeform: Shape 1205">
              <a:extLst>
                <a:ext uri="{FF2B5EF4-FFF2-40B4-BE49-F238E27FC236}">
                  <a16:creationId xmlns:a16="http://schemas.microsoft.com/office/drawing/2014/main" id="{06F1E0BE-B764-DEAA-FDD5-5F4230A49BF9}"/>
                </a:ext>
              </a:extLst>
            </p:cNvPr>
            <p:cNvSpPr/>
            <p:nvPr/>
          </p:nvSpPr>
          <p:spPr>
            <a:xfrm>
              <a:off x="3653044" y="5982692"/>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207" name="Freeform: Shape 1206">
              <a:extLst>
                <a:ext uri="{FF2B5EF4-FFF2-40B4-BE49-F238E27FC236}">
                  <a16:creationId xmlns:a16="http://schemas.microsoft.com/office/drawing/2014/main" id="{4CEF1C3F-ECC4-2503-4507-EB246B98CD9F}"/>
                </a:ext>
              </a:extLst>
            </p:cNvPr>
            <p:cNvSpPr/>
            <p:nvPr/>
          </p:nvSpPr>
          <p:spPr>
            <a:xfrm>
              <a:off x="3652916" y="5982692"/>
              <a:ext cx="128" cy="255"/>
            </a:xfrm>
            <a:custGeom>
              <a:avLst/>
              <a:gdLst>
                <a:gd name="connsiteX0" fmla="*/ 0 w 128"/>
                <a:gd name="connsiteY0" fmla="*/ 256 h 255"/>
                <a:gd name="connsiteX1" fmla="*/ 128 w 128"/>
                <a:gd name="connsiteY1" fmla="*/ 0 h 255"/>
                <a:gd name="connsiteX2" fmla="*/ 0 w 128"/>
                <a:gd name="connsiteY2" fmla="*/ 0 h 255"/>
                <a:gd name="connsiteX3" fmla="*/ 0 w 128"/>
                <a:gd name="connsiteY3" fmla="*/ 256 h 255"/>
              </a:gdLst>
              <a:ahLst/>
              <a:cxnLst>
                <a:cxn ang="0">
                  <a:pos x="connsiteX0" y="connsiteY0"/>
                </a:cxn>
                <a:cxn ang="0">
                  <a:pos x="connsiteX1" y="connsiteY1"/>
                </a:cxn>
                <a:cxn ang="0">
                  <a:pos x="connsiteX2" y="connsiteY2"/>
                </a:cxn>
                <a:cxn ang="0">
                  <a:pos x="connsiteX3" y="connsiteY3"/>
                </a:cxn>
              </a:cxnLst>
              <a:rect l="l" t="t" r="r" b="b"/>
              <a:pathLst>
                <a:path w="128" h="255">
                  <a:moveTo>
                    <a:pt x="0" y="256"/>
                  </a:moveTo>
                  <a:lnTo>
                    <a:pt x="128" y="0"/>
                  </a:lnTo>
                  <a:lnTo>
                    <a:pt x="0" y="0"/>
                  </a:lnTo>
                  <a:lnTo>
                    <a:pt x="0" y="256"/>
                  </a:lnTo>
                  <a:close/>
                </a:path>
              </a:pathLst>
            </a:custGeom>
            <a:solidFill>
              <a:srgbClr val="FF725E"/>
            </a:solidFill>
            <a:ln w="12783" cap="flat">
              <a:noFill/>
              <a:prstDash val="solid"/>
              <a:miter/>
            </a:ln>
          </p:spPr>
          <p:txBody>
            <a:bodyPr rtlCol="0" anchor="ctr"/>
            <a:lstStyle/>
            <a:p>
              <a:endParaRPr lang="en-US"/>
            </a:p>
          </p:txBody>
        </p:sp>
        <p:sp>
          <p:nvSpPr>
            <p:cNvPr id="1208" name="Freeform: Shape 1207">
              <a:extLst>
                <a:ext uri="{FF2B5EF4-FFF2-40B4-BE49-F238E27FC236}">
                  <a16:creationId xmlns:a16="http://schemas.microsoft.com/office/drawing/2014/main" id="{0994AA12-F937-47B5-149E-D12EE94472D6}"/>
                </a:ext>
              </a:extLst>
            </p:cNvPr>
            <p:cNvSpPr/>
            <p:nvPr/>
          </p:nvSpPr>
          <p:spPr>
            <a:xfrm>
              <a:off x="3652532" y="5981669"/>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cubicBezTo>
                    <a:pt x="0" y="0"/>
                    <a:pt x="0" y="0"/>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1209" name="Freeform: Shape 1208">
              <a:extLst>
                <a:ext uri="{FF2B5EF4-FFF2-40B4-BE49-F238E27FC236}">
                  <a16:creationId xmlns:a16="http://schemas.microsoft.com/office/drawing/2014/main" id="{3CEF8CB9-8BBB-26FD-31E6-7039DE7DE480}"/>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210" name="Freeform: Shape 1209">
              <a:extLst>
                <a:ext uri="{FF2B5EF4-FFF2-40B4-BE49-F238E27FC236}">
                  <a16:creationId xmlns:a16="http://schemas.microsoft.com/office/drawing/2014/main" id="{AF064F60-1FF0-9D65-5371-D8E767B86F3D}"/>
                </a:ext>
              </a:extLst>
            </p:cNvPr>
            <p:cNvSpPr/>
            <p:nvPr/>
          </p:nvSpPr>
          <p:spPr>
            <a:xfrm>
              <a:off x="3652021" y="5982052"/>
              <a:ext cx="12789" cy="12789"/>
            </a:xfrm>
            <a:custGeom>
              <a:avLst/>
              <a:gdLst>
                <a:gd name="connsiteX0" fmla="*/ 0 w 12789"/>
                <a:gd name="connsiteY0" fmla="*/ 0 h 12789"/>
                <a:gd name="connsiteX1" fmla="*/ 0 w 12789"/>
                <a:gd name="connsiteY1" fmla="*/ 0 h 12789"/>
                <a:gd name="connsiteX2" fmla="*/ 0 w 12789"/>
                <a:gd name="connsiteY2" fmla="*/ 0 h 12789"/>
                <a:gd name="connsiteX3" fmla="*/ 0 w 12789"/>
                <a:gd name="connsiteY3" fmla="*/ 0 h 12789"/>
              </a:gdLst>
              <a:ahLst/>
              <a:cxnLst>
                <a:cxn ang="0">
                  <a:pos x="connsiteX0" y="connsiteY0"/>
                </a:cxn>
                <a:cxn ang="0">
                  <a:pos x="connsiteX1" y="connsiteY1"/>
                </a:cxn>
                <a:cxn ang="0">
                  <a:pos x="connsiteX2" y="connsiteY2"/>
                </a:cxn>
                <a:cxn ang="0">
                  <a:pos x="connsiteX3" y="connsiteY3"/>
                </a:cxn>
              </a:cxnLst>
              <a:rect l="l" t="t" r="r" b="b"/>
              <a:pathLst>
                <a:path w="12789" h="12789">
                  <a:moveTo>
                    <a:pt x="0" y="0"/>
                  </a:moveTo>
                  <a:lnTo>
                    <a:pt x="0" y="0"/>
                  </a:ln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211" name="Freeform: Shape 1210">
              <a:extLst>
                <a:ext uri="{FF2B5EF4-FFF2-40B4-BE49-F238E27FC236}">
                  <a16:creationId xmlns:a16="http://schemas.microsoft.com/office/drawing/2014/main" id="{DECA093C-38CF-0BEB-7DE3-884539EA2C21}"/>
                </a:ext>
              </a:extLst>
            </p:cNvPr>
            <p:cNvSpPr/>
            <p:nvPr/>
          </p:nvSpPr>
          <p:spPr>
            <a:xfrm>
              <a:off x="3652660" y="5982308"/>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212" name="Freeform: Shape 1211">
              <a:extLst>
                <a:ext uri="{FF2B5EF4-FFF2-40B4-BE49-F238E27FC236}">
                  <a16:creationId xmlns:a16="http://schemas.microsoft.com/office/drawing/2014/main" id="{B063A1A8-CDCF-746C-AC65-B1D1746DFFF1}"/>
                </a:ext>
              </a:extLst>
            </p:cNvPr>
            <p:cNvSpPr/>
            <p:nvPr/>
          </p:nvSpPr>
          <p:spPr>
            <a:xfrm>
              <a:off x="3652276" y="5980773"/>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213" name="Freeform: Shape 1212">
              <a:extLst>
                <a:ext uri="{FF2B5EF4-FFF2-40B4-BE49-F238E27FC236}">
                  <a16:creationId xmlns:a16="http://schemas.microsoft.com/office/drawing/2014/main" id="{453DB077-58D3-B646-CC61-83E37AE81D47}"/>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214" name="Freeform: Shape 1213">
              <a:extLst>
                <a:ext uri="{FF2B5EF4-FFF2-40B4-BE49-F238E27FC236}">
                  <a16:creationId xmlns:a16="http://schemas.microsoft.com/office/drawing/2014/main" id="{BCCDB471-F0A8-9E1D-E910-3B64208FEA2A}"/>
                </a:ext>
              </a:extLst>
            </p:cNvPr>
            <p:cNvSpPr/>
            <p:nvPr/>
          </p:nvSpPr>
          <p:spPr>
            <a:xfrm>
              <a:off x="3652660" y="598166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15" name="Freeform: Shape 1214">
              <a:extLst>
                <a:ext uri="{FF2B5EF4-FFF2-40B4-BE49-F238E27FC236}">
                  <a16:creationId xmlns:a16="http://schemas.microsoft.com/office/drawing/2014/main" id="{1348A6D1-5585-773D-30AE-AD8CB78B742D}"/>
                </a:ext>
              </a:extLst>
            </p:cNvPr>
            <p:cNvSpPr/>
            <p:nvPr/>
          </p:nvSpPr>
          <p:spPr>
            <a:xfrm>
              <a:off x="3652148" y="5982692"/>
              <a:ext cx="82" cy="4476"/>
            </a:xfrm>
            <a:custGeom>
              <a:avLst/>
              <a:gdLst>
                <a:gd name="connsiteX0" fmla="*/ 0 w 82"/>
                <a:gd name="connsiteY0" fmla="*/ 3581 h 4476"/>
                <a:gd name="connsiteX1" fmla="*/ 0 w 82"/>
                <a:gd name="connsiteY1" fmla="*/ 3581 h 4476"/>
                <a:gd name="connsiteX2" fmla="*/ 0 w 82"/>
                <a:gd name="connsiteY2" fmla="*/ 0 h 4476"/>
                <a:gd name="connsiteX3" fmla="*/ 0 w 82"/>
                <a:gd name="connsiteY3" fmla="*/ 895 h 4476"/>
                <a:gd name="connsiteX4" fmla="*/ 0 w 82"/>
                <a:gd name="connsiteY4" fmla="*/ 2174 h 4476"/>
                <a:gd name="connsiteX5" fmla="*/ 0 w 82"/>
                <a:gd name="connsiteY5" fmla="*/ 2174 h 4476"/>
                <a:gd name="connsiteX6" fmla="*/ 0 w 82"/>
                <a:gd name="connsiteY6" fmla="*/ 4477 h 4476"/>
                <a:gd name="connsiteX7" fmla="*/ 0 w 82"/>
                <a:gd name="connsiteY7" fmla="*/ 4477 h 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 h="4476">
                  <a:moveTo>
                    <a:pt x="0" y="3581"/>
                  </a:moveTo>
                  <a:cubicBezTo>
                    <a:pt x="0" y="3581"/>
                    <a:pt x="0" y="2430"/>
                    <a:pt x="0" y="3581"/>
                  </a:cubicBezTo>
                  <a:cubicBezTo>
                    <a:pt x="110" y="2390"/>
                    <a:pt x="110" y="1191"/>
                    <a:pt x="0" y="0"/>
                  </a:cubicBezTo>
                  <a:cubicBezTo>
                    <a:pt x="66" y="295"/>
                    <a:pt x="66" y="601"/>
                    <a:pt x="0" y="895"/>
                  </a:cubicBezTo>
                  <a:cubicBezTo>
                    <a:pt x="77" y="1318"/>
                    <a:pt x="77" y="1752"/>
                    <a:pt x="0" y="2174"/>
                  </a:cubicBezTo>
                  <a:cubicBezTo>
                    <a:pt x="0" y="2174"/>
                    <a:pt x="0" y="2174"/>
                    <a:pt x="0" y="2174"/>
                  </a:cubicBezTo>
                  <a:cubicBezTo>
                    <a:pt x="65" y="2940"/>
                    <a:pt x="65" y="3711"/>
                    <a:pt x="0" y="4477"/>
                  </a:cubicBezTo>
                  <a:lnTo>
                    <a:pt x="0" y="4477"/>
                  </a:lnTo>
                  <a:close/>
                </a:path>
              </a:pathLst>
            </a:custGeom>
            <a:solidFill>
              <a:srgbClr val="FF725E"/>
            </a:solidFill>
            <a:ln w="12783" cap="flat">
              <a:noFill/>
              <a:prstDash val="solid"/>
              <a:miter/>
            </a:ln>
          </p:spPr>
          <p:txBody>
            <a:bodyPr rtlCol="0" anchor="ctr"/>
            <a:lstStyle/>
            <a:p>
              <a:endParaRPr lang="en-US"/>
            </a:p>
          </p:txBody>
        </p:sp>
        <p:sp>
          <p:nvSpPr>
            <p:cNvPr id="1216" name="Freeform: Shape 1215">
              <a:extLst>
                <a:ext uri="{FF2B5EF4-FFF2-40B4-BE49-F238E27FC236}">
                  <a16:creationId xmlns:a16="http://schemas.microsoft.com/office/drawing/2014/main" id="{7ADBF855-8F22-42C0-A9D4-9B63D075DB06}"/>
                </a:ext>
              </a:extLst>
            </p:cNvPr>
            <p:cNvSpPr/>
            <p:nvPr/>
          </p:nvSpPr>
          <p:spPr>
            <a:xfrm>
              <a:off x="3652232" y="5981413"/>
              <a:ext cx="44" cy="767"/>
            </a:xfrm>
            <a:custGeom>
              <a:avLst/>
              <a:gdLst>
                <a:gd name="connsiteX0" fmla="*/ 45 w 44"/>
                <a:gd name="connsiteY0" fmla="*/ 767 h 767"/>
                <a:gd name="connsiteX1" fmla="*/ 45 w 44"/>
                <a:gd name="connsiteY1" fmla="*/ 767 h 767"/>
                <a:gd name="connsiteX2" fmla="*/ 45 w 44"/>
                <a:gd name="connsiteY2" fmla="*/ 0 h 767"/>
                <a:gd name="connsiteX3" fmla="*/ 45 w 44"/>
                <a:gd name="connsiteY3" fmla="*/ 767 h 767"/>
                <a:gd name="connsiteX4" fmla="*/ 45 w 44"/>
                <a:gd name="connsiteY4" fmla="*/ 767 h 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 h="767">
                  <a:moveTo>
                    <a:pt x="45" y="767"/>
                  </a:moveTo>
                  <a:lnTo>
                    <a:pt x="45" y="767"/>
                  </a:lnTo>
                  <a:cubicBezTo>
                    <a:pt x="45" y="767"/>
                    <a:pt x="45" y="767"/>
                    <a:pt x="45" y="0"/>
                  </a:cubicBezTo>
                  <a:cubicBezTo>
                    <a:pt x="-15" y="252"/>
                    <a:pt x="-15" y="515"/>
                    <a:pt x="45" y="767"/>
                  </a:cubicBezTo>
                  <a:lnTo>
                    <a:pt x="45" y="767"/>
                  </a:lnTo>
                  <a:close/>
                </a:path>
              </a:pathLst>
            </a:custGeom>
            <a:solidFill>
              <a:srgbClr val="FF725E"/>
            </a:solidFill>
            <a:ln w="12783" cap="flat">
              <a:noFill/>
              <a:prstDash val="solid"/>
              <a:miter/>
            </a:ln>
          </p:spPr>
          <p:txBody>
            <a:bodyPr rtlCol="0" anchor="ctr"/>
            <a:lstStyle/>
            <a:p>
              <a:endParaRPr lang="en-US"/>
            </a:p>
          </p:txBody>
        </p:sp>
        <p:sp>
          <p:nvSpPr>
            <p:cNvPr id="1217" name="Freeform: Shape 1216">
              <a:extLst>
                <a:ext uri="{FF2B5EF4-FFF2-40B4-BE49-F238E27FC236}">
                  <a16:creationId xmlns:a16="http://schemas.microsoft.com/office/drawing/2014/main" id="{EDCAC292-549F-6903-EB96-D4549AAA878A}"/>
                </a:ext>
              </a:extLst>
            </p:cNvPr>
            <p:cNvSpPr/>
            <p:nvPr/>
          </p:nvSpPr>
          <p:spPr>
            <a:xfrm>
              <a:off x="3652348" y="5982052"/>
              <a:ext cx="56" cy="1790"/>
            </a:xfrm>
            <a:custGeom>
              <a:avLst/>
              <a:gdLst>
                <a:gd name="connsiteX0" fmla="*/ 57 w 56"/>
                <a:gd name="connsiteY0" fmla="*/ 0 h 1790"/>
                <a:gd name="connsiteX1" fmla="*/ 57 w 56"/>
                <a:gd name="connsiteY1" fmla="*/ 1791 h 1790"/>
                <a:gd name="connsiteX2" fmla="*/ 57 w 56"/>
                <a:gd name="connsiteY2" fmla="*/ 895 h 1790"/>
                <a:gd name="connsiteX3" fmla="*/ 57 w 56"/>
                <a:gd name="connsiteY3" fmla="*/ 128 h 1790"/>
                <a:gd name="connsiteX4" fmla="*/ 57 w 56"/>
                <a:gd name="connsiteY4" fmla="*/ 128 h 1790"/>
                <a:gd name="connsiteX5" fmla="*/ 57 w 56"/>
                <a:gd name="connsiteY5" fmla="*/ 128 h 1790"/>
                <a:gd name="connsiteX6" fmla="*/ 57 w 56"/>
                <a:gd name="connsiteY6" fmla="*/ 128 h 1790"/>
                <a:gd name="connsiteX7" fmla="*/ 57 w 56"/>
                <a:gd name="connsiteY7" fmla="*/ 128 h 1790"/>
                <a:gd name="connsiteX8" fmla="*/ 57 w 56"/>
                <a:gd name="connsiteY8" fmla="*/ 128 h 1790"/>
                <a:gd name="connsiteX9" fmla="*/ 57 w 56"/>
                <a:gd name="connsiteY9" fmla="*/ 128 h 1790"/>
                <a:gd name="connsiteX10" fmla="*/ 57 w 56"/>
                <a:gd name="connsiteY10" fmla="*/ 0 h 1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 h="1790">
                  <a:moveTo>
                    <a:pt x="57" y="0"/>
                  </a:moveTo>
                  <a:cubicBezTo>
                    <a:pt x="-7" y="595"/>
                    <a:pt x="-7" y="1195"/>
                    <a:pt x="57" y="1791"/>
                  </a:cubicBezTo>
                  <a:cubicBezTo>
                    <a:pt x="57" y="1791"/>
                    <a:pt x="57" y="1151"/>
                    <a:pt x="57" y="895"/>
                  </a:cubicBezTo>
                  <a:cubicBezTo>
                    <a:pt x="57" y="639"/>
                    <a:pt x="57" y="895"/>
                    <a:pt x="57" y="128"/>
                  </a:cubicBezTo>
                  <a:lnTo>
                    <a:pt x="57" y="128"/>
                  </a:lnTo>
                  <a:lnTo>
                    <a:pt x="57" y="128"/>
                  </a:lnTo>
                  <a:lnTo>
                    <a:pt x="57" y="128"/>
                  </a:lnTo>
                  <a:cubicBezTo>
                    <a:pt x="57" y="128"/>
                    <a:pt x="57" y="128"/>
                    <a:pt x="57" y="128"/>
                  </a:cubicBezTo>
                  <a:lnTo>
                    <a:pt x="57" y="128"/>
                  </a:lnTo>
                  <a:lnTo>
                    <a:pt x="57" y="128"/>
                  </a:lnTo>
                  <a:cubicBezTo>
                    <a:pt x="57" y="128"/>
                    <a:pt x="-71" y="128"/>
                    <a:pt x="57" y="0"/>
                  </a:cubicBezTo>
                  <a:close/>
                </a:path>
              </a:pathLst>
            </a:custGeom>
            <a:solidFill>
              <a:srgbClr val="FF725E"/>
            </a:solidFill>
            <a:ln w="12783" cap="flat">
              <a:noFill/>
              <a:prstDash val="solid"/>
              <a:miter/>
            </a:ln>
          </p:spPr>
          <p:txBody>
            <a:bodyPr rtlCol="0" anchor="ctr"/>
            <a:lstStyle/>
            <a:p>
              <a:endParaRPr lang="en-US"/>
            </a:p>
          </p:txBody>
        </p:sp>
        <p:sp>
          <p:nvSpPr>
            <p:cNvPr id="1218" name="Freeform: Shape 1217">
              <a:extLst>
                <a:ext uri="{FF2B5EF4-FFF2-40B4-BE49-F238E27FC236}">
                  <a16:creationId xmlns:a16="http://schemas.microsoft.com/office/drawing/2014/main" id="{9731754C-CAE9-A275-A926-5ABBA146BF87}"/>
                </a:ext>
              </a:extLst>
            </p:cNvPr>
            <p:cNvSpPr/>
            <p:nvPr/>
          </p:nvSpPr>
          <p:spPr>
            <a:xfrm>
              <a:off x="3653300" y="598550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19" name="Freeform: Shape 1218">
              <a:extLst>
                <a:ext uri="{FF2B5EF4-FFF2-40B4-BE49-F238E27FC236}">
                  <a16:creationId xmlns:a16="http://schemas.microsoft.com/office/drawing/2014/main" id="{74A93B29-D457-CD19-004A-9C072DBAB544}"/>
                </a:ext>
              </a:extLst>
            </p:cNvPr>
            <p:cNvSpPr/>
            <p:nvPr/>
          </p:nvSpPr>
          <p:spPr>
            <a:xfrm>
              <a:off x="3653172" y="5983075"/>
              <a:ext cx="32" cy="1918"/>
            </a:xfrm>
            <a:custGeom>
              <a:avLst/>
              <a:gdLst>
                <a:gd name="connsiteX0" fmla="*/ 0 w 32"/>
                <a:gd name="connsiteY0" fmla="*/ 1919 h 1918"/>
                <a:gd name="connsiteX1" fmla="*/ 0 w 32"/>
                <a:gd name="connsiteY1" fmla="*/ 1919 h 1918"/>
                <a:gd name="connsiteX2" fmla="*/ 0 w 32"/>
                <a:gd name="connsiteY2" fmla="*/ 1151 h 1918"/>
                <a:gd name="connsiteX3" fmla="*/ 0 w 32"/>
                <a:gd name="connsiteY3" fmla="*/ 1151 h 1918"/>
                <a:gd name="connsiteX4" fmla="*/ 0 w 32"/>
                <a:gd name="connsiteY4" fmla="*/ 0 h 1918"/>
                <a:gd name="connsiteX5" fmla="*/ 0 w 32"/>
                <a:gd name="connsiteY5" fmla="*/ 1919 h 1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 h="1918">
                  <a:moveTo>
                    <a:pt x="0" y="1919"/>
                  </a:moveTo>
                  <a:lnTo>
                    <a:pt x="0" y="1919"/>
                  </a:lnTo>
                  <a:cubicBezTo>
                    <a:pt x="43" y="1665"/>
                    <a:pt x="43" y="1405"/>
                    <a:pt x="0" y="1151"/>
                  </a:cubicBezTo>
                  <a:lnTo>
                    <a:pt x="0" y="1151"/>
                  </a:lnTo>
                  <a:cubicBezTo>
                    <a:pt x="0" y="1151"/>
                    <a:pt x="0" y="0"/>
                    <a:pt x="0" y="0"/>
                  </a:cubicBezTo>
                  <a:cubicBezTo>
                    <a:pt x="0" y="0"/>
                    <a:pt x="0" y="1407"/>
                    <a:pt x="0" y="1919"/>
                  </a:cubicBezTo>
                  <a:close/>
                </a:path>
              </a:pathLst>
            </a:custGeom>
            <a:solidFill>
              <a:srgbClr val="FF725E"/>
            </a:solidFill>
            <a:ln w="12783" cap="flat">
              <a:noFill/>
              <a:prstDash val="solid"/>
              <a:miter/>
            </a:ln>
          </p:spPr>
          <p:txBody>
            <a:bodyPr rtlCol="0" anchor="ctr"/>
            <a:lstStyle/>
            <a:p>
              <a:endParaRPr lang="en-US"/>
            </a:p>
          </p:txBody>
        </p:sp>
        <p:sp>
          <p:nvSpPr>
            <p:cNvPr id="1220" name="Freeform: Shape 1219">
              <a:extLst>
                <a:ext uri="{FF2B5EF4-FFF2-40B4-BE49-F238E27FC236}">
                  <a16:creationId xmlns:a16="http://schemas.microsoft.com/office/drawing/2014/main" id="{A13CE2B0-CDBC-8ED9-B2E2-1A4B9EBEE65B}"/>
                </a:ext>
              </a:extLst>
            </p:cNvPr>
            <p:cNvSpPr/>
            <p:nvPr/>
          </p:nvSpPr>
          <p:spPr>
            <a:xfrm>
              <a:off x="3652788" y="598371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21" name="Freeform: Shape 1220">
              <a:extLst>
                <a:ext uri="{FF2B5EF4-FFF2-40B4-BE49-F238E27FC236}">
                  <a16:creationId xmlns:a16="http://schemas.microsoft.com/office/drawing/2014/main" id="{398E9D65-3410-42DD-DBE5-0511687E11AC}"/>
                </a:ext>
              </a:extLst>
            </p:cNvPr>
            <p:cNvSpPr/>
            <p:nvPr/>
          </p:nvSpPr>
          <p:spPr>
            <a:xfrm>
              <a:off x="3652021" y="5980901"/>
              <a:ext cx="12789" cy="1023"/>
            </a:xfrm>
            <a:custGeom>
              <a:avLst/>
              <a:gdLst>
                <a:gd name="connsiteX0" fmla="*/ 0 w 12789"/>
                <a:gd name="connsiteY0" fmla="*/ 768 h 1023"/>
                <a:gd name="connsiteX1" fmla="*/ 0 w 12789"/>
                <a:gd name="connsiteY1" fmla="*/ 0 h 1023"/>
                <a:gd name="connsiteX2" fmla="*/ 0 w 12789"/>
                <a:gd name="connsiteY2" fmla="*/ 1023 h 1023"/>
                <a:gd name="connsiteX3" fmla="*/ 0 w 12789"/>
                <a:gd name="connsiteY3" fmla="*/ 768 h 1023"/>
              </a:gdLst>
              <a:ahLst/>
              <a:cxnLst>
                <a:cxn ang="0">
                  <a:pos x="connsiteX0" y="connsiteY0"/>
                </a:cxn>
                <a:cxn ang="0">
                  <a:pos x="connsiteX1" y="connsiteY1"/>
                </a:cxn>
                <a:cxn ang="0">
                  <a:pos x="connsiteX2" y="connsiteY2"/>
                </a:cxn>
                <a:cxn ang="0">
                  <a:pos x="connsiteX3" y="connsiteY3"/>
                </a:cxn>
              </a:cxnLst>
              <a:rect l="l" t="t" r="r" b="b"/>
              <a:pathLst>
                <a:path w="12789" h="1023">
                  <a:moveTo>
                    <a:pt x="0" y="768"/>
                  </a:moveTo>
                  <a:lnTo>
                    <a:pt x="0" y="0"/>
                  </a:lnTo>
                  <a:lnTo>
                    <a:pt x="0" y="1023"/>
                  </a:lnTo>
                  <a:lnTo>
                    <a:pt x="0" y="768"/>
                  </a:lnTo>
                  <a:close/>
                </a:path>
              </a:pathLst>
            </a:custGeom>
            <a:solidFill>
              <a:srgbClr val="FF725E"/>
            </a:solidFill>
            <a:ln w="12783" cap="flat">
              <a:noFill/>
              <a:prstDash val="solid"/>
              <a:miter/>
            </a:ln>
          </p:spPr>
          <p:txBody>
            <a:bodyPr rtlCol="0" anchor="ctr"/>
            <a:lstStyle/>
            <a:p>
              <a:endParaRPr lang="en-US"/>
            </a:p>
          </p:txBody>
        </p:sp>
        <p:sp>
          <p:nvSpPr>
            <p:cNvPr id="1222" name="Freeform: Shape 1221">
              <a:extLst>
                <a:ext uri="{FF2B5EF4-FFF2-40B4-BE49-F238E27FC236}">
                  <a16:creationId xmlns:a16="http://schemas.microsoft.com/office/drawing/2014/main" id="{9B1D80C9-F385-ED82-5E15-0E669834B97A}"/>
                </a:ext>
              </a:extLst>
            </p:cNvPr>
            <p:cNvSpPr/>
            <p:nvPr/>
          </p:nvSpPr>
          <p:spPr>
            <a:xfrm>
              <a:off x="3651765" y="5981157"/>
              <a:ext cx="128" cy="639"/>
            </a:xfrm>
            <a:custGeom>
              <a:avLst/>
              <a:gdLst>
                <a:gd name="connsiteX0" fmla="*/ 128 w 128"/>
                <a:gd name="connsiteY0" fmla="*/ 640 h 639"/>
                <a:gd name="connsiteX1" fmla="*/ 128 w 128"/>
                <a:gd name="connsiteY1" fmla="*/ 0 h 639"/>
                <a:gd name="connsiteX2" fmla="*/ 0 w 128"/>
                <a:gd name="connsiteY2" fmla="*/ 384 h 639"/>
                <a:gd name="connsiteX3" fmla="*/ 128 w 128"/>
                <a:gd name="connsiteY3" fmla="*/ 640 h 639"/>
              </a:gdLst>
              <a:ahLst/>
              <a:cxnLst>
                <a:cxn ang="0">
                  <a:pos x="connsiteX0" y="connsiteY0"/>
                </a:cxn>
                <a:cxn ang="0">
                  <a:pos x="connsiteX1" y="connsiteY1"/>
                </a:cxn>
                <a:cxn ang="0">
                  <a:pos x="connsiteX2" y="connsiteY2"/>
                </a:cxn>
                <a:cxn ang="0">
                  <a:pos x="connsiteX3" y="connsiteY3"/>
                </a:cxn>
              </a:cxnLst>
              <a:rect l="l" t="t" r="r" b="b"/>
              <a:pathLst>
                <a:path w="128" h="639">
                  <a:moveTo>
                    <a:pt x="128" y="640"/>
                  </a:moveTo>
                  <a:lnTo>
                    <a:pt x="128" y="0"/>
                  </a:lnTo>
                  <a:lnTo>
                    <a:pt x="0" y="384"/>
                  </a:lnTo>
                  <a:lnTo>
                    <a:pt x="128" y="640"/>
                  </a:lnTo>
                  <a:close/>
                </a:path>
              </a:pathLst>
            </a:custGeom>
            <a:solidFill>
              <a:srgbClr val="FF725E"/>
            </a:solidFill>
            <a:ln w="12783" cap="flat">
              <a:noFill/>
              <a:prstDash val="solid"/>
              <a:miter/>
            </a:ln>
          </p:spPr>
          <p:txBody>
            <a:bodyPr rtlCol="0" anchor="ctr"/>
            <a:lstStyle/>
            <a:p>
              <a:endParaRPr lang="en-US"/>
            </a:p>
          </p:txBody>
        </p:sp>
        <p:sp>
          <p:nvSpPr>
            <p:cNvPr id="1223" name="Freeform: Shape 1222">
              <a:extLst>
                <a:ext uri="{FF2B5EF4-FFF2-40B4-BE49-F238E27FC236}">
                  <a16:creationId xmlns:a16="http://schemas.microsoft.com/office/drawing/2014/main" id="{FE9749E6-44E6-2913-E4AD-602C75E8EFBE}"/>
                </a:ext>
              </a:extLst>
            </p:cNvPr>
            <p:cNvSpPr/>
            <p:nvPr/>
          </p:nvSpPr>
          <p:spPr>
            <a:xfrm>
              <a:off x="3643451" y="5989982"/>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24" name="Freeform: Shape 1223">
              <a:extLst>
                <a:ext uri="{FF2B5EF4-FFF2-40B4-BE49-F238E27FC236}">
                  <a16:creationId xmlns:a16="http://schemas.microsoft.com/office/drawing/2014/main" id="{ED29A6B4-F57C-F488-6ABA-18DC096DA407}"/>
                </a:ext>
              </a:extLst>
            </p:cNvPr>
            <p:cNvSpPr/>
            <p:nvPr/>
          </p:nvSpPr>
          <p:spPr>
            <a:xfrm>
              <a:off x="3643707" y="5989982"/>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25" name="Freeform: Shape 1224">
              <a:extLst>
                <a:ext uri="{FF2B5EF4-FFF2-40B4-BE49-F238E27FC236}">
                  <a16:creationId xmlns:a16="http://schemas.microsoft.com/office/drawing/2014/main" id="{43E5477B-5583-7849-E133-6081EE192DB3}"/>
                </a:ext>
              </a:extLst>
            </p:cNvPr>
            <p:cNvSpPr/>
            <p:nvPr/>
          </p:nvSpPr>
          <p:spPr>
            <a:xfrm>
              <a:off x="3648056" y="5981070"/>
              <a:ext cx="12789" cy="982"/>
            </a:xfrm>
            <a:custGeom>
              <a:avLst/>
              <a:gdLst>
                <a:gd name="connsiteX0" fmla="*/ 0 w 12789"/>
                <a:gd name="connsiteY0" fmla="*/ 982 h 982"/>
                <a:gd name="connsiteX1" fmla="*/ 0 w 12789"/>
                <a:gd name="connsiteY1" fmla="*/ 215 h 982"/>
                <a:gd name="connsiteX2" fmla="*/ 0 w 12789"/>
                <a:gd name="connsiteY2" fmla="*/ 854 h 982"/>
              </a:gdLst>
              <a:ahLst/>
              <a:cxnLst>
                <a:cxn ang="0">
                  <a:pos x="connsiteX0" y="connsiteY0"/>
                </a:cxn>
                <a:cxn ang="0">
                  <a:pos x="connsiteX1" y="connsiteY1"/>
                </a:cxn>
                <a:cxn ang="0">
                  <a:pos x="connsiteX2" y="connsiteY2"/>
                </a:cxn>
              </a:cxnLst>
              <a:rect l="l" t="t" r="r" b="b"/>
              <a:pathLst>
                <a:path w="12789" h="982">
                  <a:moveTo>
                    <a:pt x="0" y="982"/>
                  </a:moveTo>
                  <a:cubicBezTo>
                    <a:pt x="0" y="982"/>
                    <a:pt x="0" y="-553"/>
                    <a:pt x="0" y="215"/>
                  </a:cubicBezTo>
                  <a:lnTo>
                    <a:pt x="0" y="854"/>
                  </a:lnTo>
                  <a:close/>
                </a:path>
              </a:pathLst>
            </a:custGeom>
            <a:solidFill>
              <a:srgbClr val="FF725E"/>
            </a:solidFill>
            <a:ln w="12783" cap="flat">
              <a:noFill/>
              <a:prstDash val="solid"/>
              <a:miter/>
            </a:ln>
          </p:spPr>
          <p:txBody>
            <a:bodyPr rtlCol="0" anchor="ctr"/>
            <a:lstStyle/>
            <a:p>
              <a:endParaRPr lang="en-US"/>
            </a:p>
          </p:txBody>
        </p:sp>
        <p:sp>
          <p:nvSpPr>
            <p:cNvPr id="1226" name="Freeform: Shape 1225">
              <a:extLst>
                <a:ext uri="{FF2B5EF4-FFF2-40B4-BE49-F238E27FC236}">
                  <a16:creationId xmlns:a16="http://schemas.microsoft.com/office/drawing/2014/main" id="{535260B9-B476-395F-C5E7-29895F574FE7}"/>
                </a:ext>
              </a:extLst>
            </p:cNvPr>
            <p:cNvSpPr/>
            <p:nvPr/>
          </p:nvSpPr>
          <p:spPr>
            <a:xfrm>
              <a:off x="3645114" y="5986273"/>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227" name="Freeform: Shape 1226">
              <a:extLst>
                <a:ext uri="{FF2B5EF4-FFF2-40B4-BE49-F238E27FC236}">
                  <a16:creationId xmlns:a16="http://schemas.microsoft.com/office/drawing/2014/main" id="{D8E2A65E-7F2D-39CA-EC86-6066638FF8E8}"/>
                </a:ext>
              </a:extLst>
            </p:cNvPr>
            <p:cNvSpPr/>
            <p:nvPr/>
          </p:nvSpPr>
          <p:spPr>
            <a:xfrm>
              <a:off x="3645753" y="5989030"/>
              <a:ext cx="12789" cy="56"/>
            </a:xfrm>
            <a:custGeom>
              <a:avLst/>
              <a:gdLst>
                <a:gd name="connsiteX0" fmla="*/ 0 w 12789"/>
                <a:gd name="connsiteY0" fmla="*/ 57 h 56"/>
                <a:gd name="connsiteX1" fmla="*/ 0 w 12789"/>
                <a:gd name="connsiteY1" fmla="*/ 57 h 56"/>
                <a:gd name="connsiteX2" fmla="*/ 0 w 12789"/>
                <a:gd name="connsiteY2" fmla="*/ 57 h 56"/>
              </a:gdLst>
              <a:ahLst/>
              <a:cxnLst>
                <a:cxn ang="0">
                  <a:pos x="connsiteX0" y="connsiteY0"/>
                </a:cxn>
                <a:cxn ang="0">
                  <a:pos x="connsiteX1" y="connsiteY1"/>
                </a:cxn>
                <a:cxn ang="0">
                  <a:pos x="connsiteX2" y="connsiteY2"/>
                </a:cxn>
              </a:cxnLst>
              <a:rect l="l" t="t" r="r" b="b"/>
              <a:pathLst>
                <a:path w="12789" h="56">
                  <a:moveTo>
                    <a:pt x="0" y="57"/>
                  </a:moveTo>
                  <a:lnTo>
                    <a:pt x="0" y="57"/>
                  </a:lnTo>
                  <a:cubicBezTo>
                    <a:pt x="0" y="57"/>
                    <a:pt x="0" y="-71"/>
                    <a:pt x="0" y="57"/>
                  </a:cubicBezTo>
                  <a:close/>
                </a:path>
              </a:pathLst>
            </a:custGeom>
            <a:solidFill>
              <a:srgbClr val="FF725E"/>
            </a:solidFill>
            <a:ln w="12783" cap="flat">
              <a:noFill/>
              <a:prstDash val="solid"/>
              <a:miter/>
            </a:ln>
          </p:spPr>
          <p:txBody>
            <a:bodyPr rtlCol="0" anchor="ctr"/>
            <a:lstStyle/>
            <a:p>
              <a:endParaRPr lang="en-US"/>
            </a:p>
          </p:txBody>
        </p:sp>
        <p:sp>
          <p:nvSpPr>
            <p:cNvPr id="1228" name="Freeform: Shape 1227">
              <a:extLst>
                <a:ext uri="{FF2B5EF4-FFF2-40B4-BE49-F238E27FC236}">
                  <a16:creationId xmlns:a16="http://schemas.microsoft.com/office/drawing/2014/main" id="{127F94FE-3DBA-E4C6-7A84-B77CBE2B55C0}"/>
                </a:ext>
              </a:extLst>
            </p:cNvPr>
            <p:cNvSpPr/>
            <p:nvPr/>
          </p:nvSpPr>
          <p:spPr>
            <a:xfrm>
              <a:off x="3642172" y="5990749"/>
              <a:ext cx="12789" cy="639"/>
            </a:xfrm>
            <a:custGeom>
              <a:avLst/>
              <a:gdLst>
                <a:gd name="connsiteX0" fmla="*/ 0 w 12789"/>
                <a:gd name="connsiteY0" fmla="*/ 0 h 639"/>
                <a:gd name="connsiteX1" fmla="*/ 0 w 12789"/>
                <a:gd name="connsiteY1" fmla="*/ 640 h 639"/>
                <a:gd name="connsiteX2" fmla="*/ 0 w 12789"/>
                <a:gd name="connsiteY2" fmla="*/ 0 h 639"/>
              </a:gdLst>
              <a:ahLst/>
              <a:cxnLst>
                <a:cxn ang="0">
                  <a:pos x="connsiteX0" y="connsiteY0"/>
                </a:cxn>
                <a:cxn ang="0">
                  <a:pos x="connsiteX1" y="connsiteY1"/>
                </a:cxn>
                <a:cxn ang="0">
                  <a:pos x="connsiteX2" y="connsiteY2"/>
                </a:cxn>
              </a:cxnLst>
              <a:rect l="l" t="t" r="r" b="b"/>
              <a:pathLst>
                <a:path w="12789" h="639">
                  <a:moveTo>
                    <a:pt x="0" y="0"/>
                  </a:moveTo>
                  <a:lnTo>
                    <a:pt x="0" y="640"/>
                  </a:lnTo>
                  <a:cubicBezTo>
                    <a:pt x="0" y="640"/>
                    <a:pt x="0" y="256"/>
                    <a:pt x="0" y="0"/>
                  </a:cubicBezTo>
                  <a:close/>
                </a:path>
              </a:pathLst>
            </a:custGeom>
            <a:solidFill>
              <a:srgbClr val="FF725E"/>
            </a:solidFill>
            <a:ln w="12783" cap="flat">
              <a:noFill/>
              <a:prstDash val="solid"/>
              <a:miter/>
            </a:ln>
          </p:spPr>
          <p:txBody>
            <a:bodyPr rtlCol="0" anchor="ctr"/>
            <a:lstStyle/>
            <a:p>
              <a:endParaRPr lang="en-US"/>
            </a:p>
          </p:txBody>
        </p:sp>
        <p:sp>
          <p:nvSpPr>
            <p:cNvPr id="1229" name="Freeform: Shape 1228">
              <a:extLst>
                <a:ext uri="{FF2B5EF4-FFF2-40B4-BE49-F238E27FC236}">
                  <a16:creationId xmlns:a16="http://schemas.microsoft.com/office/drawing/2014/main" id="{B6999A84-3AAF-38EA-D33A-D5088C94DB1E}"/>
                </a:ext>
              </a:extLst>
            </p:cNvPr>
            <p:cNvSpPr/>
            <p:nvPr/>
          </p:nvSpPr>
          <p:spPr>
            <a:xfrm>
              <a:off x="3650230" y="5982052"/>
              <a:ext cx="56" cy="284"/>
            </a:xfrm>
            <a:custGeom>
              <a:avLst/>
              <a:gdLst>
                <a:gd name="connsiteX0" fmla="*/ 0 w 56"/>
                <a:gd name="connsiteY0" fmla="*/ 0 h 284"/>
                <a:gd name="connsiteX1" fmla="*/ 0 w 56"/>
                <a:gd name="connsiteY1" fmla="*/ 0 h 284"/>
                <a:gd name="connsiteX2" fmla="*/ 0 w 56"/>
                <a:gd name="connsiteY2" fmla="*/ 0 h 284"/>
              </a:gdLst>
              <a:ahLst/>
              <a:cxnLst>
                <a:cxn ang="0">
                  <a:pos x="connsiteX0" y="connsiteY0"/>
                </a:cxn>
                <a:cxn ang="0">
                  <a:pos x="connsiteX1" y="connsiteY1"/>
                </a:cxn>
                <a:cxn ang="0">
                  <a:pos x="connsiteX2" y="connsiteY2"/>
                </a:cxn>
              </a:cxnLst>
              <a:rect l="l" t="t" r="r" b="b"/>
              <a:pathLst>
                <a:path w="56" h="284">
                  <a:moveTo>
                    <a:pt x="0" y="0"/>
                  </a:moveTo>
                  <a:cubicBezTo>
                    <a:pt x="0" y="0"/>
                    <a:pt x="0" y="0"/>
                    <a:pt x="0" y="0"/>
                  </a:cubicBezTo>
                  <a:cubicBezTo>
                    <a:pt x="0" y="0"/>
                    <a:pt x="128" y="639"/>
                    <a:pt x="0" y="0"/>
                  </a:cubicBezTo>
                  <a:close/>
                </a:path>
              </a:pathLst>
            </a:custGeom>
            <a:solidFill>
              <a:srgbClr val="FF725E"/>
            </a:solidFill>
            <a:ln w="12783" cap="flat">
              <a:noFill/>
              <a:prstDash val="solid"/>
              <a:miter/>
            </a:ln>
          </p:spPr>
          <p:txBody>
            <a:bodyPr rtlCol="0" anchor="ctr"/>
            <a:lstStyle/>
            <a:p>
              <a:endParaRPr lang="en-US"/>
            </a:p>
          </p:txBody>
        </p:sp>
        <p:sp>
          <p:nvSpPr>
            <p:cNvPr id="1230" name="Freeform: Shape 1229">
              <a:extLst>
                <a:ext uri="{FF2B5EF4-FFF2-40B4-BE49-F238E27FC236}">
                  <a16:creationId xmlns:a16="http://schemas.microsoft.com/office/drawing/2014/main" id="{EA81405A-65C8-6ABE-4A33-CA985E99F544}"/>
                </a:ext>
              </a:extLst>
            </p:cNvPr>
            <p:cNvSpPr/>
            <p:nvPr/>
          </p:nvSpPr>
          <p:spPr>
            <a:xfrm>
              <a:off x="3643196" y="5982692"/>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31" name="Freeform: Shape 1230">
              <a:extLst>
                <a:ext uri="{FF2B5EF4-FFF2-40B4-BE49-F238E27FC236}">
                  <a16:creationId xmlns:a16="http://schemas.microsoft.com/office/drawing/2014/main" id="{23AA529C-6683-C1B6-84A3-6FD3F3F62BB1}"/>
                </a:ext>
              </a:extLst>
            </p:cNvPr>
            <p:cNvSpPr/>
            <p:nvPr/>
          </p:nvSpPr>
          <p:spPr>
            <a:xfrm>
              <a:off x="3649974" y="5981271"/>
              <a:ext cx="56" cy="397"/>
            </a:xfrm>
            <a:custGeom>
              <a:avLst/>
              <a:gdLst>
                <a:gd name="connsiteX0" fmla="*/ 0 w 56"/>
                <a:gd name="connsiteY0" fmla="*/ 398 h 397"/>
                <a:gd name="connsiteX1" fmla="*/ 0 w 56"/>
                <a:gd name="connsiteY1" fmla="*/ 398 h 397"/>
                <a:gd name="connsiteX2" fmla="*/ 0 w 56"/>
                <a:gd name="connsiteY2" fmla="*/ 398 h 397"/>
              </a:gdLst>
              <a:ahLst/>
              <a:cxnLst>
                <a:cxn ang="0">
                  <a:pos x="connsiteX0" y="connsiteY0"/>
                </a:cxn>
                <a:cxn ang="0">
                  <a:pos x="connsiteX1" y="connsiteY1"/>
                </a:cxn>
                <a:cxn ang="0">
                  <a:pos x="connsiteX2" y="connsiteY2"/>
                </a:cxn>
              </a:cxnLst>
              <a:rect l="l" t="t" r="r" b="b"/>
              <a:pathLst>
                <a:path w="56" h="397">
                  <a:moveTo>
                    <a:pt x="0" y="398"/>
                  </a:moveTo>
                  <a:lnTo>
                    <a:pt x="0" y="398"/>
                  </a:lnTo>
                  <a:cubicBezTo>
                    <a:pt x="0" y="398"/>
                    <a:pt x="128" y="-497"/>
                    <a:pt x="0" y="398"/>
                  </a:cubicBezTo>
                  <a:close/>
                </a:path>
              </a:pathLst>
            </a:custGeom>
            <a:solidFill>
              <a:srgbClr val="FF725E"/>
            </a:solidFill>
            <a:ln w="12783" cap="flat">
              <a:noFill/>
              <a:prstDash val="solid"/>
              <a:miter/>
            </a:ln>
          </p:spPr>
          <p:txBody>
            <a:bodyPr rtlCol="0" anchor="ctr"/>
            <a:lstStyle/>
            <a:p>
              <a:endParaRPr lang="en-US"/>
            </a:p>
          </p:txBody>
        </p:sp>
        <p:sp>
          <p:nvSpPr>
            <p:cNvPr id="1232" name="Freeform: Shape 1231">
              <a:extLst>
                <a:ext uri="{FF2B5EF4-FFF2-40B4-BE49-F238E27FC236}">
                  <a16:creationId xmlns:a16="http://schemas.microsoft.com/office/drawing/2014/main" id="{64C69A13-09C7-D799-B893-4E6E5EE1145C}"/>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233" name="Freeform: Shape 1232">
              <a:extLst>
                <a:ext uri="{FF2B5EF4-FFF2-40B4-BE49-F238E27FC236}">
                  <a16:creationId xmlns:a16="http://schemas.microsoft.com/office/drawing/2014/main" id="{B0BC4F07-B6BF-3608-B196-47C58168FE13}"/>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234" name="Freeform: Shape 1233">
              <a:extLst>
                <a:ext uri="{FF2B5EF4-FFF2-40B4-BE49-F238E27FC236}">
                  <a16:creationId xmlns:a16="http://schemas.microsoft.com/office/drawing/2014/main" id="{1033510C-5845-F46E-C683-4509E274D83C}"/>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235" name="Freeform: Shape 1234">
              <a:extLst>
                <a:ext uri="{FF2B5EF4-FFF2-40B4-BE49-F238E27FC236}">
                  <a16:creationId xmlns:a16="http://schemas.microsoft.com/office/drawing/2014/main" id="{CD83CE20-A23A-1594-4BC8-50771EFC15B4}"/>
                </a:ext>
              </a:extLst>
            </p:cNvPr>
            <p:cNvSpPr/>
            <p:nvPr/>
          </p:nvSpPr>
          <p:spPr>
            <a:xfrm>
              <a:off x="3651509" y="598422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36" name="Freeform: Shape 1235">
              <a:extLst>
                <a:ext uri="{FF2B5EF4-FFF2-40B4-BE49-F238E27FC236}">
                  <a16:creationId xmlns:a16="http://schemas.microsoft.com/office/drawing/2014/main" id="{C12C54AF-3D12-7DB1-17F6-EC2E1F8D0FD2}"/>
                </a:ext>
              </a:extLst>
            </p:cNvPr>
            <p:cNvSpPr/>
            <p:nvPr/>
          </p:nvSpPr>
          <p:spPr>
            <a:xfrm>
              <a:off x="3649974" y="598601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37" name="Freeform: Shape 1236">
              <a:extLst>
                <a:ext uri="{FF2B5EF4-FFF2-40B4-BE49-F238E27FC236}">
                  <a16:creationId xmlns:a16="http://schemas.microsoft.com/office/drawing/2014/main" id="{79F105A7-54E0-EB35-EB68-9F23D4A38D98}"/>
                </a:ext>
              </a:extLst>
            </p:cNvPr>
            <p:cNvSpPr/>
            <p:nvPr/>
          </p:nvSpPr>
          <p:spPr>
            <a:xfrm>
              <a:off x="3651253" y="5981796"/>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38" name="Freeform: Shape 1237">
              <a:extLst>
                <a:ext uri="{FF2B5EF4-FFF2-40B4-BE49-F238E27FC236}">
                  <a16:creationId xmlns:a16="http://schemas.microsoft.com/office/drawing/2014/main" id="{6EA1EEDA-5B01-967E-147D-B3FC78BA76BB}"/>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239" name="Freeform: Shape 1238">
              <a:extLst>
                <a:ext uri="{FF2B5EF4-FFF2-40B4-BE49-F238E27FC236}">
                  <a16:creationId xmlns:a16="http://schemas.microsoft.com/office/drawing/2014/main" id="{2A07684F-9EFE-0A14-BF93-4B1B7056D9BF}"/>
                </a:ext>
              </a:extLst>
            </p:cNvPr>
            <p:cNvSpPr/>
            <p:nvPr/>
          </p:nvSpPr>
          <p:spPr>
            <a:xfrm>
              <a:off x="3651253" y="5981541"/>
              <a:ext cx="12789" cy="12789"/>
            </a:xfrm>
            <a:custGeom>
              <a:avLst/>
              <a:gdLst>
                <a:gd name="connsiteX0" fmla="*/ 0 w 12789"/>
                <a:gd name="connsiteY0" fmla="*/ 0 h 12789"/>
                <a:gd name="connsiteX1" fmla="*/ 0 w 12789"/>
                <a:gd name="connsiteY1" fmla="*/ 0 h 12789"/>
                <a:gd name="connsiteX2" fmla="*/ 0 w 12789"/>
                <a:gd name="connsiteY2" fmla="*/ 0 h 12789"/>
                <a:gd name="connsiteX3" fmla="*/ 0 w 12789"/>
                <a:gd name="connsiteY3" fmla="*/ 0 h 12789"/>
              </a:gdLst>
              <a:ahLst/>
              <a:cxnLst>
                <a:cxn ang="0">
                  <a:pos x="connsiteX0" y="connsiteY0"/>
                </a:cxn>
                <a:cxn ang="0">
                  <a:pos x="connsiteX1" y="connsiteY1"/>
                </a:cxn>
                <a:cxn ang="0">
                  <a:pos x="connsiteX2" y="connsiteY2"/>
                </a:cxn>
                <a:cxn ang="0">
                  <a:pos x="connsiteX3" y="connsiteY3"/>
                </a:cxn>
              </a:cxnLst>
              <a:rect l="l" t="t" r="r" b="b"/>
              <a:pathLst>
                <a:path w="12789" h="12789">
                  <a:moveTo>
                    <a:pt x="0" y="0"/>
                  </a:moveTo>
                  <a:lnTo>
                    <a:pt x="0" y="0"/>
                  </a:ln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240" name="Freeform: Shape 1239">
              <a:extLst>
                <a:ext uri="{FF2B5EF4-FFF2-40B4-BE49-F238E27FC236}">
                  <a16:creationId xmlns:a16="http://schemas.microsoft.com/office/drawing/2014/main" id="{6F367B79-81F4-52EB-D44B-C953710711D5}"/>
                </a:ext>
              </a:extLst>
            </p:cNvPr>
            <p:cNvSpPr/>
            <p:nvPr/>
          </p:nvSpPr>
          <p:spPr>
            <a:xfrm>
              <a:off x="3639615" y="598844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41" name="Freeform: Shape 1240">
              <a:extLst>
                <a:ext uri="{FF2B5EF4-FFF2-40B4-BE49-F238E27FC236}">
                  <a16:creationId xmlns:a16="http://schemas.microsoft.com/office/drawing/2014/main" id="{7E790E12-7F79-5E92-757B-BEC7C6DE68BA}"/>
                </a:ext>
              </a:extLst>
            </p:cNvPr>
            <p:cNvSpPr/>
            <p:nvPr/>
          </p:nvSpPr>
          <p:spPr>
            <a:xfrm>
              <a:off x="3647544" y="5989087"/>
              <a:ext cx="12789" cy="128"/>
            </a:xfrm>
            <a:custGeom>
              <a:avLst/>
              <a:gdLst>
                <a:gd name="connsiteX0" fmla="*/ 0 w 12789"/>
                <a:gd name="connsiteY0" fmla="*/ 128 h 128"/>
                <a:gd name="connsiteX1" fmla="*/ 0 w 12789"/>
                <a:gd name="connsiteY1" fmla="*/ 0 h 128"/>
                <a:gd name="connsiteX2" fmla="*/ 0 w 12789"/>
                <a:gd name="connsiteY2" fmla="*/ 0 h 128"/>
                <a:gd name="connsiteX3" fmla="*/ 0 w 12789"/>
                <a:gd name="connsiteY3" fmla="*/ 128 h 128"/>
              </a:gdLst>
              <a:ahLst/>
              <a:cxnLst>
                <a:cxn ang="0">
                  <a:pos x="connsiteX0" y="connsiteY0"/>
                </a:cxn>
                <a:cxn ang="0">
                  <a:pos x="connsiteX1" y="connsiteY1"/>
                </a:cxn>
                <a:cxn ang="0">
                  <a:pos x="connsiteX2" y="connsiteY2"/>
                </a:cxn>
                <a:cxn ang="0">
                  <a:pos x="connsiteX3" y="connsiteY3"/>
                </a:cxn>
              </a:cxnLst>
              <a:rect l="l" t="t" r="r" b="b"/>
              <a:pathLst>
                <a:path w="12789" h="128">
                  <a:moveTo>
                    <a:pt x="0" y="128"/>
                  </a:moveTo>
                  <a:lnTo>
                    <a:pt x="0" y="0"/>
                  </a:lnTo>
                  <a:lnTo>
                    <a:pt x="0" y="0"/>
                  </a:lnTo>
                  <a:lnTo>
                    <a:pt x="0" y="128"/>
                  </a:lnTo>
                  <a:close/>
                </a:path>
              </a:pathLst>
            </a:custGeom>
            <a:solidFill>
              <a:srgbClr val="FF725E"/>
            </a:solidFill>
            <a:ln w="12783" cap="flat">
              <a:noFill/>
              <a:prstDash val="solid"/>
              <a:miter/>
            </a:ln>
          </p:spPr>
          <p:txBody>
            <a:bodyPr rtlCol="0" anchor="ctr"/>
            <a:lstStyle/>
            <a:p>
              <a:endParaRPr lang="en-US"/>
            </a:p>
          </p:txBody>
        </p:sp>
        <p:sp>
          <p:nvSpPr>
            <p:cNvPr id="1242" name="Freeform: Shape 1241">
              <a:extLst>
                <a:ext uri="{FF2B5EF4-FFF2-40B4-BE49-F238E27FC236}">
                  <a16:creationId xmlns:a16="http://schemas.microsoft.com/office/drawing/2014/main" id="{24A35AD7-3380-367C-CB5B-9DAB6823728A}"/>
                </a:ext>
              </a:extLst>
            </p:cNvPr>
            <p:cNvSpPr/>
            <p:nvPr/>
          </p:nvSpPr>
          <p:spPr>
            <a:xfrm>
              <a:off x="3647416" y="5989102"/>
              <a:ext cx="12789" cy="624"/>
            </a:xfrm>
            <a:custGeom>
              <a:avLst/>
              <a:gdLst>
                <a:gd name="connsiteX0" fmla="*/ 0 w 12789"/>
                <a:gd name="connsiteY0" fmla="*/ 624 h 624"/>
                <a:gd name="connsiteX1" fmla="*/ 0 w 12789"/>
                <a:gd name="connsiteY1" fmla="*/ 624 h 624"/>
                <a:gd name="connsiteX2" fmla="*/ 0 w 12789"/>
                <a:gd name="connsiteY2" fmla="*/ 624 h 624"/>
              </a:gdLst>
              <a:ahLst/>
              <a:cxnLst>
                <a:cxn ang="0">
                  <a:pos x="connsiteX0" y="connsiteY0"/>
                </a:cxn>
                <a:cxn ang="0">
                  <a:pos x="connsiteX1" y="connsiteY1"/>
                </a:cxn>
                <a:cxn ang="0">
                  <a:pos x="connsiteX2" y="connsiteY2"/>
                </a:cxn>
              </a:cxnLst>
              <a:rect l="l" t="t" r="r" b="b"/>
              <a:pathLst>
                <a:path w="12789" h="624">
                  <a:moveTo>
                    <a:pt x="0" y="624"/>
                  </a:moveTo>
                  <a:cubicBezTo>
                    <a:pt x="0" y="-271"/>
                    <a:pt x="0" y="-143"/>
                    <a:pt x="0" y="624"/>
                  </a:cubicBezTo>
                  <a:lnTo>
                    <a:pt x="0" y="624"/>
                  </a:lnTo>
                  <a:close/>
                </a:path>
              </a:pathLst>
            </a:custGeom>
            <a:solidFill>
              <a:srgbClr val="FF725E"/>
            </a:solidFill>
            <a:ln w="12783" cap="flat">
              <a:noFill/>
              <a:prstDash val="solid"/>
              <a:miter/>
            </a:ln>
          </p:spPr>
          <p:txBody>
            <a:bodyPr rtlCol="0" anchor="ctr"/>
            <a:lstStyle/>
            <a:p>
              <a:endParaRPr lang="en-US"/>
            </a:p>
          </p:txBody>
        </p:sp>
        <p:sp>
          <p:nvSpPr>
            <p:cNvPr id="1243" name="Freeform: Shape 1242">
              <a:extLst>
                <a:ext uri="{FF2B5EF4-FFF2-40B4-BE49-F238E27FC236}">
                  <a16:creationId xmlns:a16="http://schemas.microsoft.com/office/drawing/2014/main" id="{C58B9E50-22A0-4665-431D-15AB6A12D902}"/>
                </a:ext>
              </a:extLst>
            </p:cNvPr>
            <p:cNvSpPr/>
            <p:nvPr/>
          </p:nvSpPr>
          <p:spPr>
            <a:xfrm>
              <a:off x="3638847" y="5975500"/>
              <a:ext cx="12022" cy="16784"/>
            </a:xfrm>
            <a:custGeom>
              <a:avLst/>
              <a:gdLst>
                <a:gd name="connsiteX0" fmla="*/ 3965 w 12022"/>
                <a:gd name="connsiteY0" fmla="*/ 14610 h 16784"/>
                <a:gd name="connsiteX1" fmla="*/ 3965 w 12022"/>
                <a:gd name="connsiteY1" fmla="*/ 15250 h 16784"/>
                <a:gd name="connsiteX2" fmla="*/ 3965 w 12022"/>
                <a:gd name="connsiteY2" fmla="*/ 16784 h 16784"/>
                <a:gd name="connsiteX3" fmla="*/ 3965 w 12022"/>
                <a:gd name="connsiteY3" fmla="*/ 14354 h 16784"/>
                <a:gd name="connsiteX4" fmla="*/ 3965 w 12022"/>
                <a:gd name="connsiteY4" fmla="*/ 14354 h 16784"/>
                <a:gd name="connsiteX5" fmla="*/ 3965 w 12022"/>
                <a:gd name="connsiteY5" fmla="*/ 14354 h 16784"/>
                <a:gd name="connsiteX6" fmla="*/ 3965 w 12022"/>
                <a:gd name="connsiteY6" fmla="*/ 13075 h 16784"/>
                <a:gd name="connsiteX7" fmla="*/ 3965 w 12022"/>
                <a:gd name="connsiteY7" fmla="*/ 13843 h 16784"/>
                <a:gd name="connsiteX8" fmla="*/ 3965 w 12022"/>
                <a:gd name="connsiteY8" fmla="*/ 13843 h 16784"/>
                <a:gd name="connsiteX9" fmla="*/ 3965 w 12022"/>
                <a:gd name="connsiteY9" fmla="*/ 13843 h 16784"/>
                <a:gd name="connsiteX10" fmla="*/ 3965 w 12022"/>
                <a:gd name="connsiteY10" fmla="*/ 12820 h 16784"/>
                <a:gd name="connsiteX11" fmla="*/ 3965 w 12022"/>
                <a:gd name="connsiteY11" fmla="*/ 12820 h 16784"/>
                <a:gd name="connsiteX12" fmla="*/ 3965 w 12022"/>
                <a:gd name="connsiteY12" fmla="*/ 12820 h 16784"/>
                <a:gd name="connsiteX13" fmla="*/ 3965 w 12022"/>
                <a:gd name="connsiteY13" fmla="*/ 13843 h 16784"/>
                <a:gd name="connsiteX14" fmla="*/ 3965 w 12022"/>
                <a:gd name="connsiteY14" fmla="*/ 14482 h 16784"/>
                <a:gd name="connsiteX15" fmla="*/ 3965 w 12022"/>
                <a:gd name="connsiteY15" fmla="*/ 14482 h 16784"/>
                <a:gd name="connsiteX16" fmla="*/ 3965 w 12022"/>
                <a:gd name="connsiteY16" fmla="*/ 16017 h 16784"/>
                <a:gd name="connsiteX17" fmla="*/ 3965 w 12022"/>
                <a:gd name="connsiteY17" fmla="*/ 13587 h 16784"/>
                <a:gd name="connsiteX18" fmla="*/ 3965 w 12022"/>
                <a:gd name="connsiteY18" fmla="*/ 13587 h 16784"/>
                <a:gd name="connsiteX19" fmla="*/ 3965 w 12022"/>
                <a:gd name="connsiteY19" fmla="*/ 13587 h 16784"/>
                <a:gd name="connsiteX20" fmla="*/ 3965 w 12022"/>
                <a:gd name="connsiteY20" fmla="*/ 14610 h 16784"/>
                <a:gd name="connsiteX21" fmla="*/ 3965 w 12022"/>
                <a:gd name="connsiteY21" fmla="*/ 13331 h 16784"/>
                <a:gd name="connsiteX22" fmla="*/ 3965 w 12022"/>
                <a:gd name="connsiteY22" fmla="*/ 14866 h 16784"/>
                <a:gd name="connsiteX23" fmla="*/ 3965 w 12022"/>
                <a:gd name="connsiteY23" fmla="*/ 13331 h 16784"/>
                <a:gd name="connsiteX24" fmla="*/ 3965 w 12022"/>
                <a:gd name="connsiteY24" fmla="*/ 13331 h 16784"/>
                <a:gd name="connsiteX25" fmla="*/ 3965 w 12022"/>
                <a:gd name="connsiteY25" fmla="*/ 14226 h 16784"/>
                <a:gd name="connsiteX26" fmla="*/ 3965 w 12022"/>
                <a:gd name="connsiteY26" fmla="*/ 12564 h 16784"/>
                <a:gd name="connsiteX27" fmla="*/ 3965 w 12022"/>
                <a:gd name="connsiteY27" fmla="*/ 12564 h 16784"/>
                <a:gd name="connsiteX28" fmla="*/ 3965 w 12022"/>
                <a:gd name="connsiteY28" fmla="*/ 13587 h 16784"/>
                <a:gd name="connsiteX29" fmla="*/ 3965 w 12022"/>
                <a:gd name="connsiteY29" fmla="*/ 11796 h 16784"/>
                <a:gd name="connsiteX30" fmla="*/ 3965 w 12022"/>
                <a:gd name="connsiteY30" fmla="*/ 12436 h 16784"/>
                <a:gd name="connsiteX31" fmla="*/ 3965 w 12022"/>
                <a:gd name="connsiteY31" fmla="*/ 10134 h 16784"/>
                <a:gd name="connsiteX32" fmla="*/ 3965 w 12022"/>
                <a:gd name="connsiteY32" fmla="*/ 9366 h 16784"/>
                <a:gd name="connsiteX33" fmla="*/ 3965 w 12022"/>
                <a:gd name="connsiteY33" fmla="*/ 10901 h 16784"/>
                <a:gd name="connsiteX34" fmla="*/ 3965 w 12022"/>
                <a:gd name="connsiteY34" fmla="*/ 10262 h 16784"/>
                <a:gd name="connsiteX35" fmla="*/ 3965 w 12022"/>
                <a:gd name="connsiteY35" fmla="*/ 12180 h 16784"/>
                <a:gd name="connsiteX36" fmla="*/ 3965 w 12022"/>
                <a:gd name="connsiteY36" fmla="*/ 13331 h 16784"/>
                <a:gd name="connsiteX37" fmla="*/ 3965 w 12022"/>
                <a:gd name="connsiteY37" fmla="*/ 10006 h 16784"/>
                <a:gd name="connsiteX38" fmla="*/ 3965 w 12022"/>
                <a:gd name="connsiteY38" fmla="*/ 12308 h 16784"/>
                <a:gd name="connsiteX39" fmla="*/ 3965 w 12022"/>
                <a:gd name="connsiteY39" fmla="*/ 12308 h 16784"/>
                <a:gd name="connsiteX40" fmla="*/ 3965 w 12022"/>
                <a:gd name="connsiteY40" fmla="*/ 13075 h 16784"/>
                <a:gd name="connsiteX41" fmla="*/ 3965 w 12022"/>
                <a:gd name="connsiteY41" fmla="*/ 12180 h 16784"/>
                <a:gd name="connsiteX42" fmla="*/ 3965 w 12022"/>
                <a:gd name="connsiteY42" fmla="*/ 13075 h 16784"/>
                <a:gd name="connsiteX43" fmla="*/ 3965 w 12022"/>
                <a:gd name="connsiteY43" fmla="*/ 11541 h 16784"/>
                <a:gd name="connsiteX44" fmla="*/ 3965 w 12022"/>
                <a:gd name="connsiteY44" fmla="*/ 12436 h 16784"/>
                <a:gd name="connsiteX45" fmla="*/ 3965 w 12022"/>
                <a:gd name="connsiteY45" fmla="*/ 11541 h 16784"/>
                <a:gd name="connsiteX46" fmla="*/ 3965 w 12022"/>
                <a:gd name="connsiteY46" fmla="*/ 11541 h 16784"/>
                <a:gd name="connsiteX47" fmla="*/ 3965 w 12022"/>
                <a:gd name="connsiteY47" fmla="*/ 11541 h 16784"/>
                <a:gd name="connsiteX48" fmla="*/ 3965 w 12022"/>
                <a:gd name="connsiteY48" fmla="*/ 11541 h 16784"/>
                <a:gd name="connsiteX49" fmla="*/ 3965 w 12022"/>
                <a:gd name="connsiteY49" fmla="*/ 10134 h 16784"/>
                <a:gd name="connsiteX50" fmla="*/ 3965 w 12022"/>
                <a:gd name="connsiteY50" fmla="*/ 7576 h 16784"/>
                <a:gd name="connsiteX51" fmla="*/ 3965 w 12022"/>
                <a:gd name="connsiteY51" fmla="*/ 12052 h 16784"/>
                <a:gd name="connsiteX52" fmla="*/ 3965 w 12022"/>
                <a:gd name="connsiteY52" fmla="*/ 12052 h 16784"/>
                <a:gd name="connsiteX53" fmla="*/ 3965 w 12022"/>
                <a:gd name="connsiteY53" fmla="*/ 10262 h 16784"/>
                <a:gd name="connsiteX54" fmla="*/ 3965 w 12022"/>
                <a:gd name="connsiteY54" fmla="*/ 12052 h 16784"/>
                <a:gd name="connsiteX55" fmla="*/ 3965 w 12022"/>
                <a:gd name="connsiteY55" fmla="*/ 10006 h 16784"/>
                <a:gd name="connsiteX56" fmla="*/ 3965 w 12022"/>
                <a:gd name="connsiteY56" fmla="*/ 12052 h 16784"/>
                <a:gd name="connsiteX57" fmla="*/ 3965 w 12022"/>
                <a:gd name="connsiteY57" fmla="*/ 10262 h 16784"/>
                <a:gd name="connsiteX58" fmla="*/ 3965 w 12022"/>
                <a:gd name="connsiteY58" fmla="*/ 12180 h 16784"/>
                <a:gd name="connsiteX59" fmla="*/ 3965 w 12022"/>
                <a:gd name="connsiteY59" fmla="*/ 12180 h 16784"/>
                <a:gd name="connsiteX60" fmla="*/ 3965 w 12022"/>
                <a:gd name="connsiteY60" fmla="*/ 12180 h 16784"/>
                <a:gd name="connsiteX61" fmla="*/ 3965 w 12022"/>
                <a:gd name="connsiteY61" fmla="*/ 9750 h 16784"/>
                <a:gd name="connsiteX62" fmla="*/ 3965 w 12022"/>
                <a:gd name="connsiteY62" fmla="*/ 12180 h 16784"/>
                <a:gd name="connsiteX63" fmla="*/ 3965 w 12022"/>
                <a:gd name="connsiteY63" fmla="*/ 7192 h 16784"/>
                <a:gd name="connsiteX64" fmla="*/ 3965 w 12022"/>
                <a:gd name="connsiteY64" fmla="*/ 7192 h 16784"/>
                <a:gd name="connsiteX65" fmla="*/ 3965 w 12022"/>
                <a:gd name="connsiteY65" fmla="*/ 12564 h 16784"/>
                <a:gd name="connsiteX66" fmla="*/ 3965 w 12022"/>
                <a:gd name="connsiteY66" fmla="*/ 12564 h 16784"/>
                <a:gd name="connsiteX67" fmla="*/ 3965 w 12022"/>
                <a:gd name="connsiteY67" fmla="*/ 13331 h 16784"/>
                <a:gd name="connsiteX68" fmla="*/ 3965 w 12022"/>
                <a:gd name="connsiteY68" fmla="*/ 13331 h 16784"/>
                <a:gd name="connsiteX69" fmla="*/ 3965 w 12022"/>
                <a:gd name="connsiteY69" fmla="*/ 11413 h 16784"/>
                <a:gd name="connsiteX70" fmla="*/ 3965 w 12022"/>
                <a:gd name="connsiteY70" fmla="*/ 12436 h 16784"/>
                <a:gd name="connsiteX71" fmla="*/ 3965 w 12022"/>
                <a:gd name="connsiteY71" fmla="*/ 9622 h 16784"/>
                <a:gd name="connsiteX72" fmla="*/ 3965 w 12022"/>
                <a:gd name="connsiteY72" fmla="*/ 11924 h 16784"/>
                <a:gd name="connsiteX73" fmla="*/ 3965 w 12022"/>
                <a:gd name="connsiteY73" fmla="*/ 11924 h 16784"/>
                <a:gd name="connsiteX74" fmla="*/ 3965 w 12022"/>
                <a:gd name="connsiteY74" fmla="*/ 11924 h 16784"/>
                <a:gd name="connsiteX75" fmla="*/ 3965 w 12022"/>
                <a:gd name="connsiteY75" fmla="*/ 11924 h 16784"/>
                <a:gd name="connsiteX76" fmla="*/ 3965 w 12022"/>
                <a:gd name="connsiteY76" fmla="*/ 12692 h 16784"/>
                <a:gd name="connsiteX77" fmla="*/ 3965 w 12022"/>
                <a:gd name="connsiteY77" fmla="*/ 6808 h 16784"/>
                <a:gd name="connsiteX78" fmla="*/ 3965 w 12022"/>
                <a:gd name="connsiteY78" fmla="*/ 8599 h 16784"/>
                <a:gd name="connsiteX79" fmla="*/ 3965 w 12022"/>
                <a:gd name="connsiteY79" fmla="*/ 11668 h 16784"/>
                <a:gd name="connsiteX80" fmla="*/ 3965 w 12022"/>
                <a:gd name="connsiteY80" fmla="*/ 10901 h 16784"/>
                <a:gd name="connsiteX81" fmla="*/ 3965 w 12022"/>
                <a:gd name="connsiteY81" fmla="*/ 11668 h 16784"/>
                <a:gd name="connsiteX82" fmla="*/ 3965 w 12022"/>
                <a:gd name="connsiteY82" fmla="*/ 10773 h 16784"/>
                <a:gd name="connsiteX83" fmla="*/ 3965 w 12022"/>
                <a:gd name="connsiteY83" fmla="*/ 10773 h 16784"/>
                <a:gd name="connsiteX84" fmla="*/ 3965 w 12022"/>
                <a:gd name="connsiteY84" fmla="*/ 8087 h 16784"/>
                <a:gd name="connsiteX85" fmla="*/ 3965 w 12022"/>
                <a:gd name="connsiteY85" fmla="*/ 8983 h 16784"/>
                <a:gd name="connsiteX86" fmla="*/ 3965 w 12022"/>
                <a:gd name="connsiteY86" fmla="*/ 8983 h 16784"/>
                <a:gd name="connsiteX87" fmla="*/ 3965 w 12022"/>
                <a:gd name="connsiteY87" fmla="*/ 10006 h 16784"/>
                <a:gd name="connsiteX88" fmla="*/ 3965 w 12022"/>
                <a:gd name="connsiteY88" fmla="*/ 10006 h 16784"/>
                <a:gd name="connsiteX89" fmla="*/ 3965 w 12022"/>
                <a:gd name="connsiteY89" fmla="*/ 11157 h 16784"/>
                <a:gd name="connsiteX90" fmla="*/ 3965 w 12022"/>
                <a:gd name="connsiteY90" fmla="*/ 10006 h 16784"/>
                <a:gd name="connsiteX91" fmla="*/ 3965 w 12022"/>
                <a:gd name="connsiteY91" fmla="*/ 10006 h 16784"/>
                <a:gd name="connsiteX92" fmla="*/ 3965 w 12022"/>
                <a:gd name="connsiteY92" fmla="*/ 6680 h 16784"/>
                <a:gd name="connsiteX93" fmla="*/ 3965 w 12022"/>
                <a:gd name="connsiteY93" fmla="*/ 6680 h 16784"/>
                <a:gd name="connsiteX94" fmla="*/ 3965 w 12022"/>
                <a:gd name="connsiteY94" fmla="*/ 5274 h 16784"/>
                <a:gd name="connsiteX95" fmla="*/ 3965 w 12022"/>
                <a:gd name="connsiteY95" fmla="*/ 7576 h 16784"/>
                <a:gd name="connsiteX96" fmla="*/ 3965 w 12022"/>
                <a:gd name="connsiteY96" fmla="*/ 7576 h 16784"/>
                <a:gd name="connsiteX97" fmla="*/ 3965 w 12022"/>
                <a:gd name="connsiteY97" fmla="*/ 7576 h 16784"/>
                <a:gd name="connsiteX98" fmla="*/ 3965 w 12022"/>
                <a:gd name="connsiteY98" fmla="*/ 7576 h 16784"/>
                <a:gd name="connsiteX99" fmla="*/ 3965 w 12022"/>
                <a:gd name="connsiteY99" fmla="*/ 8343 h 16784"/>
                <a:gd name="connsiteX100" fmla="*/ 3965 w 12022"/>
                <a:gd name="connsiteY100" fmla="*/ 7448 h 16784"/>
                <a:gd name="connsiteX101" fmla="*/ 3965 w 12022"/>
                <a:gd name="connsiteY101" fmla="*/ 7448 h 16784"/>
                <a:gd name="connsiteX102" fmla="*/ 3965 w 12022"/>
                <a:gd name="connsiteY102" fmla="*/ 6169 h 16784"/>
                <a:gd name="connsiteX103" fmla="*/ 3965 w 12022"/>
                <a:gd name="connsiteY103" fmla="*/ 5274 h 16784"/>
                <a:gd name="connsiteX104" fmla="*/ 3965 w 12022"/>
                <a:gd name="connsiteY104" fmla="*/ 6297 h 16784"/>
                <a:gd name="connsiteX105" fmla="*/ 3965 w 12022"/>
                <a:gd name="connsiteY105" fmla="*/ 6297 h 16784"/>
                <a:gd name="connsiteX106" fmla="*/ 3965 w 12022"/>
                <a:gd name="connsiteY106" fmla="*/ 6297 h 16784"/>
                <a:gd name="connsiteX107" fmla="*/ 3965 w 12022"/>
                <a:gd name="connsiteY107" fmla="*/ 5657 h 16784"/>
                <a:gd name="connsiteX108" fmla="*/ 3965 w 12022"/>
                <a:gd name="connsiteY108" fmla="*/ 4378 h 16784"/>
                <a:gd name="connsiteX109" fmla="*/ 3965 w 12022"/>
                <a:gd name="connsiteY109" fmla="*/ 3355 h 16784"/>
                <a:gd name="connsiteX110" fmla="*/ 3965 w 12022"/>
                <a:gd name="connsiteY110" fmla="*/ 4762 h 16784"/>
                <a:gd name="connsiteX111" fmla="*/ 3965 w 12022"/>
                <a:gd name="connsiteY111" fmla="*/ 3099 h 16784"/>
                <a:gd name="connsiteX112" fmla="*/ 3965 w 12022"/>
                <a:gd name="connsiteY112" fmla="*/ 3099 h 16784"/>
                <a:gd name="connsiteX113" fmla="*/ 3965 w 12022"/>
                <a:gd name="connsiteY113" fmla="*/ 3099 h 16784"/>
                <a:gd name="connsiteX114" fmla="*/ 3965 w 12022"/>
                <a:gd name="connsiteY114" fmla="*/ 3099 h 16784"/>
                <a:gd name="connsiteX115" fmla="*/ 3965 w 12022"/>
                <a:gd name="connsiteY115" fmla="*/ 4250 h 16784"/>
                <a:gd name="connsiteX116" fmla="*/ 3965 w 12022"/>
                <a:gd name="connsiteY116" fmla="*/ 3483 h 16784"/>
                <a:gd name="connsiteX117" fmla="*/ 3965 w 12022"/>
                <a:gd name="connsiteY117" fmla="*/ 3483 h 16784"/>
                <a:gd name="connsiteX118" fmla="*/ 3965 w 12022"/>
                <a:gd name="connsiteY118" fmla="*/ 1820 h 16784"/>
                <a:gd name="connsiteX119" fmla="*/ 3965 w 12022"/>
                <a:gd name="connsiteY119" fmla="*/ 1820 h 16784"/>
                <a:gd name="connsiteX120" fmla="*/ 3965 w 12022"/>
                <a:gd name="connsiteY120" fmla="*/ 1820 h 16784"/>
                <a:gd name="connsiteX121" fmla="*/ 3965 w 12022"/>
                <a:gd name="connsiteY121" fmla="*/ 1820 h 16784"/>
                <a:gd name="connsiteX122" fmla="*/ 3965 w 12022"/>
                <a:gd name="connsiteY122" fmla="*/ 1820 h 16784"/>
                <a:gd name="connsiteX123" fmla="*/ 3965 w 12022"/>
                <a:gd name="connsiteY123" fmla="*/ 1820 h 16784"/>
                <a:gd name="connsiteX124" fmla="*/ 3965 w 12022"/>
                <a:gd name="connsiteY124" fmla="*/ 1820 h 16784"/>
                <a:gd name="connsiteX125" fmla="*/ 3965 w 12022"/>
                <a:gd name="connsiteY125" fmla="*/ 1820 h 16784"/>
                <a:gd name="connsiteX126" fmla="*/ 3965 w 12022"/>
                <a:gd name="connsiteY126" fmla="*/ 1820 h 16784"/>
                <a:gd name="connsiteX127" fmla="*/ 3965 w 12022"/>
                <a:gd name="connsiteY127" fmla="*/ 1181 h 16784"/>
                <a:gd name="connsiteX128" fmla="*/ 3965 w 12022"/>
                <a:gd name="connsiteY128" fmla="*/ 1948 h 16784"/>
                <a:gd name="connsiteX129" fmla="*/ 3965 w 12022"/>
                <a:gd name="connsiteY129" fmla="*/ 1948 h 16784"/>
                <a:gd name="connsiteX130" fmla="*/ 3965 w 12022"/>
                <a:gd name="connsiteY130" fmla="*/ 1948 h 16784"/>
                <a:gd name="connsiteX131" fmla="*/ 3965 w 12022"/>
                <a:gd name="connsiteY131" fmla="*/ 1948 h 16784"/>
                <a:gd name="connsiteX132" fmla="*/ 3965 w 12022"/>
                <a:gd name="connsiteY132" fmla="*/ 1948 h 16784"/>
                <a:gd name="connsiteX133" fmla="*/ 3965 w 12022"/>
                <a:gd name="connsiteY133" fmla="*/ 1948 h 16784"/>
                <a:gd name="connsiteX134" fmla="*/ 3965 w 12022"/>
                <a:gd name="connsiteY134" fmla="*/ 1948 h 16784"/>
                <a:gd name="connsiteX135" fmla="*/ 3965 w 12022"/>
                <a:gd name="connsiteY135" fmla="*/ 1948 h 16784"/>
                <a:gd name="connsiteX136" fmla="*/ 3965 w 12022"/>
                <a:gd name="connsiteY136" fmla="*/ 1948 h 16784"/>
                <a:gd name="connsiteX137" fmla="*/ 3965 w 12022"/>
                <a:gd name="connsiteY137" fmla="*/ 3355 h 16784"/>
                <a:gd name="connsiteX138" fmla="*/ 3965 w 12022"/>
                <a:gd name="connsiteY138" fmla="*/ 2460 h 16784"/>
                <a:gd name="connsiteX139" fmla="*/ 3965 w 12022"/>
                <a:gd name="connsiteY139" fmla="*/ 4250 h 16784"/>
                <a:gd name="connsiteX140" fmla="*/ 3965 w 12022"/>
                <a:gd name="connsiteY140" fmla="*/ 4250 h 16784"/>
                <a:gd name="connsiteX141" fmla="*/ 3965 w 12022"/>
                <a:gd name="connsiteY141" fmla="*/ 4250 h 16784"/>
                <a:gd name="connsiteX142" fmla="*/ 3965 w 12022"/>
                <a:gd name="connsiteY142" fmla="*/ 4250 h 16784"/>
                <a:gd name="connsiteX143" fmla="*/ 3965 w 12022"/>
                <a:gd name="connsiteY143" fmla="*/ 2588 h 16784"/>
                <a:gd name="connsiteX144" fmla="*/ 3965 w 12022"/>
                <a:gd name="connsiteY144" fmla="*/ 4122 h 16784"/>
                <a:gd name="connsiteX145" fmla="*/ 3965 w 12022"/>
                <a:gd name="connsiteY145" fmla="*/ 3483 h 16784"/>
                <a:gd name="connsiteX146" fmla="*/ 3965 w 12022"/>
                <a:gd name="connsiteY146" fmla="*/ 3483 h 16784"/>
                <a:gd name="connsiteX147" fmla="*/ 3197 w 12022"/>
                <a:gd name="connsiteY147" fmla="*/ 2204 h 16784"/>
                <a:gd name="connsiteX148" fmla="*/ 3197 w 12022"/>
                <a:gd name="connsiteY148" fmla="*/ 2843 h 16784"/>
                <a:gd name="connsiteX149" fmla="*/ 3197 w 12022"/>
                <a:gd name="connsiteY149" fmla="*/ 1820 h 16784"/>
                <a:gd name="connsiteX150" fmla="*/ 3197 w 12022"/>
                <a:gd name="connsiteY150" fmla="*/ 1820 h 16784"/>
                <a:gd name="connsiteX151" fmla="*/ 3197 w 12022"/>
                <a:gd name="connsiteY151" fmla="*/ 925 h 16784"/>
                <a:gd name="connsiteX152" fmla="*/ 3197 w 12022"/>
                <a:gd name="connsiteY152" fmla="*/ 925 h 16784"/>
                <a:gd name="connsiteX153" fmla="*/ 3197 w 12022"/>
                <a:gd name="connsiteY153" fmla="*/ 285 h 16784"/>
                <a:gd name="connsiteX154" fmla="*/ 3197 w 12022"/>
                <a:gd name="connsiteY154" fmla="*/ 2971 h 16784"/>
                <a:gd name="connsiteX155" fmla="*/ 3197 w 12022"/>
                <a:gd name="connsiteY155" fmla="*/ 2971 h 16784"/>
                <a:gd name="connsiteX156" fmla="*/ 3197 w 12022"/>
                <a:gd name="connsiteY156" fmla="*/ 1948 h 16784"/>
                <a:gd name="connsiteX157" fmla="*/ 3197 w 12022"/>
                <a:gd name="connsiteY157" fmla="*/ 1948 h 16784"/>
                <a:gd name="connsiteX158" fmla="*/ 3197 w 12022"/>
                <a:gd name="connsiteY158" fmla="*/ 1948 h 16784"/>
                <a:gd name="connsiteX159" fmla="*/ 3197 w 12022"/>
                <a:gd name="connsiteY159" fmla="*/ 1948 h 16784"/>
                <a:gd name="connsiteX160" fmla="*/ 3197 w 12022"/>
                <a:gd name="connsiteY160" fmla="*/ 1948 h 16784"/>
                <a:gd name="connsiteX161" fmla="*/ 3197 w 12022"/>
                <a:gd name="connsiteY161" fmla="*/ 1948 h 16784"/>
                <a:gd name="connsiteX162" fmla="*/ 3197 w 12022"/>
                <a:gd name="connsiteY162" fmla="*/ 1948 h 16784"/>
                <a:gd name="connsiteX163" fmla="*/ 3197 w 12022"/>
                <a:gd name="connsiteY163" fmla="*/ 1948 h 16784"/>
                <a:gd name="connsiteX164" fmla="*/ 3197 w 12022"/>
                <a:gd name="connsiteY164" fmla="*/ 2716 h 16784"/>
                <a:gd name="connsiteX165" fmla="*/ 3197 w 12022"/>
                <a:gd name="connsiteY165" fmla="*/ 2716 h 16784"/>
                <a:gd name="connsiteX166" fmla="*/ 3197 w 12022"/>
                <a:gd name="connsiteY166" fmla="*/ 2716 h 16784"/>
                <a:gd name="connsiteX167" fmla="*/ 3197 w 12022"/>
                <a:gd name="connsiteY167" fmla="*/ 285 h 16784"/>
                <a:gd name="connsiteX168" fmla="*/ 3197 w 12022"/>
                <a:gd name="connsiteY168" fmla="*/ 285 h 16784"/>
                <a:gd name="connsiteX169" fmla="*/ 3197 w 12022"/>
                <a:gd name="connsiteY169" fmla="*/ 1437 h 16784"/>
                <a:gd name="connsiteX170" fmla="*/ 3197 w 12022"/>
                <a:gd name="connsiteY170" fmla="*/ 30 h 16784"/>
                <a:gd name="connsiteX171" fmla="*/ 3197 w 12022"/>
                <a:gd name="connsiteY171" fmla="*/ 797 h 16784"/>
                <a:gd name="connsiteX172" fmla="*/ 3197 w 12022"/>
                <a:gd name="connsiteY172" fmla="*/ 1948 h 16784"/>
                <a:gd name="connsiteX173" fmla="*/ 3197 w 12022"/>
                <a:gd name="connsiteY173" fmla="*/ 1948 h 16784"/>
                <a:gd name="connsiteX174" fmla="*/ 3197 w 12022"/>
                <a:gd name="connsiteY174" fmla="*/ 1948 h 16784"/>
                <a:gd name="connsiteX175" fmla="*/ 3197 w 12022"/>
                <a:gd name="connsiteY175" fmla="*/ 3227 h 16784"/>
                <a:gd name="connsiteX176" fmla="*/ 3197 w 12022"/>
                <a:gd name="connsiteY176" fmla="*/ 2076 h 16784"/>
                <a:gd name="connsiteX177" fmla="*/ 3197 w 12022"/>
                <a:gd name="connsiteY177" fmla="*/ 2076 h 16784"/>
                <a:gd name="connsiteX178" fmla="*/ 3197 w 12022"/>
                <a:gd name="connsiteY178" fmla="*/ 2076 h 16784"/>
                <a:gd name="connsiteX179" fmla="*/ 3197 w 12022"/>
                <a:gd name="connsiteY179" fmla="*/ 3099 h 16784"/>
                <a:gd name="connsiteX180" fmla="*/ 3197 w 12022"/>
                <a:gd name="connsiteY180" fmla="*/ 3099 h 16784"/>
                <a:gd name="connsiteX181" fmla="*/ 3197 w 12022"/>
                <a:gd name="connsiteY181" fmla="*/ 3994 h 16784"/>
                <a:gd name="connsiteX182" fmla="*/ 3197 w 12022"/>
                <a:gd name="connsiteY182" fmla="*/ 3227 h 16784"/>
                <a:gd name="connsiteX183" fmla="*/ 3197 w 12022"/>
                <a:gd name="connsiteY183" fmla="*/ 3227 h 16784"/>
                <a:gd name="connsiteX184" fmla="*/ 3197 w 12022"/>
                <a:gd name="connsiteY184" fmla="*/ 3227 h 16784"/>
                <a:gd name="connsiteX185" fmla="*/ 3197 w 12022"/>
                <a:gd name="connsiteY185" fmla="*/ 3227 h 16784"/>
                <a:gd name="connsiteX186" fmla="*/ 3197 w 12022"/>
                <a:gd name="connsiteY186" fmla="*/ 3994 h 16784"/>
                <a:gd name="connsiteX187" fmla="*/ 3197 w 12022"/>
                <a:gd name="connsiteY187" fmla="*/ 5657 h 16784"/>
                <a:gd name="connsiteX188" fmla="*/ 3197 w 12022"/>
                <a:gd name="connsiteY188" fmla="*/ 4634 h 16784"/>
                <a:gd name="connsiteX189" fmla="*/ 3197 w 12022"/>
                <a:gd name="connsiteY189" fmla="*/ 4634 h 16784"/>
                <a:gd name="connsiteX190" fmla="*/ 3197 w 12022"/>
                <a:gd name="connsiteY190" fmla="*/ 3099 h 16784"/>
                <a:gd name="connsiteX191" fmla="*/ 2174 w 12022"/>
                <a:gd name="connsiteY191" fmla="*/ 3099 h 16784"/>
                <a:gd name="connsiteX192" fmla="*/ 2174 w 12022"/>
                <a:gd name="connsiteY192" fmla="*/ 4250 h 16784"/>
                <a:gd name="connsiteX193" fmla="*/ 2174 w 12022"/>
                <a:gd name="connsiteY193" fmla="*/ 4250 h 16784"/>
                <a:gd name="connsiteX194" fmla="*/ 2174 w 12022"/>
                <a:gd name="connsiteY194" fmla="*/ 4250 h 16784"/>
                <a:gd name="connsiteX195" fmla="*/ 2174 w 12022"/>
                <a:gd name="connsiteY195" fmla="*/ 2843 h 16784"/>
                <a:gd name="connsiteX196" fmla="*/ 2174 w 12022"/>
                <a:gd name="connsiteY196" fmla="*/ 2843 h 16784"/>
                <a:gd name="connsiteX197" fmla="*/ 2174 w 12022"/>
                <a:gd name="connsiteY197" fmla="*/ 3739 h 16784"/>
                <a:gd name="connsiteX198" fmla="*/ 2174 w 12022"/>
                <a:gd name="connsiteY198" fmla="*/ 2971 h 16784"/>
                <a:gd name="connsiteX199" fmla="*/ 2174 w 12022"/>
                <a:gd name="connsiteY199" fmla="*/ 2971 h 16784"/>
                <a:gd name="connsiteX200" fmla="*/ 2174 w 12022"/>
                <a:gd name="connsiteY200" fmla="*/ 3867 h 16784"/>
                <a:gd name="connsiteX201" fmla="*/ 2174 w 12022"/>
                <a:gd name="connsiteY201" fmla="*/ 4890 h 16784"/>
                <a:gd name="connsiteX202" fmla="*/ 2174 w 12022"/>
                <a:gd name="connsiteY202" fmla="*/ 3867 h 16784"/>
                <a:gd name="connsiteX203" fmla="*/ 2174 w 12022"/>
                <a:gd name="connsiteY203" fmla="*/ 3867 h 16784"/>
                <a:gd name="connsiteX204" fmla="*/ 2174 w 12022"/>
                <a:gd name="connsiteY204" fmla="*/ 5018 h 16784"/>
                <a:gd name="connsiteX205" fmla="*/ 2174 w 12022"/>
                <a:gd name="connsiteY205" fmla="*/ 2588 h 16784"/>
                <a:gd name="connsiteX206" fmla="*/ 2174 w 12022"/>
                <a:gd name="connsiteY206" fmla="*/ 4250 h 16784"/>
                <a:gd name="connsiteX207" fmla="*/ 2174 w 12022"/>
                <a:gd name="connsiteY207" fmla="*/ 2971 h 16784"/>
                <a:gd name="connsiteX208" fmla="*/ 1535 w 12022"/>
                <a:gd name="connsiteY208" fmla="*/ 2971 h 16784"/>
                <a:gd name="connsiteX209" fmla="*/ 1535 w 12022"/>
                <a:gd name="connsiteY209" fmla="*/ 4122 h 16784"/>
                <a:gd name="connsiteX210" fmla="*/ 1535 w 12022"/>
                <a:gd name="connsiteY210" fmla="*/ 2716 h 16784"/>
                <a:gd name="connsiteX211" fmla="*/ 1535 w 12022"/>
                <a:gd name="connsiteY211" fmla="*/ 3355 h 16784"/>
                <a:gd name="connsiteX212" fmla="*/ 1535 w 12022"/>
                <a:gd name="connsiteY212" fmla="*/ 3994 h 16784"/>
                <a:gd name="connsiteX213" fmla="*/ 128 w 12022"/>
                <a:gd name="connsiteY213" fmla="*/ 2716 h 16784"/>
                <a:gd name="connsiteX214" fmla="*/ 128 w 12022"/>
                <a:gd name="connsiteY214" fmla="*/ 3355 h 16784"/>
                <a:gd name="connsiteX215" fmla="*/ 128 w 12022"/>
                <a:gd name="connsiteY215" fmla="*/ 3355 h 16784"/>
                <a:gd name="connsiteX216" fmla="*/ 128 w 12022"/>
                <a:gd name="connsiteY216" fmla="*/ 4378 h 16784"/>
                <a:gd name="connsiteX217" fmla="*/ 128 w 12022"/>
                <a:gd name="connsiteY217" fmla="*/ 4378 h 16784"/>
                <a:gd name="connsiteX218" fmla="*/ 128 w 12022"/>
                <a:gd name="connsiteY218" fmla="*/ 8471 h 16784"/>
                <a:gd name="connsiteX219" fmla="*/ 128 w 12022"/>
                <a:gd name="connsiteY219" fmla="*/ 8471 h 16784"/>
                <a:gd name="connsiteX220" fmla="*/ 128 w 12022"/>
                <a:gd name="connsiteY220" fmla="*/ 9366 h 16784"/>
                <a:gd name="connsiteX221" fmla="*/ 128 w 12022"/>
                <a:gd name="connsiteY221" fmla="*/ 9366 h 16784"/>
                <a:gd name="connsiteX222" fmla="*/ 128 w 12022"/>
                <a:gd name="connsiteY222" fmla="*/ 9366 h 16784"/>
                <a:gd name="connsiteX223" fmla="*/ 767 w 12022"/>
                <a:gd name="connsiteY223" fmla="*/ 10262 h 16784"/>
                <a:gd name="connsiteX224" fmla="*/ 767 w 12022"/>
                <a:gd name="connsiteY224" fmla="*/ 9494 h 16784"/>
                <a:gd name="connsiteX225" fmla="*/ 767 w 12022"/>
                <a:gd name="connsiteY225" fmla="*/ 8215 h 16784"/>
                <a:gd name="connsiteX226" fmla="*/ 1407 w 12022"/>
                <a:gd name="connsiteY226" fmla="*/ 10006 h 16784"/>
                <a:gd name="connsiteX227" fmla="*/ 1407 w 12022"/>
                <a:gd name="connsiteY227" fmla="*/ 9111 h 16784"/>
                <a:gd name="connsiteX228" fmla="*/ 1407 w 12022"/>
                <a:gd name="connsiteY228" fmla="*/ 9111 h 16784"/>
                <a:gd name="connsiteX229" fmla="*/ 1407 w 12022"/>
                <a:gd name="connsiteY229" fmla="*/ 10134 h 16784"/>
                <a:gd name="connsiteX230" fmla="*/ 1407 w 12022"/>
                <a:gd name="connsiteY230" fmla="*/ 10134 h 16784"/>
                <a:gd name="connsiteX231" fmla="*/ 1407 w 12022"/>
                <a:gd name="connsiteY231" fmla="*/ 10134 h 16784"/>
                <a:gd name="connsiteX232" fmla="*/ 1407 w 12022"/>
                <a:gd name="connsiteY232" fmla="*/ 10134 h 16784"/>
                <a:gd name="connsiteX233" fmla="*/ 2046 w 12022"/>
                <a:gd name="connsiteY233" fmla="*/ 9366 h 16784"/>
                <a:gd name="connsiteX234" fmla="*/ 2046 w 12022"/>
                <a:gd name="connsiteY234" fmla="*/ 9366 h 16784"/>
                <a:gd name="connsiteX235" fmla="*/ 2046 w 12022"/>
                <a:gd name="connsiteY235" fmla="*/ 9366 h 16784"/>
                <a:gd name="connsiteX236" fmla="*/ 2046 w 12022"/>
                <a:gd name="connsiteY236" fmla="*/ 9366 h 16784"/>
                <a:gd name="connsiteX237" fmla="*/ 2046 w 12022"/>
                <a:gd name="connsiteY237" fmla="*/ 9366 h 16784"/>
                <a:gd name="connsiteX238" fmla="*/ 2046 w 12022"/>
                <a:gd name="connsiteY238" fmla="*/ 10645 h 16784"/>
                <a:gd name="connsiteX239" fmla="*/ 2046 w 12022"/>
                <a:gd name="connsiteY239" fmla="*/ 8727 h 16784"/>
                <a:gd name="connsiteX240" fmla="*/ 2046 w 12022"/>
                <a:gd name="connsiteY240" fmla="*/ 8727 h 16784"/>
                <a:gd name="connsiteX241" fmla="*/ 2046 w 12022"/>
                <a:gd name="connsiteY241" fmla="*/ 10389 h 16784"/>
                <a:gd name="connsiteX242" fmla="*/ 2046 w 12022"/>
                <a:gd name="connsiteY242" fmla="*/ 10389 h 16784"/>
                <a:gd name="connsiteX243" fmla="*/ 2046 w 12022"/>
                <a:gd name="connsiteY243" fmla="*/ 9111 h 16784"/>
                <a:gd name="connsiteX244" fmla="*/ 2046 w 12022"/>
                <a:gd name="connsiteY244" fmla="*/ 8087 h 16784"/>
                <a:gd name="connsiteX245" fmla="*/ 2046 w 12022"/>
                <a:gd name="connsiteY245" fmla="*/ 10134 h 16784"/>
                <a:gd name="connsiteX246" fmla="*/ 2046 w 12022"/>
                <a:gd name="connsiteY246" fmla="*/ 10134 h 16784"/>
                <a:gd name="connsiteX247" fmla="*/ 2046 w 12022"/>
                <a:gd name="connsiteY247" fmla="*/ 10134 h 16784"/>
                <a:gd name="connsiteX248" fmla="*/ 2046 w 12022"/>
                <a:gd name="connsiteY248" fmla="*/ 8983 h 16784"/>
                <a:gd name="connsiteX249" fmla="*/ 2046 w 12022"/>
                <a:gd name="connsiteY249" fmla="*/ 8983 h 16784"/>
                <a:gd name="connsiteX250" fmla="*/ 2046 w 12022"/>
                <a:gd name="connsiteY250" fmla="*/ 7959 h 16784"/>
                <a:gd name="connsiteX251" fmla="*/ 2046 w 12022"/>
                <a:gd name="connsiteY251" fmla="*/ 8727 h 16784"/>
                <a:gd name="connsiteX252" fmla="*/ 2046 w 12022"/>
                <a:gd name="connsiteY252" fmla="*/ 8727 h 16784"/>
                <a:gd name="connsiteX253" fmla="*/ 2046 w 12022"/>
                <a:gd name="connsiteY253" fmla="*/ 10006 h 16784"/>
                <a:gd name="connsiteX254" fmla="*/ 2046 w 12022"/>
                <a:gd name="connsiteY254" fmla="*/ 10006 h 16784"/>
                <a:gd name="connsiteX255" fmla="*/ 2046 w 12022"/>
                <a:gd name="connsiteY255" fmla="*/ 8855 h 16784"/>
                <a:gd name="connsiteX256" fmla="*/ 2046 w 12022"/>
                <a:gd name="connsiteY256" fmla="*/ 10134 h 16784"/>
                <a:gd name="connsiteX257" fmla="*/ 2046 w 12022"/>
                <a:gd name="connsiteY257" fmla="*/ 10134 h 16784"/>
                <a:gd name="connsiteX258" fmla="*/ 2046 w 12022"/>
                <a:gd name="connsiteY258" fmla="*/ 8727 h 16784"/>
                <a:gd name="connsiteX259" fmla="*/ 2046 w 12022"/>
                <a:gd name="connsiteY259" fmla="*/ 10262 h 16784"/>
                <a:gd name="connsiteX260" fmla="*/ 2046 w 12022"/>
                <a:gd name="connsiteY260" fmla="*/ 9494 h 16784"/>
                <a:gd name="connsiteX261" fmla="*/ 2046 w 12022"/>
                <a:gd name="connsiteY261" fmla="*/ 10389 h 16784"/>
                <a:gd name="connsiteX262" fmla="*/ 2046 w 12022"/>
                <a:gd name="connsiteY262" fmla="*/ 9111 h 16784"/>
                <a:gd name="connsiteX263" fmla="*/ 2046 w 12022"/>
                <a:gd name="connsiteY263" fmla="*/ 8471 h 16784"/>
                <a:gd name="connsiteX264" fmla="*/ 2046 w 12022"/>
                <a:gd name="connsiteY264" fmla="*/ 9238 h 16784"/>
                <a:gd name="connsiteX265" fmla="*/ 2046 w 12022"/>
                <a:gd name="connsiteY265" fmla="*/ 8215 h 16784"/>
                <a:gd name="connsiteX266" fmla="*/ 2046 w 12022"/>
                <a:gd name="connsiteY266" fmla="*/ 9878 h 16784"/>
                <a:gd name="connsiteX267" fmla="*/ 2046 w 12022"/>
                <a:gd name="connsiteY267" fmla="*/ 9878 h 16784"/>
                <a:gd name="connsiteX268" fmla="*/ 2046 w 12022"/>
                <a:gd name="connsiteY268" fmla="*/ 8471 h 16784"/>
                <a:gd name="connsiteX269" fmla="*/ 2046 w 12022"/>
                <a:gd name="connsiteY269" fmla="*/ 8471 h 16784"/>
                <a:gd name="connsiteX270" fmla="*/ 2046 w 12022"/>
                <a:gd name="connsiteY270" fmla="*/ 9494 h 16784"/>
                <a:gd name="connsiteX271" fmla="*/ 2046 w 12022"/>
                <a:gd name="connsiteY271" fmla="*/ 9494 h 16784"/>
                <a:gd name="connsiteX272" fmla="*/ 2046 w 12022"/>
                <a:gd name="connsiteY272" fmla="*/ 9494 h 16784"/>
                <a:gd name="connsiteX273" fmla="*/ 2046 w 12022"/>
                <a:gd name="connsiteY273" fmla="*/ 8599 h 16784"/>
                <a:gd name="connsiteX274" fmla="*/ 2046 w 12022"/>
                <a:gd name="connsiteY274" fmla="*/ 10134 h 16784"/>
                <a:gd name="connsiteX275" fmla="*/ 2046 w 12022"/>
                <a:gd name="connsiteY275" fmla="*/ 9494 h 16784"/>
                <a:gd name="connsiteX276" fmla="*/ 2046 w 12022"/>
                <a:gd name="connsiteY276" fmla="*/ 10390 h 16784"/>
                <a:gd name="connsiteX277" fmla="*/ 2046 w 12022"/>
                <a:gd name="connsiteY277" fmla="*/ 10389 h 16784"/>
                <a:gd name="connsiteX278" fmla="*/ 2046 w 12022"/>
                <a:gd name="connsiteY278" fmla="*/ 10389 h 16784"/>
                <a:gd name="connsiteX279" fmla="*/ 2046 w 12022"/>
                <a:gd name="connsiteY279" fmla="*/ 10389 h 16784"/>
                <a:gd name="connsiteX280" fmla="*/ 2046 w 12022"/>
                <a:gd name="connsiteY280" fmla="*/ 11541 h 16784"/>
                <a:gd name="connsiteX281" fmla="*/ 2046 w 12022"/>
                <a:gd name="connsiteY281" fmla="*/ 9750 h 16784"/>
                <a:gd name="connsiteX282" fmla="*/ 2046 w 12022"/>
                <a:gd name="connsiteY282" fmla="*/ 11029 h 16784"/>
                <a:gd name="connsiteX283" fmla="*/ 2046 w 12022"/>
                <a:gd name="connsiteY283" fmla="*/ 10134 h 16784"/>
                <a:gd name="connsiteX284" fmla="*/ 3965 w 12022"/>
                <a:gd name="connsiteY284" fmla="*/ 14610 h 16784"/>
                <a:gd name="connsiteX285" fmla="*/ 5244 w 12022"/>
                <a:gd name="connsiteY285" fmla="*/ 14610 h 16784"/>
                <a:gd name="connsiteX286" fmla="*/ 5244 w 12022"/>
                <a:gd name="connsiteY286" fmla="*/ 14610 h 16784"/>
                <a:gd name="connsiteX287" fmla="*/ 5244 w 12022"/>
                <a:gd name="connsiteY287" fmla="*/ 14099 h 16784"/>
                <a:gd name="connsiteX288" fmla="*/ 7034 w 12022"/>
                <a:gd name="connsiteY288" fmla="*/ 12692 h 16784"/>
                <a:gd name="connsiteX289" fmla="*/ 7034 w 12022"/>
                <a:gd name="connsiteY289" fmla="*/ 12692 h 16784"/>
                <a:gd name="connsiteX290" fmla="*/ 7034 w 12022"/>
                <a:gd name="connsiteY290" fmla="*/ 12180 h 16784"/>
                <a:gd name="connsiteX291" fmla="*/ 12023 w 12022"/>
                <a:gd name="connsiteY291" fmla="*/ 7192 h 16784"/>
                <a:gd name="connsiteX292" fmla="*/ 12023 w 12022"/>
                <a:gd name="connsiteY292" fmla="*/ 7192 h 16784"/>
                <a:gd name="connsiteX293" fmla="*/ 12023 w 12022"/>
                <a:gd name="connsiteY293" fmla="*/ 7192 h 16784"/>
                <a:gd name="connsiteX294" fmla="*/ 0 w 12022"/>
                <a:gd name="connsiteY294" fmla="*/ 8087 h 16784"/>
                <a:gd name="connsiteX295" fmla="*/ 0 w 12022"/>
                <a:gd name="connsiteY295" fmla="*/ 8087 h 16784"/>
                <a:gd name="connsiteX296" fmla="*/ 128 w 12022"/>
                <a:gd name="connsiteY296" fmla="*/ 7831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Lst>
              <a:rect l="l" t="t" r="r" b="b"/>
              <a:pathLst>
                <a:path w="12022" h="16784">
                  <a:moveTo>
                    <a:pt x="3965" y="14610"/>
                  </a:moveTo>
                  <a:lnTo>
                    <a:pt x="3965" y="15250"/>
                  </a:lnTo>
                  <a:cubicBezTo>
                    <a:pt x="3901" y="15759"/>
                    <a:pt x="3901" y="16275"/>
                    <a:pt x="3965" y="16784"/>
                  </a:cubicBezTo>
                  <a:cubicBezTo>
                    <a:pt x="3965" y="14610"/>
                    <a:pt x="3965" y="16784"/>
                    <a:pt x="3965" y="14354"/>
                  </a:cubicBezTo>
                  <a:lnTo>
                    <a:pt x="3965" y="14354"/>
                  </a:lnTo>
                  <a:lnTo>
                    <a:pt x="3965" y="14354"/>
                  </a:lnTo>
                  <a:cubicBezTo>
                    <a:pt x="3965" y="15377"/>
                    <a:pt x="3965" y="12820"/>
                    <a:pt x="3965" y="13075"/>
                  </a:cubicBezTo>
                  <a:cubicBezTo>
                    <a:pt x="3965" y="13331"/>
                    <a:pt x="3965" y="13075"/>
                    <a:pt x="3965" y="13843"/>
                  </a:cubicBezTo>
                  <a:lnTo>
                    <a:pt x="3965" y="13843"/>
                  </a:lnTo>
                  <a:lnTo>
                    <a:pt x="3965" y="13843"/>
                  </a:lnTo>
                  <a:lnTo>
                    <a:pt x="3965" y="12820"/>
                  </a:lnTo>
                  <a:cubicBezTo>
                    <a:pt x="3965" y="12820"/>
                    <a:pt x="3965" y="12820"/>
                    <a:pt x="3965" y="12820"/>
                  </a:cubicBezTo>
                  <a:lnTo>
                    <a:pt x="3965" y="12820"/>
                  </a:lnTo>
                  <a:cubicBezTo>
                    <a:pt x="4037" y="13157"/>
                    <a:pt x="4037" y="13505"/>
                    <a:pt x="3965" y="13843"/>
                  </a:cubicBezTo>
                  <a:cubicBezTo>
                    <a:pt x="3965" y="15889"/>
                    <a:pt x="3965" y="13203"/>
                    <a:pt x="3965" y="14482"/>
                  </a:cubicBezTo>
                  <a:lnTo>
                    <a:pt x="3965" y="14482"/>
                  </a:lnTo>
                  <a:cubicBezTo>
                    <a:pt x="3965" y="15761"/>
                    <a:pt x="3965" y="15250"/>
                    <a:pt x="3965" y="16017"/>
                  </a:cubicBezTo>
                  <a:cubicBezTo>
                    <a:pt x="3831" y="15213"/>
                    <a:pt x="3831" y="14392"/>
                    <a:pt x="3965" y="13587"/>
                  </a:cubicBezTo>
                  <a:cubicBezTo>
                    <a:pt x="3965" y="13587"/>
                    <a:pt x="3965" y="13587"/>
                    <a:pt x="3965" y="13587"/>
                  </a:cubicBezTo>
                  <a:cubicBezTo>
                    <a:pt x="3965" y="13587"/>
                    <a:pt x="3965" y="13587"/>
                    <a:pt x="3965" y="13587"/>
                  </a:cubicBezTo>
                  <a:lnTo>
                    <a:pt x="3965" y="14610"/>
                  </a:lnTo>
                  <a:cubicBezTo>
                    <a:pt x="4028" y="14186"/>
                    <a:pt x="4028" y="13755"/>
                    <a:pt x="3965" y="13331"/>
                  </a:cubicBezTo>
                  <a:cubicBezTo>
                    <a:pt x="4002" y="13842"/>
                    <a:pt x="4002" y="14355"/>
                    <a:pt x="3965" y="14866"/>
                  </a:cubicBezTo>
                  <a:cubicBezTo>
                    <a:pt x="3965" y="14866"/>
                    <a:pt x="3965" y="13587"/>
                    <a:pt x="3965" y="13331"/>
                  </a:cubicBezTo>
                  <a:cubicBezTo>
                    <a:pt x="3965" y="13075"/>
                    <a:pt x="3965" y="13331"/>
                    <a:pt x="3965" y="13331"/>
                  </a:cubicBezTo>
                  <a:cubicBezTo>
                    <a:pt x="3965" y="13331"/>
                    <a:pt x="3965" y="13331"/>
                    <a:pt x="3965" y="14226"/>
                  </a:cubicBezTo>
                  <a:lnTo>
                    <a:pt x="3965" y="12564"/>
                  </a:lnTo>
                  <a:cubicBezTo>
                    <a:pt x="3965" y="11413"/>
                    <a:pt x="3965" y="14226"/>
                    <a:pt x="3965" y="12564"/>
                  </a:cubicBezTo>
                  <a:lnTo>
                    <a:pt x="3965" y="13587"/>
                  </a:lnTo>
                  <a:cubicBezTo>
                    <a:pt x="4039" y="12992"/>
                    <a:pt x="4039" y="12391"/>
                    <a:pt x="3965" y="11796"/>
                  </a:cubicBezTo>
                  <a:lnTo>
                    <a:pt x="3965" y="12436"/>
                  </a:lnTo>
                  <a:cubicBezTo>
                    <a:pt x="3901" y="11670"/>
                    <a:pt x="3901" y="10900"/>
                    <a:pt x="3965" y="10134"/>
                  </a:cubicBezTo>
                  <a:lnTo>
                    <a:pt x="3965" y="9366"/>
                  </a:lnTo>
                  <a:cubicBezTo>
                    <a:pt x="4034" y="9876"/>
                    <a:pt x="4034" y="10392"/>
                    <a:pt x="3965" y="10901"/>
                  </a:cubicBezTo>
                  <a:lnTo>
                    <a:pt x="3965" y="10262"/>
                  </a:lnTo>
                  <a:cubicBezTo>
                    <a:pt x="3902" y="10900"/>
                    <a:pt x="3902" y="11542"/>
                    <a:pt x="3965" y="12180"/>
                  </a:cubicBezTo>
                  <a:lnTo>
                    <a:pt x="3965" y="13331"/>
                  </a:lnTo>
                  <a:cubicBezTo>
                    <a:pt x="3965" y="12180"/>
                    <a:pt x="3965" y="10517"/>
                    <a:pt x="3965" y="10006"/>
                  </a:cubicBezTo>
                  <a:cubicBezTo>
                    <a:pt x="3965" y="9494"/>
                    <a:pt x="3965" y="11413"/>
                    <a:pt x="3965" y="12308"/>
                  </a:cubicBezTo>
                  <a:cubicBezTo>
                    <a:pt x="3965" y="13203"/>
                    <a:pt x="3965" y="12308"/>
                    <a:pt x="3965" y="12308"/>
                  </a:cubicBezTo>
                  <a:cubicBezTo>
                    <a:pt x="3965" y="12308"/>
                    <a:pt x="3965" y="12308"/>
                    <a:pt x="3965" y="13075"/>
                  </a:cubicBezTo>
                  <a:lnTo>
                    <a:pt x="3965" y="12180"/>
                  </a:lnTo>
                  <a:cubicBezTo>
                    <a:pt x="3965" y="12948"/>
                    <a:pt x="3965" y="12180"/>
                    <a:pt x="3965" y="13075"/>
                  </a:cubicBezTo>
                  <a:cubicBezTo>
                    <a:pt x="3965" y="11413"/>
                    <a:pt x="3965" y="12052"/>
                    <a:pt x="3965" y="11541"/>
                  </a:cubicBezTo>
                  <a:cubicBezTo>
                    <a:pt x="3965" y="11029"/>
                    <a:pt x="3965" y="12564"/>
                    <a:pt x="3965" y="12436"/>
                  </a:cubicBezTo>
                  <a:cubicBezTo>
                    <a:pt x="3965" y="12308"/>
                    <a:pt x="3965" y="10645"/>
                    <a:pt x="3965" y="11541"/>
                  </a:cubicBezTo>
                  <a:lnTo>
                    <a:pt x="3965" y="11541"/>
                  </a:lnTo>
                  <a:cubicBezTo>
                    <a:pt x="3965" y="11541"/>
                    <a:pt x="3965" y="11541"/>
                    <a:pt x="3965" y="11541"/>
                  </a:cubicBezTo>
                  <a:lnTo>
                    <a:pt x="3965" y="11541"/>
                  </a:lnTo>
                  <a:cubicBezTo>
                    <a:pt x="3965" y="11541"/>
                    <a:pt x="3965" y="11541"/>
                    <a:pt x="3965" y="10134"/>
                  </a:cubicBezTo>
                  <a:lnTo>
                    <a:pt x="3965" y="7576"/>
                  </a:lnTo>
                  <a:cubicBezTo>
                    <a:pt x="3965" y="8727"/>
                    <a:pt x="3965" y="11413"/>
                    <a:pt x="3965" y="12052"/>
                  </a:cubicBezTo>
                  <a:cubicBezTo>
                    <a:pt x="3965" y="12692"/>
                    <a:pt x="3965" y="12052"/>
                    <a:pt x="3965" y="12052"/>
                  </a:cubicBezTo>
                  <a:cubicBezTo>
                    <a:pt x="3965" y="12052"/>
                    <a:pt x="3965" y="10389"/>
                    <a:pt x="3965" y="10262"/>
                  </a:cubicBezTo>
                  <a:cubicBezTo>
                    <a:pt x="4019" y="10857"/>
                    <a:pt x="4019" y="11457"/>
                    <a:pt x="3965" y="12052"/>
                  </a:cubicBezTo>
                  <a:lnTo>
                    <a:pt x="3965" y="10006"/>
                  </a:lnTo>
                  <a:cubicBezTo>
                    <a:pt x="3965" y="10006"/>
                    <a:pt x="3965" y="11796"/>
                    <a:pt x="3965" y="12052"/>
                  </a:cubicBezTo>
                  <a:lnTo>
                    <a:pt x="3965" y="10262"/>
                  </a:lnTo>
                  <a:cubicBezTo>
                    <a:pt x="3965" y="10262"/>
                    <a:pt x="3965" y="11668"/>
                    <a:pt x="3965" y="12180"/>
                  </a:cubicBezTo>
                  <a:cubicBezTo>
                    <a:pt x="3965" y="12692"/>
                    <a:pt x="3965" y="12180"/>
                    <a:pt x="3965" y="12180"/>
                  </a:cubicBezTo>
                  <a:lnTo>
                    <a:pt x="3965" y="12180"/>
                  </a:lnTo>
                  <a:cubicBezTo>
                    <a:pt x="3965" y="12180"/>
                    <a:pt x="3965" y="9622"/>
                    <a:pt x="3965" y="9750"/>
                  </a:cubicBezTo>
                  <a:cubicBezTo>
                    <a:pt x="3965" y="9878"/>
                    <a:pt x="3965" y="12052"/>
                    <a:pt x="3965" y="12180"/>
                  </a:cubicBezTo>
                  <a:cubicBezTo>
                    <a:pt x="3965" y="12308"/>
                    <a:pt x="3965" y="7831"/>
                    <a:pt x="3965" y="7192"/>
                  </a:cubicBezTo>
                  <a:lnTo>
                    <a:pt x="3965" y="7192"/>
                  </a:lnTo>
                  <a:cubicBezTo>
                    <a:pt x="3965" y="8599"/>
                    <a:pt x="3965" y="11413"/>
                    <a:pt x="3965" y="12564"/>
                  </a:cubicBezTo>
                  <a:cubicBezTo>
                    <a:pt x="3965" y="13715"/>
                    <a:pt x="3965" y="13203"/>
                    <a:pt x="3965" y="12564"/>
                  </a:cubicBezTo>
                  <a:cubicBezTo>
                    <a:pt x="4053" y="12812"/>
                    <a:pt x="4053" y="13083"/>
                    <a:pt x="3965" y="13331"/>
                  </a:cubicBezTo>
                  <a:lnTo>
                    <a:pt x="3965" y="13331"/>
                  </a:lnTo>
                  <a:cubicBezTo>
                    <a:pt x="3901" y="12693"/>
                    <a:pt x="3901" y="12051"/>
                    <a:pt x="3965" y="11413"/>
                  </a:cubicBezTo>
                  <a:lnTo>
                    <a:pt x="3965" y="12436"/>
                  </a:lnTo>
                  <a:cubicBezTo>
                    <a:pt x="3797" y="11505"/>
                    <a:pt x="3797" y="10553"/>
                    <a:pt x="3965" y="9622"/>
                  </a:cubicBezTo>
                  <a:lnTo>
                    <a:pt x="3965" y="11924"/>
                  </a:lnTo>
                  <a:cubicBezTo>
                    <a:pt x="3965" y="11924"/>
                    <a:pt x="3965" y="11157"/>
                    <a:pt x="3965" y="11924"/>
                  </a:cubicBezTo>
                  <a:lnTo>
                    <a:pt x="3965" y="11924"/>
                  </a:lnTo>
                  <a:cubicBezTo>
                    <a:pt x="3965" y="11924"/>
                    <a:pt x="3965" y="10517"/>
                    <a:pt x="3965" y="11924"/>
                  </a:cubicBezTo>
                  <a:cubicBezTo>
                    <a:pt x="3965" y="13331"/>
                    <a:pt x="3965" y="13331"/>
                    <a:pt x="3965" y="12692"/>
                  </a:cubicBezTo>
                  <a:cubicBezTo>
                    <a:pt x="3965" y="12052"/>
                    <a:pt x="3965" y="7831"/>
                    <a:pt x="3965" y="6808"/>
                  </a:cubicBezTo>
                  <a:cubicBezTo>
                    <a:pt x="4019" y="7404"/>
                    <a:pt x="4019" y="8003"/>
                    <a:pt x="3965" y="8599"/>
                  </a:cubicBezTo>
                  <a:cubicBezTo>
                    <a:pt x="3965" y="9494"/>
                    <a:pt x="3965" y="10901"/>
                    <a:pt x="3965" y="11668"/>
                  </a:cubicBezTo>
                  <a:lnTo>
                    <a:pt x="3965" y="10901"/>
                  </a:lnTo>
                  <a:cubicBezTo>
                    <a:pt x="3965" y="10901"/>
                    <a:pt x="3965" y="11796"/>
                    <a:pt x="3965" y="11668"/>
                  </a:cubicBezTo>
                  <a:cubicBezTo>
                    <a:pt x="3965" y="11541"/>
                    <a:pt x="3965" y="11668"/>
                    <a:pt x="3965" y="10773"/>
                  </a:cubicBezTo>
                  <a:cubicBezTo>
                    <a:pt x="3965" y="9878"/>
                    <a:pt x="3965" y="10773"/>
                    <a:pt x="3965" y="10773"/>
                  </a:cubicBezTo>
                  <a:cubicBezTo>
                    <a:pt x="3900" y="9879"/>
                    <a:pt x="3900" y="8981"/>
                    <a:pt x="3965" y="8087"/>
                  </a:cubicBezTo>
                  <a:cubicBezTo>
                    <a:pt x="3903" y="8382"/>
                    <a:pt x="3903" y="8687"/>
                    <a:pt x="3965" y="8983"/>
                  </a:cubicBezTo>
                  <a:cubicBezTo>
                    <a:pt x="3965" y="8983"/>
                    <a:pt x="3965" y="8983"/>
                    <a:pt x="3965" y="8983"/>
                  </a:cubicBezTo>
                  <a:cubicBezTo>
                    <a:pt x="3965" y="8983"/>
                    <a:pt x="3965" y="8983"/>
                    <a:pt x="3965" y="10006"/>
                  </a:cubicBezTo>
                  <a:lnTo>
                    <a:pt x="3965" y="10006"/>
                  </a:lnTo>
                  <a:cubicBezTo>
                    <a:pt x="3965" y="10901"/>
                    <a:pt x="3965" y="10006"/>
                    <a:pt x="3965" y="11157"/>
                  </a:cubicBezTo>
                  <a:cubicBezTo>
                    <a:pt x="3965" y="12308"/>
                    <a:pt x="3965" y="10389"/>
                    <a:pt x="3965" y="10006"/>
                  </a:cubicBezTo>
                  <a:cubicBezTo>
                    <a:pt x="3965" y="9622"/>
                    <a:pt x="3965" y="10006"/>
                    <a:pt x="3965" y="10006"/>
                  </a:cubicBezTo>
                  <a:cubicBezTo>
                    <a:pt x="3834" y="8901"/>
                    <a:pt x="3834" y="7785"/>
                    <a:pt x="3965" y="6680"/>
                  </a:cubicBezTo>
                  <a:cubicBezTo>
                    <a:pt x="3965" y="6680"/>
                    <a:pt x="3965" y="7576"/>
                    <a:pt x="3965" y="6680"/>
                  </a:cubicBezTo>
                  <a:cubicBezTo>
                    <a:pt x="3965" y="5785"/>
                    <a:pt x="3965" y="4378"/>
                    <a:pt x="3965" y="5274"/>
                  </a:cubicBezTo>
                  <a:cubicBezTo>
                    <a:pt x="3965" y="6169"/>
                    <a:pt x="3965" y="7064"/>
                    <a:pt x="3965" y="7576"/>
                  </a:cubicBezTo>
                  <a:cubicBezTo>
                    <a:pt x="3965" y="8087"/>
                    <a:pt x="3965" y="7576"/>
                    <a:pt x="3965" y="7576"/>
                  </a:cubicBezTo>
                  <a:lnTo>
                    <a:pt x="3965" y="7576"/>
                  </a:lnTo>
                  <a:cubicBezTo>
                    <a:pt x="3965" y="7576"/>
                    <a:pt x="3965" y="7576"/>
                    <a:pt x="3965" y="7576"/>
                  </a:cubicBezTo>
                  <a:cubicBezTo>
                    <a:pt x="3965" y="7576"/>
                    <a:pt x="3965" y="7576"/>
                    <a:pt x="3965" y="8343"/>
                  </a:cubicBezTo>
                  <a:cubicBezTo>
                    <a:pt x="4031" y="8048"/>
                    <a:pt x="4031" y="7743"/>
                    <a:pt x="3965" y="7448"/>
                  </a:cubicBezTo>
                  <a:lnTo>
                    <a:pt x="3965" y="7448"/>
                  </a:lnTo>
                  <a:cubicBezTo>
                    <a:pt x="3896" y="7024"/>
                    <a:pt x="3896" y="6592"/>
                    <a:pt x="3965" y="6169"/>
                  </a:cubicBezTo>
                  <a:cubicBezTo>
                    <a:pt x="3965" y="6169"/>
                    <a:pt x="3965" y="4890"/>
                    <a:pt x="3965" y="5274"/>
                  </a:cubicBezTo>
                  <a:lnTo>
                    <a:pt x="3965" y="6297"/>
                  </a:lnTo>
                  <a:cubicBezTo>
                    <a:pt x="3965" y="6297"/>
                    <a:pt x="3965" y="6297"/>
                    <a:pt x="3965" y="6297"/>
                  </a:cubicBezTo>
                  <a:cubicBezTo>
                    <a:pt x="3965" y="6297"/>
                    <a:pt x="3965" y="7576"/>
                    <a:pt x="3965" y="6297"/>
                  </a:cubicBezTo>
                  <a:lnTo>
                    <a:pt x="3965" y="5657"/>
                  </a:lnTo>
                  <a:cubicBezTo>
                    <a:pt x="3965" y="5657"/>
                    <a:pt x="3965" y="4122"/>
                    <a:pt x="3965" y="4378"/>
                  </a:cubicBezTo>
                  <a:cubicBezTo>
                    <a:pt x="3965" y="4634"/>
                    <a:pt x="3965" y="4378"/>
                    <a:pt x="3965" y="3355"/>
                  </a:cubicBezTo>
                  <a:cubicBezTo>
                    <a:pt x="3965" y="4762"/>
                    <a:pt x="3965" y="3355"/>
                    <a:pt x="3965" y="4762"/>
                  </a:cubicBezTo>
                  <a:cubicBezTo>
                    <a:pt x="3965" y="3483"/>
                    <a:pt x="3965" y="4762"/>
                    <a:pt x="3965" y="3099"/>
                  </a:cubicBezTo>
                  <a:cubicBezTo>
                    <a:pt x="3965" y="1437"/>
                    <a:pt x="3965" y="3099"/>
                    <a:pt x="3965" y="3099"/>
                  </a:cubicBezTo>
                  <a:lnTo>
                    <a:pt x="3965" y="3099"/>
                  </a:lnTo>
                  <a:lnTo>
                    <a:pt x="3965" y="3099"/>
                  </a:lnTo>
                  <a:cubicBezTo>
                    <a:pt x="3987" y="3483"/>
                    <a:pt x="3987" y="3867"/>
                    <a:pt x="3965" y="4250"/>
                  </a:cubicBezTo>
                  <a:cubicBezTo>
                    <a:pt x="3965" y="4250"/>
                    <a:pt x="3965" y="4250"/>
                    <a:pt x="3965" y="3483"/>
                  </a:cubicBezTo>
                  <a:lnTo>
                    <a:pt x="3965" y="3483"/>
                  </a:lnTo>
                  <a:cubicBezTo>
                    <a:pt x="3965" y="2716"/>
                    <a:pt x="3965" y="2332"/>
                    <a:pt x="3965" y="1820"/>
                  </a:cubicBezTo>
                  <a:lnTo>
                    <a:pt x="3965" y="1820"/>
                  </a:lnTo>
                  <a:cubicBezTo>
                    <a:pt x="3965" y="1820"/>
                    <a:pt x="3965" y="1820"/>
                    <a:pt x="3965" y="1820"/>
                  </a:cubicBezTo>
                  <a:lnTo>
                    <a:pt x="3965" y="1820"/>
                  </a:lnTo>
                  <a:lnTo>
                    <a:pt x="3965" y="1820"/>
                  </a:lnTo>
                  <a:cubicBezTo>
                    <a:pt x="3965" y="1820"/>
                    <a:pt x="3965" y="2971"/>
                    <a:pt x="3965" y="1820"/>
                  </a:cubicBezTo>
                  <a:cubicBezTo>
                    <a:pt x="3965" y="669"/>
                    <a:pt x="3965" y="1820"/>
                    <a:pt x="3965" y="1820"/>
                  </a:cubicBezTo>
                  <a:lnTo>
                    <a:pt x="3965" y="1820"/>
                  </a:lnTo>
                  <a:cubicBezTo>
                    <a:pt x="3965" y="1820"/>
                    <a:pt x="3965" y="1820"/>
                    <a:pt x="3965" y="1820"/>
                  </a:cubicBezTo>
                  <a:cubicBezTo>
                    <a:pt x="3965" y="158"/>
                    <a:pt x="3965" y="1820"/>
                    <a:pt x="3965" y="1181"/>
                  </a:cubicBezTo>
                  <a:lnTo>
                    <a:pt x="3965" y="1948"/>
                  </a:lnTo>
                  <a:cubicBezTo>
                    <a:pt x="3965" y="1948"/>
                    <a:pt x="3965" y="1948"/>
                    <a:pt x="3965" y="1948"/>
                  </a:cubicBezTo>
                  <a:lnTo>
                    <a:pt x="3965" y="1948"/>
                  </a:lnTo>
                  <a:cubicBezTo>
                    <a:pt x="3965" y="2588"/>
                    <a:pt x="3965" y="1948"/>
                    <a:pt x="3965" y="1948"/>
                  </a:cubicBezTo>
                  <a:cubicBezTo>
                    <a:pt x="3965" y="1948"/>
                    <a:pt x="3965" y="1948"/>
                    <a:pt x="3965" y="1948"/>
                  </a:cubicBezTo>
                  <a:cubicBezTo>
                    <a:pt x="3965" y="1948"/>
                    <a:pt x="3965" y="3099"/>
                    <a:pt x="3965" y="1948"/>
                  </a:cubicBezTo>
                  <a:lnTo>
                    <a:pt x="3965" y="1948"/>
                  </a:lnTo>
                  <a:lnTo>
                    <a:pt x="3965" y="1948"/>
                  </a:lnTo>
                  <a:lnTo>
                    <a:pt x="3965" y="1948"/>
                  </a:lnTo>
                  <a:lnTo>
                    <a:pt x="3965" y="3355"/>
                  </a:lnTo>
                  <a:cubicBezTo>
                    <a:pt x="3965" y="2076"/>
                    <a:pt x="3965" y="3355"/>
                    <a:pt x="3965" y="2460"/>
                  </a:cubicBezTo>
                  <a:cubicBezTo>
                    <a:pt x="3965" y="3099"/>
                    <a:pt x="3965" y="2460"/>
                    <a:pt x="3965" y="4250"/>
                  </a:cubicBezTo>
                  <a:cubicBezTo>
                    <a:pt x="3965" y="6041"/>
                    <a:pt x="3965" y="4250"/>
                    <a:pt x="3965" y="4250"/>
                  </a:cubicBezTo>
                  <a:cubicBezTo>
                    <a:pt x="3965" y="4250"/>
                    <a:pt x="3965" y="4250"/>
                    <a:pt x="3965" y="4250"/>
                  </a:cubicBezTo>
                  <a:lnTo>
                    <a:pt x="3965" y="4250"/>
                  </a:lnTo>
                  <a:cubicBezTo>
                    <a:pt x="3902" y="3698"/>
                    <a:pt x="3902" y="3140"/>
                    <a:pt x="3965" y="2588"/>
                  </a:cubicBezTo>
                  <a:cubicBezTo>
                    <a:pt x="3896" y="3097"/>
                    <a:pt x="3896" y="3613"/>
                    <a:pt x="3965" y="4122"/>
                  </a:cubicBezTo>
                  <a:lnTo>
                    <a:pt x="3965" y="3483"/>
                  </a:lnTo>
                  <a:cubicBezTo>
                    <a:pt x="3965" y="3483"/>
                    <a:pt x="3965" y="4378"/>
                    <a:pt x="3965" y="3483"/>
                  </a:cubicBezTo>
                  <a:cubicBezTo>
                    <a:pt x="3965" y="2588"/>
                    <a:pt x="3965" y="3483"/>
                    <a:pt x="3197" y="2204"/>
                  </a:cubicBezTo>
                  <a:cubicBezTo>
                    <a:pt x="3197" y="3994"/>
                    <a:pt x="3197" y="1437"/>
                    <a:pt x="3197" y="2843"/>
                  </a:cubicBezTo>
                  <a:lnTo>
                    <a:pt x="3197" y="1820"/>
                  </a:lnTo>
                  <a:cubicBezTo>
                    <a:pt x="3197" y="1820"/>
                    <a:pt x="3197" y="1053"/>
                    <a:pt x="3197" y="1820"/>
                  </a:cubicBezTo>
                  <a:cubicBezTo>
                    <a:pt x="3132" y="1526"/>
                    <a:pt x="3132" y="1220"/>
                    <a:pt x="3197" y="925"/>
                  </a:cubicBezTo>
                  <a:cubicBezTo>
                    <a:pt x="3197" y="925"/>
                    <a:pt x="3197" y="925"/>
                    <a:pt x="3197" y="925"/>
                  </a:cubicBezTo>
                  <a:lnTo>
                    <a:pt x="3197" y="285"/>
                  </a:lnTo>
                  <a:cubicBezTo>
                    <a:pt x="3126" y="1179"/>
                    <a:pt x="3126" y="2077"/>
                    <a:pt x="3197" y="2971"/>
                  </a:cubicBezTo>
                  <a:cubicBezTo>
                    <a:pt x="3197" y="2971"/>
                    <a:pt x="3197" y="2971"/>
                    <a:pt x="3197" y="2971"/>
                  </a:cubicBezTo>
                  <a:cubicBezTo>
                    <a:pt x="3197" y="2971"/>
                    <a:pt x="3197" y="2076"/>
                    <a:pt x="3197" y="1948"/>
                  </a:cubicBezTo>
                  <a:cubicBezTo>
                    <a:pt x="3197" y="1820"/>
                    <a:pt x="3197" y="1309"/>
                    <a:pt x="3197" y="1948"/>
                  </a:cubicBezTo>
                  <a:cubicBezTo>
                    <a:pt x="3197" y="2588"/>
                    <a:pt x="3197" y="1948"/>
                    <a:pt x="3197" y="1948"/>
                  </a:cubicBezTo>
                  <a:cubicBezTo>
                    <a:pt x="3197" y="1948"/>
                    <a:pt x="3197" y="1948"/>
                    <a:pt x="3197" y="1948"/>
                  </a:cubicBezTo>
                  <a:lnTo>
                    <a:pt x="3197" y="1948"/>
                  </a:lnTo>
                  <a:cubicBezTo>
                    <a:pt x="3197" y="3099"/>
                    <a:pt x="3197" y="1948"/>
                    <a:pt x="3197" y="1948"/>
                  </a:cubicBezTo>
                  <a:lnTo>
                    <a:pt x="3197" y="1948"/>
                  </a:lnTo>
                  <a:cubicBezTo>
                    <a:pt x="3197" y="1053"/>
                    <a:pt x="3197" y="1948"/>
                    <a:pt x="3197" y="1948"/>
                  </a:cubicBezTo>
                  <a:lnTo>
                    <a:pt x="3197" y="2716"/>
                  </a:lnTo>
                  <a:cubicBezTo>
                    <a:pt x="3197" y="4378"/>
                    <a:pt x="3197" y="1820"/>
                    <a:pt x="3197" y="2716"/>
                  </a:cubicBezTo>
                  <a:lnTo>
                    <a:pt x="3197" y="2716"/>
                  </a:lnTo>
                  <a:cubicBezTo>
                    <a:pt x="3197" y="3355"/>
                    <a:pt x="3197" y="541"/>
                    <a:pt x="3197" y="285"/>
                  </a:cubicBezTo>
                  <a:lnTo>
                    <a:pt x="3197" y="285"/>
                  </a:lnTo>
                  <a:cubicBezTo>
                    <a:pt x="3197" y="-738"/>
                    <a:pt x="3197" y="1309"/>
                    <a:pt x="3197" y="1437"/>
                  </a:cubicBezTo>
                  <a:cubicBezTo>
                    <a:pt x="3149" y="969"/>
                    <a:pt x="3149" y="497"/>
                    <a:pt x="3197" y="30"/>
                  </a:cubicBezTo>
                  <a:cubicBezTo>
                    <a:pt x="3197" y="30"/>
                    <a:pt x="3197" y="1820"/>
                    <a:pt x="3197" y="797"/>
                  </a:cubicBezTo>
                  <a:cubicBezTo>
                    <a:pt x="3260" y="1178"/>
                    <a:pt x="3260" y="1567"/>
                    <a:pt x="3197" y="1948"/>
                  </a:cubicBezTo>
                  <a:cubicBezTo>
                    <a:pt x="3197" y="1948"/>
                    <a:pt x="3197" y="285"/>
                    <a:pt x="3197" y="1948"/>
                  </a:cubicBezTo>
                  <a:lnTo>
                    <a:pt x="3197" y="1948"/>
                  </a:lnTo>
                  <a:cubicBezTo>
                    <a:pt x="3197" y="1948"/>
                    <a:pt x="3197" y="1948"/>
                    <a:pt x="3197" y="3227"/>
                  </a:cubicBezTo>
                  <a:cubicBezTo>
                    <a:pt x="3197" y="669"/>
                    <a:pt x="3197" y="4506"/>
                    <a:pt x="3197" y="2076"/>
                  </a:cubicBezTo>
                  <a:lnTo>
                    <a:pt x="3197" y="2076"/>
                  </a:lnTo>
                  <a:lnTo>
                    <a:pt x="3197" y="2076"/>
                  </a:lnTo>
                  <a:cubicBezTo>
                    <a:pt x="3197" y="2076"/>
                    <a:pt x="3197" y="2076"/>
                    <a:pt x="3197" y="3099"/>
                  </a:cubicBezTo>
                  <a:lnTo>
                    <a:pt x="3197" y="3099"/>
                  </a:lnTo>
                  <a:cubicBezTo>
                    <a:pt x="3197" y="3099"/>
                    <a:pt x="3197" y="3099"/>
                    <a:pt x="3197" y="3994"/>
                  </a:cubicBezTo>
                  <a:lnTo>
                    <a:pt x="3197" y="3227"/>
                  </a:lnTo>
                  <a:cubicBezTo>
                    <a:pt x="3197" y="3227"/>
                    <a:pt x="3197" y="1948"/>
                    <a:pt x="3197" y="3227"/>
                  </a:cubicBezTo>
                  <a:lnTo>
                    <a:pt x="3197" y="3227"/>
                  </a:lnTo>
                  <a:cubicBezTo>
                    <a:pt x="3197" y="4122"/>
                    <a:pt x="3197" y="1053"/>
                    <a:pt x="3197" y="3227"/>
                  </a:cubicBezTo>
                  <a:lnTo>
                    <a:pt x="3197" y="3994"/>
                  </a:lnTo>
                  <a:cubicBezTo>
                    <a:pt x="3197" y="3994"/>
                    <a:pt x="3197" y="5146"/>
                    <a:pt x="3197" y="5657"/>
                  </a:cubicBezTo>
                  <a:cubicBezTo>
                    <a:pt x="3197" y="6169"/>
                    <a:pt x="3197" y="4762"/>
                    <a:pt x="3197" y="4634"/>
                  </a:cubicBezTo>
                  <a:lnTo>
                    <a:pt x="3197" y="4634"/>
                  </a:lnTo>
                  <a:cubicBezTo>
                    <a:pt x="3197" y="3227"/>
                    <a:pt x="3197" y="4634"/>
                    <a:pt x="3197" y="3099"/>
                  </a:cubicBezTo>
                  <a:cubicBezTo>
                    <a:pt x="3197" y="1565"/>
                    <a:pt x="2430" y="3099"/>
                    <a:pt x="2174" y="3099"/>
                  </a:cubicBezTo>
                  <a:lnTo>
                    <a:pt x="2174" y="4250"/>
                  </a:lnTo>
                  <a:lnTo>
                    <a:pt x="2174" y="4250"/>
                  </a:lnTo>
                  <a:lnTo>
                    <a:pt x="2174" y="4250"/>
                  </a:lnTo>
                  <a:cubicBezTo>
                    <a:pt x="2174" y="4250"/>
                    <a:pt x="2174" y="2843"/>
                    <a:pt x="2174" y="2843"/>
                  </a:cubicBezTo>
                  <a:lnTo>
                    <a:pt x="2174" y="2843"/>
                  </a:lnTo>
                  <a:cubicBezTo>
                    <a:pt x="2174" y="2843"/>
                    <a:pt x="2174" y="3739"/>
                    <a:pt x="2174" y="3739"/>
                  </a:cubicBezTo>
                  <a:cubicBezTo>
                    <a:pt x="2174" y="3739"/>
                    <a:pt x="2174" y="2971"/>
                    <a:pt x="2174" y="2971"/>
                  </a:cubicBezTo>
                  <a:lnTo>
                    <a:pt x="2174" y="2971"/>
                  </a:lnTo>
                  <a:lnTo>
                    <a:pt x="2174" y="3867"/>
                  </a:lnTo>
                  <a:cubicBezTo>
                    <a:pt x="2174" y="3867"/>
                    <a:pt x="2174" y="3867"/>
                    <a:pt x="2174" y="4890"/>
                  </a:cubicBezTo>
                  <a:cubicBezTo>
                    <a:pt x="2174" y="3227"/>
                    <a:pt x="2174" y="4890"/>
                    <a:pt x="2174" y="3867"/>
                  </a:cubicBezTo>
                  <a:cubicBezTo>
                    <a:pt x="2174" y="2843"/>
                    <a:pt x="2174" y="3867"/>
                    <a:pt x="2174" y="3867"/>
                  </a:cubicBezTo>
                  <a:cubicBezTo>
                    <a:pt x="2174" y="3867"/>
                    <a:pt x="2174" y="5146"/>
                    <a:pt x="2174" y="5018"/>
                  </a:cubicBezTo>
                  <a:cubicBezTo>
                    <a:pt x="2174" y="2843"/>
                    <a:pt x="2174" y="4122"/>
                    <a:pt x="2174" y="2588"/>
                  </a:cubicBezTo>
                  <a:cubicBezTo>
                    <a:pt x="2174" y="3611"/>
                    <a:pt x="2174" y="2588"/>
                    <a:pt x="2174" y="4250"/>
                  </a:cubicBezTo>
                  <a:cubicBezTo>
                    <a:pt x="2088" y="3828"/>
                    <a:pt x="2088" y="3393"/>
                    <a:pt x="2174" y="2971"/>
                  </a:cubicBezTo>
                  <a:cubicBezTo>
                    <a:pt x="2174" y="3739"/>
                    <a:pt x="2174" y="2971"/>
                    <a:pt x="1535" y="2971"/>
                  </a:cubicBezTo>
                  <a:lnTo>
                    <a:pt x="1535" y="4122"/>
                  </a:lnTo>
                  <a:lnTo>
                    <a:pt x="1535" y="2716"/>
                  </a:lnTo>
                  <a:cubicBezTo>
                    <a:pt x="1535" y="2716"/>
                    <a:pt x="1535" y="4378"/>
                    <a:pt x="1535" y="3355"/>
                  </a:cubicBezTo>
                  <a:lnTo>
                    <a:pt x="1535" y="3994"/>
                  </a:lnTo>
                  <a:cubicBezTo>
                    <a:pt x="1535" y="2716"/>
                    <a:pt x="639" y="5146"/>
                    <a:pt x="128" y="2716"/>
                  </a:cubicBezTo>
                  <a:cubicBezTo>
                    <a:pt x="206" y="2921"/>
                    <a:pt x="206" y="3149"/>
                    <a:pt x="128" y="3355"/>
                  </a:cubicBezTo>
                  <a:lnTo>
                    <a:pt x="128" y="3355"/>
                  </a:lnTo>
                  <a:cubicBezTo>
                    <a:pt x="128" y="4378"/>
                    <a:pt x="128" y="3355"/>
                    <a:pt x="128" y="4378"/>
                  </a:cubicBezTo>
                  <a:lnTo>
                    <a:pt x="128" y="4378"/>
                  </a:lnTo>
                  <a:cubicBezTo>
                    <a:pt x="128" y="5529"/>
                    <a:pt x="128" y="6936"/>
                    <a:pt x="128" y="8471"/>
                  </a:cubicBezTo>
                  <a:cubicBezTo>
                    <a:pt x="128" y="7064"/>
                    <a:pt x="128" y="10389"/>
                    <a:pt x="128" y="8471"/>
                  </a:cubicBezTo>
                  <a:lnTo>
                    <a:pt x="128" y="9366"/>
                  </a:lnTo>
                  <a:cubicBezTo>
                    <a:pt x="128" y="8727"/>
                    <a:pt x="128" y="8599"/>
                    <a:pt x="128" y="9366"/>
                  </a:cubicBezTo>
                  <a:lnTo>
                    <a:pt x="128" y="9366"/>
                  </a:lnTo>
                  <a:cubicBezTo>
                    <a:pt x="128" y="9366"/>
                    <a:pt x="128" y="9366"/>
                    <a:pt x="767" y="10262"/>
                  </a:cubicBezTo>
                  <a:lnTo>
                    <a:pt x="767" y="9494"/>
                  </a:lnTo>
                  <a:cubicBezTo>
                    <a:pt x="767" y="8343"/>
                    <a:pt x="767" y="9494"/>
                    <a:pt x="767" y="8215"/>
                  </a:cubicBezTo>
                  <a:cubicBezTo>
                    <a:pt x="767" y="9750"/>
                    <a:pt x="767" y="8215"/>
                    <a:pt x="1407" y="10006"/>
                  </a:cubicBezTo>
                  <a:cubicBezTo>
                    <a:pt x="2046" y="11796"/>
                    <a:pt x="1407" y="9111"/>
                    <a:pt x="1407" y="9111"/>
                  </a:cubicBezTo>
                  <a:lnTo>
                    <a:pt x="1407" y="9111"/>
                  </a:lnTo>
                  <a:cubicBezTo>
                    <a:pt x="1488" y="9447"/>
                    <a:pt x="1488" y="9797"/>
                    <a:pt x="1407" y="10134"/>
                  </a:cubicBezTo>
                  <a:lnTo>
                    <a:pt x="1407" y="10134"/>
                  </a:lnTo>
                  <a:cubicBezTo>
                    <a:pt x="1407" y="10773"/>
                    <a:pt x="1407" y="10134"/>
                    <a:pt x="1407" y="10134"/>
                  </a:cubicBezTo>
                  <a:lnTo>
                    <a:pt x="1407" y="10134"/>
                  </a:lnTo>
                  <a:cubicBezTo>
                    <a:pt x="1407" y="10134"/>
                    <a:pt x="1407" y="10134"/>
                    <a:pt x="2046" y="9366"/>
                  </a:cubicBezTo>
                  <a:lnTo>
                    <a:pt x="2046" y="9366"/>
                  </a:lnTo>
                  <a:cubicBezTo>
                    <a:pt x="2046" y="9366"/>
                    <a:pt x="2046" y="9366"/>
                    <a:pt x="2046" y="9366"/>
                  </a:cubicBezTo>
                  <a:lnTo>
                    <a:pt x="2046" y="9366"/>
                  </a:lnTo>
                  <a:lnTo>
                    <a:pt x="2046" y="9366"/>
                  </a:lnTo>
                  <a:cubicBezTo>
                    <a:pt x="2046" y="9366"/>
                    <a:pt x="2046" y="10134"/>
                    <a:pt x="2046" y="10645"/>
                  </a:cubicBezTo>
                  <a:cubicBezTo>
                    <a:pt x="2137" y="10009"/>
                    <a:pt x="2137" y="9363"/>
                    <a:pt x="2046" y="8727"/>
                  </a:cubicBezTo>
                  <a:lnTo>
                    <a:pt x="2046" y="8727"/>
                  </a:lnTo>
                  <a:cubicBezTo>
                    <a:pt x="2046" y="8727"/>
                    <a:pt x="2046" y="9622"/>
                    <a:pt x="2046" y="10389"/>
                  </a:cubicBezTo>
                  <a:cubicBezTo>
                    <a:pt x="2046" y="11157"/>
                    <a:pt x="2046" y="8983"/>
                    <a:pt x="2046" y="10389"/>
                  </a:cubicBezTo>
                  <a:cubicBezTo>
                    <a:pt x="2046" y="8727"/>
                    <a:pt x="2046" y="9494"/>
                    <a:pt x="2046" y="9111"/>
                  </a:cubicBezTo>
                  <a:cubicBezTo>
                    <a:pt x="1998" y="8771"/>
                    <a:pt x="1998" y="8427"/>
                    <a:pt x="2046" y="8087"/>
                  </a:cubicBezTo>
                  <a:cubicBezTo>
                    <a:pt x="2046" y="8087"/>
                    <a:pt x="2046" y="10134"/>
                    <a:pt x="2046" y="10134"/>
                  </a:cubicBezTo>
                  <a:lnTo>
                    <a:pt x="2046" y="10134"/>
                  </a:lnTo>
                  <a:cubicBezTo>
                    <a:pt x="2046" y="10134"/>
                    <a:pt x="2046" y="9494"/>
                    <a:pt x="2046" y="10134"/>
                  </a:cubicBezTo>
                  <a:cubicBezTo>
                    <a:pt x="2046" y="10773"/>
                    <a:pt x="2046" y="10134"/>
                    <a:pt x="2046" y="8983"/>
                  </a:cubicBezTo>
                  <a:lnTo>
                    <a:pt x="2046" y="8983"/>
                  </a:lnTo>
                  <a:cubicBezTo>
                    <a:pt x="2046" y="8983"/>
                    <a:pt x="2046" y="7192"/>
                    <a:pt x="2046" y="7959"/>
                  </a:cubicBezTo>
                  <a:cubicBezTo>
                    <a:pt x="2046" y="8727"/>
                    <a:pt x="2046" y="8599"/>
                    <a:pt x="2046" y="8727"/>
                  </a:cubicBezTo>
                  <a:cubicBezTo>
                    <a:pt x="2046" y="8855"/>
                    <a:pt x="2046" y="8727"/>
                    <a:pt x="2046" y="8727"/>
                  </a:cubicBezTo>
                  <a:cubicBezTo>
                    <a:pt x="2046" y="8727"/>
                    <a:pt x="2046" y="8727"/>
                    <a:pt x="2046" y="10006"/>
                  </a:cubicBezTo>
                  <a:cubicBezTo>
                    <a:pt x="2046" y="11285"/>
                    <a:pt x="2046" y="8983"/>
                    <a:pt x="2046" y="10006"/>
                  </a:cubicBezTo>
                  <a:cubicBezTo>
                    <a:pt x="2046" y="8343"/>
                    <a:pt x="2046" y="10006"/>
                    <a:pt x="2046" y="8855"/>
                  </a:cubicBezTo>
                  <a:lnTo>
                    <a:pt x="2046" y="10134"/>
                  </a:lnTo>
                  <a:cubicBezTo>
                    <a:pt x="2046" y="9366"/>
                    <a:pt x="2046" y="10901"/>
                    <a:pt x="2046" y="10134"/>
                  </a:cubicBezTo>
                  <a:cubicBezTo>
                    <a:pt x="2046" y="9366"/>
                    <a:pt x="2046" y="9238"/>
                    <a:pt x="2046" y="8727"/>
                  </a:cubicBezTo>
                  <a:cubicBezTo>
                    <a:pt x="2046" y="8215"/>
                    <a:pt x="2046" y="10645"/>
                    <a:pt x="2046" y="10262"/>
                  </a:cubicBezTo>
                  <a:cubicBezTo>
                    <a:pt x="1995" y="10008"/>
                    <a:pt x="1995" y="9747"/>
                    <a:pt x="2046" y="9494"/>
                  </a:cubicBezTo>
                  <a:cubicBezTo>
                    <a:pt x="2046" y="9494"/>
                    <a:pt x="2046" y="9494"/>
                    <a:pt x="2046" y="10389"/>
                  </a:cubicBezTo>
                  <a:cubicBezTo>
                    <a:pt x="2046" y="11285"/>
                    <a:pt x="2046" y="9622"/>
                    <a:pt x="2046" y="9111"/>
                  </a:cubicBezTo>
                  <a:cubicBezTo>
                    <a:pt x="2046" y="8599"/>
                    <a:pt x="2046" y="9111"/>
                    <a:pt x="2046" y="8471"/>
                  </a:cubicBezTo>
                  <a:lnTo>
                    <a:pt x="2046" y="9238"/>
                  </a:lnTo>
                  <a:cubicBezTo>
                    <a:pt x="2046" y="9238"/>
                    <a:pt x="2046" y="7576"/>
                    <a:pt x="2046" y="8215"/>
                  </a:cubicBezTo>
                  <a:lnTo>
                    <a:pt x="2046" y="9878"/>
                  </a:lnTo>
                  <a:cubicBezTo>
                    <a:pt x="2046" y="9238"/>
                    <a:pt x="2046" y="9878"/>
                    <a:pt x="2046" y="9878"/>
                  </a:cubicBezTo>
                  <a:lnTo>
                    <a:pt x="2046" y="8471"/>
                  </a:lnTo>
                  <a:cubicBezTo>
                    <a:pt x="2046" y="8471"/>
                    <a:pt x="2046" y="9238"/>
                    <a:pt x="2046" y="8471"/>
                  </a:cubicBezTo>
                  <a:lnTo>
                    <a:pt x="2046" y="9494"/>
                  </a:lnTo>
                  <a:cubicBezTo>
                    <a:pt x="2046" y="9494"/>
                    <a:pt x="2046" y="9494"/>
                    <a:pt x="2046" y="9494"/>
                  </a:cubicBezTo>
                  <a:lnTo>
                    <a:pt x="2046" y="9494"/>
                  </a:lnTo>
                  <a:lnTo>
                    <a:pt x="2046" y="8599"/>
                  </a:lnTo>
                  <a:cubicBezTo>
                    <a:pt x="2176" y="9102"/>
                    <a:pt x="2176" y="9630"/>
                    <a:pt x="2046" y="10134"/>
                  </a:cubicBezTo>
                  <a:lnTo>
                    <a:pt x="2046" y="9494"/>
                  </a:lnTo>
                  <a:cubicBezTo>
                    <a:pt x="2099" y="9790"/>
                    <a:pt x="2099" y="10093"/>
                    <a:pt x="2046" y="10390"/>
                  </a:cubicBezTo>
                  <a:cubicBezTo>
                    <a:pt x="2046" y="10389"/>
                    <a:pt x="2046" y="9238"/>
                    <a:pt x="2046" y="10389"/>
                  </a:cubicBezTo>
                  <a:cubicBezTo>
                    <a:pt x="2046" y="11541"/>
                    <a:pt x="2046" y="10389"/>
                    <a:pt x="2046" y="10389"/>
                  </a:cubicBezTo>
                  <a:cubicBezTo>
                    <a:pt x="2046" y="10389"/>
                    <a:pt x="2046" y="11285"/>
                    <a:pt x="2046" y="10389"/>
                  </a:cubicBezTo>
                  <a:lnTo>
                    <a:pt x="2046" y="11541"/>
                  </a:lnTo>
                  <a:cubicBezTo>
                    <a:pt x="2046" y="11541"/>
                    <a:pt x="2046" y="10134"/>
                    <a:pt x="2046" y="9750"/>
                  </a:cubicBezTo>
                  <a:cubicBezTo>
                    <a:pt x="2046" y="9366"/>
                    <a:pt x="2046" y="10645"/>
                    <a:pt x="2046" y="11029"/>
                  </a:cubicBezTo>
                  <a:cubicBezTo>
                    <a:pt x="2046" y="11413"/>
                    <a:pt x="2046" y="9238"/>
                    <a:pt x="2046" y="10134"/>
                  </a:cubicBezTo>
                  <a:cubicBezTo>
                    <a:pt x="2046" y="11029"/>
                    <a:pt x="4092" y="14610"/>
                    <a:pt x="3965" y="14610"/>
                  </a:cubicBezTo>
                  <a:close/>
                  <a:moveTo>
                    <a:pt x="5244" y="14610"/>
                  </a:moveTo>
                  <a:cubicBezTo>
                    <a:pt x="5244" y="14610"/>
                    <a:pt x="5244" y="15250"/>
                    <a:pt x="5244" y="14610"/>
                  </a:cubicBezTo>
                  <a:cubicBezTo>
                    <a:pt x="5244" y="13971"/>
                    <a:pt x="5244" y="13843"/>
                    <a:pt x="5244" y="14099"/>
                  </a:cubicBezTo>
                  <a:close/>
                  <a:moveTo>
                    <a:pt x="7034" y="12692"/>
                  </a:moveTo>
                  <a:cubicBezTo>
                    <a:pt x="7034" y="12692"/>
                    <a:pt x="7034" y="12692"/>
                    <a:pt x="7034" y="12692"/>
                  </a:cubicBezTo>
                  <a:cubicBezTo>
                    <a:pt x="7034" y="12692"/>
                    <a:pt x="7034" y="11924"/>
                    <a:pt x="7034" y="12180"/>
                  </a:cubicBezTo>
                  <a:close/>
                  <a:moveTo>
                    <a:pt x="12023" y="7192"/>
                  </a:moveTo>
                  <a:lnTo>
                    <a:pt x="12023" y="7192"/>
                  </a:lnTo>
                  <a:lnTo>
                    <a:pt x="12023" y="7192"/>
                  </a:lnTo>
                  <a:close/>
                  <a:moveTo>
                    <a:pt x="0" y="8087"/>
                  </a:moveTo>
                  <a:lnTo>
                    <a:pt x="0" y="8087"/>
                  </a:lnTo>
                  <a:cubicBezTo>
                    <a:pt x="0" y="8087"/>
                    <a:pt x="128" y="8087"/>
                    <a:pt x="128" y="7831"/>
                  </a:cubicBezTo>
                  <a:close/>
                </a:path>
              </a:pathLst>
            </a:custGeom>
            <a:solidFill>
              <a:srgbClr val="FF725E"/>
            </a:solidFill>
            <a:ln w="12783" cap="flat">
              <a:noFill/>
              <a:prstDash val="solid"/>
              <a:miter/>
            </a:ln>
          </p:spPr>
          <p:txBody>
            <a:bodyPr rtlCol="0" anchor="ctr"/>
            <a:lstStyle/>
            <a:p>
              <a:endParaRPr lang="en-US"/>
            </a:p>
          </p:txBody>
        </p:sp>
        <p:sp>
          <p:nvSpPr>
            <p:cNvPr id="1244" name="Freeform: Shape 1243">
              <a:extLst>
                <a:ext uri="{FF2B5EF4-FFF2-40B4-BE49-F238E27FC236}">
                  <a16:creationId xmlns:a16="http://schemas.microsoft.com/office/drawing/2014/main" id="{F2705ED3-63E1-E4B8-BA76-5AE886580C34}"/>
                </a:ext>
              </a:extLst>
            </p:cNvPr>
            <p:cNvSpPr/>
            <p:nvPr/>
          </p:nvSpPr>
          <p:spPr>
            <a:xfrm>
              <a:off x="3645753" y="5988703"/>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45" name="Freeform: Shape 1244">
              <a:extLst>
                <a:ext uri="{FF2B5EF4-FFF2-40B4-BE49-F238E27FC236}">
                  <a16:creationId xmlns:a16="http://schemas.microsoft.com/office/drawing/2014/main" id="{3EBE6CA5-32E0-0E7D-12DA-295E50F0C1E4}"/>
                </a:ext>
              </a:extLst>
            </p:cNvPr>
            <p:cNvSpPr/>
            <p:nvPr/>
          </p:nvSpPr>
          <p:spPr>
            <a:xfrm>
              <a:off x="3642045" y="5990622"/>
              <a:ext cx="12789" cy="127"/>
            </a:xfrm>
            <a:custGeom>
              <a:avLst/>
              <a:gdLst>
                <a:gd name="connsiteX0" fmla="*/ 0 w 12789"/>
                <a:gd name="connsiteY0" fmla="*/ 0 h 127"/>
                <a:gd name="connsiteX1" fmla="*/ 0 w 12789"/>
                <a:gd name="connsiteY1" fmla="*/ 0 h 127"/>
                <a:gd name="connsiteX2" fmla="*/ 0 w 12789"/>
                <a:gd name="connsiteY2" fmla="*/ 128 h 127"/>
                <a:gd name="connsiteX3" fmla="*/ 0 w 12789"/>
                <a:gd name="connsiteY3" fmla="*/ 0 h 127"/>
              </a:gdLst>
              <a:ahLst/>
              <a:cxnLst>
                <a:cxn ang="0">
                  <a:pos x="connsiteX0" y="connsiteY0"/>
                </a:cxn>
                <a:cxn ang="0">
                  <a:pos x="connsiteX1" y="connsiteY1"/>
                </a:cxn>
                <a:cxn ang="0">
                  <a:pos x="connsiteX2" y="connsiteY2"/>
                </a:cxn>
                <a:cxn ang="0">
                  <a:pos x="connsiteX3" y="connsiteY3"/>
                </a:cxn>
              </a:cxnLst>
              <a:rect l="l" t="t" r="r" b="b"/>
              <a:pathLst>
                <a:path w="12789" h="127">
                  <a:moveTo>
                    <a:pt x="0" y="0"/>
                  </a:moveTo>
                  <a:lnTo>
                    <a:pt x="0" y="0"/>
                  </a:lnTo>
                  <a:lnTo>
                    <a:pt x="0" y="128"/>
                  </a:lnTo>
                  <a:lnTo>
                    <a:pt x="0" y="0"/>
                  </a:lnTo>
                  <a:close/>
                </a:path>
              </a:pathLst>
            </a:custGeom>
            <a:solidFill>
              <a:srgbClr val="FF725E"/>
            </a:solidFill>
            <a:ln w="12783" cap="flat">
              <a:noFill/>
              <a:prstDash val="solid"/>
              <a:miter/>
            </a:ln>
          </p:spPr>
          <p:txBody>
            <a:bodyPr rtlCol="0" anchor="ctr"/>
            <a:lstStyle/>
            <a:p>
              <a:endParaRPr lang="en-US"/>
            </a:p>
          </p:txBody>
        </p:sp>
        <p:sp>
          <p:nvSpPr>
            <p:cNvPr id="1246" name="Freeform: Shape 1245">
              <a:extLst>
                <a:ext uri="{FF2B5EF4-FFF2-40B4-BE49-F238E27FC236}">
                  <a16:creationId xmlns:a16="http://schemas.microsoft.com/office/drawing/2014/main" id="{0DA68173-210D-BB81-CC27-E598A3B242CC}"/>
                </a:ext>
              </a:extLst>
            </p:cNvPr>
            <p:cNvSpPr/>
            <p:nvPr/>
          </p:nvSpPr>
          <p:spPr>
            <a:xfrm>
              <a:off x="3649591" y="598895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47" name="Freeform: Shape 1246">
              <a:extLst>
                <a:ext uri="{FF2B5EF4-FFF2-40B4-BE49-F238E27FC236}">
                  <a16:creationId xmlns:a16="http://schemas.microsoft.com/office/drawing/2014/main" id="{41049C6F-FDA6-830C-DA69-EBE93F580413}"/>
                </a:ext>
              </a:extLst>
            </p:cNvPr>
            <p:cNvSpPr/>
            <p:nvPr/>
          </p:nvSpPr>
          <p:spPr>
            <a:xfrm>
              <a:off x="3651509" y="5980773"/>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248" name="Freeform: Shape 1247">
              <a:extLst>
                <a:ext uri="{FF2B5EF4-FFF2-40B4-BE49-F238E27FC236}">
                  <a16:creationId xmlns:a16="http://schemas.microsoft.com/office/drawing/2014/main" id="{2CBE22E0-B044-CF04-03FC-5792A102A5FE}"/>
                </a:ext>
              </a:extLst>
            </p:cNvPr>
            <p:cNvSpPr/>
            <p:nvPr/>
          </p:nvSpPr>
          <p:spPr>
            <a:xfrm>
              <a:off x="3652404" y="5985761"/>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249" name="Freeform: Shape 1248">
              <a:extLst>
                <a:ext uri="{FF2B5EF4-FFF2-40B4-BE49-F238E27FC236}">
                  <a16:creationId xmlns:a16="http://schemas.microsoft.com/office/drawing/2014/main" id="{AD03D03E-3BDD-34D5-772B-3E41A0C3C6E6}"/>
                </a:ext>
              </a:extLst>
            </p:cNvPr>
            <p:cNvSpPr/>
            <p:nvPr/>
          </p:nvSpPr>
          <p:spPr>
            <a:xfrm>
              <a:off x="3651765" y="5983292"/>
              <a:ext cx="56" cy="579"/>
            </a:xfrm>
            <a:custGeom>
              <a:avLst/>
              <a:gdLst>
                <a:gd name="connsiteX0" fmla="*/ 0 w 56"/>
                <a:gd name="connsiteY0" fmla="*/ 295 h 579"/>
                <a:gd name="connsiteX1" fmla="*/ 0 w 56"/>
                <a:gd name="connsiteY1" fmla="*/ 295 h 579"/>
                <a:gd name="connsiteX2" fmla="*/ 0 w 56"/>
                <a:gd name="connsiteY2" fmla="*/ 295 h 579"/>
                <a:gd name="connsiteX3" fmla="*/ 0 w 56"/>
                <a:gd name="connsiteY3" fmla="*/ 295 h 579"/>
              </a:gdLst>
              <a:ahLst/>
              <a:cxnLst>
                <a:cxn ang="0">
                  <a:pos x="connsiteX0" y="connsiteY0"/>
                </a:cxn>
                <a:cxn ang="0">
                  <a:pos x="connsiteX1" y="connsiteY1"/>
                </a:cxn>
                <a:cxn ang="0">
                  <a:pos x="connsiteX2" y="connsiteY2"/>
                </a:cxn>
                <a:cxn ang="0">
                  <a:pos x="connsiteX3" y="connsiteY3"/>
                </a:cxn>
              </a:cxnLst>
              <a:rect l="l" t="t" r="r" b="b"/>
              <a:pathLst>
                <a:path w="56" h="579">
                  <a:moveTo>
                    <a:pt x="0" y="295"/>
                  </a:moveTo>
                  <a:cubicBezTo>
                    <a:pt x="0" y="935"/>
                    <a:pt x="0" y="295"/>
                    <a:pt x="0" y="295"/>
                  </a:cubicBezTo>
                  <a:lnTo>
                    <a:pt x="0" y="295"/>
                  </a:lnTo>
                  <a:cubicBezTo>
                    <a:pt x="128" y="-216"/>
                    <a:pt x="0" y="40"/>
                    <a:pt x="0" y="295"/>
                  </a:cubicBezTo>
                  <a:close/>
                </a:path>
              </a:pathLst>
            </a:custGeom>
            <a:solidFill>
              <a:srgbClr val="FF725E"/>
            </a:solidFill>
            <a:ln w="12783" cap="flat">
              <a:noFill/>
              <a:prstDash val="solid"/>
              <a:miter/>
            </a:ln>
          </p:spPr>
          <p:txBody>
            <a:bodyPr rtlCol="0" anchor="ctr"/>
            <a:lstStyle/>
            <a:p>
              <a:endParaRPr lang="en-US"/>
            </a:p>
          </p:txBody>
        </p:sp>
        <p:sp>
          <p:nvSpPr>
            <p:cNvPr id="1250" name="Freeform: Shape 1249">
              <a:extLst>
                <a:ext uri="{FF2B5EF4-FFF2-40B4-BE49-F238E27FC236}">
                  <a16:creationId xmlns:a16="http://schemas.microsoft.com/office/drawing/2014/main" id="{7E11FBF5-77D3-81E1-8E1D-ED23C8CC0432}"/>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251" name="Freeform: Shape 1250">
              <a:extLst>
                <a:ext uri="{FF2B5EF4-FFF2-40B4-BE49-F238E27FC236}">
                  <a16:creationId xmlns:a16="http://schemas.microsoft.com/office/drawing/2014/main" id="{CB15BDD3-9582-22F8-7D31-EA6B0BA2201B}"/>
                </a:ext>
              </a:extLst>
            </p:cNvPr>
            <p:cNvSpPr/>
            <p:nvPr/>
          </p:nvSpPr>
          <p:spPr>
            <a:xfrm>
              <a:off x="3651069" y="5981560"/>
              <a:ext cx="56" cy="551"/>
            </a:xfrm>
            <a:custGeom>
              <a:avLst/>
              <a:gdLst>
                <a:gd name="connsiteX0" fmla="*/ 57 w 56"/>
                <a:gd name="connsiteY0" fmla="*/ 492 h 551"/>
                <a:gd name="connsiteX1" fmla="*/ 57 w 56"/>
                <a:gd name="connsiteY1" fmla="*/ 492 h 551"/>
                <a:gd name="connsiteX2" fmla="*/ 57 w 56"/>
                <a:gd name="connsiteY2" fmla="*/ 492 h 551"/>
              </a:gdLst>
              <a:ahLst/>
              <a:cxnLst>
                <a:cxn ang="0">
                  <a:pos x="connsiteX0" y="connsiteY0"/>
                </a:cxn>
                <a:cxn ang="0">
                  <a:pos x="connsiteX1" y="connsiteY1"/>
                </a:cxn>
                <a:cxn ang="0">
                  <a:pos x="connsiteX2" y="connsiteY2"/>
                </a:cxn>
              </a:cxnLst>
              <a:rect l="l" t="t" r="r" b="b"/>
              <a:pathLst>
                <a:path w="56" h="551">
                  <a:moveTo>
                    <a:pt x="57" y="492"/>
                  </a:moveTo>
                  <a:lnTo>
                    <a:pt x="57" y="492"/>
                  </a:lnTo>
                  <a:cubicBezTo>
                    <a:pt x="57" y="-787"/>
                    <a:pt x="-71" y="876"/>
                    <a:pt x="57" y="492"/>
                  </a:cubicBezTo>
                  <a:close/>
                </a:path>
              </a:pathLst>
            </a:custGeom>
            <a:solidFill>
              <a:srgbClr val="FF725E"/>
            </a:solidFill>
            <a:ln w="12783" cap="flat">
              <a:noFill/>
              <a:prstDash val="solid"/>
              <a:miter/>
            </a:ln>
          </p:spPr>
          <p:txBody>
            <a:bodyPr rtlCol="0" anchor="ctr"/>
            <a:lstStyle/>
            <a:p>
              <a:endParaRPr lang="en-US"/>
            </a:p>
          </p:txBody>
        </p:sp>
        <p:sp>
          <p:nvSpPr>
            <p:cNvPr id="1252" name="Freeform: Shape 1251">
              <a:extLst>
                <a:ext uri="{FF2B5EF4-FFF2-40B4-BE49-F238E27FC236}">
                  <a16:creationId xmlns:a16="http://schemas.microsoft.com/office/drawing/2014/main" id="{DA9B6085-1362-8622-4C88-7B947B1490AA}"/>
                </a:ext>
              </a:extLst>
            </p:cNvPr>
            <p:cNvSpPr/>
            <p:nvPr/>
          </p:nvSpPr>
          <p:spPr>
            <a:xfrm>
              <a:off x="3651893" y="5984994"/>
              <a:ext cx="12789" cy="767"/>
            </a:xfrm>
            <a:custGeom>
              <a:avLst/>
              <a:gdLst>
                <a:gd name="connsiteX0" fmla="*/ 0 w 12789"/>
                <a:gd name="connsiteY0" fmla="*/ 767 h 767"/>
                <a:gd name="connsiteX1" fmla="*/ 0 w 12789"/>
                <a:gd name="connsiteY1" fmla="*/ 0 h 767"/>
                <a:gd name="connsiteX2" fmla="*/ 0 w 12789"/>
                <a:gd name="connsiteY2" fmla="*/ 640 h 767"/>
                <a:gd name="connsiteX3" fmla="*/ 0 w 12789"/>
                <a:gd name="connsiteY3" fmla="*/ 767 h 767"/>
              </a:gdLst>
              <a:ahLst/>
              <a:cxnLst>
                <a:cxn ang="0">
                  <a:pos x="connsiteX0" y="connsiteY0"/>
                </a:cxn>
                <a:cxn ang="0">
                  <a:pos x="connsiteX1" y="connsiteY1"/>
                </a:cxn>
                <a:cxn ang="0">
                  <a:pos x="connsiteX2" y="connsiteY2"/>
                </a:cxn>
                <a:cxn ang="0">
                  <a:pos x="connsiteX3" y="connsiteY3"/>
                </a:cxn>
              </a:cxnLst>
              <a:rect l="l" t="t" r="r" b="b"/>
              <a:pathLst>
                <a:path w="12789" h="767">
                  <a:moveTo>
                    <a:pt x="0" y="767"/>
                  </a:moveTo>
                  <a:lnTo>
                    <a:pt x="0" y="0"/>
                  </a:lnTo>
                  <a:lnTo>
                    <a:pt x="0" y="640"/>
                  </a:lnTo>
                  <a:lnTo>
                    <a:pt x="0" y="767"/>
                  </a:lnTo>
                  <a:close/>
                </a:path>
              </a:pathLst>
            </a:custGeom>
            <a:solidFill>
              <a:srgbClr val="FF725E"/>
            </a:solidFill>
            <a:ln w="12783" cap="flat">
              <a:noFill/>
              <a:prstDash val="solid"/>
              <a:miter/>
            </a:ln>
          </p:spPr>
          <p:txBody>
            <a:bodyPr rtlCol="0" anchor="ctr"/>
            <a:lstStyle/>
            <a:p>
              <a:endParaRPr lang="en-US"/>
            </a:p>
          </p:txBody>
        </p:sp>
        <p:sp>
          <p:nvSpPr>
            <p:cNvPr id="1253" name="Freeform: Shape 1252">
              <a:extLst>
                <a:ext uri="{FF2B5EF4-FFF2-40B4-BE49-F238E27FC236}">
                  <a16:creationId xmlns:a16="http://schemas.microsoft.com/office/drawing/2014/main" id="{97AAD579-479F-29F3-FC70-61EDACEC4F57}"/>
                </a:ext>
              </a:extLst>
            </p:cNvPr>
            <p:cNvSpPr/>
            <p:nvPr/>
          </p:nvSpPr>
          <p:spPr>
            <a:xfrm>
              <a:off x="3651509" y="5985250"/>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lnTo>
                    <a:pt x="0" y="0"/>
                  </a:lnTo>
                  <a:close/>
                </a:path>
              </a:pathLst>
            </a:custGeom>
            <a:solidFill>
              <a:srgbClr val="FF725E"/>
            </a:solidFill>
            <a:ln w="12783" cap="flat">
              <a:noFill/>
              <a:prstDash val="solid"/>
              <a:miter/>
            </a:ln>
          </p:spPr>
          <p:txBody>
            <a:bodyPr rtlCol="0" anchor="ctr"/>
            <a:lstStyle/>
            <a:p>
              <a:endParaRPr lang="en-US"/>
            </a:p>
          </p:txBody>
        </p:sp>
        <p:sp>
          <p:nvSpPr>
            <p:cNvPr id="1254" name="Freeform: Shape 1253">
              <a:extLst>
                <a:ext uri="{FF2B5EF4-FFF2-40B4-BE49-F238E27FC236}">
                  <a16:creationId xmlns:a16="http://schemas.microsoft.com/office/drawing/2014/main" id="{D235C423-7366-8B57-3640-1AEAB0BA8155}"/>
                </a:ext>
              </a:extLst>
            </p:cNvPr>
            <p:cNvSpPr/>
            <p:nvPr/>
          </p:nvSpPr>
          <p:spPr>
            <a:xfrm>
              <a:off x="3651509" y="5985122"/>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55" name="Freeform: Shape 1254">
              <a:extLst>
                <a:ext uri="{FF2B5EF4-FFF2-40B4-BE49-F238E27FC236}">
                  <a16:creationId xmlns:a16="http://schemas.microsoft.com/office/drawing/2014/main" id="{F187A2EA-6750-2D1D-F19F-1195F5B60ED2}"/>
                </a:ext>
              </a:extLst>
            </p:cNvPr>
            <p:cNvSpPr/>
            <p:nvPr/>
          </p:nvSpPr>
          <p:spPr>
            <a:xfrm>
              <a:off x="3651765" y="5985761"/>
              <a:ext cx="12789" cy="255"/>
            </a:xfrm>
            <a:custGeom>
              <a:avLst/>
              <a:gdLst>
                <a:gd name="connsiteX0" fmla="*/ 0 w 12789"/>
                <a:gd name="connsiteY0" fmla="*/ 256 h 255"/>
                <a:gd name="connsiteX1" fmla="*/ 0 w 12789"/>
                <a:gd name="connsiteY1" fmla="*/ 128 h 255"/>
                <a:gd name="connsiteX2" fmla="*/ 0 w 12789"/>
                <a:gd name="connsiteY2" fmla="*/ 0 h 255"/>
                <a:gd name="connsiteX3" fmla="*/ 0 w 12789"/>
                <a:gd name="connsiteY3" fmla="*/ 256 h 255"/>
              </a:gdLst>
              <a:ahLst/>
              <a:cxnLst>
                <a:cxn ang="0">
                  <a:pos x="connsiteX0" y="connsiteY0"/>
                </a:cxn>
                <a:cxn ang="0">
                  <a:pos x="connsiteX1" y="connsiteY1"/>
                </a:cxn>
                <a:cxn ang="0">
                  <a:pos x="connsiteX2" y="connsiteY2"/>
                </a:cxn>
                <a:cxn ang="0">
                  <a:pos x="connsiteX3" y="connsiteY3"/>
                </a:cxn>
              </a:cxnLst>
              <a:rect l="l" t="t" r="r" b="b"/>
              <a:pathLst>
                <a:path w="12789" h="255">
                  <a:moveTo>
                    <a:pt x="0" y="256"/>
                  </a:moveTo>
                  <a:lnTo>
                    <a:pt x="0" y="128"/>
                  </a:lnTo>
                  <a:lnTo>
                    <a:pt x="0" y="0"/>
                  </a:lnTo>
                  <a:lnTo>
                    <a:pt x="0" y="256"/>
                  </a:lnTo>
                  <a:close/>
                </a:path>
              </a:pathLst>
            </a:custGeom>
            <a:solidFill>
              <a:srgbClr val="FF725E"/>
            </a:solidFill>
            <a:ln w="12783" cap="flat">
              <a:noFill/>
              <a:prstDash val="solid"/>
              <a:miter/>
            </a:ln>
          </p:spPr>
          <p:txBody>
            <a:bodyPr rtlCol="0" anchor="ctr"/>
            <a:lstStyle/>
            <a:p>
              <a:endParaRPr lang="en-US"/>
            </a:p>
          </p:txBody>
        </p:sp>
        <p:sp>
          <p:nvSpPr>
            <p:cNvPr id="1256" name="Freeform: Shape 1255">
              <a:extLst>
                <a:ext uri="{FF2B5EF4-FFF2-40B4-BE49-F238E27FC236}">
                  <a16:creationId xmlns:a16="http://schemas.microsoft.com/office/drawing/2014/main" id="{DE5069B1-23CD-FC24-A5C7-44905275A185}"/>
                </a:ext>
              </a:extLst>
            </p:cNvPr>
            <p:cNvSpPr/>
            <p:nvPr/>
          </p:nvSpPr>
          <p:spPr>
            <a:xfrm>
              <a:off x="3650614" y="5985122"/>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lnTo>
                    <a:pt x="0" y="0"/>
                  </a:ln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257" name="Freeform: Shape 1256">
              <a:extLst>
                <a:ext uri="{FF2B5EF4-FFF2-40B4-BE49-F238E27FC236}">
                  <a16:creationId xmlns:a16="http://schemas.microsoft.com/office/drawing/2014/main" id="{13B46F20-D9F5-F5E0-8705-F622FC2A4749}"/>
                </a:ext>
              </a:extLst>
            </p:cNvPr>
            <p:cNvSpPr/>
            <p:nvPr/>
          </p:nvSpPr>
          <p:spPr>
            <a:xfrm>
              <a:off x="3650997" y="5987168"/>
              <a:ext cx="12789" cy="12789"/>
            </a:xfrm>
            <a:custGeom>
              <a:avLst/>
              <a:gdLst>
                <a:gd name="connsiteX0" fmla="*/ 0 w 12789"/>
                <a:gd name="connsiteY0" fmla="*/ 0 h 12789"/>
                <a:gd name="connsiteX1" fmla="*/ 0 w 12789"/>
                <a:gd name="connsiteY1" fmla="*/ 0 h 12789"/>
                <a:gd name="connsiteX2" fmla="*/ 0 w 12789"/>
                <a:gd name="connsiteY2" fmla="*/ 0 h 12789"/>
              </a:gdLst>
              <a:ahLst/>
              <a:cxnLst>
                <a:cxn ang="0">
                  <a:pos x="connsiteX0" y="connsiteY0"/>
                </a:cxn>
                <a:cxn ang="0">
                  <a:pos x="connsiteX1" y="connsiteY1"/>
                </a:cxn>
                <a:cxn ang="0">
                  <a:pos x="connsiteX2" y="connsiteY2"/>
                </a:cxn>
              </a:cxnLst>
              <a:rect l="l" t="t" r="r" b="b"/>
              <a:pathLst>
                <a:path w="12789" h="12789">
                  <a:moveTo>
                    <a:pt x="0" y="0"/>
                  </a:moveTo>
                  <a:cubicBezTo>
                    <a:pt x="0" y="0"/>
                    <a:pt x="0" y="0"/>
                    <a:pt x="0" y="0"/>
                  </a:cubicBezTo>
                  <a:lnTo>
                    <a:pt x="0" y="0"/>
                  </a:lnTo>
                  <a:close/>
                </a:path>
              </a:pathLst>
            </a:custGeom>
            <a:solidFill>
              <a:srgbClr val="FF725E"/>
            </a:solidFill>
            <a:ln w="12783" cap="flat">
              <a:noFill/>
              <a:prstDash val="solid"/>
              <a:miter/>
            </a:ln>
          </p:spPr>
          <p:txBody>
            <a:bodyPr rtlCol="0" anchor="ctr"/>
            <a:lstStyle/>
            <a:p>
              <a:endParaRPr lang="en-US"/>
            </a:p>
          </p:txBody>
        </p:sp>
        <p:sp>
          <p:nvSpPr>
            <p:cNvPr id="1258" name="Freeform: Shape 1257">
              <a:extLst>
                <a:ext uri="{FF2B5EF4-FFF2-40B4-BE49-F238E27FC236}">
                  <a16:creationId xmlns:a16="http://schemas.microsoft.com/office/drawing/2014/main" id="{CA47B0BA-F5F5-F656-AE9C-51885E1A817D}"/>
                </a:ext>
              </a:extLst>
            </p:cNvPr>
            <p:cNvSpPr/>
            <p:nvPr/>
          </p:nvSpPr>
          <p:spPr>
            <a:xfrm>
              <a:off x="3650742" y="5987424"/>
              <a:ext cx="56" cy="767"/>
            </a:xfrm>
            <a:custGeom>
              <a:avLst/>
              <a:gdLst>
                <a:gd name="connsiteX0" fmla="*/ 0 w 56"/>
                <a:gd name="connsiteY0" fmla="*/ 0 h 767"/>
                <a:gd name="connsiteX1" fmla="*/ 0 w 56"/>
                <a:gd name="connsiteY1" fmla="*/ 767 h 767"/>
                <a:gd name="connsiteX2" fmla="*/ 0 w 56"/>
                <a:gd name="connsiteY2" fmla="*/ 0 h 767"/>
              </a:gdLst>
              <a:ahLst/>
              <a:cxnLst>
                <a:cxn ang="0">
                  <a:pos x="connsiteX0" y="connsiteY0"/>
                </a:cxn>
                <a:cxn ang="0">
                  <a:pos x="connsiteX1" y="connsiteY1"/>
                </a:cxn>
                <a:cxn ang="0">
                  <a:pos x="connsiteX2" y="connsiteY2"/>
                </a:cxn>
              </a:cxnLst>
              <a:rect l="l" t="t" r="r" b="b"/>
              <a:pathLst>
                <a:path w="56" h="767">
                  <a:moveTo>
                    <a:pt x="0" y="0"/>
                  </a:moveTo>
                  <a:cubicBezTo>
                    <a:pt x="0" y="0"/>
                    <a:pt x="0" y="767"/>
                    <a:pt x="0" y="767"/>
                  </a:cubicBezTo>
                  <a:cubicBezTo>
                    <a:pt x="0" y="767"/>
                    <a:pt x="128" y="256"/>
                    <a:pt x="0" y="0"/>
                  </a:cubicBezTo>
                  <a:close/>
                </a:path>
              </a:pathLst>
            </a:custGeom>
            <a:solidFill>
              <a:srgbClr val="FF725E"/>
            </a:solidFill>
            <a:ln w="12783" cap="flat">
              <a:noFill/>
              <a:prstDash val="solid"/>
              <a:miter/>
            </a:ln>
          </p:spPr>
          <p:txBody>
            <a:bodyPr rtlCol="0" anchor="ctr"/>
            <a:lstStyle/>
            <a:p>
              <a:endParaRPr lang="en-US"/>
            </a:p>
          </p:txBody>
        </p:sp>
        <p:sp>
          <p:nvSpPr>
            <p:cNvPr id="1259" name="Freeform: Shape 1258">
              <a:extLst>
                <a:ext uri="{FF2B5EF4-FFF2-40B4-BE49-F238E27FC236}">
                  <a16:creationId xmlns:a16="http://schemas.microsoft.com/office/drawing/2014/main" id="{D5EAD18D-FA71-765C-0841-0CA331318010}"/>
                </a:ext>
              </a:extLst>
            </p:cNvPr>
            <p:cNvSpPr/>
            <p:nvPr/>
          </p:nvSpPr>
          <p:spPr>
            <a:xfrm>
              <a:off x="3649335" y="5984738"/>
              <a:ext cx="12789" cy="1534"/>
            </a:xfrm>
            <a:custGeom>
              <a:avLst/>
              <a:gdLst>
                <a:gd name="connsiteX0" fmla="*/ 0 w 12789"/>
                <a:gd name="connsiteY0" fmla="*/ 1535 h 1534"/>
                <a:gd name="connsiteX1" fmla="*/ 0 w 12789"/>
                <a:gd name="connsiteY1" fmla="*/ 1535 h 1534"/>
                <a:gd name="connsiteX2" fmla="*/ 0 w 12789"/>
                <a:gd name="connsiteY2" fmla="*/ 0 h 1534"/>
                <a:gd name="connsiteX3" fmla="*/ 0 w 12789"/>
                <a:gd name="connsiteY3" fmla="*/ 1535 h 1534"/>
              </a:gdLst>
              <a:ahLst/>
              <a:cxnLst>
                <a:cxn ang="0">
                  <a:pos x="connsiteX0" y="connsiteY0"/>
                </a:cxn>
                <a:cxn ang="0">
                  <a:pos x="connsiteX1" y="connsiteY1"/>
                </a:cxn>
                <a:cxn ang="0">
                  <a:pos x="connsiteX2" y="connsiteY2"/>
                </a:cxn>
                <a:cxn ang="0">
                  <a:pos x="connsiteX3" y="connsiteY3"/>
                </a:cxn>
              </a:cxnLst>
              <a:rect l="l" t="t" r="r" b="b"/>
              <a:pathLst>
                <a:path w="12789" h="1534">
                  <a:moveTo>
                    <a:pt x="0" y="1535"/>
                  </a:moveTo>
                  <a:lnTo>
                    <a:pt x="0" y="1535"/>
                  </a:lnTo>
                  <a:lnTo>
                    <a:pt x="0" y="0"/>
                  </a:lnTo>
                  <a:lnTo>
                    <a:pt x="0" y="1535"/>
                  </a:lnTo>
                  <a:close/>
                </a:path>
              </a:pathLst>
            </a:custGeom>
            <a:solidFill>
              <a:srgbClr val="FF725E"/>
            </a:solidFill>
            <a:ln w="12783" cap="flat">
              <a:noFill/>
              <a:prstDash val="solid"/>
              <a:miter/>
            </a:ln>
          </p:spPr>
          <p:txBody>
            <a:bodyPr rtlCol="0" anchor="ctr"/>
            <a:lstStyle/>
            <a:p>
              <a:endParaRPr lang="en-US"/>
            </a:p>
          </p:txBody>
        </p:sp>
        <p:sp>
          <p:nvSpPr>
            <p:cNvPr id="1260" name="Freeform: Shape 1259">
              <a:extLst>
                <a:ext uri="{FF2B5EF4-FFF2-40B4-BE49-F238E27FC236}">
                  <a16:creationId xmlns:a16="http://schemas.microsoft.com/office/drawing/2014/main" id="{F2B64650-FEBF-C47B-EA3C-9AEB4CB9B023}"/>
                </a:ext>
              </a:extLst>
            </p:cNvPr>
            <p:cNvSpPr/>
            <p:nvPr/>
          </p:nvSpPr>
          <p:spPr>
            <a:xfrm>
              <a:off x="3648383" y="5989409"/>
              <a:ext cx="56" cy="828"/>
            </a:xfrm>
            <a:custGeom>
              <a:avLst/>
              <a:gdLst>
                <a:gd name="connsiteX0" fmla="*/ 57 w 56"/>
                <a:gd name="connsiteY0" fmla="*/ 829 h 828"/>
                <a:gd name="connsiteX1" fmla="*/ 57 w 56"/>
                <a:gd name="connsiteY1" fmla="*/ 829 h 828"/>
                <a:gd name="connsiteX2" fmla="*/ 57 w 56"/>
                <a:gd name="connsiteY2" fmla="*/ 61 h 828"/>
                <a:gd name="connsiteX3" fmla="*/ 57 w 56"/>
                <a:gd name="connsiteY3" fmla="*/ 829 h 828"/>
              </a:gdLst>
              <a:ahLst/>
              <a:cxnLst>
                <a:cxn ang="0">
                  <a:pos x="connsiteX0" y="connsiteY0"/>
                </a:cxn>
                <a:cxn ang="0">
                  <a:pos x="connsiteX1" y="connsiteY1"/>
                </a:cxn>
                <a:cxn ang="0">
                  <a:pos x="connsiteX2" y="connsiteY2"/>
                </a:cxn>
                <a:cxn ang="0">
                  <a:pos x="connsiteX3" y="connsiteY3"/>
                </a:cxn>
              </a:cxnLst>
              <a:rect l="l" t="t" r="r" b="b"/>
              <a:pathLst>
                <a:path w="56" h="828">
                  <a:moveTo>
                    <a:pt x="57" y="829"/>
                  </a:moveTo>
                  <a:cubicBezTo>
                    <a:pt x="57" y="829"/>
                    <a:pt x="57" y="-194"/>
                    <a:pt x="57" y="829"/>
                  </a:cubicBezTo>
                  <a:lnTo>
                    <a:pt x="57" y="61"/>
                  </a:lnTo>
                  <a:cubicBezTo>
                    <a:pt x="57" y="61"/>
                    <a:pt x="-71" y="-322"/>
                    <a:pt x="57" y="829"/>
                  </a:cubicBezTo>
                  <a:close/>
                </a:path>
              </a:pathLst>
            </a:custGeom>
            <a:solidFill>
              <a:srgbClr val="FF725E"/>
            </a:solidFill>
            <a:ln w="12783" cap="flat">
              <a:noFill/>
              <a:prstDash val="solid"/>
              <a:miter/>
            </a:ln>
          </p:spPr>
          <p:txBody>
            <a:bodyPr rtlCol="0" anchor="ctr"/>
            <a:lstStyle/>
            <a:p>
              <a:endParaRPr lang="en-US"/>
            </a:p>
          </p:txBody>
        </p:sp>
        <p:sp>
          <p:nvSpPr>
            <p:cNvPr id="1261" name="Freeform: Shape 1260">
              <a:extLst>
                <a:ext uri="{FF2B5EF4-FFF2-40B4-BE49-F238E27FC236}">
                  <a16:creationId xmlns:a16="http://schemas.microsoft.com/office/drawing/2014/main" id="{72E6C516-8979-326B-7E62-B96D6878D702}"/>
                </a:ext>
              </a:extLst>
            </p:cNvPr>
            <p:cNvSpPr/>
            <p:nvPr/>
          </p:nvSpPr>
          <p:spPr>
            <a:xfrm>
              <a:off x="3648440" y="5988959"/>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62" name="Freeform: Shape 1261">
              <a:extLst>
                <a:ext uri="{FF2B5EF4-FFF2-40B4-BE49-F238E27FC236}">
                  <a16:creationId xmlns:a16="http://schemas.microsoft.com/office/drawing/2014/main" id="{C6D9235D-ECE1-FF75-E413-58CD8EE4C4D2}"/>
                </a:ext>
              </a:extLst>
            </p:cNvPr>
            <p:cNvSpPr/>
            <p:nvPr/>
          </p:nvSpPr>
          <p:spPr>
            <a:xfrm>
              <a:off x="3634882" y="5982436"/>
              <a:ext cx="12789" cy="511"/>
            </a:xfrm>
            <a:custGeom>
              <a:avLst/>
              <a:gdLst>
                <a:gd name="connsiteX0" fmla="*/ 0 w 12789"/>
                <a:gd name="connsiteY0" fmla="*/ 256 h 511"/>
                <a:gd name="connsiteX1" fmla="*/ 0 w 12789"/>
                <a:gd name="connsiteY1" fmla="*/ 0 h 511"/>
                <a:gd name="connsiteX2" fmla="*/ 0 w 12789"/>
                <a:gd name="connsiteY2" fmla="*/ 512 h 511"/>
                <a:gd name="connsiteX3" fmla="*/ 0 w 12789"/>
                <a:gd name="connsiteY3" fmla="*/ 256 h 511"/>
              </a:gdLst>
              <a:ahLst/>
              <a:cxnLst>
                <a:cxn ang="0">
                  <a:pos x="connsiteX0" y="connsiteY0"/>
                </a:cxn>
                <a:cxn ang="0">
                  <a:pos x="connsiteX1" y="connsiteY1"/>
                </a:cxn>
                <a:cxn ang="0">
                  <a:pos x="connsiteX2" y="connsiteY2"/>
                </a:cxn>
                <a:cxn ang="0">
                  <a:pos x="connsiteX3" y="connsiteY3"/>
                </a:cxn>
              </a:cxnLst>
              <a:rect l="l" t="t" r="r" b="b"/>
              <a:pathLst>
                <a:path w="12789" h="511">
                  <a:moveTo>
                    <a:pt x="0" y="256"/>
                  </a:moveTo>
                  <a:lnTo>
                    <a:pt x="0" y="0"/>
                  </a:lnTo>
                  <a:lnTo>
                    <a:pt x="0" y="512"/>
                  </a:lnTo>
                  <a:lnTo>
                    <a:pt x="0" y="256"/>
                  </a:lnTo>
                  <a:close/>
                </a:path>
              </a:pathLst>
            </a:custGeom>
            <a:solidFill>
              <a:srgbClr val="FF725E"/>
            </a:solidFill>
            <a:ln w="12783" cap="flat">
              <a:noFill/>
              <a:prstDash val="solid"/>
              <a:miter/>
            </a:ln>
          </p:spPr>
          <p:txBody>
            <a:bodyPr rtlCol="0" anchor="ctr"/>
            <a:lstStyle/>
            <a:p>
              <a:endParaRPr lang="en-US"/>
            </a:p>
          </p:txBody>
        </p:sp>
        <p:sp>
          <p:nvSpPr>
            <p:cNvPr id="1263" name="Freeform: Shape 1262">
              <a:extLst>
                <a:ext uri="{FF2B5EF4-FFF2-40B4-BE49-F238E27FC236}">
                  <a16:creationId xmlns:a16="http://schemas.microsoft.com/office/drawing/2014/main" id="{A21CEA51-6618-AD1C-E23B-72B45586952C}"/>
                </a:ext>
              </a:extLst>
            </p:cNvPr>
            <p:cNvSpPr/>
            <p:nvPr/>
          </p:nvSpPr>
          <p:spPr>
            <a:xfrm>
              <a:off x="3634882" y="5983857"/>
              <a:ext cx="12789" cy="113"/>
            </a:xfrm>
            <a:custGeom>
              <a:avLst/>
              <a:gdLst>
                <a:gd name="connsiteX0" fmla="*/ 0 w 12789"/>
                <a:gd name="connsiteY0" fmla="*/ 114 h 113"/>
                <a:gd name="connsiteX1" fmla="*/ 0 w 12789"/>
                <a:gd name="connsiteY1" fmla="*/ 114 h 113"/>
                <a:gd name="connsiteX2" fmla="*/ 0 w 12789"/>
                <a:gd name="connsiteY2" fmla="*/ 114 h 113"/>
              </a:gdLst>
              <a:ahLst/>
              <a:cxnLst>
                <a:cxn ang="0">
                  <a:pos x="connsiteX0" y="connsiteY0"/>
                </a:cxn>
                <a:cxn ang="0">
                  <a:pos x="connsiteX1" y="connsiteY1"/>
                </a:cxn>
                <a:cxn ang="0">
                  <a:pos x="connsiteX2" y="connsiteY2"/>
                </a:cxn>
              </a:cxnLst>
              <a:rect l="l" t="t" r="r" b="b"/>
              <a:pathLst>
                <a:path w="12789" h="113">
                  <a:moveTo>
                    <a:pt x="0" y="114"/>
                  </a:moveTo>
                  <a:lnTo>
                    <a:pt x="0" y="114"/>
                  </a:lnTo>
                  <a:cubicBezTo>
                    <a:pt x="0" y="114"/>
                    <a:pt x="0" y="-142"/>
                    <a:pt x="0" y="114"/>
                  </a:cubicBezTo>
                  <a:close/>
                </a:path>
              </a:pathLst>
            </a:custGeom>
            <a:solidFill>
              <a:srgbClr val="FF725E"/>
            </a:solidFill>
            <a:ln w="12783" cap="flat">
              <a:noFill/>
              <a:prstDash val="solid"/>
              <a:miter/>
            </a:ln>
          </p:spPr>
          <p:txBody>
            <a:bodyPr rtlCol="0" anchor="ctr"/>
            <a:lstStyle/>
            <a:p>
              <a:endParaRPr lang="en-US"/>
            </a:p>
          </p:txBody>
        </p:sp>
        <p:sp>
          <p:nvSpPr>
            <p:cNvPr id="1264" name="Freeform: Shape 1263">
              <a:extLst>
                <a:ext uri="{FF2B5EF4-FFF2-40B4-BE49-F238E27FC236}">
                  <a16:creationId xmlns:a16="http://schemas.microsoft.com/office/drawing/2014/main" id="{F5E07A7C-AB15-E1C8-93C2-215DF8BDF219}"/>
                </a:ext>
              </a:extLst>
            </p:cNvPr>
            <p:cNvSpPr/>
            <p:nvPr/>
          </p:nvSpPr>
          <p:spPr>
            <a:xfrm>
              <a:off x="3644347" y="599164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65" name="Freeform: Shape 1264">
              <a:extLst>
                <a:ext uri="{FF2B5EF4-FFF2-40B4-BE49-F238E27FC236}">
                  <a16:creationId xmlns:a16="http://schemas.microsoft.com/office/drawing/2014/main" id="{F41D9B83-E1E1-B783-445D-398DEF21BDB7}"/>
                </a:ext>
              </a:extLst>
            </p:cNvPr>
            <p:cNvSpPr/>
            <p:nvPr/>
          </p:nvSpPr>
          <p:spPr>
            <a:xfrm>
              <a:off x="3643323" y="5989982"/>
              <a:ext cx="128" cy="895"/>
            </a:xfrm>
            <a:custGeom>
              <a:avLst/>
              <a:gdLst>
                <a:gd name="connsiteX0" fmla="*/ 128 w 128"/>
                <a:gd name="connsiteY0" fmla="*/ 895 h 895"/>
                <a:gd name="connsiteX1" fmla="*/ 128 w 128"/>
                <a:gd name="connsiteY1" fmla="*/ 895 h 895"/>
                <a:gd name="connsiteX2" fmla="*/ 0 w 128"/>
                <a:gd name="connsiteY2" fmla="*/ 0 h 895"/>
                <a:gd name="connsiteX3" fmla="*/ 128 w 128"/>
                <a:gd name="connsiteY3" fmla="*/ 895 h 895"/>
              </a:gdLst>
              <a:ahLst/>
              <a:cxnLst>
                <a:cxn ang="0">
                  <a:pos x="connsiteX0" y="connsiteY0"/>
                </a:cxn>
                <a:cxn ang="0">
                  <a:pos x="connsiteX1" y="connsiteY1"/>
                </a:cxn>
                <a:cxn ang="0">
                  <a:pos x="connsiteX2" y="connsiteY2"/>
                </a:cxn>
                <a:cxn ang="0">
                  <a:pos x="connsiteX3" y="connsiteY3"/>
                </a:cxn>
              </a:cxnLst>
              <a:rect l="l" t="t" r="r" b="b"/>
              <a:pathLst>
                <a:path w="128" h="895">
                  <a:moveTo>
                    <a:pt x="128" y="895"/>
                  </a:moveTo>
                  <a:lnTo>
                    <a:pt x="128" y="895"/>
                  </a:lnTo>
                  <a:lnTo>
                    <a:pt x="0" y="0"/>
                  </a:lnTo>
                  <a:lnTo>
                    <a:pt x="128" y="895"/>
                  </a:lnTo>
                  <a:close/>
                </a:path>
              </a:pathLst>
            </a:custGeom>
            <a:solidFill>
              <a:srgbClr val="FF725E"/>
            </a:solidFill>
            <a:ln w="12783" cap="flat">
              <a:noFill/>
              <a:prstDash val="solid"/>
              <a:miter/>
            </a:ln>
          </p:spPr>
          <p:txBody>
            <a:bodyPr rtlCol="0" anchor="ctr"/>
            <a:lstStyle/>
            <a:p>
              <a:endParaRPr lang="en-US"/>
            </a:p>
          </p:txBody>
        </p:sp>
        <p:sp>
          <p:nvSpPr>
            <p:cNvPr id="1266" name="Freeform: Shape 1265">
              <a:extLst>
                <a:ext uri="{FF2B5EF4-FFF2-40B4-BE49-F238E27FC236}">
                  <a16:creationId xmlns:a16="http://schemas.microsoft.com/office/drawing/2014/main" id="{FDFB7B86-8B9D-1E35-A24E-626CF68DC5C4}"/>
                </a:ext>
              </a:extLst>
            </p:cNvPr>
            <p:cNvSpPr/>
            <p:nvPr/>
          </p:nvSpPr>
          <p:spPr>
            <a:xfrm>
              <a:off x="3642684" y="5991645"/>
              <a:ext cx="12789" cy="511"/>
            </a:xfrm>
            <a:custGeom>
              <a:avLst/>
              <a:gdLst>
                <a:gd name="connsiteX0" fmla="*/ 0 w 12789"/>
                <a:gd name="connsiteY0" fmla="*/ 512 h 511"/>
                <a:gd name="connsiteX1" fmla="*/ 0 w 12789"/>
                <a:gd name="connsiteY1" fmla="*/ 512 h 511"/>
                <a:gd name="connsiteX2" fmla="*/ 0 w 12789"/>
                <a:gd name="connsiteY2" fmla="*/ 512 h 511"/>
              </a:gdLst>
              <a:ahLst/>
              <a:cxnLst>
                <a:cxn ang="0">
                  <a:pos x="connsiteX0" y="connsiteY0"/>
                </a:cxn>
                <a:cxn ang="0">
                  <a:pos x="connsiteX1" y="connsiteY1"/>
                </a:cxn>
                <a:cxn ang="0">
                  <a:pos x="connsiteX2" y="connsiteY2"/>
                </a:cxn>
              </a:cxnLst>
              <a:rect l="l" t="t" r="r" b="b"/>
              <a:pathLst>
                <a:path w="12789" h="511">
                  <a:moveTo>
                    <a:pt x="0" y="512"/>
                  </a:moveTo>
                  <a:lnTo>
                    <a:pt x="0" y="512"/>
                  </a:lnTo>
                  <a:cubicBezTo>
                    <a:pt x="0" y="512"/>
                    <a:pt x="0" y="-639"/>
                    <a:pt x="0" y="512"/>
                  </a:cubicBezTo>
                  <a:close/>
                </a:path>
              </a:pathLst>
            </a:custGeom>
            <a:solidFill>
              <a:srgbClr val="FF725E"/>
            </a:solidFill>
            <a:ln w="12783" cap="flat">
              <a:noFill/>
              <a:prstDash val="solid"/>
              <a:miter/>
            </a:ln>
          </p:spPr>
          <p:txBody>
            <a:bodyPr rtlCol="0" anchor="ctr"/>
            <a:lstStyle/>
            <a:p>
              <a:endParaRPr lang="en-US"/>
            </a:p>
          </p:txBody>
        </p:sp>
        <p:sp>
          <p:nvSpPr>
            <p:cNvPr id="1267" name="Freeform: Shape 1266">
              <a:extLst>
                <a:ext uri="{FF2B5EF4-FFF2-40B4-BE49-F238E27FC236}">
                  <a16:creationId xmlns:a16="http://schemas.microsoft.com/office/drawing/2014/main" id="{10434F56-75E6-5875-6CBA-38376E3B09DA}"/>
                </a:ext>
              </a:extLst>
            </p:cNvPr>
            <p:cNvSpPr/>
            <p:nvPr/>
          </p:nvSpPr>
          <p:spPr>
            <a:xfrm>
              <a:off x="3454417" y="6345157"/>
              <a:ext cx="57170" cy="74820"/>
            </a:xfrm>
            <a:custGeom>
              <a:avLst/>
              <a:gdLst>
                <a:gd name="connsiteX0" fmla="*/ 57171 w 57170"/>
                <a:gd name="connsiteY0" fmla="*/ 69193 h 74820"/>
                <a:gd name="connsiteX1" fmla="*/ 53206 w 57170"/>
                <a:gd name="connsiteY1" fmla="*/ 71112 h 74820"/>
                <a:gd name="connsiteX2" fmla="*/ 49880 w 57170"/>
                <a:gd name="connsiteY2" fmla="*/ 73158 h 74820"/>
                <a:gd name="connsiteX3" fmla="*/ 49880 w 57170"/>
                <a:gd name="connsiteY3" fmla="*/ 74309 h 74820"/>
                <a:gd name="connsiteX4" fmla="*/ 48985 w 57170"/>
                <a:gd name="connsiteY4" fmla="*/ 73542 h 74820"/>
                <a:gd name="connsiteX5" fmla="*/ 47962 w 57170"/>
                <a:gd name="connsiteY5" fmla="*/ 73542 h 74820"/>
                <a:gd name="connsiteX6" fmla="*/ 46683 w 57170"/>
                <a:gd name="connsiteY6" fmla="*/ 74821 h 74820"/>
                <a:gd name="connsiteX7" fmla="*/ 45532 w 57170"/>
                <a:gd name="connsiteY7" fmla="*/ 74821 h 74820"/>
                <a:gd name="connsiteX8" fmla="*/ 43742 w 57170"/>
                <a:gd name="connsiteY8" fmla="*/ 73542 h 74820"/>
                <a:gd name="connsiteX9" fmla="*/ 42334 w 57170"/>
                <a:gd name="connsiteY9" fmla="*/ 72007 h 74820"/>
                <a:gd name="connsiteX10" fmla="*/ 41567 w 57170"/>
                <a:gd name="connsiteY10" fmla="*/ 72007 h 74820"/>
                <a:gd name="connsiteX11" fmla="*/ 41567 w 57170"/>
                <a:gd name="connsiteY11" fmla="*/ 71240 h 74820"/>
                <a:gd name="connsiteX12" fmla="*/ 40928 w 57170"/>
                <a:gd name="connsiteY12" fmla="*/ 69577 h 74820"/>
                <a:gd name="connsiteX13" fmla="*/ 40160 w 57170"/>
                <a:gd name="connsiteY13" fmla="*/ 69577 h 74820"/>
                <a:gd name="connsiteX14" fmla="*/ 39137 w 57170"/>
                <a:gd name="connsiteY14" fmla="*/ 69577 h 74820"/>
                <a:gd name="connsiteX15" fmla="*/ 37986 w 57170"/>
                <a:gd name="connsiteY15" fmla="*/ 68298 h 74820"/>
                <a:gd name="connsiteX16" fmla="*/ 37986 w 57170"/>
                <a:gd name="connsiteY16" fmla="*/ 66763 h 74820"/>
                <a:gd name="connsiteX17" fmla="*/ 34917 w 57170"/>
                <a:gd name="connsiteY17" fmla="*/ 61775 h 74820"/>
                <a:gd name="connsiteX18" fmla="*/ 34917 w 57170"/>
                <a:gd name="connsiteY18" fmla="*/ 61775 h 74820"/>
                <a:gd name="connsiteX19" fmla="*/ 34917 w 57170"/>
                <a:gd name="connsiteY19" fmla="*/ 62414 h 74820"/>
                <a:gd name="connsiteX20" fmla="*/ 34917 w 57170"/>
                <a:gd name="connsiteY20" fmla="*/ 63182 h 74820"/>
                <a:gd name="connsiteX21" fmla="*/ 34917 w 57170"/>
                <a:gd name="connsiteY21" fmla="*/ 63949 h 74820"/>
                <a:gd name="connsiteX22" fmla="*/ 34021 w 57170"/>
                <a:gd name="connsiteY22" fmla="*/ 61135 h 74820"/>
                <a:gd name="connsiteX23" fmla="*/ 32103 w 57170"/>
                <a:gd name="connsiteY23" fmla="*/ 58961 h 74820"/>
                <a:gd name="connsiteX24" fmla="*/ 31463 w 57170"/>
                <a:gd name="connsiteY24" fmla="*/ 57554 h 74820"/>
                <a:gd name="connsiteX25" fmla="*/ 30696 w 57170"/>
                <a:gd name="connsiteY25" fmla="*/ 56275 h 74820"/>
                <a:gd name="connsiteX26" fmla="*/ 31335 w 57170"/>
                <a:gd name="connsiteY26" fmla="*/ 55508 h 74820"/>
                <a:gd name="connsiteX27" fmla="*/ 31335 w 57170"/>
                <a:gd name="connsiteY27" fmla="*/ 56275 h 74820"/>
                <a:gd name="connsiteX28" fmla="*/ 31335 w 57170"/>
                <a:gd name="connsiteY28" fmla="*/ 57682 h 74820"/>
                <a:gd name="connsiteX29" fmla="*/ 32358 w 57170"/>
                <a:gd name="connsiteY29" fmla="*/ 57682 h 74820"/>
                <a:gd name="connsiteX30" fmla="*/ 32998 w 57170"/>
                <a:gd name="connsiteY30" fmla="*/ 56148 h 74820"/>
                <a:gd name="connsiteX31" fmla="*/ 33765 w 57170"/>
                <a:gd name="connsiteY31" fmla="*/ 54613 h 74820"/>
                <a:gd name="connsiteX32" fmla="*/ 32998 w 57170"/>
                <a:gd name="connsiteY32" fmla="*/ 53462 h 74820"/>
                <a:gd name="connsiteX33" fmla="*/ 31207 w 57170"/>
                <a:gd name="connsiteY33" fmla="*/ 52438 h 74820"/>
                <a:gd name="connsiteX34" fmla="*/ 29289 w 57170"/>
                <a:gd name="connsiteY34" fmla="*/ 53334 h 74820"/>
                <a:gd name="connsiteX35" fmla="*/ 29289 w 57170"/>
                <a:gd name="connsiteY35" fmla="*/ 53334 h 74820"/>
                <a:gd name="connsiteX36" fmla="*/ 27114 w 57170"/>
                <a:gd name="connsiteY36" fmla="*/ 53334 h 74820"/>
                <a:gd name="connsiteX37" fmla="*/ 27114 w 57170"/>
                <a:gd name="connsiteY37" fmla="*/ 52438 h 74820"/>
                <a:gd name="connsiteX38" fmla="*/ 25835 w 57170"/>
                <a:gd name="connsiteY38" fmla="*/ 50904 h 74820"/>
                <a:gd name="connsiteX39" fmla="*/ 24301 w 57170"/>
                <a:gd name="connsiteY39" fmla="*/ 49625 h 74820"/>
                <a:gd name="connsiteX40" fmla="*/ 22638 w 57170"/>
                <a:gd name="connsiteY40" fmla="*/ 50520 h 74820"/>
                <a:gd name="connsiteX41" fmla="*/ 20976 w 57170"/>
                <a:gd name="connsiteY41" fmla="*/ 52438 h 74820"/>
                <a:gd name="connsiteX42" fmla="*/ 20976 w 57170"/>
                <a:gd name="connsiteY42" fmla="*/ 53334 h 74820"/>
                <a:gd name="connsiteX43" fmla="*/ 20976 w 57170"/>
                <a:gd name="connsiteY43" fmla="*/ 53334 h 74820"/>
                <a:gd name="connsiteX44" fmla="*/ 20208 w 57170"/>
                <a:gd name="connsiteY44" fmla="*/ 54741 h 74820"/>
                <a:gd name="connsiteX45" fmla="*/ 19441 w 57170"/>
                <a:gd name="connsiteY45" fmla="*/ 57043 h 74820"/>
                <a:gd name="connsiteX46" fmla="*/ 17650 w 57170"/>
                <a:gd name="connsiteY46" fmla="*/ 59857 h 74820"/>
                <a:gd name="connsiteX47" fmla="*/ 15732 w 57170"/>
                <a:gd name="connsiteY47" fmla="*/ 62798 h 74820"/>
                <a:gd name="connsiteX48" fmla="*/ 16499 w 57170"/>
                <a:gd name="connsiteY48" fmla="*/ 64077 h 74820"/>
                <a:gd name="connsiteX49" fmla="*/ 15604 w 57170"/>
                <a:gd name="connsiteY49" fmla="*/ 66379 h 74820"/>
                <a:gd name="connsiteX50" fmla="*/ 14581 w 57170"/>
                <a:gd name="connsiteY50" fmla="*/ 68298 h 74820"/>
                <a:gd name="connsiteX51" fmla="*/ 13685 w 57170"/>
                <a:gd name="connsiteY51" fmla="*/ 68298 h 74820"/>
                <a:gd name="connsiteX52" fmla="*/ 12023 w 57170"/>
                <a:gd name="connsiteY52" fmla="*/ 69833 h 74820"/>
                <a:gd name="connsiteX53" fmla="*/ 10360 w 57170"/>
                <a:gd name="connsiteY53" fmla="*/ 71751 h 74820"/>
                <a:gd name="connsiteX54" fmla="*/ 10360 w 57170"/>
                <a:gd name="connsiteY54" fmla="*/ 69193 h 74820"/>
                <a:gd name="connsiteX55" fmla="*/ 7930 w 57170"/>
                <a:gd name="connsiteY55" fmla="*/ 71240 h 74820"/>
                <a:gd name="connsiteX56" fmla="*/ 7930 w 57170"/>
                <a:gd name="connsiteY56" fmla="*/ 72007 h 74820"/>
                <a:gd name="connsiteX57" fmla="*/ 7930 w 57170"/>
                <a:gd name="connsiteY57" fmla="*/ 72902 h 74820"/>
                <a:gd name="connsiteX58" fmla="*/ 6907 w 57170"/>
                <a:gd name="connsiteY58" fmla="*/ 72902 h 74820"/>
                <a:gd name="connsiteX59" fmla="*/ 6907 w 57170"/>
                <a:gd name="connsiteY59" fmla="*/ 71623 h 74820"/>
                <a:gd name="connsiteX60" fmla="*/ 5372 w 57170"/>
                <a:gd name="connsiteY60" fmla="*/ 71623 h 74820"/>
                <a:gd name="connsiteX61" fmla="*/ 4605 w 57170"/>
                <a:gd name="connsiteY61" fmla="*/ 72519 h 74820"/>
                <a:gd name="connsiteX62" fmla="*/ 3581 w 57170"/>
                <a:gd name="connsiteY62" fmla="*/ 72519 h 74820"/>
                <a:gd name="connsiteX63" fmla="*/ 3581 w 57170"/>
                <a:gd name="connsiteY63" fmla="*/ 70472 h 74820"/>
                <a:gd name="connsiteX64" fmla="*/ 3581 w 57170"/>
                <a:gd name="connsiteY64" fmla="*/ 70472 h 74820"/>
                <a:gd name="connsiteX65" fmla="*/ 4605 w 57170"/>
                <a:gd name="connsiteY65" fmla="*/ 69065 h 74820"/>
                <a:gd name="connsiteX66" fmla="*/ 5628 w 57170"/>
                <a:gd name="connsiteY66" fmla="*/ 66763 h 74820"/>
                <a:gd name="connsiteX67" fmla="*/ 4988 w 57170"/>
                <a:gd name="connsiteY67" fmla="*/ 66763 h 74820"/>
                <a:gd name="connsiteX68" fmla="*/ 4221 w 57170"/>
                <a:gd name="connsiteY68" fmla="*/ 66763 h 74820"/>
                <a:gd name="connsiteX69" fmla="*/ 3453 w 57170"/>
                <a:gd name="connsiteY69" fmla="*/ 66763 h 74820"/>
                <a:gd name="connsiteX70" fmla="*/ 4072 w 57170"/>
                <a:gd name="connsiteY70" fmla="*/ 65871 h 74820"/>
                <a:gd name="connsiteX71" fmla="*/ 4093 w 57170"/>
                <a:gd name="connsiteY71" fmla="*/ 65868 h 74820"/>
                <a:gd name="connsiteX72" fmla="*/ 4988 w 57170"/>
                <a:gd name="connsiteY72" fmla="*/ 65100 h 74820"/>
                <a:gd name="connsiteX73" fmla="*/ 5628 w 57170"/>
                <a:gd name="connsiteY73" fmla="*/ 65740 h 74820"/>
                <a:gd name="connsiteX74" fmla="*/ 6907 w 57170"/>
                <a:gd name="connsiteY74" fmla="*/ 63566 h 74820"/>
                <a:gd name="connsiteX75" fmla="*/ 6907 w 57170"/>
                <a:gd name="connsiteY75" fmla="*/ 61008 h 74820"/>
                <a:gd name="connsiteX76" fmla="*/ 7674 w 57170"/>
                <a:gd name="connsiteY76" fmla="*/ 58705 h 74820"/>
                <a:gd name="connsiteX77" fmla="*/ 8825 w 57170"/>
                <a:gd name="connsiteY77" fmla="*/ 56659 h 74820"/>
                <a:gd name="connsiteX78" fmla="*/ 9592 w 57170"/>
                <a:gd name="connsiteY78" fmla="*/ 56659 h 74820"/>
                <a:gd name="connsiteX79" fmla="*/ 10488 w 57170"/>
                <a:gd name="connsiteY79" fmla="*/ 55764 h 74820"/>
                <a:gd name="connsiteX80" fmla="*/ 10488 w 57170"/>
                <a:gd name="connsiteY80" fmla="*/ 54357 h 74820"/>
                <a:gd name="connsiteX81" fmla="*/ 10488 w 57170"/>
                <a:gd name="connsiteY81" fmla="*/ 53462 h 74820"/>
                <a:gd name="connsiteX82" fmla="*/ 10488 w 57170"/>
                <a:gd name="connsiteY82" fmla="*/ 53462 h 74820"/>
                <a:gd name="connsiteX83" fmla="*/ 10488 w 57170"/>
                <a:gd name="connsiteY83" fmla="*/ 52183 h 74820"/>
                <a:gd name="connsiteX84" fmla="*/ 11255 w 57170"/>
                <a:gd name="connsiteY84" fmla="*/ 52183 h 74820"/>
                <a:gd name="connsiteX85" fmla="*/ 11255 w 57170"/>
                <a:gd name="connsiteY85" fmla="*/ 49880 h 74820"/>
                <a:gd name="connsiteX86" fmla="*/ 12023 w 57170"/>
                <a:gd name="connsiteY86" fmla="*/ 49880 h 74820"/>
                <a:gd name="connsiteX87" fmla="*/ 13174 w 57170"/>
                <a:gd name="connsiteY87" fmla="*/ 48729 h 74820"/>
                <a:gd name="connsiteX88" fmla="*/ 13174 w 57170"/>
                <a:gd name="connsiteY88" fmla="*/ 46043 h 74820"/>
                <a:gd name="connsiteX89" fmla="*/ 13174 w 57170"/>
                <a:gd name="connsiteY89" fmla="*/ 44637 h 74820"/>
                <a:gd name="connsiteX90" fmla="*/ 14197 w 57170"/>
                <a:gd name="connsiteY90" fmla="*/ 44637 h 74820"/>
                <a:gd name="connsiteX91" fmla="*/ 14197 w 57170"/>
                <a:gd name="connsiteY91" fmla="*/ 44637 h 74820"/>
                <a:gd name="connsiteX92" fmla="*/ 14197 w 57170"/>
                <a:gd name="connsiteY92" fmla="*/ 43486 h 74820"/>
                <a:gd name="connsiteX93" fmla="*/ 15732 w 57170"/>
                <a:gd name="connsiteY93" fmla="*/ 43486 h 74820"/>
                <a:gd name="connsiteX94" fmla="*/ 15732 w 57170"/>
                <a:gd name="connsiteY94" fmla="*/ 43486 h 74820"/>
                <a:gd name="connsiteX95" fmla="*/ 14836 w 57170"/>
                <a:gd name="connsiteY95" fmla="*/ 42590 h 74820"/>
                <a:gd name="connsiteX96" fmla="*/ 14836 w 57170"/>
                <a:gd name="connsiteY96" fmla="*/ 41823 h 74820"/>
                <a:gd name="connsiteX97" fmla="*/ 14836 w 57170"/>
                <a:gd name="connsiteY97" fmla="*/ 41823 h 74820"/>
                <a:gd name="connsiteX98" fmla="*/ 16883 w 57170"/>
                <a:gd name="connsiteY98" fmla="*/ 43613 h 74820"/>
                <a:gd name="connsiteX99" fmla="*/ 16883 w 57170"/>
                <a:gd name="connsiteY99" fmla="*/ 41951 h 74820"/>
                <a:gd name="connsiteX100" fmla="*/ 16883 w 57170"/>
                <a:gd name="connsiteY100" fmla="*/ 40416 h 74820"/>
                <a:gd name="connsiteX101" fmla="*/ 15604 w 57170"/>
                <a:gd name="connsiteY101" fmla="*/ 40416 h 74820"/>
                <a:gd name="connsiteX102" fmla="*/ 14964 w 57170"/>
                <a:gd name="connsiteY102" fmla="*/ 40416 h 74820"/>
                <a:gd name="connsiteX103" fmla="*/ 12151 w 57170"/>
                <a:gd name="connsiteY103" fmla="*/ 35044 h 74820"/>
                <a:gd name="connsiteX104" fmla="*/ 9209 w 57170"/>
                <a:gd name="connsiteY104" fmla="*/ 29289 h 74820"/>
                <a:gd name="connsiteX105" fmla="*/ 7418 w 57170"/>
                <a:gd name="connsiteY105" fmla="*/ 26731 h 74820"/>
                <a:gd name="connsiteX106" fmla="*/ 4349 w 57170"/>
                <a:gd name="connsiteY106" fmla="*/ 19568 h 74820"/>
                <a:gd name="connsiteX107" fmla="*/ 2942 w 57170"/>
                <a:gd name="connsiteY107" fmla="*/ 17266 h 74820"/>
                <a:gd name="connsiteX108" fmla="*/ 1279 w 57170"/>
                <a:gd name="connsiteY108" fmla="*/ 15092 h 74820"/>
                <a:gd name="connsiteX109" fmla="*/ 1279 w 57170"/>
                <a:gd name="connsiteY109" fmla="*/ 14452 h 74820"/>
                <a:gd name="connsiteX110" fmla="*/ 1279 w 57170"/>
                <a:gd name="connsiteY110" fmla="*/ 14452 h 74820"/>
                <a:gd name="connsiteX111" fmla="*/ 0 w 57170"/>
                <a:gd name="connsiteY111" fmla="*/ 13174 h 74820"/>
                <a:gd name="connsiteX112" fmla="*/ 2174 w 57170"/>
                <a:gd name="connsiteY112" fmla="*/ 13174 h 74820"/>
                <a:gd name="connsiteX113" fmla="*/ 3453 w 57170"/>
                <a:gd name="connsiteY113" fmla="*/ 13174 h 74820"/>
                <a:gd name="connsiteX114" fmla="*/ 5116 w 57170"/>
                <a:gd name="connsiteY114" fmla="*/ 13174 h 74820"/>
                <a:gd name="connsiteX115" fmla="*/ 6523 w 57170"/>
                <a:gd name="connsiteY115" fmla="*/ 14325 h 74820"/>
                <a:gd name="connsiteX116" fmla="*/ 7546 w 57170"/>
                <a:gd name="connsiteY116" fmla="*/ 14325 h 74820"/>
                <a:gd name="connsiteX117" fmla="*/ 8697 w 57170"/>
                <a:gd name="connsiteY117" fmla="*/ 14325 h 74820"/>
                <a:gd name="connsiteX118" fmla="*/ 9976 w 57170"/>
                <a:gd name="connsiteY118" fmla="*/ 13046 h 74820"/>
                <a:gd name="connsiteX119" fmla="*/ 9976 w 57170"/>
                <a:gd name="connsiteY119" fmla="*/ 13046 h 74820"/>
                <a:gd name="connsiteX120" fmla="*/ 10743 w 57170"/>
                <a:gd name="connsiteY120" fmla="*/ 13046 h 74820"/>
                <a:gd name="connsiteX121" fmla="*/ 10743 w 57170"/>
                <a:gd name="connsiteY121" fmla="*/ 13941 h 74820"/>
                <a:gd name="connsiteX122" fmla="*/ 10743 w 57170"/>
                <a:gd name="connsiteY122" fmla="*/ 14836 h 74820"/>
                <a:gd name="connsiteX123" fmla="*/ 12023 w 57170"/>
                <a:gd name="connsiteY123" fmla="*/ 15732 h 74820"/>
                <a:gd name="connsiteX124" fmla="*/ 12790 w 57170"/>
                <a:gd name="connsiteY124" fmla="*/ 15731 h 74820"/>
                <a:gd name="connsiteX125" fmla="*/ 13685 w 57170"/>
                <a:gd name="connsiteY125" fmla="*/ 15731 h 74820"/>
                <a:gd name="connsiteX126" fmla="*/ 14581 w 57170"/>
                <a:gd name="connsiteY126" fmla="*/ 17394 h 74820"/>
                <a:gd name="connsiteX127" fmla="*/ 14581 w 57170"/>
                <a:gd name="connsiteY127" fmla="*/ 17394 h 74820"/>
                <a:gd name="connsiteX128" fmla="*/ 14581 w 57170"/>
                <a:gd name="connsiteY128" fmla="*/ 16627 h 74820"/>
                <a:gd name="connsiteX129" fmla="*/ 13813 w 57170"/>
                <a:gd name="connsiteY129" fmla="*/ 15731 h 74820"/>
                <a:gd name="connsiteX130" fmla="*/ 15092 w 57170"/>
                <a:gd name="connsiteY130" fmla="*/ 18545 h 74820"/>
                <a:gd name="connsiteX131" fmla="*/ 18417 w 57170"/>
                <a:gd name="connsiteY131" fmla="*/ 20336 h 74820"/>
                <a:gd name="connsiteX132" fmla="*/ 17266 w 57170"/>
                <a:gd name="connsiteY132" fmla="*/ 20336 h 74820"/>
                <a:gd name="connsiteX133" fmla="*/ 16499 w 57170"/>
                <a:gd name="connsiteY133" fmla="*/ 21743 h 74820"/>
                <a:gd name="connsiteX134" fmla="*/ 17906 w 57170"/>
                <a:gd name="connsiteY134" fmla="*/ 23533 h 74820"/>
                <a:gd name="connsiteX135" fmla="*/ 20848 w 57170"/>
                <a:gd name="connsiteY135" fmla="*/ 25835 h 74820"/>
                <a:gd name="connsiteX136" fmla="*/ 23789 w 57170"/>
                <a:gd name="connsiteY136" fmla="*/ 27626 h 74820"/>
                <a:gd name="connsiteX137" fmla="*/ 24940 w 57170"/>
                <a:gd name="connsiteY137" fmla="*/ 25196 h 74820"/>
                <a:gd name="connsiteX138" fmla="*/ 25836 w 57170"/>
                <a:gd name="connsiteY138" fmla="*/ 21743 h 74820"/>
                <a:gd name="connsiteX139" fmla="*/ 27754 w 57170"/>
                <a:gd name="connsiteY139" fmla="*/ 19952 h 74820"/>
                <a:gd name="connsiteX140" fmla="*/ 29545 w 57170"/>
                <a:gd name="connsiteY140" fmla="*/ 18545 h 74820"/>
                <a:gd name="connsiteX141" fmla="*/ 29545 w 57170"/>
                <a:gd name="connsiteY141" fmla="*/ 18545 h 74820"/>
                <a:gd name="connsiteX142" fmla="*/ 29545 w 57170"/>
                <a:gd name="connsiteY142" fmla="*/ 17778 h 74820"/>
                <a:gd name="connsiteX143" fmla="*/ 29545 w 57170"/>
                <a:gd name="connsiteY143" fmla="*/ 16499 h 74820"/>
                <a:gd name="connsiteX144" fmla="*/ 29545 w 57170"/>
                <a:gd name="connsiteY144" fmla="*/ 14708 h 74820"/>
                <a:gd name="connsiteX145" fmla="*/ 30824 w 57170"/>
                <a:gd name="connsiteY145" fmla="*/ 13301 h 74820"/>
                <a:gd name="connsiteX146" fmla="*/ 33126 w 57170"/>
                <a:gd name="connsiteY146" fmla="*/ 9337 h 74820"/>
                <a:gd name="connsiteX147" fmla="*/ 33126 w 57170"/>
                <a:gd name="connsiteY147" fmla="*/ 8441 h 74820"/>
                <a:gd name="connsiteX148" fmla="*/ 33126 w 57170"/>
                <a:gd name="connsiteY148" fmla="*/ 8441 h 74820"/>
                <a:gd name="connsiteX149" fmla="*/ 33126 w 57170"/>
                <a:gd name="connsiteY149" fmla="*/ 9209 h 74820"/>
                <a:gd name="connsiteX150" fmla="*/ 34209 w 57170"/>
                <a:gd name="connsiteY150" fmla="*/ 9276 h 74820"/>
                <a:gd name="connsiteX151" fmla="*/ 34277 w 57170"/>
                <a:gd name="connsiteY151" fmla="*/ 9209 h 74820"/>
                <a:gd name="connsiteX152" fmla="*/ 34917 w 57170"/>
                <a:gd name="connsiteY152" fmla="*/ 5755 h 74820"/>
                <a:gd name="connsiteX153" fmla="*/ 35812 w 57170"/>
                <a:gd name="connsiteY153" fmla="*/ 5755 h 74820"/>
                <a:gd name="connsiteX154" fmla="*/ 36835 w 57170"/>
                <a:gd name="connsiteY154" fmla="*/ 4988 h 74820"/>
                <a:gd name="connsiteX155" fmla="*/ 38114 w 57170"/>
                <a:gd name="connsiteY155" fmla="*/ 3965 h 74820"/>
                <a:gd name="connsiteX156" fmla="*/ 38114 w 57170"/>
                <a:gd name="connsiteY156" fmla="*/ 4604 h 74820"/>
                <a:gd name="connsiteX157" fmla="*/ 38114 w 57170"/>
                <a:gd name="connsiteY157" fmla="*/ 4604 h 74820"/>
                <a:gd name="connsiteX158" fmla="*/ 38114 w 57170"/>
                <a:gd name="connsiteY158" fmla="*/ 5500 h 74820"/>
                <a:gd name="connsiteX159" fmla="*/ 38114 w 57170"/>
                <a:gd name="connsiteY159" fmla="*/ 6651 h 74820"/>
                <a:gd name="connsiteX160" fmla="*/ 40032 w 57170"/>
                <a:gd name="connsiteY160" fmla="*/ 6651 h 74820"/>
                <a:gd name="connsiteX161" fmla="*/ 40800 w 57170"/>
                <a:gd name="connsiteY161" fmla="*/ 5627 h 74820"/>
                <a:gd name="connsiteX162" fmla="*/ 40800 w 57170"/>
                <a:gd name="connsiteY162" fmla="*/ 4220 h 74820"/>
                <a:gd name="connsiteX163" fmla="*/ 40800 w 57170"/>
                <a:gd name="connsiteY163" fmla="*/ 3325 h 74820"/>
                <a:gd name="connsiteX164" fmla="*/ 42334 w 57170"/>
                <a:gd name="connsiteY164" fmla="*/ 1791 h 74820"/>
                <a:gd name="connsiteX165" fmla="*/ 44509 w 57170"/>
                <a:gd name="connsiteY165" fmla="*/ 0 h 74820"/>
                <a:gd name="connsiteX166" fmla="*/ 44509 w 57170"/>
                <a:gd name="connsiteY166" fmla="*/ 895 h 74820"/>
                <a:gd name="connsiteX167" fmla="*/ 43614 w 57170"/>
                <a:gd name="connsiteY167" fmla="*/ 895 h 74820"/>
                <a:gd name="connsiteX168" fmla="*/ 42974 w 57170"/>
                <a:gd name="connsiteY168" fmla="*/ 895 h 74820"/>
                <a:gd name="connsiteX169" fmla="*/ 43997 w 57170"/>
                <a:gd name="connsiteY169" fmla="*/ 895 h 74820"/>
                <a:gd name="connsiteX170" fmla="*/ 43997 w 57170"/>
                <a:gd name="connsiteY170" fmla="*/ 2046 h 74820"/>
                <a:gd name="connsiteX171" fmla="*/ 43997 w 57170"/>
                <a:gd name="connsiteY171" fmla="*/ 3453 h 74820"/>
                <a:gd name="connsiteX172" fmla="*/ 43997 w 57170"/>
                <a:gd name="connsiteY172" fmla="*/ 3453 h 74820"/>
                <a:gd name="connsiteX173" fmla="*/ 43997 w 57170"/>
                <a:gd name="connsiteY173" fmla="*/ 3453 h 74820"/>
                <a:gd name="connsiteX174" fmla="*/ 43997 w 57170"/>
                <a:gd name="connsiteY174" fmla="*/ 2430 h 74820"/>
                <a:gd name="connsiteX175" fmla="*/ 43230 w 57170"/>
                <a:gd name="connsiteY175" fmla="*/ 1663 h 74820"/>
                <a:gd name="connsiteX176" fmla="*/ 43230 w 57170"/>
                <a:gd name="connsiteY176" fmla="*/ 2430 h 74820"/>
                <a:gd name="connsiteX177" fmla="*/ 43230 w 57170"/>
                <a:gd name="connsiteY177" fmla="*/ 3325 h 74820"/>
                <a:gd name="connsiteX178" fmla="*/ 44125 w 57170"/>
                <a:gd name="connsiteY178" fmla="*/ 4221 h 74820"/>
                <a:gd name="connsiteX179" fmla="*/ 41567 w 57170"/>
                <a:gd name="connsiteY179" fmla="*/ 9976 h 74820"/>
                <a:gd name="connsiteX180" fmla="*/ 40416 w 57170"/>
                <a:gd name="connsiteY180" fmla="*/ 9976 h 74820"/>
                <a:gd name="connsiteX181" fmla="*/ 39649 w 57170"/>
                <a:gd name="connsiteY181" fmla="*/ 9976 h 74820"/>
                <a:gd name="connsiteX182" fmla="*/ 40416 w 57170"/>
                <a:gd name="connsiteY182" fmla="*/ 11511 h 74820"/>
                <a:gd name="connsiteX183" fmla="*/ 39137 w 57170"/>
                <a:gd name="connsiteY183" fmla="*/ 13557 h 74820"/>
                <a:gd name="connsiteX184" fmla="*/ 37986 w 57170"/>
                <a:gd name="connsiteY184" fmla="*/ 15987 h 74820"/>
                <a:gd name="connsiteX185" fmla="*/ 35428 w 57170"/>
                <a:gd name="connsiteY185" fmla="*/ 20464 h 74820"/>
                <a:gd name="connsiteX186" fmla="*/ 33381 w 57170"/>
                <a:gd name="connsiteY186" fmla="*/ 24812 h 74820"/>
                <a:gd name="connsiteX187" fmla="*/ 32103 w 57170"/>
                <a:gd name="connsiteY187" fmla="*/ 24173 h 74820"/>
                <a:gd name="connsiteX188" fmla="*/ 30696 w 57170"/>
                <a:gd name="connsiteY188" fmla="*/ 29928 h 74820"/>
                <a:gd name="connsiteX189" fmla="*/ 29161 w 57170"/>
                <a:gd name="connsiteY189" fmla="*/ 34660 h 74820"/>
                <a:gd name="connsiteX190" fmla="*/ 30952 w 57170"/>
                <a:gd name="connsiteY190" fmla="*/ 35940 h 74820"/>
                <a:gd name="connsiteX191" fmla="*/ 32742 w 57170"/>
                <a:gd name="connsiteY191" fmla="*/ 37474 h 74820"/>
                <a:gd name="connsiteX192" fmla="*/ 33382 w 57170"/>
                <a:gd name="connsiteY192" fmla="*/ 40032 h 74820"/>
                <a:gd name="connsiteX193" fmla="*/ 34533 w 57170"/>
                <a:gd name="connsiteY193" fmla="*/ 41823 h 74820"/>
                <a:gd name="connsiteX194" fmla="*/ 35300 w 57170"/>
                <a:gd name="connsiteY194" fmla="*/ 41823 h 74820"/>
                <a:gd name="connsiteX195" fmla="*/ 34277 w 57170"/>
                <a:gd name="connsiteY195" fmla="*/ 43486 h 74820"/>
                <a:gd name="connsiteX196" fmla="*/ 34277 w 57170"/>
                <a:gd name="connsiteY196" fmla="*/ 44509 h 74820"/>
                <a:gd name="connsiteX197" fmla="*/ 35172 w 57170"/>
                <a:gd name="connsiteY197" fmla="*/ 45276 h 74820"/>
                <a:gd name="connsiteX198" fmla="*/ 35812 w 57170"/>
                <a:gd name="connsiteY198" fmla="*/ 43230 h 74820"/>
                <a:gd name="connsiteX199" fmla="*/ 36707 w 57170"/>
                <a:gd name="connsiteY199" fmla="*/ 44892 h 74820"/>
                <a:gd name="connsiteX200" fmla="*/ 38498 w 57170"/>
                <a:gd name="connsiteY200" fmla="*/ 46299 h 74820"/>
                <a:gd name="connsiteX201" fmla="*/ 40288 w 57170"/>
                <a:gd name="connsiteY201" fmla="*/ 49497 h 74820"/>
                <a:gd name="connsiteX202" fmla="*/ 42974 w 57170"/>
                <a:gd name="connsiteY202" fmla="*/ 52438 h 74820"/>
                <a:gd name="connsiteX203" fmla="*/ 42974 w 57170"/>
                <a:gd name="connsiteY203" fmla="*/ 53334 h 74820"/>
                <a:gd name="connsiteX204" fmla="*/ 45276 w 57170"/>
                <a:gd name="connsiteY204" fmla="*/ 56020 h 74820"/>
                <a:gd name="connsiteX205" fmla="*/ 47451 w 57170"/>
                <a:gd name="connsiteY205" fmla="*/ 59345 h 74820"/>
                <a:gd name="connsiteX206" fmla="*/ 49369 w 57170"/>
                <a:gd name="connsiteY206" fmla="*/ 60880 h 74820"/>
                <a:gd name="connsiteX207" fmla="*/ 50776 w 57170"/>
                <a:gd name="connsiteY207" fmla="*/ 62670 h 74820"/>
                <a:gd name="connsiteX208" fmla="*/ 50776 w 57170"/>
                <a:gd name="connsiteY208" fmla="*/ 63821 h 74820"/>
                <a:gd name="connsiteX209" fmla="*/ 53206 w 57170"/>
                <a:gd name="connsiteY209" fmla="*/ 65740 h 74820"/>
                <a:gd name="connsiteX210" fmla="*/ 55508 w 57170"/>
                <a:gd name="connsiteY210" fmla="*/ 68170 h 74820"/>
                <a:gd name="connsiteX211" fmla="*/ 9464 w 57170"/>
                <a:gd name="connsiteY211" fmla="*/ 72519 h 74820"/>
                <a:gd name="connsiteX212" fmla="*/ 8825 w 57170"/>
                <a:gd name="connsiteY212" fmla="*/ 72519 h 74820"/>
                <a:gd name="connsiteX213" fmla="*/ 8825 w 57170"/>
                <a:gd name="connsiteY213" fmla="*/ 72519 h 74820"/>
                <a:gd name="connsiteX214" fmla="*/ 10743 w 57170"/>
                <a:gd name="connsiteY214" fmla="*/ 59729 h 74820"/>
                <a:gd name="connsiteX215" fmla="*/ 9720 w 57170"/>
                <a:gd name="connsiteY215" fmla="*/ 59729 h 74820"/>
                <a:gd name="connsiteX216" fmla="*/ 9720 w 57170"/>
                <a:gd name="connsiteY216" fmla="*/ 59729 h 74820"/>
                <a:gd name="connsiteX217" fmla="*/ 10743 w 57170"/>
                <a:gd name="connsiteY217" fmla="*/ 59857 h 74820"/>
                <a:gd name="connsiteX218" fmla="*/ 12918 w 57170"/>
                <a:gd name="connsiteY218" fmla="*/ 67275 h 74820"/>
                <a:gd name="connsiteX219" fmla="*/ 12918 w 57170"/>
                <a:gd name="connsiteY219" fmla="*/ 67275 h 74820"/>
                <a:gd name="connsiteX220" fmla="*/ 12918 w 57170"/>
                <a:gd name="connsiteY220" fmla="*/ 67275 h 74820"/>
                <a:gd name="connsiteX221" fmla="*/ 12918 w 57170"/>
                <a:gd name="connsiteY221" fmla="*/ 67275 h 74820"/>
                <a:gd name="connsiteX222" fmla="*/ 12918 w 57170"/>
                <a:gd name="connsiteY222" fmla="*/ 56531 h 74820"/>
                <a:gd name="connsiteX223" fmla="*/ 12918 w 57170"/>
                <a:gd name="connsiteY223" fmla="*/ 56531 h 74820"/>
                <a:gd name="connsiteX224" fmla="*/ 12918 w 57170"/>
                <a:gd name="connsiteY224" fmla="*/ 57299 h 74820"/>
                <a:gd name="connsiteX225" fmla="*/ 14708 w 57170"/>
                <a:gd name="connsiteY225" fmla="*/ 13685 h 74820"/>
                <a:gd name="connsiteX226" fmla="*/ 14708 w 57170"/>
                <a:gd name="connsiteY226" fmla="*/ 14325 h 74820"/>
                <a:gd name="connsiteX227" fmla="*/ 14708 w 57170"/>
                <a:gd name="connsiteY227" fmla="*/ 15220 h 74820"/>
                <a:gd name="connsiteX228" fmla="*/ 14708 w 57170"/>
                <a:gd name="connsiteY228" fmla="*/ 14069 h 74820"/>
                <a:gd name="connsiteX229" fmla="*/ 14708 w 57170"/>
                <a:gd name="connsiteY229" fmla="*/ 14069 h 74820"/>
                <a:gd name="connsiteX230" fmla="*/ 19825 w 57170"/>
                <a:gd name="connsiteY230" fmla="*/ 53334 h 74820"/>
                <a:gd name="connsiteX231" fmla="*/ 19825 w 57170"/>
                <a:gd name="connsiteY231" fmla="*/ 53334 h 74820"/>
                <a:gd name="connsiteX232" fmla="*/ 19057 w 57170"/>
                <a:gd name="connsiteY232" fmla="*/ 53334 h 74820"/>
                <a:gd name="connsiteX233" fmla="*/ 19057 w 57170"/>
                <a:gd name="connsiteY233" fmla="*/ 53334 h 74820"/>
                <a:gd name="connsiteX234" fmla="*/ 18162 w 57170"/>
                <a:gd name="connsiteY234" fmla="*/ 17138 h 74820"/>
                <a:gd name="connsiteX235" fmla="*/ 18162 w 57170"/>
                <a:gd name="connsiteY235" fmla="*/ 17138 h 74820"/>
                <a:gd name="connsiteX236" fmla="*/ 18162 w 57170"/>
                <a:gd name="connsiteY236" fmla="*/ 18034 h 74820"/>
                <a:gd name="connsiteX237" fmla="*/ 21615 w 57170"/>
                <a:gd name="connsiteY237" fmla="*/ 26091 h 74820"/>
                <a:gd name="connsiteX238" fmla="*/ 20208 w 57170"/>
                <a:gd name="connsiteY238" fmla="*/ 26091 h 74820"/>
                <a:gd name="connsiteX239" fmla="*/ 18929 w 57170"/>
                <a:gd name="connsiteY239" fmla="*/ 26859 h 74820"/>
                <a:gd name="connsiteX240" fmla="*/ 20080 w 57170"/>
                <a:gd name="connsiteY240" fmla="*/ 26859 h 74820"/>
                <a:gd name="connsiteX241" fmla="*/ 21359 w 57170"/>
                <a:gd name="connsiteY241" fmla="*/ 26859 h 74820"/>
                <a:gd name="connsiteX242" fmla="*/ 21615 w 57170"/>
                <a:gd name="connsiteY242" fmla="*/ 29545 h 74820"/>
                <a:gd name="connsiteX243" fmla="*/ 21615 w 57170"/>
                <a:gd name="connsiteY243" fmla="*/ 29545 h 74820"/>
                <a:gd name="connsiteX244" fmla="*/ 20848 w 57170"/>
                <a:gd name="connsiteY244" fmla="*/ 29545 h 74820"/>
                <a:gd name="connsiteX245" fmla="*/ 20848 w 57170"/>
                <a:gd name="connsiteY245" fmla="*/ 29545 h 74820"/>
                <a:gd name="connsiteX246" fmla="*/ 24940 w 57170"/>
                <a:gd name="connsiteY246" fmla="*/ 24684 h 74820"/>
                <a:gd name="connsiteX247" fmla="*/ 24940 w 57170"/>
                <a:gd name="connsiteY247" fmla="*/ 23789 h 74820"/>
                <a:gd name="connsiteX248" fmla="*/ 24173 w 57170"/>
                <a:gd name="connsiteY248" fmla="*/ 23149 h 74820"/>
                <a:gd name="connsiteX249" fmla="*/ 24173 w 57170"/>
                <a:gd name="connsiteY249" fmla="*/ 24045 h 74820"/>
                <a:gd name="connsiteX250" fmla="*/ 24173 w 57170"/>
                <a:gd name="connsiteY250" fmla="*/ 24940 h 74820"/>
                <a:gd name="connsiteX251" fmla="*/ 24173 w 57170"/>
                <a:gd name="connsiteY251" fmla="*/ 25963 h 74820"/>
                <a:gd name="connsiteX252" fmla="*/ 24940 w 57170"/>
                <a:gd name="connsiteY252" fmla="*/ 25963 h 74820"/>
                <a:gd name="connsiteX253" fmla="*/ 24429 w 57170"/>
                <a:gd name="connsiteY253" fmla="*/ 24812 h 74820"/>
                <a:gd name="connsiteX254" fmla="*/ 28522 w 57170"/>
                <a:gd name="connsiteY254" fmla="*/ 26091 h 74820"/>
                <a:gd name="connsiteX255" fmla="*/ 28522 w 57170"/>
                <a:gd name="connsiteY255" fmla="*/ 26091 h 74820"/>
                <a:gd name="connsiteX256" fmla="*/ 27114 w 57170"/>
                <a:gd name="connsiteY256" fmla="*/ 26091 h 74820"/>
                <a:gd name="connsiteX257" fmla="*/ 26219 w 57170"/>
                <a:gd name="connsiteY257" fmla="*/ 26859 h 74820"/>
                <a:gd name="connsiteX258" fmla="*/ 29289 w 57170"/>
                <a:gd name="connsiteY258" fmla="*/ 57043 h 74820"/>
                <a:gd name="connsiteX259" fmla="*/ 28010 w 57170"/>
                <a:gd name="connsiteY259" fmla="*/ 55636 h 74820"/>
                <a:gd name="connsiteX260" fmla="*/ 28010 w 57170"/>
                <a:gd name="connsiteY260" fmla="*/ 54868 h 74820"/>
                <a:gd name="connsiteX261" fmla="*/ 29289 w 57170"/>
                <a:gd name="connsiteY261" fmla="*/ 48729 h 74820"/>
                <a:gd name="connsiteX262" fmla="*/ 28522 w 57170"/>
                <a:gd name="connsiteY262" fmla="*/ 48729 h 74820"/>
                <a:gd name="connsiteX263" fmla="*/ 27626 w 57170"/>
                <a:gd name="connsiteY263" fmla="*/ 49369 h 74820"/>
                <a:gd name="connsiteX264" fmla="*/ 27626 w 57170"/>
                <a:gd name="connsiteY264" fmla="*/ 50392 h 74820"/>
                <a:gd name="connsiteX265" fmla="*/ 28905 w 57170"/>
                <a:gd name="connsiteY265" fmla="*/ 50392 h 74820"/>
                <a:gd name="connsiteX266" fmla="*/ 28905 w 57170"/>
                <a:gd name="connsiteY266" fmla="*/ 50392 h 74820"/>
                <a:gd name="connsiteX267" fmla="*/ 29532 w 57170"/>
                <a:gd name="connsiteY267" fmla="*/ 49088 h 74820"/>
                <a:gd name="connsiteX268" fmla="*/ 29417 w 57170"/>
                <a:gd name="connsiteY268" fmla="*/ 48857 h 74820"/>
                <a:gd name="connsiteX269" fmla="*/ 34149 w 57170"/>
                <a:gd name="connsiteY269" fmla="*/ 50520 h 74820"/>
                <a:gd name="connsiteX270" fmla="*/ 34149 w 57170"/>
                <a:gd name="connsiteY270" fmla="*/ 50520 h 74820"/>
                <a:gd name="connsiteX271" fmla="*/ 32998 w 57170"/>
                <a:gd name="connsiteY271" fmla="*/ 50520 h 74820"/>
                <a:gd name="connsiteX272" fmla="*/ 32998 w 57170"/>
                <a:gd name="connsiteY272" fmla="*/ 50520 h 74820"/>
                <a:gd name="connsiteX273" fmla="*/ 34149 w 57170"/>
                <a:gd name="connsiteY273" fmla="*/ 10743 h 74820"/>
                <a:gd name="connsiteX274" fmla="*/ 34149 w 57170"/>
                <a:gd name="connsiteY274" fmla="*/ 10743 h 74820"/>
                <a:gd name="connsiteX275" fmla="*/ 34149 w 57170"/>
                <a:gd name="connsiteY275" fmla="*/ 10743 h 74820"/>
                <a:gd name="connsiteX276" fmla="*/ 34149 w 57170"/>
                <a:gd name="connsiteY276" fmla="*/ 10743 h 74820"/>
                <a:gd name="connsiteX277" fmla="*/ 37858 w 57170"/>
                <a:gd name="connsiteY277" fmla="*/ 59984 h 74820"/>
                <a:gd name="connsiteX278" fmla="*/ 37858 w 57170"/>
                <a:gd name="connsiteY278" fmla="*/ 58705 h 74820"/>
                <a:gd name="connsiteX279" fmla="*/ 37219 w 57170"/>
                <a:gd name="connsiteY279" fmla="*/ 57682 h 74820"/>
                <a:gd name="connsiteX280" fmla="*/ 36451 w 57170"/>
                <a:gd name="connsiteY280" fmla="*/ 57682 h 74820"/>
                <a:gd name="connsiteX281" fmla="*/ 37474 w 57170"/>
                <a:gd name="connsiteY281" fmla="*/ 59217 h 74820"/>
                <a:gd name="connsiteX282" fmla="*/ 37858 w 57170"/>
                <a:gd name="connsiteY282" fmla="*/ 60112 h 74820"/>
                <a:gd name="connsiteX283" fmla="*/ 38625 w 57170"/>
                <a:gd name="connsiteY283" fmla="*/ 48346 h 74820"/>
                <a:gd name="connsiteX284" fmla="*/ 38625 w 57170"/>
                <a:gd name="connsiteY284" fmla="*/ 48346 h 74820"/>
                <a:gd name="connsiteX285" fmla="*/ 37986 w 57170"/>
                <a:gd name="connsiteY285" fmla="*/ 48346 h 74820"/>
                <a:gd name="connsiteX286" fmla="*/ 37986 w 57170"/>
                <a:gd name="connsiteY286" fmla="*/ 48985 h 74820"/>
                <a:gd name="connsiteX287" fmla="*/ 39904 w 57170"/>
                <a:gd name="connsiteY287" fmla="*/ 55124 h 74820"/>
                <a:gd name="connsiteX288" fmla="*/ 39904 w 57170"/>
                <a:gd name="connsiteY288" fmla="*/ 55124 h 74820"/>
                <a:gd name="connsiteX289" fmla="*/ 39904 w 57170"/>
                <a:gd name="connsiteY289" fmla="*/ 56148 h 74820"/>
                <a:gd name="connsiteX290" fmla="*/ 39904 w 57170"/>
                <a:gd name="connsiteY290" fmla="*/ 55252 h 74820"/>
                <a:gd name="connsiteX291" fmla="*/ 42079 w 57170"/>
                <a:gd name="connsiteY291" fmla="*/ 57938 h 74820"/>
                <a:gd name="connsiteX292" fmla="*/ 41311 w 57170"/>
                <a:gd name="connsiteY292" fmla="*/ 57938 h 74820"/>
                <a:gd name="connsiteX293" fmla="*/ 41311 w 57170"/>
                <a:gd name="connsiteY293" fmla="*/ 58705 h 74820"/>
                <a:gd name="connsiteX294" fmla="*/ 41311 w 57170"/>
                <a:gd name="connsiteY294" fmla="*/ 58705 h 74820"/>
                <a:gd name="connsiteX295" fmla="*/ 42079 w 57170"/>
                <a:gd name="connsiteY295" fmla="*/ 57682 h 74820"/>
                <a:gd name="connsiteX296" fmla="*/ 45148 w 57170"/>
                <a:gd name="connsiteY296" fmla="*/ 71623 h 74820"/>
                <a:gd name="connsiteX297" fmla="*/ 45148 w 57170"/>
                <a:gd name="connsiteY297" fmla="*/ 71623 h 74820"/>
                <a:gd name="connsiteX298" fmla="*/ 44253 w 57170"/>
                <a:gd name="connsiteY298" fmla="*/ 71623 h 74820"/>
                <a:gd name="connsiteX299" fmla="*/ 43486 w 57170"/>
                <a:gd name="connsiteY299" fmla="*/ 71623 h 74820"/>
                <a:gd name="connsiteX300" fmla="*/ 44892 w 57170"/>
                <a:gd name="connsiteY300" fmla="*/ 72391 h 74820"/>
                <a:gd name="connsiteX301" fmla="*/ 46044 w 57170"/>
                <a:gd name="connsiteY301" fmla="*/ 66891 h 74820"/>
                <a:gd name="connsiteX302" fmla="*/ 45021 w 57170"/>
                <a:gd name="connsiteY302" fmla="*/ 66891 h 74820"/>
                <a:gd name="connsiteX303" fmla="*/ 44381 w 57170"/>
                <a:gd name="connsiteY303" fmla="*/ 66891 h 74820"/>
                <a:gd name="connsiteX304" fmla="*/ 43358 w 57170"/>
                <a:gd name="connsiteY304" fmla="*/ 67786 h 74820"/>
                <a:gd name="connsiteX305" fmla="*/ 43358 w 57170"/>
                <a:gd name="connsiteY305" fmla="*/ 68554 h 74820"/>
                <a:gd name="connsiteX306" fmla="*/ 44253 w 57170"/>
                <a:gd name="connsiteY306" fmla="*/ 68554 h 74820"/>
                <a:gd name="connsiteX307" fmla="*/ 45276 w 57170"/>
                <a:gd name="connsiteY307" fmla="*/ 68554 h 74820"/>
                <a:gd name="connsiteX308" fmla="*/ 46044 w 57170"/>
                <a:gd name="connsiteY308" fmla="*/ 67019 h 74820"/>
                <a:gd name="connsiteX309" fmla="*/ 46683 w 57170"/>
                <a:gd name="connsiteY309" fmla="*/ 62670 h 74820"/>
                <a:gd name="connsiteX310" fmla="*/ 46683 w 57170"/>
                <a:gd name="connsiteY310" fmla="*/ 62031 h 74820"/>
                <a:gd name="connsiteX311" fmla="*/ 46683 w 57170"/>
                <a:gd name="connsiteY311" fmla="*/ 63182 h 74820"/>
                <a:gd name="connsiteX312" fmla="*/ 47450 w 57170"/>
                <a:gd name="connsiteY312" fmla="*/ 65740 h 74820"/>
                <a:gd name="connsiteX313" fmla="*/ 47450 w 57170"/>
                <a:gd name="connsiteY313" fmla="*/ 65740 h 74820"/>
                <a:gd name="connsiteX314" fmla="*/ 46683 w 57170"/>
                <a:gd name="connsiteY314" fmla="*/ 65740 h 74820"/>
                <a:gd name="connsiteX315" fmla="*/ 46683 w 57170"/>
                <a:gd name="connsiteY315" fmla="*/ 66507 h 74820"/>
                <a:gd name="connsiteX316" fmla="*/ 53462 w 57170"/>
                <a:gd name="connsiteY316" fmla="*/ 73158 h 74820"/>
                <a:gd name="connsiteX317" fmla="*/ 53462 w 57170"/>
                <a:gd name="connsiteY317" fmla="*/ 74053 h 74820"/>
                <a:gd name="connsiteX318" fmla="*/ 53462 w 57170"/>
                <a:gd name="connsiteY318" fmla="*/ 74053 h 74820"/>
                <a:gd name="connsiteX319" fmla="*/ 53462 w 57170"/>
                <a:gd name="connsiteY319" fmla="*/ 74053 h 74820"/>
                <a:gd name="connsiteX320" fmla="*/ 53462 w 57170"/>
                <a:gd name="connsiteY320" fmla="*/ 74053 h 74820"/>
                <a:gd name="connsiteX321" fmla="*/ 53462 w 57170"/>
                <a:gd name="connsiteY321" fmla="*/ 73286 h 74820"/>
                <a:gd name="connsiteX322" fmla="*/ 53462 w 57170"/>
                <a:gd name="connsiteY322" fmla="*/ 73286 h 7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57170" h="74820">
                  <a:moveTo>
                    <a:pt x="57171" y="69193"/>
                  </a:moveTo>
                  <a:lnTo>
                    <a:pt x="53206" y="71112"/>
                  </a:lnTo>
                  <a:cubicBezTo>
                    <a:pt x="52032" y="71681"/>
                    <a:pt x="50918" y="72367"/>
                    <a:pt x="49880" y="73158"/>
                  </a:cubicBezTo>
                  <a:lnTo>
                    <a:pt x="49880" y="74309"/>
                  </a:lnTo>
                  <a:lnTo>
                    <a:pt x="48985" y="73542"/>
                  </a:lnTo>
                  <a:cubicBezTo>
                    <a:pt x="48985" y="73542"/>
                    <a:pt x="48985" y="73542"/>
                    <a:pt x="47962" y="73542"/>
                  </a:cubicBezTo>
                  <a:cubicBezTo>
                    <a:pt x="47825" y="74183"/>
                    <a:pt x="47324" y="74684"/>
                    <a:pt x="46683" y="74821"/>
                  </a:cubicBezTo>
                  <a:lnTo>
                    <a:pt x="45532" y="74821"/>
                  </a:lnTo>
                  <a:cubicBezTo>
                    <a:pt x="44765" y="74821"/>
                    <a:pt x="44125" y="74821"/>
                    <a:pt x="43742" y="73542"/>
                  </a:cubicBezTo>
                  <a:cubicBezTo>
                    <a:pt x="43358" y="72263"/>
                    <a:pt x="42974" y="72007"/>
                    <a:pt x="42334" y="72007"/>
                  </a:cubicBezTo>
                  <a:lnTo>
                    <a:pt x="41567" y="72007"/>
                  </a:lnTo>
                  <a:lnTo>
                    <a:pt x="41567" y="71240"/>
                  </a:lnTo>
                  <a:cubicBezTo>
                    <a:pt x="41567" y="70344"/>
                    <a:pt x="41567" y="69705"/>
                    <a:pt x="40928" y="69577"/>
                  </a:cubicBezTo>
                  <a:lnTo>
                    <a:pt x="40160" y="69577"/>
                  </a:lnTo>
                  <a:lnTo>
                    <a:pt x="39137" y="69577"/>
                  </a:lnTo>
                  <a:cubicBezTo>
                    <a:pt x="38602" y="69315"/>
                    <a:pt x="38190" y="68857"/>
                    <a:pt x="37986" y="68298"/>
                  </a:cubicBezTo>
                  <a:lnTo>
                    <a:pt x="37986" y="66763"/>
                  </a:lnTo>
                  <a:cubicBezTo>
                    <a:pt x="37977" y="64657"/>
                    <a:pt x="36792" y="62732"/>
                    <a:pt x="34917" y="61775"/>
                  </a:cubicBezTo>
                  <a:cubicBezTo>
                    <a:pt x="34917" y="61775"/>
                    <a:pt x="34917" y="61775"/>
                    <a:pt x="34917" y="61775"/>
                  </a:cubicBezTo>
                  <a:lnTo>
                    <a:pt x="34917" y="62414"/>
                  </a:lnTo>
                  <a:lnTo>
                    <a:pt x="34917" y="63182"/>
                  </a:lnTo>
                  <a:cubicBezTo>
                    <a:pt x="34965" y="63435"/>
                    <a:pt x="34965" y="63696"/>
                    <a:pt x="34917" y="63949"/>
                  </a:cubicBezTo>
                  <a:cubicBezTo>
                    <a:pt x="34384" y="63103"/>
                    <a:pt x="34076" y="62134"/>
                    <a:pt x="34021" y="61135"/>
                  </a:cubicBezTo>
                  <a:cubicBezTo>
                    <a:pt x="34021" y="59601"/>
                    <a:pt x="34021" y="58961"/>
                    <a:pt x="32103" y="58961"/>
                  </a:cubicBezTo>
                  <a:cubicBezTo>
                    <a:pt x="30184" y="58961"/>
                    <a:pt x="32103" y="58194"/>
                    <a:pt x="31463" y="57554"/>
                  </a:cubicBezTo>
                  <a:cubicBezTo>
                    <a:pt x="30824" y="56915"/>
                    <a:pt x="30696" y="56531"/>
                    <a:pt x="30696" y="56275"/>
                  </a:cubicBezTo>
                  <a:lnTo>
                    <a:pt x="31335" y="55508"/>
                  </a:lnTo>
                  <a:lnTo>
                    <a:pt x="31335" y="56275"/>
                  </a:lnTo>
                  <a:lnTo>
                    <a:pt x="31335" y="57682"/>
                  </a:lnTo>
                  <a:cubicBezTo>
                    <a:pt x="31335" y="57682"/>
                    <a:pt x="31335" y="57682"/>
                    <a:pt x="32358" y="57682"/>
                  </a:cubicBezTo>
                  <a:cubicBezTo>
                    <a:pt x="32385" y="57111"/>
                    <a:pt x="32611" y="56568"/>
                    <a:pt x="32998" y="56148"/>
                  </a:cubicBezTo>
                  <a:lnTo>
                    <a:pt x="33765" y="54613"/>
                  </a:lnTo>
                  <a:cubicBezTo>
                    <a:pt x="33757" y="54112"/>
                    <a:pt x="33457" y="53662"/>
                    <a:pt x="32998" y="53462"/>
                  </a:cubicBezTo>
                  <a:cubicBezTo>
                    <a:pt x="32611" y="52841"/>
                    <a:pt x="31938" y="52457"/>
                    <a:pt x="31207" y="52438"/>
                  </a:cubicBezTo>
                  <a:cubicBezTo>
                    <a:pt x="30487" y="52520"/>
                    <a:pt x="29814" y="52834"/>
                    <a:pt x="29289" y="53334"/>
                  </a:cubicBezTo>
                  <a:lnTo>
                    <a:pt x="29289" y="53334"/>
                  </a:lnTo>
                  <a:lnTo>
                    <a:pt x="27114" y="53334"/>
                  </a:lnTo>
                  <a:lnTo>
                    <a:pt x="27114" y="52438"/>
                  </a:lnTo>
                  <a:cubicBezTo>
                    <a:pt x="26826" y="51826"/>
                    <a:pt x="26386" y="51298"/>
                    <a:pt x="25835" y="50904"/>
                  </a:cubicBezTo>
                  <a:cubicBezTo>
                    <a:pt x="25229" y="50606"/>
                    <a:pt x="24702" y="50168"/>
                    <a:pt x="24301" y="49625"/>
                  </a:cubicBezTo>
                  <a:cubicBezTo>
                    <a:pt x="23648" y="49687"/>
                    <a:pt x="23049" y="50009"/>
                    <a:pt x="22638" y="50520"/>
                  </a:cubicBezTo>
                  <a:lnTo>
                    <a:pt x="20976" y="52438"/>
                  </a:lnTo>
                  <a:cubicBezTo>
                    <a:pt x="21046" y="52733"/>
                    <a:pt x="21046" y="53039"/>
                    <a:pt x="20976" y="53334"/>
                  </a:cubicBezTo>
                  <a:lnTo>
                    <a:pt x="20976" y="53334"/>
                  </a:lnTo>
                  <a:cubicBezTo>
                    <a:pt x="20793" y="53839"/>
                    <a:pt x="20535" y="54314"/>
                    <a:pt x="20208" y="54741"/>
                  </a:cubicBezTo>
                  <a:cubicBezTo>
                    <a:pt x="19795" y="55446"/>
                    <a:pt x="19534" y="56230"/>
                    <a:pt x="19441" y="57043"/>
                  </a:cubicBezTo>
                  <a:cubicBezTo>
                    <a:pt x="18673" y="57043"/>
                    <a:pt x="18162" y="58322"/>
                    <a:pt x="17650" y="59857"/>
                  </a:cubicBezTo>
                  <a:cubicBezTo>
                    <a:pt x="17424" y="61052"/>
                    <a:pt x="16735" y="62110"/>
                    <a:pt x="15732" y="62798"/>
                  </a:cubicBezTo>
                  <a:cubicBezTo>
                    <a:pt x="16103" y="63143"/>
                    <a:pt x="16369" y="63587"/>
                    <a:pt x="16499" y="64077"/>
                  </a:cubicBezTo>
                  <a:cubicBezTo>
                    <a:pt x="16302" y="64880"/>
                    <a:pt x="16001" y="65654"/>
                    <a:pt x="15604" y="66379"/>
                  </a:cubicBezTo>
                  <a:lnTo>
                    <a:pt x="14581" y="68298"/>
                  </a:lnTo>
                  <a:lnTo>
                    <a:pt x="13685" y="68298"/>
                  </a:lnTo>
                  <a:cubicBezTo>
                    <a:pt x="13046" y="68298"/>
                    <a:pt x="12534" y="68298"/>
                    <a:pt x="12023" y="69833"/>
                  </a:cubicBezTo>
                  <a:cubicBezTo>
                    <a:pt x="11757" y="70674"/>
                    <a:pt x="11155" y="71369"/>
                    <a:pt x="10360" y="71751"/>
                  </a:cubicBezTo>
                  <a:lnTo>
                    <a:pt x="10360" y="69193"/>
                  </a:lnTo>
                  <a:cubicBezTo>
                    <a:pt x="8697" y="69193"/>
                    <a:pt x="7930" y="69193"/>
                    <a:pt x="7930" y="71240"/>
                  </a:cubicBezTo>
                  <a:lnTo>
                    <a:pt x="7930" y="72007"/>
                  </a:lnTo>
                  <a:cubicBezTo>
                    <a:pt x="7930" y="72007"/>
                    <a:pt x="7930" y="72007"/>
                    <a:pt x="7930" y="72902"/>
                  </a:cubicBezTo>
                  <a:cubicBezTo>
                    <a:pt x="7603" y="73045"/>
                    <a:pt x="7233" y="73045"/>
                    <a:pt x="6907" y="72902"/>
                  </a:cubicBezTo>
                  <a:cubicBezTo>
                    <a:pt x="7546" y="72902"/>
                    <a:pt x="7674" y="72007"/>
                    <a:pt x="6907" y="71623"/>
                  </a:cubicBezTo>
                  <a:cubicBezTo>
                    <a:pt x="6421" y="71393"/>
                    <a:pt x="5857" y="71393"/>
                    <a:pt x="5372" y="71623"/>
                  </a:cubicBezTo>
                  <a:lnTo>
                    <a:pt x="4605" y="72519"/>
                  </a:lnTo>
                  <a:lnTo>
                    <a:pt x="3581" y="72519"/>
                  </a:lnTo>
                  <a:lnTo>
                    <a:pt x="3581" y="70472"/>
                  </a:lnTo>
                  <a:cubicBezTo>
                    <a:pt x="3581" y="70472"/>
                    <a:pt x="3581" y="70472"/>
                    <a:pt x="3581" y="70472"/>
                  </a:cubicBezTo>
                  <a:cubicBezTo>
                    <a:pt x="3581" y="70472"/>
                    <a:pt x="3581" y="69449"/>
                    <a:pt x="4605" y="69065"/>
                  </a:cubicBezTo>
                  <a:cubicBezTo>
                    <a:pt x="5628" y="68682"/>
                    <a:pt x="5500" y="68042"/>
                    <a:pt x="5628" y="66763"/>
                  </a:cubicBezTo>
                  <a:lnTo>
                    <a:pt x="4988" y="66763"/>
                  </a:lnTo>
                  <a:lnTo>
                    <a:pt x="4221" y="66763"/>
                  </a:lnTo>
                  <a:lnTo>
                    <a:pt x="3453" y="66763"/>
                  </a:lnTo>
                  <a:cubicBezTo>
                    <a:pt x="3378" y="66346"/>
                    <a:pt x="3655" y="65947"/>
                    <a:pt x="4072" y="65871"/>
                  </a:cubicBezTo>
                  <a:cubicBezTo>
                    <a:pt x="4079" y="65870"/>
                    <a:pt x="4086" y="65869"/>
                    <a:pt x="4093" y="65868"/>
                  </a:cubicBezTo>
                  <a:lnTo>
                    <a:pt x="4988" y="65100"/>
                  </a:lnTo>
                  <a:lnTo>
                    <a:pt x="5628" y="65740"/>
                  </a:lnTo>
                  <a:cubicBezTo>
                    <a:pt x="6523" y="65740"/>
                    <a:pt x="6907" y="64845"/>
                    <a:pt x="6907" y="63566"/>
                  </a:cubicBezTo>
                  <a:lnTo>
                    <a:pt x="6907" y="61008"/>
                  </a:lnTo>
                  <a:cubicBezTo>
                    <a:pt x="7304" y="60295"/>
                    <a:pt x="7564" y="59514"/>
                    <a:pt x="7674" y="58705"/>
                  </a:cubicBezTo>
                  <a:cubicBezTo>
                    <a:pt x="7674" y="57426"/>
                    <a:pt x="8313" y="56659"/>
                    <a:pt x="8825" y="56659"/>
                  </a:cubicBezTo>
                  <a:lnTo>
                    <a:pt x="9592" y="56659"/>
                  </a:lnTo>
                  <a:cubicBezTo>
                    <a:pt x="10232" y="56659"/>
                    <a:pt x="10488" y="56659"/>
                    <a:pt x="10488" y="55764"/>
                  </a:cubicBezTo>
                  <a:lnTo>
                    <a:pt x="10488" y="54357"/>
                  </a:lnTo>
                  <a:cubicBezTo>
                    <a:pt x="10488" y="54357"/>
                    <a:pt x="10488" y="54357"/>
                    <a:pt x="10488" y="53462"/>
                  </a:cubicBezTo>
                  <a:cubicBezTo>
                    <a:pt x="10488" y="52566"/>
                    <a:pt x="10488" y="53462"/>
                    <a:pt x="10488" y="53462"/>
                  </a:cubicBezTo>
                  <a:lnTo>
                    <a:pt x="10488" y="52183"/>
                  </a:lnTo>
                  <a:lnTo>
                    <a:pt x="11255" y="52183"/>
                  </a:lnTo>
                  <a:lnTo>
                    <a:pt x="11255" y="49880"/>
                  </a:lnTo>
                  <a:lnTo>
                    <a:pt x="12023" y="49880"/>
                  </a:lnTo>
                  <a:cubicBezTo>
                    <a:pt x="12581" y="49724"/>
                    <a:pt x="13017" y="49288"/>
                    <a:pt x="13174" y="48729"/>
                  </a:cubicBezTo>
                  <a:lnTo>
                    <a:pt x="13174" y="46043"/>
                  </a:lnTo>
                  <a:cubicBezTo>
                    <a:pt x="13113" y="45576"/>
                    <a:pt x="13113" y="45104"/>
                    <a:pt x="13174" y="44637"/>
                  </a:cubicBezTo>
                  <a:lnTo>
                    <a:pt x="14197" y="44637"/>
                  </a:lnTo>
                  <a:lnTo>
                    <a:pt x="14197" y="44637"/>
                  </a:lnTo>
                  <a:cubicBezTo>
                    <a:pt x="14087" y="44261"/>
                    <a:pt x="14087" y="43861"/>
                    <a:pt x="14197" y="43486"/>
                  </a:cubicBezTo>
                  <a:cubicBezTo>
                    <a:pt x="14197" y="43486"/>
                    <a:pt x="14964" y="43486"/>
                    <a:pt x="15732" y="43486"/>
                  </a:cubicBezTo>
                  <a:lnTo>
                    <a:pt x="15732" y="43486"/>
                  </a:lnTo>
                  <a:cubicBezTo>
                    <a:pt x="15732" y="43486"/>
                    <a:pt x="14836" y="43486"/>
                    <a:pt x="14836" y="42590"/>
                  </a:cubicBezTo>
                  <a:cubicBezTo>
                    <a:pt x="14836" y="41695"/>
                    <a:pt x="14836" y="42590"/>
                    <a:pt x="14836" y="41823"/>
                  </a:cubicBezTo>
                  <a:lnTo>
                    <a:pt x="14836" y="41823"/>
                  </a:lnTo>
                  <a:lnTo>
                    <a:pt x="16883" y="43613"/>
                  </a:lnTo>
                  <a:cubicBezTo>
                    <a:pt x="16987" y="43064"/>
                    <a:pt x="16987" y="42500"/>
                    <a:pt x="16883" y="41951"/>
                  </a:cubicBezTo>
                  <a:cubicBezTo>
                    <a:pt x="16821" y="41441"/>
                    <a:pt x="16821" y="40926"/>
                    <a:pt x="16883" y="40416"/>
                  </a:cubicBezTo>
                  <a:cubicBezTo>
                    <a:pt x="16477" y="40230"/>
                    <a:pt x="16010" y="40230"/>
                    <a:pt x="15604" y="40416"/>
                  </a:cubicBezTo>
                  <a:lnTo>
                    <a:pt x="14964" y="40416"/>
                  </a:lnTo>
                  <a:cubicBezTo>
                    <a:pt x="14226" y="38528"/>
                    <a:pt x="13283" y="36726"/>
                    <a:pt x="12151" y="35044"/>
                  </a:cubicBezTo>
                  <a:cubicBezTo>
                    <a:pt x="11071" y="33178"/>
                    <a:pt x="10090" y="31257"/>
                    <a:pt x="9209" y="29289"/>
                  </a:cubicBezTo>
                  <a:cubicBezTo>
                    <a:pt x="8540" y="28489"/>
                    <a:pt x="7941" y="27633"/>
                    <a:pt x="7418" y="26731"/>
                  </a:cubicBezTo>
                  <a:lnTo>
                    <a:pt x="4349" y="19568"/>
                  </a:lnTo>
                  <a:cubicBezTo>
                    <a:pt x="3691" y="18933"/>
                    <a:pt x="3207" y="18141"/>
                    <a:pt x="2942" y="17266"/>
                  </a:cubicBezTo>
                  <a:cubicBezTo>
                    <a:pt x="2942" y="16115"/>
                    <a:pt x="2046" y="15348"/>
                    <a:pt x="1279" y="15092"/>
                  </a:cubicBezTo>
                  <a:cubicBezTo>
                    <a:pt x="1372" y="14889"/>
                    <a:pt x="1372" y="14655"/>
                    <a:pt x="1279" y="14452"/>
                  </a:cubicBezTo>
                  <a:lnTo>
                    <a:pt x="1279" y="14452"/>
                  </a:lnTo>
                  <a:lnTo>
                    <a:pt x="0" y="13174"/>
                  </a:lnTo>
                  <a:lnTo>
                    <a:pt x="2174" y="13174"/>
                  </a:lnTo>
                  <a:lnTo>
                    <a:pt x="3453" y="13174"/>
                  </a:lnTo>
                  <a:lnTo>
                    <a:pt x="5116" y="13174"/>
                  </a:lnTo>
                  <a:cubicBezTo>
                    <a:pt x="5679" y="13425"/>
                    <a:pt x="6165" y="13822"/>
                    <a:pt x="6523" y="14325"/>
                  </a:cubicBezTo>
                  <a:lnTo>
                    <a:pt x="7546" y="14325"/>
                  </a:lnTo>
                  <a:cubicBezTo>
                    <a:pt x="7915" y="14474"/>
                    <a:pt x="8328" y="14474"/>
                    <a:pt x="8697" y="14325"/>
                  </a:cubicBezTo>
                  <a:lnTo>
                    <a:pt x="9976" y="13046"/>
                  </a:lnTo>
                  <a:lnTo>
                    <a:pt x="9976" y="13046"/>
                  </a:lnTo>
                  <a:lnTo>
                    <a:pt x="10743" y="13046"/>
                  </a:lnTo>
                  <a:lnTo>
                    <a:pt x="10743" y="13941"/>
                  </a:lnTo>
                  <a:cubicBezTo>
                    <a:pt x="10703" y="14238"/>
                    <a:pt x="10703" y="14539"/>
                    <a:pt x="10743" y="14836"/>
                  </a:cubicBezTo>
                  <a:cubicBezTo>
                    <a:pt x="11024" y="15303"/>
                    <a:pt x="11489" y="15628"/>
                    <a:pt x="12023" y="15732"/>
                  </a:cubicBezTo>
                  <a:lnTo>
                    <a:pt x="12790" y="15731"/>
                  </a:lnTo>
                  <a:lnTo>
                    <a:pt x="13685" y="15731"/>
                  </a:lnTo>
                  <a:lnTo>
                    <a:pt x="14581" y="17394"/>
                  </a:lnTo>
                  <a:lnTo>
                    <a:pt x="14581" y="17394"/>
                  </a:lnTo>
                  <a:lnTo>
                    <a:pt x="14581" y="16627"/>
                  </a:lnTo>
                  <a:cubicBezTo>
                    <a:pt x="14443" y="16245"/>
                    <a:pt x="14170" y="15926"/>
                    <a:pt x="13813" y="15731"/>
                  </a:cubicBezTo>
                  <a:cubicBezTo>
                    <a:pt x="13673" y="16836"/>
                    <a:pt x="14168" y="17925"/>
                    <a:pt x="15092" y="18545"/>
                  </a:cubicBezTo>
                  <a:lnTo>
                    <a:pt x="18417" y="20336"/>
                  </a:lnTo>
                  <a:cubicBezTo>
                    <a:pt x="18417" y="20336"/>
                    <a:pt x="17650" y="20336"/>
                    <a:pt x="17266" y="20336"/>
                  </a:cubicBezTo>
                  <a:cubicBezTo>
                    <a:pt x="16803" y="20658"/>
                    <a:pt x="16519" y="21179"/>
                    <a:pt x="16499" y="21743"/>
                  </a:cubicBezTo>
                  <a:cubicBezTo>
                    <a:pt x="16841" y="22429"/>
                    <a:pt x="17320" y="23039"/>
                    <a:pt x="17906" y="23533"/>
                  </a:cubicBezTo>
                  <a:lnTo>
                    <a:pt x="20848" y="25835"/>
                  </a:lnTo>
                  <a:cubicBezTo>
                    <a:pt x="21743" y="26562"/>
                    <a:pt x="22732" y="27164"/>
                    <a:pt x="23789" y="27626"/>
                  </a:cubicBezTo>
                  <a:lnTo>
                    <a:pt x="24940" y="25196"/>
                  </a:lnTo>
                  <a:cubicBezTo>
                    <a:pt x="25536" y="24143"/>
                    <a:pt x="25845" y="22952"/>
                    <a:pt x="25836" y="21743"/>
                  </a:cubicBezTo>
                  <a:cubicBezTo>
                    <a:pt x="25835" y="21743"/>
                    <a:pt x="26603" y="20464"/>
                    <a:pt x="27754" y="19952"/>
                  </a:cubicBezTo>
                  <a:cubicBezTo>
                    <a:pt x="28905" y="19440"/>
                    <a:pt x="29545" y="19057"/>
                    <a:pt x="29545" y="18545"/>
                  </a:cubicBezTo>
                  <a:lnTo>
                    <a:pt x="29545" y="18545"/>
                  </a:lnTo>
                  <a:cubicBezTo>
                    <a:pt x="29545" y="18545"/>
                    <a:pt x="29545" y="18545"/>
                    <a:pt x="29545" y="17778"/>
                  </a:cubicBezTo>
                  <a:lnTo>
                    <a:pt x="29545" y="16499"/>
                  </a:lnTo>
                  <a:cubicBezTo>
                    <a:pt x="29453" y="15906"/>
                    <a:pt x="29453" y="15302"/>
                    <a:pt x="29545" y="14708"/>
                  </a:cubicBezTo>
                  <a:cubicBezTo>
                    <a:pt x="29785" y="14099"/>
                    <a:pt x="30240" y="13599"/>
                    <a:pt x="30824" y="13301"/>
                  </a:cubicBezTo>
                  <a:cubicBezTo>
                    <a:pt x="31176" y="11779"/>
                    <a:pt x="31979" y="10398"/>
                    <a:pt x="33126" y="9337"/>
                  </a:cubicBezTo>
                  <a:lnTo>
                    <a:pt x="33126" y="8441"/>
                  </a:lnTo>
                  <a:lnTo>
                    <a:pt x="33126" y="8441"/>
                  </a:lnTo>
                  <a:cubicBezTo>
                    <a:pt x="33177" y="8694"/>
                    <a:pt x="33177" y="8955"/>
                    <a:pt x="33126" y="9209"/>
                  </a:cubicBezTo>
                  <a:cubicBezTo>
                    <a:pt x="33406" y="9526"/>
                    <a:pt x="33891" y="9557"/>
                    <a:pt x="34209" y="9276"/>
                  </a:cubicBezTo>
                  <a:cubicBezTo>
                    <a:pt x="34233" y="9255"/>
                    <a:pt x="34256" y="9233"/>
                    <a:pt x="34277" y="9209"/>
                  </a:cubicBezTo>
                  <a:lnTo>
                    <a:pt x="34917" y="5755"/>
                  </a:lnTo>
                  <a:lnTo>
                    <a:pt x="35812" y="5755"/>
                  </a:lnTo>
                  <a:lnTo>
                    <a:pt x="36835" y="4988"/>
                  </a:lnTo>
                  <a:cubicBezTo>
                    <a:pt x="36835" y="4349"/>
                    <a:pt x="37858" y="3965"/>
                    <a:pt x="38114" y="3965"/>
                  </a:cubicBezTo>
                  <a:lnTo>
                    <a:pt x="38114" y="4604"/>
                  </a:lnTo>
                  <a:lnTo>
                    <a:pt x="38114" y="4604"/>
                  </a:lnTo>
                  <a:lnTo>
                    <a:pt x="38114" y="5500"/>
                  </a:lnTo>
                  <a:lnTo>
                    <a:pt x="38114" y="6651"/>
                  </a:lnTo>
                  <a:cubicBezTo>
                    <a:pt x="38114" y="6651"/>
                    <a:pt x="38753" y="7290"/>
                    <a:pt x="40032" y="6651"/>
                  </a:cubicBezTo>
                  <a:lnTo>
                    <a:pt x="40800" y="5627"/>
                  </a:lnTo>
                  <a:cubicBezTo>
                    <a:pt x="40914" y="5165"/>
                    <a:pt x="40914" y="4683"/>
                    <a:pt x="40800" y="4220"/>
                  </a:cubicBezTo>
                  <a:cubicBezTo>
                    <a:pt x="40897" y="3930"/>
                    <a:pt x="40897" y="3616"/>
                    <a:pt x="40800" y="3325"/>
                  </a:cubicBezTo>
                  <a:cubicBezTo>
                    <a:pt x="40800" y="3325"/>
                    <a:pt x="41567" y="2686"/>
                    <a:pt x="42334" y="1791"/>
                  </a:cubicBezTo>
                  <a:cubicBezTo>
                    <a:pt x="42900" y="1023"/>
                    <a:pt x="43647" y="407"/>
                    <a:pt x="44509" y="0"/>
                  </a:cubicBezTo>
                  <a:lnTo>
                    <a:pt x="44509" y="895"/>
                  </a:lnTo>
                  <a:cubicBezTo>
                    <a:pt x="44242" y="703"/>
                    <a:pt x="43881" y="703"/>
                    <a:pt x="43614" y="895"/>
                  </a:cubicBezTo>
                  <a:lnTo>
                    <a:pt x="42974" y="895"/>
                  </a:lnTo>
                  <a:cubicBezTo>
                    <a:pt x="43300" y="753"/>
                    <a:pt x="43671" y="753"/>
                    <a:pt x="43997" y="895"/>
                  </a:cubicBezTo>
                  <a:lnTo>
                    <a:pt x="43997" y="2046"/>
                  </a:lnTo>
                  <a:lnTo>
                    <a:pt x="43997" y="3453"/>
                  </a:lnTo>
                  <a:lnTo>
                    <a:pt x="43997" y="3453"/>
                  </a:lnTo>
                  <a:lnTo>
                    <a:pt x="43997" y="3453"/>
                  </a:lnTo>
                  <a:cubicBezTo>
                    <a:pt x="43997" y="3453"/>
                    <a:pt x="43997" y="3453"/>
                    <a:pt x="43997" y="2430"/>
                  </a:cubicBezTo>
                  <a:cubicBezTo>
                    <a:pt x="43997" y="2006"/>
                    <a:pt x="43654" y="1663"/>
                    <a:pt x="43230" y="1663"/>
                  </a:cubicBezTo>
                  <a:lnTo>
                    <a:pt x="43230" y="2430"/>
                  </a:lnTo>
                  <a:cubicBezTo>
                    <a:pt x="43154" y="2724"/>
                    <a:pt x="43154" y="3032"/>
                    <a:pt x="43230" y="3325"/>
                  </a:cubicBezTo>
                  <a:lnTo>
                    <a:pt x="44125" y="4221"/>
                  </a:lnTo>
                  <a:lnTo>
                    <a:pt x="41567" y="9976"/>
                  </a:lnTo>
                  <a:lnTo>
                    <a:pt x="40416" y="9976"/>
                  </a:lnTo>
                  <a:cubicBezTo>
                    <a:pt x="40168" y="9888"/>
                    <a:pt x="39897" y="9888"/>
                    <a:pt x="39649" y="9976"/>
                  </a:cubicBezTo>
                  <a:cubicBezTo>
                    <a:pt x="40052" y="10400"/>
                    <a:pt x="40318" y="10934"/>
                    <a:pt x="40416" y="11511"/>
                  </a:cubicBezTo>
                  <a:cubicBezTo>
                    <a:pt x="40416" y="11511"/>
                    <a:pt x="40416" y="12662"/>
                    <a:pt x="39137" y="13557"/>
                  </a:cubicBezTo>
                  <a:cubicBezTo>
                    <a:pt x="38571" y="14268"/>
                    <a:pt x="38177" y="15099"/>
                    <a:pt x="37986" y="15987"/>
                  </a:cubicBezTo>
                  <a:cubicBezTo>
                    <a:pt x="36904" y="17336"/>
                    <a:pt x="36041" y="18847"/>
                    <a:pt x="35428" y="20464"/>
                  </a:cubicBezTo>
                  <a:cubicBezTo>
                    <a:pt x="34867" y="21967"/>
                    <a:pt x="34183" y="23422"/>
                    <a:pt x="33381" y="24812"/>
                  </a:cubicBezTo>
                  <a:cubicBezTo>
                    <a:pt x="33382" y="24812"/>
                    <a:pt x="32486" y="24045"/>
                    <a:pt x="32103" y="24173"/>
                  </a:cubicBezTo>
                  <a:cubicBezTo>
                    <a:pt x="32012" y="26164"/>
                    <a:pt x="31534" y="28119"/>
                    <a:pt x="30696" y="29928"/>
                  </a:cubicBezTo>
                  <a:cubicBezTo>
                    <a:pt x="29801" y="32486"/>
                    <a:pt x="29289" y="34021"/>
                    <a:pt x="29161" y="34660"/>
                  </a:cubicBezTo>
                  <a:lnTo>
                    <a:pt x="30952" y="35940"/>
                  </a:lnTo>
                  <a:cubicBezTo>
                    <a:pt x="31653" y="36316"/>
                    <a:pt x="32264" y="36839"/>
                    <a:pt x="32742" y="37474"/>
                  </a:cubicBezTo>
                  <a:lnTo>
                    <a:pt x="33382" y="40032"/>
                  </a:lnTo>
                  <a:cubicBezTo>
                    <a:pt x="33611" y="40715"/>
                    <a:pt x="34007" y="41331"/>
                    <a:pt x="34533" y="41823"/>
                  </a:cubicBezTo>
                  <a:lnTo>
                    <a:pt x="35300" y="41823"/>
                  </a:lnTo>
                  <a:cubicBezTo>
                    <a:pt x="34533" y="41823"/>
                    <a:pt x="34277" y="42590"/>
                    <a:pt x="34277" y="43486"/>
                  </a:cubicBezTo>
                  <a:cubicBezTo>
                    <a:pt x="34148" y="43815"/>
                    <a:pt x="34148" y="44180"/>
                    <a:pt x="34277" y="44509"/>
                  </a:cubicBezTo>
                  <a:lnTo>
                    <a:pt x="35172" y="45276"/>
                  </a:lnTo>
                  <a:cubicBezTo>
                    <a:pt x="35172" y="45276"/>
                    <a:pt x="35812" y="44381"/>
                    <a:pt x="35812" y="43230"/>
                  </a:cubicBezTo>
                  <a:lnTo>
                    <a:pt x="36707" y="44892"/>
                  </a:lnTo>
                  <a:cubicBezTo>
                    <a:pt x="36707" y="45788"/>
                    <a:pt x="37602" y="46299"/>
                    <a:pt x="38498" y="46299"/>
                  </a:cubicBezTo>
                  <a:cubicBezTo>
                    <a:pt x="38841" y="47489"/>
                    <a:pt x="39454" y="48583"/>
                    <a:pt x="40288" y="49497"/>
                  </a:cubicBezTo>
                  <a:lnTo>
                    <a:pt x="42974" y="52438"/>
                  </a:lnTo>
                  <a:lnTo>
                    <a:pt x="42974" y="53334"/>
                  </a:lnTo>
                  <a:cubicBezTo>
                    <a:pt x="42974" y="54016"/>
                    <a:pt x="43742" y="54911"/>
                    <a:pt x="45276" y="56020"/>
                  </a:cubicBezTo>
                  <a:cubicBezTo>
                    <a:pt x="46544" y="56659"/>
                    <a:pt x="47373" y="57927"/>
                    <a:pt x="47451" y="59345"/>
                  </a:cubicBezTo>
                  <a:cubicBezTo>
                    <a:pt x="48246" y="59624"/>
                    <a:pt x="48923" y="60165"/>
                    <a:pt x="49369" y="60880"/>
                  </a:cubicBezTo>
                  <a:lnTo>
                    <a:pt x="50776" y="62670"/>
                  </a:lnTo>
                  <a:lnTo>
                    <a:pt x="50776" y="63821"/>
                  </a:lnTo>
                  <a:cubicBezTo>
                    <a:pt x="50776" y="64589"/>
                    <a:pt x="51543" y="65100"/>
                    <a:pt x="53206" y="65740"/>
                  </a:cubicBezTo>
                  <a:cubicBezTo>
                    <a:pt x="54869" y="66379"/>
                    <a:pt x="55508" y="67147"/>
                    <a:pt x="55508" y="68170"/>
                  </a:cubicBezTo>
                  <a:close/>
                  <a:moveTo>
                    <a:pt x="9464" y="72519"/>
                  </a:moveTo>
                  <a:lnTo>
                    <a:pt x="8825" y="72519"/>
                  </a:lnTo>
                  <a:lnTo>
                    <a:pt x="8825" y="72519"/>
                  </a:lnTo>
                  <a:close/>
                  <a:moveTo>
                    <a:pt x="10743" y="59729"/>
                  </a:moveTo>
                  <a:lnTo>
                    <a:pt x="9720" y="59729"/>
                  </a:lnTo>
                  <a:lnTo>
                    <a:pt x="9720" y="59729"/>
                  </a:lnTo>
                  <a:cubicBezTo>
                    <a:pt x="9720" y="59729"/>
                    <a:pt x="10616" y="60112"/>
                    <a:pt x="10743" y="59857"/>
                  </a:cubicBezTo>
                  <a:close/>
                  <a:moveTo>
                    <a:pt x="12918" y="67275"/>
                  </a:moveTo>
                  <a:lnTo>
                    <a:pt x="12918" y="67275"/>
                  </a:lnTo>
                  <a:lnTo>
                    <a:pt x="12918" y="67275"/>
                  </a:lnTo>
                  <a:lnTo>
                    <a:pt x="12918" y="67275"/>
                  </a:lnTo>
                  <a:close/>
                  <a:moveTo>
                    <a:pt x="12918" y="56531"/>
                  </a:moveTo>
                  <a:cubicBezTo>
                    <a:pt x="12918" y="56531"/>
                    <a:pt x="12918" y="56531"/>
                    <a:pt x="12918" y="56531"/>
                  </a:cubicBezTo>
                  <a:lnTo>
                    <a:pt x="12918" y="57299"/>
                  </a:lnTo>
                  <a:close/>
                  <a:moveTo>
                    <a:pt x="14708" y="13685"/>
                  </a:moveTo>
                  <a:lnTo>
                    <a:pt x="14708" y="14325"/>
                  </a:lnTo>
                  <a:cubicBezTo>
                    <a:pt x="14708" y="14325"/>
                    <a:pt x="14708" y="14325"/>
                    <a:pt x="14708" y="15220"/>
                  </a:cubicBezTo>
                  <a:lnTo>
                    <a:pt x="14708" y="14069"/>
                  </a:lnTo>
                  <a:lnTo>
                    <a:pt x="14708" y="14069"/>
                  </a:lnTo>
                  <a:close/>
                  <a:moveTo>
                    <a:pt x="19825" y="53334"/>
                  </a:moveTo>
                  <a:lnTo>
                    <a:pt x="19825" y="53334"/>
                  </a:lnTo>
                  <a:lnTo>
                    <a:pt x="19057" y="53334"/>
                  </a:lnTo>
                  <a:lnTo>
                    <a:pt x="19057" y="53334"/>
                  </a:lnTo>
                  <a:close/>
                  <a:moveTo>
                    <a:pt x="18162" y="17138"/>
                  </a:moveTo>
                  <a:lnTo>
                    <a:pt x="18162" y="17138"/>
                  </a:lnTo>
                  <a:lnTo>
                    <a:pt x="18162" y="18034"/>
                  </a:lnTo>
                  <a:close/>
                  <a:moveTo>
                    <a:pt x="21615" y="26091"/>
                  </a:moveTo>
                  <a:cubicBezTo>
                    <a:pt x="21161" y="25925"/>
                    <a:pt x="20662" y="25925"/>
                    <a:pt x="20208" y="26091"/>
                  </a:cubicBezTo>
                  <a:cubicBezTo>
                    <a:pt x="19568" y="26091"/>
                    <a:pt x="19185" y="26091"/>
                    <a:pt x="18929" y="26859"/>
                  </a:cubicBezTo>
                  <a:cubicBezTo>
                    <a:pt x="19291" y="27041"/>
                    <a:pt x="19718" y="27041"/>
                    <a:pt x="20080" y="26859"/>
                  </a:cubicBezTo>
                  <a:cubicBezTo>
                    <a:pt x="20490" y="26688"/>
                    <a:pt x="20950" y="26688"/>
                    <a:pt x="21359" y="26859"/>
                  </a:cubicBezTo>
                  <a:close/>
                  <a:moveTo>
                    <a:pt x="21615" y="29545"/>
                  </a:moveTo>
                  <a:lnTo>
                    <a:pt x="21615" y="29545"/>
                  </a:lnTo>
                  <a:lnTo>
                    <a:pt x="20848" y="29545"/>
                  </a:lnTo>
                  <a:lnTo>
                    <a:pt x="20848" y="29545"/>
                  </a:lnTo>
                  <a:close/>
                  <a:moveTo>
                    <a:pt x="24940" y="24684"/>
                  </a:moveTo>
                  <a:cubicBezTo>
                    <a:pt x="24858" y="24392"/>
                    <a:pt x="24858" y="24082"/>
                    <a:pt x="24940" y="23789"/>
                  </a:cubicBezTo>
                  <a:cubicBezTo>
                    <a:pt x="24877" y="23416"/>
                    <a:pt x="24552" y="23144"/>
                    <a:pt x="24173" y="23149"/>
                  </a:cubicBezTo>
                  <a:lnTo>
                    <a:pt x="24173" y="24045"/>
                  </a:lnTo>
                  <a:lnTo>
                    <a:pt x="24173" y="24940"/>
                  </a:lnTo>
                  <a:cubicBezTo>
                    <a:pt x="24356" y="25257"/>
                    <a:pt x="24356" y="25647"/>
                    <a:pt x="24173" y="25963"/>
                  </a:cubicBezTo>
                  <a:cubicBezTo>
                    <a:pt x="24173" y="25963"/>
                    <a:pt x="24812" y="25963"/>
                    <a:pt x="24940" y="25963"/>
                  </a:cubicBezTo>
                  <a:cubicBezTo>
                    <a:pt x="24851" y="25549"/>
                    <a:pt x="24677" y="25156"/>
                    <a:pt x="24429" y="24812"/>
                  </a:cubicBezTo>
                  <a:close/>
                  <a:moveTo>
                    <a:pt x="28522" y="26091"/>
                  </a:moveTo>
                  <a:lnTo>
                    <a:pt x="28522" y="26091"/>
                  </a:lnTo>
                  <a:lnTo>
                    <a:pt x="27114" y="26091"/>
                  </a:lnTo>
                  <a:cubicBezTo>
                    <a:pt x="27114" y="26091"/>
                    <a:pt x="26347" y="26091"/>
                    <a:pt x="26219" y="26859"/>
                  </a:cubicBezTo>
                  <a:close/>
                  <a:moveTo>
                    <a:pt x="29289" y="57043"/>
                  </a:moveTo>
                  <a:cubicBezTo>
                    <a:pt x="28610" y="56888"/>
                    <a:pt x="28100" y="56326"/>
                    <a:pt x="28010" y="55636"/>
                  </a:cubicBezTo>
                  <a:cubicBezTo>
                    <a:pt x="28010" y="55636"/>
                    <a:pt x="28010" y="54868"/>
                    <a:pt x="28010" y="54868"/>
                  </a:cubicBezTo>
                  <a:close/>
                  <a:moveTo>
                    <a:pt x="29289" y="48729"/>
                  </a:moveTo>
                  <a:lnTo>
                    <a:pt x="28522" y="48729"/>
                  </a:lnTo>
                  <a:cubicBezTo>
                    <a:pt x="28142" y="48797"/>
                    <a:pt x="27813" y="49032"/>
                    <a:pt x="27626" y="49369"/>
                  </a:cubicBezTo>
                  <a:cubicBezTo>
                    <a:pt x="27498" y="49698"/>
                    <a:pt x="27498" y="50063"/>
                    <a:pt x="27626" y="50392"/>
                  </a:cubicBezTo>
                  <a:lnTo>
                    <a:pt x="28905" y="50392"/>
                  </a:lnTo>
                  <a:lnTo>
                    <a:pt x="28905" y="50392"/>
                  </a:lnTo>
                  <a:cubicBezTo>
                    <a:pt x="29438" y="50205"/>
                    <a:pt x="29719" y="49621"/>
                    <a:pt x="29532" y="49088"/>
                  </a:cubicBezTo>
                  <a:cubicBezTo>
                    <a:pt x="29504" y="49006"/>
                    <a:pt x="29465" y="48929"/>
                    <a:pt x="29417" y="48857"/>
                  </a:cubicBezTo>
                  <a:close/>
                  <a:moveTo>
                    <a:pt x="34149" y="50520"/>
                  </a:moveTo>
                  <a:lnTo>
                    <a:pt x="34149" y="50520"/>
                  </a:lnTo>
                  <a:lnTo>
                    <a:pt x="32998" y="50520"/>
                  </a:lnTo>
                  <a:lnTo>
                    <a:pt x="32998" y="50520"/>
                  </a:lnTo>
                  <a:close/>
                  <a:moveTo>
                    <a:pt x="34149" y="10743"/>
                  </a:moveTo>
                  <a:lnTo>
                    <a:pt x="34149" y="10743"/>
                  </a:lnTo>
                  <a:lnTo>
                    <a:pt x="34149" y="10743"/>
                  </a:lnTo>
                  <a:lnTo>
                    <a:pt x="34149" y="10743"/>
                  </a:lnTo>
                  <a:close/>
                  <a:moveTo>
                    <a:pt x="37858" y="59984"/>
                  </a:moveTo>
                  <a:lnTo>
                    <a:pt x="37858" y="58705"/>
                  </a:lnTo>
                  <a:cubicBezTo>
                    <a:pt x="37941" y="58250"/>
                    <a:pt x="37664" y="57807"/>
                    <a:pt x="37219" y="57682"/>
                  </a:cubicBezTo>
                  <a:lnTo>
                    <a:pt x="36451" y="57682"/>
                  </a:lnTo>
                  <a:lnTo>
                    <a:pt x="37474" y="59217"/>
                  </a:lnTo>
                  <a:cubicBezTo>
                    <a:pt x="37474" y="59217"/>
                    <a:pt x="37219" y="59984"/>
                    <a:pt x="37858" y="60112"/>
                  </a:cubicBezTo>
                  <a:close/>
                  <a:moveTo>
                    <a:pt x="38625" y="48346"/>
                  </a:moveTo>
                  <a:lnTo>
                    <a:pt x="38625" y="48346"/>
                  </a:lnTo>
                  <a:cubicBezTo>
                    <a:pt x="38422" y="48253"/>
                    <a:pt x="38189" y="48253"/>
                    <a:pt x="37986" y="48346"/>
                  </a:cubicBezTo>
                  <a:lnTo>
                    <a:pt x="37986" y="48985"/>
                  </a:lnTo>
                  <a:close/>
                  <a:moveTo>
                    <a:pt x="39904" y="55124"/>
                  </a:moveTo>
                  <a:lnTo>
                    <a:pt x="39904" y="55124"/>
                  </a:lnTo>
                  <a:lnTo>
                    <a:pt x="39904" y="56148"/>
                  </a:lnTo>
                  <a:cubicBezTo>
                    <a:pt x="39904" y="56148"/>
                    <a:pt x="39904" y="55892"/>
                    <a:pt x="39904" y="55252"/>
                  </a:cubicBezTo>
                  <a:close/>
                  <a:moveTo>
                    <a:pt x="42079" y="57938"/>
                  </a:moveTo>
                  <a:lnTo>
                    <a:pt x="41311" y="57938"/>
                  </a:lnTo>
                  <a:lnTo>
                    <a:pt x="41311" y="58705"/>
                  </a:lnTo>
                  <a:lnTo>
                    <a:pt x="41311" y="58705"/>
                  </a:lnTo>
                  <a:cubicBezTo>
                    <a:pt x="41311" y="58705"/>
                    <a:pt x="42079" y="58578"/>
                    <a:pt x="42079" y="57682"/>
                  </a:cubicBezTo>
                  <a:close/>
                  <a:moveTo>
                    <a:pt x="45148" y="71623"/>
                  </a:moveTo>
                  <a:cubicBezTo>
                    <a:pt x="45148" y="71623"/>
                    <a:pt x="45148" y="71623"/>
                    <a:pt x="45148" y="71623"/>
                  </a:cubicBezTo>
                  <a:lnTo>
                    <a:pt x="44253" y="71623"/>
                  </a:lnTo>
                  <a:lnTo>
                    <a:pt x="43486" y="71623"/>
                  </a:lnTo>
                  <a:cubicBezTo>
                    <a:pt x="43670" y="72217"/>
                    <a:pt x="44293" y="72557"/>
                    <a:pt x="44892" y="72391"/>
                  </a:cubicBezTo>
                  <a:close/>
                  <a:moveTo>
                    <a:pt x="46044" y="66891"/>
                  </a:moveTo>
                  <a:cubicBezTo>
                    <a:pt x="45736" y="66677"/>
                    <a:pt x="45328" y="66677"/>
                    <a:pt x="45021" y="66891"/>
                  </a:cubicBezTo>
                  <a:lnTo>
                    <a:pt x="44381" y="66891"/>
                  </a:lnTo>
                  <a:lnTo>
                    <a:pt x="43358" y="67786"/>
                  </a:lnTo>
                  <a:lnTo>
                    <a:pt x="43358" y="68554"/>
                  </a:lnTo>
                  <a:lnTo>
                    <a:pt x="44253" y="68554"/>
                  </a:lnTo>
                  <a:lnTo>
                    <a:pt x="45276" y="68554"/>
                  </a:lnTo>
                  <a:cubicBezTo>
                    <a:pt x="45276" y="68554"/>
                    <a:pt x="46044" y="67531"/>
                    <a:pt x="46044" y="67019"/>
                  </a:cubicBezTo>
                  <a:close/>
                  <a:moveTo>
                    <a:pt x="46683" y="62670"/>
                  </a:moveTo>
                  <a:lnTo>
                    <a:pt x="46683" y="62031"/>
                  </a:lnTo>
                  <a:lnTo>
                    <a:pt x="46683" y="63182"/>
                  </a:lnTo>
                  <a:close/>
                  <a:moveTo>
                    <a:pt x="47450" y="65740"/>
                  </a:moveTo>
                  <a:lnTo>
                    <a:pt x="47450" y="65740"/>
                  </a:lnTo>
                  <a:lnTo>
                    <a:pt x="46683" y="65740"/>
                  </a:lnTo>
                  <a:lnTo>
                    <a:pt x="46683" y="66507"/>
                  </a:lnTo>
                  <a:close/>
                  <a:moveTo>
                    <a:pt x="53462" y="73158"/>
                  </a:moveTo>
                  <a:lnTo>
                    <a:pt x="53462" y="74053"/>
                  </a:lnTo>
                  <a:lnTo>
                    <a:pt x="53462" y="74053"/>
                  </a:lnTo>
                  <a:lnTo>
                    <a:pt x="53462" y="74053"/>
                  </a:lnTo>
                  <a:lnTo>
                    <a:pt x="53462" y="74053"/>
                  </a:lnTo>
                  <a:cubicBezTo>
                    <a:pt x="53413" y="73800"/>
                    <a:pt x="53413" y="73539"/>
                    <a:pt x="53462" y="73286"/>
                  </a:cubicBezTo>
                  <a:cubicBezTo>
                    <a:pt x="53462" y="73286"/>
                    <a:pt x="53206" y="73030"/>
                    <a:pt x="53462" y="73286"/>
                  </a:cubicBezTo>
                  <a:close/>
                </a:path>
              </a:pathLst>
            </a:custGeom>
            <a:solidFill>
              <a:srgbClr val="FF725E"/>
            </a:solidFill>
            <a:ln w="12783" cap="flat">
              <a:noFill/>
              <a:prstDash val="solid"/>
              <a:miter/>
            </a:ln>
          </p:spPr>
          <p:txBody>
            <a:bodyPr rtlCol="0" anchor="ctr"/>
            <a:lstStyle/>
            <a:p>
              <a:endParaRPr lang="en-US"/>
            </a:p>
          </p:txBody>
        </p:sp>
        <p:sp>
          <p:nvSpPr>
            <p:cNvPr id="1268" name="Freeform: Shape 1267">
              <a:extLst>
                <a:ext uri="{FF2B5EF4-FFF2-40B4-BE49-F238E27FC236}">
                  <a16:creationId xmlns:a16="http://schemas.microsoft.com/office/drawing/2014/main" id="{09D0926F-518A-E6EE-AF48-45D30A428886}"/>
                </a:ext>
              </a:extLst>
            </p:cNvPr>
            <p:cNvSpPr/>
            <p:nvPr/>
          </p:nvSpPr>
          <p:spPr>
            <a:xfrm>
              <a:off x="3672357" y="6095243"/>
              <a:ext cx="55252" cy="77890"/>
            </a:xfrm>
            <a:custGeom>
              <a:avLst/>
              <a:gdLst>
                <a:gd name="connsiteX0" fmla="*/ 55252 w 55252"/>
                <a:gd name="connsiteY0" fmla="*/ 72263 h 77890"/>
                <a:gd name="connsiteX1" fmla="*/ 51288 w 55252"/>
                <a:gd name="connsiteY1" fmla="*/ 74181 h 77890"/>
                <a:gd name="connsiteX2" fmla="*/ 47962 w 55252"/>
                <a:gd name="connsiteY2" fmla="*/ 76228 h 77890"/>
                <a:gd name="connsiteX3" fmla="*/ 47962 w 55252"/>
                <a:gd name="connsiteY3" fmla="*/ 77379 h 77890"/>
                <a:gd name="connsiteX4" fmla="*/ 47067 w 55252"/>
                <a:gd name="connsiteY4" fmla="*/ 76611 h 77890"/>
                <a:gd name="connsiteX5" fmla="*/ 46044 w 55252"/>
                <a:gd name="connsiteY5" fmla="*/ 76611 h 77890"/>
                <a:gd name="connsiteX6" fmla="*/ 44765 w 55252"/>
                <a:gd name="connsiteY6" fmla="*/ 77890 h 77890"/>
                <a:gd name="connsiteX7" fmla="*/ 43614 w 55252"/>
                <a:gd name="connsiteY7" fmla="*/ 77890 h 77890"/>
                <a:gd name="connsiteX8" fmla="*/ 41823 w 55252"/>
                <a:gd name="connsiteY8" fmla="*/ 76611 h 77890"/>
                <a:gd name="connsiteX9" fmla="*/ 40416 w 55252"/>
                <a:gd name="connsiteY9" fmla="*/ 75077 h 77890"/>
                <a:gd name="connsiteX10" fmla="*/ 39649 w 55252"/>
                <a:gd name="connsiteY10" fmla="*/ 75077 h 77890"/>
                <a:gd name="connsiteX11" fmla="*/ 39649 w 55252"/>
                <a:gd name="connsiteY11" fmla="*/ 74309 h 77890"/>
                <a:gd name="connsiteX12" fmla="*/ 39649 w 55252"/>
                <a:gd name="connsiteY12" fmla="*/ 72647 h 77890"/>
                <a:gd name="connsiteX13" fmla="*/ 38881 w 55252"/>
                <a:gd name="connsiteY13" fmla="*/ 72647 h 77890"/>
                <a:gd name="connsiteX14" fmla="*/ 37858 w 55252"/>
                <a:gd name="connsiteY14" fmla="*/ 72647 h 77890"/>
                <a:gd name="connsiteX15" fmla="*/ 36707 w 55252"/>
                <a:gd name="connsiteY15" fmla="*/ 71368 h 77890"/>
                <a:gd name="connsiteX16" fmla="*/ 36707 w 55252"/>
                <a:gd name="connsiteY16" fmla="*/ 69833 h 77890"/>
                <a:gd name="connsiteX17" fmla="*/ 33637 w 55252"/>
                <a:gd name="connsiteY17" fmla="*/ 64845 h 77890"/>
                <a:gd name="connsiteX18" fmla="*/ 33637 w 55252"/>
                <a:gd name="connsiteY18" fmla="*/ 64845 h 77890"/>
                <a:gd name="connsiteX19" fmla="*/ 33637 w 55252"/>
                <a:gd name="connsiteY19" fmla="*/ 64845 h 77890"/>
                <a:gd name="connsiteX20" fmla="*/ 33637 w 55252"/>
                <a:gd name="connsiteY20" fmla="*/ 65612 h 77890"/>
                <a:gd name="connsiteX21" fmla="*/ 33637 w 55252"/>
                <a:gd name="connsiteY21" fmla="*/ 66379 h 77890"/>
                <a:gd name="connsiteX22" fmla="*/ 32742 w 55252"/>
                <a:gd name="connsiteY22" fmla="*/ 63566 h 77890"/>
                <a:gd name="connsiteX23" fmla="*/ 30824 w 55252"/>
                <a:gd name="connsiteY23" fmla="*/ 61391 h 77890"/>
                <a:gd name="connsiteX24" fmla="*/ 30184 w 55252"/>
                <a:gd name="connsiteY24" fmla="*/ 59985 h 77890"/>
                <a:gd name="connsiteX25" fmla="*/ 29417 w 55252"/>
                <a:gd name="connsiteY25" fmla="*/ 58705 h 77890"/>
                <a:gd name="connsiteX26" fmla="*/ 30056 w 55252"/>
                <a:gd name="connsiteY26" fmla="*/ 57938 h 77890"/>
                <a:gd name="connsiteX27" fmla="*/ 30056 w 55252"/>
                <a:gd name="connsiteY27" fmla="*/ 58705 h 77890"/>
                <a:gd name="connsiteX28" fmla="*/ 30056 w 55252"/>
                <a:gd name="connsiteY28" fmla="*/ 59601 h 77890"/>
                <a:gd name="connsiteX29" fmla="*/ 31079 w 55252"/>
                <a:gd name="connsiteY29" fmla="*/ 59601 h 77890"/>
                <a:gd name="connsiteX30" fmla="*/ 31719 w 55252"/>
                <a:gd name="connsiteY30" fmla="*/ 58066 h 77890"/>
                <a:gd name="connsiteX31" fmla="*/ 32486 w 55252"/>
                <a:gd name="connsiteY31" fmla="*/ 56531 h 77890"/>
                <a:gd name="connsiteX32" fmla="*/ 31719 w 55252"/>
                <a:gd name="connsiteY32" fmla="*/ 55380 h 77890"/>
                <a:gd name="connsiteX33" fmla="*/ 29928 w 55252"/>
                <a:gd name="connsiteY33" fmla="*/ 54357 h 77890"/>
                <a:gd name="connsiteX34" fmla="*/ 28009 w 55252"/>
                <a:gd name="connsiteY34" fmla="*/ 55253 h 77890"/>
                <a:gd name="connsiteX35" fmla="*/ 28010 w 55252"/>
                <a:gd name="connsiteY35" fmla="*/ 54613 h 77890"/>
                <a:gd name="connsiteX36" fmla="*/ 25835 w 55252"/>
                <a:gd name="connsiteY36" fmla="*/ 54613 h 77890"/>
                <a:gd name="connsiteX37" fmla="*/ 25835 w 55252"/>
                <a:gd name="connsiteY37" fmla="*/ 53717 h 77890"/>
                <a:gd name="connsiteX38" fmla="*/ 24556 w 55252"/>
                <a:gd name="connsiteY38" fmla="*/ 52183 h 77890"/>
                <a:gd name="connsiteX39" fmla="*/ 23022 w 55252"/>
                <a:gd name="connsiteY39" fmla="*/ 50904 h 77890"/>
                <a:gd name="connsiteX40" fmla="*/ 21487 w 55252"/>
                <a:gd name="connsiteY40" fmla="*/ 51799 h 77890"/>
                <a:gd name="connsiteX41" fmla="*/ 19697 w 55252"/>
                <a:gd name="connsiteY41" fmla="*/ 53717 h 77890"/>
                <a:gd name="connsiteX42" fmla="*/ 19697 w 55252"/>
                <a:gd name="connsiteY42" fmla="*/ 54613 h 77890"/>
                <a:gd name="connsiteX43" fmla="*/ 19697 w 55252"/>
                <a:gd name="connsiteY43" fmla="*/ 54613 h 77890"/>
                <a:gd name="connsiteX44" fmla="*/ 18929 w 55252"/>
                <a:gd name="connsiteY44" fmla="*/ 56020 h 77890"/>
                <a:gd name="connsiteX45" fmla="*/ 18162 w 55252"/>
                <a:gd name="connsiteY45" fmla="*/ 58322 h 77890"/>
                <a:gd name="connsiteX46" fmla="*/ 16371 w 55252"/>
                <a:gd name="connsiteY46" fmla="*/ 61136 h 77890"/>
                <a:gd name="connsiteX47" fmla="*/ 14453 w 55252"/>
                <a:gd name="connsiteY47" fmla="*/ 64077 h 77890"/>
                <a:gd name="connsiteX48" fmla="*/ 15220 w 55252"/>
                <a:gd name="connsiteY48" fmla="*/ 65356 h 77890"/>
                <a:gd name="connsiteX49" fmla="*/ 14325 w 55252"/>
                <a:gd name="connsiteY49" fmla="*/ 67658 h 77890"/>
                <a:gd name="connsiteX50" fmla="*/ 13302 w 55252"/>
                <a:gd name="connsiteY50" fmla="*/ 69577 h 77890"/>
                <a:gd name="connsiteX51" fmla="*/ 12406 w 55252"/>
                <a:gd name="connsiteY51" fmla="*/ 69577 h 77890"/>
                <a:gd name="connsiteX52" fmla="*/ 10743 w 55252"/>
                <a:gd name="connsiteY52" fmla="*/ 71112 h 77890"/>
                <a:gd name="connsiteX53" fmla="*/ 9081 w 55252"/>
                <a:gd name="connsiteY53" fmla="*/ 73030 h 77890"/>
                <a:gd name="connsiteX54" fmla="*/ 9081 w 55252"/>
                <a:gd name="connsiteY54" fmla="*/ 70472 h 77890"/>
                <a:gd name="connsiteX55" fmla="*/ 6779 w 55252"/>
                <a:gd name="connsiteY55" fmla="*/ 72519 h 77890"/>
                <a:gd name="connsiteX56" fmla="*/ 6779 w 55252"/>
                <a:gd name="connsiteY56" fmla="*/ 73286 h 77890"/>
                <a:gd name="connsiteX57" fmla="*/ 6779 w 55252"/>
                <a:gd name="connsiteY57" fmla="*/ 74181 h 77890"/>
                <a:gd name="connsiteX58" fmla="*/ 5756 w 55252"/>
                <a:gd name="connsiteY58" fmla="*/ 74181 h 77890"/>
                <a:gd name="connsiteX59" fmla="*/ 5755 w 55252"/>
                <a:gd name="connsiteY59" fmla="*/ 72902 h 77890"/>
                <a:gd name="connsiteX60" fmla="*/ 4220 w 55252"/>
                <a:gd name="connsiteY60" fmla="*/ 72263 h 77890"/>
                <a:gd name="connsiteX61" fmla="*/ 3453 w 55252"/>
                <a:gd name="connsiteY61" fmla="*/ 73158 h 77890"/>
                <a:gd name="connsiteX62" fmla="*/ 2430 w 55252"/>
                <a:gd name="connsiteY62" fmla="*/ 73158 h 77890"/>
                <a:gd name="connsiteX63" fmla="*/ 2430 w 55252"/>
                <a:gd name="connsiteY63" fmla="*/ 70856 h 77890"/>
                <a:gd name="connsiteX64" fmla="*/ 2430 w 55252"/>
                <a:gd name="connsiteY64" fmla="*/ 70856 h 77890"/>
                <a:gd name="connsiteX65" fmla="*/ 3453 w 55252"/>
                <a:gd name="connsiteY65" fmla="*/ 69449 h 77890"/>
                <a:gd name="connsiteX66" fmla="*/ 4477 w 55252"/>
                <a:gd name="connsiteY66" fmla="*/ 67147 h 77890"/>
                <a:gd name="connsiteX67" fmla="*/ 4477 w 55252"/>
                <a:gd name="connsiteY67" fmla="*/ 67147 h 77890"/>
                <a:gd name="connsiteX68" fmla="*/ 3581 w 55252"/>
                <a:gd name="connsiteY68" fmla="*/ 67147 h 77890"/>
                <a:gd name="connsiteX69" fmla="*/ 2814 w 55252"/>
                <a:gd name="connsiteY69" fmla="*/ 67147 h 77890"/>
                <a:gd name="connsiteX70" fmla="*/ 3432 w 55252"/>
                <a:gd name="connsiteY70" fmla="*/ 66255 h 77890"/>
                <a:gd name="connsiteX71" fmla="*/ 3454 w 55252"/>
                <a:gd name="connsiteY71" fmla="*/ 66251 h 77890"/>
                <a:gd name="connsiteX72" fmla="*/ 4349 w 55252"/>
                <a:gd name="connsiteY72" fmla="*/ 65484 h 77890"/>
                <a:gd name="connsiteX73" fmla="*/ 4988 w 55252"/>
                <a:gd name="connsiteY73" fmla="*/ 66252 h 77890"/>
                <a:gd name="connsiteX74" fmla="*/ 6267 w 55252"/>
                <a:gd name="connsiteY74" fmla="*/ 63949 h 77890"/>
                <a:gd name="connsiteX75" fmla="*/ 6267 w 55252"/>
                <a:gd name="connsiteY75" fmla="*/ 61391 h 77890"/>
                <a:gd name="connsiteX76" fmla="*/ 7034 w 55252"/>
                <a:gd name="connsiteY76" fmla="*/ 59089 h 77890"/>
                <a:gd name="connsiteX77" fmla="*/ 8313 w 55252"/>
                <a:gd name="connsiteY77" fmla="*/ 57043 h 77890"/>
                <a:gd name="connsiteX78" fmla="*/ 8953 w 55252"/>
                <a:gd name="connsiteY78" fmla="*/ 57043 h 77890"/>
                <a:gd name="connsiteX79" fmla="*/ 9848 w 55252"/>
                <a:gd name="connsiteY79" fmla="*/ 56148 h 77890"/>
                <a:gd name="connsiteX80" fmla="*/ 9848 w 55252"/>
                <a:gd name="connsiteY80" fmla="*/ 54741 h 77890"/>
                <a:gd name="connsiteX81" fmla="*/ 9848 w 55252"/>
                <a:gd name="connsiteY81" fmla="*/ 53845 h 77890"/>
                <a:gd name="connsiteX82" fmla="*/ 10488 w 55252"/>
                <a:gd name="connsiteY82" fmla="*/ 53206 h 77890"/>
                <a:gd name="connsiteX83" fmla="*/ 10488 w 55252"/>
                <a:gd name="connsiteY83" fmla="*/ 51927 h 77890"/>
                <a:gd name="connsiteX84" fmla="*/ 11255 w 55252"/>
                <a:gd name="connsiteY84" fmla="*/ 51927 h 77890"/>
                <a:gd name="connsiteX85" fmla="*/ 11255 w 55252"/>
                <a:gd name="connsiteY85" fmla="*/ 49625 h 77890"/>
                <a:gd name="connsiteX86" fmla="*/ 12023 w 55252"/>
                <a:gd name="connsiteY86" fmla="*/ 49625 h 77890"/>
                <a:gd name="connsiteX87" fmla="*/ 13174 w 55252"/>
                <a:gd name="connsiteY87" fmla="*/ 48474 h 77890"/>
                <a:gd name="connsiteX88" fmla="*/ 13174 w 55252"/>
                <a:gd name="connsiteY88" fmla="*/ 45788 h 77890"/>
                <a:gd name="connsiteX89" fmla="*/ 13174 w 55252"/>
                <a:gd name="connsiteY89" fmla="*/ 44381 h 77890"/>
                <a:gd name="connsiteX90" fmla="*/ 14197 w 55252"/>
                <a:gd name="connsiteY90" fmla="*/ 44381 h 77890"/>
                <a:gd name="connsiteX91" fmla="*/ 14197 w 55252"/>
                <a:gd name="connsiteY91" fmla="*/ 44381 h 77890"/>
                <a:gd name="connsiteX92" fmla="*/ 14197 w 55252"/>
                <a:gd name="connsiteY92" fmla="*/ 43230 h 77890"/>
                <a:gd name="connsiteX93" fmla="*/ 15731 w 55252"/>
                <a:gd name="connsiteY93" fmla="*/ 43230 h 77890"/>
                <a:gd name="connsiteX94" fmla="*/ 15731 w 55252"/>
                <a:gd name="connsiteY94" fmla="*/ 43230 h 77890"/>
                <a:gd name="connsiteX95" fmla="*/ 14836 w 55252"/>
                <a:gd name="connsiteY95" fmla="*/ 42334 h 77890"/>
                <a:gd name="connsiteX96" fmla="*/ 14836 w 55252"/>
                <a:gd name="connsiteY96" fmla="*/ 41567 h 77890"/>
                <a:gd name="connsiteX97" fmla="*/ 14836 w 55252"/>
                <a:gd name="connsiteY97" fmla="*/ 41567 h 77890"/>
                <a:gd name="connsiteX98" fmla="*/ 16883 w 55252"/>
                <a:gd name="connsiteY98" fmla="*/ 43358 h 77890"/>
                <a:gd name="connsiteX99" fmla="*/ 16883 w 55252"/>
                <a:gd name="connsiteY99" fmla="*/ 41695 h 77890"/>
                <a:gd name="connsiteX100" fmla="*/ 16883 w 55252"/>
                <a:gd name="connsiteY100" fmla="*/ 40160 h 77890"/>
                <a:gd name="connsiteX101" fmla="*/ 15604 w 55252"/>
                <a:gd name="connsiteY101" fmla="*/ 40160 h 77890"/>
                <a:gd name="connsiteX102" fmla="*/ 14964 w 55252"/>
                <a:gd name="connsiteY102" fmla="*/ 40160 h 77890"/>
                <a:gd name="connsiteX103" fmla="*/ 12150 w 55252"/>
                <a:gd name="connsiteY103" fmla="*/ 34788 h 77890"/>
                <a:gd name="connsiteX104" fmla="*/ 9208 w 55252"/>
                <a:gd name="connsiteY104" fmla="*/ 29033 h 77890"/>
                <a:gd name="connsiteX105" fmla="*/ 7418 w 55252"/>
                <a:gd name="connsiteY105" fmla="*/ 26475 h 77890"/>
                <a:gd name="connsiteX106" fmla="*/ 4477 w 55252"/>
                <a:gd name="connsiteY106" fmla="*/ 19313 h 77890"/>
                <a:gd name="connsiteX107" fmla="*/ 2942 w 55252"/>
                <a:gd name="connsiteY107" fmla="*/ 17011 h 77890"/>
                <a:gd name="connsiteX108" fmla="*/ 1279 w 55252"/>
                <a:gd name="connsiteY108" fmla="*/ 14836 h 77890"/>
                <a:gd name="connsiteX109" fmla="*/ 1279 w 55252"/>
                <a:gd name="connsiteY109" fmla="*/ 14197 h 77890"/>
                <a:gd name="connsiteX110" fmla="*/ 0 w 55252"/>
                <a:gd name="connsiteY110" fmla="*/ 12918 h 77890"/>
                <a:gd name="connsiteX111" fmla="*/ 2174 w 55252"/>
                <a:gd name="connsiteY111" fmla="*/ 12918 h 77890"/>
                <a:gd name="connsiteX112" fmla="*/ 3453 w 55252"/>
                <a:gd name="connsiteY112" fmla="*/ 12918 h 77890"/>
                <a:gd name="connsiteX113" fmla="*/ 5116 w 55252"/>
                <a:gd name="connsiteY113" fmla="*/ 12918 h 77890"/>
                <a:gd name="connsiteX114" fmla="*/ 6523 w 55252"/>
                <a:gd name="connsiteY114" fmla="*/ 14069 h 77890"/>
                <a:gd name="connsiteX115" fmla="*/ 7546 w 55252"/>
                <a:gd name="connsiteY115" fmla="*/ 14069 h 77890"/>
                <a:gd name="connsiteX116" fmla="*/ 8697 w 55252"/>
                <a:gd name="connsiteY116" fmla="*/ 14069 h 77890"/>
                <a:gd name="connsiteX117" fmla="*/ 9976 w 55252"/>
                <a:gd name="connsiteY117" fmla="*/ 12790 h 77890"/>
                <a:gd name="connsiteX118" fmla="*/ 9976 w 55252"/>
                <a:gd name="connsiteY118" fmla="*/ 12790 h 77890"/>
                <a:gd name="connsiteX119" fmla="*/ 10743 w 55252"/>
                <a:gd name="connsiteY119" fmla="*/ 12790 h 77890"/>
                <a:gd name="connsiteX120" fmla="*/ 10743 w 55252"/>
                <a:gd name="connsiteY120" fmla="*/ 13685 h 77890"/>
                <a:gd name="connsiteX121" fmla="*/ 10743 w 55252"/>
                <a:gd name="connsiteY121" fmla="*/ 14581 h 77890"/>
                <a:gd name="connsiteX122" fmla="*/ 12023 w 55252"/>
                <a:gd name="connsiteY122" fmla="*/ 15476 h 77890"/>
                <a:gd name="connsiteX123" fmla="*/ 12790 w 55252"/>
                <a:gd name="connsiteY123" fmla="*/ 15476 h 77890"/>
                <a:gd name="connsiteX124" fmla="*/ 13685 w 55252"/>
                <a:gd name="connsiteY124" fmla="*/ 15476 h 77890"/>
                <a:gd name="connsiteX125" fmla="*/ 14580 w 55252"/>
                <a:gd name="connsiteY125" fmla="*/ 17011 h 77890"/>
                <a:gd name="connsiteX126" fmla="*/ 14580 w 55252"/>
                <a:gd name="connsiteY126" fmla="*/ 17650 h 77890"/>
                <a:gd name="connsiteX127" fmla="*/ 14580 w 55252"/>
                <a:gd name="connsiteY127" fmla="*/ 16883 h 77890"/>
                <a:gd name="connsiteX128" fmla="*/ 13813 w 55252"/>
                <a:gd name="connsiteY128" fmla="*/ 16115 h 77890"/>
                <a:gd name="connsiteX129" fmla="*/ 15220 w 55252"/>
                <a:gd name="connsiteY129" fmla="*/ 18801 h 77890"/>
                <a:gd name="connsiteX130" fmla="*/ 18417 w 55252"/>
                <a:gd name="connsiteY130" fmla="*/ 20592 h 77890"/>
                <a:gd name="connsiteX131" fmla="*/ 17266 w 55252"/>
                <a:gd name="connsiteY131" fmla="*/ 20592 h 77890"/>
                <a:gd name="connsiteX132" fmla="*/ 16627 w 55252"/>
                <a:gd name="connsiteY132" fmla="*/ 21871 h 77890"/>
                <a:gd name="connsiteX133" fmla="*/ 18034 w 55252"/>
                <a:gd name="connsiteY133" fmla="*/ 23661 h 77890"/>
                <a:gd name="connsiteX134" fmla="*/ 20848 w 55252"/>
                <a:gd name="connsiteY134" fmla="*/ 25963 h 77890"/>
                <a:gd name="connsiteX135" fmla="*/ 23789 w 55252"/>
                <a:gd name="connsiteY135" fmla="*/ 27754 h 77890"/>
                <a:gd name="connsiteX136" fmla="*/ 24940 w 55252"/>
                <a:gd name="connsiteY136" fmla="*/ 25324 h 77890"/>
                <a:gd name="connsiteX137" fmla="*/ 25835 w 55252"/>
                <a:gd name="connsiteY137" fmla="*/ 21871 h 77890"/>
                <a:gd name="connsiteX138" fmla="*/ 27754 w 55252"/>
                <a:gd name="connsiteY138" fmla="*/ 20080 h 77890"/>
                <a:gd name="connsiteX139" fmla="*/ 29545 w 55252"/>
                <a:gd name="connsiteY139" fmla="*/ 18673 h 77890"/>
                <a:gd name="connsiteX140" fmla="*/ 29545 w 55252"/>
                <a:gd name="connsiteY140" fmla="*/ 18673 h 77890"/>
                <a:gd name="connsiteX141" fmla="*/ 29545 w 55252"/>
                <a:gd name="connsiteY141" fmla="*/ 17906 h 77890"/>
                <a:gd name="connsiteX142" fmla="*/ 29545 w 55252"/>
                <a:gd name="connsiteY142" fmla="*/ 16627 h 77890"/>
                <a:gd name="connsiteX143" fmla="*/ 29545 w 55252"/>
                <a:gd name="connsiteY143" fmla="*/ 14836 h 77890"/>
                <a:gd name="connsiteX144" fmla="*/ 30824 w 55252"/>
                <a:gd name="connsiteY144" fmla="*/ 13429 h 77890"/>
                <a:gd name="connsiteX145" fmla="*/ 33126 w 55252"/>
                <a:gd name="connsiteY145" fmla="*/ 9465 h 77890"/>
                <a:gd name="connsiteX146" fmla="*/ 33126 w 55252"/>
                <a:gd name="connsiteY146" fmla="*/ 8569 h 77890"/>
                <a:gd name="connsiteX147" fmla="*/ 33126 w 55252"/>
                <a:gd name="connsiteY147" fmla="*/ 8569 h 77890"/>
                <a:gd name="connsiteX148" fmla="*/ 33765 w 55252"/>
                <a:gd name="connsiteY148" fmla="*/ 9337 h 77890"/>
                <a:gd name="connsiteX149" fmla="*/ 34788 w 55252"/>
                <a:gd name="connsiteY149" fmla="*/ 9337 h 77890"/>
                <a:gd name="connsiteX150" fmla="*/ 34788 w 55252"/>
                <a:gd name="connsiteY150" fmla="*/ 5883 h 77890"/>
                <a:gd name="connsiteX151" fmla="*/ 35684 w 55252"/>
                <a:gd name="connsiteY151" fmla="*/ 5883 h 77890"/>
                <a:gd name="connsiteX152" fmla="*/ 36707 w 55252"/>
                <a:gd name="connsiteY152" fmla="*/ 5116 h 77890"/>
                <a:gd name="connsiteX153" fmla="*/ 37986 w 55252"/>
                <a:gd name="connsiteY153" fmla="*/ 4093 h 77890"/>
                <a:gd name="connsiteX154" fmla="*/ 37986 w 55252"/>
                <a:gd name="connsiteY154" fmla="*/ 4093 h 77890"/>
                <a:gd name="connsiteX155" fmla="*/ 37986 w 55252"/>
                <a:gd name="connsiteY155" fmla="*/ 4093 h 77890"/>
                <a:gd name="connsiteX156" fmla="*/ 37986 w 55252"/>
                <a:gd name="connsiteY156" fmla="*/ 4988 h 77890"/>
                <a:gd name="connsiteX157" fmla="*/ 37986 w 55252"/>
                <a:gd name="connsiteY157" fmla="*/ 6139 h 77890"/>
                <a:gd name="connsiteX158" fmla="*/ 39904 w 55252"/>
                <a:gd name="connsiteY158" fmla="*/ 6779 h 77890"/>
                <a:gd name="connsiteX159" fmla="*/ 40672 w 55252"/>
                <a:gd name="connsiteY159" fmla="*/ 5628 h 77890"/>
                <a:gd name="connsiteX160" fmla="*/ 40672 w 55252"/>
                <a:gd name="connsiteY160" fmla="*/ 4221 h 77890"/>
                <a:gd name="connsiteX161" fmla="*/ 40672 w 55252"/>
                <a:gd name="connsiteY161" fmla="*/ 3325 h 77890"/>
                <a:gd name="connsiteX162" fmla="*/ 42206 w 55252"/>
                <a:gd name="connsiteY162" fmla="*/ 1791 h 77890"/>
                <a:gd name="connsiteX163" fmla="*/ 44381 w 55252"/>
                <a:gd name="connsiteY163" fmla="*/ 0 h 77890"/>
                <a:gd name="connsiteX164" fmla="*/ 44381 w 55252"/>
                <a:gd name="connsiteY164" fmla="*/ 895 h 77890"/>
                <a:gd name="connsiteX165" fmla="*/ 43486 w 55252"/>
                <a:gd name="connsiteY165" fmla="*/ 895 h 77890"/>
                <a:gd name="connsiteX166" fmla="*/ 42846 w 55252"/>
                <a:gd name="connsiteY166" fmla="*/ 1535 h 77890"/>
                <a:gd name="connsiteX167" fmla="*/ 43869 w 55252"/>
                <a:gd name="connsiteY167" fmla="*/ 1535 h 77890"/>
                <a:gd name="connsiteX168" fmla="*/ 43869 w 55252"/>
                <a:gd name="connsiteY168" fmla="*/ 2686 h 77890"/>
                <a:gd name="connsiteX169" fmla="*/ 43869 w 55252"/>
                <a:gd name="connsiteY169" fmla="*/ 4093 h 77890"/>
                <a:gd name="connsiteX170" fmla="*/ 43869 w 55252"/>
                <a:gd name="connsiteY170" fmla="*/ 4732 h 77890"/>
                <a:gd name="connsiteX171" fmla="*/ 43869 w 55252"/>
                <a:gd name="connsiteY171" fmla="*/ 4732 h 77890"/>
                <a:gd name="connsiteX172" fmla="*/ 43869 w 55252"/>
                <a:gd name="connsiteY172" fmla="*/ 3709 h 77890"/>
                <a:gd name="connsiteX173" fmla="*/ 43102 w 55252"/>
                <a:gd name="connsiteY173" fmla="*/ 2942 h 77890"/>
                <a:gd name="connsiteX174" fmla="*/ 43102 w 55252"/>
                <a:gd name="connsiteY174" fmla="*/ 3709 h 77890"/>
                <a:gd name="connsiteX175" fmla="*/ 43102 w 55252"/>
                <a:gd name="connsiteY175" fmla="*/ 4605 h 77890"/>
                <a:gd name="connsiteX176" fmla="*/ 43997 w 55252"/>
                <a:gd name="connsiteY176" fmla="*/ 5500 h 77890"/>
                <a:gd name="connsiteX177" fmla="*/ 41439 w 55252"/>
                <a:gd name="connsiteY177" fmla="*/ 11255 h 77890"/>
                <a:gd name="connsiteX178" fmla="*/ 40288 w 55252"/>
                <a:gd name="connsiteY178" fmla="*/ 11255 h 77890"/>
                <a:gd name="connsiteX179" fmla="*/ 39521 w 55252"/>
                <a:gd name="connsiteY179" fmla="*/ 11255 h 77890"/>
                <a:gd name="connsiteX180" fmla="*/ 40288 w 55252"/>
                <a:gd name="connsiteY180" fmla="*/ 12790 h 77890"/>
                <a:gd name="connsiteX181" fmla="*/ 39009 w 55252"/>
                <a:gd name="connsiteY181" fmla="*/ 14836 h 77890"/>
                <a:gd name="connsiteX182" fmla="*/ 37858 w 55252"/>
                <a:gd name="connsiteY182" fmla="*/ 17266 h 77890"/>
                <a:gd name="connsiteX183" fmla="*/ 35300 w 55252"/>
                <a:gd name="connsiteY183" fmla="*/ 21743 h 77890"/>
                <a:gd name="connsiteX184" fmla="*/ 33253 w 55252"/>
                <a:gd name="connsiteY184" fmla="*/ 26091 h 77890"/>
                <a:gd name="connsiteX185" fmla="*/ 31975 w 55252"/>
                <a:gd name="connsiteY185" fmla="*/ 26091 h 77890"/>
                <a:gd name="connsiteX186" fmla="*/ 30568 w 55252"/>
                <a:gd name="connsiteY186" fmla="*/ 31847 h 77890"/>
                <a:gd name="connsiteX187" fmla="*/ 29033 w 55252"/>
                <a:gd name="connsiteY187" fmla="*/ 36579 h 77890"/>
                <a:gd name="connsiteX188" fmla="*/ 30824 w 55252"/>
                <a:gd name="connsiteY188" fmla="*/ 37858 h 77890"/>
                <a:gd name="connsiteX189" fmla="*/ 32614 w 55252"/>
                <a:gd name="connsiteY189" fmla="*/ 39393 h 77890"/>
                <a:gd name="connsiteX190" fmla="*/ 32614 w 55252"/>
                <a:gd name="connsiteY190" fmla="*/ 41951 h 77890"/>
                <a:gd name="connsiteX191" fmla="*/ 33893 w 55252"/>
                <a:gd name="connsiteY191" fmla="*/ 43741 h 77890"/>
                <a:gd name="connsiteX192" fmla="*/ 34532 w 55252"/>
                <a:gd name="connsiteY192" fmla="*/ 43741 h 77890"/>
                <a:gd name="connsiteX193" fmla="*/ 33509 w 55252"/>
                <a:gd name="connsiteY193" fmla="*/ 45404 h 77890"/>
                <a:gd name="connsiteX194" fmla="*/ 33509 w 55252"/>
                <a:gd name="connsiteY194" fmla="*/ 46427 h 77890"/>
                <a:gd name="connsiteX195" fmla="*/ 34405 w 55252"/>
                <a:gd name="connsiteY195" fmla="*/ 47195 h 77890"/>
                <a:gd name="connsiteX196" fmla="*/ 35044 w 55252"/>
                <a:gd name="connsiteY196" fmla="*/ 45148 h 77890"/>
                <a:gd name="connsiteX197" fmla="*/ 35940 w 55252"/>
                <a:gd name="connsiteY197" fmla="*/ 46811 h 77890"/>
                <a:gd name="connsiteX198" fmla="*/ 37730 w 55252"/>
                <a:gd name="connsiteY198" fmla="*/ 48218 h 77890"/>
                <a:gd name="connsiteX199" fmla="*/ 39521 w 55252"/>
                <a:gd name="connsiteY199" fmla="*/ 51415 h 77890"/>
                <a:gd name="connsiteX200" fmla="*/ 42206 w 55252"/>
                <a:gd name="connsiteY200" fmla="*/ 54357 h 77890"/>
                <a:gd name="connsiteX201" fmla="*/ 42206 w 55252"/>
                <a:gd name="connsiteY201" fmla="*/ 55252 h 77890"/>
                <a:gd name="connsiteX202" fmla="*/ 44509 w 55252"/>
                <a:gd name="connsiteY202" fmla="*/ 57938 h 77890"/>
                <a:gd name="connsiteX203" fmla="*/ 46683 w 55252"/>
                <a:gd name="connsiteY203" fmla="*/ 61263 h 77890"/>
                <a:gd name="connsiteX204" fmla="*/ 48601 w 55252"/>
                <a:gd name="connsiteY204" fmla="*/ 62798 h 77890"/>
                <a:gd name="connsiteX205" fmla="*/ 50008 w 55252"/>
                <a:gd name="connsiteY205" fmla="*/ 64589 h 77890"/>
                <a:gd name="connsiteX206" fmla="*/ 50008 w 55252"/>
                <a:gd name="connsiteY206" fmla="*/ 65740 h 77890"/>
                <a:gd name="connsiteX207" fmla="*/ 52439 w 55252"/>
                <a:gd name="connsiteY207" fmla="*/ 67659 h 77890"/>
                <a:gd name="connsiteX208" fmla="*/ 54741 w 55252"/>
                <a:gd name="connsiteY208" fmla="*/ 70088 h 77890"/>
                <a:gd name="connsiteX209" fmla="*/ 7546 w 55252"/>
                <a:gd name="connsiteY209" fmla="*/ 75588 h 77890"/>
                <a:gd name="connsiteX210" fmla="*/ 6907 w 55252"/>
                <a:gd name="connsiteY210" fmla="*/ 75588 h 77890"/>
                <a:gd name="connsiteX211" fmla="*/ 6907 w 55252"/>
                <a:gd name="connsiteY211" fmla="*/ 75588 h 77890"/>
                <a:gd name="connsiteX212" fmla="*/ 8825 w 55252"/>
                <a:gd name="connsiteY212" fmla="*/ 62798 h 77890"/>
                <a:gd name="connsiteX213" fmla="*/ 7802 w 55252"/>
                <a:gd name="connsiteY213" fmla="*/ 62798 h 77890"/>
                <a:gd name="connsiteX214" fmla="*/ 7802 w 55252"/>
                <a:gd name="connsiteY214" fmla="*/ 62798 h 77890"/>
                <a:gd name="connsiteX215" fmla="*/ 8825 w 55252"/>
                <a:gd name="connsiteY215" fmla="*/ 62926 h 77890"/>
                <a:gd name="connsiteX216" fmla="*/ 10999 w 55252"/>
                <a:gd name="connsiteY216" fmla="*/ 70344 h 77890"/>
                <a:gd name="connsiteX217" fmla="*/ 10999 w 55252"/>
                <a:gd name="connsiteY217" fmla="*/ 70344 h 77890"/>
                <a:gd name="connsiteX218" fmla="*/ 10999 w 55252"/>
                <a:gd name="connsiteY218" fmla="*/ 70344 h 77890"/>
                <a:gd name="connsiteX219" fmla="*/ 10999 w 55252"/>
                <a:gd name="connsiteY219" fmla="*/ 70984 h 77890"/>
                <a:gd name="connsiteX220" fmla="*/ 10999 w 55252"/>
                <a:gd name="connsiteY220" fmla="*/ 59601 h 77890"/>
                <a:gd name="connsiteX221" fmla="*/ 10999 w 55252"/>
                <a:gd name="connsiteY221" fmla="*/ 59601 h 77890"/>
                <a:gd name="connsiteX222" fmla="*/ 10999 w 55252"/>
                <a:gd name="connsiteY222" fmla="*/ 60368 h 77890"/>
                <a:gd name="connsiteX223" fmla="*/ 12790 w 55252"/>
                <a:gd name="connsiteY223" fmla="*/ 16755 h 77890"/>
                <a:gd name="connsiteX224" fmla="*/ 12790 w 55252"/>
                <a:gd name="connsiteY224" fmla="*/ 16755 h 77890"/>
                <a:gd name="connsiteX225" fmla="*/ 12790 w 55252"/>
                <a:gd name="connsiteY225" fmla="*/ 17650 h 77890"/>
                <a:gd name="connsiteX226" fmla="*/ 12790 w 55252"/>
                <a:gd name="connsiteY226" fmla="*/ 16499 h 77890"/>
                <a:gd name="connsiteX227" fmla="*/ 12790 w 55252"/>
                <a:gd name="connsiteY227" fmla="*/ 16499 h 77890"/>
                <a:gd name="connsiteX228" fmla="*/ 17906 w 55252"/>
                <a:gd name="connsiteY228" fmla="*/ 56403 h 77890"/>
                <a:gd name="connsiteX229" fmla="*/ 17906 w 55252"/>
                <a:gd name="connsiteY229" fmla="*/ 56403 h 77890"/>
                <a:gd name="connsiteX230" fmla="*/ 17138 w 55252"/>
                <a:gd name="connsiteY230" fmla="*/ 56403 h 77890"/>
                <a:gd name="connsiteX231" fmla="*/ 17138 w 55252"/>
                <a:gd name="connsiteY231" fmla="*/ 56403 h 77890"/>
                <a:gd name="connsiteX232" fmla="*/ 16243 w 55252"/>
                <a:gd name="connsiteY232" fmla="*/ 20208 h 77890"/>
                <a:gd name="connsiteX233" fmla="*/ 16243 w 55252"/>
                <a:gd name="connsiteY233" fmla="*/ 20208 h 77890"/>
                <a:gd name="connsiteX234" fmla="*/ 16243 w 55252"/>
                <a:gd name="connsiteY234" fmla="*/ 21103 h 77890"/>
                <a:gd name="connsiteX235" fmla="*/ 19697 w 55252"/>
                <a:gd name="connsiteY235" fmla="*/ 29161 h 77890"/>
                <a:gd name="connsiteX236" fmla="*/ 18289 w 55252"/>
                <a:gd name="connsiteY236" fmla="*/ 28521 h 77890"/>
                <a:gd name="connsiteX237" fmla="*/ 17010 w 55252"/>
                <a:gd name="connsiteY237" fmla="*/ 29289 h 77890"/>
                <a:gd name="connsiteX238" fmla="*/ 18161 w 55252"/>
                <a:gd name="connsiteY238" fmla="*/ 29289 h 77890"/>
                <a:gd name="connsiteX239" fmla="*/ 19440 w 55252"/>
                <a:gd name="connsiteY239" fmla="*/ 29289 h 77890"/>
                <a:gd name="connsiteX240" fmla="*/ 19697 w 55252"/>
                <a:gd name="connsiteY240" fmla="*/ 32614 h 77890"/>
                <a:gd name="connsiteX241" fmla="*/ 19697 w 55252"/>
                <a:gd name="connsiteY241" fmla="*/ 32614 h 77890"/>
                <a:gd name="connsiteX242" fmla="*/ 18929 w 55252"/>
                <a:gd name="connsiteY242" fmla="*/ 32614 h 77890"/>
                <a:gd name="connsiteX243" fmla="*/ 18929 w 55252"/>
                <a:gd name="connsiteY243" fmla="*/ 32614 h 77890"/>
                <a:gd name="connsiteX244" fmla="*/ 23022 w 55252"/>
                <a:gd name="connsiteY244" fmla="*/ 27754 h 77890"/>
                <a:gd name="connsiteX245" fmla="*/ 23022 w 55252"/>
                <a:gd name="connsiteY245" fmla="*/ 26987 h 77890"/>
                <a:gd name="connsiteX246" fmla="*/ 22382 w 55252"/>
                <a:gd name="connsiteY246" fmla="*/ 26219 h 77890"/>
                <a:gd name="connsiteX247" fmla="*/ 22382 w 55252"/>
                <a:gd name="connsiteY247" fmla="*/ 27115 h 77890"/>
                <a:gd name="connsiteX248" fmla="*/ 22382 w 55252"/>
                <a:gd name="connsiteY248" fmla="*/ 28010 h 77890"/>
                <a:gd name="connsiteX249" fmla="*/ 22382 w 55252"/>
                <a:gd name="connsiteY249" fmla="*/ 29033 h 77890"/>
                <a:gd name="connsiteX250" fmla="*/ 23150 w 55252"/>
                <a:gd name="connsiteY250" fmla="*/ 29033 h 77890"/>
                <a:gd name="connsiteX251" fmla="*/ 22638 w 55252"/>
                <a:gd name="connsiteY251" fmla="*/ 27882 h 77890"/>
                <a:gd name="connsiteX252" fmla="*/ 26603 w 55252"/>
                <a:gd name="connsiteY252" fmla="*/ 29161 h 77890"/>
                <a:gd name="connsiteX253" fmla="*/ 26603 w 55252"/>
                <a:gd name="connsiteY253" fmla="*/ 29161 h 77890"/>
                <a:gd name="connsiteX254" fmla="*/ 25196 w 55252"/>
                <a:gd name="connsiteY254" fmla="*/ 29161 h 77890"/>
                <a:gd name="connsiteX255" fmla="*/ 24301 w 55252"/>
                <a:gd name="connsiteY255" fmla="*/ 29928 h 77890"/>
                <a:gd name="connsiteX256" fmla="*/ 27370 w 55252"/>
                <a:gd name="connsiteY256" fmla="*/ 60112 h 77890"/>
                <a:gd name="connsiteX257" fmla="*/ 26091 w 55252"/>
                <a:gd name="connsiteY257" fmla="*/ 58705 h 77890"/>
                <a:gd name="connsiteX258" fmla="*/ 26091 w 55252"/>
                <a:gd name="connsiteY258" fmla="*/ 57938 h 77890"/>
                <a:gd name="connsiteX259" fmla="*/ 27370 w 55252"/>
                <a:gd name="connsiteY259" fmla="*/ 51799 h 77890"/>
                <a:gd name="connsiteX260" fmla="*/ 26603 w 55252"/>
                <a:gd name="connsiteY260" fmla="*/ 51799 h 77890"/>
                <a:gd name="connsiteX261" fmla="*/ 25708 w 55252"/>
                <a:gd name="connsiteY261" fmla="*/ 51799 h 77890"/>
                <a:gd name="connsiteX262" fmla="*/ 25708 w 55252"/>
                <a:gd name="connsiteY262" fmla="*/ 52822 h 77890"/>
                <a:gd name="connsiteX263" fmla="*/ 26986 w 55252"/>
                <a:gd name="connsiteY263" fmla="*/ 52822 h 77890"/>
                <a:gd name="connsiteX264" fmla="*/ 26986 w 55252"/>
                <a:gd name="connsiteY264" fmla="*/ 52183 h 77890"/>
                <a:gd name="connsiteX265" fmla="*/ 27498 w 55252"/>
                <a:gd name="connsiteY265" fmla="*/ 51799 h 77890"/>
                <a:gd name="connsiteX266" fmla="*/ 32230 w 55252"/>
                <a:gd name="connsiteY266" fmla="*/ 53590 h 77890"/>
                <a:gd name="connsiteX267" fmla="*/ 32230 w 55252"/>
                <a:gd name="connsiteY267" fmla="*/ 53590 h 77890"/>
                <a:gd name="connsiteX268" fmla="*/ 31079 w 55252"/>
                <a:gd name="connsiteY268" fmla="*/ 53590 h 77890"/>
                <a:gd name="connsiteX269" fmla="*/ 31079 w 55252"/>
                <a:gd name="connsiteY269" fmla="*/ 53590 h 77890"/>
                <a:gd name="connsiteX270" fmla="*/ 32230 w 55252"/>
                <a:gd name="connsiteY270" fmla="*/ 13813 h 77890"/>
                <a:gd name="connsiteX271" fmla="*/ 32230 w 55252"/>
                <a:gd name="connsiteY271" fmla="*/ 13813 h 77890"/>
                <a:gd name="connsiteX272" fmla="*/ 32230 w 55252"/>
                <a:gd name="connsiteY272" fmla="*/ 13813 h 77890"/>
                <a:gd name="connsiteX273" fmla="*/ 32230 w 55252"/>
                <a:gd name="connsiteY273" fmla="*/ 13813 h 77890"/>
                <a:gd name="connsiteX274" fmla="*/ 35940 w 55252"/>
                <a:gd name="connsiteY274" fmla="*/ 63054 h 77890"/>
                <a:gd name="connsiteX275" fmla="*/ 35940 w 55252"/>
                <a:gd name="connsiteY275" fmla="*/ 61775 h 77890"/>
                <a:gd name="connsiteX276" fmla="*/ 35190 w 55252"/>
                <a:gd name="connsiteY276" fmla="*/ 60754 h 77890"/>
                <a:gd name="connsiteX277" fmla="*/ 35172 w 55252"/>
                <a:gd name="connsiteY277" fmla="*/ 60752 h 77890"/>
                <a:gd name="connsiteX278" fmla="*/ 34405 w 55252"/>
                <a:gd name="connsiteY278" fmla="*/ 60752 h 77890"/>
                <a:gd name="connsiteX279" fmla="*/ 35428 w 55252"/>
                <a:gd name="connsiteY279" fmla="*/ 62287 h 77890"/>
                <a:gd name="connsiteX280" fmla="*/ 35940 w 55252"/>
                <a:gd name="connsiteY280" fmla="*/ 63182 h 77890"/>
                <a:gd name="connsiteX281" fmla="*/ 36707 w 55252"/>
                <a:gd name="connsiteY281" fmla="*/ 51799 h 77890"/>
                <a:gd name="connsiteX282" fmla="*/ 36707 w 55252"/>
                <a:gd name="connsiteY282" fmla="*/ 51799 h 77890"/>
                <a:gd name="connsiteX283" fmla="*/ 36068 w 55252"/>
                <a:gd name="connsiteY283" fmla="*/ 51799 h 77890"/>
                <a:gd name="connsiteX284" fmla="*/ 36068 w 55252"/>
                <a:gd name="connsiteY284" fmla="*/ 51799 h 77890"/>
                <a:gd name="connsiteX285" fmla="*/ 37986 w 55252"/>
                <a:gd name="connsiteY285" fmla="*/ 58578 h 77890"/>
                <a:gd name="connsiteX286" fmla="*/ 37986 w 55252"/>
                <a:gd name="connsiteY286" fmla="*/ 58578 h 77890"/>
                <a:gd name="connsiteX287" fmla="*/ 37986 w 55252"/>
                <a:gd name="connsiteY287" fmla="*/ 59601 h 77890"/>
                <a:gd name="connsiteX288" fmla="*/ 37986 w 55252"/>
                <a:gd name="connsiteY288" fmla="*/ 58322 h 77890"/>
                <a:gd name="connsiteX289" fmla="*/ 40160 w 55252"/>
                <a:gd name="connsiteY289" fmla="*/ 61391 h 77890"/>
                <a:gd name="connsiteX290" fmla="*/ 39393 w 55252"/>
                <a:gd name="connsiteY290" fmla="*/ 61391 h 77890"/>
                <a:gd name="connsiteX291" fmla="*/ 39393 w 55252"/>
                <a:gd name="connsiteY291" fmla="*/ 62159 h 77890"/>
                <a:gd name="connsiteX292" fmla="*/ 39393 w 55252"/>
                <a:gd name="connsiteY292" fmla="*/ 62159 h 77890"/>
                <a:gd name="connsiteX293" fmla="*/ 40160 w 55252"/>
                <a:gd name="connsiteY293" fmla="*/ 61136 h 77890"/>
                <a:gd name="connsiteX294" fmla="*/ 43230 w 55252"/>
                <a:gd name="connsiteY294" fmla="*/ 75077 h 77890"/>
                <a:gd name="connsiteX295" fmla="*/ 43230 w 55252"/>
                <a:gd name="connsiteY295" fmla="*/ 74437 h 77890"/>
                <a:gd name="connsiteX296" fmla="*/ 42334 w 55252"/>
                <a:gd name="connsiteY296" fmla="*/ 74437 h 77890"/>
                <a:gd name="connsiteX297" fmla="*/ 41695 w 55252"/>
                <a:gd name="connsiteY297" fmla="*/ 74437 h 77890"/>
                <a:gd name="connsiteX298" fmla="*/ 42912 w 55252"/>
                <a:gd name="connsiteY298" fmla="*/ 75220 h 77890"/>
                <a:gd name="connsiteX299" fmla="*/ 42974 w 55252"/>
                <a:gd name="connsiteY299" fmla="*/ 75205 h 77890"/>
                <a:gd name="connsiteX300" fmla="*/ 44125 w 55252"/>
                <a:gd name="connsiteY300" fmla="*/ 70344 h 77890"/>
                <a:gd name="connsiteX301" fmla="*/ 43102 w 55252"/>
                <a:gd name="connsiteY301" fmla="*/ 69705 h 77890"/>
                <a:gd name="connsiteX302" fmla="*/ 42462 w 55252"/>
                <a:gd name="connsiteY302" fmla="*/ 69705 h 77890"/>
                <a:gd name="connsiteX303" fmla="*/ 41439 w 55252"/>
                <a:gd name="connsiteY303" fmla="*/ 70600 h 77890"/>
                <a:gd name="connsiteX304" fmla="*/ 41439 w 55252"/>
                <a:gd name="connsiteY304" fmla="*/ 71368 h 77890"/>
                <a:gd name="connsiteX305" fmla="*/ 42334 w 55252"/>
                <a:gd name="connsiteY305" fmla="*/ 71368 h 77890"/>
                <a:gd name="connsiteX306" fmla="*/ 43357 w 55252"/>
                <a:gd name="connsiteY306" fmla="*/ 71368 h 77890"/>
                <a:gd name="connsiteX307" fmla="*/ 44125 w 55252"/>
                <a:gd name="connsiteY307" fmla="*/ 70088 h 77890"/>
                <a:gd name="connsiteX308" fmla="*/ 44765 w 55252"/>
                <a:gd name="connsiteY308" fmla="*/ 66124 h 77890"/>
                <a:gd name="connsiteX309" fmla="*/ 44765 w 55252"/>
                <a:gd name="connsiteY309" fmla="*/ 66124 h 77890"/>
                <a:gd name="connsiteX310" fmla="*/ 44765 w 55252"/>
                <a:gd name="connsiteY310" fmla="*/ 67275 h 77890"/>
                <a:gd name="connsiteX311" fmla="*/ 45532 w 55252"/>
                <a:gd name="connsiteY311" fmla="*/ 69193 h 77890"/>
                <a:gd name="connsiteX312" fmla="*/ 45532 w 55252"/>
                <a:gd name="connsiteY312" fmla="*/ 69193 h 77890"/>
                <a:gd name="connsiteX313" fmla="*/ 44765 w 55252"/>
                <a:gd name="connsiteY313" fmla="*/ 69193 h 77890"/>
                <a:gd name="connsiteX314" fmla="*/ 44765 w 55252"/>
                <a:gd name="connsiteY314" fmla="*/ 69961 h 77890"/>
                <a:gd name="connsiteX315" fmla="*/ 51543 w 55252"/>
                <a:gd name="connsiteY315" fmla="*/ 76611 h 77890"/>
                <a:gd name="connsiteX316" fmla="*/ 51543 w 55252"/>
                <a:gd name="connsiteY316" fmla="*/ 77379 h 77890"/>
                <a:gd name="connsiteX317" fmla="*/ 51543 w 55252"/>
                <a:gd name="connsiteY317" fmla="*/ 77379 h 77890"/>
                <a:gd name="connsiteX318" fmla="*/ 51543 w 55252"/>
                <a:gd name="connsiteY318" fmla="*/ 77379 h 77890"/>
                <a:gd name="connsiteX319" fmla="*/ 51543 w 55252"/>
                <a:gd name="connsiteY319" fmla="*/ 77379 h 77890"/>
                <a:gd name="connsiteX320" fmla="*/ 51543 w 55252"/>
                <a:gd name="connsiteY320" fmla="*/ 76611 h 77890"/>
                <a:gd name="connsiteX321" fmla="*/ 51543 w 55252"/>
                <a:gd name="connsiteY321" fmla="*/ 76356 h 7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55252" h="77890">
                  <a:moveTo>
                    <a:pt x="55252" y="72263"/>
                  </a:moveTo>
                  <a:lnTo>
                    <a:pt x="51288" y="74181"/>
                  </a:lnTo>
                  <a:cubicBezTo>
                    <a:pt x="50113" y="74751"/>
                    <a:pt x="48999" y="75436"/>
                    <a:pt x="47962" y="76228"/>
                  </a:cubicBezTo>
                  <a:lnTo>
                    <a:pt x="47962" y="77379"/>
                  </a:lnTo>
                  <a:lnTo>
                    <a:pt x="47067" y="76611"/>
                  </a:lnTo>
                  <a:cubicBezTo>
                    <a:pt x="47067" y="76611"/>
                    <a:pt x="47067" y="76611"/>
                    <a:pt x="46044" y="76611"/>
                  </a:cubicBezTo>
                  <a:cubicBezTo>
                    <a:pt x="45907" y="77253"/>
                    <a:pt x="45406" y="77753"/>
                    <a:pt x="44765" y="77890"/>
                  </a:cubicBezTo>
                  <a:lnTo>
                    <a:pt x="43614" y="77890"/>
                  </a:lnTo>
                  <a:cubicBezTo>
                    <a:pt x="42846" y="77890"/>
                    <a:pt x="42206" y="77890"/>
                    <a:pt x="41823" y="76611"/>
                  </a:cubicBezTo>
                  <a:cubicBezTo>
                    <a:pt x="41439" y="75332"/>
                    <a:pt x="41055" y="75077"/>
                    <a:pt x="40416" y="75077"/>
                  </a:cubicBezTo>
                  <a:lnTo>
                    <a:pt x="39649" y="75077"/>
                  </a:lnTo>
                  <a:lnTo>
                    <a:pt x="39649" y="74309"/>
                  </a:lnTo>
                  <a:cubicBezTo>
                    <a:pt x="39649" y="73414"/>
                    <a:pt x="39649" y="72774"/>
                    <a:pt x="39649" y="72647"/>
                  </a:cubicBezTo>
                  <a:lnTo>
                    <a:pt x="38881" y="72647"/>
                  </a:lnTo>
                  <a:lnTo>
                    <a:pt x="37858" y="72647"/>
                  </a:lnTo>
                  <a:cubicBezTo>
                    <a:pt x="37350" y="72351"/>
                    <a:pt x="36948" y="71904"/>
                    <a:pt x="36707" y="71368"/>
                  </a:cubicBezTo>
                  <a:lnTo>
                    <a:pt x="36707" y="69833"/>
                  </a:lnTo>
                  <a:cubicBezTo>
                    <a:pt x="36698" y="67727"/>
                    <a:pt x="35513" y="65802"/>
                    <a:pt x="33637" y="64845"/>
                  </a:cubicBezTo>
                  <a:cubicBezTo>
                    <a:pt x="33637" y="64845"/>
                    <a:pt x="33637" y="64845"/>
                    <a:pt x="33637" y="64845"/>
                  </a:cubicBezTo>
                  <a:lnTo>
                    <a:pt x="33637" y="64845"/>
                  </a:lnTo>
                  <a:lnTo>
                    <a:pt x="33637" y="65612"/>
                  </a:lnTo>
                  <a:cubicBezTo>
                    <a:pt x="33686" y="65866"/>
                    <a:pt x="33686" y="66126"/>
                    <a:pt x="33637" y="66379"/>
                  </a:cubicBezTo>
                  <a:cubicBezTo>
                    <a:pt x="33163" y="65507"/>
                    <a:pt x="32859" y="64552"/>
                    <a:pt x="32742" y="63566"/>
                  </a:cubicBezTo>
                  <a:cubicBezTo>
                    <a:pt x="32742" y="62031"/>
                    <a:pt x="32103" y="61391"/>
                    <a:pt x="30824" y="61391"/>
                  </a:cubicBezTo>
                  <a:cubicBezTo>
                    <a:pt x="29545" y="61391"/>
                    <a:pt x="30824" y="60624"/>
                    <a:pt x="30184" y="59985"/>
                  </a:cubicBezTo>
                  <a:cubicBezTo>
                    <a:pt x="29545" y="59345"/>
                    <a:pt x="29417" y="58961"/>
                    <a:pt x="29417" y="58705"/>
                  </a:cubicBezTo>
                  <a:lnTo>
                    <a:pt x="30056" y="57938"/>
                  </a:lnTo>
                  <a:lnTo>
                    <a:pt x="30056" y="58705"/>
                  </a:lnTo>
                  <a:lnTo>
                    <a:pt x="30056" y="59601"/>
                  </a:lnTo>
                  <a:cubicBezTo>
                    <a:pt x="30056" y="59601"/>
                    <a:pt x="30056" y="59601"/>
                    <a:pt x="31079" y="59601"/>
                  </a:cubicBezTo>
                  <a:cubicBezTo>
                    <a:pt x="31105" y="59030"/>
                    <a:pt x="31332" y="58487"/>
                    <a:pt x="31719" y="58066"/>
                  </a:cubicBezTo>
                  <a:cubicBezTo>
                    <a:pt x="32026" y="57582"/>
                    <a:pt x="32283" y="57068"/>
                    <a:pt x="32486" y="56531"/>
                  </a:cubicBezTo>
                  <a:cubicBezTo>
                    <a:pt x="32478" y="56031"/>
                    <a:pt x="32178" y="55581"/>
                    <a:pt x="31719" y="55380"/>
                  </a:cubicBezTo>
                  <a:cubicBezTo>
                    <a:pt x="31332" y="54760"/>
                    <a:pt x="30659" y="54376"/>
                    <a:pt x="29928" y="54357"/>
                  </a:cubicBezTo>
                  <a:cubicBezTo>
                    <a:pt x="29208" y="54439"/>
                    <a:pt x="28534" y="54753"/>
                    <a:pt x="28009" y="55253"/>
                  </a:cubicBezTo>
                  <a:lnTo>
                    <a:pt x="28010" y="54613"/>
                  </a:lnTo>
                  <a:lnTo>
                    <a:pt x="25835" y="54613"/>
                  </a:lnTo>
                  <a:lnTo>
                    <a:pt x="25835" y="53717"/>
                  </a:lnTo>
                  <a:cubicBezTo>
                    <a:pt x="25547" y="53105"/>
                    <a:pt x="25107" y="52577"/>
                    <a:pt x="24556" y="52183"/>
                  </a:cubicBezTo>
                  <a:cubicBezTo>
                    <a:pt x="23950" y="51885"/>
                    <a:pt x="23423" y="51447"/>
                    <a:pt x="23022" y="50904"/>
                  </a:cubicBezTo>
                  <a:cubicBezTo>
                    <a:pt x="22394" y="50933"/>
                    <a:pt x="21821" y="51267"/>
                    <a:pt x="21487" y="51799"/>
                  </a:cubicBezTo>
                  <a:lnTo>
                    <a:pt x="19697" y="53717"/>
                  </a:lnTo>
                  <a:cubicBezTo>
                    <a:pt x="19767" y="54012"/>
                    <a:pt x="19767" y="54319"/>
                    <a:pt x="19697" y="54613"/>
                  </a:cubicBezTo>
                  <a:cubicBezTo>
                    <a:pt x="19697" y="54613"/>
                    <a:pt x="19697" y="54613"/>
                    <a:pt x="19697" y="54613"/>
                  </a:cubicBezTo>
                  <a:cubicBezTo>
                    <a:pt x="19514" y="55118"/>
                    <a:pt x="19255" y="55593"/>
                    <a:pt x="18929" y="56020"/>
                  </a:cubicBezTo>
                  <a:cubicBezTo>
                    <a:pt x="18516" y="56725"/>
                    <a:pt x="18255" y="57510"/>
                    <a:pt x="18162" y="58322"/>
                  </a:cubicBezTo>
                  <a:cubicBezTo>
                    <a:pt x="17394" y="58322"/>
                    <a:pt x="16883" y="59601"/>
                    <a:pt x="16371" y="61136"/>
                  </a:cubicBezTo>
                  <a:cubicBezTo>
                    <a:pt x="16145" y="62331"/>
                    <a:pt x="15456" y="63389"/>
                    <a:pt x="14453" y="64077"/>
                  </a:cubicBezTo>
                  <a:cubicBezTo>
                    <a:pt x="14824" y="64422"/>
                    <a:pt x="15090" y="64866"/>
                    <a:pt x="15220" y="65356"/>
                  </a:cubicBezTo>
                  <a:cubicBezTo>
                    <a:pt x="15023" y="66160"/>
                    <a:pt x="14722" y="66934"/>
                    <a:pt x="14325" y="67658"/>
                  </a:cubicBezTo>
                  <a:lnTo>
                    <a:pt x="13302" y="69577"/>
                  </a:lnTo>
                  <a:lnTo>
                    <a:pt x="12406" y="69577"/>
                  </a:lnTo>
                  <a:cubicBezTo>
                    <a:pt x="11766" y="69577"/>
                    <a:pt x="11255" y="69577"/>
                    <a:pt x="10743" y="71112"/>
                  </a:cubicBezTo>
                  <a:cubicBezTo>
                    <a:pt x="10478" y="71953"/>
                    <a:pt x="9876" y="72648"/>
                    <a:pt x="9081" y="73030"/>
                  </a:cubicBezTo>
                  <a:lnTo>
                    <a:pt x="9081" y="70472"/>
                  </a:lnTo>
                  <a:cubicBezTo>
                    <a:pt x="7418" y="70472"/>
                    <a:pt x="6651" y="70472"/>
                    <a:pt x="6779" y="72519"/>
                  </a:cubicBezTo>
                  <a:lnTo>
                    <a:pt x="6779" y="73286"/>
                  </a:lnTo>
                  <a:cubicBezTo>
                    <a:pt x="6779" y="73286"/>
                    <a:pt x="6779" y="73286"/>
                    <a:pt x="6779" y="74181"/>
                  </a:cubicBezTo>
                  <a:cubicBezTo>
                    <a:pt x="6452" y="74324"/>
                    <a:pt x="6082" y="74324"/>
                    <a:pt x="5756" y="74181"/>
                  </a:cubicBezTo>
                  <a:cubicBezTo>
                    <a:pt x="5755" y="74181"/>
                    <a:pt x="6523" y="73286"/>
                    <a:pt x="5755" y="72902"/>
                  </a:cubicBezTo>
                  <a:cubicBezTo>
                    <a:pt x="5380" y="72450"/>
                    <a:pt x="4806" y="72211"/>
                    <a:pt x="4220" y="72263"/>
                  </a:cubicBezTo>
                  <a:lnTo>
                    <a:pt x="3453" y="73158"/>
                  </a:lnTo>
                  <a:cubicBezTo>
                    <a:pt x="3118" y="73251"/>
                    <a:pt x="2765" y="73251"/>
                    <a:pt x="2430" y="73158"/>
                  </a:cubicBezTo>
                  <a:lnTo>
                    <a:pt x="2430" y="70856"/>
                  </a:lnTo>
                  <a:cubicBezTo>
                    <a:pt x="2430" y="70856"/>
                    <a:pt x="2430" y="70856"/>
                    <a:pt x="2430" y="70856"/>
                  </a:cubicBezTo>
                  <a:cubicBezTo>
                    <a:pt x="2430" y="70856"/>
                    <a:pt x="2430" y="69833"/>
                    <a:pt x="3453" y="69449"/>
                  </a:cubicBezTo>
                  <a:cubicBezTo>
                    <a:pt x="4477" y="69065"/>
                    <a:pt x="4349" y="68426"/>
                    <a:pt x="4477" y="67147"/>
                  </a:cubicBezTo>
                  <a:lnTo>
                    <a:pt x="4477" y="67147"/>
                  </a:lnTo>
                  <a:lnTo>
                    <a:pt x="3581" y="67147"/>
                  </a:lnTo>
                  <a:lnTo>
                    <a:pt x="2814" y="67147"/>
                  </a:lnTo>
                  <a:cubicBezTo>
                    <a:pt x="2738" y="66730"/>
                    <a:pt x="3015" y="66331"/>
                    <a:pt x="3432" y="66255"/>
                  </a:cubicBezTo>
                  <a:cubicBezTo>
                    <a:pt x="3439" y="66254"/>
                    <a:pt x="3446" y="66253"/>
                    <a:pt x="3454" y="66251"/>
                  </a:cubicBezTo>
                  <a:lnTo>
                    <a:pt x="4349" y="65484"/>
                  </a:lnTo>
                  <a:lnTo>
                    <a:pt x="4988" y="66252"/>
                  </a:lnTo>
                  <a:cubicBezTo>
                    <a:pt x="5883" y="66252"/>
                    <a:pt x="6267" y="65228"/>
                    <a:pt x="6267" y="63949"/>
                  </a:cubicBezTo>
                  <a:lnTo>
                    <a:pt x="6267" y="61391"/>
                  </a:lnTo>
                  <a:cubicBezTo>
                    <a:pt x="6687" y="60689"/>
                    <a:pt x="6949" y="59903"/>
                    <a:pt x="7034" y="59089"/>
                  </a:cubicBezTo>
                  <a:cubicBezTo>
                    <a:pt x="7034" y="57810"/>
                    <a:pt x="7674" y="57043"/>
                    <a:pt x="8313" y="57043"/>
                  </a:cubicBezTo>
                  <a:lnTo>
                    <a:pt x="8953" y="57043"/>
                  </a:lnTo>
                  <a:cubicBezTo>
                    <a:pt x="8953" y="57043"/>
                    <a:pt x="9848" y="57043"/>
                    <a:pt x="9848" y="56148"/>
                  </a:cubicBezTo>
                  <a:lnTo>
                    <a:pt x="9848" y="54741"/>
                  </a:lnTo>
                  <a:cubicBezTo>
                    <a:pt x="9848" y="54741"/>
                    <a:pt x="9848" y="54741"/>
                    <a:pt x="9848" y="53845"/>
                  </a:cubicBezTo>
                  <a:cubicBezTo>
                    <a:pt x="9848" y="52950"/>
                    <a:pt x="9848" y="53845"/>
                    <a:pt x="10488" y="53206"/>
                  </a:cubicBezTo>
                  <a:lnTo>
                    <a:pt x="10488" y="51927"/>
                  </a:lnTo>
                  <a:lnTo>
                    <a:pt x="11255" y="51927"/>
                  </a:lnTo>
                  <a:lnTo>
                    <a:pt x="11255" y="49625"/>
                  </a:lnTo>
                  <a:lnTo>
                    <a:pt x="12023" y="49625"/>
                  </a:lnTo>
                  <a:cubicBezTo>
                    <a:pt x="12581" y="49468"/>
                    <a:pt x="13017" y="49032"/>
                    <a:pt x="13174" y="48474"/>
                  </a:cubicBezTo>
                  <a:lnTo>
                    <a:pt x="13174" y="45788"/>
                  </a:lnTo>
                  <a:cubicBezTo>
                    <a:pt x="13113" y="45321"/>
                    <a:pt x="13113" y="44848"/>
                    <a:pt x="13174" y="44381"/>
                  </a:cubicBezTo>
                  <a:lnTo>
                    <a:pt x="14197" y="44381"/>
                  </a:lnTo>
                  <a:lnTo>
                    <a:pt x="14197" y="44381"/>
                  </a:lnTo>
                  <a:cubicBezTo>
                    <a:pt x="14087" y="44005"/>
                    <a:pt x="14087" y="43606"/>
                    <a:pt x="14197" y="43230"/>
                  </a:cubicBezTo>
                  <a:cubicBezTo>
                    <a:pt x="14197" y="43230"/>
                    <a:pt x="14964" y="43230"/>
                    <a:pt x="15731" y="43230"/>
                  </a:cubicBezTo>
                  <a:lnTo>
                    <a:pt x="15731" y="43230"/>
                  </a:lnTo>
                  <a:cubicBezTo>
                    <a:pt x="15731" y="43230"/>
                    <a:pt x="14836" y="43230"/>
                    <a:pt x="14836" y="42334"/>
                  </a:cubicBezTo>
                  <a:cubicBezTo>
                    <a:pt x="14836" y="41439"/>
                    <a:pt x="14836" y="41695"/>
                    <a:pt x="14836" y="41567"/>
                  </a:cubicBezTo>
                  <a:lnTo>
                    <a:pt x="14836" y="41567"/>
                  </a:lnTo>
                  <a:lnTo>
                    <a:pt x="16883" y="43358"/>
                  </a:lnTo>
                  <a:cubicBezTo>
                    <a:pt x="16987" y="42808"/>
                    <a:pt x="16987" y="42244"/>
                    <a:pt x="16883" y="41695"/>
                  </a:cubicBezTo>
                  <a:cubicBezTo>
                    <a:pt x="16821" y="41185"/>
                    <a:pt x="16821" y="40670"/>
                    <a:pt x="16883" y="40160"/>
                  </a:cubicBezTo>
                  <a:cubicBezTo>
                    <a:pt x="16477" y="39974"/>
                    <a:pt x="16010" y="39974"/>
                    <a:pt x="15604" y="40160"/>
                  </a:cubicBezTo>
                  <a:lnTo>
                    <a:pt x="14964" y="40160"/>
                  </a:lnTo>
                  <a:cubicBezTo>
                    <a:pt x="14226" y="38272"/>
                    <a:pt x="13282" y="36470"/>
                    <a:pt x="12150" y="34788"/>
                  </a:cubicBezTo>
                  <a:cubicBezTo>
                    <a:pt x="11071" y="32922"/>
                    <a:pt x="10089" y="31001"/>
                    <a:pt x="9208" y="29033"/>
                  </a:cubicBezTo>
                  <a:cubicBezTo>
                    <a:pt x="8540" y="28233"/>
                    <a:pt x="7941" y="27377"/>
                    <a:pt x="7418" y="26475"/>
                  </a:cubicBezTo>
                  <a:lnTo>
                    <a:pt x="4477" y="19313"/>
                  </a:lnTo>
                  <a:cubicBezTo>
                    <a:pt x="3728" y="18733"/>
                    <a:pt x="3189" y="17925"/>
                    <a:pt x="2942" y="17011"/>
                  </a:cubicBezTo>
                  <a:cubicBezTo>
                    <a:pt x="2941" y="15860"/>
                    <a:pt x="2046" y="15092"/>
                    <a:pt x="1279" y="14836"/>
                  </a:cubicBezTo>
                  <a:lnTo>
                    <a:pt x="1279" y="14197"/>
                  </a:lnTo>
                  <a:lnTo>
                    <a:pt x="0" y="12918"/>
                  </a:lnTo>
                  <a:lnTo>
                    <a:pt x="2174" y="12918"/>
                  </a:lnTo>
                  <a:lnTo>
                    <a:pt x="3453" y="12918"/>
                  </a:lnTo>
                  <a:cubicBezTo>
                    <a:pt x="3999" y="12782"/>
                    <a:pt x="4570" y="12782"/>
                    <a:pt x="5116" y="12918"/>
                  </a:cubicBezTo>
                  <a:cubicBezTo>
                    <a:pt x="5679" y="13169"/>
                    <a:pt x="6165" y="13567"/>
                    <a:pt x="6523" y="14069"/>
                  </a:cubicBezTo>
                  <a:lnTo>
                    <a:pt x="7546" y="14069"/>
                  </a:lnTo>
                  <a:cubicBezTo>
                    <a:pt x="7915" y="14218"/>
                    <a:pt x="8328" y="14218"/>
                    <a:pt x="8697" y="14069"/>
                  </a:cubicBezTo>
                  <a:lnTo>
                    <a:pt x="9976" y="12790"/>
                  </a:lnTo>
                  <a:lnTo>
                    <a:pt x="9976" y="12790"/>
                  </a:lnTo>
                  <a:lnTo>
                    <a:pt x="10743" y="12790"/>
                  </a:lnTo>
                  <a:lnTo>
                    <a:pt x="10743" y="13685"/>
                  </a:lnTo>
                  <a:cubicBezTo>
                    <a:pt x="10703" y="13982"/>
                    <a:pt x="10703" y="14283"/>
                    <a:pt x="10743" y="14581"/>
                  </a:cubicBezTo>
                  <a:cubicBezTo>
                    <a:pt x="11024" y="15047"/>
                    <a:pt x="11489" y="15372"/>
                    <a:pt x="12023" y="15476"/>
                  </a:cubicBezTo>
                  <a:lnTo>
                    <a:pt x="12790" y="15476"/>
                  </a:lnTo>
                  <a:cubicBezTo>
                    <a:pt x="12790" y="15476"/>
                    <a:pt x="13557" y="15476"/>
                    <a:pt x="13685" y="15476"/>
                  </a:cubicBezTo>
                  <a:lnTo>
                    <a:pt x="14580" y="17011"/>
                  </a:lnTo>
                  <a:lnTo>
                    <a:pt x="14580" y="17650"/>
                  </a:lnTo>
                  <a:lnTo>
                    <a:pt x="14580" y="16883"/>
                  </a:lnTo>
                  <a:cubicBezTo>
                    <a:pt x="14469" y="16515"/>
                    <a:pt x="14181" y="16227"/>
                    <a:pt x="13813" y="16115"/>
                  </a:cubicBezTo>
                  <a:cubicBezTo>
                    <a:pt x="13683" y="17215"/>
                    <a:pt x="14242" y="18282"/>
                    <a:pt x="15220" y="18801"/>
                  </a:cubicBezTo>
                  <a:lnTo>
                    <a:pt x="18417" y="20592"/>
                  </a:lnTo>
                  <a:cubicBezTo>
                    <a:pt x="18417" y="20592"/>
                    <a:pt x="17650" y="20592"/>
                    <a:pt x="17266" y="20592"/>
                  </a:cubicBezTo>
                  <a:cubicBezTo>
                    <a:pt x="16782" y="20818"/>
                    <a:pt x="16517" y="21348"/>
                    <a:pt x="16627" y="21871"/>
                  </a:cubicBezTo>
                  <a:cubicBezTo>
                    <a:pt x="16627" y="21871"/>
                    <a:pt x="16627" y="22766"/>
                    <a:pt x="18034" y="23661"/>
                  </a:cubicBezTo>
                  <a:lnTo>
                    <a:pt x="20848" y="25963"/>
                  </a:lnTo>
                  <a:cubicBezTo>
                    <a:pt x="21743" y="26690"/>
                    <a:pt x="22732" y="27292"/>
                    <a:pt x="23789" y="27754"/>
                  </a:cubicBezTo>
                  <a:lnTo>
                    <a:pt x="24940" y="25324"/>
                  </a:lnTo>
                  <a:cubicBezTo>
                    <a:pt x="25536" y="24271"/>
                    <a:pt x="25844" y="23080"/>
                    <a:pt x="25835" y="21871"/>
                  </a:cubicBezTo>
                  <a:cubicBezTo>
                    <a:pt x="25835" y="21231"/>
                    <a:pt x="26603" y="20592"/>
                    <a:pt x="27754" y="20080"/>
                  </a:cubicBezTo>
                  <a:cubicBezTo>
                    <a:pt x="28905" y="19568"/>
                    <a:pt x="29545" y="19185"/>
                    <a:pt x="29545" y="18673"/>
                  </a:cubicBezTo>
                  <a:lnTo>
                    <a:pt x="29545" y="18673"/>
                  </a:lnTo>
                  <a:cubicBezTo>
                    <a:pt x="29545" y="18673"/>
                    <a:pt x="29545" y="18673"/>
                    <a:pt x="29545" y="17906"/>
                  </a:cubicBezTo>
                  <a:lnTo>
                    <a:pt x="29545" y="16627"/>
                  </a:lnTo>
                  <a:cubicBezTo>
                    <a:pt x="29453" y="16034"/>
                    <a:pt x="29453" y="15430"/>
                    <a:pt x="29545" y="14836"/>
                  </a:cubicBezTo>
                  <a:cubicBezTo>
                    <a:pt x="29785" y="14227"/>
                    <a:pt x="30240" y="13727"/>
                    <a:pt x="30824" y="13429"/>
                  </a:cubicBezTo>
                  <a:cubicBezTo>
                    <a:pt x="31176" y="11907"/>
                    <a:pt x="31979" y="10526"/>
                    <a:pt x="33126" y="9465"/>
                  </a:cubicBezTo>
                  <a:lnTo>
                    <a:pt x="33126" y="8569"/>
                  </a:lnTo>
                  <a:lnTo>
                    <a:pt x="33126" y="8569"/>
                  </a:lnTo>
                  <a:lnTo>
                    <a:pt x="33765" y="9337"/>
                  </a:lnTo>
                  <a:cubicBezTo>
                    <a:pt x="33765" y="9337"/>
                    <a:pt x="33765" y="9337"/>
                    <a:pt x="34788" y="9337"/>
                  </a:cubicBezTo>
                  <a:lnTo>
                    <a:pt x="34788" y="5883"/>
                  </a:lnTo>
                  <a:lnTo>
                    <a:pt x="35684" y="5883"/>
                  </a:lnTo>
                  <a:lnTo>
                    <a:pt x="36707" y="5116"/>
                  </a:lnTo>
                  <a:cubicBezTo>
                    <a:pt x="37346" y="5116"/>
                    <a:pt x="37730" y="4093"/>
                    <a:pt x="37986" y="4093"/>
                  </a:cubicBezTo>
                  <a:lnTo>
                    <a:pt x="37986" y="4093"/>
                  </a:lnTo>
                  <a:lnTo>
                    <a:pt x="37986" y="4093"/>
                  </a:lnTo>
                  <a:cubicBezTo>
                    <a:pt x="38026" y="4390"/>
                    <a:pt x="38026" y="4691"/>
                    <a:pt x="37986" y="4988"/>
                  </a:cubicBezTo>
                  <a:lnTo>
                    <a:pt x="37986" y="6139"/>
                  </a:lnTo>
                  <a:cubicBezTo>
                    <a:pt x="37986" y="6139"/>
                    <a:pt x="38625" y="6779"/>
                    <a:pt x="39904" y="6779"/>
                  </a:cubicBezTo>
                  <a:lnTo>
                    <a:pt x="40672" y="5628"/>
                  </a:lnTo>
                  <a:cubicBezTo>
                    <a:pt x="40786" y="5165"/>
                    <a:pt x="40786" y="4683"/>
                    <a:pt x="40672" y="4221"/>
                  </a:cubicBezTo>
                  <a:cubicBezTo>
                    <a:pt x="40769" y="3930"/>
                    <a:pt x="40769" y="3616"/>
                    <a:pt x="40672" y="3325"/>
                  </a:cubicBezTo>
                  <a:cubicBezTo>
                    <a:pt x="40672" y="3325"/>
                    <a:pt x="41439" y="3325"/>
                    <a:pt x="42206" y="1791"/>
                  </a:cubicBezTo>
                  <a:cubicBezTo>
                    <a:pt x="42772" y="1023"/>
                    <a:pt x="43519" y="407"/>
                    <a:pt x="44381" y="0"/>
                  </a:cubicBezTo>
                  <a:lnTo>
                    <a:pt x="44381" y="895"/>
                  </a:lnTo>
                  <a:cubicBezTo>
                    <a:pt x="44114" y="703"/>
                    <a:pt x="43753" y="703"/>
                    <a:pt x="43486" y="895"/>
                  </a:cubicBezTo>
                  <a:lnTo>
                    <a:pt x="42846" y="1535"/>
                  </a:lnTo>
                  <a:cubicBezTo>
                    <a:pt x="43163" y="1352"/>
                    <a:pt x="43553" y="1352"/>
                    <a:pt x="43869" y="1535"/>
                  </a:cubicBezTo>
                  <a:lnTo>
                    <a:pt x="43869" y="2686"/>
                  </a:lnTo>
                  <a:lnTo>
                    <a:pt x="43869" y="4093"/>
                  </a:lnTo>
                  <a:lnTo>
                    <a:pt x="43869" y="4732"/>
                  </a:lnTo>
                  <a:lnTo>
                    <a:pt x="43869" y="4732"/>
                  </a:lnTo>
                  <a:cubicBezTo>
                    <a:pt x="43869" y="4732"/>
                    <a:pt x="43869" y="4732"/>
                    <a:pt x="43869" y="3709"/>
                  </a:cubicBezTo>
                  <a:cubicBezTo>
                    <a:pt x="43869" y="3285"/>
                    <a:pt x="43526" y="2942"/>
                    <a:pt x="43102" y="2942"/>
                  </a:cubicBezTo>
                  <a:lnTo>
                    <a:pt x="43102" y="3709"/>
                  </a:lnTo>
                  <a:cubicBezTo>
                    <a:pt x="43026" y="4003"/>
                    <a:pt x="43026" y="4311"/>
                    <a:pt x="43102" y="4605"/>
                  </a:cubicBezTo>
                  <a:lnTo>
                    <a:pt x="43997" y="5500"/>
                  </a:lnTo>
                  <a:lnTo>
                    <a:pt x="41439" y="11255"/>
                  </a:lnTo>
                  <a:lnTo>
                    <a:pt x="40288" y="11255"/>
                  </a:lnTo>
                  <a:lnTo>
                    <a:pt x="39521" y="11255"/>
                  </a:lnTo>
                  <a:cubicBezTo>
                    <a:pt x="39923" y="11679"/>
                    <a:pt x="40190" y="12213"/>
                    <a:pt x="40288" y="12790"/>
                  </a:cubicBezTo>
                  <a:cubicBezTo>
                    <a:pt x="40288" y="12790"/>
                    <a:pt x="40288" y="13941"/>
                    <a:pt x="39009" y="14836"/>
                  </a:cubicBezTo>
                  <a:cubicBezTo>
                    <a:pt x="38443" y="15547"/>
                    <a:pt x="38049" y="16378"/>
                    <a:pt x="37858" y="17266"/>
                  </a:cubicBezTo>
                  <a:cubicBezTo>
                    <a:pt x="36776" y="18615"/>
                    <a:pt x="35913" y="20126"/>
                    <a:pt x="35300" y="21743"/>
                  </a:cubicBezTo>
                  <a:cubicBezTo>
                    <a:pt x="34739" y="23246"/>
                    <a:pt x="34055" y="24701"/>
                    <a:pt x="33253" y="26091"/>
                  </a:cubicBezTo>
                  <a:cubicBezTo>
                    <a:pt x="33254" y="26091"/>
                    <a:pt x="32358" y="25324"/>
                    <a:pt x="31975" y="26091"/>
                  </a:cubicBezTo>
                  <a:cubicBezTo>
                    <a:pt x="31884" y="28083"/>
                    <a:pt x="31406" y="30038"/>
                    <a:pt x="30568" y="31847"/>
                  </a:cubicBezTo>
                  <a:cubicBezTo>
                    <a:pt x="29673" y="34405"/>
                    <a:pt x="29161" y="35940"/>
                    <a:pt x="29033" y="36579"/>
                  </a:cubicBezTo>
                  <a:lnTo>
                    <a:pt x="30824" y="37858"/>
                  </a:lnTo>
                  <a:cubicBezTo>
                    <a:pt x="31525" y="38234"/>
                    <a:pt x="32136" y="38758"/>
                    <a:pt x="32614" y="39393"/>
                  </a:cubicBezTo>
                  <a:lnTo>
                    <a:pt x="32614" y="41951"/>
                  </a:lnTo>
                  <a:cubicBezTo>
                    <a:pt x="32842" y="42667"/>
                    <a:pt x="33289" y="43293"/>
                    <a:pt x="33893" y="43741"/>
                  </a:cubicBezTo>
                  <a:lnTo>
                    <a:pt x="34532" y="43741"/>
                  </a:lnTo>
                  <a:cubicBezTo>
                    <a:pt x="33765" y="43741"/>
                    <a:pt x="33509" y="44509"/>
                    <a:pt x="33509" y="45404"/>
                  </a:cubicBezTo>
                  <a:cubicBezTo>
                    <a:pt x="33381" y="45733"/>
                    <a:pt x="33381" y="46098"/>
                    <a:pt x="33509" y="46427"/>
                  </a:cubicBezTo>
                  <a:lnTo>
                    <a:pt x="34405" y="47195"/>
                  </a:lnTo>
                  <a:cubicBezTo>
                    <a:pt x="34405" y="47195"/>
                    <a:pt x="35172" y="46299"/>
                    <a:pt x="35044" y="45148"/>
                  </a:cubicBezTo>
                  <a:lnTo>
                    <a:pt x="35940" y="46811"/>
                  </a:lnTo>
                  <a:cubicBezTo>
                    <a:pt x="35940" y="47706"/>
                    <a:pt x="36835" y="48218"/>
                    <a:pt x="37730" y="48218"/>
                  </a:cubicBezTo>
                  <a:cubicBezTo>
                    <a:pt x="38073" y="49407"/>
                    <a:pt x="38686" y="50501"/>
                    <a:pt x="39521" y="51415"/>
                  </a:cubicBezTo>
                  <a:lnTo>
                    <a:pt x="42206" y="54357"/>
                  </a:lnTo>
                  <a:lnTo>
                    <a:pt x="42206" y="55252"/>
                  </a:lnTo>
                  <a:cubicBezTo>
                    <a:pt x="42206" y="55252"/>
                    <a:pt x="42974" y="56787"/>
                    <a:pt x="44509" y="57938"/>
                  </a:cubicBezTo>
                  <a:cubicBezTo>
                    <a:pt x="45776" y="58577"/>
                    <a:pt x="46606" y="59846"/>
                    <a:pt x="46683" y="61263"/>
                  </a:cubicBezTo>
                  <a:cubicBezTo>
                    <a:pt x="47478" y="61542"/>
                    <a:pt x="48155" y="62083"/>
                    <a:pt x="48601" y="62798"/>
                  </a:cubicBezTo>
                  <a:lnTo>
                    <a:pt x="50008" y="64589"/>
                  </a:lnTo>
                  <a:lnTo>
                    <a:pt x="50008" y="65740"/>
                  </a:lnTo>
                  <a:cubicBezTo>
                    <a:pt x="50008" y="66507"/>
                    <a:pt x="50776" y="67019"/>
                    <a:pt x="52439" y="67659"/>
                  </a:cubicBezTo>
                  <a:cubicBezTo>
                    <a:pt x="54101" y="68298"/>
                    <a:pt x="54741" y="69065"/>
                    <a:pt x="54741" y="70088"/>
                  </a:cubicBezTo>
                  <a:close/>
                  <a:moveTo>
                    <a:pt x="7546" y="75588"/>
                  </a:moveTo>
                  <a:lnTo>
                    <a:pt x="6907" y="75588"/>
                  </a:lnTo>
                  <a:lnTo>
                    <a:pt x="6907" y="75588"/>
                  </a:lnTo>
                  <a:close/>
                  <a:moveTo>
                    <a:pt x="8825" y="62798"/>
                  </a:moveTo>
                  <a:lnTo>
                    <a:pt x="7802" y="62798"/>
                  </a:lnTo>
                  <a:lnTo>
                    <a:pt x="7802" y="62798"/>
                  </a:lnTo>
                  <a:cubicBezTo>
                    <a:pt x="7802" y="62798"/>
                    <a:pt x="8697" y="63182"/>
                    <a:pt x="8825" y="62926"/>
                  </a:cubicBezTo>
                  <a:close/>
                  <a:moveTo>
                    <a:pt x="10999" y="70344"/>
                  </a:moveTo>
                  <a:lnTo>
                    <a:pt x="10999" y="70344"/>
                  </a:lnTo>
                  <a:lnTo>
                    <a:pt x="10999" y="70344"/>
                  </a:lnTo>
                  <a:lnTo>
                    <a:pt x="10999" y="70984"/>
                  </a:lnTo>
                  <a:close/>
                  <a:moveTo>
                    <a:pt x="10999" y="59601"/>
                  </a:moveTo>
                  <a:cubicBezTo>
                    <a:pt x="10999" y="59601"/>
                    <a:pt x="10999" y="59601"/>
                    <a:pt x="10999" y="59601"/>
                  </a:cubicBezTo>
                  <a:lnTo>
                    <a:pt x="10999" y="60368"/>
                  </a:lnTo>
                  <a:close/>
                  <a:moveTo>
                    <a:pt x="12790" y="16755"/>
                  </a:moveTo>
                  <a:lnTo>
                    <a:pt x="12790" y="16755"/>
                  </a:lnTo>
                  <a:lnTo>
                    <a:pt x="12790" y="17650"/>
                  </a:lnTo>
                  <a:lnTo>
                    <a:pt x="12790" y="16499"/>
                  </a:lnTo>
                  <a:lnTo>
                    <a:pt x="12790" y="16499"/>
                  </a:lnTo>
                  <a:close/>
                  <a:moveTo>
                    <a:pt x="17906" y="56403"/>
                  </a:moveTo>
                  <a:lnTo>
                    <a:pt x="17906" y="56403"/>
                  </a:lnTo>
                  <a:lnTo>
                    <a:pt x="17138" y="56403"/>
                  </a:lnTo>
                  <a:lnTo>
                    <a:pt x="17138" y="56403"/>
                  </a:lnTo>
                  <a:close/>
                  <a:moveTo>
                    <a:pt x="16243" y="20208"/>
                  </a:moveTo>
                  <a:lnTo>
                    <a:pt x="16243" y="20208"/>
                  </a:lnTo>
                  <a:lnTo>
                    <a:pt x="16243" y="21103"/>
                  </a:lnTo>
                  <a:close/>
                  <a:moveTo>
                    <a:pt x="19697" y="29161"/>
                  </a:moveTo>
                  <a:cubicBezTo>
                    <a:pt x="19697" y="29161"/>
                    <a:pt x="19057" y="29161"/>
                    <a:pt x="18289" y="28521"/>
                  </a:cubicBezTo>
                  <a:cubicBezTo>
                    <a:pt x="17772" y="28579"/>
                    <a:pt x="17305" y="28859"/>
                    <a:pt x="17010" y="29289"/>
                  </a:cubicBezTo>
                  <a:cubicBezTo>
                    <a:pt x="17372" y="29471"/>
                    <a:pt x="17800" y="29471"/>
                    <a:pt x="18161" y="29289"/>
                  </a:cubicBezTo>
                  <a:cubicBezTo>
                    <a:pt x="18571" y="29118"/>
                    <a:pt x="19031" y="29118"/>
                    <a:pt x="19440" y="29289"/>
                  </a:cubicBezTo>
                  <a:close/>
                  <a:moveTo>
                    <a:pt x="19697" y="32614"/>
                  </a:moveTo>
                  <a:lnTo>
                    <a:pt x="19697" y="32614"/>
                  </a:lnTo>
                  <a:lnTo>
                    <a:pt x="18929" y="32614"/>
                  </a:lnTo>
                  <a:lnTo>
                    <a:pt x="18929" y="32614"/>
                  </a:lnTo>
                  <a:close/>
                  <a:moveTo>
                    <a:pt x="23022" y="27754"/>
                  </a:moveTo>
                  <a:lnTo>
                    <a:pt x="23022" y="26987"/>
                  </a:lnTo>
                  <a:cubicBezTo>
                    <a:pt x="23022" y="26987"/>
                    <a:pt x="23022" y="26219"/>
                    <a:pt x="22382" y="26219"/>
                  </a:cubicBezTo>
                  <a:lnTo>
                    <a:pt x="22382" y="27115"/>
                  </a:lnTo>
                  <a:lnTo>
                    <a:pt x="22382" y="28010"/>
                  </a:lnTo>
                  <a:cubicBezTo>
                    <a:pt x="22565" y="28326"/>
                    <a:pt x="22565" y="28717"/>
                    <a:pt x="22382" y="29033"/>
                  </a:cubicBezTo>
                  <a:cubicBezTo>
                    <a:pt x="22382" y="29033"/>
                    <a:pt x="23022" y="29033"/>
                    <a:pt x="23150" y="29033"/>
                  </a:cubicBezTo>
                  <a:cubicBezTo>
                    <a:pt x="23137" y="28597"/>
                    <a:pt x="22953" y="28184"/>
                    <a:pt x="22638" y="27882"/>
                  </a:cubicBezTo>
                  <a:close/>
                  <a:moveTo>
                    <a:pt x="26603" y="29161"/>
                  </a:moveTo>
                  <a:lnTo>
                    <a:pt x="26603" y="29161"/>
                  </a:lnTo>
                  <a:lnTo>
                    <a:pt x="25196" y="29161"/>
                  </a:lnTo>
                  <a:cubicBezTo>
                    <a:pt x="24800" y="29273"/>
                    <a:pt x="24472" y="29554"/>
                    <a:pt x="24301" y="29928"/>
                  </a:cubicBezTo>
                  <a:close/>
                  <a:moveTo>
                    <a:pt x="27370" y="60112"/>
                  </a:moveTo>
                  <a:cubicBezTo>
                    <a:pt x="26691" y="59957"/>
                    <a:pt x="26181" y="59396"/>
                    <a:pt x="26091" y="58705"/>
                  </a:cubicBezTo>
                  <a:cubicBezTo>
                    <a:pt x="26091" y="58705"/>
                    <a:pt x="26091" y="57938"/>
                    <a:pt x="26091" y="57938"/>
                  </a:cubicBezTo>
                  <a:close/>
                  <a:moveTo>
                    <a:pt x="27370" y="51799"/>
                  </a:moveTo>
                  <a:lnTo>
                    <a:pt x="26603" y="51799"/>
                  </a:lnTo>
                  <a:cubicBezTo>
                    <a:pt x="26603" y="51799"/>
                    <a:pt x="26603" y="51799"/>
                    <a:pt x="25708" y="51799"/>
                  </a:cubicBezTo>
                  <a:cubicBezTo>
                    <a:pt x="25579" y="52128"/>
                    <a:pt x="25579" y="52493"/>
                    <a:pt x="25708" y="52822"/>
                  </a:cubicBezTo>
                  <a:lnTo>
                    <a:pt x="26986" y="52822"/>
                  </a:lnTo>
                  <a:lnTo>
                    <a:pt x="26986" y="52183"/>
                  </a:lnTo>
                  <a:cubicBezTo>
                    <a:pt x="27194" y="52113"/>
                    <a:pt x="27373" y="51978"/>
                    <a:pt x="27498" y="51799"/>
                  </a:cubicBezTo>
                  <a:close/>
                  <a:moveTo>
                    <a:pt x="32230" y="53590"/>
                  </a:moveTo>
                  <a:lnTo>
                    <a:pt x="32230" y="53590"/>
                  </a:lnTo>
                  <a:lnTo>
                    <a:pt x="31079" y="53590"/>
                  </a:lnTo>
                  <a:lnTo>
                    <a:pt x="31079" y="53590"/>
                  </a:lnTo>
                  <a:close/>
                  <a:moveTo>
                    <a:pt x="32230" y="13813"/>
                  </a:moveTo>
                  <a:lnTo>
                    <a:pt x="32230" y="13813"/>
                  </a:lnTo>
                  <a:lnTo>
                    <a:pt x="32230" y="13813"/>
                  </a:lnTo>
                  <a:lnTo>
                    <a:pt x="32230" y="13813"/>
                  </a:lnTo>
                  <a:close/>
                  <a:moveTo>
                    <a:pt x="35940" y="63054"/>
                  </a:moveTo>
                  <a:lnTo>
                    <a:pt x="35940" y="61775"/>
                  </a:lnTo>
                  <a:cubicBezTo>
                    <a:pt x="36014" y="61286"/>
                    <a:pt x="35679" y="60829"/>
                    <a:pt x="35190" y="60754"/>
                  </a:cubicBezTo>
                  <a:cubicBezTo>
                    <a:pt x="35184" y="60753"/>
                    <a:pt x="35178" y="60753"/>
                    <a:pt x="35172" y="60752"/>
                  </a:cubicBezTo>
                  <a:lnTo>
                    <a:pt x="34405" y="60752"/>
                  </a:lnTo>
                  <a:lnTo>
                    <a:pt x="35428" y="62287"/>
                  </a:lnTo>
                  <a:cubicBezTo>
                    <a:pt x="35428" y="62287"/>
                    <a:pt x="35556" y="63054"/>
                    <a:pt x="35940" y="63182"/>
                  </a:cubicBezTo>
                  <a:close/>
                  <a:moveTo>
                    <a:pt x="36707" y="51799"/>
                  </a:moveTo>
                  <a:lnTo>
                    <a:pt x="36707" y="51799"/>
                  </a:lnTo>
                  <a:cubicBezTo>
                    <a:pt x="36707" y="51799"/>
                    <a:pt x="36707" y="51799"/>
                    <a:pt x="36068" y="51799"/>
                  </a:cubicBezTo>
                  <a:lnTo>
                    <a:pt x="36068" y="51799"/>
                  </a:lnTo>
                  <a:close/>
                  <a:moveTo>
                    <a:pt x="37986" y="58578"/>
                  </a:moveTo>
                  <a:lnTo>
                    <a:pt x="37986" y="58578"/>
                  </a:lnTo>
                  <a:lnTo>
                    <a:pt x="37986" y="59601"/>
                  </a:lnTo>
                  <a:cubicBezTo>
                    <a:pt x="37986" y="59601"/>
                    <a:pt x="37986" y="58961"/>
                    <a:pt x="37986" y="58322"/>
                  </a:cubicBezTo>
                  <a:close/>
                  <a:moveTo>
                    <a:pt x="40160" y="61391"/>
                  </a:moveTo>
                  <a:lnTo>
                    <a:pt x="39393" y="61391"/>
                  </a:lnTo>
                  <a:lnTo>
                    <a:pt x="39393" y="62159"/>
                  </a:lnTo>
                  <a:lnTo>
                    <a:pt x="39393" y="62159"/>
                  </a:lnTo>
                  <a:cubicBezTo>
                    <a:pt x="39393" y="62159"/>
                    <a:pt x="40160" y="61647"/>
                    <a:pt x="40160" y="61136"/>
                  </a:cubicBezTo>
                  <a:close/>
                  <a:moveTo>
                    <a:pt x="43230" y="75077"/>
                  </a:moveTo>
                  <a:cubicBezTo>
                    <a:pt x="43230" y="75077"/>
                    <a:pt x="43230" y="75077"/>
                    <a:pt x="43230" y="74437"/>
                  </a:cubicBezTo>
                  <a:lnTo>
                    <a:pt x="42334" y="74437"/>
                  </a:lnTo>
                  <a:lnTo>
                    <a:pt x="41695" y="74437"/>
                  </a:lnTo>
                  <a:cubicBezTo>
                    <a:pt x="41815" y="74989"/>
                    <a:pt x="42360" y="75340"/>
                    <a:pt x="42912" y="75220"/>
                  </a:cubicBezTo>
                  <a:cubicBezTo>
                    <a:pt x="42933" y="75216"/>
                    <a:pt x="42954" y="75210"/>
                    <a:pt x="42974" y="75205"/>
                  </a:cubicBezTo>
                  <a:close/>
                  <a:moveTo>
                    <a:pt x="44125" y="70344"/>
                  </a:moveTo>
                  <a:cubicBezTo>
                    <a:pt x="44000" y="69899"/>
                    <a:pt x="43557" y="69622"/>
                    <a:pt x="43102" y="69705"/>
                  </a:cubicBezTo>
                  <a:lnTo>
                    <a:pt x="42462" y="69705"/>
                  </a:lnTo>
                  <a:lnTo>
                    <a:pt x="41439" y="70600"/>
                  </a:lnTo>
                  <a:lnTo>
                    <a:pt x="41439" y="71368"/>
                  </a:lnTo>
                  <a:lnTo>
                    <a:pt x="42334" y="71368"/>
                  </a:lnTo>
                  <a:lnTo>
                    <a:pt x="43357" y="71368"/>
                  </a:lnTo>
                  <a:cubicBezTo>
                    <a:pt x="43357" y="71368"/>
                    <a:pt x="44125" y="70600"/>
                    <a:pt x="44125" y="70088"/>
                  </a:cubicBezTo>
                  <a:close/>
                  <a:moveTo>
                    <a:pt x="44765" y="66124"/>
                  </a:moveTo>
                  <a:lnTo>
                    <a:pt x="44765" y="66124"/>
                  </a:lnTo>
                  <a:lnTo>
                    <a:pt x="44765" y="67275"/>
                  </a:lnTo>
                  <a:close/>
                  <a:moveTo>
                    <a:pt x="45532" y="69193"/>
                  </a:moveTo>
                  <a:lnTo>
                    <a:pt x="45532" y="69193"/>
                  </a:lnTo>
                  <a:lnTo>
                    <a:pt x="44765" y="69193"/>
                  </a:lnTo>
                  <a:lnTo>
                    <a:pt x="44765" y="69961"/>
                  </a:lnTo>
                  <a:close/>
                  <a:moveTo>
                    <a:pt x="51543" y="76611"/>
                  </a:moveTo>
                  <a:lnTo>
                    <a:pt x="51543" y="77379"/>
                  </a:lnTo>
                  <a:lnTo>
                    <a:pt x="51543" y="77379"/>
                  </a:lnTo>
                  <a:lnTo>
                    <a:pt x="51543" y="77379"/>
                  </a:lnTo>
                  <a:lnTo>
                    <a:pt x="51543" y="77379"/>
                  </a:lnTo>
                  <a:cubicBezTo>
                    <a:pt x="51495" y="77125"/>
                    <a:pt x="51495" y="76865"/>
                    <a:pt x="51543" y="76611"/>
                  </a:cubicBezTo>
                  <a:cubicBezTo>
                    <a:pt x="51543" y="76611"/>
                    <a:pt x="51288" y="76100"/>
                    <a:pt x="51543" y="76356"/>
                  </a:cubicBezTo>
                  <a:close/>
                </a:path>
              </a:pathLst>
            </a:custGeom>
            <a:solidFill>
              <a:srgbClr val="FF725E"/>
            </a:solidFill>
            <a:ln w="12783" cap="flat">
              <a:noFill/>
              <a:prstDash val="solid"/>
              <a:miter/>
            </a:ln>
          </p:spPr>
          <p:txBody>
            <a:bodyPr rtlCol="0" anchor="ctr"/>
            <a:lstStyle/>
            <a:p>
              <a:endParaRPr lang="en-US"/>
            </a:p>
          </p:txBody>
        </p:sp>
        <p:sp>
          <p:nvSpPr>
            <p:cNvPr id="1269" name="Freeform: Shape 1268">
              <a:extLst>
                <a:ext uri="{FF2B5EF4-FFF2-40B4-BE49-F238E27FC236}">
                  <a16:creationId xmlns:a16="http://schemas.microsoft.com/office/drawing/2014/main" id="{68DF15EB-921E-5EA2-B68E-DC030F50E1B0}"/>
                </a:ext>
              </a:extLst>
            </p:cNvPr>
            <p:cNvSpPr/>
            <p:nvPr/>
          </p:nvSpPr>
          <p:spPr>
            <a:xfrm>
              <a:off x="3634745" y="6290800"/>
              <a:ext cx="938" cy="56"/>
            </a:xfrm>
            <a:custGeom>
              <a:avLst/>
              <a:gdLst>
                <a:gd name="connsiteX0" fmla="*/ 9 w 938"/>
                <a:gd name="connsiteY0" fmla="*/ 0 h 56"/>
                <a:gd name="connsiteX1" fmla="*/ 904 w 938"/>
                <a:gd name="connsiteY1" fmla="*/ 0 h 56"/>
                <a:gd name="connsiteX2" fmla="*/ 9 w 938"/>
                <a:gd name="connsiteY2" fmla="*/ 0 h 56"/>
              </a:gdLst>
              <a:ahLst/>
              <a:cxnLst>
                <a:cxn ang="0">
                  <a:pos x="connsiteX0" y="connsiteY0"/>
                </a:cxn>
                <a:cxn ang="0">
                  <a:pos x="connsiteX1" y="connsiteY1"/>
                </a:cxn>
                <a:cxn ang="0">
                  <a:pos x="connsiteX2" y="connsiteY2"/>
                </a:cxn>
              </a:cxnLst>
              <a:rect l="l" t="t" r="r" b="b"/>
              <a:pathLst>
                <a:path w="938" h="56">
                  <a:moveTo>
                    <a:pt x="9" y="0"/>
                  </a:moveTo>
                  <a:cubicBezTo>
                    <a:pt x="9" y="0"/>
                    <a:pt x="648" y="0"/>
                    <a:pt x="904" y="0"/>
                  </a:cubicBezTo>
                  <a:cubicBezTo>
                    <a:pt x="1160" y="0"/>
                    <a:pt x="-119" y="128"/>
                    <a:pt x="9" y="0"/>
                  </a:cubicBezTo>
                  <a:close/>
                </a:path>
              </a:pathLst>
            </a:custGeom>
            <a:solidFill>
              <a:srgbClr val="FF725E"/>
            </a:solidFill>
            <a:ln w="12783" cap="flat">
              <a:noFill/>
              <a:prstDash val="solid"/>
              <a:miter/>
            </a:ln>
          </p:spPr>
          <p:txBody>
            <a:bodyPr rtlCol="0" anchor="ctr"/>
            <a:lstStyle/>
            <a:p>
              <a:endParaRPr lang="en-US"/>
            </a:p>
          </p:txBody>
        </p:sp>
        <p:sp>
          <p:nvSpPr>
            <p:cNvPr id="1270" name="Freeform: Shape 1269">
              <a:extLst>
                <a:ext uri="{FF2B5EF4-FFF2-40B4-BE49-F238E27FC236}">
                  <a16:creationId xmlns:a16="http://schemas.microsoft.com/office/drawing/2014/main" id="{2FFBD4CC-0626-4617-D094-6305A8EB4F2E}"/>
                </a:ext>
              </a:extLst>
            </p:cNvPr>
            <p:cNvSpPr/>
            <p:nvPr/>
          </p:nvSpPr>
          <p:spPr>
            <a:xfrm>
              <a:off x="3624650" y="6284149"/>
              <a:ext cx="1534" cy="639"/>
            </a:xfrm>
            <a:custGeom>
              <a:avLst/>
              <a:gdLst>
                <a:gd name="connsiteX0" fmla="*/ 1279 w 1534"/>
                <a:gd name="connsiteY0" fmla="*/ 640 h 639"/>
                <a:gd name="connsiteX1" fmla="*/ 1535 w 1534"/>
                <a:gd name="connsiteY1" fmla="*/ 512 h 639"/>
                <a:gd name="connsiteX2" fmla="*/ 0 w 1534"/>
                <a:gd name="connsiteY2" fmla="*/ 0 h 639"/>
                <a:gd name="connsiteX3" fmla="*/ 1279 w 1534"/>
                <a:gd name="connsiteY3" fmla="*/ 640 h 639"/>
              </a:gdLst>
              <a:ahLst/>
              <a:cxnLst>
                <a:cxn ang="0">
                  <a:pos x="connsiteX0" y="connsiteY0"/>
                </a:cxn>
                <a:cxn ang="0">
                  <a:pos x="connsiteX1" y="connsiteY1"/>
                </a:cxn>
                <a:cxn ang="0">
                  <a:pos x="connsiteX2" y="connsiteY2"/>
                </a:cxn>
                <a:cxn ang="0">
                  <a:pos x="connsiteX3" y="connsiteY3"/>
                </a:cxn>
              </a:cxnLst>
              <a:rect l="l" t="t" r="r" b="b"/>
              <a:pathLst>
                <a:path w="1534" h="639">
                  <a:moveTo>
                    <a:pt x="1279" y="640"/>
                  </a:moveTo>
                  <a:lnTo>
                    <a:pt x="1535" y="512"/>
                  </a:lnTo>
                  <a:lnTo>
                    <a:pt x="0" y="0"/>
                  </a:lnTo>
                  <a:lnTo>
                    <a:pt x="1279" y="640"/>
                  </a:lnTo>
                  <a:close/>
                </a:path>
              </a:pathLst>
            </a:custGeom>
            <a:solidFill>
              <a:srgbClr val="FF725E"/>
            </a:solidFill>
            <a:ln w="12783" cap="flat">
              <a:noFill/>
              <a:prstDash val="solid"/>
              <a:miter/>
            </a:ln>
          </p:spPr>
          <p:txBody>
            <a:bodyPr rtlCol="0" anchor="ctr"/>
            <a:lstStyle/>
            <a:p>
              <a:endParaRPr lang="en-US"/>
            </a:p>
          </p:txBody>
        </p:sp>
        <p:sp>
          <p:nvSpPr>
            <p:cNvPr id="1271" name="Freeform: Shape 1270">
              <a:extLst>
                <a:ext uri="{FF2B5EF4-FFF2-40B4-BE49-F238E27FC236}">
                  <a16:creationId xmlns:a16="http://schemas.microsoft.com/office/drawing/2014/main" id="{C51CB953-FBC3-F0AE-1EDE-1AF0646B9C91}"/>
                </a:ext>
              </a:extLst>
            </p:cNvPr>
            <p:cNvSpPr/>
            <p:nvPr/>
          </p:nvSpPr>
          <p:spPr>
            <a:xfrm>
              <a:off x="3618639" y="6278138"/>
              <a:ext cx="4860" cy="3708"/>
            </a:xfrm>
            <a:custGeom>
              <a:avLst/>
              <a:gdLst>
                <a:gd name="connsiteX0" fmla="*/ 0 w 4860"/>
                <a:gd name="connsiteY0" fmla="*/ 0 h 3708"/>
                <a:gd name="connsiteX1" fmla="*/ 3709 w 4860"/>
                <a:gd name="connsiteY1" fmla="*/ 3709 h 3708"/>
                <a:gd name="connsiteX2" fmla="*/ 3709 w 4860"/>
                <a:gd name="connsiteY2" fmla="*/ 3709 h 3708"/>
                <a:gd name="connsiteX3" fmla="*/ 4860 w 4860"/>
                <a:gd name="connsiteY3" fmla="*/ 3709 h 3708"/>
                <a:gd name="connsiteX4" fmla="*/ 0 w 4860"/>
                <a:gd name="connsiteY4" fmla="*/ 0 h 3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0" h="3708">
                  <a:moveTo>
                    <a:pt x="0" y="0"/>
                  </a:moveTo>
                  <a:cubicBezTo>
                    <a:pt x="0" y="1535"/>
                    <a:pt x="2686" y="2302"/>
                    <a:pt x="3709" y="3709"/>
                  </a:cubicBezTo>
                  <a:lnTo>
                    <a:pt x="3709" y="3709"/>
                  </a:lnTo>
                  <a:lnTo>
                    <a:pt x="4860" y="3709"/>
                  </a:lnTo>
                  <a:cubicBezTo>
                    <a:pt x="3111" y="2652"/>
                    <a:pt x="1481" y="1408"/>
                    <a:pt x="0" y="0"/>
                  </a:cubicBezTo>
                  <a:close/>
                </a:path>
              </a:pathLst>
            </a:custGeom>
            <a:solidFill>
              <a:srgbClr val="FF725E"/>
            </a:solidFill>
            <a:ln w="12783" cap="flat">
              <a:noFill/>
              <a:prstDash val="solid"/>
              <a:miter/>
            </a:ln>
          </p:spPr>
          <p:txBody>
            <a:bodyPr rtlCol="0" anchor="ctr"/>
            <a:lstStyle/>
            <a:p>
              <a:endParaRPr lang="en-US"/>
            </a:p>
          </p:txBody>
        </p:sp>
        <p:sp>
          <p:nvSpPr>
            <p:cNvPr id="1272" name="Freeform: Shape 1271">
              <a:extLst>
                <a:ext uri="{FF2B5EF4-FFF2-40B4-BE49-F238E27FC236}">
                  <a16:creationId xmlns:a16="http://schemas.microsoft.com/office/drawing/2014/main" id="{D32AD6E9-65BA-6D61-DADC-58085FA12E43}"/>
                </a:ext>
              </a:extLst>
            </p:cNvPr>
            <p:cNvSpPr/>
            <p:nvPr/>
          </p:nvSpPr>
          <p:spPr>
            <a:xfrm>
              <a:off x="3615994" y="6272766"/>
              <a:ext cx="1109" cy="1023"/>
            </a:xfrm>
            <a:custGeom>
              <a:avLst/>
              <a:gdLst>
                <a:gd name="connsiteX0" fmla="*/ 342 w 1109"/>
                <a:gd name="connsiteY0" fmla="*/ 0 h 1023"/>
                <a:gd name="connsiteX1" fmla="*/ 1110 w 1109"/>
                <a:gd name="connsiteY1" fmla="*/ 1023 h 1023"/>
                <a:gd name="connsiteX2" fmla="*/ 1110 w 1109"/>
                <a:gd name="connsiteY2" fmla="*/ 1023 h 1023"/>
              </a:gdLst>
              <a:ahLst/>
              <a:cxnLst>
                <a:cxn ang="0">
                  <a:pos x="connsiteX0" y="connsiteY0"/>
                </a:cxn>
                <a:cxn ang="0">
                  <a:pos x="connsiteX1" y="connsiteY1"/>
                </a:cxn>
                <a:cxn ang="0">
                  <a:pos x="connsiteX2" y="connsiteY2"/>
                </a:cxn>
              </a:cxnLst>
              <a:rect l="l" t="t" r="r" b="b"/>
              <a:pathLst>
                <a:path w="1109" h="1023">
                  <a:moveTo>
                    <a:pt x="342" y="0"/>
                  </a:moveTo>
                  <a:cubicBezTo>
                    <a:pt x="342" y="0"/>
                    <a:pt x="-809" y="0"/>
                    <a:pt x="1110" y="1023"/>
                  </a:cubicBezTo>
                  <a:lnTo>
                    <a:pt x="1110" y="1023"/>
                  </a:lnTo>
                  <a:close/>
                </a:path>
              </a:pathLst>
            </a:custGeom>
            <a:solidFill>
              <a:srgbClr val="FF725E"/>
            </a:solidFill>
            <a:ln w="12783" cap="flat">
              <a:noFill/>
              <a:prstDash val="solid"/>
              <a:miter/>
            </a:ln>
          </p:spPr>
          <p:txBody>
            <a:bodyPr rtlCol="0" anchor="ctr"/>
            <a:lstStyle/>
            <a:p>
              <a:endParaRPr lang="en-US"/>
            </a:p>
          </p:txBody>
        </p:sp>
        <p:sp>
          <p:nvSpPr>
            <p:cNvPr id="1273" name="Freeform: Shape 1272">
              <a:extLst>
                <a:ext uri="{FF2B5EF4-FFF2-40B4-BE49-F238E27FC236}">
                  <a16:creationId xmlns:a16="http://schemas.microsoft.com/office/drawing/2014/main" id="{B9B069C4-E563-9042-D252-15BA29633DA1}"/>
                </a:ext>
              </a:extLst>
            </p:cNvPr>
            <p:cNvSpPr/>
            <p:nvPr/>
          </p:nvSpPr>
          <p:spPr>
            <a:xfrm>
              <a:off x="3617104" y="6273298"/>
              <a:ext cx="341" cy="407"/>
            </a:xfrm>
            <a:custGeom>
              <a:avLst/>
              <a:gdLst>
                <a:gd name="connsiteX0" fmla="*/ 0 w 341"/>
                <a:gd name="connsiteY0" fmla="*/ 236 h 407"/>
                <a:gd name="connsiteX1" fmla="*/ 0 w 341"/>
                <a:gd name="connsiteY1" fmla="*/ 236 h 407"/>
              </a:gdLst>
              <a:ahLst/>
              <a:cxnLst>
                <a:cxn ang="0">
                  <a:pos x="connsiteX0" y="connsiteY0"/>
                </a:cxn>
                <a:cxn ang="0">
                  <a:pos x="connsiteX1" y="connsiteY1"/>
                </a:cxn>
              </a:cxnLst>
              <a:rect l="l" t="t" r="r" b="b"/>
              <a:pathLst>
                <a:path w="341" h="407">
                  <a:moveTo>
                    <a:pt x="0" y="236"/>
                  </a:moveTo>
                  <a:cubicBezTo>
                    <a:pt x="767" y="875"/>
                    <a:pt x="0" y="-532"/>
                    <a:pt x="0" y="236"/>
                  </a:cubicBezTo>
                  <a:close/>
                </a:path>
              </a:pathLst>
            </a:custGeom>
            <a:solidFill>
              <a:srgbClr val="FF725E"/>
            </a:solidFill>
            <a:ln w="12783" cap="flat">
              <a:noFill/>
              <a:prstDash val="solid"/>
              <a:miter/>
            </a:ln>
          </p:spPr>
          <p:txBody>
            <a:bodyPr rtlCol="0" anchor="ctr"/>
            <a:lstStyle/>
            <a:p>
              <a:endParaRPr lang="en-US"/>
            </a:p>
          </p:txBody>
        </p:sp>
        <p:sp>
          <p:nvSpPr>
            <p:cNvPr id="1274" name="Freeform: Shape 1273">
              <a:extLst>
                <a:ext uri="{FF2B5EF4-FFF2-40B4-BE49-F238E27FC236}">
                  <a16:creationId xmlns:a16="http://schemas.microsoft.com/office/drawing/2014/main" id="{178AD1A4-3963-7A14-CE00-52930317B359}"/>
                </a:ext>
              </a:extLst>
            </p:cNvPr>
            <p:cNvSpPr/>
            <p:nvPr/>
          </p:nvSpPr>
          <p:spPr>
            <a:xfrm>
              <a:off x="3613357" y="6269407"/>
              <a:ext cx="1551" cy="1056"/>
            </a:xfrm>
            <a:custGeom>
              <a:avLst/>
              <a:gdLst>
                <a:gd name="connsiteX0" fmla="*/ 38 w 1551"/>
                <a:gd name="connsiteY0" fmla="*/ 1057 h 1056"/>
                <a:gd name="connsiteX1" fmla="*/ 1317 w 1551"/>
                <a:gd name="connsiteY1" fmla="*/ 1057 h 1056"/>
                <a:gd name="connsiteX2" fmla="*/ 1317 w 1551"/>
                <a:gd name="connsiteY2" fmla="*/ 34 h 1056"/>
                <a:gd name="connsiteX3" fmla="*/ 38 w 1551"/>
                <a:gd name="connsiteY3" fmla="*/ 1057 h 1056"/>
              </a:gdLst>
              <a:ahLst/>
              <a:cxnLst>
                <a:cxn ang="0">
                  <a:pos x="connsiteX0" y="connsiteY0"/>
                </a:cxn>
                <a:cxn ang="0">
                  <a:pos x="connsiteX1" y="connsiteY1"/>
                </a:cxn>
                <a:cxn ang="0">
                  <a:pos x="connsiteX2" y="connsiteY2"/>
                </a:cxn>
                <a:cxn ang="0">
                  <a:pos x="connsiteX3" y="connsiteY3"/>
                </a:cxn>
              </a:cxnLst>
              <a:rect l="l" t="t" r="r" b="b"/>
              <a:pathLst>
                <a:path w="1551" h="1056">
                  <a:moveTo>
                    <a:pt x="38" y="1057"/>
                  </a:moveTo>
                  <a:lnTo>
                    <a:pt x="1317" y="1057"/>
                  </a:lnTo>
                  <a:cubicBezTo>
                    <a:pt x="1317" y="1057"/>
                    <a:pt x="294" y="-222"/>
                    <a:pt x="1317" y="34"/>
                  </a:cubicBezTo>
                  <a:cubicBezTo>
                    <a:pt x="2340" y="289"/>
                    <a:pt x="-346" y="162"/>
                    <a:pt x="38" y="1057"/>
                  </a:cubicBezTo>
                  <a:close/>
                </a:path>
              </a:pathLst>
            </a:custGeom>
            <a:solidFill>
              <a:srgbClr val="FF725E"/>
            </a:solidFill>
            <a:ln w="12783" cap="flat">
              <a:noFill/>
              <a:prstDash val="solid"/>
              <a:miter/>
            </a:ln>
          </p:spPr>
          <p:txBody>
            <a:bodyPr rtlCol="0" anchor="ctr"/>
            <a:lstStyle/>
            <a:p>
              <a:endParaRPr lang="en-US"/>
            </a:p>
          </p:txBody>
        </p:sp>
        <p:sp>
          <p:nvSpPr>
            <p:cNvPr id="1275" name="Freeform: Shape 1274">
              <a:extLst>
                <a:ext uri="{FF2B5EF4-FFF2-40B4-BE49-F238E27FC236}">
                  <a16:creationId xmlns:a16="http://schemas.microsoft.com/office/drawing/2014/main" id="{1CC8DB7E-1030-BB49-9788-507A7C40B96A}"/>
                </a:ext>
              </a:extLst>
            </p:cNvPr>
            <p:cNvSpPr/>
            <p:nvPr/>
          </p:nvSpPr>
          <p:spPr>
            <a:xfrm>
              <a:off x="3611860" y="6270208"/>
              <a:ext cx="639" cy="12789"/>
            </a:xfrm>
            <a:custGeom>
              <a:avLst/>
              <a:gdLst>
                <a:gd name="connsiteX0" fmla="*/ 0 w 639"/>
                <a:gd name="connsiteY0" fmla="*/ 0 h 12789"/>
                <a:gd name="connsiteX1" fmla="*/ 640 w 639"/>
                <a:gd name="connsiteY1" fmla="*/ 0 h 12789"/>
                <a:gd name="connsiteX2" fmla="*/ 0 w 639"/>
                <a:gd name="connsiteY2" fmla="*/ 0 h 12789"/>
              </a:gdLst>
              <a:ahLst/>
              <a:cxnLst>
                <a:cxn ang="0">
                  <a:pos x="connsiteX0" y="connsiteY0"/>
                </a:cxn>
                <a:cxn ang="0">
                  <a:pos x="connsiteX1" y="connsiteY1"/>
                </a:cxn>
                <a:cxn ang="0">
                  <a:pos x="connsiteX2" y="connsiteY2"/>
                </a:cxn>
              </a:cxnLst>
              <a:rect l="l" t="t" r="r" b="b"/>
              <a:pathLst>
                <a:path w="639" h="12789">
                  <a:moveTo>
                    <a:pt x="0" y="0"/>
                  </a:moveTo>
                  <a:lnTo>
                    <a:pt x="640" y="0"/>
                  </a:lnTo>
                  <a:cubicBezTo>
                    <a:pt x="640" y="0"/>
                    <a:pt x="512" y="0"/>
                    <a:pt x="0" y="0"/>
                  </a:cubicBezTo>
                  <a:close/>
                </a:path>
              </a:pathLst>
            </a:custGeom>
            <a:solidFill>
              <a:srgbClr val="FF725E"/>
            </a:solidFill>
            <a:ln w="12783" cap="flat">
              <a:noFill/>
              <a:prstDash val="solid"/>
              <a:miter/>
            </a:ln>
          </p:spPr>
          <p:txBody>
            <a:bodyPr rtlCol="0" anchor="ctr"/>
            <a:lstStyle/>
            <a:p>
              <a:endParaRPr lang="en-US"/>
            </a:p>
          </p:txBody>
        </p:sp>
        <p:sp>
          <p:nvSpPr>
            <p:cNvPr id="1276" name="Freeform: Shape 1275">
              <a:extLst>
                <a:ext uri="{FF2B5EF4-FFF2-40B4-BE49-F238E27FC236}">
                  <a16:creationId xmlns:a16="http://schemas.microsoft.com/office/drawing/2014/main" id="{15117AB3-94F1-C23A-4336-A52A431BF66A}"/>
                </a:ext>
              </a:extLst>
            </p:cNvPr>
            <p:cNvSpPr/>
            <p:nvPr/>
          </p:nvSpPr>
          <p:spPr>
            <a:xfrm>
              <a:off x="3612500" y="6270592"/>
              <a:ext cx="1278" cy="767"/>
            </a:xfrm>
            <a:custGeom>
              <a:avLst/>
              <a:gdLst>
                <a:gd name="connsiteX0" fmla="*/ 1279 w 1278"/>
                <a:gd name="connsiteY0" fmla="*/ 767 h 767"/>
                <a:gd name="connsiteX1" fmla="*/ 0 w 1278"/>
                <a:gd name="connsiteY1" fmla="*/ 0 h 767"/>
                <a:gd name="connsiteX2" fmla="*/ 0 w 1278"/>
                <a:gd name="connsiteY2" fmla="*/ 0 h 767"/>
                <a:gd name="connsiteX3" fmla="*/ 1279 w 1278"/>
                <a:gd name="connsiteY3" fmla="*/ 767 h 767"/>
              </a:gdLst>
              <a:ahLst/>
              <a:cxnLst>
                <a:cxn ang="0">
                  <a:pos x="connsiteX0" y="connsiteY0"/>
                </a:cxn>
                <a:cxn ang="0">
                  <a:pos x="connsiteX1" y="connsiteY1"/>
                </a:cxn>
                <a:cxn ang="0">
                  <a:pos x="connsiteX2" y="connsiteY2"/>
                </a:cxn>
                <a:cxn ang="0">
                  <a:pos x="connsiteX3" y="connsiteY3"/>
                </a:cxn>
              </a:cxnLst>
              <a:rect l="l" t="t" r="r" b="b"/>
              <a:pathLst>
                <a:path w="1278" h="767">
                  <a:moveTo>
                    <a:pt x="1279" y="767"/>
                  </a:moveTo>
                  <a:lnTo>
                    <a:pt x="0" y="0"/>
                  </a:lnTo>
                  <a:cubicBezTo>
                    <a:pt x="0" y="0"/>
                    <a:pt x="0" y="0"/>
                    <a:pt x="0" y="0"/>
                  </a:cubicBezTo>
                  <a:cubicBezTo>
                    <a:pt x="0" y="0"/>
                    <a:pt x="639" y="512"/>
                    <a:pt x="1279" y="767"/>
                  </a:cubicBezTo>
                  <a:close/>
                </a:path>
              </a:pathLst>
            </a:custGeom>
            <a:solidFill>
              <a:srgbClr val="FF725E"/>
            </a:solidFill>
            <a:ln w="12783" cap="flat">
              <a:noFill/>
              <a:prstDash val="solid"/>
              <a:miter/>
            </a:ln>
          </p:spPr>
          <p:txBody>
            <a:bodyPr rtlCol="0" anchor="ctr"/>
            <a:lstStyle/>
            <a:p>
              <a:endParaRPr lang="en-US"/>
            </a:p>
          </p:txBody>
        </p:sp>
        <p:sp>
          <p:nvSpPr>
            <p:cNvPr id="1277" name="Freeform: Shape 1276">
              <a:extLst>
                <a:ext uri="{FF2B5EF4-FFF2-40B4-BE49-F238E27FC236}">
                  <a16:creationId xmlns:a16="http://schemas.microsoft.com/office/drawing/2014/main" id="{415A4ECE-30F6-7705-97FA-06A6BB292CA3}"/>
                </a:ext>
              </a:extLst>
            </p:cNvPr>
            <p:cNvSpPr/>
            <p:nvPr/>
          </p:nvSpPr>
          <p:spPr>
            <a:xfrm>
              <a:off x="3614291" y="6271999"/>
              <a:ext cx="1440" cy="1950"/>
            </a:xfrm>
            <a:custGeom>
              <a:avLst/>
              <a:gdLst>
                <a:gd name="connsiteX0" fmla="*/ 0 w 1440"/>
                <a:gd name="connsiteY0" fmla="*/ 0 h 1950"/>
                <a:gd name="connsiteX1" fmla="*/ 0 w 1440"/>
                <a:gd name="connsiteY1" fmla="*/ 895 h 1950"/>
                <a:gd name="connsiteX2" fmla="*/ 0 w 1440"/>
                <a:gd name="connsiteY2" fmla="*/ 0 h 1950"/>
              </a:gdLst>
              <a:ahLst/>
              <a:cxnLst>
                <a:cxn ang="0">
                  <a:pos x="connsiteX0" y="connsiteY0"/>
                </a:cxn>
                <a:cxn ang="0">
                  <a:pos x="connsiteX1" y="connsiteY1"/>
                </a:cxn>
                <a:cxn ang="0">
                  <a:pos x="connsiteX2" y="connsiteY2"/>
                </a:cxn>
              </a:cxnLst>
              <a:rect l="l" t="t" r="r" b="b"/>
              <a:pathLst>
                <a:path w="1440" h="1950">
                  <a:moveTo>
                    <a:pt x="0" y="0"/>
                  </a:moveTo>
                  <a:cubicBezTo>
                    <a:pt x="0" y="767"/>
                    <a:pt x="1023" y="1535"/>
                    <a:pt x="0" y="895"/>
                  </a:cubicBezTo>
                  <a:cubicBezTo>
                    <a:pt x="1791" y="2942"/>
                    <a:pt x="2046" y="1663"/>
                    <a:pt x="0" y="0"/>
                  </a:cubicBezTo>
                  <a:close/>
                </a:path>
              </a:pathLst>
            </a:custGeom>
            <a:solidFill>
              <a:srgbClr val="FF725E"/>
            </a:solidFill>
            <a:ln w="12783" cap="flat">
              <a:noFill/>
              <a:prstDash val="solid"/>
              <a:miter/>
            </a:ln>
          </p:spPr>
          <p:txBody>
            <a:bodyPr rtlCol="0" anchor="ctr"/>
            <a:lstStyle/>
            <a:p>
              <a:endParaRPr lang="en-US"/>
            </a:p>
          </p:txBody>
        </p:sp>
        <p:sp>
          <p:nvSpPr>
            <p:cNvPr id="1278" name="Freeform: Shape 1277">
              <a:extLst>
                <a:ext uri="{FF2B5EF4-FFF2-40B4-BE49-F238E27FC236}">
                  <a16:creationId xmlns:a16="http://schemas.microsoft.com/office/drawing/2014/main" id="{60CB5EDF-27CD-9E4B-E1CF-4C801CFC5974}"/>
                </a:ext>
              </a:extLst>
            </p:cNvPr>
            <p:cNvSpPr/>
            <p:nvPr/>
          </p:nvSpPr>
          <p:spPr>
            <a:xfrm>
              <a:off x="3617488" y="6278612"/>
              <a:ext cx="895" cy="932"/>
            </a:xfrm>
            <a:custGeom>
              <a:avLst/>
              <a:gdLst>
                <a:gd name="connsiteX0" fmla="*/ 0 w 895"/>
                <a:gd name="connsiteY0" fmla="*/ 37 h 932"/>
                <a:gd name="connsiteX1" fmla="*/ 0 w 895"/>
                <a:gd name="connsiteY1" fmla="*/ 932 h 932"/>
                <a:gd name="connsiteX2" fmla="*/ 895 w 895"/>
                <a:gd name="connsiteY2" fmla="*/ 932 h 932"/>
                <a:gd name="connsiteX3" fmla="*/ 0 w 895"/>
                <a:gd name="connsiteY3" fmla="*/ 37 h 932"/>
              </a:gdLst>
              <a:ahLst/>
              <a:cxnLst>
                <a:cxn ang="0">
                  <a:pos x="connsiteX0" y="connsiteY0"/>
                </a:cxn>
                <a:cxn ang="0">
                  <a:pos x="connsiteX1" y="connsiteY1"/>
                </a:cxn>
                <a:cxn ang="0">
                  <a:pos x="connsiteX2" y="connsiteY2"/>
                </a:cxn>
                <a:cxn ang="0">
                  <a:pos x="connsiteX3" y="connsiteY3"/>
                </a:cxn>
              </a:cxnLst>
              <a:rect l="l" t="t" r="r" b="b"/>
              <a:pathLst>
                <a:path w="895" h="932">
                  <a:moveTo>
                    <a:pt x="0" y="37"/>
                  </a:moveTo>
                  <a:lnTo>
                    <a:pt x="0" y="932"/>
                  </a:lnTo>
                  <a:lnTo>
                    <a:pt x="895" y="932"/>
                  </a:lnTo>
                  <a:cubicBezTo>
                    <a:pt x="895" y="932"/>
                    <a:pt x="128" y="-219"/>
                    <a:pt x="0" y="37"/>
                  </a:cubicBezTo>
                  <a:close/>
                </a:path>
              </a:pathLst>
            </a:custGeom>
            <a:solidFill>
              <a:srgbClr val="FF725E"/>
            </a:solidFill>
            <a:ln w="12783" cap="flat">
              <a:noFill/>
              <a:prstDash val="solid"/>
              <a:miter/>
            </a:ln>
          </p:spPr>
          <p:txBody>
            <a:bodyPr rtlCol="0" anchor="ctr"/>
            <a:lstStyle/>
            <a:p>
              <a:endParaRPr lang="en-US"/>
            </a:p>
          </p:txBody>
        </p:sp>
        <p:sp>
          <p:nvSpPr>
            <p:cNvPr id="1279" name="Freeform: Shape 1278">
              <a:extLst>
                <a:ext uri="{FF2B5EF4-FFF2-40B4-BE49-F238E27FC236}">
                  <a16:creationId xmlns:a16="http://schemas.microsoft.com/office/drawing/2014/main" id="{E043F82E-7A5E-F35A-6091-5BDBD7658878}"/>
                </a:ext>
              </a:extLst>
            </p:cNvPr>
            <p:cNvSpPr/>
            <p:nvPr/>
          </p:nvSpPr>
          <p:spPr>
            <a:xfrm>
              <a:off x="3607238" y="6264325"/>
              <a:ext cx="1169" cy="1023"/>
            </a:xfrm>
            <a:custGeom>
              <a:avLst/>
              <a:gdLst>
                <a:gd name="connsiteX0" fmla="*/ 146 w 1169"/>
                <a:gd name="connsiteY0" fmla="*/ 0 h 1023"/>
                <a:gd name="connsiteX1" fmla="*/ 146 w 1169"/>
                <a:gd name="connsiteY1" fmla="*/ 1023 h 1023"/>
                <a:gd name="connsiteX2" fmla="*/ 1170 w 1169"/>
                <a:gd name="connsiteY2" fmla="*/ 1023 h 1023"/>
                <a:gd name="connsiteX3" fmla="*/ 146 w 1169"/>
                <a:gd name="connsiteY3" fmla="*/ 0 h 1023"/>
              </a:gdLst>
              <a:ahLst/>
              <a:cxnLst>
                <a:cxn ang="0">
                  <a:pos x="connsiteX0" y="connsiteY0"/>
                </a:cxn>
                <a:cxn ang="0">
                  <a:pos x="connsiteX1" y="connsiteY1"/>
                </a:cxn>
                <a:cxn ang="0">
                  <a:pos x="connsiteX2" y="connsiteY2"/>
                </a:cxn>
                <a:cxn ang="0">
                  <a:pos x="connsiteX3" y="connsiteY3"/>
                </a:cxn>
              </a:cxnLst>
              <a:rect l="l" t="t" r="r" b="b"/>
              <a:pathLst>
                <a:path w="1169" h="1023">
                  <a:moveTo>
                    <a:pt x="146" y="0"/>
                  </a:moveTo>
                  <a:cubicBezTo>
                    <a:pt x="146" y="0"/>
                    <a:pt x="146" y="767"/>
                    <a:pt x="146" y="1023"/>
                  </a:cubicBezTo>
                  <a:lnTo>
                    <a:pt x="1170" y="1023"/>
                  </a:lnTo>
                  <a:cubicBezTo>
                    <a:pt x="1170" y="1023"/>
                    <a:pt x="-493" y="256"/>
                    <a:pt x="146" y="0"/>
                  </a:cubicBezTo>
                  <a:close/>
                </a:path>
              </a:pathLst>
            </a:custGeom>
            <a:solidFill>
              <a:srgbClr val="FF725E"/>
            </a:solidFill>
            <a:ln w="12783" cap="flat">
              <a:noFill/>
              <a:prstDash val="solid"/>
              <a:miter/>
            </a:ln>
          </p:spPr>
          <p:txBody>
            <a:bodyPr rtlCol="0" anchor="ctr"/>
            <a:lstStyle/>
            <a:p>
              <a:endParaRPr lang="en-US"/>
            </a:p>
          </p:txBody>
        </p:sp>
        <p:sp>
          <p:nvSpPr>
            <p:cNvPr id="1280" name="Freeform: Shape 1279">
              <a:extLst>
                <a:ext uri="{FF2B5EF4-FFF2-40B4-BE49-F238E27FC236}">
                  <a16:creationId xmlns:a16="http://schemas.microsoft.com/office/drawing/2014/main" id="{0AA45CF3-1DE2-33A7-E10A-48A7059FC5D8}"/>
                </a:ext>
              </a:extLst>
            </p:cNvPr>
            <p:cNvSpPr/>
            <p:nvPr/>
          </p:nvSpPr>
          <p:spPr>
            <a:xfrm>
              <a:off x="3605465" y="6264708"/>
              <a:ext cx="1279" cy="786"/>
            </a:xfrm>
            <a:custGeom>
              <a:avLst/>
              <a:gdLst>
                <a:gd name="connsiteX0" fmla="*/ 1279 w 1279"/>
                <a:gd name="connsiteY0" fmla="*/ 640 h 786"/>
                <a:gd name="connsiteX1" fmla="*/ 0 w 1279"/>
                <a:gd name="connsiteY1" fmla="*/ 0 h 786"/>
                <a:gd name="connsiteX2" fmla="*/ 1279 w 1279"/>
                <a:gd name="connsiteY2" fmla="*/ 640 h 786"/>
              </a:gdLst>
              <a:ahLst/>
              <a:cxnLst>
                <a:cxn ang="0">
                  <a:pos x="connsiteX0" y="connsiteY0"/>
                </a:cxn>
                <a:cxn ang="0">
                  <a:pos x="connsiteX1" y="connsiteY1"/>
                </a:cxn>
                <a:cxn ang="0">
                  <a:pos x="connsiteX2" y="connsiteY2"/>
                </a:cxn>
              </a:cxnLst>
              <a:rect l="l" t="t" r="r" b="b"/>
              <a:pathLst>
                <a:path w="1279" h="786">
                  <a:moveTo>
                    <a:pt x="1279" y="640"/>
                  </a:moveTo>
                  <a:lnTo>
                    <a:pt x="0" y="0"/>
                  </a:lnTo>
                  <a:cubicBezTo>
                    <a:pt x="1279" y="895"/>
                    <a:pt x="1279" y="895"/>
                    <a:pt x="1279" y="640"/>
                  </a:cubicBezTo>
                  <a:close/>
                </a:path>
              </a:pathLst>
            </a:custGeom>
            <a:solidFill>
              <a:srgbClr val="FF725E"/>
            </a:solidFill>
            <a:ln w="12783" cap="flat">
              <a:noFill/>
              <a:prstDash val="solid"/>
              <a:miter/>
            </a:ln>
          </p:spPr>
          <p:txBody>
            <a:bodyPr rtlCol="0" anchor="ctr"/>
            <a:lstStyle/>
            <a:p>
              <a:endParaRPr lang="en-US"/>
            </a:p>
          </p:txBody>
        </p:sp>
        <p:sp>
          <p:nvSpPr>
            <p:cNvPr id="1281" name="Freeform: Shape 1280">
              <a:extLst>
                <a:ext uri="{FF2B5EF4-FFF2-40B4-BE49-F238E27FC236}">
                  <a16:creationId xmlns:a16="http://schemas.microsoft.com/office/drawing/2014/main" id="{0BD371F8-2E9C-41A4-064C-2FA04A5A8C87}"/>
                </a:ext>
              </a:extLst>
            </p:cNvPr>
            <p:cNvSpPr/>
            <p:nvPr/>
          </p:nvSpPr>
          <p:spPr>
            <a:xfrm>
              <a:off x="3610454" y="6270720"/>
              <a:ext cx="2813" cy="1279"/>
            </a:xfrm>
            <a:custGeom>
              <a:avLst/>
              <a:gdLst>
                <a:gd name="connsiteX0" fmla="*/ 384 w 2813"/>
                <a:gd name="connsiteY0" fmla="*/ 256 h 1279"/>
                <a:gd name="connsiteX1" fmla="*/ 2814 w 2813"/>
                <a:gd name="connsiteY1" fmla="*/ 1279 h 1279"/>
                <a:gd name="connsiteX2" fmla="*/ 0 w 2813"/>
                <a:gd name="connsiteY2" fmla="*/ 0 h 1279"/>
                <a:gd name="connsiteX3" fmla="*/ 384 w 2813"/>
                <a:gd name="connsiteY3" fmla="*/ 256 h 1279"/>
              </a:gdLst>
              <a:ahLst/>
              <a:cxnLst>
                <a:cxn ang="0">
                  <a:pos x="connsiteX0" y="connsiteY0"/>
                </a:cxn>
                <a:cxn ang="0">
                  <a:pos x="connsiteX1" y="connsiteY1"/>
                </a:cxn>
                <a:cxn ang="0">
                  <a:pos x="connsiteX2" y="connsiteY2"/>
                </a:cxn>
                <a:cxn ang="0">
                  <a:pos x="connsiteX3" y="connsiteY3"/>
                </a:cxn>
              </a:cxnLst>
              <a:rect l="l" t="t" r="r" b="b"/>
              <a:pathLst>
                <a:path w="2813" h="1279">
                  <a:moveTo>
                    <a:pt x="384" y="256"/>
                  </a:moveTo>
                  <a:lnTo>
                    <a:pt x="2814" y="1279"/>
                  </a:lnTo>
                  <a:lnTo>
                    <a:pt x="0" y="0"/>
                  </a:lnTo>
                  <a:lnTo>
                    <a:pt x="384" y="256"/>
                  </a:lnTo>
                  <a:close/>
                </a:path>
              </a:pathLst>
            </a:custGeom>
            <a:solidFill>
              <a:srgbClr val="FF725E"/>
            </a:solidFill>
            <a:ln w="12783" cap="flat">
              <a:noFill/>
              <a:prstDash val="solid"/>
              <a:miter/>
            </a:ln>
          </p:spPr>
          <p:txBody>
            <a:bodyPr rtlCol="0" anchor="ctr"/>
            <a:lstStyle/>
            <a:p>
              <a:endParaRPr lang="en-US"/>
            </a:p>
          </p:txBody>
        </p:sp>
        <p:sp>
          <p:nvSpPr>
            <p:cNvPr id="1282" name="Freeform: Shape 1281">
              <a:extLst>
                <a:ext uri="{FF2B5EF4-FFF2-40B4-BE49-F238E27FC236}">
                  <a16:creationId xmlns:a16="http://schemas.microsoft.com/office/drawing/2014/main" id="{2EAC28A4-395F-31F1-784D-B6855425BCB9}"/>
                </a:ext>
              </a:extLst>
            </p:cNvPr>
            <p:cNvSpPr/>
            <p:nvPr/>
          </p:nvSpPr>
          <p:spPr>
            <a:xfrm>
              <a:off x="3602396" y="6260232"/>
              <a:ext cx="1790" cy="383"/>
            </a:xfrm>
            <a:custGeom>
              <a:avLst/>
              <a:gdLst>
                <a:gd name="connsiteX0" fmla="*/ 767 w 1790"/>
                <a:gd name="connsiteY0" fmla="*/ 256 h 383"/>
                <a:gd name="connsiteX1" fmla="*/ 1790 w 1790"/>
                <a:gd name="connsiteY1" fmla="*/ 384 h 383"/>
                <a:gd name="connsiteX2" fmla="*/ 0 w 1790"/>
                <a:gd name="connsiteY2" fmla="*/ 0 h 383"/>
                <a:gd name="connsiteX3" fmla="*/ 767 w 1790"/>
                <a:gd name="connsiteY3" fmla="*/ 256 h 383"/>
              </a:gdLst>
              <a:ahLst/>
              <a:cxnLst>
                <a:cxn ang="0">
                  <a:pos x="connsiteX0" y="connsiteY0"/>
                </a:cxn>
                <a:cxn ang="0">
                  <a:pos x="connsiteX1" y="connsiteY1"/>
                </a:cxn>
                <a:cxn ang="0">
                  <a:pos x="connsiteX2" y="connsiteY2"/>
                </a:cxn>
                <a:cxn ang="0">
                  <a:pos x="connsiteX3" y="connsiteY3"/>
                </a:cxn>
              </a:cxnLst>
              <a:rect l="l" t="t" r="r" b="b"/>
              <a:pathLst>
                <a:path w="1790" h="383">
                  <a:moveTo>
                    <a:pt x="767" y="256"/>
                  </a:moveTo>
                  <a:lnTo>
                    <a:pt x="1790" y="384"/>
                  </a:lnTo>
                  <a:lnTo>
                    <a:pt x="0" y="0"/>
                  </a:lnTo>
                  <a:lnTo>
                    <a:pt x="767" y="256"/>
                  </a:lnTo>
                  <a:close/>
                </a:path>
              </a:pathLst>
            </a:custGeom>
            <a:solidFill>
              <a:srgbClr val="FF725E"/>
            </a:solidFill>
            <a:ln w="12783" cap="flat">
              <a:noFill/>
              <a:prstDash val="solid"/>
              <a:miter/>
            </a:ln>
          </p:spPr>
          <p:txBody>
            <a:bodyPr rtlCol="0" anchor="ctr"/>
            <a:lstStyle/>
            <a:p>
              <a:endParaRPr lang="en-US"/>
            </a:p>
          </p:txBody>
        </p:sp>
        <p:sp>
          <p:nvSpPr>
            <p:cNvPr id="1283" name="Freeform: Shape 1282">
              <a:extLst>
                <a:ext uri="{FF2B5EF4-FFF2-40B4-BE49-F238E27FC236}">
                  <a16:creationId xmlns:a16="http://schemas.microsoft.com/office/drawing/2014/main" id="{7F9B7585-DCB4-01A7-84CB-ED47786D83C8}"/>
                </a:ext>
              </a:extLst>
            </p:cNvPr>
            <p:cNvSpPr/>
            <p:nvPr/>
          </p:nvSpPr>
          <p:spPr>
            <a:xfrm>
              <a:off x="3597663" y="6255756"/>
              <a:ext cx="2899" cy="2174"/>
            </a:xfrm>
            <a:custGeom>
              <a:avLst/>
              <a:gdLst>
                <a:gd name="connsiteX0" fmla="*/ 2558 w 2899"/>
                <a:gd name="connsiteY0" fmla="*/ 2174 h 2174"/>
                <a:gd name="connsiteX1" fmla="*/ 2558 w 2899"/>
                <a:gd name="connsiteY1" fmla="*/ 1279 h 2174"/>
                <a:gd name="connsiteX2" fmla="*/ 0 w 2899"/>
                <a:gd name="connsiteY2" fmla="*/ 0 h 2174"/>
                <a:gd name="connsiteX3" fmla="*/ 2558 w 2899"/>
                <a:gd name="connsiteY3" fmla="*/ 2174 h 2174"/>
              </a:gdLst>
              <a:ahLst/>
              <a:cxnLst>
                <a:cxn ang="0">
                  <a:pos x="connsiteX0" y="connsiteY0"/>
                </a:cxn>
                <a:cxn ang="0">
                  <a:pos x="connsiteX1" y="connsiteY1"/>
                </a:cxn>
                <a:cxn ang="0">
                  <a:pos x="connsiteX2" y="connsiteY2"/>
                </a:cxn>
                <a:cxn ang="0">
                  <a:pos x="connsiteX3" y="connsiteY3"/>
                </a:cxn>
              </a:cxnLst>
              <a:rect l="l" t="t" r="r" b="b"/>
              <a:pathLst>
                <a:path w="2899" h="2174">
                  <a:moveTo>
                    <a:pt x="2558" y="2174"/>
                  </a:moveTo>
                  <a:cubicBezTo>
                    <a:pt x="3325" y="2174"/>
                    <a:pt x="2558" y="1023"/>
                    <a:pt x="2558" y="1279"/>
                  </a:cubicBezTo>
                  <a:cubicBezTo>
                    <a:pt x="1804" y="679"/>
                    <a:pt x="933" y="243"/>
                    <a:pt x="0" y="0"/>
                  </a:cubicBezTo>
                  <a:cubicBezTo>
                    <a:pt x="1021" y="499"/>
                    <a:pt x="1901" y="1246"/>
                    <a:pt x="2558" y="2174"/>
                  </a:cubicBezTo>
                  <a:close/>
                </a:path>
              </a:pathLst>
            </a:custGeom>
            <a:solidFill>
              <a:srgbClr val="FF725E"/>
            </a:solidFill>
            <a:ln w="12783" cap="flat">
              <a:noFill/>
              <a:prstDash val="solid"/>
              <a:miter/>
            </a:ln>
          </p:spPr>
          <p:txBody>
            <a:bodyPr rtlCol="0" anchor="ctr"/>
            <a:lstStyle/>
            <a:p>
              <a:endParaRPr lang="en-US"/>
            </a:p>
          </p:txBody>
        </p:sp>
        <p:sp>
          <p:nvSpPr>
            <p:cNvPr id="1284" name="Freeform: Shape 1283">
              <a:extLst>
                <a:ext uri="{FF2B5EF4-FFF2-40B4-BE49-F238E27FC236}">
                  <a16:creationId xmlns:a16="http://schemas.microsoft.com/office/drawing/2014/main" id="{FCB4C91C-ACEC-C811-826B-1A0E817DCEDA}"/>
                </a:ext>
              </a:extLst>
            </p:cNvPr>
            <p:cNvSpPr/>
            <p:nvPr/>
          </p:nvSpPr>
          <p:spPr>
            <a:xfrm>
              <a:off x="3596896" y="6255244"/>
              <a:ext cx="1278" cy="12789"/>
            </a:xfrm>
            <a:custGeom>
              <a:avLst/>
              <a:gdLst>
                <a:gd name="connsiteX0" fmla="*/ 0 w 1278"/>
                <a:gd name="connsiteY0" fmla="*/ 0 h 12789"/>
                <a:gd name="connsiteX1" fmla="*/ 1279 w 1278"/>
                <a:gd name="connsiteY1" fmla="*/ 0 h 12789"/>
              </a:gdLst>
              <a:ahLst/>
              <a:cxnLst>
                <a:cxn ang="0">
                  <a:pos x="connsiteX0" y="connsiteY0"/>
                </a:cxn>
                <a:cxn ang="0">
                  <a:pos x="connsiteX1" y="connsiteY1"/>
                </a:cxn>
              </a:cxnLst>
              <a:rect l="l" t="t" r="r" b="b"/>
              <a:pathLst>
                <a:path w="1278" h="12789">
                  <a:moveTo>
                    <a:pt x="0" y="0"/>
                  </a:moveTo>
                  <a:lnTo>
                    <a:pt x="1279" y="0"/>
                  </a:lnTo>
                  <a:close/>
                </a:path>
              </a:pathLst>
            </a:custGeom>
            <a:solidFill>
              <a:srgbClr val="FF725E"/>
            </a:solidFill>
            <a:ln w="12783" cap="flat">
              <a:noFill/>
              <a:prstDash val="solid"/>
              <a:miter/>
            </a:ln>
          </p:spPr>
          <p:txBody>
            <a:bodyPr rtlCol="0" anchor="ctr"/>
            <a:lstStyle/>
            <a:p>
              <a:endParaRPr lang="en-US"/>
            </a:p>
          </p:txBody>
        </p:sp>
        <p:sp>
          <p:nvSpPr>
            <p:cNvPr id="1285" name="Freeform: Shape 1284">
              <a:extLst>
                <a:ext uri="{FF2B5EF4-FFF2-40B4-BE49-F238E27FC236}">
                  <a16:creationId xmlns:a16="http://schemas.microsoft.com/office/drawing/2014/main" id="{7F966CC9-0CBB-4690-89FB-279EC88F0850}"/>
                </a:ext>
              </a:extLst>
            </p:cNvPr>
            <p:cNvSpPr/>
            <p:nvPr/>
          </p:nvSpPr>
          <p:spPr>
            <a:xfrm>
              <a:off x="3603931" y="6261511"/>
              <a:ext cx="144" cy="1406"/>
            </a:xfrm>
            <a:custGeom>
              <a:avLst/>
              <a:gdLst>
                <a:gd name="connsiteX0" fmla="*/ 0 w 144"/>
                <a:gd name="connsiteY0" fmla="*/ 1407 h 1406"/>
                <a:gd name="connsiteX1" fmla="*/ 0 w 144"/>
                <a:gd name="connsiteY1" fmla="*/ 0 h 1406"/>
                <a:gd name="connsiteX2" fmla="*/ 0 w 144"/>
                <a:gd name="connsiteY2" fmla="*/ 640 h 1406"/>
              </a:gdLst>
              <a:ahLst/>
              <a:cxnLst>
                <a:cxn ang="0">
                  <a:pos x="connsiteX0" y="connsiteY0"/>
                </a:cxn>
                <a:cxn ang="0">
                  <a:pos x="connsiteX1" y="connsiteY1"/>
                </a:cxn>
                <a:cxn ang="0">
                  <a:pos x="connsiteX2" y="connsiteY2"/>
                </a:cxn>
              </a:cxnLst>
              <a:rect l="l" t="t" r="r" b="b"/>
              <a:pathLst>
                <a:path w="144" h="1406">
                  <a:moveTo>
                    <a:pt x="0" y="1407"/>
                  </a:moveTo>
                  <a:cubicBezTo>
                    <a:pt x="192" y="958"/>
                    <a:pt x="192" y="449"/>
                    <a:pt x="0" y="0"/>
                  </a:cubicBezTo>
                  <a:lnTo>
                    <a:pt x="0" y="640"/>
                  </a:lnTo>
                  <a:close/>
                </a:path>
              </a:pathLst>
            </a:custGeom>
            <a:solidFill>
              <a:srgbClr val="FF725E"/>
            </a:solidFill>
            <a:ln w="12783" cap="flat">
              <a:noFill/>
              <a:prstDash val="solid"/>
              <a:miter/>
            </a:ln>
          </p:spPr>
          <p:txBody>
            <a:bodyPr rtlCol="0" anchor="ctr"/>
            <a:lstStyle/>
            <a:p>
              <a:endParaRPr lang="en-US"/>
            </a:p>
          </p:txBody>
        </p:sp>
        <p:sp>
          <p:nvSpPr>
            <p:cNvPr id="1286" name="Freeform: Shape 1285">
              <a:extLst>
                <a:ext uri="{FF2B5EF4-FFF2-40B4-BE49-F238E27FC236}">
                  <a16:creationId xmlns:a16="http://schemas.microsoft.com/office/drawing/2014/main" id="{E39054AA-9996-87E9-0DA8-B10371643657}"/>
                </a:ext>
              </a:extLst>
            </p:cNvPr>
            <p:cNvSpPr/>
            <p:nvPr/>
          </p:nvSpPr>
          <p:spPr>
            <a:xfrm>
              <a:off x="3602652" y="6261383"/>
              <a:ext cx="895" cy="767"/>
            </a:xfrm>
            <a:custGeom>
              <a:avLst/>
              <a:gdLst>
                <a:gd name="connsiteX0" fmla="*/ 895 w 895"/>
                <a:gd name="connsiteY0" fmla="*/ 767 h 767"/>
                <a:gd name="connsiteX1" fmla="*/ 895 w 895"/>
                <a:gd name="connsiteY1" fmla="*/ 767 h 767"/>
                <a:gd name="connsiteX2" fmla="*/ 0 w 895"/>
                <a:gd name="connsiteY2" fmla="*/ 0 h 767"/>
              </a:gdLst>
              <a:ahLst/>
              <a:cxnLst>
                <a:cxn ang="0">
                  <a:pos x="connsiteX0" y="connsiteY0"/>
                </a:cxn>
                <a:cxn ang="0">
                  <a:pos x="connsiteX1" y="connsiteY1"/>
                </a:cxn>
                <a:cxn ang="0">
                  <a:pos x="connsiteX2" y="connsiteY2"/>
                </a:cxn>
              </a:cxnLst>
              <a:rect l="l" t="t" r="r" b="b"/>
              <a:pathLst>
                <a:path w="895" h="767">
                  <a:moveTo>
                    <a:pt x="895" y="767"/>
                  </a:moveTo>
                  <a:lnTo>
                    <a:pt x="895" y="767"/>
                  </a:lnTo>
                  <a:lnTo>
                    <a:pt x="0" y="0"/>
                  </a:lnTo>
                  <a:close/>
                </a:path>
              </a:pathLst>
            </a:custGeom>
            <a:solidFill>
              <a:srgbClr val="FF725E"/>
            </a:solidFill>
            <a:ln w="12783" cap="flat">
              <a:noFill/>
              <a:prstDash val="solid"/>
              <a:miter/>
            </a:ln>
          </p:spPr>
          <p:txBody>
            <a:bodyPr rtlCol="0" anchor="ctr"/>
            <a:lstStyle/>
            <a:p>
              <a:endParaRPr lang="en-US"/>
            </a:p>
          </p:txBody>
        </p:sp>
        <p:sp>
          <p:nvSpPr>
            <p:cNvPr id="1287" name="Freeform: Shape 1286">
              <a:extLst>
                <a:ext uri="{FF2B5EF4-FFF2-40B4-BE49-F238E27FC236}">
                  <a16:creationId xmlns:a16="http://schemas.microsoft.com/office/drawing/2014/main" id="{41E73A07-FAE6-89EE-3B95-AFF877F9CA8E}"/>
                </a:ext>
              </a:extLst>
            </p:cNvPr>
            <p:cNvSpPr/>
            <p:nvPr/>
          </p:nvSpPr>
          <p:spPr>
            <a:xfrm>
              <a:off x="3604059" y="6262918"/>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88" name="Freeform: Shape 1287">
              <a:extLst>
                <a:ext uri="{FF2B5EF4-FFF2-40B4-BE49-F238E27FC236}">
                  <a16:creationId xmlns:a16="http://schemas.microsoft.com/office/drawing/2014/main" id="{D8F491F5-90FF-2B62-EE30-67C39C4CEC17}"/>
                </a:ext>
              </a:extLst>
            </p:cNvPr>
            <p:cNvSpPr/>
            <p:nvPr/>
          </p:nvSpPr>
          <p:spPr>
            <a:xfrm>
              <a:off x="3606360" y="6267338"/>
              <a:ext cx="1919" cy="1038"/>
            </a:xfrm>
            <a:custGeom>
              <a:avLst/>
              <a:gdLst>
                <a:gd name="connsiteX0" fmla="*/ 1919 w 1919"/>
                <a:gd name="connsiteY0" fmla="*/ 568 h 1038"/>
                <a:gd name="connsiteX1" fmla="*/ 257 w 1919"/>
                <a:gd name="connsiteY1" fmla="*/ 568 h 1038"/>
                <a:gd name="connsiteX2" fmla="*/ 1919 w 1919"/>
                <a:gd name="connsiteY2" fmla="*/ 568 h 1038"/>
              </a:gdLst>
              <a:ahLst/>
              <a:cxnLst>
                <a:cxn ang="0">
                  <a:pos x="connsiteX0" y="connsiteY0"/>
                </a:cxn>
                <a:cxn ang="0">
                  <a:pos x="connsiteX1" y="connsiteY1"/>
                </a:cxn>
                <a:cxn ang="0">
                  <a:pos x="connsiteX2" y="connsiteY2"/>
                </a:cxn>
              </a:cxnLst>
              <a:rect l="l" t="t" r="r" b="b"/>
              <a:pathLst>
                <a:path w="1919" h="1038">
                  <a:moveTo>
                    <a:pt x="1919" y="568"/>
                  </a:moveTo>
                  <a:cubicBezTo>
                    <a:pt x="1024" y="568"/>
                    <a:pt x="-638" y="-710"/>
                    <a:pt x="257" y="568"/>
                  </a:cubicBezTo>
                  <a:cubicBezTo>
                    <a:pt x="1152" y="1847"/>
                    <a:pt x="385" y="57"/>
                    <a:pt x="1919" y="568"/>
                  </a:cubicBezTo>
                  <a:close/>
                </a:path>
              </a:pathLst>
            </a:custGeom>
            <a:solidFill>
              <a:srgbClr val="FF725E"/>
            </a:solidFill>
            <a:ln w="12783" cap="flat">
              <a:noFill/>
              <a:prstDash val="solid"/>
              <a:miter/>
            </a:ln>
          </p:spPr>
          <p:txBody>
            <a:bodyPr rtlCol="0" anchor="ctr"/>
            <a:lstStyle/>
            <a:p>
              <a:endParaRPr lang="en-US"/>
            </a:p>
          </p:txBody>
        </p:sp>
        <p:sp>
          <p:nvSpPr>
            <p:cNvPr id="1289" name="Freeform: Shape 1288">
              <a:extLst>
                <a:ext uri="{FF2B5EF4-FFF2-40B4-BE49-F238E27FC236}">
                  <a16:creationId xmlns:a16="http://schemas.microsoft.com/office/drawing/2014/main" id="{D202D106-9961-9F5A-AAF4-56194EFB3005}"/>
                </a:ext>
              </a:extLst>
            </p:cNvPr>
            <p:cNvSpPr/>
            <p:nvPr/>
          </p:nvSpPr>
          <p:spPr>
            <a:xfrm>
              <a:off x="3604059" y="6264069"/>
              <a:ext cx="1023" cy="1279"/>
            </a:xfrm>
            <a:custGeom>
              <a:avLst/>
              <a:gdLst>
                <a:gd name="connsiteX0" fmla="*/ 0 w 1023"/>
                <a:gd name="connsiteY0" fmla="*/ 0 h 1279"/>
                <a:gd name="connsiteX1" fmla="*/ 1023 w 1023"/>
                <a:gd name="connsiteY1" fmla="*/ 1279 h 1279"/>
                <a:gd name="connsiteX2" fmla="*/ 1023 w 1023"/>
                <a:gd name="connsiteY2" fmla="*/ 1279 h 1279"/>
              </a:gdLst>
              <a:ahLst/>
              <a:cxnLst>
                <a:cxn ang="0">
                  <a:pos x="connsiteX0" y="connsiteY0"/>
                </a:cxn>
                <a:cxn ang="0">
                  <a:pos x="connsiteX1" y="connsiteY1"/>
                </a:cxn>
                <a:cxn ang="0">
                  <a:pos x="connsiteX2" y="connsiteY2"/>
                </a:cxn>
              </a:cxnLst>
              <a:rect l="l" t="t" r="r" b="b"/>
              <a:pathLst>
                <a:path w="1023" h="1279">
                  <a:moveTo>
                    <a:pt x="0" y="0"/>
                  </a:moveTo>
                  <a:lnTo>
                    <a:pt x="1023" y="1279"/>
                  </a:lnTo>
                  <a:cubicBezTo>
                    <a:pt x="1023" y="1279"/>
                    <a:pt x="1023" y="640"/>
                    <a:pt x="1023" y="1279"/>
                  </a:cubicBezTo>
                  <a:close/>
                </a:path>
              </a:pathLst>
            </a:custGeom>
            <a:solidFill>
              <a:srgbClr val="FF725E"/>
            </a:solidFill>
            <a:ln w="12783" cap="flat">
              <a:noFill/>
              <a:prstDash val="solid"/>
              <a:miter/>
            </a:ln>
          </p:spPr>
          <p:txBody>
            <a:bodyPr rtlCol="0" anchor="ctr"/>
            <a:lstStyle/>
            <a:p>
              <a:endParaRPr lang="en-US"/>
            </a:p>
          </p:txBody>
        </p:sp>
        <p:sp>
          <p:nvSpPr>
            <p:cNvPr id="1290" name="Freeform: Shape 1289">
              <a:extLst>
                <a:ext uri="{FF2B5EF4-FFF2-40B4-BE49-F238E27FC236}">
                  <a16:creationId xmlns:a16="http://schemas.microsoft.com/office/drawing/2014/main" id="{8FCB93D4-FA95-E187-DACD-BA7815D80DA4}"/>
                </a:ext>
              </a:extLst>
            </p:cNvPr>
            <p:cNvSpPr/>
            <p:nvPr/>
          </p:nvSpPr>
          <p:spPr>
            <a:xfrm>
              <a:off x="3603291" y="6263685"/>
              <a:ext cx="767" cy="383"/>
            </a:xfrm>
            <a:custGeom>
              <a:avLst/>
              <a:gdLst>
                <a:gd name="connsiteX0" fmla="*/ 0 w 767"/>
                <a:gd name="connsiteY0" fmla="*/ 0 h 383"/>
                <a:gd name="connsiteX1" fmla="*/ 767 w 767"/>
                <a:gd name="connsiteY1" fmla="*/ 384 h 383"/>
                <a:gd name="connsiteX2" fmla="*/ 384 w 767"/>
                <a:gd name="connsiteY2" fmla="*/ 0 h 383"/>
                <a:gd name="connsiteX3" fmla="*/ 0 w 767"/>
                <a:gd name="connsiteY3" fmla="*/ 0 h 383"/>
              </a:gdLst>
              <a:ahLst/>
              <a:cxnLst>
                <a:cxn ang="0">
                  <a:pos x="connsiteX0" y="connsiteY0"/>
                </a:cxn>
                <a:cxn ang="0">
                  <a:pos x="connsiteX1" y="connsiteY1"/>
                </a:cxn>
                <a:cxn ang="0">
                  <a:pos x="connsiteX2" y="connsiteY2"/>
                </a:cxn>
                <a:cxn ang="0">
                  <a:pos x="connsiteX3" y="connsiteY3"/>
                </a:cxn>
              </a:cxnLst>
              <a:rect l="l" t="t" r="r" b="b"/>
              <a:pathLst>
                <a:path w="767" h="383">
                  <a:moveTo>
                    <a:pt x="0" y="0"/>
                  </a:moveTo>
                  <a:lnTo>
                    <a:pt x="767" y="384"/>
                  </a:lnTo>
                  <a:lnTo>
                    <a:pt x="384" y="0"/>
                  </a:lnTo>
                  <a:lnTo>
                    <a:pt x="0" y="0"/>
                  </a:lnTo>
                  <a:close/>
                </a:path>
              </a:pathLst>
            </a:custGeom>
            <a:solidFill>
              <a:srgbClr val="FF725E"/>
            </a:solidFill>
            <a:ln w="12783" cap="flat">
              <a:noFill/>
              <a:prstDash val="solid"/>
              <a:miter/>
            </a:ln>
          </p:spPr>
          <p:txBody>
            <a:bodyPr rtlCol="0" anchor="ctr"/>
            <a:lstStyle/>
            <a:p>
              <a:endParaRPr lang="en-US"/>
            </a:p>
          </p:txBody>
        </p:sp>
        <p:sp>
          <p:nvSpPr>
            <p:cNvPr id="1291" name="Freeform: Shape 1290">
              <a:extLst>
                <a:ext uri="{FF2B5EF4-FFF2-40B4-BE49-F238E27FC236}">
                  <a16:creationId xmlns:a16="http://schemas.microsoft.com/office/drawing/2014/main" id="{10CA1A59-578B-1810-02DD-05A54409CD71}"/>
                </a:ext>
              </a:extLst>
            </p:cNvPr>
            <p:cNvSpPr/>
            <p:nvPr/>
          </p:nvSpPr>
          <p:spPr>
            <a:xfrm>
              <a:off x="3596513" y="6256267"/>
              <a:ext cx="2259" cy="2046"/>
            </a:xfrm>
            <a:custGeom>
              <a:avLst/>
              <a:gdLst>
                <a:gd name="connsiteX0" fmla="*/ 1918 w 2259"/>
                <a:gd name="connsiteY0" fmla="*/ 1279 h 2046"/>
                <a:gd name="connsiteX1" fmla="*/ 0 w 2259"/>
                <a:gd name="connsiteY1" fmla="*/ 0 h 2046"/>
                <a:gd name="connsiteX2" fmla="*/ 1918 w 2259"/>
                <a:gd name="connsiteY2" fmla="*/ 2046 h 2046"/>
                <a:gd name="connsiteX3" fmla="*/ 1918 w 2259"/>
                <a:gd name="connsiteY3" fmla="*/ 1279 h 2046"/>
              </a:gdLst>
              <a:ahLst/>
              <a:cxnLst>
                <a:cxn ang="0">
                  <a:pos x="connsiteX0" y="connsiteY0"/>
                </a:cxn>
                <a:cxn ang="0">
                  <a:pos x="connsiteX1" y="connsiteY1"/>
                </a:cxn>
                <a:cxn ang="0">
                  <a:pos x="connsiteX2" y="connsiteY2"/>
                </a:cxn>
                <a:cxn ang="0">
                  <a:pos x="connsiteX3" y="connsiteY3"/>
                </a:cxn>
              </a:cxnLst>
              <a:rect l="l" t="t" r="r" b="b"/>
              <a:pathLst>
                <a:path w="2259" h="2046">
                  <a:moveTo>
                    <a:pt x="1918" y="1279"/>
                  </a:moveTo>
                  <a:cubicBezTo>
                    <a:pt x="1197" y="990"/>
                    <a:pt x="544" y="554"/>
                    <a:pt x="0" y="0"/>
                  </a:cubicBezTo>
                  <a:lnTo>
                    <a:pt x="1918" y="2046"/>
                  </a:lnTo>
                  <a:cubicBezTo>
                    <a:pt x="1918" y="2046"/>
                    <a:pt x="2686" y="1919"/>
                    <a:pt x="1918" y="1279"/>
                  </a:cubicBezTo>
                  <a:close/>
                </a:path>
              </a:pathLst>
            </a:custGeom>
            <a:solidFill>
              <a:srgbClr val="FF725E"/>
            </a:solidFill>
            <a:ln w="12783" cap="flat">
              <a:noFill/>
              <a:prstDash val="solid"/>
              <a:miter/>
            </a:ln>
          </p:spPr>
          <p:txBody>
            <a:bodyPr rtlCol="0" anchor="ctr"/>
            <a:lstStyle/>
            <a:p>
              <a:endParaRPr lang="en-US"/>
            </a:p>
          </p:txBody>
        </p:sp>
        <p:sp>
          <p:nvSpPr>
            <p:cNvPr id="1292" name="Freeform: Shape 1291">
              <a:extLst>
                <a:ext uri="{FF2B5EF4-FFF2-40B4-BE49-F238E27FC236}">
                  <a16:creationId xmlns:a16="http://schemas.microsoft.com/office/drawing/2014/main" id="{DB62D4C3-288F-61C3-C0BD-1C39BDAE5A57}"/>
                </a:ext>
              </a:extLst>
            </p:cNvPr>
            <p:cNvSpPr/>
            <p:nvPr/>
          </p:nvSpPr>
          <p:spPr>
            <a:xfrm>
              <a:off x="3600861" y="6259976"/>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93" name="Freeform: Shape 1292">
              <a:extLst>
                <a:ext uri="{FF2B5EF4-FFF2-40B4-BE49-F238E27FC236}">
                  <a16:creationId xmlns:a16="http://schemas.microsoft.com/office/drawing/2014/main" id="{3A961714-D037-81BE-1710-98A1B01B8C3D}"/>
                </a:ext>
              </a:extLst>
            </p:cNvPr>
            <p:cNvSpPr/>
            <p:nvPr/>
          </p:nvSpPr>
          <p:spPr>
            <a:xfrm>
              <a:off x="3590245" y="6250640"/>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294" name="Freeform: Shape 1293">
              <a:extLst>
                <a:ext uri="{FF2B5EF4-FFF2-40B4-BE49-F238E27FC236}">
                  <a16:creationId xmlns:a16="http://schemas.microsoft.com/office/drawing/2014/main" id="{B2AB812A-2469-19CA-4309-E8CFE7ACE87E}"/>
                </a:ext>
              </a:extLst>
            </p:cNvPr>
            <p:cNvSpPr/>
            <p:nvPr/>
          </p:nvSpPr>
          <p:spPr>
            <a:xfrm>
              <a:off x="3598374" y="6258314"/>
              <a:ext cx="1335" cy="1023"/>
            </a:xfrm>
            <a:custGeom>
              <a:avLst/>
              <a:gdLst>
                <a:gd name="connsiteX0" fmla="*/ 57 w 1335"/>
                <a:gd name="connsiteY0" fmla="*/ 256 h 1023"/>
                <a:gd name="connsiteX1" fmla="*/ 1336 w 1335"/>
                <a:gd name="connsiteY1" fmla="*/ 1023 h 1023"/>
                <a:gd name="connsiteX2" fmla="*/ 57 w 1335"/>
                <a:gd name="connsiteY2" fmla="*/ 0 h 1023"/>
                <a:gd name="connsiteX3" fmla="*/ 57 w 1335"/>
                <a:gd name="connsiteY3" fmla="*/ 256 h 1023"/>
              </a:gdLst>
              <a:ahLst/>
              <a:cxnLst>
                <a:cxn ang="0">
                  <a:pos x="connsiteX0" y="connsiteY0"/>
                </a:cxn>
                <a:cxn ang="0">
                  <a:pos x="connsiteX1" y="connsiteY1"/>
                </a:cxn>
                <a:cxn ang="0">
                  <a:pos x="connsiteX2" y="connsiteY2"/>
                </a:cxn>
                <a:cxn ang="0">
                  <a:pos x="connsiteX3" y="connsiteY3"/>
                </a:cxn>
              </a:cxnLst>
              <a:rect l="l" t="t" r="r" b="b"/>
              <a:pathLst>
                <a:path w="1335" h="1023">
                  <a:moveTo>
                    <a:pt x="57" y="256"/>
                  </a:moveTo>
                  <a:cubicBezTo>
                    <a:pt x="407" y="622"/>
                    <a:pt x="848" y="887"/>
                    <a:pt x="1336" y="1023"/>
                  </a:cubicBezTo>
                  <a:lnTo>
                    <a:pt x="57" y="0"/>
                  </a:lnTo>
                  <a:cubicBezTo>
                    <a:pt x="57" y="0"/>
                    <a:pt x="-71" y="128"/>
                    <a:pt x="57" y="256"/>
                  </a:cubicBezTo>
                  <a:close/>
                </a:path>
              </a:pathLst>
            </a:custGeom>
            <a:solidFill>
              <a:srgbClr val="FF725E"/>
            </a:solidFill>
            <a:ln w="12783" cap="flat">
              <a:noFill/>
              <a:prstDash val="solid"/>
              <a:miter/>
            </a:ln>
          </p:spPr>
          <p:txBody>
            <a:bodyPr rtlCol="0" anchor="ctr"/>
            <a:lstStyle/>
            <a:p>
              <a:endParaRPr lang="en-US"/>
            </a:p>
          </p:txBody>
        </p:sp>
        <p:sp>
          <p:nvSpPr>
            <p:cNvPr id="1295" name="Freeform: Shape 1294">
              <a:extLst>
                <a:ext uri="{FF2B5EF4-FFF2-40B4-BE49-F238E27FC236}">
                  <a16:creationId xmlns:a16="http://schemas.microsoft.com/office/drawing/2014/main" id="{96C7B383-64D3-B916-39A1-3718DCD8166E}"/>
                </a:ext>
              </a:extLst>
            </p:cNvPr>
            <p:cNvSpPr/>
            <p:nvPr/>
          </p:nvSpPr>
          <p:spPr>
            <a:xfrm>
              <a:off x="3594850" y="6253955"/>
              <a:ext cx="639" cy="1033"/>
            </a:xfrm>
            <a:custGeom>
              <a:avLst/>
              <a:gdLst>
                <a:gd name="connsiteX0" fmla="*/ 0 w 639"/>
                <a:gd name="connsiteY0" fmla="*/ 10 h 1033"/>
                <a:gd name="connsiteX1" fmla="*/ 639 w 639"/>
                <a:gd name="connsiteY1" fmla="*/ 1033 h 1033"/>
                <a:gd name="connsiteX2" fmla="*/ 0 w 639"/>
                <a:gd name="connsiteY2" fmla="*/ 10 h 1033"/>
              </a:gdLst>
              <a:ahLst/>
              <a:cxnLst>
                <a:cxn ang="0">
                  <a:pos x="connsiteX0" y="connsiteY0"/>
                </a:cxn>
                <a:cxn ang="0">
                  <a:pos x="connsiteX1" y="connsiteY1"/>
                </a:cxn>
                <a:cxn ang="0">
                  <a:pos x="connsiteX2" y="connsiteY2"/>
                </a:cxn>
              </a:cxnLst>
              <a:rect l="l" t="t" r="r" b="b"/>
              <a:pathLst>
                <a:path w="639" h="1033">
                  <a:moveTo>
                    <a:pt x="0" y="10"/>
                  </a:moveTo>
                  <a:cubicBezTo>
                    <a:pt x="285" y="301"/>
                    <a:pt x="503" y="650"/>
                    <a:pt x="639" y="1033"/>
                  </a:cubicBezTo>
                  <a:cubicBezTo>
                    <a:pt x="639" y="1033"/>
                    <a:pt x="256" y="-118"/>
                    <a:pt x="0" y="10"/>
                  </a:cubicBezTo>
                  <a:close/>
                </a:path>
              </a:pathLst>
            </a:custGeom>
            <a:solidFill>
              <a:srgbClr val="FF725E"/>
            </a:solidFill>
            <a:ln w="12783" cap="flat">
              <a:noFill/>
              <a:prstDash val="solid"/>
              <a:miter/>
            </a:ln>
          </p:spPr>
          <p:txBody>
            <a:bodyPr rtlCol="0" anchor="ctr"/>
            <a:lstStyle/>
            <a:p>
              <a:endParaRPr lang="en-US"/>
            </a:p>
          </p:txBody>
        </p:sp>
        <p:sp>
          <p:nvSpPr>
            <p:cNvPr id="1296" name="Freeform: Shape 1295">
              <a:extLst>
                <a:ext uri="{FF2B5EF4-FFF2-40B4-BE49-F238E27FC236}">
                  <a16:creationId xmlns:a16="http://schemas.microsoft.com/office/drawing/2014/main" id="{CA9344EC-D47D-61AF-82E7-B48A13585301}"/>
                </a:ext>
              </a:extLst>
            </p:cNvPr>
            <p:cNvSpPr/>
            <p:nvPr/>
          </p:nvSpPr>
          <p:spPr>
            <a:xfrm>
              <a:off x="3600733" y="6259536"/>
              <a:ext cx="12789" cy="56"/>
            </a:xfrm>
            <a:custGeom>
              <a:avLst/>
              <a:gdLst>
                <a:gd name="connsiteX0" fmla="*/ 0 w 12789"/>
                <a:gd name="connsiteY0" fmla="*/ 57 h 56"/>
                <a:gd name="connsiteX1" fmla="*/ 0 w 12789"/>
                <a:gd name="connsiteY1" fmla="*/ 57 h 56"/>
                <a:gd name="connsiteX2" fmla="*/ 0 w 12789"/>
                <a:gd name="connsiteY2" fmla="*/ 57 h 56"/>
              </a:gdLst>
              <a:ahLst/>
              <a:cxnLst>
                <a:cxn ang="0">
                  <a:pos x="connsiteX0" y="connsiteY0"/>
                </a:cxn>
                <a:cxn ang="0">
                  <a:pos x="connsiteX1" y="connsiteY1"/>
                </a:cxn>
                <a:cxn ang="0">
                  <a:pos x="connsiteX2" y="connsiteY2"/>
                </a:cxn>
              </a:cxnLst>
              <a:rect l="l" t="t" r="r" b="b"/>
              <a:pathLst>
                <a:path w="12789" h="56">
                  <a:moveTo>
                    <a:pt x="0" y="57"/>
                  </a:moveTo>
                  <a:lnTo>
                    <a:pt x="0" y="57"/>
                  </a:lnTo>
                  <a:cubicBezTo>
                    <a:pt x="0" y="57"/>
                    <a:pt x="0" y="-71"/>
                    <a:pt x="0" y="57"/>
                  </a:cubicBezTo>
                  <a:close/>
                </a:path>
              </a:pathLst>
            </a:custGeom>
            <a:solidFill>
              <a:srgbClr val="FF725E"/>
            </a:solidFill>
            <a:ln w="12783" cap="flat">
              <a:noFill/>
              <a:prstDash val="solid"/>
              <a:miter/>
            </a:ln>
          </p:spPr>
          <p:txBody>
            <a:bodyPr rtlCol="0" anchor="ctr"/>
            <a:lstStyle/>
            <a:p>
              <a:endParaRPr lang="en-US"/>
            </a:p>
          </p:txBody>
        </p:sp>
        <p:sp>
          <p:nvSpPr>
            <p:cNvPr id="1297" name="Freeform: Shape 1296">
              <a:extLst>
                <a:ext uri="{FF2B5EF4-FFF2-40B4-BE49-F238E27FC236}">
                  <a16:creationId xmlns:a16="http://schemas.microsoft.com/office/drawing/2014/main" id="{1E513F4F-EE72-CCAF-3127-97BAE8811B53}"/>
                </a:ext>
              </a:extLst>
            </p:cNvPr>
            <p:cNvSpPr/>
            <p:nvPr/>
          </p:nvSpPr>
          <p:spPr>
            <a:xfrm>
              <a:off x="3599710" y="6259593"/>
              <a:ext cx="1023" cy="639"/>
            </a:xfrm>
            <a:custGeom>
              <a:avLst/>
              <a:gdLst>
                <a:gd name="connsiteX0" fmla="*/ 1023 w 1023"/>
                <a:gd name="connsiteY0" fmla="*/ 0 h 639"/>
                <a:gd name="connsiteX1" fmla="*/ 0 w 1023"/>
                <a:gd name="connsiteY1" fmla="*/ 0 h 639"/>
                <a:gd name="connsiteX2" fmla="*/ 1023 w 1023"/>
                <a:gd name="connsiteY2" fmla="*/ 640 h 639"/>
              </a:gdLst>
              <a:ahLst/>
              <a:cxnLst>
                <a:cxn ang="0">
                  <a:pos x="connsiteX0" y="connsiteY0"/>
                </a:cxn>
                <a:cxn ang="0">
                  <a:pos x="connsiteX1" y="connsiteY1"/>
                </a:cxn>
                <a:cxn ang="0">
                  <a:pos x="connsiteX2" y="connsiteY2"/>
                </a:cxn>
              </a:cxnLst>
              <a:rect l="l" t="t" r="r" b="b"/>
              <a:pathLst>
                <a:path w="1023" h="639">
                  <a:moveTo>
                    <a:pt x="1023" y="0"/>
                  </a:moveTo>
                  <a:lnTo>
                    <a:pt x="0" y="0"/>
                  </a:lnTo>
                  <a:lnTo>
                    <a:pt x="1023" y="640"/>
                  </a:lnTo>
                  <a:close/>
                </a:path>
              </a:pathLst>
            </a:custGeom>
            <a:solidFill>
              <a:srgbClr val="FF725E"/>
            </a:solidFill>
            <a:ln w="12783" cap="flat">
              <a:noFill/>
              <a:prstDash val="solid"/>
              <a:miter/>
            </a:ln>
          </p:spPr>
          <p:txBody>
            <a:bodyPr rtlCol="0" anchor="ctr"/>
            <a:lstStyle/>
            <a:p>
              <a:endParaRPr lang="en-US"/>
            </a:p>
          </p:txBody>
        </p:sp>
        <p:sp>
          <p:nvSpPr>
            <p:cNvPr id="1298" name="Freeform: Shape 1297">
              <a:extLst>
                <a:ext uri="{FF2B5EF4-FFF2-40B4-BE49-F238E27FC236}">
                  <a16:creationId xmlns:a16="http://schemas.microsoft.com/office/drawing/2014/main" id="{AE20A9BE-95E8-E768-27A4-4236834C2D38}"/>
                </a:ext>
              </a:extLst>
            </p:cNvPr>
            <p:cNvSpPr/>
            <p:nvPr/>
          </p:nvSpPr>
          <p:spPr>
            <a:xfrm>
              <a:off x="3584362" y="6250741"/>
              <a:ext cx="5916" cy="3915"/>
            </a:xfrm>
            <a:custGeom>
              <a:avLst/>
              <a:gdLst>
                <a:gd name="connsiteX0" fmla="*/ 1151 w 5916"/>
                <a:gd name="connsiteY0" fmla="*/ 1433 h 3915"/>
                <a:gd name="connsiteX1" fmla="*/ 4093 w 5916"/>
                <a:gd name="connsiteY1" fmla="*/ 3352 h 3915"/>
                <a:gd name="connsiteX2" fmla="*/ 5883 w 5916"/>
                <a:gd name="connsiteY2" fmla="*/ 27 h 3915"/>
                <a:gd name="connsiteX3" fmla="*/ 4093 w 5916"/>
                <a:gd name="connsiteY3" fmla="*/ 27 h 3915"/>
                <a:gd name="connsiteX4" fmla="*/ 4860 w 5916"/>
                <a:gd name="connsiteY4" fmla="*/ 2457 h 3915"/>
                <a:gd name="connsiteX5" fmla="*/ 3197 w 5916"/>
                <a:gd name="connsiteY5" fmla="*/ 282 h 3915"/>
                <a:gd name="connsiteX6" fmla="*/ 0 w 5916"/>
                <a:gd name="connsiteY6" fmla="*/ 282 h 3915"/>
                <a:gd name="connsiteX7" fmla="*/ 1663 w 5916"/>
                <a:gd name="connsiteY7" fmla="*/ 1306 h 3915"/>
                <a:gd name="connsiteX8" fmla="*/ 1151 w 5916"/>
                <a:gd name="connsiteY8" fmla="*/ 1433 h 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6" h="3915">
                  <a:moveTo>
                    <a:pt x="1151" y="1433"/>
                  </a:moveTo>
                  <a:cubicBezTo>
                    <a:pt x="1151" y="1433"/>
                    <a:pt x="3325" y="1433"/>
                    <a:pt x="4093" y="3352"/>
                  </a:cubicBezTo>
                  <a:cubicBezTo>
                    <a:pt x="4860" y="5270"/>
                    <a:pt x="6139" y="1817"/>
                    <a:pt x="5883" y="27"/>
                  </a:cubicBezTo>
                  <a:cubicBezTo>
                    <a:pt x="5883" y="27"/>
                    <a:pt x="5883" y="27"/>
                    <a:pt x="4093" y="27"/>
                  </a:cubicBezTo>
                  <a:cubicBezTo>
                    <a:pt x="2302" y="27"/>
                    <a:pt x="6139" y="2968"/>
                    <a:pt x="4860" y="2457"/>
                  </a:cubicBezTo>
                  <a:cubicBezTo>
                    <a:pt x="3581" y="1945"/>
                    <a:pt x="3709" y="1178"/>
                    <a:pt x="3197" y="282"/>
                  </a:cubicBezTo>
                  <a:cubicBezTo>
                    <a:pt x="3197" y="1433"/>
                    <a:pt x="384" y="-741"/>
                    <a:pt x="0" y="282"/>
                  </a:cubicBezTo>
                  <a:lnTo>
                    <a:pt x="1663" y="1306"/>
                  </a:lnTo>
                  <a:cubicBezTo>
                    <a:pt x="1663" y="1306"/>
                    <a:pt x="895" y="922"/>
                    <a:pt x="1151" y="1433"/>
                  </a:cubicBezTo>
                  <a:close/>
                </a:path>
              </a:pathLst>
            </a:custGeom>
            <a:solidFill>
              <a:srgbClr val="FF725E"/>
            </a:solidFill>
            <a:ln w="12783" cap="flat">
              <a:noFill/>
              <a:prstDash val="solid"/>
              <a:miter/>
            </a:ln>
          </p:spPr>
          <p:txBody>
            <a:bodyPr rtlCol="0" anchor="ctr"/>
            <a:lstStyle/>
            <a:p>
              <a:endParaRPr lang="en-US"/>
            </a:p>
          </p:txBody>
        </p:sp>
        <p:sp>
          <p:nvSpPr>
            <p:cNvPr id="1299" name="Freeform: Shape 1298">
              <a:extLst>
                <a:ext uri="{FF2B5EF4-FFF2-40B4-BE49-F238E27FC236}">
                  <a16:creationId xmlns:a16="http://schemas.microsoft.com/office/drawing/2014/main" id="{C2EE82FF-07A5-6E16-3EC4-1E28183CAC9E}"/>
                </a:ext>
              </a:extLst>
            </p:cNvPr>
            <p:cNvSpPr/>
            <p:nvPr/>
          </p:nvSpPr>
          <p:spPr>
            <a:xfrm>
              <a:off x="3589862" y="6250768"/>
              <a:ext cx="2686" cy="2174"/>
            </a:xfrm>
            <a:custGeom>
              <a:avLst/>
              <a:gdLst>
                <a:gd name="connsiteX0" fmla="*/ 2686 w 2686"/>
                <a:gd name="connsiteY0" fmla="*/ 2174 h 2174"/>
                <a:gd name="connsiteX1" fmla="*/ 2686 w 2686"/>
                <a:gd name="connsiteY1" fmla="*/ 2174 h 2174"/>
                <a:gd name="connsiteX2" fmla="*/ 1535 w 2686"/>
                <a:gd name="connsiteY2" fmla="*/ 0 h 2174"/>
                <a:gd name="connsiteX3" fmla="*/ 0 w 2686"/>
                <a:gd name="connsiteY3" fmla="*/ 0 h 2174"/>
                <a:gd name="connsiteX4" fmla="*/ 2302 w 2686"/>
                <a:gd name="connsiteY4" fmla="*/ 2174 h 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 h="2174">
                  <a:moveTo>
                    <a:pt x="2686" y="2174"/>
                  </a:moveTo>
                  <a:lnTo>
                    <a:pt x="2686" y="2174"/>
                  </a:lnTo>
                  <a:cubicBezTo>
                    <a:pt x="2176" y="1524"/>
                    <a:pt x="1786" y="788"/>
                    <a:pt x="1535" y="0"/>
                  </a:cubicBezTo>
                  <a:cubicBezTo>
                    <a:pt x="512" y="0"/>
                    <a:pt x="256" y="0"/>
                    <a:pt x="0" y="0"/>
                  </a:cubicBezTo>
                  <a:lnTo>
                    <a:pt x="2302" y="2174"/>
                  </a:lnTo>
                  <a:close/>
                </a:path>
              </a:pathLst>
            </a:custGeom>
            <a:solidFill>
              <a:srgbClr val="FF725E"/>
            </a:solidFill>
            <a:ln w="12783" cap="flat">
              <a:noFill/>
              <a:prstDash val="solid"/>
              <a:miter/>
            </a:ln>
          </p:spPr>
          <p:txBody>
            <a:bodyPr rtlCol="0" anchor="ctr"/>
            <a:lstStyle/>
            <a:p>
              <a:endParaRPr lang="en-US"/>
            </a:p>
          </p:txBody>
        </p:sp>
        <p:sp>
          <p:nvSpPr>
            <p:cNvPr id="1300" name="Freeform: Shape 1299">
              <a:extLst>
                <a:ext uri="{FF2B5EF4-FFF2-40B4-BE49-F238E27FC236}">
                  <a16:creationId xmlns:a16="http://schemas.microsoft.com/office/drawing/2014/main" id="{2EF5DD98-66A8-1CFB-0EA5-02131B4079FE}"/>
                </a:ext>
              </a:extLst>
            </p:cNvPr>
            <p:cNvSpPr/>
            <p:nvPr/>
          </p:nvSpPr>
          <p:spPr>
            <a:xfrm>
              <a:off x="3593178" y="6252686"/>
              <a:ext cx="3718" cy="3581"/>
            </a:xfrm>
            <a:custGeom>
              <a:avLst/>
              <a:gdLst>
                <a:gd name="connsiteX0" fmla="*/ 2055 w 3718"/>
                <a:gd name="connsiteY0" fmla="*/ 2558 h 3581"/>
                <a:gd name="connsiteX1" fmla="*/ 9 w 3718"/>
                <a:gd name="connsiteY1" fmla="*/ 2558 h 3581"/>
                <a:gd name="connsiteX2" fmla="*/ 2439 w 3718"/>
                <a:gd name="connsiteY2" fmla="*/ 3581 h 3581"/>
                <a:gd name="connsiteX3" fmla="*/ 2439 w 3718"/>
                <a:gd name="connsiteY3" fmla="*/ 2174 h 3581"/>
                <a:gd name="connsiteX4" fmla="*/ 3718 w 3718"/>
                <a:gd name="connsiteY4" fmla="*/ 3070 h 3581"/>
                <a:gd name="connsiteX5" fmla="*/ 2695 w 3718"/>
                <a:gd name="connsiteY5" fmla="*/ 1791 h 3581"/>
                <a:gd name="connsiteX6" fmla="*/ 2695 w 3718"/>
                <a:gd name="connsiteY6" fmla="*/ 1791 h 3581"/>
                <a:gd name="connsiteX7" fmla="*/ 2695 w 3718"/>
                <a:gd name="connsiteY7" fmla="*/ 1791 h 3581"/>
                <a:gd name="connsiteX8" fmla="*/ 2695 w 3718"/>
                <a:gd name="connsiteY8" fmla="*/ 1791 h 3581"/>
                <a:gd name="connsiteX9" fmla="*/ 2695 w 3718"/>
                <a:gd name="connsiteY9" fmla="*/ 1791 h 3581"/>
                <a:gd name="connsiteX10" fmla="*/ 2695 w 3718"/>
                <a:gd name="connsiteY10" fmla="*/ 1791 h 3581"/>
                <a:gd name="connsiteX11" fmla="*/ 137 w 3718"/>
                <a:gd name="connsiteY11" fmla="*/ 0 h 3581"/>
                <a:gd name="connsiteX12" fmla="*/ 2055 w 3718"/>
                <a:gd name="connsiteY12" fmla="*/ 2558 h 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8" h="3581">
                  <a:moveTo>
                    <a:pt x="2055" y="2558"/>
                  </a:moveTo>
                  <a:cubicBezTo>
                    <a:pt x="1160" y="2558"/>
                    <a:pt x="-119" y="1919"/>
                    <a:pt x="9" y="2558"/>
                  </a:cubicBezTo>
                  <a:cubicBezTo>
                    <a:pt x="137" y="3197"/>
                    <a:pt x="1416" y="2558"/>
                    <a:pt x="2439" y="3581"/>
                  </a:cubicBezTo>
                  <a:cubicBezTo>
                    <a:pt x="9" y="1663"/>
                    <a:pt x="3334" y="3581"/>
                    <a:pt x="2439" y="2174"/>
                  </a:cubicBezTo>
                  <a:lnTo>
                    <a:pt x="3718" y="3070"/>
                  </a:lnTo>
                  <a:lnTo>
                    <a:pt x="2695" y="1791"/>
                  </a:lnTo>
                  <a:lnTo>
                    <a:pt x="2695" y="1791"/>
                  </a:lnTo>
                  <a:cubicBezTo>
                    <a:pt x="2695" y="1791"/>
                    <a:pt x="2695" y="1791"/>
                    <a:pt x="2695" y="1791"/>
                  </a:cubicBezTo>
                  <a:lnTo>
                    <a:pt x="2695" y="1791"/>
                  </a:lnTo>
                  <a:cubicBezTo>
                    <a:pt x="2055" y="1151"/>
                    <a:pt x="2695" y="1791"/>
                    <a:pt x="2695" y="1791"/>
                  </a:cubicBezTo>
                  <a:lnTo>
                    <a:pt x="2695" y="1791"/>
                  </a:lnTo>
                  <a:lnTo>
                    <a:pt x="137" y="0"/>
                  </a:lnTo>
                  <a:cubicBezTo>
                    <a:pt x="667" y="930"/>
                    <a:pt x="1311" y="1789"/>
                    <a:pt x="2055" y="2558"/>
                  </a:cubicBezTo>
                  <a:close/>
                </a:path>
              </a:pathLst>
            </a:custGeom>
            <a:solidFill>
              <a:srgbClr val="FF725E"/>
            </a:solidFill>
            <a:ln w="12783" cap="flat">
              <a:noFill/>
              <a:prstDash val="solid"/>
              <a:miter/>
            </a:ln>
          </p:spPr>
          <p:txBody>
            <a:bodyPr rtlCol="0" anchor="ctr"/>
            <a:lstStyle/>
            <a:p>
              <a:endParaRPr lang="en-US"/>
            </a:p>
          </p:txBody>
        </p:sp>
        <p:sp>
          <p:nvSpPr>
            <p:cNvPr id="1301" name="Freeform: Shape 1300">
              <a:extLst>
                <a:ext uri="{FF2B5EF4-FFF2-40B4-BE49-F238E27FC236}">
                  <a16:creationId xmlns:a16="http://schemas.microsoft.com/office/drawing/2014/main" id="{36ED2AE4-E36A-C58E-D958-2009B495ACFD}"/>
                </a:ext>
              </a:extLst>
            </p:cNvPr>
            <p:cNvSpPr/>
            <p:nvPr/>
          </p:nvSpPr>
          <p:spPr>
            <a:xfrm>
              <a:off x="3604329" y="6268048"/>
              <a:ext cx="113" cy="113"/>
            </a:xfrm>
            <a:custGeom>
              <a:avLst/>
              <a:gdLst>
                <a:gd name="connsiteX0" fmla="*/ 114 w 113"/>
                <a:gd name="connsiteY0" fmla="*/ 114 h 113"/>
                <a:gd name="connsiteX1" fmla="*/ 114 w 113"/>
                <a:gd name="connsiteY1" fmla="*/ 114 h 113"/>
                <a:gd name="connsiteX2" fmla="*/ 114 w 113"/>
                <a:gd name="connsiteY2" fmla="*/ 114 h 113"/>
              </a:gdLst>
              <a:ahLst/>
              <a:cxnLst>
                <a:cxn ang="0">
                  <a:pos x="connsiteX0" y="connsiteY0"/>
                </a:cxn>
                <a:cxn ang="0">
                  <a:pos x="connsiteX1" y="connsiteY1"/>
                </a:cxn>
                <a:cxn ang="0">
                  <a:pos x="connsiteX2" y="connsiteY2"/>
                </a:cxn>
              </a:cxnLst>
              <a:rect l="l" t="t" r="r" b="b"/>
              <a:pathLst>
                <a:path w="113" h="113">
                  <a:moveTo>
                    <a:pt x="114" y="114"/>
                  </a:moveTo>
                  <a:lnTo>
                    <a:pt x="114" y="114"/>
                  </a:lnTo>
                  <a:cubicBezTo>
                    <a:pt x="114" y="114"/>
                    <a:pt x="-142" y="-142"/>
                    <a:pt x="114" y="114"/>
                  </a:cubicBezTo>
                  <a:close/>
                </a:path>
              </a:pathLst>
            </a:custGeom>
            <a:solidFill>
              <a:srgbClr val="FF725E"/>
            </a:solidFill>
            <a:ln w="12783" cap="flat">
              <a:noFill/>
              <a:prstDash val="solid"/>
              <a:miter/>
            </a:ln>
          </p:spPr>
          <p:txBody>
            <a:bodyPr rtlCol="0" anchor="ctr"/>
            <a:lstStyle/>
            <a:p>
              <a:endParaRPr lang="en-US"/>
            </a:p>
          </p:txBody>
        </p:sp>
        <p:sp>
          <p:nvSpPr>
            <p:cNvPr id="1302" name="Freeform: Shape 1301">
              <a:extLst>
                <a:ext uri="{FF2B5EF4-FFF2-40B4-BE49-F238E27FC236}">
                  <a16:creationId xmlns:a16="http://schemas.microsoft.com/office/drawing/2014/main" id="{4AB3E971-D4F9-8EE3-53EA-B5DE3A362670}"/>
                </a:ext>
              </a:extLst>
            </p:cNvPr>
            <p:cNvSpPr/>
            <p:nvPr/>
          </p:nvSpPr>
          <p:spPr>
            <a:xfrm>
              <a:off x="3603803" y="6265086"/>
              <a:ext cx="2005" cy="2848"/>
            </a:xfrm>
            <a:custGeom>
              <a:avLst/>
              <a:gdLst>
                <a:gd name="connsiteX0" fmla="*/ 0 w 2005"/>
                <a:gd name="connsiteY0" fmla="*/ 1925 h 2848"/>
                <a:gd name="connsiteX1" fmla="*/ 1023 w 2005"/>
                <a:gd name="connsiteY1" fmla="*/ 2564 h 2848"/>
                <a:gd name="connsiteX2" fmla="*/ 1023 w 2005"/>
                <a:gd name="connsiteY2" fmla="*/ 2564 h 2848"/>
                <a:gd name="connsiteX3" fmla="*/ 1791 w 2005"/>
                <a:gd name="connsiteY3" fmla="*/ 2564 h 2848"/>
                <a:gd name="connsiteX4" fmla="*/ 1791 w 2005"/>
                <a:gd name="connsiteY4" fmla="*/ 2564 h 2848"/>
                <a:gd name="connsiteX5" fmla="*/ 640 w 2005"/>
                <a:gd name="connsiteY5" fmla="*/ 6 h 2848"/>
                <a:gd name="connsiteX6" fmla="*/ 0 w 2005"/>
                <a:gd name="connsiteY6" fmla="*/ 1925 h 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5" h="2848">
                  <a:moveTo>
                    <a:pt x="0" y="1925"/>
                  </a:moveTo>
                  <a:cubicBezTo>
                    <a:pt x="0" y="1925"/>
                    <a:pt x="0" y="1925"/>
                    <a:pt x="1023" y="2564"/>
                  </a:cubicBezTo>
                  <a:cubicBezTo>
                    <a:pt x="2046" y="3204"/>
                    <a:pt x="1023" y="2564"/>
                    <a:pt x="1023" y="2564"/>
                  </a:cubicBezTo>
                  <a:cubicBezTo>
                    <a:pt x="1023" y="2564"/>
                    <a:pt x="2558" y="2564"/>
                    <a:pt x="1791" y="2564"/>
                  </a:cubicBezTo>
                  <a:lnTo>
                    <a:pt x="1791" y="2564"/>
                  </a:lnTo>
                  <a:cubicBezTo>
                    <a:pt x="1023" y="1669"/>
                    <a:pt x="384" y="-121"/>
                    <a:pt x="640" y="6"/>
                  </a:cubicBezTo>
                  <a:cubicBezTo>
                    <a:pt x="269" y="582"/>
                    <a:pt x="50" y="1242"/>
                    <a:pt x="0" y="1925"/>
                  </a:cubicBezTo>
                  <a:close/>
                </a:path>
              </a:pathLst>
            </a:custGeom>
            <a:solidFill>
              <a:srgbClr val="FF725E"/>
            </a:solidFill>
            <a:ln w="12783" cap="flat">
              <a:noFill/>
              <a:prstDash val="solid"/>
              <a:miter/>
            </a:ln>
          </p:spPr>
          <p:txBody>
            <a:bodyPr rtlCol="0" anchor="ctr"/>
            <a:lstStyle/>
            <a:p>
              <a:endParaRPr lang="en-US"/>
            </a:p>
          </p:txBody>
        </p:sp>
        <p:sp>
          <p:nvSpPr>
            <p:cNvPr id="1303" name="Freeform: Shape 1302">
              <a:extLst>
                <a:ext uri="{FF2B5EF4-FFF2-40B4-BE49-F238E27FC236}">
                  <a16:creationId xmlns:a16="http://schemas.microsoft.com/office/drawing/2014/main" id="{7213B74F-0284-D910-5372-771307319704}"/>
                </a:ext>
              </a:extLst>
            </p:cNvPr>
            <p:cNvSpPr/>
            <p:nvPr/>
          </p:nvSpPr>
          <p:spPr>
            <a:xfrm>
              <a:off x="3597152" y="6259720"/>
              <a:ext cx="2174" cy="1866"/>
            </a:xfrm>
            <a:custGeom>
              <a:avLst/>
              <a:gdLst>
                <a:gd name="connsiteX0" fmla="*/ 2174 w 2174"/>
                <a:gd name="connsiteY0" fmla="*/ 1535 h 1866"/>
                <a:gd name="connsiteX1" fmla="*/ 0 w 2174"/>
                <a:gd name="connsiteY1" fmla="*/ 0 h 1866"/>
                <a:gd name="connsiteX2" fmla="*/ 639 w 2174"/>
                <a:gd name="connsiteY2" fmla="*/ 1279 h 1866"/>
                <a:gd name="connsiteX3" fmla="*/ 639 w 2174"/>
                <a:gd name="connsiteY3" fmla="*/ 1279 h 1866"/>
                <a:gd name="connsiteX4" fmla="*/ 2174 w 2174"/>
                <a:gd name="connsiteY4" fmla="*/ 1535 h 1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 h="1866">
                  <a:moveTo>
                    <a:pt x="2174" y="1535"/>
                  </a:moveTo>
                  <a:lnTo>
                    <a:pt x="0" y="0"/>
                  </a:lnTo>
                  <a:lnTo>
                    <a:pt x="639" y="1279"/>
                  </a:lnTo>
                  <a:lnTo>
                    <a:pt x="639" y="1279"/>
                  </a:lnTo>
                  <a:cubicBezTo>
                    <a:pt x="1791" y="2430"/>
                    <a:pt x="1791" y="1535"/>
                    <a:pt x="2174" y="1535"/>
                  </a:cubicBezTo>
                  <a:close/>
                </a:path>
              </a:pathLst>
            </a:custGeom>
            <a:solidFill>
              <a:srgbClr val="FF725E"/>
            </a:solidFill>
            <a:ln w="12783" cap="flat">
              <a:noFill/>
              <a:prstDash val="solid"/>
              <a:miter/>
            </a:ln>
          </p:spPr>
          <p:txBody>
            <a:bodyPr rtlCol="0" anchor="ctr"/>
            <a:lstStyle/>
            <a:p>
              <a:endParaRPr lang="en-US"/>
            </a:p>
          </p:txBody>
        </p:sp>
        <p:sp>
          <p:nvSpPr>
            <p:cNvPr id="1304" name="Freeform: Shape 1303">
              <a:extLst>
                <a:ext uri="{FF2B5EF4-FFF2-40B4-BE49-F238E27FC236}">
                  <a16:creationId xmlns:a16="http://schemas.microsoft.com/office/drawing/2014/main" id="{4D4F6418-580D-C984-2A41-58E140A4A20A}"/>
                </a:ext>
              </a:extLst>
            </p:cNvPr>
            <p:cNvSpPr/>
            <p:nvPr/>
          </p:nvSpPr>
          <p:spPr>
            <a:xfrm>
              <a:off x="3589222" y="6249617"/>
              <a:ext cx="1790" cy="511"/>
            </a:xfrm>
            <a:custGeom>
              <a:avLst/>
              <a:gdLst>
                <a:gd name="connsiteX0" fmla="*/ 1023 w 1790"/>
                <a:gd name="connsiteY0" fmla="*/ 512 h 511"/>
                <a:gd name="connsiteX1" fmla="*/ 1790 w 1790"/>
                <a:gd name="connsiteY1" fmla="*/ 256 h 511"/>
                <a:gd name="connsiteX2" fmla="*/ 0 w 1790"/>
                <a:gd name="connsiteY2" fmla="*/ 0 h 511"/>
                <a:gd name="connsiteX3" fmla="*/ 1023 w 1790"/>
                <a:gd name="connsiteY3" fmla="*/ 512 h 511"/>
              </a:gdLst>
              <a:ahLst/>
              <a:cxnLst>
                <a:cxn ang="0">
                  <a:pos x="connsiteX0" y="connsiteY0"/>
                </a:cxn>
                <a:cxn ang="0">
                  <a:pos x="connsiteX1" y="connsiteY1"/>
                </a:cxn>
                <a:cxn ang="0">
                  <a:pos x="connsiteX2" y="connsiteY2"/>
                </a:cxn>
                <a:cxn ang="0">
                  <a:pos x="connsiteX3" y="connsiteY3"/>
                </a:cxn>
              </a:cxnLst>
              <a:rect l="l" t="t" r="r" b="b"/>
              <a:pathLst>
                <a:path w="1790" h="511">
                  <a:moveTo>
                    <a:pt x="1023" y="512"/>
                  </a:moveTo>
                  <a:lnTo>
                    <a:pt x="1790" y="256"/>
                  </a:lnTo>
                  <a:lnTo>
                    <a:pt x="0" y="0"/>
                  </a:lnTo>
                  <a:lnTo>
                    <a:pt x="1023" y="512"/>
                  </a:lnTo>
                  <a:close/>
                </a:path>
              </a:pathLst>
            </a:custGeom>
            <a:solidFill>
              <a:srgbClr val="FF725E"/>
            </a:solidFill>
            <a:ln w="12783" cap="flat">
              <a:noFill/>
              <a:prstDash val="solid"/>
              <a:miter/>
            </a:ln>
          </p:spPr>
          <p:txBody>
            <a:bodyPr rtlCol="0" anchor="ctr"/>
            <a:lstStyle/>
            <a:p>
              <a:endParaRPr lang="en-US"/>
            </a:p>
          </p:txBody>
        </p:sp>
        <p:sp>
          <p:nvSpPr>
            <p:cNvPr id="1305" name="Freeform: Shape 1304">
              <a:extLst>
                <a:ext uri="{FF2B5EF4-FFF2-40B4-BE49-F238E27FC236}">
                  <a16:creationId xmlns:a16="http://schemas.microsoft.com/office/drawing/2014/main" id="{D1A38011-B8E9-8101-B35E-ADC76C1BEE8C}"/>
                </a:ext>
              </a:extLst>
            </p:cNvPr>
            <p:cNvSpPr/>
            <p:nvPr/>
          </p:nvSpPr>
          <p:spPr>
            <a:xfrm>
              <a:off x="3587304" y="6247314"/>
              <a:ext cx="894" cy="639"/>
            </a:xfrm>
            <a:custGeom>
              <a:avLst/>
              <a:gdLst>
                <a:gd name="connsiteX0" fmla="*/ 384 w 894"/>
                <a:gd name="connsiteY0" fmla="*/ 640 h 639"/>
                <a:gd name="connsiteX1" fmla="*/ 895 w 894"/>
                <a:gd name="connsiteY1" fmla="*/ 384 h 639"/>
                <a:gd name="connsiteX2" fmla="*/ 0 w 894"/>
                <a:gd name="connsiteY2" fmla="*/ 0 h 639"/>
                <a:gd name="connsiteX3" fmla="*/ 384 w 894"/>
                <a:gd name="connsiteY3" fmla="*/ 640 h 639"/>
              </a:gdLst>
              <a:ahLst/>
              <a:cxnLst>
                <a:cxn ang="0">
                  <a:pos x="connsiteX0" y="connsiteY0"/>
                </a:cxn>
                <a:cxn ang="0">
                  <a:pos x="connsiteX1" y="connsiteY1"/>
                </a:cxn>
                <a:cxn ang="0">
                  <a:pos x="connsiteX2" y="connsiteY2"/>
                </a:cxn>
                <a:cxn ang="0">
                  <a:pos x="connsiteX3" y="connsiteY3"/>
                </a:cxn>
              </a:cxnLst>
              <a:rect l="l" t="t" r="r" b="b"/>
              <a:pathLst>
                <a:path w="894" h="639">
                  <a:moveTo>
                    <a:pt x="384" y="640"/>
                  </a:moveTo>
                  <a:lnTo>
                    <a:pt x="895" y="384"/>
                  </a:lnTo>
                  <a:lnTo>
                    <a:pt x="0" y="0"/>
                  </a:lnTo>
                  <a:lnTo>
                    <a:pt x="384" y="640"/>
                  </a:lnTo>
                  <a:close/>
                </a:path>
              </a:pathLst>
            </a:custGeom>
            <a:solidFill>
              <a:srgbClr val="FF725E"/>
            </a:solidFill>
            <a:ln w="12783" cap="flat">
              <a:noFill/>
              <a:prstDash val="solid"/>
              <a:miter/>
            </a:ln>
          </p:spPr>
          <p:txBody>
            <a:bodyPr rtlCol="0" anchor="ctr"/>
            <a:lstStyle/>
            <a:p>
              <a:endParaRPr lang="en-US"/>
            </a:p>
          </p:txBody>
        </p:sp>
        <p:sp>
          <p:nvSpPr>
            <p:cNvPr id="1306" name="Freeform: Shape 1305">
              <a:extLst>
                <a:ext uri="{FF2B5EF4-FFF2-40B4-BE49-F238E27FC236}">
                  <a16:creationId xmlns:a16="http://schemas.microsoft.com/office/drawing/2014/main" id="{98A32938-DE27-1569-D581-5C2B8EDD0707}"/>
                </a:ext>
              </a:extLst>
            </p:cNvPr>
            <p:cNvSpPr/>
            <p:nvPr/>
          </p:nvSpPr>
          <p:spPr>
            <a:xfrm>
              <a:off x="3441499" y="6126834"/>
              <a:ext cx="639" cy="12789"/>
            </a:xfrm>
            <a:custGeom>
              <a:avLst/>
              <a:gdLst>
                <a:gd name="connsiteX0" fmla="*/ 640 w 639"/>
                <a:gd name="connsiteY0" fmla="*/ 0 h 12789"/>
                <a:gd name="connsiteX1" fmla="*/ 0 w 639"/>
                <a:gd name="connsiteY1" fmla="*/ 0 h 12789"/>
              </a:gdLst>
              <a:ahLst/>
              <a:cxnLst>
                <a:cxn ang="0">
                  <a:pos x="connsiteX0" y="connsiteY0"/>
                </a:cxn>
                <a:cxn ang="0">
                  <a:pos x="connsiteX1" y="connsiteY1"/>
                </a:cxn>
              </a:cxnLst>
              <a:rect l="l" t="t" r="r" b="b"/>
              <a:pathLst>
                <a:path w="639" h="12789">
                  <a:moveTo>
                    <a:pt x="640" y="0"/>
                  </a:moveTo>
                  <a:lnTo>
                    <a:pt x="0" y="0"/>
                  </a:lnTo>
                  <a:close/>
                </a:path>
              </a:pathLst>
            </a:custGeom>
            <a:solidFill>
              <a:srgbClr val="FF725E"/>
            </a:solidFill>
            <a:ln w="12783" cap="flat">
              <a:noFill/>
              <a:prstDash val="solid"/>
              <a:miter/>
            </a:ln>
          </p:spPr>
          <p:txBody>
            <a:bodyPr rtlCol="0" anchor="ctr"/>
            <a:lstStyle/>
            <a:p>
              <a:endParaRPr lang="en-US"/>
            </a:p>
          </p:txBody>
        </p:sp>
        <p:sp>
          <p:nvSpPr>
            <p:cNvPr id="1307" name="Freeform: Shape 1306">
              <a:extLst>
                <a:ext uri="{FF2B5EF4-FFF2-40B4-BE49-F238E27FC236}">
                  <a16:creationId xmlns:a16="http://schemas.microsoft.com/office/drawing/2014/main" id="{C076DE03-F120-A148-7019-488F00CF50D0}"/>
                </a:ext>
              </a:extLst>
            </p:cNvPr>
            <p:cNvSpPr/>
            <p:nvPr/>
          </p:nvSpPr>
          <p:spPr>
            <a:xfrm>
              <a:off x="3446175" y="6130429"/>
              <a:ext cx="56" cy="113"/>
            </a:xfrm>
            <a:custGeom>
              <a:avLst/>
              <a:gdLst>
                <a:gd name="connsiteX0" fmla="*/ 57 w 56"/>
                <a:gd name="connsiteY0" fmla="*/ 114 h 113"/>
                <a:gd name="connsiteX1" fmla="*/ 57 w 56"/>
                <a:gd name="connsiteY1" fmla="*/ 114 h 113"/>
                <a:gd name="connsiteX2" fmla="*/ 57 w 56"/>
                <a:gd name="connsiteY2" fmla="*/ 114 h 113"/>
              </a:gdLst>
              <a:ahLst/>
              <a:cxnLst>
                <a:cxn ang="0">
                  <a:pos x="connsiteX0" y="connsiteY0"/>
                </a:cxn>
                <a:cxn ang="0">
                  <a:pos x="connsiteX1" y="connsiteY1"/>
                </a:cxn>
                <a:cxn ang="0">
                  <a:pos x="connsiteX2" y="connsiteY2"/>
                </a:cxn>
              </a:cxnLst>
              <a:rect l="l" t="t" r="r" b="b"/>
              <a:pathLst>
                <a:path w="56" h="113">
                  <a:moveTo>
                    <a:pt x="57" y="114"/>
                  </a:moveTo>
                  <a:lnTo>
                    <a:pt x="57" y="114"/>
                  </a:lnTo>
                  <a:cubicBezTo>
                    <a:pt x="57" y="114"/>
                    <a:pt x="-71" y="-142"/>
                    <a:pt x="57" y="114"/>
                  </a:cubicBezTo>
                  <a:close/>
                </a:path>
              </a:pathLst>
            </a:custGeom>
            <a:solidFill>
              <a:srgbClr val="FF725E"/>
            </a:solidFill>
            <a:ln w="12783" cap="flat">
              <a:noFill/>
              <a:prstDash val="solid"/>
              <a:miter/>
            </a:ln>
          </p:spPr>
          <p:txBody>
            <a:bodyPr rtlCol="0" anchor="ctr"/>
            <a:lstStyle/>
            <a:p>
              <a:endParaRPr lang="en-US"/>
            </a:p>
          </p:txBody>
        </p:sp>
        <p:sp>
          <p:nvSpPr>
            <p:cNvPr id="1308" name="Freeform: Shape 1307">
              <a:extLst>
                <a:ext uri="{FF2B5EF4-FFF2-40B4-BE49-F238E27FC236}">
                  <a16:creationId xmlns:a16="http://schemas.microsoft.com/office/drawing/2014/main" id="{CECC9B1D-D4EB-65D6-BF23-4479806B7DAF}"/>
                </a:ext>
              </a:extLst>
            </p:cNvPr>
            <p:cNvSpPr/>
            <p:nvPr/>
          </p:nvSpPr>
          <p:spPr>
            <a:xfrm>
              <a:off x="3525529" y="6190633"/>
              <a:ext cx="1023" cy="2196"/>
            </a:xfrm>
            <a:custGeom>
              <a:avLst/>
              <a:gdLst>
                <a:gd name="connsiteX0" fmla="*/ 1023 w 1023"/>
                <a:gd name="connsiteY0" fmla="*/ 2197 h 2196"/>
                <a:gd name="connsiteX1" fmla="*/ 0 w 1023"/>
                <a:gd name="connsiteY1" fmla="*/ 150 h 2196"/>
                <a:gd name="connsiteX2" fmla="*/ 0 w 1023"/>
                <a:gd name="connsiteY2" fmla="*/ 790 h 2196"/>
                <a:gd name="connsiteX3" fmla="*/ 1023 w 1023"/>
                <a:gd name="connsiteY3" fmla="*/ 2197 h 2196"/>
              </a:gdLst>
              <a:ahLst/>
              <a:cxnLst>
                <a:cxn ang="0">
                  <a:pos x="connsiteX0" y="connsiteY0"/>
                </a:cxn>
                <a:cxn ang="0">
                  <a:pos x="connsiteX1" y="connsiteY1"/>
                </a:cxn>
                <a:cxn ang="0">
                  <a:pos x="connsiteX2" y="connsiteY2"/>
                </a:cxn>
                <a:cxn ang="0">
                  <a:pos x="connsiteX3" y="connsiteY3"/>
                </a:cxn>
              </a:cxnLst>
              <a:rect l="l" t="t" r="r" b="b"/>
              <a:pathLst>
                <a:path w="1023" h="2196">
                  <a:moveTo>
                    <a:pt x="1023" y="2197"/>
                  </a:moveTo>
                  <a:cubicBezTo>
                    <a:pt x="1023" y="1046"/>
                    <a:pt x="384" y="-489"/>
                    <a:pt x="0" y="150"/>
                  </a:cubicBezTo>
                  <a:lnTo>
                    <a:pt x="0" y="790"/>
                  </a:lnTo>
                  <a:cubicBezTo>
                    <a:pt x="435" y="1183"/>
                    <a:pt x="783" y="1662"/>
                    <a:pt x="1023" y="2197"/>
                  </a:cubicBezTo>
                  <a:close/>
                </a:path>
              </a:pathLst>
            </a:custGeom>
            <a:solidFill>
              <a:srgbClr val="FF725E"/>
            </a:solidFill>
            <a:ln w="12783" cap="flat">
              <a:noFill/>
              <a:prstDash val="solid"/>
              <a:miter/>
            </a:ln>
          </p:spPr>
          <p:txBody>
            <a:bodyPr rtlCol="0" anchor="ctr"/>
            <a:lstStyle/>
            <a:p>
              <a:endParaRPr lang="en-US"/>
            </a:p>
          </p:txBody>
        </p:sp>
        <p:sp>
          <p:nvSpPr>
            <p:cNvPr id="1309" name="Freeform: Shape 1308">
              <a:extLst>
                <a:ext uri="{FF2B5EF4-FFF2-40B4-BE49-F238E27FC236}">
                  <a16:creationId xmlns:a16="http://schemas.microsoft.com/office/drawing/2014/main" id="{17D27869-22F3-76C1-D127-37D9F93AAD73}"/>
                </a:ext>
              </a:extLst>
            </p:cNvPr>
            <p:cNvSpPr/>
            <p:nvPr/>
          </p:nvSpPr>
          <p:spPr>
            <a:xfrm>
              <a:off x="3482043" y="6158041"/>
              <a:ext cx="895" cy="12789"/>
            </a:xfrm>
            <a:custGeom>
              <a:avLst/>
              <a:gdLst>
                <a:gd name="connsiteX0" fmla="*/ 0 w 895"/>
                <a:gd name="connsiteY0" fmla="*/ 0 h 12789"/>
                <a:gd name="connsiteX1" fmla="*/ 0 w 895"/>
                <a:gd name="connsiteY1" fmla="*/ 0 h 12789"/>
                <a:gd name="connsiteX2" fmla="*/ 895 w 895"/>
                <a:gd name="connsiteY2" fmla="*/ 0 h 12789"/>
              </a:gdLst>
              <a:ahLst/>
              <a:cxnLst>
                <a:cxn ang="0">
                  <a:pos x="connsiteX0" y="connsiteY0"/>
                </a:cxn>
                <a:cxn ang="0">
                  <a:pos x="connsiteX1" y="connsiteY1"/>
                </a:cxn>
                <a:cxn ang="0">
                  <a:pos x="connsiteX2" y="connsiteY2"/>
                </a:cxn>
              </a:cxnLst>
              <a:rect l="l" t="t" r="r" b="b"/>
              <a:pathLst>
                <a:path w="895" h="12789">
                  <a:moveTo>
                    <a:pt x="0" y="0"/>
                  </a:moveTo>
                  <a:lnTo>
                    <a:pt x="0" y="0"/>
                  </a:lnTo>
                  <a:lnTo>
                    <a:pt x="895" y="0"/>
                  </a:lnTo>
                  <a:close/>
                </a:path>
              </a:pathLst>
            </a:custGeom>
            <a:solidFill>
              <a:srgbClr val="FF725E"/>
            </a:solidFill>
            <a:ln w="12783" cap="flat">
              <a:noFill/>
              <a:prstDash val="solid"/>
              <a:miter/>
            </a:ln>
          </p:spPr>
          <p:txBody>
            <a:bodyPr rtlCol="0" anchor="ctr"/>
            <a:lstStyle/>
            <a:p>
              <a:endParaRPr lang="en-US"/>
            </a:p>
          </p:txBody>
        </p:sp>
        <p:sp>
          <p:nvSpPr>
            <p:cNvPr id="1310" name="Freeform: Shape 1309">
              <a:extLst>
                <a:ext uri="{FF2B5EF4-FFF2-40B4-BE49-F238E27FC236}">
                  <a16:creationId xmlns:a16="http://schemas.microsoft.com/office/drawing/2014/main" id="{648BC35D-FDFF-BD6C-EAFF-B5DF0A102992}"/>
                </a:ext>
              </a:extLst>
            </p:cNvPr>
            <p:cNvSpPr/>
            <p:nvPr/>
          </p:nvSpPr>
          <p:spPr>
            <a:xfrm>
              <a:off x="3478718" y="6158552"/>
              <a:ext cx="895" cy="1279"/>
            </a:xfrm>
            <a:custGeom>
              <a:avLst/>
              <a:gdLst>
                <a:gd name="connsiteX0" fmla="*/ 895 w 895"/>
                <a:gd name="connsiteY0" fmla="*/ 1279 h 1279"/>
                <a:gd name="connsiteX1" fmla="*/ 0 w 895"/>
                <a:gd name="connsiteY1" fmla="*/ 0 h 1279"/>
                <a:gd name="connsiteX2" fmla="*/ 895 w 895"/>
                <a:gd name="connsiteY2" fmla="*/ 1279 h 1279"/>
              </a:gdLst>
              <a:ahLst/>
              <a:cxnLst>
                <a:cxn ang="0">
                  <a:pos x="connsiteX0" y="connsiteY0"/>
                </a:cxn>
                <a:cxn ang="0">
                  <a:pos x="connsiteX1" y="connsiteY1"/>
                </a:cxn>
                <a:cxn ang="0">
                  <a:pos x="connsiteX2" y="connsiteY2"/>
                </a:cxn>
              </a:cxnLst>
              <a:rect l="l" t="t" r="r" b="b"/>
              <a:pathLst>
                <a:path w="895" h="1279">
                  <a:moveTo>
                    <a:pt x="895" y="1279"/>
                  </a:moveTo>
                  <a:lnTo>
                    <a:pt x="0" y="0"/>
                  </a:lnTo>
                  <a:cubicBezTo>
                    <a:pt x="272" y="444"/>
                    <a:pt x="571" y="871"/>
                    <a:pt x="895" y="1279"/>
                  </a:cubicBezTo>
                  <a:close/>
                </a:path>
              </a:pathLst>
            </a:custGeom>
            <a:solidFill>
              <a:srgbClr val="FF725E"/>
            </a:solidFill>
            <a:ln w="12783" cap="flat">
              <a:noFill/>
              <a:prstDash val="solid"/>
              <a:miter/>
            </a:ln>
          </p:spPr>
          <p:txBody>
            <a:bodyPr rtlCol="0" anchor="ctr"/>
            <a:lstStyle/>
            <a:p>
              <a:endParaRPr lang="en-US"/>
            </a:p>
          </p:txBody>
        </p:sp>
        <p:sp>
          <p:nvSpPr>
            <p:cNvPr id="1311" name="Freeform: Shape 1310">
              <a:extLst>
                <a:ext uri="{FF2B5EF4-FFF2-40B4-BE49-F238E27FC236}">
                  <a16:creationId xmlns:a16="http://schemas.microsoft.com/office/drawing/2014/main" id="{5EC14AEB-89C2-4C6D-AA6C-EEF9C4B88461}"/>
                </a:ext>
              </a:extLst>
            </p:cNvPr>
            <p:cNvSpPr/>
            <p:nvPr/>
          </p:nvSpPr>
          <p:spPr>
            <a:xfrm>
              <a:off x="3418350" y="6107265"/>
              <a:ext cx="1151" cy="654"/>
            </a:xfrm>
            <a:custGeom>
              <a:avLst/>
              <a:gdLst>
                <a:gd name="connsiteX0" fmla="*/ 1151 w 1151"/>
                <a:gd name="connsiteY0" fmla="*/ 0 h 654"/>
                <a:gd name="connsiteX1" fmla="*/ 0 w 1151"/>
                <a:gd name="connsiteY1" fmla="*/ 0 h 654"/>
                <a:gd name="connsiteX2" fmla="*/ 1151 w 1151"/>
                <a:gd name="connsiteY2" fmla="*/ 0 h 654"/>
              </a:gdLst>
              <a:ahLst/>
              <a:cxnLst>
                <a:cxn ang="0">
                  <a:pos x="connsiteX0" y="connsiteY0"/>
                </a:cxn>
                <a:cxn ang="0">
                  <a:pos x="connsiteX1" y="connsiteY1"/>
                </a:cxn>
                <a:cxn ang="0">
                  <a:pos x="connsiteX2" y="connsiteY2"/>
                </a:cxn>
              </a:cxnLst>
              <a:rect l="l" t="t" r="r" b="b"/>
              <a:pathLst>
                <a:path w="1151" h="654">
                  <a:moveTo>
                    <a:pt x="1151" y="0"/>
                  </a:moveTo>
                  <a:lnTo>
                    <a:pt x="0" y="0"/>
                  </a:lnTo>
                  <a:cubicBezTo>
                    <a:pt x="1023" y="1407"/>
                    <a:pt x="767" y="128"/>
                    <a:pt x="1151" y="0"/>
                  </a:cubicBezTo>
                  <a:close/>
                </a:path>
              </a:pathLst>
            </a:custGeom>
            <a:solidFill>
              <a:srgbClr val="FF725E"/>
            </a:solidFill>
            <a:ln w="12783" cap="flat">
              <a:noFill/>
              <a:prstDash val="solid"/>
              <a:miter/>
            </a:ln>
          </p:spPr>
          <p:txBody>
            <a:bodyPr rtlCol="0" anchor="ctr"/>
            <a:lstStyle/>
            <a:p>
              <a:endParaRPr lang="en-US"/>
            </a:p>
          </p:txBody>
        </p:sp>
        <p:sp>
          <p:nvSpPr>
            <p:cNvPr id="1312" name="Freeform: Shape 1311">
              <a:extLst>
                <a:ext uri="{FF2B5EF4-FFF2-40B4-BE49-F238E27FC236}">
                  <a16:creationId xmlns:a16="http://schemas.microsoft.com/office/drawing/2014/main" id="{761D306C-7F89-B703-5417-8DF67159E436}"/>
                </a:ext>
              </a:extLst>
            </p:cNvPr>
            <p:cNvSpPr/>
            <p:nvPr/>
          </p:nvSpPr>
          <p:spPr>
            <a:xfrm>
              <a:off x="3560573" y="6223269"/>
              <a:ext cx="1534" cy="1925"/>
            </a:xfrm>
            <a:custGeom>
              <a:avLst/>
              <a:gdLst>
                <a:gd name="connsiteX0" fmla="*/ 1535 w 1534"/>
                <a:gd name="connsiteY0" fmla="*/ 1918 h 1925"/>
                <a:gd name="connsiteX1" fmla="*/ 0 w 1534"/>
                <a:gd name="connsiteY1" fmla="*/ 0 h 1925"/>
                <a:gd name="connsiteX2" fmla="*/ 1535 w 1534"/>
                <a:gd name="connsiteY2" fmla="*/ 1918 h 1925"/>
              </a:gdLst>
              <a:ahLst/>
              <a:cxnLst>
                <a:cxn ang="0">
                  <a:pos x="connsiteX0" y="connsiteY0"/>
                </a:cxn>
                <a:cxn ang="0">
                  <a:pos x="connsiteX1" y="connsiteY1"/>
                </a:cxn>
                <a:cxn ang="0">
                  <a:pos x="connsiteX2" y="connsiteY2"/>
                </a:cxn>
              </a:cxnLst>
              <a:rect l="l" t="t" r="r" b="b"/>
              <a:pathLst>
                <a:path w="1534" h="1925">
                  <a:moveTo>
                    <a:pt x="1535" y="1918"/>
                  </a:moveTo>
                  <a:cubicBezTo>
                    <a:pt x="1121" y="1206"/>
                    <a:pt x="604" y="560"/>
                    <a:pt x="0" y="0"/>
                  </a:cubicBezTo>
                  <a:cubicBezTo>
                    <a:pt x="639" y="512"/>
                    <a:pt x="895" y="2046"/>
                    <a:pt x="1535" y="1918"/>
                  </a:cubicBezTo>
                  <a:close/>
                </a:path>
              </a:pathLst>
            </a:custGeom>
            <a:solidFill>
              <a:srgbClr val="FF725E"/>
            </a:solidFill>
            <a:ln w="12783" cap="flat">
              <a:noFill/>
              <a:prstDash val="solid"/>
              <a:miter/>
            </a:ln>
          </p:spPr>
          <p:txBody>
            <a:bodyPr rtlCol="0" anchor="ctr"/>
            <a:lstStyle/>
            <a:p>
              <a:endParaRPr lang="en-US"/>
            </a:p>
          </p:txBody>
        </p:sp>
        <p:sp>
          <p:nvSpPr>
            <p:cNvPr id="1313" name="Freeform: Shape 1312">
              <a:extLst>
                <a:ext uri="{FF2B5EF4-FFF2-40B4-BE49-F238E27FC236}">
                  <a16:creationId xmlns:a16="http://schemas.microsoft.com/office/drawing/2014/main" id="{AFF72412-4D79-853D-23A8-7124E4E5A7AD}"/>
                </a:ext>
              </a:extLst>
            </p:cNvPr>
            <p:cNvSpPr/>
            <p:nvPr/>
          </p:nvSpPr>
          <p:spPr>
            <a:xfrm>
              <a:off x="3447882" y="6122869"/>
              <a:ext cx="780" cy="56"/>
            </a:xfrm>
            <a:custGeom>
              <a:avLst/>
              <a:gdLst>
                <a:gd name="connsiteX0" fmla="*/ 780 w 780"/>
                <a:gd name="connsiteY0" fmla="*/ 0 h 56"/>
                <a:gd name="connsiteX1" fmla="*/ 12 w 780"/>
                <a:gd name="connsiteY1" fmla="*/ 0 h 56"/>
                <a:gd name="connsiteX2" fmla="*/ 780 w 780"/>
                <a:gd name="connsiteY2" fmla="*/ 0 h 56"/>
              </a:gdLst>
              <a:ahLst/>
              <a:cxnLst>
                <a:cxn ang="0">
                  <a:pos x="connsiteX0" y="connsiteY0"/>
                </a:cxn>
                <a:cxn ang="0">
                  <a:pos x="connsiteX1" y="connsiteY1"/>
                </a:cxn>
                <a:cxn ang="0">
                  <a:pos x="connsiteX2" y="connsiteY2"/>
                </a:cxn>
              </a:cxnLst>
              <a:rect l="l" t="t" r="r" b="b"/>
              <a:pathLst>
                <a:path w="780" h="56">
                  <a:moveTo>
                    <a:pt x="780" y="0"/>
                  </a:moveTo>
                  <a:cubicBezTo>
                    <a:pt x="780" y="0"/>
                    <a:pt x="140" y="0"/>
                    <a:pt x="12" y="0"/>
                  </a:cubicBezTo>
                  <a:cubicBezTo>
                    <a:pt x="-115" y="0"/>
                    <a:pt x="780" y="128"/>
                    <a:pt x="780" y="0"/>
                  </a:cubicBezTo>
                  <a:close/>
                </a:path>
              </a:pathLst>
            </a:custGeom>
            <a:solidFill>
              <a:srgbClr val="FF725E"/>
            </a:solidFill>
            <a:ln w="12783" cap="flat">
              <a:noFill/>
              <a:prstDash val="solid"/>
              <a:miter/>
            </a:ln>
          </p:spPr>
          <p:txBody>
            <a:bodyPr rtlCol="0" anchor="ctr"/>
            <a:lstStyle/>
            <a:p>
              <a:endParaRPr lang="en-US"/>
            </a:p>
          </p:txBody>
        </p:sp>
        <p:sp>
          <p:nvSpPr>
            <p:cNvPr id="1314" name="Freeform: Shape 1313">
              <a:extLst>
                <a:ext uri="{FF2B5EF4-FFF2-40B4-BE49-F238E27FC236}">
                  <a16:creationId xmlns:a16="http://schemas.microsoft.com/office/drawing/2014/main" id="{1A3E9624-C282-9F0D-691F-F9225F017A6F}"/>
                </a:ext>
              </a:extLst>
            </p:cNvPr>
            <p:cNvSpPr/>
            <p:nvPr/>
          </p:nvSpPr>
          <p:spPr>
            <a:xfrm>
              <a:off x="3558527" y="6221351"/>
              <a:ext cx="1790" cy="1406"/>
            </a:xfrm>
            <a:custGeom>
              <a:avLst/>
              <a:gdLst>
                <a:gd name="connsiteX0" fmla="*/ 0 w 1790"/>
                <a:gd name="connsiteY0" fmla="*/ 0 h 1406"/>
                <a:gd name="connsiteX1" fmla="*/ 0 w 1790"/>
                <a:gd name="connsiteY1" fmla="*/ 0 h 1406"/>
                <a:gd name="connsiteX2" fmla="*/ 1791 w 1790"/>
                <a:gd name="connsiteY2" fmla="*/ 1407 h 1406"/>
                <a:gd name="connsiteX3" fmla="*/ 0 w 1790"/>
                <a:gd name="connsiteY3" fmla="*/ 0 h 1406"/>
              </a:gdLst>
              <a:ahLst/>
              <a:cxnLst>
                <a:cxn ang="0">
                  <a:pos x="connsiteX0" y="connsiteY0"/>
                </a:cxn>
                <a:cxn ang="0">
                  <a:pos x="connsiteX1" y="connsiteY1"/>
                </a:cxn>
                <a:cxn ang="0">
                  <a:pos x="connsiteX2" y="connsiteY2"/>
                </a:cxn>
                <a:cxn ang="0">
                  <a:pos x="connsiteX3" y="connsiteY3"/>
                </a:cxn>
              </a:cxnLst>
              <a:rect l="l" t="t" r="r" b="b"/>
              <a:pathLst>
                <a:path w="1790" h="1406">
                  <a:moveTo>
                    <a:pt x="0" y="0"/>
                  </a:moveTo>
                  <a:lnTo>
                    <a:pt x="0" y="0"/>
                  </a:lnTo>
                  <a:cubicBezTo>
                    <a:pt x="678" y="356"/>
                    <a:pt x="1285" y="833"/>
                    <a:pt x="1791" y="1407"/>
                  </a:cubicBezTo>
                  <a:cubicBezTo>
                    <a:pt x="1350" y="768"/>
                    <a:pt x="726" y="277"/>
                    <a:pt x="0" y="0"/>
                  </a:cubicBezTo>
                  <a:close/>
                </a:path>
              </a:pathLst>
            </a:custGeom>
            <a:solidFill>
              <a:srgbClr val="FF725E"/>
            </a:solidFill>
            <a:ln w="12783" cap="flat">
              <a:noFill/>
              <a:prstDash val="solid"/>
              <a:miter/>
            </a:ln>
          </p:spPr>
          <p:txBody>
            <a:bodyPr rtlCol="0" anchor="ctr"/>
            <a:lstStyle/>
            <a:p>
              <a:endParaRPr lang="en-US"/>
            </a:p>
          </p:txBody>
        </p:sp>
        <p:sp>
          <p:nvSpPr>
            <p:cNvPr id="1315" name="Freeform: Shape 1314">
              <a:extLst>
                <a:ext uri="{FF2B5EF4-FFF2-40B4-BE49-F238E27FC236}">
                  <a16:creationId xmlns:a16="http://schemas.microsoft.com/office/drawing/2014/main" id="{54695008-344E-A1D3-E3DD-4BA98DE0C5AA}"/>
                </a:ext>
              </a:extLst>
            </p:cNvPr>
            <p:cNvSpPr/>
            <p:nvPr/>
          </p:nvSpPr>
          <p:spPr>
            <a:xfrm>
              <a:off x="3339180" y="6033851"/>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316" name="Freeform: Shape 1315">
              <a:extLst>
                <a:ext uri="{FF2B5EF4-FFF2-40B4-BE49-F238E27FC236}">
                  <a16:creationId xmlns:a16="http://schemas.microsoft.com/office/drawing/2014/main" id="{2683057E-C523-BA0A-AFA7-981C8BCE1C08}"/>
                </a:ext>
              </a:extLst>
            </p:cNvPr>
            <p:cNvSpPr/>
            <p:nvPr/>
          </p:nvSpPr>
          <p:spPr>
            <a:xfrm>
              <a:off x="3320379" y="6007504"/>
              <a:ext cx="1023" cy="767"/>
            </a:xfrm>
            <a:custGeom>
              <a:avLst/>
              <a:gdLst>
                <a:gd name="connsiteX0" fmla="*/ 0 w 1023"/>
                <a:gd name="connsiteY0" fmla="*/ 0 h 767"/>
                <a:gd name="connsiteX1" fmla="*/ 1023 w 1023"/>
                <a:gd name="connsiteY1" fmla="*/ 767 h 767"/>
              </a:gdLst>
              <a:ahLst/>
              <a:cxnLst>
                <a:cxn ang="0">
                  <a:pos x="connsiteX0" y="connsiteY0"/>
                </a:cxn>
                <a:cxn ang="0">
                  <a:pos x="connsiteX1" y="connsiteY1"/>
                </a:cxn>
              </a:cxnLst>
              <a:rect l="l" t="t" r="r" b="b"/>
              <a:pathLst>
                <a:path w="1023" h="767">
                  <a:moveTo>
                    <a:pt x="0" y="0"/>
                  </a:moveTo>
                  <a:lnTo>
                    <a:pt x="1023" y="767"/>
                  </a:lnTo>
                  <a:close/>
                </a:path>
              </a:pathLst>
            </a:custGeom>
            <a:solidFill>
              <a:srgbClr val="FF725E"/>
            </a:solidFill>
            <a:ln w="12783" cap="flat">
              <a:noFill/>
              <a:prstDash val="solid"/>
              <a:miter/>
            </a:ln>
          </p:spPr>
          <p:txBody>
            <a:bodyPr rtlCol="0" anchor="ctr"/>
            <a:lstStyle/>
            <a:p>
              <a:endParaRPr lang="en-US"/>
            </a:p>
          </p:txBody>
        </p:sp>
        <p:sp>
          <p:nvSpPr>
            <p:cNvPr id="1317" name="Freeform: Shape 1316">
              <a:extLst>
                <a:ext uri="{FF2B5EF4-FFF2-40B4-BE49-F238E27FC236}">
                  <a16:creationId xmlns:a16="http://schemas.microsoft.com/office/drawing/2014/main" id="{10E60F66-C1F7-3ADC-1701-57066FB46581}"/>
                </a:ext>
              </a:extLst>
            </p:cNvPr>
            <p:cNvSpPr/>
            <p:nvPr/>
          </p:nvSpPr>
          <p:spPr>
            <a:xfrm>
              <a:off x="3577967" y="623874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cubicBezTo>
                    <a:pt x="0" y="0"/>
                    <a:pt x="0" y="0"/>
                    <a:pt x="0" y="0"/>
                  </a:cubicBezTo>
                  <a:close/>
                </a:path>
              </a:pathLst>
            </a:custGeom>
            <a:solidFill>
              <a:srgbClr val="FF725E"/>
            </a:solidFill>
            <a:ln w="12783" cap="flat">
              <a:noFill/>
              <a:prstDash val="solid"/>
              <a:miter/>
            </a:ln>
          </p:spPr>
          <p:txBody>
            <a:bodyPr rtlCol="0" anchor="ctr"/>
            <a:lstStyle/>
            <a:p>
              <a:endParaRPr lang="en-US"/>
            </a:p>
          </p:txBody>
        </p:sp>
        <p:sp>
          <p:nvSpPr>
            <p:cNvPr id="1318" name="Freeform: Shape 1317">
              <a:extLst>
                <a:ext uri="{FF2B5EF4-FFF2-40B4-BE49-F238E27FC236}">
                  <a16:creationId xmlns:a16="http://schemas.microsoft.com/office/drawing/2014/main" id="{7E8F260E-4A57-6AFD-65DC-3C139E1CCAE1}"/>
                </a:ext>
              </a:extLst>
            </p:cNvPr>
            <p:cNvSpPr/>
            <p:nvPr/>
          </p:nvSpPr>
          <p:spPr>
            <a:xfrm>
              <a:off x="3578735" y="6243094"/>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319" name="Freeform: Shape 1318">
              <a:extLst>
                <a:ext uri="{FF2B5EF4-FFF2-40B4-BE49-F238E27FC236}">
                  <a16:creationId xmlns:a16="http://schemas.microsoft.com/office/drawing/2014/main" id="{A047BED2-5319-79E1-8C12-0353EC6615F2}"/>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320" name="Freeform: Shape 1319">
              <a:extLst>
                <a:ext uri="{FF2B5EF4-FFF2-40B4-BE49-F238E27FC236}">
                  <a16:creationId xmlns:a16="http://schemas.microsoft.com/office/drawing/2014/main" id="{E33206C2-4D84-708A-6E07-F3A5CF928796}"/>
                </a:ext>
              </a:extLst>
            </p:cNvPr>
            <p:cNvSpPr/>
            <p:nvPr/>
          </p:nvSpPr>
          <p:spPr>
            <a:xfrm>
              <a:off x="3578479" y="6238873"/>
              <a:ext cx="12789" cy="767"/>
            </a:xfrm>
            <a:custGeom>
              <a:avLst/>
              <a:gdLst>
                <a:gd name="connsiteX0" fmla="*/ 0 w 12789"/>
                <a:gd name="connsiteY0" fmla="*/ 768 h 767"/>
                <a:gd name="connsiteX1" fmla="*/ 0 w 12789"/>
                <a:gd name="connsiteY1" fmla="*/ 0 h 767"/>
              </a:gdLst>
              <a:ahLst/>
              <a:cxnLst>
                <a:cxn ang="0">
                  <a:pos x="connsiteX0" y="connsiteY0"/>
                </a:cxn>
                <a:cxn ang="0">
                  <a:pos x="connsiteX1" y="connsiteY1"/>
                </a:cxn>
              </a:cxnLst>
              <a:rect l="l" t="t" r="r" b="b"/>
              <a:pathLst>
                <a:path w="12789" h="767">
                  <a:moveTo>
                    <a:pt x="0" y="768"/>
                  </a:moveTo>
                  <a:lnTo>
                    <a:pt x="0" y="0"/>
                  </a:lnTo>
                  <a:close/>
                </a:path>
              </a:pathLst>
            </a:custGeom>
            <a:solidFill>
              <a:srgbClr val="FF725E"/>
            </a:solidFill>
            <a:ln w="12783" cap="flat">
              <a:noFill/>
              <a:prstDash val="solid"/>
              <a:miter/>
            </a:ln>
          </p:spPr>
          <p:txBody>
            <a:bodyPr rtlCol="0" anchor="ctr"/>
            <a:lstStyle/>
            <a:p>
              <a:endParaRPr lang="en-US"/>
            </a:p>
          </p:txBody>
        </p:sp>
        <p:sp>
          <p:nvSpPr>
            <p:cNvPr id="1321" name="Freeform: Shape 1320">
              <a:extLst>
                <a:ext uri="{FF2B5EF4-FFF2-40B4-BE49-F238E27FC236}">
                  <a16:creationId xmlns:a16="http://schemas.microsoft.com/office/drawing/2014/main" id="{3B3A68FB-F9F6-BC50-F0E7-8253C4E2EE23}"/>
                </a:ext>
              </a:extLst>
            </p:cNvPr>
            <p:cNvSpPr/>
            <p:nvPr/>
          </p:nvSpPr>
          <p:spPr>
            <a:xfrm>
              <a:off x="3578607" y="6239385"/>
              <a:ext cx="227" cy="113"/>
            </a:xfrm>
            <a:custGeom>
              <a:avLst/>
              <a:gdLst>
                <a:gd name="connsiteX0" fmla="*/ 0 w 227"/>
                <a:gd name="connsiteY0" fmla="*/ 0 h 113"/>
                <a:gd name="connsiteX1" fmla="*/ 0 w 227"/>
                <a:gd name="connsiteY1" fmla="*/ 0 h 113"/>
                <a:gd name="connsiteX2" fmla="*/ 0 w 227"/>
                <a:gd name="connsiteY2" fmla="*/ 0 h 113"/>
              </a:gdLst>
              <a:ahLst/>
              <a:cxnLst>
                <a:cxn ang="0">
                  <a:pos x="connsiteX0" y="connsiteY0"/>
                </a:cxn>
                <a:cxn ang="0">
                  <a:pos x="connsiteX1" y="connsiteY1"/>
                </a:cxn>
                <a:cxn ang="0">
                  <a:pos x="connsiteX2" y="connsiteY2"/>
                </a:cxn>
              </a:cxnLst>
              <a:rect l="l" t="t" r="r" b="b"/>
              <a:pathLst>
                <a:path w="227" h="113">
                  <a:moveTo>
                    <a:pt x="0" y="0"/>
                  </a:moveTo>
                  <a:lnTo>
                    <a:pt x="0" y="0"/>
                  </a:lnTo>
                  <a:cubicBezTo>
                    <a:pt x="0" y="0"/>
                    <a:pt x="512" y="256"/>
                    <a:pt x="0" y="0"/>
                  </a:cubicBezTo>
                  <a:close/>
                </a:path>
              </a:pathLst>
            </a:custGeom>
            <a:solidFill>
              <a:srgbClr val="FF725E"/>
            </a:solidFill>
            <a:ln w="12783" cap="flat">
              <a:noFill/>
              <a:prstDash val="solid"/>
              <a:miter/>
            </a:ln>
          </p:spPr>
          <p:txBody>
            <a:bodyPr rtlCol="0" anchor="ctr"/>
            <a:lstStyle/>
            <a:p>
              <a:endParaRPr lang="en-US"/>
            </a:p>
          </p:txBody>
        </p:sp>
        <p:sp>
          <p:nvSpPr>
            <p:cNvPr id="1322" name="Freeform: Shape 1321">
              <a:extLst>
                <a:ext uri="{FF2B5EF4-FFF2-40B4-BE49-F238E27FC236}">
                  <a16:creationId xmlns:a16="http://schemas.microsoft.com/office/drawing/2014/main" id="{C2A1838B-6907-9350-B4DC-333EB7747D7D}"/>
                </a:ext>
              </a:extLst>
            </p:cNvPr>
            <p:cNvSpPr/>
            <p:nvPr/>
          </p:nvSpPr>
          <p:spPr>
            <a:xfrm>
              <a:off x="3577200" y="6238105"/>
              <a:ext cx="767" cy="767"/>
            </a:xfrm>
            <a:custGeom>
              <a:avLst/>
              <a:gdLst>
                <a:gd name="connsiteX0" fmla="*/ 0 w 767"/>
                <a:gd name="connsiteY0" fmla="*/ 0 h 767"/>
                <a:gd name="connsiteX1" fmla="*/ 767 w 767"/>
                <a:gd name="connsiteY1" fmla="*/ 767 h 767"/>
                <a:gd name="connsiteX2" fmla="*/ 767 w 767"/>
                <a:gd name="connsiteY2" fmla="*/ 767 h 767"/>
              </a:gdLst>
              <a:ahLst/>
              <a:cxnLst>
                <a:cxn ang="0">
                  <a:pos x="connsiteX0" y="connsiteY0"/>
                </a:cxn>
                <a:cxn ang="0">
                  <a:pos x="connsiteX1" y="connsiteY1"/>
                </a:cxn>
                <a:cxn ang="0">
                  <a:pos x="connsiteX2" y="connsiteY2"/>
                </a:cxn>
              </a:cxnLst>
              <a:rect l="l" t="t" r="r" b="b"/>
              <a:pathLst>
                <a:path w="767" h="767">
                  <a:moveTo>
                    <a:pt x="0" y="0"/>
                  </a:moveTo>
                  <a:lnTo>
                    <a:pt x="767" y="767"/>
                  </a:lnTo>
                  <a:cubicBezTo>
                    <a:pt x="767" y="767"/>
                    <a:pt x="767" y="767"/>
                    <a:pt x="767" y="767"/>
                  </a:cubicBezTo>
                  <a:close/>
                </a:path>
              </a:pathLst>
            </a:custGeom>
            <a:solidFill>
              <a:srgbClr val="FF725E"/>
            </a:solidFill>
            <a:ln w="12783" cap="flat">
              <a:noFill/>
              <a:prstDash val="solid"/>
              <a:miter/>
            </a:ln>
          </p:spPr>
          <p:txBody>
            <a:bodyPr rtlCol="0" anchor="ctr"/>
            <a:lstStyle/>
            <a:p>
              <a:endParaRPr lang="en-US"/>
            </a:p>
          </p:txBody>
        </p:sp>
        <p:sp>
          <p:nvSpPr>
            <p:cNvPr id="1323" name="Freeform: Shape 1322">
              <a:extLst>
                <a:ext uri="{FF2B5EF4-FFF2-40B4-BE49-F238E27FC236}">
                  <a16:creationId xmlns:a16="http://schemas.microsoft.com/office/drawing/2014/main" id="{DE678B8D-5459-20C6-6606-C2B82BCC6C5B}"/>
                </a:ext>
              </a:extLst>
            </p:cNvPr>
            <p:cNvSpPr/>
            <p:nvPr/>
          </p:nvSpPr>
          <p:spPr>
            <a:xfrm>
              <a:off x="3383152" y="6071339"/>
              <a:ext cx="537" cy="242"/>
            </a:xfrm>
            <a:custGeom>
              <a:avLst/>
              <a:gdLst>
                <a:gd name="connsiteX0" fmla="*/ 537 w 537"/>
                <a:gd name="connsiteY0" fmla="*/ 242 h 242"/>
                <a:gd name="connsiteX1" fmla="*/ 537 w 537"/>
                <a:gd name="connsiteY1" fmla="*/ 242 h 242"/>
                <a:gd name="connsiteX2" fmla="*/ 537 w 537"/>
                <a:gd name="connsiteY2" fmla="*/ 242 h 242"/>
              </a:gdLst>
              <a:ahLst/>
              <a:cxnLst>
                <a:cxn ang="0">
                  <a:pos x="connsiteX0" y="connsiteY0"/>
                </a:cxn>
                <a:cxn ang="0">
                  <a:pos x="connsiteX1" y="connsiteY1"/>
                </a:cxn>
                <a:cxn ang="0">
                  <a:pos x="connsiteX2" y="connsiteY2"/>
                </a:cxn>
              </a:cxnLst>
              <a:rect l="l" t="t" r="r" b="b"/>
              <a:pathLst>
                <a:path w="537" h="242">
                  <a:moveTo>
                    <a:pt x="537" y="242"/>
                  </a:moveTo>
                  <a:lnTo>
                    <a:pt x="537" y="242"/>
                  </a:lnTo>
                  <a:cubicBezTo>
                    <a:pt x="-358" y="-142"/>
                    <a:pt x="25" y="-14"/>
                    <a:pt x="537" y="242"/>
                  </a:cubicBezTo>
                  <a:close/>
                </a:path>
              </a:pathLst>
            </a:custGeom>
            <a:solidFill>
              <a:srgbClr val="FF725E"/>
            </a:solidFill>
            <a:ln w="12783" cap="flat">
              <a:noFill/>
              <a:prstDash val="solid"/>
              <a:miter/>
            </a:ln>
          </p:spPr>
          <p:txBody>
            <a:bodyPr rtlCol="0" anchor="ctr"/>
            <a:lstStyle/>
            <a:p>
              <a:endParaRPr lang="en-US"/>
            </a:p>
          </p:txBody>
        </p:sp>
        <p:sp>
          <p:nvSpPr>
            <p:cNvPr id="1324" name="Freeform: Shape 1323">
              <a:extLst>
                <a:ext uri="{FF2B5EF4-FFF2-40B4-BE49-F238E27FC236}">
                  <a16:creationId xmlns:a16="http://schemas.microsoft.com/office/drawing/2014/main" id="{D0697E6A-F17A-DC74-03FF-10AEB9808580}"/>
                </a:ext>
              </a:extLst>
            </p:cNvPr>
            <p:cNvSpPr/>
            <p:nvPr/>
          </p:nvSpPr>
          <p:spPr>
            <a:xfrm>
              <a:off x="3508135" y="6185539"/>
              <a:ext cx="127" cy="128"/>
            </a:xfrm>
            <a:custGeom>
              <a:avLst/>
              <a:gdLst>
                <a:gd name="connsiteX0" fmla="*/ 0 w 127"/>
                <a:gd name="connsiteY0" fmla="*/ 128 h 128"/>
                <a:gd name="connsiteX1" fmla="*/ 128 w 127"/>
                <a:gd name="connsiteY1" fmla="*/ 128 h 128"/>
                <a:gd name="connsiteX2" fmla="*/ 0 w 127"/>
                <a:gd name="connsiteY2" fmla="*/ 0 h 128"/>
                <a:gd name="connsiteX3" fmla="*/ 0 w 127"/>
                <a:gd name="connsiteY3" fmla="*/ 128 h 128"/>
              </a:gdLst>
              <a:ahLst/>
              <a:cxnLst>
                <a:cxn ang="0">
                  <a:pos x="connsiteX0" y="connsiteY0"/>
                </a:cxn>
                <a:cxn ang="0">
                  <a:pos x="connsiteX1" y="connsiteY1"/>
                </a:cxn>
                <a:cxn ang="0">
                  <a:pos x="connsiteX2" y="connsiteY2"/>
                </a:cxn>
                <a:cxn ang="0">
                  <a:pos x="connsiteX3" y="connsiteY3"/>
                </a:cxn>
              </a:cxnLst>
              <a:rect l="l" t="t" r="r" b="b"/>
              <a:pathLst>
                <a:path w="127" h="128">
                  <a:moveTo>
                    <a:pt x="0" y="128"/>
                  </a:moveTo>
                  <a:lnTo>
                    <a:pt x="128" y="128"/>
                  </a:lnTo>
                  <a:lnTo>
                    <a:pt x="0" y="0"/>
                  </a:lnTo>
                  <a:lnTo>
                    <a:pt x="0" y="128"/>
                  </a:lnTo>
                  <a:close/>
                </a:path>
              </a:pathLst>
            </a:custGeom>
            <a:solidFill>
              <a:srgbClr val="FF725E"/>
            </a:solidFill>
            <a:ln w="12783" cap="flat">
              <a:noFill/>
              <a:prstDash val="solid"/>
              <a:miter/>
            </a:ln>
          </p:spPr>
          <p:txBody>
            <a:bodyPr rtlCol="0" anchor="ctr"/>
            <a:lstStyle/>
            <a:p>
              <a:endParaRPr lang="en-US"/>
            </a:p>
          </p:txBody>
        </p:sp>
        <p:sp>
          <p:nvSpPr>
            <p:cNvPr id="1325" name="Freeform: Shape 1324">
              <a:extLst>
                <a:ext uri="{FF2B5EF4-FFF2-40B4-BE49-F238E27FC236}">
                  <a16:creationId xmlns:a16="http://schemas.microsoft.com/office/drawing/2014/main" id="{46BAAEEC-EF87-31CC-8862-219E0AF1EB12}"/>
                </a:ext>
              </a:extLst>
            </p:cNvPr>
            <p:cNvSpPr/>
            <p:nvPr/>
          </p:nvSpPr>
          <p:spPr>
            <a:xfrm>
              <a:off x="3505832" y="6183621"/>
              <a:ext cx="2302" cy="1918"/>
            </a:xfrm>
            <a:custGeom>
              <a:avLst/>
              <a:gdLst>
                <a:gd name="connsiteX0" fmla="*/ 0 w 2302"/>
                <a:gd name="connsiteY0" fmla="*/ 640 h 1918"/>
                <a:gd name="connsiteX1" fmla="*/ 2302 w 2302"/>
                <a:gd name="connsiteY1" fmla="*/ 1919 h 1918"/>
                <a:gd name="connsiteX2" fmla="*/ 2302 w 2302"/>
                <a:gd name="connsiteY2" fmla="*/ 0 h 1918"/>
              </a:gdLst>
              <a:ahLst/>
              <a:cxnLst>
                <a:cxn ang="0">
                  <a:pos x="connsiteX0" y="connsiteY0"/>
                </a:cxn>
                <a:cxn ang="0">
                  <a:pos x="connsiteX1" y="connsiteY1"/>
                </a:cxn>
                <a:cxn ang="0">
                  <a:pos x="connsiteX2" y="connsiteY2"/>
                </a:cxn>
              </a:cxnLst>
              <a:rect l="l" t="t" r="r" b="b"/>
              <a:pathLst>
                <a:path w="2302" h="1918">
                  <a:moveTo>
                    <a:pt x="0" y="640"/>
                  </a:moveTo>
                  <a:cubicBezTo>
                    <a:pt x="938" y="635"/>
                    <a:pt x="1811" y="1119"/>
                    <a:pt x="2302" y="1919"/>
                  </a:cubicBezTo>
                  <a:lnTo>
                    <a:pt x="2302" y="0"/>
                  </a:lnTo>
                  <a:close/>
                </a:path>
              </a:pathLst>
            </a:custGeom>
            <a:solidFill>
              <a:srgbClr val="FF725E"/>
            </a:solidFill>
            <a:ln w="12783" cap="flat">
              <a:noFill/>
              <a:prstDash val="solid"/>
              <a:miter/>
            </a:ln>
          </p:spPr>
          <p:txBody>
            <a:bodyPr rtlCol="0" anchor="ctr"/>
            <a:lstStyle/>
            <a:p>
              <a:endParaRPr lang="en-US"/>
            </a:p>
          </p:txBody>
        </p:sp>
        <p:sp>
          <p:nvSpPr>
            <p:cNvPr id="1326" name="Freeform: Shape 1325">
              <a:extLst>
                <a:ext uri="{FF2B5EF4-FFF2-40B4-BE49-F238E27FC236}">
                  <a16:creationId xmlns:a16="http://schemas.microsoft.com/office/drawing/2014/main" id="{8A341585-09E2-EA8F-2ABD-6DC7B419F7E2}"/>
                </a:ext>
              </a:extLst>
            </p:cNvPr>
            <p:cNvSpPr/>
            <p:nvPr/>
          </p:nvSpPr>
          <p:spPr>
            <a:xfrm>
              <a:off x="3314624" y="6003349"/>
              <a:ext cx="274086" cy="242046"/>
            </a:xfrm>
            <a:custGeom>
              <a:avLst/>
              <a:gdLst>
                <a:gd name="connsiteX0" fmla="*/ 117667 w 274086"/>
                <a:gd name="connsiteY0" fmla="*/ 114787 h 242046"/>
                <a:gd name="connsiteX1" fmla="*/ 118562 w 274086"/>
                <a:gd name="connsiteY1" fmla="*/ 116450 h 242046"/>
                <a:gd name="connsiteX2" fmla="*/ 116132 w 274086"/>
                <a:gd name="connsiteY2" fmla="*/ 116450 h 242046"/>
                <a:gd name="connsiteX3" fmla="*/ 123039 w 274086"/>
                <a:gd name="connsiteY3" fmla="*/ 119520 h 242046"/>
                <a:gd name="connsiteX4" fmla="*/ 123039 w 274086"/>
                <a:gd name="connsiteY4" fmla="*/ 120671 h 242046"/>
                <a:gd name="connsiteX5" fmla="*/ 123039 w 274086"/>
                <a:gd name="connsiteY5" fmla="*/ 120671 h 242046"/>
                <a:gd name="connsiteX6" fmla="*/ 127259 w 274086"/>
                <a:gd name="connsiteY6" fmla="*/ 122845 h 242046"/>
                <a:gd name="connsiteX7" fmla="*/ 127259 w 274086"/>
                <a:gd name="connsiteY7" fmla="*/ 124124 h 242046"/>
                <a:gd name="connsiteX8" fmla="*/ 129433 w 274086"/>
                <a:gd name="connsiteY8" fmla="*/ 125275 h 242046"/>
                <a:gd name="connsiteX9" fmla="*/ 129433 w 274086"/>
                <a:gd name="connsiteY9" fmla="*/ 125275 h 242046"/>
                <a:gd name="connsiteX10" fmla="*/ 132119 w 274086"/>
                <a:gd name="connsiteY10" fmla="*/ 127449 h 242046"/>
                <a:gd name="connsiteX11" fmla="*/ 132119 w 274086"/>
                <a:gd name="connsiteY11" fmla="*/ 127449 h 242046"/>
                <a:gd name="connsiteX12" fmla="*/ 134549 w 274086"/>
                <a:gd name="connsiteY12" fmla="*/ 128089 h 242046"/>
                <a:gd name="connsiteX13" fmla="*/ 134549 w 274086"/>
                <a:gd name="connsiteY13" fmla="*/ 128089 h 242046"/>
                <a:gd name="connsiteX14" fmla="*/ 136340 w 274086"/>
                <a:gd name="connsiteY14" fmla="*/ 128984 h 242046"/>
                <a:gd name="connsiteX15" fmla="*/ 134038 w 274086"/>
                <a:gd name="connsiteY15" fmla="*/ 128217 h 242046"/>
                <a:gd name="connsiteX16" fmla="*/ 137619 w 274086"/>
                <a:gd name="connsiteY16" fmla="*/ 132437 h 242046"/>
                <a:gd name="connsiteX17" fmla="*/ 136084 w 274086"/>
                <a:gd name="connsiteY17" fmla="*/ 131414 h 242046"/>
                <a:gd name="connsiteX18" fmla="*/ 138642 w 274086"/>
                <a:gd name="connsiteY18" fmla="*/ 135763 h 242046"/>
                <a:gd name="connsiteX19" fmla="*/ 138642 w 274086"/>
                <a:gd name="connsiteY19" fmla="*/ 132565 h 242046"/>
                <a:gd name="connsiteX20" fmla="*/ 140689 w 274086"/>
                <a:gd name="connsiteY20" fmla="*/ 134100 h 242046"/>
                <a:gd name="connsiteX21" fmla="*/ 142223 w 274086"/>
                <a:gd name="connsiteY21" fmla="*/ 136146 h 242046"/>
                <a:gd name="connsiteX22" fmla="*/ 141456 w 274086"/>
                <a:gd name="connsiteY22" fmla="*/ 136914 h 242046"/>
                <a:gd name="connsiteX23" fmla="*/ 144014 w 274086"/>
                <a:gd name="connsiteY23" fmla="*/ 136914 h 242046"/>
                <a:gd name="connsiteX24" fmla="*/ 144781 w 274086"/>
                <a:gd name="connsiteY24" fmla="*/ 139728 h 242046"/>
                <a:gd name="connsiteX25" fmla="*/ 146700 w 274086"/>
                <a:gd name="connsiteY25" fmla="*/ 139728 h 242046"/>
                <a:gd name="connsiteX26" fmla="*/ 151944 w 274086"/>
                <a:gd name="connsiteY26" fmla="*/ 143692 h 242046"/>
                <a:gd name="connsiteX27" fmla="*/ 151944 w 274086"/>
                <a:gd name="connsiteY27" fmla="*/ 144460 h 242046"/>
                <a:gd name="connsiteX28" fmla="*/ 153479 w 274086"/>
                <a:gd name="connsiteY28" fmla="*/ 144460 h 242046"/>
                <a:gd name="connsiteX29" fmla="*/ 153479 w 274086"/>
                <a:gd name="connsiteY29" fmla="*/ 144460 h 242046"/>
                <a:gd name="connsiteX30" fmla="*/ 155781 w 274086"/>
                <a:gd name="connsiteY30" fmla="*/ 144460 h 242046"/>
                <a:gd name="connsiteX31" fmla="*/ 160001 w 274086"/>
                <a:gd name="connsiteY31" fmla="*/ 148808 h 242046"/>
                <a:gd name="connsiteX32" fmla="*/ 159234 w 274086"/>
                <a:gd name="connsiteY32" fmla="*/ 149448 h 242046"/>
                <a:gd name="connsiteX33" fmla="*/ 164222 w 274086"/>
                <a:gd name="connsiteY33" fmla="*/ 151622 h 242046"/>
                <a:gd name="connsiteX34" fmla="*/ 165373 w 274086"/>
                <a:gd name="connsiteY34" fmla="*/ 153669 h 242046"/>
                <a:gd name="connsiteX35" fmla="*/ 168699 w 274086"/>
                <a:gd name="connsiteY35" fmla="*/ 153669 h 242046"/>
                <a:gd name="connsiteX36" fmla="*/ 168699 w 274086"/>
                <a:gd name="connsiteY36" fmla="*/ 152006 h 242046"/>
                <a:gd name="connsiteX37" fmla="*/ 171256 w 274086"/>
                <a:gd name="connsiteY37" fmla="*/ 153541 h 242046"/>
                <a:gd name="connsiteX38" fmla="*/ 170233 w 274086"/>
                <a:gd name="connsiteY38" fmla="*/ 153541 h 242046"/>
                <a:gd name="connsiteX39" fmla="*/ 170873 w 274086"/>
                <a:gd name="connsiteY39" fmla="*/ 153541 h 242046"/>
                <a:gd name="connsiteX40" fmla="*/ 169594 w 274086"/>
                <a:gd name="connsiteY40" fmla="*/ 154436 h 242046"/>
                <a:gd name="connsiteX41" fmla="*/ 169594 w 274086"/>
                <a:gd name="connsiteY41" fmla="*/ 153285 h 242046"/>
                <a:gd name="connsiteX42" fmla="*/ 167419 w 274086"/>
                <a:gd name="connsiteY42" fmla="*/ 153924 h 242046"/>
                <a:gd name="connsiteX43" fmla="*/ 168315 w 274086"/>
                <a:gd name="connsiteY43" fmla="*/ 153924 h 242046"/>
                <a:gd name="connsiteX44" fmla="*/ 168315 w 274086"/>
                <a:gd name="connsiteY44" fmla="*/ 153924 h 242046"/>
                <a:gd name="connsiteX45" fmla="*/ 169210 w 274086"/>
                <a:gd name="connsiteY45" fmla="*/ 153924 h 242046"/>
                <a:gd name="connsiteX46" fmla="*/ 169210 w 274086"/>
                <a:gd name="connsiteY46" fmla="*/ 155203 h 242046"/>
                <a:gd name="connsiteX47" fmla="*/ 169210 w 274086"/>
                <a:gd name="connsiteY47" fmla="*/ 155203 h 242046"/>
                <a:gd name="connsiteX48" fmla="*/ 171512 w 274086"/>
                <a:gd name="connsiteY48" fmla="*/ 158273 h 242046"/>
                <a:gd name="connsiteX49" fmla="*/ 180593 w 274086"/>
                <a:gd name="connsiteY49" fmla="*/ 161982 h 242046"/>
                <a:gd name="connsiteX50" fmla="*/ 178803 w 274086"/>
                <a:gd name="connsiteY50" fmla="*/ 163517 h 242046"/>
                <a:gd name="connsiteX51" fmla="*/ 174582 w 274086"/>
                <a:gd name="connsiteY51" fmla="*/ 160063 h 242046"/>
                <a:gd name="connsiteX52" fmla="*/ 174582 w 274086"/>
                <a:gd name="connsiteY52" fmla="*/ 160959 h 242046"/>
                <a:gd name="connsiteX53" fmla="*/ 178163 w 274086"/>
                <a:gd name="connsiteY53" fmla="*/ 163005 h 242046"/>
                <a:gd name="connsiteX54" fmla="*/ 178803 w 274086"/>
                <a:gd name="connsiteY54" fmla="*/ 164924 h 242046"/>
                <a:gd name="connsiteX55" fmla="*/ 183279 w 274086"/>
                <a:gd name="connsiteY55" fmla="*/ 166714 h 242046"/>
                <a:gd name="connsiteX56" fmla="*/ 180977 w 274086"/>
                <a:gd name="connsiteY56" fmla="*/ 165947 h 242046"/>
                <a:gd name="connsiteX57" fmla="*/ 185198 w 274086"/>
                <a:gd name="connsiteY57" fmla="*/ 168633 h 242046"/>
                <a:gd name="connsiteX58" fmla="*/ 184302 w 274086"/>
                <a:gd name="connsiteY58" fmla="*/ 168633 h 242046"/>
                <a:gd name="connsiteX59" fmla="*/ 186476 w 274086"/>
                <a:gd name="connsiteY59" fmla="*/ 171063 h 242046"/>
                <a:gd name="connsiteX60" fmla="*/ 186476 w 274086"/>
                <a:gd name="connsiteY60" fmla="*/ 171063 h 242046"/>
                <a:gd name="connsiteX61" fmla="*/ 194790 w 274086"/>
                <a:gd name="connsiteY61" fmla="*/ 176818 h 242046"/>
                <a:gd name="connsiteX62" fmla="*/ 193127 w 274086"/>
                <a:gd name="connsiteY62" fmla="*/ 177841 h 242046"/>
                <a:gd name="connsiteX63" fmla="*/ 200290 w 274086"/>
                <a:gd name="connsiteY63" fmla="*/ 177841 h 242046"/>
                <a:gd name="connsiteX64" fmla="*/ 196452 w 274086"/>
                <a:gd name="connsiteY64" fmla="*/ 180399 h 242046"/>
                <a:gd name="connsiteX65" fmla="*/ 198882 w 274086"/>
                <a:gd name="connsiteY65" fmla="*/ 182574 h 242046"/>
                <a:gd name="connsiteX66" fmla="*/ 199650 w 274086"/>
                <a:gd name="connsiteY66" fmla="*/ 180911 h 242046"/>
                <a:gd name="connsiteX67" fmla="*/ 201185 w 274086"/>
                <a:gd name="connsiteY67" fmla="*/ 184620 h 242046"/>
                <a:gd name="connsiteX68" fmla="*/ 203487 w 274086"/>
                <a:gd name="connsiteY68" fmla="*/ 184620 h 242046"/>
                <a:gd name="connsiteX69" fmla="*/ 201952 w 274086"/>
                <a:gd name="connsiteY69" fmla="*/ 185771 h 242046"/>
                <a:gd name="connsiteX70" fmla="*/ 205277 w 274086"/>
                <a:gd name="connsiteY70" fmla="*/ 186539 h 242046"/>
                <a:gd name="connsiteX71" fmla="*/ 204382 w 274086"/>
                <a:gd name="connsiteY71" fmla="*/ 188329 h 242046"/>
                <a:gd name="connsiteX72" fmla="*/ 207068 w 274086"/>
                <a:gd name="connsiteY72" fmla="*/ 190503 h 242046"/>
                <a:gd name="connsiteX73" fmla="*/ 206301 w 274086"/>
                <a:gd name="connsiteY73" fmla="*/ 189352 h 242046"/>
                <a:gd name="connsiteX74" fmla="*/ 212951 w 274086"/>
                <a:gd name="connsiteY74" fmla="*/ 192166 h 242046"/>
                <a:gd name="connsiteX75" fmla="*/ 211800 w 274086"/>
                <a:gd name="connsiteY75" fmla="*/ 194468 h 242046"/>
                <a:gd name="connsiteX76" fmla="*/ 219986 w 274086"/>
                <a:gd name="connsiteY76" fmla="*/ 194468 h 242046"/>
                <a:gd name="connsiteX77" fmla="*/ 219986 w 274086"/>
                <a:gd name="connsiteY77" fmla="*/ 195236 h 242046"/>
                <a:gd name="connsiteX78" fmla="*/ 222032 w 274086"/>
                <a:gd name="connsiteY78" fmla="*/ 196259 h 242046"/>
                <a:gd name="connsiteX79" fmla="*/ 212823 w 274086"/>
                <a:gd name="connsiteY79" fmla="*/ 195108 h 242046"/>
                <a:gd name="connsiteX80" fmla="*/ 214102 w 274086"/>
                <a:gd name="connsiteY80" fmla="*/ 197026 h 242046"/>
                <a:gd name="connsiteX81" fmla="*/ 212440 w 274086"/>
                <a:gd name="connsiteY81" fmla="*/ 197026 h 242046"/>
                <a:gd name="connsiteX82" fmla="*/ 215509 w 274086"/>
                <a:gd name="connsiteY82" fmla="*/ 200224 h 242046"/>
                <a:gd name="connsiteX83" fmla="*/ 219218 w 274086"/>
                <a:gd name="connsiteY83" fmla="*/ 200224 h 242046"/>
                <a:gd name="connsiteX84" fmla="*/ 214870 w 274086"/>
                <a:gd name="connsiteY84" fmla="*/ 197794 h 242046"/>
                <a:gd name="connsiteX85" fmla="*/ 221265 w 274086"/>
                <a:gd name="connsiteY85" fmla="*/ 199712 h 242046"/>
                <a:gd name="connsiteX86" fmla="*/ 219346 w 274086"/>
                <a:gd name="connsiteY86" fmla="*/ 200991 h 242046"/>
                <a:gd name="connsiteX87" fmla="*/ 222032 w 274086"/>
                <a:gd name="connsiteY87" fmla="*/ 202909 h 242046"/>
                <a:gd name="connsiteX88" fmla="*/ 220625 w 274086"/>
                <a:gd name="connsiteY88" fmla="*/ 202910 h 242046"/>
                <a:gd name="connsiteX89" fmla="*/ 224590 w 274086"/>
                <a:gd name="connsiteY89" fmla="*/ 205979 h 242046"/>
                <a:gd name="connsiteX90" fmla="*/ 225869 w 274086"/>
                <a:gd name="connsiteY90" fmla="*/ 208153 h 242046"/>
                <a:gd name="connsiteX91" fmla="*/ 229322 w 274086"/>
                <a:gd name="connsiteY91" fmla="*/ 203293 h 242046"/>
                <a:gd name="connsiteX92" fmla="*/ 231624 w 274086"/>
                <a:gd name="connsiteY92" fmla="*/ 207770 h 242046"/>
                <a:gd name="connsiteX93" fmla="*/ 228939 w 274086"/>
                <a:gd name="connsiteY93" fmla="*/ 209560 h 242046"/>
                <a:gd name="connsiteX94" fmla="*/ 230218 w 274086"/>
                <a:gd name="connsiteY94" fmla="*/ 209560 h 242046"/>
                <a:gd name="connsiteX95" fmla="*/ 230218 w 274086"/>
                <a:gd name="connsiteY95" fmla="*/ 211095 h 242046"/>
                <a:gd name="connsiteX96" fmla="*/ 231369 w 274086"/>
                <a:gd name="connsiteY96" fmla="*/ 211095 h 242046"/>
                <a:gd name="connsiteX97" fmla="*/ 233927 w 274086"/>
                <a:gd name="connsiteY97" fmla="*/ 213653 h 242046"/>
                <a:gd name="connsiteX98" fmla="*/ 238147 w 274086"/>
                <a:gd name="connsiteY98" fmla="*/ 213653 h 242046"/>
                <a:gd name="connsiteX99" fmla="*/ 238147 w 274086"/>
                <a:gd name="connsiteY99" fmla="*/ 214548 h 242046"/>
                <a:gd name="connsiteX100" fmla="*/ 243903 w 274086"/>
                <a:gd name="connsiteY100" fmla="*/ 220560 h 242046"/>
                <a:gd name="connsiteX101" fmla="*/ 243903 w 274086"/>
                <a:gd name="connsiteY101" fmla="*/ 222094 h 242046"/>
                <a:gd name="connsiteX102" fmla="*/ 245566 w 274086"/>
                <a:gd name="connsiteY102" fmla="*/ 222862 h 242046"/>
                <a:gd name="connsiteX103" fmla="*/ 244287 w 274086"/>
                <a:gd name="connsiteY103" fmla="*/ 222862 h 242046"/>
                <a:gd name="connsiteX104" fmla="*/ 247868 w 274086"/>
                <a:gd name="connsiteY104" fmla="*/ 224525 h 242046"/>
                <a:gd name="connsiteX105" fmla="*/ 244414 w 274086"/>
                <a:gd name="connsiteY105" fmla="*/ 221711 h 242046"/>
                <a:gd name="connsiteX106" fmla="*/ 250809 w 274086"/>
                <a:gd name="connsiteY106" fmla="*/ 222990 h 242046"/>
                <a:gd name="connsiteX107" fmla="*/ 251577 w 274086"/>
                <a:gd name="connsiteY107" fmla="*/ 224525 h 242046"/>
                <a:gd name="connsiteX108" fmla="*/ 258483 w 274086"/>
                <a:gd name="connsiteY108" fmla="*/ 229001 h 242046"/>
                <a:gd name="connsiteX109" fmla="*/ 257332 w 274086"/>
                <a:gd name="connsiteY109" fmla="*/ 230920 h 242046"/>
                <a:gd name="connsiteX110" fmla="*/ 254135 w 274086"/>
                <a:gd name="connsiteY110" fmla="*/ 227466 h 242046"/>
                <a:gd name="connsiteX111" fmla="*/ 255158 w 274086"/>
                <a:gd name="connsiteY111" fmla="*/ 229001 h 242046"/>
                <a:gd name="connsiteX112" fmla="*/ 252983 w 274086"/>
                <a:gd name="connsiteY112" fmla="*/ 227210 h 242046"/>
                <a:gd name="connsiteX113" fmla="*/ 261169 w 274086"/>
                <a:gd name="connsiteY113" fmla="*/ 235908 h 242046"/>
                <a:gd name="connsiteX114" fmla="*/ 262832 w 274086"/>
                <a:gd name="connsiteY114" fmla="*/ 235908 h 242046"/>
                <a:gd name="connsiteX115" fmla="*/ 261809 w 274086"/>
                <a:gd name="connsiteY115" fmla="*/ 235268 h 242046"/>
                <a:gd name="connsiteX116" fmla="*/ 263215 w 274086"/>
                <a:gd name="connsiteY116" fmla="*/ 235268 h 242046"/>
                <a:gd name="connsiteX117" fmla="*/ 267948 w 274086"/>
                <a:gd name="connsiteY117" fmla="*/ 238465 h 242046"/>
                <a:gd name="connsiteX118" fmla="*/ 267948 w 274086"/>
                <a:gd name="connsiteY118" fmla="*/ 239361 h 242046"/>
                <a:gd name="connsiteX119" fmla="*/ 266669 w 274086"/>
                <a:gd name="connsiteY119" fmla="*/ 237826 h 242046"/>
                <a:gd name="connsiteX120" fmla="*/ 269866 w 274086"/>
                <a:gd name="connsiteY120" fmla="*/ 240768 h 242046"/>
                <a:gd name="connsiteX121" fmla="*/ 269227 w 274086"/>
                <a:gd name="connsiteY121" fmla="*/ 239233 h 242046"/>
                <a:gd name="connsiteX122" fmla="*/ 274087 w 274086"/>
                <a:gd name="connsiteY122" fmla="*/ 242047 h 242046"/>
                <a:gd name="connsiteX123" fmla="*/ 273448 w 274086"/>
                <a:gd name="connsiteY123" fmla="*/ 240128 h 242046"/>
                <a:gd name="connsiteX124" fmla="*/ 270122 w 274086"/>
                <a:gd name="connsiteY124" fmla="*/ 239105 h 242046"/>
                <a:gd name="connsiteX125" fmla="*/ 268076 w 274086"/>
                <a:gd name="connsiteY125" fmla="*/ 234884 h 242046"/>
                <a:gd name="connsiteX126" fmla="*/ 266925 w 274086"/>
                <a:gd name="connsiteY126" fmla="*/ 234884 h 242046"/>
                <a:gd name="connsiteX127" fmla="*/ 266925 w 274086"/>
                <a:gd name="connsiteY127" fmla="*/ 234884 h 242046"/>
                <a:gd name="connsiteX128" fmla="*/ 266925 w 274086"/>
                <a:gd name="connsiteY128" fmla="*/ 235908 h 242046"/>
                <a:gd name="connsiteX129" fmla="*/ 262960 w 274086"/>
                <a:gd name="connsiteY129" fmla="*/ 233733 h 242046"/>
                <a:gd name="connsiteX130" fmla="*/ 262960 w 274086"/>
                <a:gd name="connsiteY130" fmla="*/ 233733 h 242046"/>
                <a:gd name="connsiteX131" fmla="*/ 261553 w 274086"/>
                <a:gd name="connsiteY131" fmla="*/ 233733 h 242046"/>
                <a:gd name="connsiteX132" fmla="*/ 262448 w 274086"/>
                <a:gd name="connsiteY132" fmla="*/ 232454 h 242046"/>
                <a:gd name="connsiteX133" fmla="*/ 260913 w 274086"/>
                <a:gd name="connsiteY133" fmla="*/ 231047 h 242046"/>
                <a:gd name="connsiteX134" fmla="*/ 258100 w 274086"/>
                <a:gd name="connsiteY134" fmla="*/ 228106 h 242046"/>
                <a:gd name="connsiteX135" fmla="*/ 256821 w 274086"/>
                <a:gd name="connsiteY135" fmla="*/ 227210 h 242046"/>
                <a:gd name="connsiteX136" fmla="*/ 254007 w 274086"/>
                <a:gd name="connsiteY136" fmla="*/ 225292 h 242046"/>
                <a:gd name="connsiteX137" fmla="*/ 254007 w 274086"/>
                <a:gd name="connsiteY137" fmla="*/ 225292 h 242046"/>
                <a:gd name="connsiteX138" fmla="*/ 246333 w 274086"/>
                <a:gd name="connsiteY138" fmla="*/ 218257 h 242046"/>
                <a:gd name="connsiteX139" fmla="*/ 243264 w 274086"/>
                <a:gd name="connsiteY139" fmla="*/ 215700 h 242046"/>
                <a:gd name="connsiteX140" fmla="*/ 243263 w 274086"/>
                <a:gd name="connsiteY140" fmla="*/ 215060 h 242046"/>
                <a:gd name="connsiteX141" fmla="*/ 239682 w 274086"/>
                <a:gd name="connsiteY141" fmla="*/ 211735 h 242046"/>
                <a:gd name="connsiteX142" fmla="*/ 233287 w 274086"/>
                <a:gd name="connsiteY142" fmla="*/ 205084 h 242046"/>
                <a:gd name="connsiteX143" fmla="*/ 232648 w 274086"/>
                <a:gd name="connsiteY143" fmla="*/ 205084 h 242046"/>
                <a:gd name="connsiteX144" fmla="*/ 228299 w 274086"/>
                <a:gd name="connsiteY144" fmla="*/ 201886 h 242046"/>
                <a:gd name="connsiteX145" fmla="*/ 228299 w 274086"/>
                <a:gd name="connsiteY145" fmla="*/ 201886 h 242046"/>
                <a:gd name="connsiteX146" fmla="*/ 222927 w 274086"/>
                <a:gd name="connsiteY146" fmla="*/ 196515 h 242046"/>
                <a:gd name="connsiteX147" fmla="*/ 224078 w 274086"/>
                <a:gd name="connsiteY147" fmla="*/ 197538 h 242046"/>
                <a:gd name="connsiteX148" fmla="*/ 216404 w 274086"/>
                <a:gd name="connsiteY148" fmla="*/ 190503 h 242046"/>
                <a:gd name="connsiteX149" fmla="*/ 214998 w 274086"/>
                <a:gd name="connsiteY149" fmla="*/ 189352 h 242046"/>
                <a:gd name="connsiteX150" fmla="*/ 214998 w 274086"/>
                <a:gd name="connsiteY150" fmla="*/ 189352 h 242046"/>
                <a:gd name="connsiteX151" fmla="*/ 214998 w 274086"/>
                <a:gd name="connsiteY151" fmla="*/ 188329 h 242046"/>
                <a:gd name="connsiteX152" fmla="*/ 214998 w 274086"/>
                <a:gd name="connsiteY152" fmla="*/ 189225 h 242046"/>
                <a:gd name="connsiteX153" fmla="*/ 212951 w 274086"/>
                <a:gd name="connsiteY153" fmla="*/ 187818 h 242046"/>
                <a:gd name="connsiteX154" fmla="*/ 212951 w 274086"/>
                <a:gd name="connsiteY154" fmla="*/ 186922 h 242046"/>
                <a:gd name="connsiteX155" fmla="*/ 212951 w 274086"/>
                <a:gd name="connsiteY155" fmla="*/ 186922 h 242046"/>
                <a:gd name="connsiteX156" fmla="*/ 212184 w 274086"/>
                <a:gd name="connsiteY156" fmla="*/ 186922 h 242046"/>
                <a:gd name="connsiteX157" fmla="*/ 210905 w 274086"/>
                <a:gd name="connsiteY157" fmla="*/ 186922 h 242046"/>
                <a:gd name="connsiteX158" fmla="*/ 209115 w 274086"/>
                <a:gd name="connsiteY158" fmla="*/ 184109 h 242046"/>
                <a:gd name="connsiteX159" fmla="*/ 204254 w 274086"/>
                <a:gd name="connsiteY159" fmla="*/ 182062 h 242046"/>
                <a:gd name="connsiteX160" fmla="*/ 204254 w 274086"/>
                <a:gd name="connsiteY160" fmla="*/ 182062 h 242046"/>
                <a:gd name="connsiteX161" fmla="*/ 202080 w 274086"/>
                <a:gd name="connsiteY161" fmla="*/ 180144 h 242046"/>
                <a:gd name="connsiteX162" fmla="*/ 202080 w 274086"/>
                <a:gd name="connsiteY162" fmla="*/ 179120 h 242046"/>
                <a:gd name="connsiteX163" fmla="*/ 199522 w 274086"/>
                <a:gd name="connsiteY163" fmla="*/ 179120 h 242046"/>
                <a:gd name="connsiteX164" fmla="*/ 200290 w 274086"/>
                <a:gd name="connsiteY164" fmla="*/ 177586 h 242046"/>
                <a:gd name="connsiteX165" fmla="*/ 195301 w 274086"/>
                <a:gd name="connsiteY165" fmla="*/ 175156 h 242046"/>
                <a:gd name="connsiteX166" fmla="*/ 195301 w 274086"/>
                <a:gd name="connsiteY166" fmla="*/ 175156 h 242046"/>
                <a:gd name="connsiteX167" fmla="*/ 192744 w 274086"/>
                <a:gd name="connsiteY167" fmla="*/ 173365 h 242046"/>
                <a:gd name="connsiteX168" fmla="*/ 181616 w 274086"/>
                <a:gd name="connsiteY168" fmla="*/ 161726 h 242046"/>
                <a:gd name="connsiteX169" fmla="*/ 179186 w 274086"/>
                <a:gd name="connsiteY169" fmla="*/ 160319 h 242046"/>
                <a:gd name="connsiteX170" fmla="*/ 179186 w 274086"/>
                <a:gd name="connsiteY170" fmla="*/ 159296 h 242046"/>
                <a:gd name="connsiteX171" fmla="*/ 174326 w 274086"/>
                <a:gd name="connsiteY171" fmla="*/ 155587 h 242046"/>
                <a:gd name="connsiteX172" fmla="*/ 175221 w 274086"/>
                <a:gd name="connsiteY172" fmla="*/ 155587 h 242046"/>
                <a:gd name="connsiteX173" fmla="*/ 174198 w 274086"/>
                <a:gd name="connsiteY173" fmla="*/ 154820 h 242046"/>
                <a:gd name="connsiteX174" fmla="*/ 175221 w 274086"/>
                <a:gd name="connsiteY174" fmla="*/ 154820 h 242046"/>
                <a:gd name="connsiteX175" fmla="*/ 170873 w 274086"/>
                <a:gd name="connsiteY175" fmla="*/ 154820 h 242046"/>
                <a:gd name="connsiteX176" fmla="*/ 168314 w 274086"/>
                <a:gd name="connsiteY176" fmla="*/ 152901 h 242046"/>
                <a:gd name="connsiteX177" fmla="*/ 169338 w 274086"/>
                <a:gd name="connsiteY177" fmla="*/ 152901 h 242046"/>
                <a:gd name="connsiteX178" fmla="*/ 164350 w 274086"/>
                <a:gd name="connsiteY178" fmla="*/ 149064 h 242046"/>
                <a:gd name="connsiteX179" fmla="*/ 163199 w 274086"/>
                <a:gd name="connsiteY179" fmla="*/ 148041 h 242046"/>
                <a:gd name="connsiteX180" fmla="*/ 159745 w 274086"/>
                <a:gd name="connsiteY180" fmla="*/ 144844 h 242046"/>
                <a:gd name="connsiteX181" fmla="*/ 159745 w 274086"/>
                <a:gd name="connsiteY181" fmla="*/ 144844 h 242046"/>
                <a:gd name="connsiteX182" fmla="*/ 156676 w 274086"/>
                <a:gd name="connsiteY182" fmla="*/ 142797 h 242046"/>
                <a:gd name="connsiteX183" fmla="*/ 156676 w 274086"/>
                <a:gd name="connsiteY183" fmla="*/ 142797 h 242046"/>
                <a:gd name="connsiteX184" fmla="*/ 152839 w 274086"/>
                <a:gd name="connsiteY184" fmla="*/ 138449 h 242046"/>
                <a:gd name="connsiteX185" fmla="*/ 152839 w 274086"/>
                <a:gd name="connsiteY185" fmla="*/ 139216 h 242046"/>
                <a:gd name="connsiteX186" fmla="*/ 148746 w 274086"/>
                <a:gd name="connsiteY186" fmla="*/ 134995 h 242046"/>
                <a:gd name="connsiteX187" fmla="*/ 148746 w 274086"/>
                <a:gd name="connsiteY187" fmla="*/ 135891 h 242046"/>
                <a:gd name="connsiteX188" fmla="*/ 146828 w 274086"/>
                <a:gd name="connsiteY188" fmla="*/ 130775 h 242046"/>
                <a:gd name="connsiteX189" fmla="*/ 147595 w 274086"/>
                <a:gd name="connsiteY189" fmla="*/ 130775 h 242046"/>
                <a:gd name="connsiteX190" fmla="*/ 144653 w 274086"/>
                <a:gd name="connsiteY190" fmla="*/ 129752 h 242046"/>
                <a:gd name="connsiteX191" fmla="*/ 144653 w 274086"/>
                <a:gd name="connsiteY191" fmla="*/ 127833 h 242046"/>
                <a:gd name="connsiteX192" fmla="*/ 138898 w 274086"/>
                <a:gd name="connsiteY192" fmla="*/ 123612 h 242046"/>
                <a:gd name="connsiteX193" fmla="*/ 138003 w 274086"/>
                <a:gd name="connsiteY193" fmla="*/ 124380 h 242046"/>
                <a:gd name="connsiteX194" fmla="*/ 133398 w 274086"/>
                <a:gd name="connsiteY194" fmla="*/ 119775 h 242046"/>
                <a:gd name="connsiteX195" fmla="*/ 133398 w 274086"/>
                <a:gd name="connsiteY195" fmla="*/ 119775 h 242046"/>
                <a:gd name="connsiteX196" fmla="*/ 128666 w 274086"/>
                <a:gd name="connsiteY196" fmla="*/ 117217 h 242046"/>
                <a:gd name="connsiteX197" fmla="*/ 123167 w 274086"/>
                <a:gd name="connsiteY197" fmla="*/ 110695 h 242046"/>
                <a:gd name="connsiteX198" fmla="*/ 119969 w 274086"/>
                <a:gd name="connsiteY198" fmla="*/ 108009 h 242046"/>
                <a:gd name="connsiteX199" fmla="*/ 119969 w 274086"/>
                <a:gd name="connsiteY199" fmla="*/ 108009 h 242046"/>
                <a:gd name="connsiteX200" fmla="*/ 115876 w 274086"/>
                <a:gd name="connsiteY200" fmla="*/ 105707 h 242046"/>
                <a:gd name="connsiteX201" fmla="*/ 115876 w 274086"/>
                <a:gd name="connsiteY201" fmla="*/ 105707 h 242046"/>
                <a:gd name="connsiteX202" fmla="*/ 109737 w 274086"/>
                <a:gd name="connsiteY202" fmla="*/ 101230 h 242046"/>
                <a:gd name="connsiteX203" fmla="*/ 109737 w 274086"/>
                <a:gd name="connsiteY203" fmla="*/ 100463 h 242046"/>
                <a:gd name="connsiteX204" fmla="*/ 102958 w 274086"/>
                <a:gd name="connsiteY204" fmla="*/ 93812 h 242046"/>
                <a:gd name="connsiteX205" fmla="*/ 102958 w 274086"/>
                <a:gd name="connsiteY205" fmla="*/ 93812 h 242046"/>
                <a:gd name="connsiteX206" fmla="*/ 93750 w 274086"/>
                <a:gd name="connsiteY206" fmla="*/ 86394 h 242046"/>
                <a:gd name="connsiteX207" fmla="*/ 91064 w 274086"/>
                <a:gd name="connsiteY207" fmla="*/ 84987 h 242046"/>
                <a:gd name="connsiteX208" fmla="*/ 91064 w 274086"/>
                <a:gd name="connsiteY208" fmla="*/ 86905 h 242046"/>
                <a:gd name="connsiteX209" fmla="*/ 90296 w 274086"/>
                <a:gd name="connsiteY209" fmla="*/ 84859 h 242046"/>
                <a:gd name="connsiteX210" fmla="*/ 90296 w 274086"/>
                <a:gd name="connsiteY210" fmla="*/ 84859 h 242046"/>
                <a:gd name="connsiteX211" fmla="*/ 87994 w 274086"/>
                <a:gd name="connsiteY211" fmla="*/ 80766 h 242046"/>
                <a:gd name="connsiteX212" fmla="*/ 72902 w 274086"/>
                <a:gd name="connsiteY212" fmla="*/ 65930 h 242046"/>
                <a:gd name="connsiteX213" fmla="*/ 72902 w 274086"/>
                <a:gd name="connsiteY213" fmla="*/ 67337 h 242046"/>
                <a:gd name="connsiteX214" fmla="*/ 71240 w 274086"/>
                <a:gd name="connsiteY214" fmla="*/ 65674 h 242046"/>
                <a:gd name="connsiteX215" fmla="*/ 72391 w 274086"/>
                <a:gd name="connsiteY215" fmla="*/ 65674 h 242046"/>
                <a:gd name="connsiteX216" fmla="*/ 69705 w 274086"/>
                <a:gd name="connsiteY216" fmla="*/ 64267 h 242046"/>
                <a:gd name="connsiteX217" fmla="*/ 70856 w 274086"/>
                <a:gd name="connsiteY217" fmla="*/ 63500 h 242046"/>
                <a:gd name="connsiteX218" fmla="*/ 69833 w 274086"/>
                <a:gd name="connsiteY218" fmla="*/ 62605 h 242046"/>
                <a:gd name="connsiteX219" fmla="*/ 69833 w 274086"/>
                <a:gd name="connsiteY219" fmla="*/ 62605 h 242046"/>
                <a:gd name="connsiteX220" fmla="*/ 66763 w 274086"/>
                <a:gd name="connsiteY220" fmla="*/ 61198 h 242046"/>
                <a:gd name="connsiteX221" fmla="*/ 66763 w 274086"/>
                <a:gd name="connsiteY221" fmla="*/ 59791 h 242046"/>
                <a:gd name="connsiteX222" fmla="*/ 66763 w 274086"/>
                <a:gd name="connsiteY222" fmla="*/ 59791 h 242046"/>
                <a:gd name="connsiteX223" fmla="*/ 64589 w 274086"/>
                <a:gd name="connsiteY223" fmla="*/ 57744 h 242046"/>
                <a:gd name="connsiteX224" fmla="*/ 64589 w 274086"/>
                <a:gd name="connsiteY224" fmla="*/ 59151 h 242046"/>
                <a:gd name="connsiteX225" fmla="*/ 62926 w 274086"/>
                <a:gd name="connsiteY225" fmla="*/ 59151 h 242046"/>
                <a:gd name="connsiteX226" fmla="*/ 54485 w 274086"/>
                <a:gd name="connsiteY226" fmla="*/ 50070 h 242046"/>
                <a:gd name="connsiteX227" fmla="*/ 49625 w 274086"/>
                <a:gd name="connsiteY227" fmla="*/ 46489 h 242046"/>
                <a:gd name="connsiteX228" fmla="*/ 48218 w 274086"/>
                <a:gd name="connsiteY228" fmla="*/ 46489 h 242046"/>
                <a:gd name="connsiteX229" fmla="*/ 45916 w 274086"/>
                <a:gd name="connsiteY229" fmla="*/ 41246 h 242046"/>
                <a:gd name="connsiteX230" fmla="*/ 42334 w 274086"/>
                <a:gd name="connsiteY230" fmla="*/ 40222 h 242046"/>
                <a:gd name="connsiteX231" fmla="*/ 42334 w 274086"/>
                <a:gd name="connsiteY231" fmla="*/ 38432 h 242046"/>
                <a:gd name="connsiteX232" fmla="*/ 32614 w 274086"/>
                <a:gd name="connsiteY232" fmla="*/ 29223 h 242046"/>
                <a:gd name="connsiteX233" fmla="*/ 31719 w 274086"/>
                <a:gd name="connsiteY233" fmla="*/ 29223 h 242046"/>
                <a:gd name="connsiteX234" fmla="*/ 30696 w 274086"/>
                <a:gd name="connsiteY234" fmla="*/ 26537 h 242046"/>
                <a:gd name="connsiteX235" fmla="*/ 28394 w 274086"/>
                <a:gd name="connsiteY235" fmla="*/ 25258 h 242046"/>
                <a:gd name="connsiteX236" fmla="*/ 28394 w 274086"/>
                <a:gd name="connsiteY236" fmla="*/ 25258 h 242046"/>
                <a:gd name="connsiteX237" fmla="*/ 8058 w 274086"/>
                <a:gd name="connsiteY237" fmla="*/ 4922 h 242046"/>
                <a:gd name="connsiteX238" fmla="*/ 7290 w 274086"/>
                <a:gd name="connsiteY238" fmla="*/ 4922 h 242046"/>
                <a:gd name="connsiteX239" fmla="*/ 6651 w 274086"/>
                <a:gd name="connsiteY239" fmla="*/ 5818 h 242046"/>
                <a:gd name="connsiteX240" fmla="*/ 4349 w 274086"/>
                <a:gd name="connsiteY240" fmla="*/ 2364 h 242046"/>
                <a:gd name="connsiteX241" fmla="*/ 128 w 274086"/>
                <a:gd name="connsiteY241" fmla="*/ 62 h 242046"/>
                <a:gd name="connsiteX242" fmla="*/ 1151 w 274086"/>
                <a:gd name="connsiteY242" fmla="*/ 62 h 242046"/>
                <a:gd name="connsiteX243" fmla="*/ 0 w 274086"/>
                <a:gd name="connsiteY243" fmla="*/ 4539 h 242046"/>
                <a:gd name="connsiteX244" fmla="*/ 5883 w 274086"/>
                <a:gd name="connsiteY244" fmla="*/ 10038 h 242046"/>
                <a:gd name="connsiteX245" fmla="*/ 5244 w 274086"/>
                <a:gd name="connsiteY245" fmla="*/ 10038 h 242046"/>
                <a:gd name="connsiteX246" fmla="*/ 8058 w 274086"/>
                <a:gd name="connsiteY246" fmla="*/ 12085 h 242046"/>
                <a:gd name="connsiteX247" fmla="*/ 8058 w 274086"/>
                <a:gd name="connsiteY247" fmla="*/ 12085 h 242046"/>
                <a:gd name="connsiteX248" fmla="*/ 16883 w 274086"/>
                <a:gd name="connsiteY248" fmla="*/ 21166 h 242046"/>
                <a:gd name="connsiteX249" fmla="*/ 16883 w 274086"/>
                <a:gd name="connsiteY249" fmla="*/ 20270 h 242046"/>
                <a:gd name="connsiteX250" fmla="*/ 18034 w 274086"/>
                <a:gd name="connsiteY250" fmla="*/ 22061 h 242046"/>
                <a:gd name="connsiteX251" fmla="*/ 18034 w 274086"/>
                <a:gd name="connsiteY251" fmla="*/ 19631 h 242046"/>
                <a:gd name="connsiteX252" fmla="*/ 23789 w 274086"/>
                <a:gd name="connsiteY252" fmla="*/ 27305 h 242046"/>
                <a:gd name="connsiteX253" fmla="*/ 25324 w 274086"/>
                <a:gd name="connsiteY253" fmla="*/ 27305 h 242046"/>
                <a:gd name="connsiteX254" fmla="*/ 25324 w 274086"/>
                <a:gd name="connsiteY254" fmla="*/ 27944 h 242046"/>
                <a:gd name="connsiteX255" fmla="*/ 26091 w 274086"/>
                <a:gd name="connsiteY255" fmla="*/ 27944 h 242046"/>
                <a:gd name="connsiteX256" fmla="*/ 26731 w 274086"/>
                <a:gd name="connsiteY256" fmla="*/ 29990 h 242046"/>
                <a:gd name="connsiteX257" fmla="*/ 25708 w 274086"/>
                <a:gd name="connsiteY257" fmla="*/ 29990 h 242046"/>
                <a:gd name="connsiteX258" fmla="*/ 29417 w 274086"/>
                <a:gd name="connsiteY258" fmla="*/ 33316 h 242046"/>
                <a:gd name="connsiteX259" fmla="*/ 28266 w 274086"/>
                <a:gd name="connsiteY259" fmla="*/ 31909 h 242046"/>
                <a:gd name="connsiteX260" fmla="*/ 41055 w 274086"/>
                <a:gd name="connsiteY260" fmla="*/ 42013 h 242046"/>
                <a:gd name="connsiteX261" fmla="*/ 41055 w 274086"/>
                <a:gd name="connsiteY261" fmla="*/ 42013 h 242046"/>
                <a:gd name="connsiteX262" fmla="*/ 46171 w 274086"/>
                <a:gd name="connsiteY262" fmla="*/ 46745 h 242046"/>
                <a:gd name="connsiteX263" fmla="*/ 46171 w 274086"/>
                <a:gd name="connsiteY263" fmla="*/ 46745 h 242046"/>
                <a:gd name="connsiteX264" fmla="*/ 48729 w 274086"/>
                <a:gd name="connsiteY264" fmla="*/ 48408 h 242046"/>
                <a:gd name="connsiteX265" fmla="*/ 48729 w 274086"/>
                <a:gd name="connsiteY265" fmla="*/ 49687 h 242046"/>
                <a:gd name="connsiteX266" fmla="*/ 53334 w 274086"/>
                <a:gd name="connsiteY266" fmla="*/ 51350 h 242046"/>
                <a:gd name="connsiteX267" fmla="*/ 53334 w 274086"/>
                <a:gd name="connsiteY267" fmla="*/ 52245 h 242046"/>
                <a:gd name="connsiteX268" fmla="*/ 56147 w 274086"/>
                <a:gd name="connsiteY268" fmla="*/ 53524 h 242046"/>
                <a:gd name="connsiteX269" fmla="*/ 54741 w 274086"/>
                <a:gd name="connsiteY269" fmla="*/ 54291 h 242046"/>
                <a:gd name="connsiteX270" fmla="*/ 60368 w 274086"/>
                <a:gd name="connsiteY270" fmla="*/ 60302 h 242046"/>
                <a:gd name="connsiteX271" fmla="*/ 59345 w 274086"/>
                <a:gd name="connsiteY271" fmla="*/ 57617 h 242046"/>
                <a:gd name="connsiteX272" fmla="*/ 62159 w 274086"/>
                <a:gd name="connsiteY272" fmla="*/ 58768 h 242046"/>
                <a:gd name="connsiteX273" fmla="*/ 65100 w 274086"/>
                <a:gd name="connsiteY273" fmla="*/ 64139 h 242046"/>
                <a:gd name="connsiteX274" fmla="*/ 65100 w 274086"/>
                <a:gd name="connsiteY274" fmla="*/ 64139 h 242046"/>
                <a:gd name="connsiteX275" fmla="*/ 68042 w 274086"/>
                <a:gd name="connsiteY275" fmla="*/ 66953 h 242046"/>
                <a:gd name="connsiteX276" fmla="*/ 70600 w 274086"/>
                <a:gd name="connsiteY276" fmla="*/ 67593 h 242046"/>
                <a:gd name="connsiteX277" fmla="*/ 68042 w 274086"/>
                <a:gd name="connsiteY277" fmla="*/ 65674 h 242046"/>
                <a:gd name="connsiteX278" fmla="*/ 73414 w 274086"/>
                <a:gd name="connsiteY278" fmla="*/ 69127 h 242046"/>
                <a:gd name="connsiteX279" fmla="*/ 71751 w 274086"/>
                <a:gd name="connsiteY279" fmla="*/ 69127 h 242046"/>
                <a:gd name="connsiteX280" fmla="*/ 73542 w 274086"/>
                <a:gd name="connsiteY280" fmla="*/ 70918 h 242046"/>
                <a:gd name="connsiteX281" fmla="*/ 68426 w 274086"/>
                <a:gd name="connsiteY281" fmla="*/ 67976 h 242046"/>
                <a:gd name="connsiteX282" fmla="*/ 70089 w 274086"/>
                <a:gd name="connsiteY282" fmla="*/ 70151 h 242046"/>
                <a:gd name="connsiteX283" fmla="*/ 75077 w 274086"/>
                <a:gd name="connsiteY283" fmla="*/ 73092 h 242046"/>
                <a:gd name="connsiteX284" fmla="*/ 74437 w 274086"/>
                <a:gd name="connsiteY284" fmla="*/ 73092 h 242046"/>
                <a:gd name="connsiteX285" fmla="*/ 76100 w 274086"/>
                <a:gd name="connsiteY285" fmla="*/ 73988 h 242046"/>
                <a:gd name="connsiteX286" fmla="*/ 74565 w 274086"/>
                <a:gd name="connsiteY286" fmla="*/ 73988 h 242046"/>
                <a:gd name="connsiteX287" fmla="*/ 78274 w 274086"/>
                <a:gd name="connsiteY287" fmla="*/ 77825 h 242046"/>
                <a:gd name="connsiteX288" fmla="*/ 77507 w 274086"/>
                <a:gd name="connsiteY288" fmla="*/ 75139 h 242046"/>
                <a:gd name="connsiteX289" fmla="*/ 82239 w 274086"/>
                <a:gd name="connsiteY289" fmla="*/ 81661 h 242046"/>
                <a:gd name="connsiteX290" fmla="*/ 81599 w 274086"/>
                <a:gd name="connsiteY290" fmla="*/ 79999 h 242046"/>
                <a:gd name="connsiteX291" fmla="*/ 83262 w 274086"/>
                <a:gd name="connsiteY291" fmla="*/ 82557 h 242046"/>
                <a:gd name="connsiteX292" fmla="*/ 84669 w 274086"/>
                <a:gd name="connsiteY292" fmla="*/ 82557 h 242046"/>
                <a:gd name="connsiteX293" fmla="*/ 87483 w 274086"/>
                <a:gd name="connsiteY293" fmla="*/ 84220 h 242046"/>
                <a:gd name="connsiteX294" fmla="*/ 87483 w 274086"/>
                <a:gd name="connsiteY294" fmla="*/ 84220 h 242046"/>
                <a:gd name="connsiteX295" fmla="*/ 91448 w 274086"/>
                <a:gd name="connsiteY295" fmla="*/ 86522 h 242046"/>
                <a:gd name="connsiteX296" fmla="*/ 89657 w 274086"/>
                <a:gd name="connsiteY296" fmla="*/ 86522 h 242046"/>
                <a:gd name="connsiteX297" fmla="*/ 91192 w 274086"/>
                <a:gd name="connsiteY297" fmla="*/ 87673 h 242046"/>
                <a:gd name="connsiteX298" fmla="*/ 90296 w 274086"/>
                <a:gd name="connsiteY298" fmla="*/ 87673 h 242046"/>
                <a:gd name="connsiteX299" fmla="*/ 93878 w 274086"/>
                <a:gd name="connsiteY299" fmla="*/ 90487 h 242046"/>
                <a:gd name="connsiteX300" fmla="*/ 96308 w 274086"/>
                <a:gd name="connsiteY300" fmla="*/ 90487 h 242046"/>
                <a:gd name="connsiteX301" fmla="*/ 97203 w 274086"/>
                <a:gd name="connsiteY301" fmla="*/ 92149 h 242046"/>
                <a:gd name="connsiteX302" fmla="*/ 95284 w 274086"/>
                <a:gd name="connsiteY302" fmla="*/ 90998 h 242046"/>
                <a:gd name="connsiteX303" fmla="*/ 94389 w 274086"/>
                <a:gd name="connsiteY303" fmla="*/ 90998 h 242046"/>
                <a:gd name="connsiteX304" fmla="*/ 97331 w 274086"/>
                <a:gd name="connsiteY304" fmla="*/ 93812 h 242046"/>
                <a:gd name="connsiteX305" fmla="*/ 97331 w 274086"/>
                <a:gd name="connsiteY305" fmla="*/ 93044 h 242046"/>
                <a:gd name="connsiteX306" fmla="*/ 100656 w 274086"/>
                <a:gd name="connsiteY306" fmla="*/ 94579 h 242046"/>
                <a:gd name="connsiteX307" fmla="*/ 99889 w 274086"/>
                <a:gd name="connsiteY307" fmla="*/ 94579 h 242046"/>
                <a:gd name="connsiteX308" fmla="*/ 101935 w 274086"/>
                <a:gd name="connsiteY308" fmla="*/ 95730 h 242046"/>
                <a:gd name="connsiteX309" fmla="*/ 99633 w 274086"/>
                <a:gd name="connsiteY309" fmla="*/ 95730 h 242046"/>
                <a:gd name="connsiteX310" fmla="*/ 102703 w 274086"/>
                <a:gd name="connsiteY310" fmla="*/ 97521 h 242046"/>
                <a:gd name="connsiteX311" fmla="*/ 102703 w 274086"/>
                <a:gd name="connsiteY311" fmla="*/ 99056 h 242046"/>
                <a:gd name="connsiteX312" fmla="*/ 108458 w 274086"/>
                <a:gd name="connsiteY312" fmla="*/ 103276 h 242046"/>
                <a:gd name="connsiteX313" fmla="*/ 109353 w 274086"/>
                <a:gd name="connsiteY313" fmla="*/ 103276 h 242046"/>
                <a:gd name="connsiteX314" fmla="*/ 114597 w 274086"/>
                <a:gd name="connsiteY314" fmla="*/ 108137 h 242046"/>
                <a:gd name="connsiteX315" fmla="*/ 114597 w 274086"/>
                <a:gd name="connsiteY315" fmla="*/ 110055 h 242046"/>
                <a:gd name="connsiteX316" fmla="*/ 116899 w 274086"/>
                <a:gd name="connsiteY316" fmla="*/ 110055 h 242046"/>
                <a:gd name="connsiteX317" fmla="*/ 116899 w 274086"/>
                <a:gd name="connsiteY317" fmla="*/ 112229 h 242046"/>
                <a:gd name="connsiteX318" fmla="*/ 121759 w 274086"/>
                <a:gd name="connsiteY318" fmla="*/ 115555 h 242046"/>
                <a:gd name="connsiteX319" fmla="*/ 137875 w 274086"/>
                <a:gd name="connsiteY319" fmla="*/ 132437 h 242046"/>
                <a:gd name="connsiteX320" fmla="*/ 136340 w 274086"/>
                <a:gd name="connsiteY320" fmla="*/ 131286 h 242046"/>
                <a:gd name="connsiteX321" fmla="*/ 137875 w 274086"/>
                <a:gd name="connsiteY321" fmla="*/ 132437 h 242046"/>
                <a:gd name="connsiteX322" fmla="*/ 169338 w 274086"/>
                <a:gd name="connsiteY322" fmla="*/ 158017 h 242046"/>
                <a:gd name="connsiteX323" fmla="*/ 168187 w 274086"/>
                <a:gd name="connsiteY323" fmla="*/ 156738 h 242046"/>
                <a:gd name="connsiteX324" fmla="*/ 169338 w 274086"/>
                <a:gd name="connsiteY324" fmla="*/ 158401 h 242046"/>
                <a:gd name="connsiteX325" fmla="*/ 257077 w 274086"/>
                <a:gd name="connsiteY325" fmla="*/ 230280 h 242046"/>
                <a:gd name="connsiteX326" fmla="*/ 257077 w 274086"/>
                <a:gd name="connsiteY326" fmla="*/ 230280 h 242046"/>
                <a:gd name="connsiteX327" fmla="*/ 257077 w 274086"/>
                <a:gd name="connsiteY327" fmla="*/ 230664 h 242046"/>
                <a:gd name="connsiteX328" fmla="*/ 258611 w 274086"/>
                <a:gd name="connsiteY328" fmla="*/ 232071 h 242046"/>
                <a:gd name="connsiteX329" fmla="*/ 258611 w 274086"/>
                <a:gd name="connsiteY329" fmla="*/ 232071 h 242046"/>
                <a:gd name="connsiteX330" fmla="*/ 257460 w 274086"/>
                <a:gd name="connsiteY330" fmla="*/ 231303 h 242046"/>
                <a:gd name="connsiteX331" fmla="*/ 258611 w 274086"/>
                <a:gd name="connsiteY331" fmla="*/ 232454 h 242046"/>
                <a:gd name="connsiteX332" fmla="*/ 66763 w 274086"/>
                <a:gd name="connsiteY332" fmla="*/ 58896 h 242046"/>
                <a:gd name="connsiteX333" fmla="*/ 66763 w 274086"/>
                <a:gd name="connsiteY333" fmla="*/ 58896 h 242046"/>
                <a:gd name="connsiteX334" fmla="*/ 66763 w 274086"/>
                <a:gd name="connsiteY334" fmla="*/ 59279 h 24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Lst>
              <a:rect l="l" t="t" r="r" b="b"/>
              <a:pathLst>
                <a:path w="274086" h="242046">
                  <a:moveTo>
                    <a:pt x="117667" y="114787"/>
                  </a:moveTo>
                  <a:lnTo>
                    <a:pt x="118562" y="116450"/>
                  </a:lnTo>
                  <a:cubicBezTo>
                    <a:pt x="116388" y="115683"/>
                    <a:pt x="115365" y="114404"/>
                    <a:pt x="116132" y="116450"/>
                  </a:cubicBezTo>
                  <a:cubicBezTo>
                    <a:pt x="117667" y="115043"/>
                    <a:pt x="121376" y="120926"/>
                    <a:pt x="123039" y="119520"/>
                  </a:cubicBezTo>
                  <a:lnTo>
                    <a:pt x="123039" y="120671"/>
                  </a:lnTo>
                  <a:lnTo>
                    <a:pt x="123039" y="120671"/>
                  </a:lnTo>
                  <a:cubicBezTo>
                    <a:pt x="124062" y="122973"/>
                    <a:pt x="125341" y="120671"/>
                    <a:pt x="127259" y="122845"/>
                  </a:cubicBezTo>
                  <a:cubicBezTo>
                    <a:pt x="129178" y="125019"/>
                    <a:pt x="128282" y="124380"/>
                    <a:pt x="127259" y="124124"/>
                  </a:cubicBezTo>
                  <a:lnTo>
                    <a:pt x="129433" y="125275"/>
                  </a:lnTo>
                  <a:cubicBezTo>
                    <a:pt x="129433" y="125275"/>
                    <a:pt x="129433" y="125915"/>
                    <a:pt x="129433" y="125275"/>
                  </a:cubicBezTo>
                  <a:lnTo>
                    <a:pt x="132119" y="127449"/>
                  </a:lnTo>
                  <a:lnTo>
                    <a:pt x="132119" y="127449"/>
                  </a:lnTo>
                  <a:cubicBezTo>
                    <a:pt x="132956" y="127542"/>
                    <a:pt x="133775" y="127757"/>
                    <a:pt x="134549" y="128089"/>
                  </a:cubicBezTo>
                  <a:cubicBezTo>
                    <a:pt x="134549" y="128856"/>
                    <a:pt x="134549" y="128089"/>
                    <a:pt x="134549" y="128089"/>
                  </a:cubicBezTo>
                  <a:lnTo>
                    <a:pt x="136340" y="128984"/>
                  </a:lnTo>
                  <a:cubicBezTo>
                    <a:pt x="136340" y="129879"/>
                    <a:pt x="134933" y="128984"/>
                    <a:pt x="134038" y="128217"/>
                  </a:cubicBezTo>
                  <a:cubicBezTo>
                    <a:pt x="134038" y="131030"/>
                    <a:pt x="135573" y="128984"/>
                    <a:pt x="137619" y="132437"/>
                  </a:cubicBezTo>
                  <a:lnTo>
                    <a:pt x="136084" y="131414"/>
                  </a:lnTo>
                  <a:cubicBezTo>
                    <a:pt x="136084" y="133205"/>
                    <a:pt x="137491" y="133844"/>
                    <a:pt x="138642" y="135763"/>
                  </a:cubicBezTo>
                  <a:cubicBezTo>
                    <a:pt x="138642" y="135123"/>
                    <a:pt x="136724" y="131542"/>
                    <a:pt x="138642" y="132565"/>
                  </a:cubicBezTo>
                  <a:cubicBezTo>
                    <a:pt x="139129" y="133296"/>
                    <a:pt x="139851" y="133838"/>
                    <a:pt x="140689" y="134100"/>
                  </a:cubicBezTo>
                  <a:cubicBezTo>
                    <a:pt x="140689" y="134100"/>
                    <a:pt x="140689" y="135251"/>
                    <a:pt x="142223" y="136146"/>
                  </a:cubicBezTo>
                  <a:lnTo>
                    <a:pt x="141456" y="136914"/>
                  </a:lnTo>
                  <a:cubicBezTo>
                    <a:pt x="142735" y="137681"/>
                    <a:pt x="142991" y="136914"/>
                    <a:pt x="144014" y="136914"/>
                  </a:cubicBezTo>
                  <a:cubicBezTo>
                    <a:pt x="144801" y="137619"/>
                    <a:pt x="145102" y="138720"/>
                    <a:pt x="144781" y="139728"/>
                  </a:cubicBezTo>
                  <a:cubicBezTo>
                    <a:pt x="146572" y="141646"/>
                    <a:pt x="144781" y="137553"/>
                    <a:pt x="146700" y="139728"/>
                  </a:cubicBezTo>
                  <a:cubicBezTo>
                    <a:pt x="148149" y="141404"/>
                    <a:pt x="149936" y="142755"/>
                    <a:pt x="151944" y="143692"/>
                  </a:cubicBezTo>
                  <a:cubicBezTo>
                    <a:pt x="152839" y="144972"/>
                    <a:pt x="151304" y="143692"/>
                    <a:pt x="151944" y="144460"/>
                  </a:cubicBezTo>
                  <a:lnTo>
                    <a:pt x="153479" y="144460"/>
                  </a:lnTo>
                  <a:cubicBezTo>
                    <a:pt x="153479" y="144460"/>
                    <a:pt x="153479" y="144460"/>
                    <a:pt x="153479" y="144460"/>
                  </a:cubicBezTo>
                  <a:cubicBezTo>
                    <a:pt x="153479" y="144460"/>
                    <a:pt x="154246" y="144460"/>
                    <a:pt x="155781" y="144460"/>
                  </a:cubicBezTo>
                  <a:cubicBezTo>
                    <a:pt x="157315" y="144460"/>
                    <a:pt x="157443" y="148169"/>
                    <a:pt x="160001" y="148808"/>
                  </a:cubicBezTo>
                  <a:cubicBezTo>
                    <a:pt x="160001" y="148808"/>
                    <a:pt x="159362" y="148808"/>
                    <a:pt x="159234" y="149448"/>
                  </a:cubicBezTo>
                  <a:cubicBezTo>
                    <a:pt x="160818" y="150340"/>
                    <a:pt x="162490" y="151068"/>
                    <a:pt x="164222" y="151622"/>
                  </a:cubicBezTo>
                  <a:lnTo>
                    <a:pt x="165373" y="153669"/>
                  </a:lnTo>
                  <a:cubicBezTo>
                    <a:pt x="164734" y="152006"/>
                    <a:pt x="166908" y="152645"/>
                    <a:pt x="168699" y="153669"/>
                  </a:cubicBezTo>
                  <a:cubicBezTo>
                    <a:pt x="168752" y="153116"/>
                    <a:pt x="168752" y="152559"/>
                    <a:pt x="168699" y="152006"/>
                  </a:cubicBezTo>
                  <a:lnTo>
                    <a:pt x="171256" y="153541"/>
                  </a:lnTo>
                  <a:cubicBezTo>
                    <a:pt x="171256" y="153541"/>
                    <a:pt x="171256" y="153541"/>
                    <a:pt x="170233" y="153541"/>
                  </a:cubicBezTo>
                  <a:lnTo>
                    <a:pt x="170873" y="153541"/>
                  </a:lnTo>
                  <a:cubicBezTo>
                    <a:pt x="170873" y="154436"/>
                    <a:pt x="170873" y="154564"/>
                    <a:pt x="169594" y="154436"/>
                  </a:cubicBezTo>
                  <a:cubicBezTo>
                    <a:pt x="168315" y="154308"/>
                    <a:pt x="169594" y="153669"/>
                    <a:pt x="169594" y="153285"/>
                  </a:cubicBezTo>
                  <a:cubicBezTo>
                    <a:pt x="169594" y="152901"/>
                    <a:pt x="167675" y="153285"/>
                    <a:pt x="167419" y="153924"/>
                  </a:cubicBezTo>
                  <a:lnTo>
                    <a:pt x="168315" y="153924"/>
                  </a:lnTo>
                  <a:cubicBezTo>
                    <a:pt x="168315" y="153924"/>
                    <a:pt x="168315" y="153924"/>
                    <a:pt x="168315" y="153924"/>
                  </a:cubicBezTo>
                  <a:cubicBezTo>
                    <a:pt x="168315" y="153924"/>
                    <a:pt x="168315" y="153924"/>
                    <a:pt x="169210" y="153924"/>
                  </a:cubicBezTo>
                  <a:lnTo>
                    <a:pt x="169210" y="155203"/>
                  </a:lnTo>
                  <a:lnTo>
                    <a:pt x="169210" y="155203"/>
                  </a:lnTo>
                  <a:lnTo>
                    <a:pt x="171512" y="158273"/>
                  </a:lnTo>
                  <a:cubicBezTo>
                    <a:pt x="174739" y="158950"/>
                    <a:pt x="177816" y="160206"/>
                    <a:pt x="180593" y="161982"/>
                  </a:cubicBezTo>
                  <a:cubicBezTo>
                    <a:pt x="179314" y="161982"/>
                    <a:pt x="179570" y="162877"/>
                    <a:pt x="178803" y="163517"/>
                  </a:cubicBezTo>
                  <a:cubicBezTo>
                    <a:pt x="178803" y="161982"/>
                    <a:pt x="176116" y="161726"/>
                    <a:pt x="174582" y="160063"/>
                  </a:cubicBezTo>
                  <a:cubicBezTo>
                    <a:pt x="175349" y="160959"/>
                    <a:pt x="174582" y="161087"/>
                    <a:pt x="174582" y="160959"/>
                  </a:cubicBezTo>
                  <a:lnTo>
                    <a:pt x="178163" y="163005"/>
                  </a:lnTo>
                  <a:cubicBezTo>
                    <a:pt x="178163" y="163005"/>
                    <a:pt x="178163" y="163900"/>
                    <a:pt x="178803" y="164924"/>
                  </a:cubicBezTo>
                  <a:cubicBezTo>
                    <a:pt x="178803" y="163133"/>
                    <a:pt x="181744" y="166075"/>
                    <a:pt x="183279" y="166714"/>
                  </a:cubicBezTo>
                  <a:cubicBezTo>
                    <a:pt x="183279" y="166714"/>
                    <a:pt x="182256" y="167354"/>
                    <a:pt x="180977" y="165947"/>
                  </a:cubicBezTo>
                  <a:cubicBezTo>
                    <a:pt x="181744" y="168249"/>
                    <a:pt x="184302" y="165947"/>
                    <a:pt x="185198" y="168633"/>
                  </a:cubicBezTo>
                  <a:cubicBezTo>
                    <a:pt x="185198" y="168633"/>
                    <a:pt x="185198" y="168633"/>
                    <a:pt x="184302" y="168633"/>
                  </a:cubicBezTo>
                  <a:cubicBezTo>
                    <a:pt x="183407" y="168633"/>
                    <a:pt x="187244" y="171191"/>
                    <a:pt x="186476" y="171063"/>
                  </a:cubicBezTo>
                  <a:lnTo>
                    <a:pt x="186476" y="171063"/>
                  </a:lnTo>
                  <a:cubicBezTo>
                    <a:pt x="188651" y="173237"/>
                    <a:pt x="193639" y="177458"/>
                    <a:pt x="194790" y="176818"/>
                  </a:cubicBezTo>
                  <a:lnTo>
                    <a:pt x="193127" y="177841"/>
                  </a:lnTo>
                  <a:lnTo>
                    <a:pt x="200290" y="177841"/>
                  </a:lnTo>
                  <a:cubicBezTo>
                    <a:pt x="199138" y="177841"/>
                    <a:pt x="198755" y="181678"/>
                    <a:pt x="196452" y="180399"/>
                  </a:cubicBezTo>
                  <a:cubicBezTo>
                    <a:pt x="197003" y="181370"/>
                    <a:pt x="197857" y="182133"/>
                    <a:pt x="198882" y="182574"/>
                  </a:cubicBezTo>
                  <a:cubicBezTo>
                    <a:pt x="198882" y="182574"/>
                    <a:pt x="198882" y="180527"/>
                    <a:pt x="199650" y="180911"/>
                  </a:cubicBezTo>
                  <a:cubicBezTo>
                    <a:pt x="199963" y="182221"/>
                    <a:pt x="200481" y="183472"/>
                    <a:pt x="201185" y="184620"/>
                  </a:cubicBezTo>
                  <a:cubicBezTo>
                    <a:pt x="201185" y="184620"/>
                    <a:pt x="202592" y="183213"/>
                    <a:pt x="203487" y="184620"/>
                  </a:cubicBezTo>
                  <a:cubicBezTo>
                    <a:pt x="204382" y="186027"/>
                    <a:pt x="202336" y="186027"/>
                    <a:pt x="201952" y="185771"/>
                  </a:cubicBezTo>
                  <a:lnTo>
                    <a:pt x="205277" y="186539"/>
                  </a:lnTo>
                  <a:cubicBezTo>
                    <a:pt x="204510" y="186539"/>
                    <a:pt x="204254" y="187562"/>
                    <a:pt x="204382" y="188329"/>
                  </a:cubicBezTo>
                  <a:cubicBezTo>
                    <a:pt x="204510" y="189097"/>
                    <a:pt x="206301" y="190120"/>
                    <a:pt x="207068" y="190503"/>
                  </a:cubicBezTo>
                  <a:lnTo>
                    <a:pt x="206301" y="189352"/>
                  </a:lnTo>
                  <a:cubicBezTo>
                    <a:pt x="208731" y="191910"/>
                    <a:pt x="210521" y="189352"/>
                    <a:pt x="212951" y="192166"/>
                  </a:cubicBezTo>
                  <a:cubicBezTo>
                    <a:pt x="212951" y="192166"/>
                    <a:pt x="210649" y="193189"/>
                    <a:pt x="211800" y="194468"/>
                  </a:cubicBezTo>
                  <a:cubicBezTo>
                    <a:pt x="214473" y="193687"/>
                    <a:pt x="217313" y="193687"/>
                    <a:pt x="219986" y="194468"/>
                  </a:cubicBezTo>
                  <a:lnTo>
                    <a:pt x="219986" y="195236"/>
                  </a:lnTo>
                  <a:lnTo>
                    <a:pt x="222032" y="196259"/>
                  </a:lnTo>
                  <a:cubicBezTo>
                    <a:pt x="218929" y="196223"/>
                    <a:pt x="215840" y="195837"/>
                    <a:pt x="212823" y="195108"/>
                  </a:cubicBezTo>
                  <a:cubicBezTo>
                    <a:pt x="213463" y="196259"/>
                    <a:pt x="212823" y="195875"/>
                    <a:pt x="214102" y="197026"/>
                  </a:cubicBezTo>
                  <a:cubicBezTo>
                    <a:pt x="215381" y="198177"/>
                    <a:pt x="212823" y="197026"/>
                    <a:pt x="212440" y="197026"/>
                  </a:cubicBezTo>
                  <a:lnTo>
                    <a:pt x="215509" y="200224"/>
                  </a:lnTo>
                  <a:cubicBezTo>
                    <a:pt x="216149" y="199328"/>
                    <a:pt x="218707" y="201631"/>
                    <a:pt x="219218" y="200224"/>
                  </a:cubicBezTo>
                  <a:lnTo>
                    <a:pt x="214870" y="197794"/>
                  </a:lnTo>
                  <a:cubicBezTo>
                    <a:pt x="215509" y="196898"/>
                    <a:pt x="218963" y="197794"/>
                    <a:pt x="221265" y="199712"/>
                  </a:cubicBezTo>
                  <a:cubicBezTo>
                    <a:pt x="221265" y="200607"/>
                    <a:pt x="219474" y="200735"/>
                    <a:pt x="219346" y="200991"/>
                  </a:cubicBezTo>
                  <a:cubicBezTo>
                    <a:pt x="220403" y="201367"/>
                    <a:pt x="221333" y="202032"/>
                    <a:pt x="222032" y="202909"/>
                  </a:cubicBezTo>
                  <a:lnTo>
                    <a:pt x="220625" y="202910"/>
                  </a:lnTo>
                  <a:cubicBezTo>
                    <a:pt x="221648" y="204444"/>
                    <a:pt x="223695" y="203805"/>
                    <a:pt x="224590" y="205979"/>
                  </a:cubicBezTo>
                  <a:cubicBezTo>
                    <a:pt x="225486" y="208153"/>
                    <a:pt x="225358" y="208537"/>
                    <a:pt x="225869" y="208153"/>
                  </a:cubicBezTo>
                  <a:cubicBezTo>
                    <a:pt x="226079" y="206036"/>
                    <a:pt x="227393" y="204188"/>
                    <a:pt x="229322" y="203293"/>
                  </a:cubicBezTo>
                  <a:cubicBezTo>
                    <a:pt x="230196" y="204728"/>
                    <a:pt x="230965" y="206224"/>
                    <a:pt x="231624" y="207770"/>
                  </a:cubicBezTo>
                  <a:cubicBezTo>
                    <a:pt x="231624" y="209305"/>
                    <a:pt x="228683" y="207770"/>
                    <a:pt x="228939" y="209560"/>
                  </a:cubicBezTo>
                  <a:cubicBezTo>
                    <a:pt x="229194" y="211351"/>
                    <a:pt x="229962" y="209560"/>
                    <a:pt x="230218" y="209560"/>
                  </a:cubicBezTo>
                  <a:cubicBezTo>
                    <a:pt x="230473" y="209560"/>
                    <a:pt x="229322" y="209560"/>
                    <a:pt x="230218" y="211095"/>
                  </a:cubicBezTo>
                  <a:cubicBezTo>
                    <a:pt x="231113" y="212630"/>
                    <a:pt x="232648" y="213397"/>
                    <a:pt x="231369" y="211095"/>
                  </a:cubicBezTo>
                  <a:cubicBezTo>
                    <a:pt x="232776" y="211990"/>
                    <a:pt x="232520" y="212374"/>
                    <a:pt x="233927" y="213653"/>
                  </a:cubicBezTo>
                  <a:cubicBezTo>
                    <a:pt x="233927" y="212758"/>
                    <a:pt x="236741" y="213653"/>
                    <a:pt x="238147" y="213653"/>
                  </a:cubicBezTo>
                  <a:cubicBezTo>
                    <a:pt x="239555" y="213653"/>
                    <a:pt x="238147" y="213653"/>
                    <a:pt x="238147" y="214548"/>
                  </a:cubicBezTo>
                  <a:cubicBezTo>
                    <a:pt x="240578" y="216851"/>
                    <a:pt x="241601" y="218385"/>
                    <a:pt x="243903" y="220560"/>
                  </a:cubicBezTo>
                  <a:cubicBezTo>
                    <a:pt x="243903" y="220560"/>
                    <a:pt x="244798" y="222094"/>
                    <a:pt x="243903" y="222094"/>
                  </a:cubicBezTo>
                  <a:cubicBezTo>
                    <a:pt x="244522" y="222175"/>
                    <a:pt x="245102" y="222443"/>
                    <a:pt x="245566" y="222862"/>
                  </a:cubicBezTo>
                  <a:cubicBezTo>
                    <a:pt x="246333" y="224780"/>
                    <a:pt x="243903" y="221455"/>
                    <a:pt x="244287" y="222862"/>
                  </a:cubicBezTo>
                  <a:cubicBezTo>
                    <a:pt x="244287" y="222862"/>
                    <a:pt x="246589" y="223885"/>
                    <a:pt x="247868" y="224525"/>
                  </a:cubicBezTo>
                  <a:cubicBezTo>
                    <a:pt x="249147" y="225164"/>
                    <a:pt x="245693" y="222350"/>
                    <a:pt x="244414" y="221711"/>
                  </a:cubicBezTo>
                  <a:cubicBezTo>
                    <a:pt x="245310" y="220688"/>
                    <a:pt x="247996" y="221711"/>
                    <a:pt x="250809" y="222990"/>
                  </a:cubicBezTo>
                  <a:cubicBezTo>
                    <a:pt x="253623" y="224269"/>
                    <a:pt x="250809" y="224397"/>
                    <a:pt x="251577" y="224525"/>
                  </a:cubicBezTo>
                  <a:cubicBezTo>
                    <a:pt x="255030" y="227978"/>
                    <a:pt x="256181" y="225548"/>
                    <a:pt x="258483" y="229001"/>
                  </a:cubicBezTo>
                  <a:cubicBezTo>
                    <a:pt x="260785" y="232454"/>
                    <a:pt x="257460" y="230280"/>
                    <a:pt x="257332" y="230920"/>
                  </a:cubicBezTo>
                  <a:cubicBezTo>
                    <a:pt x="257204" y="231559"/>
                    <a:pt x="255286" y="228361"/>
                    <a:pt x="254135" y="227466"/>
                  </a:cubicBezTo>
                  <a:lnTo>
                    <a:pt x="255158" y="229001"/>
                  </a:lnTo>
                  <a:cubicBezTo>
                    <a:pt x="254272" y="228632"/>
                    <a:pt x="253516" y="228009"/>
                    <a:pt x="252983" y="227210"/>
                  </a:cubicBezTo>
                  <a:cubicBezTo>
                    <a:pt x="252984" y="228745"/>
                    <a:pt x="258867" y="232838"/>
                    <a:pt x="261169" y="235908"/>
                  </a:cubicBezTo>
                  <a:cubicBezTo>
                    <a:pt x="261937" y="235908"/>
                    <a:pt x="262960" y="236675"/>
                    <a:pt x="262832" y="235908"/>
                  </a:cubicBezTo>
                  <a:lnTo>
                    <a:pt x="261809" y="235268"/>
                  </a:lnTo>
                  <a:cubicBezTo>
                    <a:pt x="261809" y="233989"/>
                    <a:pt x="264111" y="236035"/>
                    <a:pt x="263215" y="235268"/>
                  </a:cubicBezTo>
                  <a:cubicBezTo>
                    <a:pt x="265029" y="235934"/>
                    <a:pt x="266653" y="237031"/>
                    <a:pt x="267948" y="238465"/>
                  </a:cubicBezTo>
                  <a:lnTo>
                    <a:pt x="267948" y="239361"/>
                  </a:lnTo>
                  <a:cubicBezTo>
                    <a:pt x="267948" y="239361"/>
                    <a:pt x="267308" y="237954"/>
                    <a:pt x="266669" y="237826"/>
                  </a:cubicBezTo>
                  <a:cubicBezTo>
                    <a:pt x="266029" y="237698"/>
                    <a:pt x="268332" y="241023"/>
                    <a:pt x="269866" y="240768"/>
                  </a:cubicBezTo>
                  <a:lnTo>
                    <a:pt x="269227" y="239233"/>
                  </a:lnTo>
                  <a:cubicBezTo>
                    <a:pt x="271035" y="239799"/>
                    <a:pt x="272695" y="240760"/>
                    <a:pt x="274087" y="242047"/>
                  </a:cubicBezTo>
                  <a:cubicBezTo>
                    <a:pt x="274087" y="240768"/>
                    <a:pt x="274087" y="242047"/>
                    <a:pt x="273448" y="240128"/>
                  </a:cubicBezTo>
                  <a:cubicBezTo>
                    <a:pt x="273448" y="241919"/>
                    <a:pt x="269738" y="236675"/>
                    <a:pt x="270122" y="239105"/>
                  </a:cubicBezTo>
                  <a:cubicBezTo>
                    <a:pt x="270122" y="237059"/>
                    <a:pt x="268715" y="236931"/>
                    <a:pt x="268076" y="234884"/>
                  </a:cubicBezTo>
                  <a:cubicBezTo>
                    <a:pt x="268076" y="234884"/>
                    <a:pt x="268076" y="235780"/>
                    <a:pt x="266925" y="234884"/>
                  </a:cubicBezTo>
                  <a:lnTo>
                    <a:pt x="266925" y="234884"/>
                  </a:lnTo>
                  <a:cubicBezTo>
                    <a:pt x="266969" y="235224"/>
                    <a:pt x="266969" y="235568"/>
                    <a:pt x="266925" y="235908"/>
                  </a:cubicBezTo>
                  <a:cubicBezTo>
                    <a:pt x="265774" y="235908"/>
                    <a:pt x="263855" y="233989"/>
                    <a:pt x="262960" y="233733"/>
                  </a:cubicBezTo>
                  <a:cubicBezTo>
                    <a:pt x="262064" y="233477"/>
                    <a:pt x="262960" y="233733"/>
                    <a:pt x="262960" y="233733"/>
                  </a:cubicBezTo>
                  <a:lnTo>
                    <a:pt x="261553" y="233733"/>
                  </a:lnTo>
                  <a:cubicBezTo>
                    <a:pt x="261553" y="233733"/>
                    <a:pt x="260402" y="231175"/>
                    <a:pt x="262448" y="232454"/>
                  </a:cubicBezTo>
                  <a:lnTo>
                    <a:pt x="260913" y="231047"/>
                  </a:lnTo>
                  <a:cubicBezTo>
                    <a:pt x="260252" y="229835"/>
                    <a:pt x="259281" y="228820"/>
                    <a:pt x="258100" y="228106"/>
                  </a:cubicBezTo>
                  <a:cubicBezTo>
                    <a:pt x="257460" y="227338"/>
                    <a:pt x="255798" y="227083"/>
                    <a:pt x="256821" y="227210"/>
                  </a:cubicBezTo>
                  <a:lnTo>
                    <a:pt x="254007" y="225292"/>
                  </a:lnTo>
                  <a:lnTo>
                    <a:pt x="254007" y="225292"/>
                  </a:lnTo>
                  <a:cubicBezTo>
                    <a:pt x="251705" y="223118"/>
                    <a:pt x="248252" y="221711"/>
                    <a:pt x="246333" y="218257"/>
                  </a:cubicBezTo>
                  <a:cubicBezTo>
                    <a:pt x="245182" y="217571"/>
                    <a:pt x="244147" y="216708"/>
                    <a:pt x="243264" y="215700"/>
                  </a:cubicBezTo>
                  <a:lnTo>
                    <a:pt x="243263" y="215060"/>
                  </a:lnTo>
                  <a:cubicBezTo>
                    <a:pt x="242112" y="214165"/>
                    <a:pt x="240578" y="211735"/>
                    <a:pt x="239682" y="211735"/>
                  </a:cubicBezTo>
                  <a:cubicBezTo>
                    <a:pt x="239682" y="209560"/>
                    <a:pt x="234822" y="207002"/>
                    <a:pt x="233287" y="205084"/>
                  </a:cubicBezTo>
                  <a:lnTo>
                    <a:pt x="232648" y="205084"/>
                  </a:lnTo>
                  <a:cubicBezTo>
                    <a:pt x="231291" y="203897"/>
                    <a:pt x="229836" y="202828"/>
                    <a:pt x="228299" y="201886"/>
                  </a:cubicBezTo>
                  <a:lnTo>
                    <a:pt x="228299" y="201886"/>
                  </a:lnTo>
                  <a:cubicBezTo>
                    <a:pt x="226509" y="201119"/>
                    <a:pt x="225230" y="198433"/>
                    <a:pt x="222927" y="196515"/>
                  </a:cubicBezTo>
                  <a:cubicBezTo>
                    <a:pt x="222927" y="196515"/>
                    <a:pt x="223823" y="196515"/>
                    <a:pt x="224078" y="197538"/>
                  </a:cubicBezTo>
                  <a:cubicBezTo>
                    <a:pt x="222672" y="194085"/>
                    <a:pt x="217940" y="193573"/>
                    <a:pt x="216404" y="190503"/>
                  </a:cubicBezTo>
                  <a:cubicBezTo>
                    <a:pt x="215816" y="190295"/>
                    <a:pt x="215319" y="189888"/>
                    <a:pt x="214998" y="189352"/>
                  </a:cubicBezTo>
                  <a:lnTo>
                    <a:pt x="214998" y="189352"/>
                  </a:lnTo>
                  <a:cubicBezTo>
                    <a:pt x="215022" y="189012"/>
                    <a:pt x="215022" y="188670"/>
                    <a:pt x="214998" y="188329"/>
                  </a:cubicBezTo>
                  <a:cubicBezTo>
                    <a:pt x="214932" y="188624"/>
                    <a:pt x="214932" y="188930"/>
                    <a:pt x="214998" y="189225"/>
                  </a:cubicBezTo>
                  <a:cubicBezTo>
                    <a:pt x="214358" y="188697"/>
                    <a:pt x="213673" y="188226"/>
                    <a:pt x="212951" y="187818"/>
                  </a:cubicBezTo>
                  <a:lnTo>
                    <a:pt x="212951" y="186922"/>
                  </a:lnTo>
                  <a:lnTo>
                    <a:pt x="212951" y="186922"/>
                  </a:lnTo>
                  <a:cubicBezTo>
                    <a:pt x="212951" y="186155"/>
                    <a:pt x="212184" y="186922"/>
                    <a:pt x="212184" y="186922"/>
                  </a:cubicBezTo>
                  <a:lnTo>
                    <a:pt x="210905" y="186922"/>
                  </a:lnTo>
                  <a:cubicBezTo>
                    <a:pt x="210905" y="185515"/>
                    <a:pt x="208987" y="185643"/>
                    <a:pt x="209115" y="184109"/>
                  </a:cubicBezTo>
                  <a:cubicBezTo>
                    <a:pt x="209242" y="182574"/>
                    <a:pt x="205405" y="181423"/>
                    <a:pt x="204254" y="182062"/>
                  </a:cubicBezTo>
                  <a:cubicBezTo>
                    <a:pt x="203103" y="182702"/>
                    <a:pt x="204254" y="182062"/>
                    <a:pt x="204254" y="182062"/>
                  </a:cubicBezTo>
                  <a:cubicBezTo>
                    <a:pt x="203690" y="181261"/>
                    <a:pt x="202945" y="180604"/>
                    <a:pt x="202080" y="180144"/>
                  </a:cubicBezTo>
                  <a:lnTo>
                    <a:pt x="202080" y="179120"/>
                  </a:lnTo>
                  <a:lnTo>
                    <a:pt x="199522" y="179120"/>
                  </a:lnTo>
                  <a:cubicBezTo>
                    <a:pt x="199522" y="177841"/>
                    <a:pt x="198882" y="177202"/>
                    <a:pt x="200290" y="177586"/>
                  </a:cubicBezTo>
                  <a:cubicBezTo>
                    <a:pt x="197220" y="176307"/>
                    <a:pt x="198115" y="176179"/>
                    <a:pt x="195301" y="175156"/>
                  </a:cubicBezTo>
                  <a:lnTo>
                    <a:pt x="195301" y="175156"/>
                  </a:lnTo>
                  <a:cubicBezTo>
                    <a:pt x="194534" y="175156"/>
                    <a:pt x="192871" y="174132"/>
                    <a:pt x="192744" y="173365"/>
                  </a:cubicBezTo>
                  <a:cubicBezTo>
                    <a:pt x="192616" y="172598"/>
                    <a:pt x="184942" y="166203"/>
                    <a:pt x="181616" y="161726"/>
                  </a:cubicBezTo>
                  <a:cubicBezTo>
                    <a:pt x="181616" y="163773"/>
                    <a:pt x="180337" y="159296"/>
                    <a:pt x="179186" y="160319"/>
                  </a:cubicBezTo>
                  <a:cubicBezTo>
                    <a:pt x="178035" y="161343"/>
                    <a:pt x="179186" y="159040"/>
                    <a:pt x="179186" y="159296"/>
                  </a:cubicBezTo>
                  <a:cubicBezTo>
                    <a:pt x="176884" y="157761"/>
                    <a:pt x="176628" y="155971"/>
                    <a:pt x="174326" y="155587"/>
                  </a:cubicBezTo>
                  <a:cubicBezTo>
                    <a:pt x="174326" y="155587"/>
                    <a:pt x="175221" y="155587"/>
                    <a:pt x="175221" y="155587"/>
                  </a:cubicBezTo>
                  <a:cubicBezTo>
                    <a:pt x="175221" y="155587"/>
                    <a:pt x="174198" y="155587"/>
                    <a:pt x="174198" y="154820"/>
                  </a:cubicBezTo>
                  <a:cubicBezTo>
                    <a:pt x="174198" y="154052"/>
                    <a:pt x="174198" y="154820"/>
                    <a:pt x="175221" y="154820"/>
                  </a:cubicBezTo>
                  <a:cubicBezTo>
                    <a:pt x="173047" y="153029"/>
                    <a:pt x="171896" y="153796"/>
                    <a:pt x="170873" y="154820"/>
                  </a:cubicBezTo>
                  <a:cubicBezTo>
                    <a:pt x="170535" y="153687"/>
                    <a:pt x="169496" y="152908"/>
                    <a:pt x="168314" y="152901"/>
                  </a:cubicBezTo>
                  <a:cubicBezTo>
                    <a:pt x="168315" y="152901"/>
                    <a:pt x="168315" y="151366"/>
                    <a:pt x="169338" y="152901"/>
                  </a:cubicBezTo>
                  <a:cubicBezTo>
                    <a:pt x="168570" y="152901"/>
                    <a:pt x="165117" y="148425"/>
                    <a:pt x="164350" y="149064"/>
                  </a:cubicBezTo>
                  <a:cubicBezTo>
                    <a:pt x="163583" y="149704"/>
                    <a:pt x="163455" y="148041"/>
                    <a:pt x="163199" y="148041"/>
                  </a:cubicBezTo>
                  <a:cubicBezTo>
                    <a:pt x="162943" y="148041"/>
                    <a:pt x="161408" y="146250"/>
                    <a:pt x="159745" y="144844"/>
                  </a:cubicBezTo>
                  <a:lnTo>
                    <a:pt x="159745" y="144844"/>
                  </a:lnTo>
                  <a:cubicBezTo>
                    <a:pt x="158211" y="144844"/>
                    <a:pt x="158211" y="143820"/>
                    <a:pt x="156676" y="142797"/>
                  </a:cubicBezTo>
                  <a:lnTo>
                    <a:pt x="156676" y="142797"/>
                  </a:lnTo>
                  <a:cubicBezTo>
                    <a:pt x="154246" y="139472"/>
                    <a:pt x="155141" y="141902"/>
                    <a:pt x="152839" y="138449"/>
                  </a:cubicBezTo>
                  <a:lnTo>
                    <a:pt x="152839" y="139216"/>
                  </a:lnTo>
                  <a:cubicBezTo>
                    <a:pt x="151432" y="140111"/>
                    <a:pt x="150920" y="136146"/>
                    <a:pt x="148746" y="134995"/>
                  </a:cubicBezTo>
                  <a:lnTo>
                    <a:pt x="148746" y="135891"/>
                  </a:lnTo>
                  <a:cubicBezTo>
                    <a:pt x="147467" y="135891"/>
                    <a:pt x="147595" y="131798"/>
                    <a:pt x="146828" y="130775"/>
                  </a:cubicBezTo>
                  <a:cubicBezTo>
                    <a:pt x="146060" y="129752"/>
                    <a:pt x="146828" y="130775"/>
                    <a:pt x="147595" y="130775"/>
                  </a:cubicBezTo>
                  <a:cubicBezTo>
                    <a:pt x="145805" y="127833"/>
                    <a:pt x="146700" y="130775"/>
                    <a:pt x="144653" y="129752"/>
                  </a:cubicBezTo>
                  <a:cubicBezTo>
                    <a:pt x="144653" y="128984"/>
                    <a:pt x="146060" y="129752"/>
                    <a:pt x="144653" y="127833"/>
                  </a:cubicBezTo>
                  <a:cubicBezTo>
                    <a:pt x="143246" y="125915"/>
                    <a:pt x="139921" y="125915"/>
                    <a:pt x="138898" y="123612"/>
                  </a:cubicBezTo>
                  <a:cubicBezTo>
                    <a:pt x="138898" y="123612"/>
                    <a:pt x="138898" y="124891"/>
                    <a:pt x="138003" y="124380"/>
                  </a:cubicBezTo>
                  <a:cubicBezTo>
                    <a:pt x="137107" y="123868"/>
                    <a:pt x="135445" y="119903"/>
                    <a:pt x="133398" y="119775"/>
                  </a:cubicBezTo>
                  <a:lnTo>
                    <a:pt x="133398" y="119775"/>
                  </a:lnTo>
                  <a:cubicBezTo>
                    <a:pt x="132119" y="119775"/>
                    <a:pt x="129817" y="117217"/>
                    <a:pt x="128666" y="117217"/>
                  </a:cubicBezTo>
                  <a:cubicBezTo>
                    <a:pt x="129433" y="114404"/>
                    <a:pt x="121504" y="112485"/>
                    <a:pt x="123167" y="110695"/>
                  </a:cubicBezTo>
                  <a:lnTo>
                    <a:pt x="119969" y="108009"/>
                  </a:lnTo>
                  <a:lnTo>
                    <a:pt x="119969" y="108009"/>
                  </a:lnTo>
                  <a:cubicBezTo>
                    <a:pt x="118964" y="106729"/>
                    <a:pt x="117492" y="105901"/>
                    <a:pt x="115876" y="105707"/>
                  </a:cubicBezTo>
                  <a:cubicBezTo>
                    <a:pt x="115876" y="105067"/>
                    <a:pt x="115876" y="105707"/>
                    <a:pt x="115876" y="105707"/>
                  </a:cubicBezTo>
                  <a:cubicBezTo>
                    <a:pt x="114427" y="103532"/>
                    <a:pt x="112250" y="101946"/>
                    <a:pt x="109737" y="101230"/>
                  </a:cubicBezTo>
                  <a:lnTo>
                    <a:pt x="109737" y="100463"/>
                  </a:lnTo>
                  <a:cubicBezTo>
                    <a:pt x="108842" y="100463"/>
                    <a:pt x="106412" y="95730"/>
                    <a:pt x="102958" y="93812"/>
                  </a:cubicBezTo>
                  <a:cubicBezTo>
                    <a:pt x="102958" y="93812"/>
                    <a:pt x="102958" y="93812"/>
                    <a:pt x="102958" y="93812"/>
                  </a:cubicBezTo>
                  <a:cubicBezTo>
                    <a:pt x="99122" y="91638"/>
                    <a:pt x="96819" y="85371"/>
                    <a:pt x="93750" y="86394"/>
                  </a:cubicBezTo>
                  <a:lnTo>
                    <a:pt x="91064" y="84987"/>
                  </a:lnTo>
                  <a:cubicBezTo>
                    <a:pt x="93750" y="87545"/>
                    <a:pt x="89913" y="84987"/>
                    <a:pt x="91064" y="86905"/>
                  </a:cubicBezTo>
                  <a:cubicBezTo>
                    <a:pt x="89913" y="86010"/>
                    <a:pt x="88889" y="83708"/>
                    <a:pt x="90296" y="84859"/>
                  </a:cubicBezTo>
                  <a:lnTo>
                    <a:pt x="90296" y="84859"/>
                  </a:lnTo>
                  <a:cubicBezTo>
                    <a:pt x="91703" y="84220"/>
                    <a:pt x="87227" y="81406"/>
                    <a:pt x="87994" y="80766"/>
                  </a:cubicBezTo>
                  <a:cubicBezTo>
                    <a:pt x="82494" y="75906"/>
                    <a:pt x="77890" y="70534"/>
                    <a:pt x="72902" y="65930"/>
                  </a:cubicBezTo>
                  <a:lnTo>
                    <a:pt x="72902" y="67337"/>
                  </a:lnTo>
                  <a:lnTo>
                    <a:pt x="71240" y="65674"/>
                  </a:lnTo>
                  <a:cubicBezTo>
                    <a:pt x="71240" y="65035"/>
                    <a:pt x="71240" y="64523"/>
                    <a:pt x="72391" y="65674"/>
                  </a:cubicBezTo>
                  <a:cubicBezTo>
                    <a:pt x="72391" y="64523"/>
                    <a:pt x="69961" y="64139"/>
                    <a:pt x="69705" y="64267"/>
                  </a:cubicBezTo>
                  <a:cubicBezTo>
                    <a:pt x="67659" y="61709"/>
                    <a:pt x="71623" y="64267"/>
                    <a:pt x="70856" y="63500"/>
                  </a:cubicBezTo>
                  <a:lnTo>
                    <a:pt x="69833" y="62605"/>
                  </a:lnTo>
                  <a:lnTo>
                    <a:pt x="69833" y="62605"/>
                  </a:lnTo>
                  <a:cubicBezTo>
                    <a:pt x="68682" y="62605"/>
                    <a:pt x="68298" y="62605"/>
                    <a:pt x="66763" y="61198"/>
                  </a:cubicBezTo>
                  <a:cubicBezTo>
                    <a:pt x="65228" y="59791"/>
                    <a:pt x="66763" y="60175"/>
                    <a:pt x="66763" y="59791"/>
                  </a:cubicBezTo>
                  <a:cubicBezTo>
                    <a:pt x="66763" y="59407"/>
                    <a:pt x="66763" y="59791"/>
                    <a:pt x="66763" y="59791"/>
                  </a:cubicBezTo>
                  <a:lnTo>
                    <a:pt x="64589" y="57744"/>
                  </a:lnTo>
                  <a:lnTo>
                    <a:pt x="64589" y="59151"/>
                  </a:lnTo>
                  <a:cubicBezTo>
                    <a:pt x="63310" y="59151"/>
                    <a:pt x="62542" y="57233"/>
                    <a:pt x="62926" y="59151"/>
                  </a:cubicBezTo>
                  <a:cubicBezTo>
                    <a:pt x="62926" y="56721"/>
                    <a:pt x="55124" y="51350"/>
                    <a:pt x="54485" y="50070"/>
                  </a:cubicBezTo>
                  <a:cubicBezTo>
                    <a:pt x="52644" y="49210"/>
                    <a:pt x="50992" y="47993"/>
                    <a:pt x="49625" y="46489"/>
                  </a:cubicBezTo>
                  <a:cubicBezTo>
                    <a:pt x="49625" y="46489"/>
                    <a:pt x="49625" y="48024"/>
                    <a:pt x="48218" y="46489"/>
                  </a:cubicBezTo>
                  <a:cubicBezTo>
                    <a:pt x="50136" y="45466"/>
                    <a:pt x="46171" y="43420"/>
                    <a:pt x="45916" y="41246"/>
                  </a:cubicBezTo>
                  <a:cubicBezTo>
                    <a:pt x="45916" y="42908"/>
                    <a:pt x="41695" y="37664"/>
                    <a:pt x="42334" y="40222"/>
                  </a:cubicBezTo>
                  <a:cubicBezTo>
                    <a:pt x="41311" y="39071"/>
                    <a:pt x="42334" y="40222"/>
                    <a:pt x="42334" y="38432"/>
                  </a:cubicBezTo>
                  <a:cubicBezTo>
                    <a:pt x="38902" y="35572"/>
                    <a:pt x="35655" y="32496"/>
                    <a:pt x="32614" y="29223"/>
                  </a:cubicBezTo>
                  <a:cubicBezTo>
                    <a:pt x="32614" y="29223"/>
                    <a:pt x="32614" y="30246"/>
                    <a:pt x="31719" y="29223"/>
                  </a:cubicBezTo>
                  <a:lnTo>
                    <a:pt x="30696" y="26537"/>
                  </a:lnTo>
                  <a:cubicBezTo>
                    <a:pt x="29928" y="26537"/>
                    <a:pt x="29033" y="26537"/>
                    <a:pt x="28394" y="25258"/>
                  </a:cubicBezTo>
                  <a:cubicBezTo>
                    <a:pt x="28394" y="25258"/>
                    <a:pt x="28394" y="26153"/>
                    <a:pt x="28394" y="25258"/>
                  </a:cubicBezTo>
                  <a:cubicBezTo>
                    <a:pt x="22382" y="17968"/>
                    <a:pt x="13429" y="12468"/>
                    <a:pt x="8058" y="4922"/>
                  </a:cubicBezTo>
                  <a:cubicBezTo>
                    <a:pt x="8697" y="6201"/>
                    <a:pt x="8058" y="4922"/>
                    <a:pt x="7290" y="4922"/>
                  </a:cubicBezTo>
                  <a:cubicBezTo>
                    <a:pt x="6523" y="4922"/>
                    <a:pt x="7290" y="4922"/>
                    <a:pt x="6651" y="5818"/>
                  </a:cubicBezTo>
                  <a:lnTo>
                    <a:pt x="4349" y="2364"/>
                  </a:lnTo>
                  <a:cubicBezTo>
                    <a:pt x="3069" y="2364"/>
                    <a:pt x="1151" y="-450"/>
                    <a:pt x="128" y="62"/>
                  </a:cubicBezTo>
                  <a:lnTo>
                    <a:pt x="1151" y="62"/>
                  </a:lnTo>
                  <a:cubicBezTo>
                    <a:pt x="-895" y="62"/>
                    <a:pt x="1151" y="3643"/>
                    <a:pt x="0" y="4539"/>
                  </a:cubicBezTo>
                  <a:cubicBezTo>
                    <a:pt x="2302" y="4539"/>
                    <a:pt x="2302" y="9399"/>
                    <a:pt x="5883" y="10038"/>
                  </a:cubicBezTo>
                  <a:cubicBezTo>
                    <a:pt x="5883" y="10678"/>
                    <a:pt x="5116" y="10038"/>
                    <a:pt x="5244" y="10038"/>
                  </a:cubicBezTo>
                  <a:cubicBezTo>
                    <a:pt x="6447" y="10250"/>
                    <a:pt x="7485" y="11005"/>
                    <a:pt x="8058" y="12085"/>
                  </a:cubicBezTo>
                  <a:lnTo>
                    <a:pt x="8058" y="12085"/>
                  </a:lnTo>
                  <a:cubicBezTo>
                    <a:pt x="11219" y="14890"/>
                    <a:pt x="14169" y="17925"/>
                    <a:pt x="16883" y="21166"/>
                  </a:cubicBezTo>
                  <a:lnTo>
                    <a:pt x="16883" y="20270"/>
                  </a:lnTo>
                  <a:cubicBezTo>
                    <a:pt x="17409" y="20762"/>
                    <a:pt x="17804" y="21378"/>
                    <a:pt x="18034" y="22061"/>
                  </a:cubicBezTo>
                  <a:cubicBezTo>
                    <a:pt x="19824" y="22061"/>
                    <a:pt x="15604" y="19759"/>
                    <a:pt x="18034" y="19631"/>
                  </a:cubicBezTo>
                  <a:cubicBezTo>
                    <a:pt x="18034" y="21805"/>
                    <a:pt x="24173" y="25258"/>
                    <a:pt x="23789" y="27305"/>
                  </a:cubicBezTo>
                  <a:cubicBezTo>
                    <a:pt x="23405" y="29351"/>
                    <a:pt x="23789" y="26281"/>
                    <a:pt x="25324" y="27305"/>
                  </a:cubicBezTo>
                  <a:lnTo>
                    <a:pt x="25324" y="27944"/>
                  </a:lnTo>
                  <a:lnTo>
                    <a:pt x="26091" y="27944"/>
                  </a:lnTo>
                  <a:cubicBezTo>
                    <a:pt x="26650" y="28466"/>
                    <a:pt x="26892" y="29243"/>
                    <a:pt x="26731" y="29990"/>
                  </a:cubicBezTo>
                  <a:lnTo>
                    <a:pt x="25708" y="29990"/>
                  </a:lnTo>
                  <a:cubicBezTo>
                    <a:pt x="26475" y="31397"/>
                    <a:pt x="29161" y="32804"/>
                    <a:pt x="29417" y="33316"/>
                  </a:cubicBezTo>
                  <a:lnTo>
                    <a:pt x="28266" y="31909"/>
                  </a:lnTo>
                  <a:cubicBezTo>
                    <a:pt x="32230" y="34851"/>
                    <a:pt x="36323" y="39455"/>
                    <a:pt x="41055" y="42013"/>
                  </a:cubicBezTo>
                  <a:lnTo>
                    <a:pt x="41055" y="42013"/>
                  </a:lnTo>
                  <a:cubicBezTo>
                    <a:pt x="44253" y="43931"/>
                    <a:pt x="42974" y="44187"/>
                    <a:pt x="46171" y="46745"/>
                  </a:cubicBezTo>
                  <a:lnTo>
                    <a:pt x="46171" y="46745"/>
                  </a:lnTo>
                  <a:cubicBezTo>
                    <a:pt x="47148" y="47080"/>
                    <a:pt x="48026" y="47651"/>
                    <a:pt x="48729" y="48408"/>
                  </a:cubicBezTo>
                  <a:cubicBezTo>
                    <a:pt x="47706" y="48408"/>
                    <a:pt x="49625" y="50198"/>
                    <a:pt x="48729" y="49687"/>
                  </a:cubicBezTo>
                  <a:cubicBezTo>
                    <a:pt x="52183" y="51861"/>
                    <a:pt x="50520" y="50582"/>
                    <a:pt x="53334" y="51350"/>
                  </a:cubicBezTo>
                  <a:lnTo>
                    <a:pt x="53334" y="52245"/>
                  </a:lnTo>
                  <a:cubicBezTo>
                    <a:pt x="54396" y="52312"/>
                    <a:pt x="55398" y="52767"/>
                    <a:pt x="56147" y="53524"/>
                  </a:cubicBezTo>
                  <a:cubicBezTo>
                    <a:pt x="54613" y="52756"/>
                    <a:pt x="56147" y="55059"/>
                    <a:pt x="54741" y="54291"/>
                  </a:cubicBezTo>
                  <a:cubicBezTo>
                    <a:pt x="56915" y="58128"/>
                    <a:pt x="60240" y="57617"/>
                    <a:pt x="60368" y="60302"/>
                  </a:cubicBezTo>
                  <a:cubicBezTo>
                    <a:pt x="62926" y="60302"/>
                    <a:pt x="58322" y="57105"/>
                    <a:pt x="59345" y="57617"/>
                  </a:cubicBezTo>
                  <a:cubicBezTo>
                    <a:pt x="60368" y="58128"/>
                    <a:pt x="61391" y="57617"/>
                    <a:pt x="62159" y="58768"/>
                  </a:cubicBezTo>
                  <a:cubicBezTo>
                    <a:pt x="62926" y="59919"/>
                    <a:pt x="62159" y="61837"/>
                    <a:pt x="65100" y="64139"/>
                  </a:cubicBezTo>
                  <a:lnTo>
                    <a:pt x="65100" y="64139"/>
                  </a:lnTo>
                  <a:cubicBezTo>
                    <a:pt x="65100" y="65290"/>
                    <a:pt x="67403" y="65418"/>
                    <a:pt x="68042" y="66953"/>
                  </a:cubicBezTo>
                  <a:cubicBezTo>
                    <a:pt x="68682" y="68488"/>
                    <a:pt x="69577" y="68360"/>
                    <a:pt x="70600" y="67593"/>
                  </a:cubicBezTo>
                  <a:lnTo>
                    <a:pt x="68042" y="65674"/>
                  </a:lnTo>
                  <a:cubicBezTo>
                    <a:pt x="69577" y="66697"/>
                    <a:pt x="71751" y="66697"/>
                    <a:pt x="73414" y="69127"/>
                  </a:cubicBezTo>
                  <a:cubicBezTo>
                    <a:pt x="73414" y="69127"/>
                    <a:pt x="72263" y="69127"/>
                    <a:pt x="71751" y="69127"/>
                  </a:cubicBezTo>
                  <a:cubicBezTo>
                    <a:pt x="71240" y="69127"/>
                    <a:pt x="73030" y="70023"/>
                    <a:pt x="73542" y="70918"/>
                  </a:cubicBezTo>
                  <a:cubicBezTo>
                    <a:pt x="74053" y="71813"/>
                    <a:pt x="70472" y="68616"/>
                    <a:pt x="68426" y="67976"/>
                  </a:cubicBezTo>
                  <a:cubicBezTo>
                    <a:pt x="68426" y="69000"/>
                    <a:pt x="71751" y="69767"/>
                    <a:pt x="70089" y="70151"/>
                  </a:cubicBezTo>
                  <a:cubicBezTo>
                    <a:pt x="72263" y="70151"/>
                    <a:pt x="72391" y="72453"/>
                    <a:pt x="75077" y="73092"/>
                  </a:cubicBezTo>
                  <a:lnTo>
                    <a:pt x="74437" y="73092"/>
                  </a:lnTo>
                  <a:lnTo>
                    <a:pt x="76100" y="73988"/>
                  </a:lnTo>
                  <a:lnTo>
                    <a:pt x="74565" y="73988"/>
                  </a:lnTo>
                  <a:cubicBezTo>
                    <a:pt x="76484" y="74627"/>
                    <a:pt x="76739" y="77057"/>
                    <a:pt x="78274" y="77825"/>
                  </a:cubicBezTo>
                  <a:cubicBezTo>
                    <a:pt x="75460" y="75395"/>
                    <a:pt x="78274" y="76673"/>
                    <a:pt x="77507" y="75139"/>
                  </a:cubicBezTo>
                  <a:cubicBezTo>
                    <a:pt x="81599" y="77569"/>
                    <a:pt x="78146" y="78464"/>
                    <a:pt x="82239" y="81661"/>
                  </a:cubicBezTo>
                  <a:cubicBezTo>
                    <a:pt x="81599" y="81661"/>
                    <a:pt x="80576" y="79487"/>
                    <a:pt x="81599" y="79999"/>
                  </a:cubicBezTo>
                  <a:cubicBezTo>
                    <a:pt x="82285" y="80759"/>
                    <a:pt x="82846" y="81622"/>
                    <a:pt x="83262" y="82557"/>
                  </a:cubicBezTo>
                  <a:cubicBezTo>
                    <a:pt x="85820" y="84731"/>
                    <a:pt x="83262" y="81661"/>
                    <a:pt x="84669" y="82557"/>
                  </a:cubicBezTo>
                  <a:cubicBezTo>
                    <a:pt x="86076" y="83452"/>
                    <a:pt x="86204" y="83324"/>
                    <a:pt x="87483" y="84220"/>
                  </a:cubicBezTo>
                  <a:lnTo>
                    <a:pt x="87483" y="84220"/>
                  </a:lnTo>
                  <a:cubicBezTo>
                    <a:pt x="90041" y="87161"/>
                    <a:pt x="89273" y="84220"/>
                    <a:pt x="91448" y="86522"/>
                  </a:cubicBezTo>
                  <a:lnTo>
                    <a:pt x="89657" y="86522"/>
                  </a:lnTo>
                  <a:lnTo>
                    <a:pt x="91192" y="87673"/>
                  </a:lnTo>
                  <a:lnTo>
                    <a:pt x="90296" y="87673"/>
                  </a:lnTo>
                  <a:cubicBezTo>
                    <a:pt x="91739" y="88240"/>
                    <a:pt x="92985" y="89219"/>
                    <a:pt x="93878" y="90487"/>
                  </a:cubicBezTo>
                  <a:cubicBezTo>
                    <a:pt x="93878" y="90487"/>
                    <a:pt x="95029" y="89719"/>
                    <a:pt x="96308" y="90487"/>
                  </a:cubicBezTo>
                  <a:cubicBezTo>
                    <a:pt x="97587" y="91254"/>
                    <a:pt x="95284" y="90487"/>
                    <a:pt x="97203" y="92149"/>
                  </a:cubicBezTo>
                  <a:cubicBezTo>
                    <a:pt x="96436" y="92149"/>
                    <a:pt x="95668" y="92149"/>
                    <a:pt x="95284" y="90998"/>
                  </a:cubicBezTo>
                  <a:lnTo>
                    <a:pt x="94389" y="90998"/>
                  </a:lnTo>
                  <a:cubicBezTo>
                    <a:pt x="94389" y="92149"/>
                    <a:pt x="96691" y="93172"/>
                    <a:pt x="97331" y="93812"/>
                  </a:cubicBezTo>
                  <a:lnTo>
                    <a:pt x="97331" y="93044"/>
                  </a:lnTo>
                  <a:lnTo>
                    <a:pt x="100656" y="94579"/>
                  </a:lnTo>
                  <a:cubicBezTo>
                    <a:pt x="100656" y="95219"/>
                    <a:pt x="100656" y="94579"/>
                    <a:pt x="99889" y="94579"/>
                  </a:cubicBezTo>
                  <a:cubicBezTo>
                    <a:pt x="100609" y="94891"/>
                    <a:pt x="101295" y="95277"/>
                    <a:pt x="101935" y="95730"/>
                  </a:cubicBezTo>
                  <a:cubicBezTo>
                    <a:pt x="101935" y="95730"/>
                    <a:pt x="101040" y="96498"/>
                    <a:pt x="99633" y="95730"/>
                  </a:cubicBezTo>
                  <a:lnTo>
                    <a:pt x="102703" y="97521"/>
                  </a:lnTo>
                  <a:cubicBezTo>
                    <a:pt x="102703" y="97521"/>
                    <a:pt x="103470" y="99184"/>
                    <a:pt x="102703" y="99056"/>
                  </a:cubicBezTo>
                  <a:cubicBezTo>
                    <a:pt x="101935" y="98928"/>
                    <a:pt x="106923" y="101230"/>
                    <a:pt x="108458" y="103276"/>
                  </a:cubicBezTo>
                  <a:lnTo>
                    <a:pt x="109353" y="103276"/>
                  </a:lnTo>
                  <a:cubicBezTo>
                    <a:pt x="110783" y="105209"/>
                    <a:pt x="112562" y="106857"/>
                    <a:pt x="114597" y="108137"/>
                  </a:cubicBezTo>
                  <a:lnTo>
                    <a:pt x="114597" y="110055"/>
                  </a:lnTo>
                  <a:cubicBezTo>
                    <a:pt x="116388" y="111334"/>
                    <a:pt x="113958" y="107625"/>
                    <a:pt x="116899" y="110055"/>
                  </a:cubicBezTo>
                  <a:cubicBezTo>
                    <a:pt x="119841" y="112485"/>
                    <a:pt x="116899" y="111462"/>
                    <a:pt x="116899" y="112229"/>
                  </a:cubicBezTo>
                  <a:cubicBezTo>
                    <a:pt x="118876" y="112696"/>
                    <a:pt x="120608" y="113882"/>
                    <a:pt x="121759" y="115555"/>
                  </a:cubicBezTo>
                  <a:close/>
                  <a:moveTo>
                    <a:pt x="137875" y="132437"/>
                  </a:moveTo>
                  <a:cubicBezTo>
                    <a:pt x="137875" y="132437"/>
                    <a:pt x="136340" y="131798"/>
                    <a:pt x="136340" y="131286"/>
                  </a:cubicBezTo>
                  <a:cubicBezTo>
                    <a:pt x="136340" y="130775"/>
                    <a:pt x="137363" y="131542"/>
                    <a:pt x="137875" y="132437"/>
                  </a:cubicBezTo>
                  <a:close/>
                  <a:moveTo>
                    <a:pt x="169338" y="158017"/>
                  </a:moveTo>
                  <a:cubicBezTo>
                    <a:pt x="168830" y="157721"/>
                    <a:pt x="168428" y="157274"/>
                    <a:pt x="168187" y="156738"/>
                  </a:cubicBezTo>
                  <a:cubicBezTo>
                    <a:pt x="168806" y="157085"/>
                    <a:pt x="169231" y="157699"/>
                    <a:pt x="169338" y="158401"/>
                  </a:cubicBezTo>
                  <a:close/>
                  <a:moveTo>
                    <a:pt x="257077" y="230280"/>
                  </a:moveTo>
                  <a:lnTo>
                    <a:pt x="257077" y="230280"/>
                  </a:lnTo>
                  <a:cubicBezTo>
                    <a:pt x="256437" y="229640"/>
                    <a:pt x="256565" y="230024"/>
                    <a:pt x="257077" y="230664"/>
                  </a:cubicBezTo>
                  <a:close/>
                  <a:moveTo>
                    <a:pt x="258611" y="232071"/>
                  </a:moveTo>
                  <a:cubicBezTo>
                    <a:pt x="258611" y="232071"/>
                    <a:pt x="258611" y="232071"/>
                    <a:pt x="258611" y="232071"/>
                  </a:cubicBezTo>
                  <a:cubicBezTo>
                    <a:pt x="258611" y="232071"/>
                    <a:pt x="257972" y="232071"/>
                    <a:pt x="257460" y="231303"/>
                  </a:cubicBezTo>
                  <a:cubicBezTo>
                    <a:pt x="256949" y="230536"/>
                    <a:pt x="257972" y="232071"/>
                    <a:pt x="258611" y="232454"/>
                  </a:cubicBezTo>
                  <a:close/>
                  <a:moveTo>
                    <a:pt x="66763" y="58896"/>
                  </a:moveTo>
                  <a:lnTo>
                    <a:pt x="66763" y="58896"/>
                  </a:lnTo>
                  <a:cubicBezTo>
                    <a:pt x="66123" y="59279"/>
                    <a:pt x="66507" y="59279"/>
                    <a:pt x="66763" y="59279"/>
                  </a:cubicBezTo>
                  <a:close/>
                </a:path>
              </a:pathLst>
            </a:custGeom>
            <a:solidFill>
              <a:srgbClr val="FF725E"/>
            </a:solidFill>
            <a:ln w="12783" cap="flat">
              <a:noFill/>
              <a:prstDash val="solid"/>
              <a:miter/>
            </a:ln>
          </p:spPr>
          <p:txBody>
            <a:bodyPr rtlCol="0" anchor="ctr"/>
            <a:lstStyle/>
            <a:p>
              <a:endParaRPr lang="en-US"/>
            </a:p>
          </p:txBody>
        </p:sp>
        <p:sp>
          <p:nvSpPr>
            <p:cNvPr id="1327" name="Freeform: Shape 1326">
              <a:extLst>
                <a:ext uri="{FF2B5EF4-FFF2-40B4-BE49-F238E27FC236}">
                  <a16:creationId xmlns:a16="http://schemas.microsoft.com/office/drawing/2014/main" id="{07B7DF6B-979D-5695-37AC-00518C3E5F60}"/>
                </a:ext>
              </a:extLst>
            </p:cNvPr>
            <p:cNvSpPr/>
            <p:nvPr/>
          </p:nvSpPr>
          <p:spPr>
            <a:xfrm>
              <a:off x="3479755" y="6159434"/>
              <a:ext cx="113" cy="397"/>
            </a:xfrm>
            <a:custGeom>
              <a:avLst/>
              <a:gdLst>
                <a:gd name="connsiteX0" fmla="*/ 114 w 113"/>
                <a:gd name="connsiteY0" fmla="*/ 398 h 397"/>
                <a:gd name="connsiteX1" fmla="*/ 114 w 113"/>
                <a:gd name="connsiteY1" fmla="*/ 398 h 397"/>
                <a:gd name="connsiteX2" fmla="*/ 114 w 113"/>
                <a:gd name="connsiteY2" fmla="*/ 398 h 397"/>
              </a:gdLst>
              <a:ahLst/>
              <a:cxnLst>
                <a:cxn ang="0">
                  <a:pos x="connsiteX0" y="connsiteY0"/>
                </a:cxn>
                <a:cxn ang="0">
                  <a:pos x="connsiteX1" y="connsiteY1"/>
                </a:cxn>
                <a:cxn ang="0">
                  <a:pos x="connsiteX2" y="connsiteY2"/>
                </a:cxn>
              </a:cxnLst>
              <a:rect l="l" t="t" r="r" b="b"/>
              <a:pathLst>
                <a:path w="113" h="397">
                  <a:moveTo>
                    <a:pt x="114" y="398"/>
                  </a:moveTo>
                  <a:cubicBezTo>
                    <a:pt x="114" y="398"/>
                    <a:pt x="114" y="398"/>
                    <a:pt x="114" y="398"/>
                  </a:cubicBezTo>
                  <a:cubicBezTo>
                    <a:pt x="114" y="398"/>
                    <a:pt x="-142" y="-497"/>
                    <a:pt x="114" y="398"/>
                  </a:cubicBezTo>
                  <a:close/>
                </a:path>
              </a:pathLst>
            </a:custGeom>
            <a:solidFill>
              <a:srgbClr val="FF725E"/>
            </a:solidFill>
            <a:ln w="12783" cap="flat">
              <a:noFill/>
              <a:prstDash val="solid"/>
              <a:miter/>
            </a:ln>
          </p:spPr>
          <p:txBody>
            <a:bodyPr rtlCol="0" anchor="ctr"/>
            <a:lstStyle/>
            <a:p>
              <a:endParaRPr lang="en-US"/>
            </a:p>
          </p:txBody>
        </p:sp>
        <p:sp>
          <p:nvSpPr>
            <p:cNvPr id="1328" name="Freeform: Shape 1327">
              <a:extLst>
                <a:ext uri="{FF2B5EF4-FFF2-40B4-BE49-F238E27FC236}">
                  <a16:creationId xmlns:a16="http://schemas.microsoft.com/office/drawing/2014/main" id="{CC2FFF8A-A7F3-6C93-FBAB-BE4DB49F0535}"/>
                </a:ext>
              </a:extLst>
            </p:cNvPr>
            <p:cNvSpPr/>
            <p:nvPr/>
          </p:nvSpPr>
          <p:spPr>
            <a:xfrm>
              <a:off x="3419629" y="6107265"/>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329" name="Freeform: Shape 1328">
              <a:extLst>
                <a:ext uri="{FF2B5EF4-FFF2-40B4-BE49-F238E27FC236}">
                  <a16:creationId xmlns:a16="http://schemas.microsoft.com/office/drawing/2014/main" id="{EC9448EB-DB33-8B0A-6713-85EE05044614}"/>
                </a:ext>
              </a:extLst>
            </p:cNvPr>
            <p:cNvSpPr/>
            <p:nvPr/>
          </p:nvSpPr>
          <p:spPr>
            <a:xfrm>
              <a:off x="3541104" y="6214642"/>
              <a:ext cx="284" cy="953"/>
            </a:xfrm>
            <a:custGeom>
              <a:avLst/>
              <a:gdLst>
                <a:gd name="connsiteX0" fmla="*/ 284 w 284"/>
                <a:gd name="connsiteY0" fmla="*/ 954 h 953"/>
                <a:gd name="connsiteX1" fmla="*/ 284 w 284"/>
                <a:gd name="connsiteY1" fmla="*/ 58 h 953"/>
                <a:gd name="connsiteX2" fmla="*/ 284 w 284"/>
                <a:gd name="connsiteY2" fmla="*/ 954 h 953"/>
              </a:gdLst>
              <a:ahLst/>
              <a:cxnLst>
                <a:cxn ang="0">
                  <a:pos x="connsiteX0" y="connsiteY0"/>
                </a:cxn>
                <a:cxn ang="0">
                  <a:pos x="connsiteX1" y="connsiteY1"/>
                </a:cxn>
                <a:cxn ang="0">
                  <a:pos x="connsiteX2" y="connsiteY2"/>
                </a:cxn>
              </a:cxnLst>
              <a:rect l="l" t="t" r="r" b="b"/>
              <a:pathLst>
                <a:path w="284" h="953">
                  <a:moveTo>
                    <a:pt x="284" y="954"/>
                  </a:moveTo>
                  <a:cubicBezTo>
                    <a:pt x="284" y="954"/>
                    <a:pt x="284" y="314"/>
                    <a:pt x="284" y="58"/>
                  </a:cubicBezTo>
                  <a:cubicBezTo>
                    <a:pt x="284" y="-197"/>
                    <a:pt x="-355" y="442"/>
                    <a:pt x="284" y="954"/>
                  </a:cubicBezTo>
                  <a:close/>
                </a:path>
              </a:pathLst>
            </a:custGeom>
            <a:solidFill>
              <a:srgbClr val="FF725E"/>
            </a:solidFill>
            <a:ln w="12783" cap="flat">
              <a:noFill/>
              <a:prstDash val="solid"/>
              <a:miter/>
            </a:ln>
          </p:spPr>
          <p:txBody>
            <a:bodyPr rtlCol="0" anchor="ctr"/>
            <a:lstStyle/>
            <a:p>
              <a:endParaRPr lang="en-US"/>
            </a:p>
          </p:txBody>
        </p:sp>
        <p:sp>
          <p:nvSpPr>
            <p:cNvPr id="1330" name="Freeform: Shape 1329">
              <a:extLst>
                <a:ext uri="{FF2B5EF4-FFF2-40B4-BE49-F238E27FC236}">
                  <a16:creationId xmlns:a16="http://schemas.microsoft.com/office/drawing/2014/main" id="{6A0515E8-DE25-4D8A-9084-6F550768D6FD}"/>
                </a:ext>
              </a:extLst>
            </p:cNvPr>
            <p:cNvSpPr/>
            <p:nvPr/>
          </p:nvSpPr>
          <p:spPr>
            <a:xfrm>
              <a:off x="3582316" y="6242582"/>
              <a:ext cx="1279" cy="1076"/>
            </a:xfrm>
            <a:custGeom>
              <a:avLst/>
              <a:gdLst>
                <a:gd name="connsiteX0" fmla="*/ 1279 w 1279"/>
                <a:gd name="connsiteY0" fmla="*/ 895 h 1076"/>
                <a:gd name="connsiteX1" fmla="*/ 0 w 1279"/>
                <a:gd name="connsiteY1" fmla="*/ 0 h 1076"/>
                <a:gd name="connsiteX2" fmla="*/ 895 w 1279"/>
                <a:gd name="connsiteY2" fmla="*/ 1023 h 1076"/>
                <a:gd name="connsiteX3" fmla="*/ 1279 w 1279"/>
                <a:gd name="connsiteY3" fmla="*/ 895 h 1076"/>
              </a:gdLst>
              <a:ahLst/>
              <a:cxnLst>
                <a:cxn ang="0">
                  <a:pos x="connsiteX0" y="connsiteY0"/>
                </a:cxn>
                <a:cxn ang="0">
                  <a:pos x="connsiteX1" y="connsiteY1"/>
                </a:cxn>
                <a:cxn ang="0">
                  <a:pos x="connsiteX2" y="connsiteY2"/>
                </a:cxn>
                <a:cxn ang="0">
                  <a:pos x="connsiteX3" y="connsiteY3"/>
                </a:cxn>
              </a:cxnLst>
              <a:rect l="l" t="t" r="r" b="b"/>
              <a:pathLst>
                <a:path w="1279" h="1076">
                  <a:moveTo>
                    <a:pt x="1279" y="895"/>
                  </a:moveTo>
                  <a:lnTo>
                    <a:pt x="0" y="0"/>
                  </a:lnTo>
                  <a:cubicBezTo>
                    <a:pt x="640" y="0"/>
                    <a:pt x="640" y="767"/>
                    <a:pt x="895" y="1023"/>
                  </a:cubicBezTo>
                  <a:cubicBezTo>
                    <a:pt x="1151" y="1279"/>
                    <a:pt x="895" y="512"/>
                    <a:pt x="1279" y="895"/>
                  </a:cubicBezTo>
                  <a:close/>
                </a:path>
              </a:pathLst>
            </a:custGeom>
            <a:solidFill>
              <a:srgbClr val="FF725E"/>
            </a:solidFill>
            <a:ln w="12783" cap="flat">
              <a:noFill/>
              <a:prstDash val="solid"/>
              <a:miter/>
            </a:ln>
          </p:spPr>
          <p:txBody>
            <a:bodyPr rtlCol="0" anchor="ctr"/>
            <a:lstStyle/>
            <a:p>
              <a:endParaRPr lang="en-US"/>
            </a:p>
          </p:txBody>
        </p:sp>
        <p:sp>
          <p:nvSpPr>
            <p:cNvPr id="1331" name="Freeform: Shape 1330">
              <a:extLst>
                <a:ext uri="{FF2B5EF4-FFF2-40B4-BE49-F238E27FC236}">
                  <a16:creationId xmlns:a16="http://schemas.microsoft.com/office/drawing/2014/main" id="{3004F6B0-F5B1-C315-C471-5668F240EC79}"/>
                </a:ext>
              </a:extLst>
            </p:cNvPr>
            <p:cNvSpPr/>
            <p:nvPr/>
          </p:nvSpPr>
          <p:spPr>
            <a:xfrm>
              <a:off x="3590116" y="6255399"/>
              <a:ext cx="272" cy="484"/>
            </a:xfrm>
            <a:custGeom>
              <a:avLst/>
              <a:gdLst>
                <a:gd name="connsiteX0" fmla="*/ 258 w 272"/>
                <a:gd name="connsiteY0" fmla="*/ 484 h 484"/>
                <a:gd name="connsiteX1" fmla="*/ 258 w 272"/>
                <a:gd name="connsiteY1" fmla="*/ 484 h 484"/>
                <a:gd name="connsiteX2" fmla="*/ 258 w 272"/>
                <a:gd name="connsiteY2" fmla="*/ 484 h 484"/>
                <a:gd name="connsiteX3" fmla="*/ 258 w 272"/>
                <a:gd name="connsiteY3" fmla="*/ 484 h 484"/>
              </a:gdLst>
              <a:ahLst/>
              <a:cxnLst>
                <a:cxn ang="0">
                  <a:pos x="connsiteX0" y="connsiteY0"/>
                </a:cxn>
                <a:cxn ang="0">
                  <a:pos x="connsiteX1" y="connsiteY1"/>
                </a:cxn>
                <a:cxn ang="0">
                  <a:pos x="connsiteX2" y="connsiteY2"/>
                </a:cxn>
                <a:cxn ang="0">
                  <a:pos x="connsiteX3" y="connsiteY3"/>
                </a:cxn>
              </a:cxnLst>
              <a:rect l="l" t="t" r="r" b="b"/>
              <a:pathLst>
                <a:path w="272" h="484">
                  <a:moveTo>
                    <a:pt x="258" y="484"/>
                  </a:moveTo>
                  <a:lnTo>
                    <a:pt x="258" y="484"/>
                  </a:lnTo>
                  <a:lnTo>
                    <a:pt x="258" y="484"/>
                  </a:lnTo>
                  <a:cubicBezTo>
                    <a:pt x="386" y="-27"/>
                    <a:pt x="-382" y="-283"/>
                    <a:pt x="258" y="484"/>
                  </a:cubicBezTo>
                  <a:close/>
                </a:path>
              </a:pathLst>
            </a:custGeom>
            <a:solidFill>
              <a:srgbClr val="FF725E"/>
            </a:solidFill>
            <a:ln w="12783" cap="flat">
              <a:noFill/>
              <a:prstDash val="solid"/>
              <a:miter/>
            </a:ln>
          </p:spPr>
          <p:txBody>
            <a:bodyPr rtlCol="0" anchor="ctr"/>
            <a:lstStyle/>
            <a:p>
              <a:endParaRPr lang="en-US"/>
            </a:p>
          </p:txBody>
        </p:sp>
        <p:sp>
          <p:nvSpPr>
            <p:cNvPr id="1332" name="Freeform: Shape 1331">
              <a:extLst>
                <a:ext uri="{FF2B5EF4-FFF2-40B4-BE49-F238E27FC236}">
                  <a16:creationId xmlns:a16="http://schemas.microsoft.com/office/drawing/2014/main" id="{D608E58A-74B1-9B58-623E-171855E2EA50}"/>
                </a:ext>
              </a:extLst>
            </p:cNvPr>
            <p:cNvSpPr/>
            <p:nvPr/>
          </p:nvSpPr>
          <p:spPr>
            <a:xfrm>
              <a:off x="3582956" y="6246291"/>
              <a:ext cx="1656" cy="1662"/>
            </a:xfrm>
            <a:custGeom>
              <a:avLst/>
              <a:gdLst>
                <a:gd name="connsiteX0" fmla="*/ 0 w 1656"/>
                <a:gd name="connsiteY0" fmla="*/ 0 h 1662"/>
                <a:gd name="connsiteX1" fmla="*/ 1407 w 1656"/>
                <a:gd name="connsiteY1" fmla="*/ 1663 h 1662"/>
                <a:gd name="connsiteX2" fmla="*/ 1407 w 1656"/>
                <a:gd name="connsiteY2" fmla="*/ 1663 h 1662"/>
                <a:gd name="connsiteX3" fmla="*/ 0 w 1656"/>
                <a:gd name="connsiteY3" fmla="*/ 0 h 1662"/>
              </a:gdLst>
              <a:ahLst/>
              <a:cxnLst>
                <a:cxn ang="0">
                  <a:pos x="connsiteX0" y="connsiteY0"/>
                </a:cxn>
                <a:cxn ang="0">
                  <a:pos x="connsiteX1" y="connsiteY1"/>
                </a:cxn>
                <a:cxn ang="0">
                  <a:pos x="connsiteX2" y="connsiteY2"/>
                </a:cxn>
                <a:cxn ang="0">
                  <a:pos x="connsiteX3" y="connsiteY3"/>
                </a:cxn>
              </a:cxnLst>
              <a:rect l="l" t="t" r="r" b="b"/>
              <a:pathLst>
                <a:path w="1656" h="1662">
                  <a:moveTo>
                    <a:pt x="0" y="0"/>
                  </a:moveTo>
                  <a:cubicBezTo>
                    <a:pt x="0" y="0"/>
                    <a:pt x="0" y="1023"/>
                    <a:pt x="1407" y="1663"/>
                  </a:cubicBezTo>
                  <a:lnTo>
                    <a:pt x="1407" y="1663"/>
                  </a:lnTo>
                  <a:cubicBezTo>
                    <a:pt x="2174" y="1023"/>
                    <a:pt x="1023" y="512"/>
                    <a:pt x="0" y="0"/>
                  </a:cubicBezTo>
                  <a:close/>
                </a:path>
              </a:pathLst>
            </a:custGeom>
            <a:solidFill>
              <a:srgbClr val="FF725E"/>
            </a:solidFill>
            <a:ln w="12783" cap="flat">
              <a:noFill/>
              <a:prstDash val="solid"/>
              <a:miter/>
            </a:ln>
          </p:spPr>
          <p:txBody>
            <a:bodyPr rtlCol="0" anchor="ctr"/>
            <a:lstStyle/>
            <a:p>
              <a:endParaRPr lang="en-US"/>
            </a:p>
          </p:txBody>
        </p:sp>
        <p:sp>
          <p:nvSpPr>
            <p:cNvPr id="1333" name="Freeform: Shape 1332">
              <a:extLst>
                <a:ext uri="{FF2B5EF4-FFF2-40B4-BE49-F238E27FC236}">
                  <a16:creationId xmlns:a16="http://schemas.microsoft.com/office/drawing/2014/main" id="{910E4234-FC78-830A-F2CF-B5A6D5637419}"/>
                </a:ext>
              </a:extLst>
            </p:cNvPr>
            <p:cNvSpPr/>
            <p:nvPr/>
          </p:nvSpPr>
          <p:spPr>
            <a:xfrm>
              <a:off x="3584618" y="6248082"/>
              <a:ext cx="767" cy="170"/>
            </a:xfrm>
            <a:custGeom>
              <a:avLst/>
              <a:gdLst>
                <a:gd name="connsiteX0" fmla="*/ 0 w 767"/>
                <a:gd name="connsiteY0" fmla="*/ 0 h 170"/>
                <a:gd name="connsiteX1" fmla="*/ 767 w 767"/>
                <a:gd name="connsiteY1" fmla="*/ 0 h 170"/>
                <a:gd name="connsiteX2" fmla="*/ 0 w 767"/>
                <a:gd name="connsiteY2" fmla="*/ 0 h 170"/>
              </a:gdLst>
              <a:ahLst/>
              <a:cxnLst>
                <a:cxn ang="0">
                  <a:pos x="connsiteX0" y="connsiteY0"/>
                </a:cxn>
                <a:cxn ang="0">
                  <a:pos x="connsiteX1" y="connsiteY1"/>
                </a:cxn>
                <a:cxn ang="0">
                  <a:pos x="connsiteX2" y="connsiteY2"/>
                </a:cxn>
              </a:cxnLst>
              <a:rect l="l" t="t" r="r" b="b"/>
              <a:pathLst>
                <a:path w="767" h="170">
                  <a:moveTo>
                    <a:pt x="0" y="0"/>
                  </a:moveTo>
                  <a:lnTo>
                    <a:pt x="767" y="0"/>
                  </a:lnTo>
                  <a:cubicBezTo>
                    <a:pt x="767" y="0"/>
                    <a:pt x="512" y="384"/>
                    <a:pt x="0" y="0"/>
                  </a:cubicBezTo>
                  <a:close/>
                </a:path>
              </a:pathLst>
            </a:custGeom>
            <a:solidFill>
              <a:srgbClr val="FF725E"/>
            </a:solidFill>
            <a:ln w="12783" cap="flat">
              <a:noFill/>
              <a:prstDash val="solid"/>
              <a:miter/>
            </a:ln>
          </p:spPr>
          <p:txBody>
            <a:bodyPr rtlCol="0" anchor="ctr"/>
            <a:lstStyle/>
            <a:p>
              <a:endParaRPr lang="en-US"/>
            </a:p>
          </p:txBody>
        </p:sp>
        <p:sp>
          <p:nvSpPr>
            <p:cNvPr id="1334" name="Freeform: Shape 1333">
              <a:extLst>
                <a:ext uri="{FF2B5EF4-FFF2-40B4-BE49-F238E27FC236}">
                  <a16:creationId xmlns:a16="http://schemas.microsoft.com/office/drawing/2014/main" id="{F02F3E46-7063-FFF8-22B2-07625D3A8EFE}"/>
                </a:ext>
              </a:extLst>
            </p:cNvPr>
            <p:cNvSpPr/>
            <p:nvPr/>
          </p:nvSpPr>
          <p:spPr>
            <a:xfrm>
              <a:off x="3574959" y="6237139"/>
              <a:ext cx="1728" cy="454"/>
            </a:xfrm>
            <a:custGeom>
              <a:avLst/>
              <a:gdLst>
                <a:gd name="connsiteX0" fmla="*/ 833 w 1728"/>
                <a:gd name="connsiteY0" fmla="*/ 455 h 454"/>
                <a:gd name="connsiteX1" fmla="*/ 1729 w 1728"/>
                <a:gd name="connsiteY1" fmla="*/ 455 h 454"/>
                <a:gd name="connsiteX2" fmla="*/ 833 w 1728"/>
                <a:gd name="connsiteY2" fmla="*/ 455 h 454"/>
              </a:gdLst>
              <a:ahLst/>
              <a:cxnLst>
                <a:cxn ang="0">
                  <a:pos x="connsiteX0" y="connsiteY0"/>
                </a:cxn>
                <a:cxn ang="0">
                  <a:pos x="connsiteX1" y="connsiteY1"/>
                </a:cxn>
                <a:cxn ang="0">
                  <a:pos x="connsiteX2" y="connsiteY2"/>
                </a:cxn>
              </a:cxnLst>
              <a:rect l="l" t="t" r="r" b="b"/>
              <a:pathLst>
                <a:path w="1728" h="454">
                  <a:moveTo>
                    <a:pt x="833" y="455"/>
                  </a:moveTo>
                  <a:cubicBezTo>
                    <a:pt x="833" y="455"/>
                    <a:pt x="1729" y="455"/>
                    <a:pt x="1729" y="455"/>
                  </a:cubicBezTo>
                  <a:cubicBezTo>
                    <a:pt x="1729" y="455"/>
                    <a:pt x="-1469" y="-568"/>
                    <a:pt x="833" y="455"/>
                  </a:cubicBezTo>
                  <a:close/>
                </a:path>
              </a:pathLst>
            </a:custGeom>
            <a:solidFill>
              <a:srgbClr val="FF725E"/>
            </a:solidFill>
            <a:ln w="12783" cap="flat">
              <a:noFill/>
              <a:prstDash val="solid"/>
              <a:miter/>
            </a:ln>
          </p:spPr>
          <p:txBody>
            <a:bodyPr rtlCol="0" anchor="ctr"/>
            <a:lstStyle/>
            <a:p>
              <a:endParaRPr lang="en-US"/>
            </a:p>
          </p:txBody>
        </p:sp>
        <p:sp>
          <p:nvSpPr>
            <p:cNvPr id="1335" name="Freeform: Shape 1334">
              <a:extLst>
                <a:ext uri="{FF2B5EF4-FFF2-40B4-BE49-F238E27FC236}">
                  <a16:creationId xmlns:a16="http://schemas.microsoft.com/office/drawing/2014/main" id="{12854100-A808-2CF5-55E9-1BB62A1D1629}"/>
                </a:ext>
              </a:extLst>
            </p:cNvPr>
            <p:cNvSpPr/>
            <p:nvPr/>
          </p:nvSpPr>
          <p:spPr>
            <a:xfrm>
              <a:off x="3581548" y="6247570"/>
              <a:ext cx="895" cy="895"/>
            </a:xfrm>
            <a:custGeom>
              <a:avLst/>
              <a:gdLst>
                <a:gd name="connsiteX0" fmla="*/ 639 w 895"/>
                <a:gd name="connsiteY0" fmla="*/ 895 h 895"/>
                <a:gd name="connsiteX1" fmla="*/ 895 w 895"/>
                <a:gd name="connsiteY1" fmla="*/ 0 h 895"/>
                <a:gd name="connsiteX2" fmla="*/ 0 w 895"/>
                <a:gd name="connsiteY2" fmla="*/ 0 h 895"/>
                <a:gd name="connsiteX3" fmla="*/ 639 w 895"/>
                <a:gd name="connsiteY3" fmla="*/ 895 h 895"/>
              </a:gdLst>
              <a:ahLst/>
              <a:cxnLst>
                <a:cxn ang="0">
                  <a:pos x="connsiteX0" y="connsiteY0"/>
                </a:cxn>
                <a:cxn ang="0">
                  <a:pos x="connsiteX1" y="connsiteY1"/>
                </a:cxn>
                <a:cxn ang="0">
                  <a:pos x="connsiteX2" y="connsiteY2"/>
                </a:cxn>
                <a:cxn ang="0">
                  <a:pos x="connsiteX3" y="connsiteY3"/>
                </a:cxn>
              </a:cxnLst>
              <a:rect l="l" t="t" r="r" b="b"/>
              <a:pathLst>
                <a:path w="895" h="895">
                  <a:moveTo>
                    <a:pt x="639" y="895"/>
                  </a:moveTo>
                  <a:lnTo>
                    <a:pt x="895" y="0"/>
                  </a:lnTo>
                  <a:lnTo>
                    <a:pt x="0" y="0"/>
                  </a:lnTo>
                  <a:lnTo>
                    <a:pt x="639" y="895"/>
                  </a:lnTo>
                  <a:close/>
                </a:path>
              </a:pathLst>
            </a:custGeom>
            <a:solidFill>
              <a:srgbClr val="FF725E"/>
            </a:solidFill>
            <a:ln w="12783" cap="flat">
              <a:noFill/>
              <a:prstDash val="solid"/>
              <a:miter/>
            </a:ln>
          </p:spPr>
          <p:txBody>
            <a:bodyPr rtlCol="0" anchor="ctr"/>
            <a:lstStyle/>
            <a:p>
              <a:endParaRPr lang="en-US"/>
            </a:p>
          </p:txBody>
        </p:sp>
        <p:sp>
          <p:nvSpPr>
            <p:cNvPr id="1336" name="Freeform: Shape 1335">
              <a:extLst>
                <a:ext uri="{FF2B5EF4-FFF2-40B4-BE49-F238E27FC236}">
                  <a16:creationId xmlns:a16="http://schemas.microsoft.com/office/drawing/2014/main" id="{9DEC46AF-4350-F6EC-4AC0-6752D408240A}"/>
                </a:ext>
              </a:extLst>
            </p:cNvPr>
            <p:cNvSpPr/>
            <p:nvPr/>
          </p:nvSpPr>
          <p:spPr>
            <a:xfrm>
              <a:off x="3576305" y="6242191"/>
              <a:ext cx="1151" cy="1414"/>
            </a:xfrm>
            <a:custGeom>
              <a:avLst/>
              <a:gdLst>
                <a:gd name="connsiteX0" fmla="*/ 0 w 1151"/>
                <a:gd name="connsiteY0" fmla="*/ 8 h 1414"/>
                <a:gd name="connsiteX1" fmla="*/ 1151 w 1151"/>
                <a:gd name="connsiteY1" fmla="*/ 1414 h 1414"/>
                <a:gd name="connsiteX2" fmla="*/ 1151 w 1151"/>
                <a:gd name="connsiteY2" fmla="*/ 1414 h 1414"/>
                <a:gd name="connsiteX3" fmla="*/ 0 w 1151"/>
                <a:gd name="connsiteY3" fmla="*/ 8 h 1414"/>
              </a:gdLst>
              <a:ahLst/>
              <a:cxnLst>
                <a:cxn ang="0">
                  <a:pos x="connsiteX0" y="connsiteY0"/>
                </a:cxn>
                <a:cxn ang="0">
                  <a:pos x="connsiteX1" y="connsiteY1"/>
                </a:cxn>
                <a:cxn ang="0">
                  <a:pos x="connsiteX2" y="connsiteY2"/>
                </a:cxn>
                <a:cxn ang="0">
                  <a:pos x="connsiteX3" y="connsiteY3"/>
                </a:cxn>
              </a:cxnLst>
              <a:rect l="l" t="t" r="r" b="b"/>
              <a:pathLst>
                <a:path w="1151" h="1414">
                  <a:moveTo>
                    <a:pt x="0" y="8"/>
                  </a:moveTo>
                  <a:lnTo>
                    <a:pt x="1151" y="1414"/>
                  </a:lnTo>
                  <a:cubicBezTo>
                    <a:pt x="1151" y="1414"/>
                    <a:pt x="1151" y="1414"/>
                    <a:pt x="1151" y="1414"/>
                  </a:cubicBezTo>
                  <a:cubicBezTo>
                    <a:pt x="1151" y="1414"/>
                    <a:pt x="128" y="-120"/>
                    <a:pt x="0" y="8"/>
                  </a:cubicBezTo>
                  <a:close/>
                </a:path>
              </a:pathLst>
            </a:custGeom>
            <a:solidFill>
              <a:srgbClr val="FF725E"/>
            </a:solidFill>
            <a:ln w="12783" cap="flat">
              <a:noFill/>
              <a:prstDash val="solid"/>
              <a:miter/>
            </a:ln>
          </p:spPr>
          <p:txBody>
            <a:bodyPr rtlCol="0" anchor="ctr"/>
            <a:lstStyle/>
            <a:p>
              <a:endParaRPr lang="en-US"/>
            </a:p>
          </p:txBody>
        </p:sp>
        <p:sp>
          <p:nvSpPr>
            <p:cNvPr id="1337" name="Freeform: Shape 1336">
              <a:extLst>
                <a:ext uri="{FF2B5EF4-FFF2-40B4-BE49-F238E27FC236}">
                  <a16:creationId xmlns:a16="http://schemas.microsoft.com/office/drawing/2014/main" id="{07B3FD89-C870-BD67-0FAF-F923BBF4CE3C}"/>
                </a:ext>
              </a:extLst>
            </p:cNvPr>
            <p:cNvSpPr/>
            <p:nvPr/>
          </p:nvSpPr>
          <p:spPr>
            <a:xfrm>
              <a:off x="3577967" y="6243733"/>
              <a:ext cx="1151" cy="767"/>
            </a:xfrm>
            <a:custGeom>
              <a:avLst/>
              <a:gdLst>
                <a:gd name="connsiteX0" fmla="*/ 0 w 1151"/>
                <a:gd name="connsiteY0" fmla="*/ 0 h 767"/>
                <a:gd name="connsiteX1" fmla="*/ 1151 w 1151"/>
                <a:gd name="connsiteY1" fmla="*/ 767 h 767"/>
              </a:gdLst>
              <a:ahLst/>
              <a:cxnLst>
                <a:cxn ang="0">
                  <a:pos x="connsiteX0" y="connsiteY0"/>
                </a:cxn>
                <a:cxn ang="0">
                  <a:pos x="connsiteX1" y="connsiteY1"/>
                </a:cxn>
              </a:cxnLst>
              <a:rect l="l" t="t" r="r" b="b"/>
              <a:pathLst>
                <a:path w="1151" h="767">
                  <a:moveTo>
                    <a:pt x="0" y="0"/>
                  </a:moveTo>
                  <a:cubicBezTo>
                    <a:pt x="320" y="340"/>
                    <a:pt x="714" y="602"/>
                    <a:pt x="1151" y="767"/>
                  </a:cubicBezTo>
                  <a:close/>
                </a:path>
              </a:pathLst>
            </a:custGeom>
            <a:solidFill>
              <a:srgbClr val="FF725E"/>
            </a:solidFill>
            <a:ln w="12783" cap="flat">
              <a:noFill/>
              <a:prstDash val="solid"/>
              <a:miter/>
            </a:ln>
          </p:spPr>
          <p:txBody>
            <a:bodyPr rtlCol="0" anchor="ctr"/>
            <a:lstStyle/>
            <a:p>
              <a:endParaRPr lang="en-US"/>
            </a:p>
          </p:txBody>
        </p:sp>
        <p:sp>
          <p:nvSpPr>
            <p:cNvPr id="1338" name="Freeform: Shape 1337">
              <a:extLst>
                <a:ext uri="{FF2B5EF4-FFF2-40B4-BE49-F238E27FC236}">
                  <a16:creationId xmlns:a16="http://schemas.microsoft.com/office/drawing/2014/main" id="{B4F1C64F-461C-F246-EDF0-A79D60F867BC}"/>
                </a:ext>
              </a:extLst>
            </p:cNvPr>
            <p:cNvSpPr/>
            <p:nvPr/>
          </p:nvSpPr>
          <p:spPr>
            <a:xfrm>
              <a:off x="3579246" y="6245652"/>
              <a:ext cx="1023" cy="1278"/>
            </a:xfrm>
            <a:custGeom>
              <a:avLst/>
              <a:gdLst>
                <a:gd name="connsiteX0" fmla="*/ 1023 w 1023"/>
                <a:gd name="connsiteY0" fmla="*/ 1279 h 1278"/>
                <a:gd name="connsiteX1" fmla="*/ 767 w 1023"/>
                <a:gd name="connsiteY1" fmla="*/ 895 h 1278"/>
                <a:gd name="connsiteX2" fmla="*/ 0 w 1023"/>
                <a:gd name="connsiteY2" fmla="*/ 0 h 1278"/>
                <a:gd name="connsiteX3" fmla="*/ 1023 w 1023"/>
                <a:gd name="connsiteY3" fmla="*/ 1279 h 1278"/>
              </a:gdLst>
              <a:ahLst/>
              <a:cxnLst>
                <a:cxn ang="0">
                  <a:pos x="connsiteX0" y="connsiteY0"/>
                </a:cxn>
                <a:cxn ang="0">
                  <a:pos x="connsiteX1" y="connsiteY1"/>
                </a:cxn>
                <a:cxn ang="0">
                  <a:pos x="connsiteX2" y="connsiteY2"/>
                </a:cxn>
                <a:cxn ang="0">
                  <a:pos x="connsiteX3" y="connsiteY3"/>
                </a:cxn>
              </a:cxnLst>
              <a:rect l="l" t="t" r="r" b="b"/>
              <a:pathLst>
                <a:path w="1023" h="1278">
                  <a:moveTo>
                    <a:pt x="1023" y="1279"/>
                  </a:moveTo>
                  <a:lnTo>
                    <a:pt x="767" y="895"/>
                  </a:lnTo>
                  <a:lnTo>
                    <a:pt x="0" y="0"/>
                  </a:lnTo>
                  <a:lnTo>
                    <a:pt x="1023" y="1279"/>
                  </a:lnTo>
                  <a:close/>
                </a:path>
              </a:pathLst>
            </a:custGeom>
            <a:solidFill>
              <a:srgbClr val="FF725E"/>
            </a:solidFill>
            <a:ln w="12783" cap="flat">
              <a:noFill/>
              <a:prstDash val="solid"/>
              <a:miter/>
            </a:ln>
          </p:spPr>
          <p:txBody>
            <a:bodyPr rtlCol="0" anchor="ctr"/>
            <a:lstStyle/>
            <a:p>
              <a:endParaRPr lang="en-US"/>
            </a:p>
          </p:txBody>
        </p:sp>
        <p:sp>
          <p:nvSpPr>
            <p:cNvPr id="1339" name="Freeform: Shape 1338">
              <a:extLst>
                <a:ext uri="{FF2B5EF4-FFF2-40B4-BE49-F238E27FC236}">
                  <a16:creationId xmlns:a16="http://schemas.microsoft.com/office/drawing/2014/main" id="{617800EC-4B64-6524-4CBC-52578AEE9DCB}"/>
                </a:ext>
              </a:extLst>
            </p:cNvPr>
            <p:cNvSpPr/>
            <p:nvPr/>
          </p:nvSpPr>
          <p:spPr>
            <a:xfrm>
              <a:off x="3561085" y="6228641"/>
              <a:ext cx="1534" cy="1443"/>
            </a:xfrm>
            <a:custGeom>
              <a:avLst/>
              <a:gdLst>
                <a:gd name="connsiteX0" fmla="*/ 1535 w 1534"/>
                <a:gd name="connsiteY0" fmla="*/ 1023 h 1443"/>
                <a:gd name="connsiteX1" fmla="*/ 0 w 1534"/>
                <a:gd name="connsiteY1" fmla="*/ 0 h 1443"/>
                <a:gd name="connsiteX2" fmla="*/ 0 w 1534"/>
                <a:gd name="connsiteY2" fmla="*/ 895 h 1443"/>
                <a:gd name="connsiteX3" fmla="*/ 1535 w 1534"/>
                <a:gd name="connsiteY3" fmla="*/ 1023 h 1443"/>
              </a:gdLst>
              <a:ahLst/>
              <a:cxnLst>
                <a:cxn ang="0">
                  <a:pos x="connsiteX0" y="connsiteY0"/>
                </a:cxn>
                <a:cxn ang="0">
                  <a:pos x="connsiteX1" y="connsiteY1"/>
                </a:cxn>
                <a:cxn ang="0">
                  <a:pos x="connsiteX2" y="connsiteY2"/>
                </a:cxn>
                <a:cxn ang="0">
                  <a:pos x="connsiteX3" y="connsiteY3"/>
                </a:cxn>
              </a:cxnLst>
              <a:rect l="l" t="t" r="r" b="b"/>
              <a:pathLst>
                <a:path w="1534" h="1443">
                  <a:moveTo>
                    <a:pt x="1535" y="1023"/>
                  </a:moveTo>
                  <a:lnTo>
                    <a:pt x="0" y="0"/>
                  </a:lnTo>
                  <a:cubicBezTo>
                    <a:pt x="0" y="0"/>
                    <a:pt x="0" y="0"/>
                    <a:pt x="0" y="895"/>
                  </a:cubicBezTo>
                  <a:cubicBezTo>
                    <a:pt x="0" y="1791"/>
                    <a:pt x="1535" y="1407"/>
                    <a:pt x="1535" y="1023"/>
                  </a:cubicBezTo>
                  <a:close/>
                </a:path>
              </a:pathLst>
            </a:custGeom>
            <a:solidFill>
              <a:srgbClr val="FF725E"/>
            </a:solidFill>
            <a:ln w="12783" cap="flat">
              <a:noFill/>
              <a:prstDash val="solid"/>
              <a:miter/>
            </a:ln>
          </p:spPr>
          <p:txBody>
            <a:bodyPr rtlCol="0" anchor="ctr"/>
            <a:lstStyle/>
            <a:p>
              <a:endParaRPr lang="en-US"/>
            </a:p>
          </p:txBody>
        </p:sp>
        <p:sp>
          <p:nvSpPr>
            <p:cNvPr id="1340" name="Freeform: Shape 1339">
              <a:extLst>
                <a:ext uri="{FF2B5EF4-FFF2-40B4-BE49-F238E27FC236}">
                  <a16:creationId xmlns:a16="http://schemas.microsoft.com/office/drawing/2014/main" id="{C696F1A8-F336-A0C8-3078-53E3231186A6}"/>
                </a:ext>
              </a:extLst>
            </p:cNvPr>
            <p:cNvSpPr/>
            <p:nvPr/>
          </p:nvSpPr>
          <p:spPr>
            <a:xfrm>
              <a:off x="3564794" y="6234141"/>
              <a:ext cx="639" cy="1023"/>
            </a:xfrm>
            <a:custGeom>
              <a:avLst/>
              <a:gdLst>
                <a:gd name="connsiteX0" fmla="*/ 639 w 639"/>
                <a:gd name="connsiteY0" fmla="*/ 1023 h 1023"/>
                <a:gd name="connsiteX1" fmla="*/ 639 w 639"/>
                <a:gd name="connsiteY1" fmla="*/ 0 h 1023"/>
                <a:gd name="connsiteX2" fmla="*/ 0 w 639"/>
                <a:gd name="connsiteY2" fmla="*/ 640 h 1023"/>
              </a:gdLst>
              <a:ahLst/>
              <a:cxnLst>
                <a:cxn ang="0">
                  <a:pos x="connsiteX0" y="connsiteY0"/>
                </a:cxn>
                <a:cxn ang="0">
                  <a:pos x="connsiteX1" y="connsiteY1"/>
                </a:cxn>
                <a:cxn ang="0">
                  <a:pos x="connsiteX2" y="connsiteY2"/>
                </a:cxn>
              </a:cxnLst>
              <a:rect l="l" t="t" r="r" b="b"/>
              <a:pathLst>
                <a:path w="639" h="1023">
                  <a:moveTo>
                    <a:pt x="639" y="1023"/>
                  </a:moveTo>
                  <a:cubicBezTo>
                    <a:pt x="532" y="691"/>
                    <a:pt x="532" y="333"/>
                    <a:pt x="639" y="0"/>
                  </a:cubicBezTo>
                  <a:lnTo>
                    <a:pt x="0" y="640"/>
                  </a:lnTo>
                  <a:close/>
                </a:path>
              </a:pathLst>
            </a:custGeom>
            <a:solidFill>
              <a:srgbClr val="FF725E"/>
            </a:solidFill>
            <a:ln w="12783" cap="flat">
              <a:noFill/>
              <a:prstDash val="solid"/>
              <a:miter/>
            </a:ln>
          </p:spPr>
          <p:txBody>
            <a:bodyPr rtlCol="0" anchor="ctr"/>
            <a:lstStyle/>
            <a:p>
              <a:endParaRPr lang="en-US"/>
            </a:p>
          </p:txBody>
        </p:sp>
        <p:sp>
          <p:nvSpPr>
            <p:cNvPr id="1341" name="Freeform: Shape 1340">
              <a:extLst>
                <a:ext uri="{FF2B5EF4-FFF2-40B4-BE49-F238E27FC236}">
                  <a16:creationId xmlns:a16="http://schemas.microsoft.com/office/drawing/2014/main" id="{B39318D8-CA34-261B-E387-BF29D2309517}"/>
                </a:ext>
              </a:extLst>
            </p:cNvPr>
            <p:cNvSpPr/>
            <p:nvPr/>
          </p:nvSpPr>
          <p:spPr>
            <a:xfrm>
              <a:off x="3559809" y="6231014"/>
              <a:ext cx="2148" cy="1576"/>
            </a:xfrm>
            <a:custGeom>
              <a:avLst/>
              <a:gdLst>
                <a:gd name="connsiteX0" fmla="*/ 1404 w 2148"/>
                <a:gd name="connsiteY0" fmla="*/ 568 h 1576"/>
                <a:gd name="connsiteX1" fmla="*/ 636 w 2148"/>
                <a:gd name="connsiteY1" fmla="*/ 568 h 1576"/>
                <a:gd name="connsiteX2" fmla="*/ 1404 w 2148"/>
                <a:gd name="connsiteY2" fmla="*/ 568 h 1576"/>
              </a:gdLst>
              <a:ahLst/>
              <a:cxnLst>
                <a:cxn ang="0">
                  <a:pos x="connsiteX0" y="connsiteY0"/>
                </a:cxn>
                <a:cxn ang="0">
                  <a:pos x="connsiteX1" y="connsiteY1"/>
                </a:cxn>
                <a:cxn ang="0">
                  <a:pos x="connsiteX2" y="connsiteY2"/>
                </a:cxn>
              </a:cxnLst>
              <a:rect l="l" t="t" r="r" b="b"/>
              <a:pathLst>
                <a:path w="2148" h="1576">
                  <a:moveTo>
                    <a:pt x="1404" y="568"/>
                  </a:moveTo>
                  <a:cubicBezTo>
                    <a:pt x="1404" y="568"/>
                    <a:pt x="-1155" y="-711"/>
                    <a:pt x="636" y="568"/>
                  </a:cubicBezTo>
                  <a:cubicBezTo>
                    <a:pt x="2427" y="1848"/>
                    <a:pt x="2555" y="1975"/>
                    <a:pt x="1404" y="568"/>
                  </a:cubicBezTo>
                  <a:close/>
                </a:path>
              </a:pathLst>
            </a:custGeom>
            <a:solidFill>
              <a:srgbClr val="FF725E"/>
            </a:solidFill>
            <a:ln w="12783" cap="flat">
              <a:noFill/>
              <a:prstDash val="solid"/>
              <a:miter/>
            </a:ln>
          </p:spPr>
          <p:txBody>
            <a:bodyPr rtlCol="0" anchor="ctr"/>
            <a:lstStyle/>
            <a:p>
              <a:endParaRPr lang="en-US"/>
            </a:p>
          </p:txBody>
        </p:sp>
        <p:sp>
          <p:nvSpPr>
            <p:cNvPr id="1342" name="Freeform: Shape 1341">
              <a:extLst>
                <a:ext uri="{FF2B5EF4-FFF2-40B4-BE49-F238E27FC236}">
                  <a16:creationId xmlns:a16="http://schemas.microsoft.com/office/drawing/2014/main" id="{ACEDDE01-6BA8-C0A9-DA4F-C6BA80B3D284}"/>
                </a:ext>
              </a:extLst>
            </p:cNvPr>
            <p:cNvSpPr/>
            <p:nvPr/>
          </p:nvSpPr>
          <p:spPr>
            <a:xfrm>
              <a:off x="3541004" y="6210735"/>
              <a:ext cx="1407" cy="1279"/>
            </a:xfrm>
            <a:custGeom>
              <a:avLst/>
              <a:gdLst>
                <a:gd name="connsiteX0" fmla="*/ 0 w 1407"/>
                <a:gd name="connsiteY0" fmla="*/ 895 h 1279"/>
                <a:gd name="connsiteX1" fmla="*/ 384 w 1407"/>
                <a:gd name="connsiteY1" fmla="*/ 1279 h 1279"/>
                <a:gd name="connsiteX2" fmla="*/ 1407 w 1407"/>
                <a:gd name="connsiteY2" fmla="*/ 0 h 1279"/>
                <a:gd name="connsiteX3" fmla="*/ 0 w 1407"/>
                <a:gd name="connsiteY3" fmla="*/ 895 h 1279"/>
              </a:gdLst>
              <a:ahLst/>
              <a:cxnLst>
                <a:cxn ang="0">
                  <a:pos x="connsiteX0" y="connsiteY0"/>
                </a:cxn>
                <a:cxn ang="0">
                  <a:pos x="connsiteX1" y="connsiteY1"/>
                </a:cxn>
                <a:cxn ang="0">
                  <a:pos x="connsiteX2" y="connsiteY2"/>
                </a:cxn>
                <a:cxn ang="0">
                  <a:pos x="connsiteX3" y="connsiteY3"/>
                </a:cxn>
              </a:cxnLst>
              <a:rect l="l" t="t" r="r" b="b"/>
              <a:pathLst>
                <a:path w="1407" h="1279">
                  <a:moveTo>
                    <a:pt x="0" y="895"/>
                  </a:moveTo>
                  <a:lnTo>
                    <a:pt x="384" y="1279"/>
                  </a:lnTo>
                  <a:lnTo>
                    <a:pt x="1407" y="0"/>
                  </a:lnTo>
                  <a:lnTo>
                    <a:pt x="0" y="895"/>
                  </a:lnTo>
                  <a:close/>
                </a:path>
              </a:pathLst>
            </a:custGeom>
            <a:solidFill>
              <a:srgbClr val="FF725E"/>
            </a:solidFill>
            <a:ln w="12783" cap="flat">
              <a:noFill/>
              <a:prstDash val="solid"/>
              <a:miter/>
            </a:ln>
          </p:spPr>
          <p:txBody>
            <a:bodyPr rtlCol="0" anchor="ctr"/>
            <a:lstStyle/>
            <a:p>
              <a:endParaRPr lang="en-US"/>
            </a:p>
          </p:txBody>
        </p:sp>
        <p:sp>
          <p:nvSpPr>
            <p:cNvPr id="1343" name="Freeform: Shape 1342">
              <a:extLst>
                <a:ext uri="{FF2B5EF4-FFF2-40B4-BE49-F238E27FC236}">
                  <a16:creationId xmlns:a16="http://schemas.microsoft.com/office/drawing/2014/main" id="{26864755-E462-29F8-774D-8BB219BD50F3}"/>
                </a:ext>
              </a:extLst>
            </p:cNvPr>
            <p:cNvSpPr/>
            <p:nvPr/>
          </p:nvSpPr>
          <p:spPr>
            <a:xfrm>
              <a:off x="3519901" y="6197520"/>
              <a:ext cx="2535" cy="2483"/>
            </a:xfrm>
            <a:custGeom>
              <a:avLst/>
              <a:gdLst>
                <a:gd name="connsiteX0" fmla="*/ 0 w 2535"/>
                <a:gd name="connsiteY0" fmla="*/ 682 h 2483"/>
                <a:gd name="connsiteX1" fmla="*/ 2174 w 2535"/>
                <a:gd name="connsiteY1" fmla="*/ 2089 h 2483"/>
                <a:gd name="connsiteX2" fmla="*/ 2174 w 2535"/>
                <a:gd name="connsiteY2" fmla="*/ 809 h 2483"/>
                <a:gd name="connsiteX3" fmla="*/ 0 w 2535"/>
                <a:gd name="connsiteY3" fmla="*/ 682 h 2483"/>
              </a:gdLst>
              <a:ahLst/>
              <a:cxnLst>
                <a:cxn ang="0">
                  <a:pos x="connsiteX0" y="connsiteY0"/>
                </a:cxn>
                <a:cxn ang="0">
                  <a:pos x="connsiteX1" y="connsiteY1"/>
                </a:cxn>
                <a:cxn ang="0">
                  <a:pos x="connsiteX2" y="connsiteY2"/>
                </a:cxn>
                <a:cxn ang="0">
                  <a:pos x="connsiteX3" y="connsiteY3"/>
                </a:cxn>
              </a:cxnLst>
              <a:rect l="l" t="t" r="r" b="b"/>
              <a:pathLst>
                <a:path w="2535" h="2483">
                  <a:moveTo>
                    <a:pt x="0" y="682"/>
                  </a:moveTo>
                  <a:cubicBezTo>
                    <a:pt x="1407" y="2472"/>
                    <a:pt x="1023" y="682"/>
                    <a:pt x="2174" y="2089"/>
                  </a:cubicBezTo>
                  <a:cubicBezTo>
                    <a:pt x="3325" y="3495"/>
                    <a:pt x="1279" y="682"/>
                    <a:pt x="2174" y="809"/>
                  </a:cubicBezTo>
                  <a:cubicBezTo>
                    <a:pt x="3070" y="937"/>
                    <a:pt x="256" y="-981"/>
                    <a:pt x="0" y="682"/>
                  </a:cubicBezTo>
                  <a:close/>
                </a:path>
              </a:pathLst>
            </a:custGeom>
            <a:solidFill>
              <a:srgbClr val="FF725E"/>
            </a:solidFill>
            <a:ln w="12783" cap="flat">
              <a:noFill/>
              <a:prstDash val="solid"/>
              <a:miter/>
            </a:ln>
          </p:spPr>
          <p:txBody>
            <a:bodyPr rtlCol="0" anchor="ctr"/>
            <a:lstStyle/>
            <a:p>
              <a:endParaRPr lang="en-US"/>
            </a:p>
          </p:txBody>
        </p:sp>
        <p:sp>
          <p:nvSpPr>
            <p:cNvPr id="1344" name="Freeform: Shape 1343">
              <a:extLst>
                <a:ext uri="{FF2B5EF4-FFF2-40B4-BE49-F238E27FC236}">
                  <a16:creationId xmlns:a16="http://schemas.microsoft.com/office/drawing/2014/main" id="{F3C53CB9-B7F3-0CB0-CB6E-7217AA85FFDE}"/>
                </a:ext>
              </a:extLst>
            </p:cNvPr>
            <p:cNvSpPr/>
            <p:nvPr/>
          </p:nvSpPr>
          <p:spPr>
            <a:xfrm>
              <a:off x="3521692" y="6198201"/>
              <a:ext cx="767" cy="12789"/>
            </a:xfrm>
            <a:custGeom>
              <a:avLst/>
              <a:gdLst>
                <a:gd name="connsiteX0" fmla="*/ 0 w 767"/>
                <a:gd name="connsiteY0" fmla="*/ 0 h 12789"/>
                <a:gd name="connsiteX1" fmla="*/ 767 w 767"/>
                <a:gd name="connsiteY1" fmla="*/ 0 h 12789"/>
              </a:gdLst>
              <a:ahLst/>
              <a:cxnLst>
                <a:cxn ang="0">
                  <a:pos x="connsiteX0" y="connsiteY0"/>
                </a:cxn>
                <a:cxn ang="0">
                  <a:pos x="connsiteX1" y="connsiteY1"/>
                </a:cxn>
              </a:cxnLst>
              <a:rect l="l" t="t" r="r" b="b"/>
              <a:pathLst>
                <a:path w="767" h="12789">
                  <a:moveTo>
                    <a:pt x="0" y="0"/>
                  </a:moveTo>
                  <a:lnTo>
                    <a:pt x="767" y="0"/>
                  </a:lnTo>
                  <a:close/>
                </a:path>
              </a:pathLst>
            </a:custGeom>
            <a:solidFill>
              <a:srgbClr val="FF725E"/>
            </a:solidFill>
            <a:ln w="12783" cap="flat">
              <a:noFill/>
              <a:prstDash val="solid"/>
              <a:miter/>
            </a:ln>
          </p:spPr>
          <p:txBody>
            <a:bodyPr rtlCol="0" anchor="ctr"/>
            <a:lstStyle/>
            <a:p>
              <a:endParaRPr lang="en-US"/>
            </a:p>
          </p:txBody>
        </p:sp>
        <p:sp>
          <p:nvSpPr>
            <p:cNvPr id="1345" name="Freeform: Shape 1344">
              <a:extLst>
                <a:ext uri="{FF2B5EF4-FFF2-40B4-BE49-F238E27FC236}">
                  <a16:creationId xmlns:a16="http://schemas.microsoft.com/office/drawing/2014/main" id="{E7993694-4CF3-5E1D-6A71-106C4C9279FB}"/>
                </a:ext>
              </a:extLst>
            </p:cNvPr>
            <p:cNvSpPr/>
            <p:nvPr/>
          </p:nvSpPr>
          <p:spPr>
            <a:xfrm>
              <a:off x="3316159" y="6002132"/>
              <a:ext cx="895" cy="1151"/>
            </a:xfrm>
            <a:custGeom>
              <a:avLst/>
              <a:gdLst>
                <a:gd name="connsiteX0" fmla="*/ 895 w 895"/>
                <a:gd name="connsiteY0" fmla="*/ 1151 h 1151"/>
                <a:gd name="connsiteX1" fmla="*/ 0 w 895"/>
                <a:gd name="connsiteY1" fmla="*/ 0 h 1151"/>
                <a:gd name="connsiteX2" fmla="*/ 384 w 895"/>
                <a:gd name="connsiteY2" fmla="*/ 1023 h 1151"/>
                <a:gd name="connsiteX3" fmla="*/ 895 w 895"/>
                <a:gd name="connsiteY3" fmla="*/ 1151 h 1151"/>
              </a:gdLst>
              <a:ahLst/>
              <a:cxnLst>
                <a:cxn ang="0">
                  <a:pos x="connsiteX0" y="connsiteY0"/>
                </a:cxn>
                <a:cxn ang="0">
                  <a:pos x="connsiteX1" y="connsiteY1"/>
                </a:cxn>
                <a:cxn ang="0">
                  <a:pos x="connsiteX2" y="connsiteY2"/>
                </a:cxn>
                <a:cxn ang="0">
                  <a:pos x="connsiteX3" y="connsiteY3"/>
                </a:cxn>
              </a:cxnLst>
              <a:rect l="l" t="t" r="r" b="b"/>
              <a:pathLst>
                <a:path w="895" h="1151">
                  <a:moveTo>
                    <a:pt x="895" y="1151"/>
                  </a:moveTo>
                  <a:lnTo>
                    <a:pt x="0" y="0"/>
                  </a:lnTo>
                  <a:lnTo>
                    <a:pt x="384" y="1023"/>
                  </a:lnTo>
                  <a:lnTo>
                    <a:pt x="895" y="1151"/>
                  </a:lnTo>
                  <a:close/>
                </a:path>
              </a:pathLst>
            </a:custGeom>
            <a:solidFill>
              <a:srgbClr val="FF725E"/>
            </a:solidFill>
            <a:ln w="12783" cap="flat">
              <a:noFill/>
              <a:prstDash val="solid"/>
              <a:miter/>
            </a:ln>
          </p:spPr>
          <p:txBody>
            <a:bodyPr rtlCol="0" anchor="ctr"/>
            <a:lstStyle/>
            <a:p>
              <a:endParaRPr lang="en-US"/>
            </a:p>
          </p:txBody>
        </p:sp>
        <p:sp>
          <p:nvSpPr>
            <p:cNvPr id="1346" name="Freeform: Shape 1345">
              <a:extLst>
                <a:ext uri="{FF2B5EF4-FFF2-40B4-BE49-F238E27FC236}">
                  <a16:creationId xmlns:a16="http://schemas.microsoft.com/office/drawing/2014/main" id="{A634D114-568D-C7FE-D920-B52E7C03C79B}"/>
                </a:ext>
              </a:extLst>
            </p:cNvPr>
            <p:cNvSpPr/>
            <p:nvPr/>
          </p:nvSpPr>
          <p:spPr>
            <a:xfrm>
              <a:off x="3312961" y="6001365"/>
              <a:ext cx="1279" cy="1023"/>
            </a:xfrm>
            <a:custGeom>
              <a:avLst/>
              <a:gdLst>
                <a:gd name="connsiteX0" fmla="*/ 1279 w 1279"/>
                <a:gd name="connsiteY0" fmla="*/ 1023 h 1023"/>
                <a:gd name="connsiteX1" fmla="*/ 1279 w 1279"/>
                <a:gd name="connsiteY1" fmla="*/ 0 h 1023"/>
                <a:gd name="connsiteX2" fmla="*/ 0 w 1279"/>
                <a:gd name="connsiteY2" fmla="*/ 0 h 1023"/>
                <a:gd name="connsiteX3" fmla="*/ 1279 w 1279"/>
                <a:gd name="connsiteY3" fmla="*/ 1023 h 1023"/>
              </a:gdLst>
              <a:ahLst/>
              <a:cxnLst>
                <a:cxn ang="0">
                  <a:pos x="connsiteX0" y="connsiteY0"/>
                </a:cxn>
                <a:cxn ang="0">
                  <a:pos x="connsiteX1" y="connsiteY1"/>
                </a:cxn>
                <a:cxn ang="0">
                  <a:pos x="connsiteX2" y="connsiteY2"/>
                </a:cxn>
                <a:cxn ang="0">
                  <a:pos x="connsiteX3" y="connsiteY3"/>
                </a:cxn>
              </a:cxnLst>
              <a:rect l="l" t="t" r="r" b="b"/>
              <a:pathLst>
                <a:path w="1279" h="1023">
                  <a:moveTo>
                    <a:pt x="1279" y="1023"/>
                  </a:moveTo>
                  <a:lnTo>
                    <a:pt x="1279" y="0"/>
                  </a:lnTo>
                  <a:lnTo>
                    <a:pt x="0" y="0"/>
                  </a:lnTo>
                  <a:cubicBezTo>
                    <a:pt x="550" y="148"/>
                    <a:pt x="1014" y="519"/>
                    <a:pt x="1279" y="1023"/>
                  </a:cubicBezTo>
                  <a:close/>
                </a:path>
              </a:pathLst>
            </a:custGeom>
            <a:solidFill>
              <a:srgbClr val="FF725E"/>
            </a:solidFill>
            <a:ln w="12783" cap="flat">
              <a:noFill/>
              <a:prstDash val="solid"/>
              <a:miter/>
            </a:ln>
          </p:spPr>
          <p:txBody>
            <a:bodyPr rtlCol="0" anchor="ctr"/>
            <a:lstStyle/>
            <a:p>
              <a:endParaRPr lang="en-US"/>
            </a:p>
          </p:txBody>
        </p:sp>
        <p:sp>
          <p:nvSpPr>
            <p:cNvPr id="1347" name="Freeform: Shape 1346">
              <a:extLst>
                <a:ext uri="{FF2B5EF4-FFF2-40B4-BE49-F238E27FC236}">
                  <a16:creationId xmlns:a16="http://schemas.microsoft.com/office/drawing/2014/main" id="{8076E0D4-E6B1-8078-4865-1C226FDFAFF3}"/>
                </a:ext>
              </a:extLst>
            </p:cNvPr>
            <p:cNvSpPr/>
            <p:nvPr/>
          </p:nvSpPr>
          <p:spPr>
            <a:xfrm>
              <a:off x="3453522" y="6138728"/>
              <a:ext cx="639" cy="1151"/>
            </a:xfrm>
            <a:custGeom>
              <a:avLst/>
              <a:gdLst>
                <a:gd name="connsiteX0" fmla="*/ 640 w 639"/>
                <a:gd name="connsiteY0" fmla="*/ 1151 h 1151"/>
                <a:gd name="connsiteX1" fmla="*/ 640 w 639"/>
                <a:gd name="connsiteY1" fmla="*/ 1151 h 1151"/>
                <a:gd name="connsiteX2" fmla="*/ 0 w 639"/>
                <a:gd name="connsiteY2" fmla="*/ 0 h 1151"/>
              </a:gdLst>
              <a:ahLst/>
              <a:cxnLst>
                <a:cxn ang="0">
                  <a:pos x="connsiteX0" y="connsiteY0"/>
                </a:cxn>
                <a:cxn ang="0">
                  <a:pos x="connsiteX1" y="connsiteY1"/>
                </a:cxn>
                <a:cxn ang="0">
                  <a:pos x="connsiteX2" y="connsiteY2"/>
                </a:cxn>
              </a:cxnLst>
              <a:rect l="l" t="t" r="r" b="b"/>
              <a:pathLst>
                <a:path w="639" h="1151">
                  <a:moveTo>
                    <a:pt x="640" y="1151"/>
                  </a:moveTo>
                  <a:lnTo>
                    <a:pt x="640" y="1151"/>
                  </a:lnTo>
                  <a:cubicBezTo>
                    <a:pt x="640" y="1151"/>
                    <a:pt x="640" y="512"/>
                    <a:pt x="0" y="0"/>
                  </a:cubicBezTo>
                  <a:close/>
                </a:path>
              </a:pathLst>
            </a:custGeom>
            <a:solidFill>
              <a:srgbClr val="FF725E"/>
            </a:solidFill>
            <a:ln w="12783" cap="flat">
              <a:noFill/>
              <a:prstDash val="solid"/>
              <a:miter/>
            </a:ln>
          </p:spPr>
          <p:txBody>
            <a:bodyPr rtlCol="0" anchor="ctr"/>
            <a:lstStyle/>
            <a:p>
              <a:endParaRPr lang="en-US"/>
            </a:p>
          </p:txBody>
        </p:sp>
        <p:sp>
          <p:nvSpPr>
            <p:cNvPr id="1348" name="Freeform: Shape 1347">
              <a:extLst>
                <a:ext uri="{FF2B5EF4-FFF2-40B4-BE49-F238E27FC236}">
                  <a16:creationId xmlns:a16="http://schemas.microsoft.com/office/drawing/2014/main" id="{10FCD1EB-E6E6-717A-4E7C-5A918083C0E6}"/>
                </a:ext>
              </a:extLst>
            </p:cNvPr>
            <p:cNvSpPr/>
            <p:nvPr/>
          </p:nvSpPr>
          <p:spPr>
            <a:xfrm>
              <a:off x="3440220" y="6125427"/>
              <a:ext cx="383" cy="1151"/>
            </a:xfrm>
            <a:custGeom>
              <a:avLst/>
              <a:gdLst>
                <a:gd name="connsiteX0" fmla="*/ 0 w 383"/>
                <a:gd name="connsiteY0" fmla="*/ 895 h 1151"/>
                <a:gd name="connsiteX1" fmla="*/ 256 w 383"/>
                <a:gd name="connsiteY1" fmla="*/ 1151 h 1151"/>
                <a:gd name="connsiteX2" fmla="*/ 384 w 383"/>
                <a:gd name="connsiteY2" fmla="*/ 0 h 1151"/>
                <a:gd name="connsiteX3" fmla="*/ 0 w 383"/>
                <a:gd name="connsiteY3" fmla="*/ 895 h 1151"/>
              </a:gdLst>
              <a:ahLst/>
              <a:cxnLst>
                <a:cxn ang="0">
                  <a:pos x="connsiteX0" y="connsiteY0"/>
                </a:cxn>
                <a:cxn ang="0">
                  <a:pos x="connsiteX1" y="connsiteY1"/>
                </a:cxn>
                <a:cxn ang="0">
                  <a:pos x="connsiteX2" y="connsiteY2"/>
                </a:cxn>
                <a:cxn ang="0">
                  <a:pos x="connsiteX3" y="connsiteY3"/>
                </a:cxn>
              </a:cxnLst>
              <a:rect l="l" t="t" r="r" b="b"/>
              <a:pathLst>
                <a:path w="383" h="1151">
                  <a:moveTo>
                    <a:pt x="0" y="895"/>
                  </a:moveTo>
                  <a:lnTo>
                    <a:pt x="256" y="1151"/>
                  </a:lnTo>
                  <a:lnTo>
                    <a:pt x="384" y="0"/>
                  </a:lnTo>
                  <a:lnTo>
                    <a:pt x="0" y="895"/>
                  </a:lnTo>
                  <a:close/>
                </a:path>
              </a:pathLst>
            </a:custGeom>
            <a:solidFill>
              <a:srgbClr val="FF725E"/>
            </a:solidFill>
            <a:ln w="12783" cap="flat">
              <a:noFill/>
              <a:prstDash val="solid"/>
              <a:miter/>
            </a:ln>
          </p:spPr>
          <p:txBody>
            <a:bodyPr rtlCol="0" anchor="ctr"/>
            <a:lstStyle/>
            <a:p>
              <a:endParaRPr lang="en-US"/>
            </a:p>
          </p:txBody>
        </p:sp>
        <p:sp>
          <p:nvSpPr>
            <p:cNvPr id="1349" name="Freeform: Shape 1348">
              <a:extLst>
                <a:ext uri="{FF2B5EF4-FFF2-40B4-BE49-F238E27FC236}">
                  <a16:creationId xmlns:a16="http://schemas.microsoft.com/office/drawing/2014/main" id="{B38EABFF-58BE-7D85-9239-DA36128EE55E}"/>
                </a:ext>
              </a:extLst>
            </p:cNvPr>
            <p:cNvSpPr/>
            <p:nvPr/>
          </p:nvSpPr>
          <p:spPr>
            <a:xfrm>
              <a:off x="3427686" y="6115877"/>
              <a:ext cx="1662" cy="1619"/>
            </a:xfrm>
            <a:custGeom>
              <a:avLst/>
              <a:gdLst>
                <a:gd name="connsiteX0" fmla="*/ 0 w 1662"/>
                <a:gd name="connsiteY0" fmla="*/ 341 h 1619"/>
                <a:gd name="connsiteX1" fmla="*/ 1663 w 1662"/>
                <a:gd name="connsiteY1" fmla="*/ 1620 h 1619"/>
                <a:gd name="connsiteX2" fmla="*/ 0 w 1662"/>
                <a:gd name="connsiteY2" fmla="*/ 341 h 1619"/>
              </a:gdLst>
              <a:ahLst/>
              <a:cxnLst>
                <a:cxn ang="0">
                  <a:pos x="connsiteX0" y="connsiteY0"/>
                </a:cxn>
                <a:cxn ang="0">
                  <a:pos x="connsiteX1" y="connsiteY1"/>
                </a:cxn>
                <a:cxn ang="0">
                  <a:pos x="connsiteX2" y="connsiteY2"/>
                </a:cxn>
              </a:cxnLst>
              <a:rect l="l" t="t" r="r" b="b"/>
              <a:pathLst>
                <a:path w="1662" h="1619">
                  <a:moveTo>
                    <a:pt x="0" y="341"/>
                  </a:moveTo>
                  <a:cubicBezTo>
                    <a:pt x="497" y="837"/>
                    <a:pt x="1056" y="1267"/>
                    <a:pt x="1663" y="1620"/>
                  </a:cubicBezTo>
                  <a:cubicBezTo>
                    <a:pt x="0" y="852"/>
                    <a:pt x="0" y="-682"/>
                    <a:pt x="0" y="341"/>
                  </a:cubicBezTo>
                  <a:close/>
                </a:path>
              </a:pathLst>
            </a:custGeom>
            <a:solidFill>
              <a:srgbClr val="FF725E"/>
            </a:solidFill>
            <a:ln w="12783" cap="flat">
              <a:noFill/>
              <a:prstDash val="solid"/>
              <a:miter/>
            </a:ln>
          </p:spPr>
          <p:txBody>
            <a:bodyPr rtlCol="0" anchor="ctr"/>
            <a:lstStyle/>
            <a:p>
              <a:endParaRPr lang="en-US"/>
            </a:p>
          </p:txBody>
        </p:sp>
        <p:sp>
          <p:nvSpPr>
            <p:cNvPr id="1350" name="Freeform: Shape 1349">
              <a:extLst>
                <a:ext uri="{FF2B5EF4-FFF2-40B4-BE49-F238E27FC236}">
                  <a16:creationId xmlns:a16="http://schemas.microsoft.com/office/drawing/2014/main" id="{2D1256E8-A68C-9087-FFDF-A413507587AD}"/>
                </a:ext>
              </a:extLst>
            </p:cNvPr>
            <p:cNvSpPr/>
            <p:nvPr/>
          </p:nvSpPr>
          <p:spPr>
            <a:xfrm>
              <a:off x="4899607" y="5757974"/>
              <a:ext cx="209308" cy="375127"/>
            </a:xfrm>
            <a:custGeom>
              <a:avLst/>
              <a:gdLst>
                <a:gd name="connsiteX0" fmla="*/ 198821 w 209308"/>
                <a:gd name="connsiteY0" fmla="*/ 0 h 375127"/>
                <a:gd name="connsiteX1" fmla="*/ 209309 w 209308"/>
                <a:gd name="connsiteY1" fmla="*/ 208859 h 375127"/>
                <a:gd name="connsiteX2" fmla="*/ 81410 w 209308"/>
                <a:gd name="connsiteY2" fmla="*/ 375127 h 375127"/>
                <a:gd name="connsiteX3" fmla="*/ 43606 w 209308"/>
                <a:gd name="connsiteY3" fmla="*/ 81638 h 375127"/>
                <a:gd name="connsiteX4" fmla="*/ 198565 w 209308"/>
                <a:gd name="connsiteY4" fmla="*/ 512 h 375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08" h="375127">
                  <a:moveTo>
                    <a:pt x="198821" y="0"/>
                  </a:moveTo>
                  <a:lnTo>
                    <a:pt x="209309" y="208859"/>
                  </a:lnTo>
                  <a:lnTo>
                    <a:pt x="81410" y="375127"/>
                  </a:lnTo>
                  <a:cubicBezTo>
                    <a:pt x="-10074" y="304522"/>
                    <a:pt x="-26999" y="173122"/>
                    <a:pt x="43606" y="81638"/>
                  </a:cubicBezTo>
                  <a:cubicBezTo>
                    <a:pt x="80937" y="33269"/>
                    <a:pt x="137545" y="3632"/>
                    <a:pt x="198565" y="512"/>
                  </a:cubicBezTo>
                  <a:close/>
                </a:path>
              </a:pathLst>
            </a:custGeom>
            <a:solidFill>
              <a:srgbClr val="DBDBDB"/>
            </a:solidFill>
            <a:ln w="12783" cap="flat">
              <a:noFill/>
              <a:prstDash val="solid"/>
              <a:miter/>
            </a:ln>
          </p:spPr>
          <p:txBody>
            <a:bodyPr rtlCol="0" anchor="ctr"/>
            <a:lstStyle/>
            <a:p>
              <a:endParaRPr lang="en-US"/>
            </a:p>
          </p:txBody>
        </p:sp>
        <p:sp>
          <p:nvSpPr>
            <p:cNvPr id="1351" name="Freeform: Shape 1350">
              <a:extLst>
                <a:ext uri="{FF2B5EF4-FFF2-40B4-BE49-F238E27FC236}">
                  <a16:creationId xmlns:a16="http://schemas.microsoft.com/office/drawing/2014/main" id="{B976B482-C9CF-FEA1-9774-A2F3C6F29F99}"/>
                </a:ext>
              </a:extLst>
            </p:cNvPr>
            <p:cNvSpPr/>
            <p:nvPr/>
          </p:nvSpPr>
          <p:spPr>
            <a:xfrm>
              <a:off x="5024886" y="5776756"/>
              <a:ext cx="336769" cy="418371"/>
            </a:xfrm>
            <a:custGeom>
              <a:avLst/>
              <a:gdLst>
                <a:gd name="connsiteX0" fmla="*/ 336502 w 336769"/>
                <a:gd name="connsiteY0" fmla="*/ 198773 h 418371"/>
                <a:gd name="connsiteX1" fmla="*/ 138134 w 336769"/>
                <a:gd name="connsiteY1" fmla="*/ 418108 h 418371"/>
                <a:gd name="connsiteX2" fmla="*/ 0 w 336769"/>
                <a:gd name="connsiteY2" fmla="*/ 374890 h 418371"/>
                <a:gd name="connsiteX3" fmla="*/ 127899 w 336769"/>
                <a:gd name="connsiteY3" fmla="*/ 208621 h 418371"/>
                <a:gd name="connsiteX4" fmla="*/ 116644 w 336769"/>
                <a:gd name="connsiteY4" fmla="*/ 274 h 418371"/>
                <a:gd name="connsiteX5" fmla="*/ 335970 w 336769"/>
                <a:gd name="connsiteY5" fmla="*/ 198382 h 418371"/>
                <a:gd name="connsiteX6" fmla="*/ 335990 w 336769"/>
                <a:gd name="connsiteY6" fmla="*/ 198773 h 41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769" h="418371">
                  <a:moveTo>
                    <a:pt x="336502" y="198773"/>
                  </a:moveTo>
                  <a:cubicBezTo>
                    <a:pt x="342292" y="314119"/>
                    <a:pt x="253479" y="412318"/>
                    <a:pt x="138134" y="418108"/>
                  </a:cubicBezTo>
                  <a:cubicBezTo>
                    <a:pt x="88412" y="420604"/>
                    <a:pt x="39432" y="405279"/>
                    <a:pt x="0" y="374890"/>
                  </a:cubicBezTo>
                  <a:lnTo>
                    <a:pt x="127899" y="208621"/>
                  </a:lnTo>
                  <a:lnTo>
                    <a:pt x="116644" y="274"/>
                  </a:lnTo>
                  <a:cubicBezTo>
                    <a:pt x="231915" y="-5585"/>
                    <a:pt x="330111" y="83110"/>
                    <a:pt x="335970" y="198382"/>
                  </a:cubicBezTo>
                  <a:cubicBezTo>
                    <a:pt x="335977" y="198512"/>
                    <a:pt x="335984" y="198643"/>
                    <a:pt x="335990" y="198773"/>
                  </a:cubicBezTo>
                  <a:close/>
                </a:path>
              </a:pathLst>
            </a:custGeom>
            <a:solidFill>
              <a:srgbClr val="EBEBEB"/>
            </a:solidFill>
            <a:ln w="12783" cap="flat">
              <a:noFill/>
              <a:prstDash val="solid"/>
              <a:miter/>
            </a:ln>
          </p:spPr>
          <p:txBody>
            <a:bodyPr rtlCol="0" anchor="ctr"/>
            <a:lstStyle/>
            <a:p>
              <a:endParaRPr lang="en-US"/>
            </a:p>
          </p:txBody>
        </p:sp>
        <p:sp>
          <p:nvSpPr>
            <p:cNvPr id="1352" name="Freeform: Shape 1351">
              <a:extLst>
                <a:ext uri="{FF2B5EF4-FFF2-40B4-BE49-F238E27FC236}">
                  <a16:creationId xmlns:a16="http://schemas.microsoft.com/office/drawing/2014/main" id="{C6453F9D-DC4F-CE8C-3329-06B8B161098D}"/>
                </a:ext>
              </a:extLst>
            </p:cNvPr>
            <p:cNvSpPr/>
            <p:nvPr/>
          </p:nvSpPr>
          <p:spPr>
            <a:xfrm>
              <a:off x="5024886" y="5776756"/>
              <a:ext cx="336769" cy="418371"/>
            </a:xfrm>
            <a:custGeom>
              <a:avLst/>
              <a:gdLst>
                <a:gd name="connsiteX0" fmla="*/ 336502 w 336769"/>
                <a:gd name="connsiteY0" fmla="*/ 198773 h 418371"/>
                <a:gd name="connsiteX1" fmla="*/ 138134 w 336769"/>
                <a:gd name="connsiteY1" fmla="*/ 418108 h 418371"/>
                <a:gd name="connsiteX2" fmla="*/ 0 w 336769"/>
                <a:gd name="connsiteY2" fmla="*/ 374890 h 418371"/>
                <a:gd name="connsiteX3" fmla="*/ 127899 w 336769"/>
                <a:gd name="connsiteY3" fmla="*/ 208621 h 418371"/>
                <a:gd name="connsiteX4" fmla="*/ 116644 w 336769"/>
                <a:gd name="connsiteY4" fmla="*/ 274 h 418371"/>
                <a:gd name="connsiteX5" fmla="*/ 335970 w 336769"/>
                <a:gd name="connsiteY5" fmla="*/ 198382 h 418371"/>
                <a:gd name="connsiteX6" fmla="*/ 335990 w 336769"/>
                <a:gd name="connsiteY6" fmla="*/ 198773 h 41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769" h="418371">
                  <a:moveTo>
                    <a:pt x="336502" y="198773"/>
                  </a:moveTo>
                  <a:cubicBezTo>
                    <a:pt x="342292" y="314119"/>
                    <a:pt x="253479" y="412318"/>
                    <a:pt x="138134" y="418108"/>
                  </a:cubicBezTo>
                  <a:cubicBezTo>
                    <a:pt x="88412" y="420604"/>
                    <a:pt x="39432" y="405279"/>
                    <a:pt x="0" y="374890"/>
                  </a:cubicBezTo>
                  <a:lnTo>
                    <a:pt x="127899" y="208621"/>
                  </a:lnTo>
                  <a:lnTo>
                    <a:pt x="116644" y="274"/>
                  </a:lnTo>
                  <a:cubicBezTo>
                    <a:pt x="231915" y="-5585"/>
                    <a:pt x="330111" y="83110"/>
                    <a:pt x="335970" y="198382"/>
                  </a:cubicBezTo>
                  <a:cubicBezTo>
                    <a:pt x="335977" y="198512"/>
                    <a:pt x="335984" y="198643"/>
                    <a:pt x="335990" y="198773"/>
                  </a:cubicBezTo>
                  <a:close/>
                </a:path>
              </a:pathLst>
            </a:custGeom>
            <a:solidFill>
              <a:srgbClr val="FF725E"/>
            </a:solidFill>
            <a:ln w="12783" cap="flat">
              <a:noFill/>
              <a:prstDash val="solid"/>
              <a:miter/>
            </a:ln>
          </p:spPr>
          <p:txBody>
            <a:bodyPr rtlCol="0" anchor="ctr"/>
            <a:lstStyle/>
            <a:p>
              <a:endParaRPr lang="en-US"/>
            </a:p>
          </p:txBody>
        </p:sp>
        <p:sp>
          <p:nvSpPr>
            <p:cNvPr id="1353" name="Freeform: Shape 1352">
              <a:extLst>
                <a:ext uri="{FF2B5EF4-FFF2-40B4-BE49-F238E27FC236}">
                  <a16:creationId xmlns:a16="http://schemas.microsoft.com/office/drawing/2014/main" id="{B95FD048-53DE-6ADD-626D-F33BEF225AAB}"/>
                </a:ext>
              </a:extLst>
            </p:cNvPr>
            <p:cNvSpPr/>
            <p:nvPr/>
          </p:nvSpPr>
          <p:spPr>
            <a:xfrm>
              <a:off x="3953583" y="5858957"/>
              <a:ext cx="492903" cy="600669"/>
            </a:xfrm>
            <a:custGeom>
              <a:avLst/>
              <a:gdLst>
                <a:gd name="connsiteX0" fmla="*/ 489619 w 492903"/>
                <a:gd name="connsiteY0" fmla="*/ 212113 h 600669"/>
                <a:gd name="connsiteX1" fmla="*/ 412112 w 492903"/>
                <a:gd name="connsiteY1" fmla="*/ 473538 h 600669"/>
                <a:gd name="connsiteX2" fmla="*/ 412112 w 492903"/>
                <a:gd name="connsiteY2" fmla="*/ 558846 h 600669"/>
                <a:gd name="connsiteX3" fmla="*/ 248786 w 492903"/>
                <a:gd name="connsiteY3" fmla="*/ 600669 h 600669"/>
                <a:gd name="connsiteX4" fmla="*/ 207474 w 492903"/>
                <a:gd name="connsiteY4" fmla="*/ 526104 h 600669"/>
                <a:gd name="connsiteX5" fmla="*/ 13964 w 492903"/>
                <a:gd name="connsiteY5" fmla="*/ 334256 h 600669"/>
                <a:gd name="connsiteX6" fmla="*/ 184069 w 492903"/>
                <a:gd name="connsiteY6" fmla="*/ 8370 h 600669"/>
                <a:gd name="connsiteX7" fmla="*/ 489619 w 492903"/>
                <a:gd name="connsiteY7" fmla="*/ 212113 h 60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903" h="600669">
                  <a:moveTo>
                    <a:pt x="489619" y="212113"/>
                  </a:moveTo>
                  <a:cubicBezTo>
                    <a:pt x="511362" y="373009"/>
                    <a:pt x="418252" y="427494"/>
                    <a:pt x="412112" y="473538"/>
                  </a:cubicBezTo>
                  <a:cubicBezTo>
                    <a:pt x="410493" y="501951"/>
                    <a:pt x="410493" y="530433"/>
                    <a:pt x="412112" y="558846"/>
                  </a:cubicBezTo>
                  <a:lnTo>
                    <a:pt x="248786" y="600669"/>
                  </a:lnTo>
                  <a:cubicBezTo>
                    <a:pt x="236490" y="575026"/>
                    <a:pt x="222696" y="550128"/>
                    <a:pt x="207474" y="526104"/>
                  </a:cubicBezTo>
                  <a:cubicBezTo>
                    <a:pt x="180104" y="488758"/>
                    <a:pt x="72158" y="485688"/>
                    <a:pt x="13964" y="334256"/>
                  </a:cubicBezTo>
                  <a:cubicBezTo>
                    <a:pt x="-24406" y="234623"/>
                    <a:pt x="11278" y="52879"/>
                    <a:pt x="184069" y="8370"/>
                  </a:cubicBezTo>
                  <a:cubicBezTo>
                    <a:pt x="356860" y="-36139"/>
                    <a:pt x="475166" y="106340"/>
                    <a:pt x="489619" y="212113"/>
                  </a:cubicBezTo>
                  <a:close/>
                </a:path>
              </a:pathLst>
            </a:custGeom>
            <a:solidFill>
              <a:srgbClr val="FF725E"/>
            </a:solidFill>
            <a:ln w="12783" cap="flat">
              <a:noFill/>
              <a:prstDash val="solid"/>
              <a:miter/>
            </a:ln>
          </p:spPr>
          <p:txBody>
            <a:bodyPr rtlCol="0" anchor="ctr"/>
            <a:lstStyle/>
            <a:p>
              <a:endParaRPr lang="en-US"/>
            </a:p>
          </p:txBody>
        </p:sp>
        <p:sp>
          <p:nvSpPr>
            <p:cNvPr id="1354" name="Freeform: Shape 1353">
              <a:extLst>
                <a:ext uri="{FF2B5EF4-FFF2-40B4-BE49-F238E27FC236}">
                  <a16:creationId xmlns:a16="http://schemas.microsoft.com/office/drawing/2014/main" id="{47D6C99D-D834-2C86-7C2F-3DAB0F1664C3}"/>
                </a:ext>
              </a:extLst>
            </p:cNvPr>
            <p:cNvSpPr/>
            <p:nvPr/>
          </p:nvSpPr>
          <p:spPr>
            <a:xfrm rot="-1496400">
              <a:off x="4184715" y="6199880"/>
              <a:ext cx="8313" cy="272808"/>
            </a:xfrm>
            <a:custGeom>
              <a:avLst/>
              <a:gdLst>
                <a:gd name="connsiteX0" fmla="*/ 0 w 8313"/>
                <a:gd name="connsiteY0" fmla="*/ 0 h 272808"/>
                <a:gd name="connsiteX1" fmla="*/ 8313 w 8313"/>
                <a:gd name="connsiteY1" fmla="*/ 0 h 272808"/>
                <a:gd name="connsiteX2" fmla="*/ 8313 w 8313"/>
                <a:gd name="connsiteY2" fmla="*/ 272808 h 272808"/>
                <a:gd name="connsiteX3" fmla="*/ 0 w 8313"/>
                <a:gd name="connsiteY3" fmla="*/ 272808 h 272808"/>
              </a:gdLst>
              <a:ahLst/>
              <a:cxnLst>
                <a:cxn ang="0">
                  <a:pos x="connsiteX0" y="connsiteY0"/>
                </a:cxn>
                <a:cxn ang="0">
                  <a:pos x="connsiteX1" y="connsiteY1"/>
                </a:cxn>
                <a:cxn ang="0">
                  <a:pos x="connsiteX2" y="connsiteY2"/>
                </a:cxn>
                <a:cxn ang="0">
                  <a:pos x="connsiteX3" y="connsiteY3"/>
                </a:cxn>
              </a:cxnLst>
              <a:rect l="l" t="t" r="r" b="b"/>
              <a:pathLst>
                <a:path w="8313" h="272808">
                  <a:moveTo>
                    <a:pt x="0" y="0"/>
                  </a:moveTo>
                  <a:lnTo>
                    <a:pt x="8313" y="0"/>
                  </a:lnTo>
                  <a:lnTo>
                    <a:pt x="8313" y="272808"/>
                  </a:lnTo>
                  <a:lnTo>
                    <a:pt x="0" y="272808"/>
                  </a:lnTo>
                  <a:close/>
                </a:path>
              </a:pathLst>
            </a:custGeom>
            <a:solidFill>
              <a:srgbClr val="FFFFFF"/>
            </a:solidFill>
            <a:ln w="12783" cap="flat">
              <a:noFill/>
              <a:prstDash val="solid"/>
              <a:miter/>
            </a:ln>
          </p:spPr>
          <p:txBody>
            <a:bodyPr rtlCol="0" anchor="ctr"/>
            <a:lstStyle/>
            <a:p>
              <a:endParaRPr lang="en-US"/>
            </a:p>
          </p:txBody>
        </p:sp>
        <p:sp>
          <p:nvSpPr>
            <p:cNvPr id="1355" name="Freeform: Shape 1354">
              <a:extLst>
                <a:ext uri="{FF2B5EF4-FFF2-40B4-BE49-F238E27FC236}">
                  <a16:creationId xmlns:a16="http://schemas.microsoft.com/office/drawing/2014/main" id="{E778C2B3-9617-1AAD-6281-4CDEC6DD2877}"/>
                </a:ext>
              </a:extLst>
            </p:cNvPr>
            <p:cNvSpPr/>
            <p:nvPr/>
          </p:nvSpPr>
          <p:spPr>
            <a:xfrm rot="-228600">
              <a:off x="4313293" y="6166784"/>
              <a:ext cx="8313" cy="272808"/>
            </a:xfrm>
            <a:custGeom>
              <a:avLst/>
              <a:gdLst>
                <a:gd name="connsiteX0" fmla="*/ 0 w 8313"/>
                <a:gd name="connsiteY0" fmla="*/ 0 h 272808"/>
                <a:gd name="connsiteX1" fmla="*/ 8313 w 8313"/>
                <a:gd name="connsiteY1" fmla="*/ 0 h 272808"/>
                <a:gd name="connsiteX2" fmla="*/ 8313 w 8313"/>
                <a:gd name="connsiteY2" fmla="*/ 272808 h 272808"/>
                <a:gd name="connsiteX3" fmla="*/ 0 w 8313"/>
                <a:gd name="connsiteY3" fmla="*/ 272808 h 272808"/>
              </a:gdLst>
              <a:ahLst/>
              <a:cxnLst>
                <a:cxn ang="0">
                  <a:pos x="connsiteX0" y="connsiteY0"/>
                </a:cxn>
                <a:cxn ang="0">
                  <a:pos x="connsiteX1" y="connsiteY1"/>
                </a:cxn>
                <a:cxn ang="0">
                  <a:pos x="connsiteX2" y="connsiteY2"/>
                </a:cxn>
                <a:cxn ang="0">
                  <a:pos x="connsiteX3" y="connsiteY3"/>
                </a:cxn>
              </a:cxnLst>
              <a:rect l="l" t="t" r="r" b="b"/>
              <a:pathLst>
                <a:path w="8313" h="272808">
                  <a:moveTo>
                    <a:pt x="0" y="0"/>
                  </a:moveTo>
                  <a:lnTo>
                    <a:pt x="8313" y="0"/>
                  </a:lnTo>
                  <a:lnTo>
                    <a:pt x="8313" y="272808"/>
                  </a:lnTo>
                  <a:lnTo>
                    <a:pt x="0" y="272808"/>
                  </a:lnTo>
                  <a:close/>
                </a:path>
              </a:pathLst>
            </a:custGeom>
            <a:solidFill>
              <a:srgbClr val="FFFFFF"/>
            </a:solidFill>
            <a:ln w="12783" cap="flat">
              <a:noFill/>
              <a:prstDash val="solid"/>
              <a:miter/>
            </a:ln>
          </p:spPr>
          <p:txBody>
            <a:bodyPr rtlCol="0" anchor="ctr"/>
            <a:lstStyle/>
            <a:p>
              <a:endParaRPr lang="en-US"/>
            </a:p>
          </p:txBody>
        </p:sp>
        <p:sp>
          <p:nvSpPr>
            <p:cNvPr id="1356" name="Freeform: Shape 1355">
              <a:extLst>
                <a:ext uri="{FF2B5EF4-FFF2-40B4-BE49-F238E27FC236}">
                  <a16:creationId xmlns:a16="http://schemas.microsoft.com/office/drawing/2014/main" id="{A496C7D1-E7EB-C844-6C2E-337795C64673}"/>
                </a:ext>
              </a:extLst>
            </p:cNvPr>
            <p:cNvSpPr/>
            <p:nvPr/>
          </p:nvSpPr>
          <p:spPr>
            <a:xfrm>
              <a:off x="4136118" y="6163517"/>
              <a:ext cx="174709" cy="113213"/>
            </a:xfrm>
            <a:custGeom>
              <a:avLst/>
              <a:gdLst>
                <a:gd name="connsiteX0" fmla="*/ 99377 w 174709"/>
                <a:gd name="connsiteY0" fmla="*/ 113214 h 113213"/>
                <a:gd name="connsiteX1" fmla="*/ 62287 w 174709"/>
                <a:gd name="connsiteY1" fmla="*/ 93133 h 113213"/>
                <a:gd name="connsiteX2" fmla="*/ 60112 w 174709"/>
                <a:gd name="connsiteY2" fmla="*/ 90831 h 113213"/>
                <a:gd name="connsiteX3" fmla="*/ 48090 w 174709"/>
                <a:gd name="connsiteY3" fmla="*/ 102086 h 113213"/>
                <a:gd name="connsiteX4" fmla="*/ 0 w 174709"/>
                <a:gd name="connsiteY4" fmla="*/ 58473 h 113213"/>
                <a:gd name="connsiteX5" fmla="*/ 3709 w 174709"/>
                <a:gd name="connsiteY5" fmla="*/ 56810 h 113213"/>
                <a:gd name="connsiteX6" fmla="*/ 47067 w 174709"/>
                <a:gd name="connsiteY6" fmla="*/ 98122 h 113213"/>
                <a:gd name="connsiteX7" fmla="*/ 57171 w 174709"/>
                <a:gd name="connsiteY7" fmla="*/ 87506 h 113213"/>
                <a:gd name="connsiteX8" fmla="*/ 32358 w 174709"/>
                <a:gd name="connsiteY8" fmla="*/ 28161 h 113213"/>
                <a:gd name="connsiteX9" fmla="*/ 41951 w 174709"/>
                <a:gd name="connsiteY9" fmla="*/ 18569 h 113213"/>
                <a:gd name="connsiteX10" fmla="*/ 57299 w 174709"/>
                <a:gd name="connsiteY10" fmla="*/ 22789 h 113213"/>
                <a:gd name="connsiteX11" fmla="*/ 63949 w 174709"/>
                <a:gd name="connsiteY11" fmla="*/ 80599 h 113213"/>
                <a:gd name="connsiteX12" fmla="*/ 61903 w 174709"/>
                <a:gd name="connsiteY12" fmla="*/ 86738 h 113213"/>
                <a:gd name="connsiteX13" fmla="*/ 65228 w 174709"/>
                <a:gd name="connsiteY13" fmla="*/ 90192 h 113213"/>
                <a:gd name="connsiteX14" fmla="*/ 104877 w 174709"/>
                <a:gd name="connsiteY14" fmla="*/ 108353 h 113213"/>
                <a:gd name="connsiteX15" fmla="*/ 129050 w 174709"/>
                <a:gd name="connsiteY15" fmla="*/ 74204 h 113213"/>
                <a:gd name="connsiteX16" fmla="*/ 102831 w 174709"/>
                <a:gd name="connsiteY16" fmla="*/ 34300 h 113213"/>
                <a:gd name="connsiteX17" fmla="*/ 112934 w 174709"/>
                <a:gd name="connsiteY17" fmla="*/ 407 h 113213"/>
                <a:gd name="connsiteX18" fmla="*/ 133015 w 174709"/>
                <a:gd name="connsiteY18" fmla="*/ 20999 h 113213"/>
                <a:gd name="connsiteX19" fmla="*/ 133015 w 174709"/>
                <a:gd name="connsiteY19" fmla="*/ 72158 h 113213"/>
                <a:gd name="connsiteX20" fmla="*/ 151176 w 174709"/>
                <a:gd name="connsiteY20" fmla="*/ 74716 h 113213"/>
                <a:gd name="connsiteX21" fmla="*/ 170617 w 174709"/>
                <a:gd name="connsiteY21" fmla="*/ 16906 h 113213"/>
                <a:gd name="connsiteX22" fmla="*/ 174709 w 174709"/>
                <a:gd name="connsiteY22" fmla="*/ 16906 h 113213"/>
                <a:gd name="connsiteX23" fmla="*/ 152199 w 174709"/>
                <a:gd name="connsiteY23" fmla="*/ 78553 h 113213"/>
                <a:gd name="connsiteX24" fmla="*/ 132119 w 174709"/>
                <a:gd name="connsiteY24" fmla="*/ 75995 h 113213"/>
                <a:gd name="connsiteX25" fmla="*/ 105260 w 174709"/>
                <a:gd name="connsiteY25" fmla="*/ 112063 h 113213"/>
                <a:gd name="connsiteX26" fmla="*/ 99377 w 174709"/>
                <a:gd name="connsiteY26" fmla="*/ 113214 h 113213"/>
                <a:gd name="connsiteX27" fmla="*/ 46171 w 174709"/>
                <a:gd name="connsiteY27" fmla="*/ 21894 h 113213"/>
                <a:gd name="connsiteX28" fmla="*/ 42718 w 174709"/>
                <a:gd name="connsiteY28" fmla="*/ 21894 h 113213"/>
                <a:gd name="connsiteX29" fmla="*/ 36195 w 174709"/>
                <a:gd name="connsiteY29" fmla="*/ 28417 h 113213"/>
                <a:gd name="connsiteX30" fmla="*/ 58577 w 174709"/>
                <a:gd name="connsiteY30" fmla="*/ 82390 h 113213"/>
                <a:gd name="connsiteX31" fmla="*/ 59729 w 174709"/>
                <a:gd name="connsiteY31" fmla="*/ 78809 h 113213"/>
                <a:gd name="connsiteX32" fmla="*/ 54101 w 174709"/>
                <a:gd name="connsiteY32" fmla="*/ 24964 h 113213"/>
                <a:gd name="connsiteX33" fmla="*/ 46171 w 174709"/>
                <a:gd name="connsiteY33" fmla="*/ 21894 h 113213"/>
                <a:gd name="connsiteX34" fmla="*/ 115748 w 174709"/>
                <a:gd name="connsiteY34" fmla="*/ 3860 h 113213"/>
                <a:gd name="connsiteX35" fmla="*/ 113830 w 174709"/>
                <a:gd name="connsiteY35" fmla="*/ 3860 h 113213"/>
                <a:gd name="connsiteX36" fmla="*/ 106539 w 174709"/>
                <a:gd name="connsiteY36" fmla="*/ 32765 h 113213"/>
                <a:gd name="connsiteX37" fmla="*/ 129689 w 174709"/>
                <a:gd name="connsiteY37" fmla="*/ 69472 h 113213"/>
                <a:gd name="connsiteX38" fmla="*/ 128794 w 174709"/>
                <a:gd name="connsiteY38" fmla="*/ 21510 h 113213"/>
                <a:gd name="connsiteX39" fmla="*/ 116004 w 174709"/>
                <a:gd name="connsiteY39" fmla="*/ 4116 h 113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4709" h="113213">
                  <a:moveTo>
                    <a:pt x="99377" y="113214"/>
                  </a:moveTo>
                  <a:cubicBezTo>
                    <a:pt x="84878" y="111582"/>
                    <a:pt x="71580" y="104382"/>
                    <a:pt x="62287" y="93133"/>
                  </a:cubicBezTo>
                  <a:lnTo>
                    <a:pt x="60112" y="90831"/>
                  </a:lnTo>
                  <a:cubicBezTo>
                    <a:pt x="57871" y="96111"/>
                    <a:pt x="53505" y="100198"/>
                    <a:pt x="48090" y="102086"/>
                  </a:cubicBezTo>
                  <a:cubicBezTo>
                    <a:pt x="23405" y="108353"/>
                    <a:pt x="895" y="60519"/>
                    <a:pt x="0" y="58473"/>
                  </a:cubicBezTo>
                  <a:lnTo>
                    <a:pt x="3709" y="56810"/>
                  </a:lnTo>
                  <a:cubicBezTo>
                    <a:pt x="3709" y="56810"/>
                    <a:pt x="25963" y="103493"/>
                    <a:pt x="47067" y="98122"/>
                  </a:cubicBezTo>
                  <a:cubicBezTo>
                    <a:pt x="51767" y="96146"/>
                    <a:pt x="55430" y="92298"/>
                    <a:pt x="57171" y="87506"/>
                  </a:cubicBezTo>
                  <a:cubicBezTo>
                    <a:pt x="41311" y="68961"/>
                    <a:pt x="28393" y="42613"/>
                    <a:pt x="32358" y="28161"/>
                  </a:cubicBezTo>
                  <a:cubicBezTo>
                    <a:pt x="33457" y="23392"/>
                    <a:pt x="37181" y="19667"/>
                    <a:pt x="41951" y="18569"/>
                  </a:cubicBezTo>
                  <a:cubicBezTo>
                    <a:pt x="47453" y="17035"/>
                    <a:pt x="53354" y="18658"/>
                    <a:pt x="57299" y="22789"/>
                  </a:cubicBezTo>
                  <a:cubicBezTo>
                    <a:pt x="67914" y="33661"/>
                    <a:pt x="69321" y="61159"/>
                    <a:pt x="63949" y="80599"/>
                  </a:cubicBezTo>
                  <a:cubicBezTo>
                    <a:pt x="63422" y="82694"/>
                    <a:pt x="62737" y="84746"/>
                    <a:pt x="61903" y="86738"/>
                  </a:cubicBezTo>
                  <a:lnTo>
                    <a:pt x="65228" y="90192"/>
                  </a:lnTo>
                  <a:cubicBezTo>
                    <a:pt x="73542" y="98633"/>
                    <a:pt x="89657" y="112318"/>
                    <a:pt x="104877" y="108353"/>
                  </a:cubicBezTo>
                  <a:cubicBezTo>
                    <a:pt x="117667" y="105156"/>
                    <a:pt x="125085" y="91087"/>
                    <a:pt x="129050" y="74204"/>
                  </a:cubicBezTo>
                  <a:cubicBezTo>
                    <a:pt x="115844" y="64443"/>
                    <a:pt x="106548" y="50296"/>
                    <a:pt x="102831" y="34300"/>
                  </a:cubicBezTo>
                  <a:cubicBezTo>
                    <a:pt x="98098" y="16266"/>
                    <a:pt x="102063" y="3221"/>
                    <a:pt x="112934" y="407"/>
                  </a:cubicBezTo>
                  <a:cubicBezTo>
                    <a:pt x="121888" y="-1895"/>
                    <a:pt x="129050" y="5651"/>
                    <a:pt x="133015" y="20999"/>
                  </a:cubicBezTo>
                  <a:cubicBezTo>
                    <a:pt x="136492" y="37874"/>
                    <a:pt x="136492" y="55282"/>
                    <a:pt x="133015" y="72158"/>
                  </a:cubicBezTo>
                  <a:cubicBezTo>
                    <a:pt x="138497" y="75363"/>
                    <a:pt x="145022" y="76282"/>
                    <a:pt x="151176" y="74716"/>
                  </a:cubicBezTo>
                  <a:cubicBezTo>
                    <a:pt x="166268" y="70879"/>
                    <a:pt x="170233" y="31742"/>
                    <a:pt x="170617" y="16906"/>
                  </a:cubicBezTo>
                  <a:lnTo>
                    <a:pt x="174709" y="16906"/>
                  </a:lnTo>
                  <a:cubicBezTo>
                    <a:pt x="174709" y="19208"/>
                    <a:pt x="173303" y="73181"/>
                    <a:pt x="152199" y="78553"/>
                  </a:cubicBezTo>
                  <a:cubicBezTo>
                    <a:pt x="145420" y="80221"/>
                    <a:pt x="138264" y="79309"/>
                    <a:pt x="132119" y="75995"/>
                  </a:cubicBezTo>
                  <a:cubicBezTo>
                    <a:pt x="127899" y="93645"/>
                    <a:pt x="119329" y="108481"/>
                    <a:pt x="105260" y="112063"/>
                  </a:cubicBezTo>
                  <a:cubicBezTo>
                    <a:pt x="103362" y="112716"/>
                    <a:pt x="101382" y="113104"/>
                    <a:pt x="99377" y="113214"/>
                  </a:cubicBezTo>
                  <a:close/>
                  <a:moveTo>
                    <a:pt x="46171" y="21894"/>
                  </a:moveTo>
                  <a:cubicBezTo>
                    <a:pt x="45027" y="21716"/>
                    <a:pt x="43862" y="21716"/>
                    <a:pt x="42718" y="21894"/>
                  </a:cubicBezTo>
                  <a:cubicBezTo>
                    <a:pt x="39459" y="22612"/>
                    <a:pt x="36914" y="25158"/>
                    <a:pt x="36195" y="28417"/>
                  </a:cubicBezTo>
                  <a:cubicBezTo>
                    <a:pt x="32870" y="40055"/>
                    <a:pt x="43102" y="63589"/>
                    <a:pt x="58577" y="82390"/>
                  </a:cubicBezTo>
                  <a:lnTo>
                    <a:pt x="59729" y="78809"/>
                  </a:lnTo>
                  <a:cubicBezTo>
                    <a:pt x="64717" y="61031"/>
                    <a:pt x="63565" y="34684"/>
                    <a:pt x="54101" y="24964"/>
                  </a:cubicBezTo>
                  <a:cubicBezTo>
                    <a:pt x="52010" y="22867"/>
                    <a:pt x="49129" y="21752"/>
                    <a:pt x="46171" y="21894"/>
                  </a:cubicBezTo>
                  <a:close/>
                  <a:moveTo>
                    <a:pt x="115748" y="3860"/>
                  </a:moveTo>
                  <a:lnTo>
                    <a:pt x="113830" y="3860"/>
                  </a:lnTo>
                  <a:cubicBezTo>
                    <a:pt x="103598" y="6546"/>
                    <a:pt x="103598" y="21127"/>
                    <a:pt x="106539" y="32765"/>
                  </a:cubicBezTo>
                  <a:cubicBezTo>
                    <a:pt x="110170" y="47146"/>
                    <a:pt x="118277" y="60000"/>
                    <a:pt x="129689" y="69472"/>
                  </a:cubicBezTo>
                  <a:cubicBezTo>
                    <a:pt x="132619" y="53587"/>
                    <a:pt x="132315" y="37275"/>
                    <a:pt x="128794" y="21510"/>
                  </a:cubicBezTo>
                  <a:cubicBezTo>
                    <a:pt x="127643" y="16394"/>
                    <a:pt x="123550" y="4116"/>
                    <a:pt x="116004" y="4116"/>
                  </a:cubicBezTo>
                  <a:close/>
                </a:path>
              </a:pathLst>
            </a:custGeom>
            <a:solidFill>
              <a:srgbClr val="FFFFFF"/>
            </a:solidFill>
            <a:ln w="12783" cap="flat">
              <a:noFill/>
              <a:prstDash val="solid"/>
              <a:miter/>
            </a:ln>
          </p:spPr>
          <p:txBody>
            <a:bodyPr rtlCol="0" anchor="ctr"/>
            <a:lstStyle/>
            <a:p>
              <a:endParaRPr lang="en-US"/>
            </a:p>
          </p:txBody>
        </p:sp>
        <p:sp>
          <p:nvSpPr>
            <p:cNvPr id="1357" name="Freeform: Shape 1356">
              <a:extLst>
                <a:ext uri="{FF2B5EF4-FFF2-40B4-BE49-F238E27FC236}">
                  <a16:creationId xmlns:a16="http://schemas.microsoft.com/office/drawing/2014/main" id="{3887D84C-6E8E-CC70-58FA-C259DBA99026}"/>
                </a:ext>
              </a:extLst>
            </p:cNvPr>
            <p:cNvSpPr/>
            <p:nvPr/>
          </p:nvSpPr>
          <p:spPr>
            <a:xfrm rot="-867146">
              <a:off x="4192143" y="6426575"/>
              <a:ext cx="208316" cy="40740"/>
            </a:xfrm>
            <a:custGeom>
              <a:avLst/>
              <a:gdLst>
                <a:gd name="connsiteX0" fmla="*/ 1 w 208316"/>
                <a:gd name="connsiteY0" fmla="*/ 0 h 40740"/>
                <a:gd name="connsiteX1" fmla="*/ 208317 w 208316"/>
                <a:gd name="connsiteY1" fmla="*/ 0 h 40740"/>
                <a:gd name="connsiteX2" fmla="*/ 208317 w 208316"/>
                <a:gd name="connsiteY2" fmla="*/ 40741 h 40740"/>
                <a:gd name="connsiteX3" fmla="*/ 1 w 208316"/>
                <a:gd name="connsiteY3" fmla="*/ 40741 h 40740"/>
              </a:gdLst>
              <a:ahLst/>
              <a:cxnLst>
                <a:cxn ang="0">
                  <a:pos x="connsiteX0" y="connsiteY0"/>
                </a:cxn>
                <a:cxn ang="0">
                  <a:pos x="connsiteX1" y="connsiteY1"/>
                </a:cxn>
                <a:cxn ang="0">
                  <a:pos x="connsiteX2" y="connsiteY2"/>
                </a:cxn>
                <a:cxn ang="0">
                  <a:pos x="connsiteX3" y="connsiteY3"/>
                </a:cxn>
              </a:cxnLst>
              <a:rect l="l" t="t" r="r" b="b"/>
              <a:pathLst>
                <a:path w="208316" h="40740">
                  <a:moveTo>
                    <a:pt x="1" y="0"/>
                  </a:moveTo>
                  <a:lnTo>
                    <a:pt x="208317" y="0"/>
                  </a:lnTo>
                  <a:lnTo>
                    <a:pt x="208317" y="40741"/>
                  </a:lnTo>
                  <a:lnTo>
                    <a:pt x="1" y="40741"/>
                  </a:lnTo>
                  <a:close/>
                </a:path>
              </a:pathLst>
            </a:custGeom>
            <a:solidFill>
              <a:srgbClr val="EBEBEB"/>
            </a:solidFill>
            <a:ln w="12805" cap="flat">
              <a:noFill/>
              <a:prstDash val="solid"/>
              <a:miter/>
            </a:ln>
          </p:spPr>
          <p:txBody>
            <a:bodyPr rtlCol="0" anchor="ctr"/>
            <a:lstStyle/>
            <a:p>
              <a:endParaRPr lang="en-US"/>
            </a:p>
          </p:txBody>
        </p:sp>
        <p:sp>
          <p:nvSpPr>
            <p:cNvPr id="1358" name="Freeform: Shape 1357">
              <a:extLst>
                <a:ext uri="{FF2B5EF4-FFF2-40B4-BE49-F238E27FC236}">
                  <a16:creationId xmlns:a16="http://schemas.microsoft.com/office/drawing/2014/main" id="{5857DF6F-74D7-A39F-3B05-40263A28558B}"/>
                </a:ext>
              </a:extLst>
            </p:cNvPr>
            <p:cNvSpPr/>
            <p:nvPr/>
          </p:nvSpPr>
          <p:spPr>
            <a:xfrm rot="-862800">
              <a:off x="4194695" y="6476636"/>
              <a:ext cx="207963" cy="40671"/>
            </a:xfrm>
            <a:custGeom>
              <a:avLst/>
              <a:gdLst>
                <a:gd name="connsiteX0" fmla="*/ 0 w 207963"/>
                <a:gd name="connsiteY0" fmla="*/ 0 h 40671"/>
                <a:gd name="connsiteX1" fmla="*/ 207964 w 207963"/>
                <a:gd name="connsiteY1" fmla="*/ 0 h 40671"/>
                <a:gd name="connsiteX2" fmla="*/ 207964 w 207963"/>
                <a:gd name="connsiteY2" fmla="*/ 40672 h 40671"/>
                <a:gd name="connsiteX3" fmla="*/ 0 w 207963"/>
                <a:gd name="connsiteY3" fmla="*/ 40672 h 40671"/>
              </a:gdLst>
              <a:ahLst/>
              <a:cxnLst>
                <a:cxn ang="0">
                  <a:pos x="connsiteX0" y="connsiteY0"/>
                </a:cxn>
                <a:cxn ang="0">
                  <a:pos x="connsiteX1" y="connsiteY1"/>
                </a:cxn>
                <a:cxn ang="0">
                  <a:pos x="connsiteX2" y="connsiteY2"/>
                </a:cxn>
                <a:cxn ang="0">
                  <a:pos x="connsiteX3" y="connsiteY3"/>
                </a:cxn>
              </a:cxnLst>
              <a:rect l="l" t="t" r="r" b="b"/>
              <a:pathLst>
                <a:path w="207963" h="40671">
                  <a:moveTo>
                    <a:pt x="0" y="0"/>
                  </a:moveTo>
                  <a:lnTo>
                    <a:pt x="207964" y="0"/>
                  </a:lnTo>
                  <a:lnTo>
                    <a:pt x="207964" y="40672"/>
                  </a:lnTo>
                  <a:lnTo>
                    <a:pt x="0" y="40672"/>
                  </a:lnTo>
                  <a:close/>
                </a:path>
              </a:pathLst>
            </a:custGeom>
            <a:solidFill>
              <a:srgbClr val="EBEBEB"/>
            </a:solidFill>
            <a:ln w="12783" cap="flat">
              <a:noFill/>
              <a:prstDash val="solid"/>
              <a:miter/>
            </a:ln>
          </p:spPr>
          <p:txBody>
            <a:bodyPr rtlCol="0" anchor="ctr"/>
            <a:lstStyle/>
            <a:p>
              <a:endParaRPr lang="en-US"/>
            </a:p>
          </p:txBody>
        </p:sp>
        <p:sp>
          <p:nvSpPr>
            <p:cNvPr id="1359" name="Freeform: Shape 1358">
              <a:extLst>
                <a:ext uri="{FF2B5EF4-FFF2-40B4-BE49-F238E27FC236}">
                  <a16:creationId xmlns:a16="http://schemas.microsoft.com/office/drawing/2014/main" id="{3DC69F30-4358-4A55-DC06-87B19A43C1DE}"/>
                </a:ext>
              </a:extLst>
            </p:cNvPr>
            <p:cNvSpPr/>
            <p:nvPr/>
          </p:nvSpPr>
          <p:spPr>
            <a:xfrm rot="-862800">
              <a:off x="4206465" y="6522415"/>
              <a:ext cx="207963" cy="40671"/>
            </a:xfrm>
            <a:custGeom>
              <a:avLst/>
              <a:gdLst>
                <a:gd name="connsiteX0" fmla="*/ 0 w 207963"/>
                <a:gd name="connsiteY0" fmla="*/ 0 h 40671"/>
                <a:gd name="connsiteX1" fmla="*/ 207964 w 207963"/>
                <a:gd name="connsiteY1" fmla="*/ 0 h 40671"/>
                <a:gd name="connsiteX2" fmla="*/ 207964 w 207963"/>
                <a:gd name="connsiteY2" fmla="*/ 40672 h 40671"/>
                <a:gd name="connsiteX3" fmla="*/ 0 w 207963"/>
                <a:gd name="connsiteY3" fmla="*/ 40672 h 40671"/>
              </a:gdLst>
              <a:ahLst/>
              <a:cxnLst>
                <a:cxn ang="0">
                  <a:pos x="connsiteX0" y="connsiteY0"/>
                </a:cxn>
                <a:cxn ang="0">
                  <a:pos x="connsiteX1" y="connsiteY1"/>
                </a:cxn>
                <a:cxn ang="0">
                  <a:pos x="connsiteX2" y="connsiteY2"/>
                </a:cxn>
                <a:cxn ang="0">
                  <a:pos x="connsiteX3" y="connsiteY3"/>
                </a:cxn>
              </a:cxnLst>
              <a:rect l="l" t="t" r="r" b="b"/>
              <a:pathLst>
                <a:path w="207963" h="40671">
                  <a:moveTo>
                    <a:pt x="0" y="0"/>
                  </a:moveTo>
                  <a:lnTo>
                    <a:pt x="207964" y="0"/>
                  </a:lnTo>
                  <a:lnTo>
                    <a:pt x="207964" y="40672"/>
                  </a:lnTo>
                  <a:lnTo>
                    <a:pt x="0" y="40672"/>
                  </a:lnTo>
                  <a:close/>
                </a:path>
              </a:pathLst>
            </a:custGeom>
            <a:solidFill>
              <a:srgbClr val="EBEBEB"/>
            </a:solidFill>
            <a:ln w="12783" cap="flat">
              <a:noFill/>
              <a:prstDash val="solid"/>
              <a:miter/>
            </a:ln>
          </p:spPr>
          <p:txBody>
            <a:bodyPr rtlCol="0" anchor="ctr"/>
            <a:lstStyle/>
            <a:p>
              <a:endParaRPr lang="en-US"/>
            </a:p>
          </p:txBody>
        </p:sp>
        <p:sp>
          <p:nvSpPr>
            <p:cNvPr id="1360" name="Freeform: Shape 1359">
              <a:extLst>
                <a:ext uri="{FF2B5EF4-FFF2-40B4-BE49-F238E27FC236}">
                  <a16:creationId xmlns:a16="http://schemas.microsoft.com/office/drawing/2014/main" id="{947FB40B-B511-BABE-B61C-4CE461387CB3}"/>
                </a:ext>
              </a:extLst>
            </p:cNvPr>
            <p:cNvSpPr/>
            <p:nvPr/>
          </p:nvSpPr>
          <p:spPr>
            <a:xfrm>
              <a:off x="4111028" y="5781123"/>
              <a:ext cx="16273" cy="58961"/>
            </a:xfrm>
            <a:custGeom>
              <a:avLst/>
              <a:gdLst>
                <a:gd name="connsiteX0" fmla="*/ 16264 w 16273"/>
                <a:gd name="connsiteY0" fmla="*/ 58961 h 58961"/>
                <a:gd name="connsiteX1" fmla="*/ 4114 w 16273"/>
                <a:gd name="connsiteY1" fmla="*/ 30568 h 58961"/>
                <a:gd name="connsiteX2" fmla="*/ 21 w 16273"/>
                <a:gd name="connsiteY2" fmla="*/ 0 h 58961"/>
                <a:gd name="connsiteX3" fmla="*/ 12171 w 16273"/>
                <a:gd name="connsiteY3" fmla="*/ 28394 h 58961"/>
                <a:gd name="connsiteX4" fmla="*/ 16264 w 16273"/>
                <a:gd name="connsiteY4" fmla="*/ 58961 h 58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73" h="58961">
                  <a:moveTo>
                    <a:pt x="16264" y="58961"/>
                  </a:moveTo>
                  <a:cubicBezTo>
                    <a:pt x="10832" y="50150"/>
                    <a:pt x="6737" y="40581"/>
                    <a:pt x="4114" y="30568"/>
                  </a:cubicBezTo>
                  <a:cubicBezTo>
                    <a:pt x="1191" y="20648"/>
                    <a:pt x="-189" y="10339"/>
                    <a:pt x="21" y="0"/>
                  </a:cubicBezTo>
                  <a:cubicBezTo>
                    <a:pt x="5484" y="8795"/>
                    <a:pt x="9581" y="18369"/>
                    <a:pt x="12171" y="28394"/>
                  </a:cubicBezTo>
                  <a:cubicBezTo>
                    <a:pt x="15023" y="38328"/>
                    <a:pt x="16402" y="48627"/>
                    <a:pt x="16264" y="58961"/>
                  </a:cubicBezTo>
                  <a:close/>
                </a:path>
              </a:pathLst>
            </a:custGeom>
            <a:solidFill>
              <a:srgbClr val="FF725E"/>
            </a:solidFill>
            <a:ln w="12783" cap="flat">
              <a:noFill/>
              <a:prstDash val="solid"/>
              <a:miter/>
            </a:ln>
          </p:spPr>
          <p:txBody>
            <a:bodyPr rtlCol="0" anchor="ctr"/>
            <a:lstStyle/>
            <a:p>
              <a:endParaRPr lang="en-US"/>
            </a:p>
          </p:txBody>
        </p:sp>
        <p:sp>
          <p:nvSpPr>
            <p:cNvPr id="1361" name="Freeform: Shape 1360">
              <a:extLst>
                <a:ext uri="{FF2B5EF4-FFF2-40B4-BE49-F238E27FC236}">
                  <a16:creationId xmlns:a16="http://schemas.microsoft.com/office/drawing/2014/main" id="{BD328002-5B3D-FEEC-970C-29B2837CD1A6}"/>
                </a:ext>
              </a:extLst>
            </p:cNvPr>
            <p:cNvSpPr/>
            <p:nvPr/>
          </p:nvSpPr>
          <p:spPr>
            <a:xfrm>
              <a:off x="3958722" y="5869373"/>
              <a:ext cx="42974" cy="42973"/>
            </a:xfrm>
            <a:custGeom>
              <a:avLst/>
              <a:gdLst>
                <a:gd name="connsiteX0" fmla="*/ 42974 w 42974"/>
                <a:gd name="connsiteY0" fmla="*/ 42974 h 42973"/>
                <a:gd name="connsiteX1" fmla="*/ 18929 w 42974"/>
                <a:gd name="connsiteY1" fmla="*/ 24429 h 42973"/>
                <a:gd name="connsiteX2" fmla="*/ 0 w 42974"/>
                <a:gd name="connsiteY2" fmla="*/ 0 h 42973"/>
                <a:gd name="connsiteX3" fmla="*/ 24684 w 42974"/>
                <a:gd name="connsiteY3" fmla="*/ 18545 h 42973"/>
                <a:gd name="connsiteX4" fmla="*/ 42974 w 42974"/>
                <a:gd name="connsiteY4" fmla="*/ 42974 h 42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4" h="42973">
                  <a:moveTo>
                    <a:pt x="42974" y="42974"/>
                  </a:moveTo>
                  <a:cubicBezTo>
                    <a:pt x="34081" y="38023"/>
                    <a:pt x="25977" y="31772"/>
                    <a:pt x="18929" y="24429"/>
                  </a:cubicBezTo>
                  <a:cubicBezTo>
                    <a:pt x="11448" y="17265"/>
                    <a:pt x="5069" y="9033"/>
                    <a:pt x="0" y="0"/>
                  </a:cubicBezTo>
                  <a:cubicBezTo>
                    <a:pt x="9146" y="4854"/>
                    <a:pt x="17476" y="11112"/>
                    <a:pt x="24684" y="18545"/>
                  </a:cubicBezTo>
                  <a:cubicBezTo>
                    <a:pt x="31968" y="25728"/>
                    <a:pt x="38133" y="33963"/>
                    <a:pt x="42974" y="42974"/>
                  </a:cubicBezTo>
                  <a:close/>
                </a:path>
              </a:pathLst>
            </a:custGeom>
            <a:solidFill>
              <a:srgbClr val="FF725E"/>
            </a:solidFill>
            <a:ln w="12783" cap="flat">
              <a:noFill/>
              <a:prstDash val="solid"/>
              <a:miter/>
            </a:ln>
          </p:spPr>
          <p:txBody>
            <a:bodyPr rtlCol="0" anchor="ctr"/>
            <a:lstStyle/>
            <a:p>
              <a:endParaRPr lang="en-US"/>
            </a:p>
          </p:txBody>
        </p:sp>
        <p:sp>
          <p:nvSpPr>
            <p:cNvPr id="1362" name="Freeform: Shape 1361">
              <a:extLst>
                <a:ext uri="{FF2B5EF4-FFF2-40B4-BE49-F238E27FC236}">
                  <a16:creationId xmlns:a16="http://schemas.microsoft.com/office/drawing/2014/main" id="{803F2434-021B-E49B-B623-95237886484A}"/>
                </a:ext>
              </a:extLst>
            </p:cNvPr>
            <p:cNvSpPr/>
            <p:nvPr/>
          </p:nvSpPr>
          <p:spPr>
            <a:xfrm>
              <a:off x="3869832" y="6022458"/>
              <a:ext cx="59217" cy="15409"/>
            </a:xfrm>
            <a:custGeom>
              <a:avLst/>
              <a:gdLst>
                <a:gd name="connsiteX0" fmla="*/ 59217 w 59217"/>
                <a:gd name="connsiteY0" fmla="*/ 15358 h 15409"/>
                <a:gd name="connsiteX1" fmla="*/ 28649 w 59217"/>
                <a:gd name="connsiteY1" fmla="*/ 11649 h 15409"/>
                <a:gd name="connsiteX2" fmla="*/ 0 w 59217"/>
                <a:gd name="connsiteY2" fmla="*/ 11 h 15409"/>
                <a:gd name="connsiteX3" fmla="*/ 59217 w 59217"/>
                <a:gd name="connsiteY3" fmla="*/ 15358 h 15409"/>
              </a:gdLst>
              <a:ahLst/>
              <a:cxnLst>
                <a:cxn ang="0">
                  <a:pos x="connsiteX0" y="connsiteY0"/>
                </a:cxn>
                <a:cxn ang="0">
                  <a:pos x="connsiteX1" y="connsiteY1"/>
                </a:cxn>
                <a:cxn ang="0">
                  <a:pos x="connsiteX2" y="connsiteY2"/>
                </a:cxn>
                <a:cxn ang="0">
                  <a:pos x="connsiteX3" y="connsiteY3"/>
                </a:cxn>
              </a:cxnLst>
              <a:rect l="l" t="t" r="r" b="b"/>
              <a:pathLst>
                <a:path w="59217" h="15409">
                  <a:moveTo>
                    <a:pt x="59217" y="15358"/>
                  </a:moveTo>
                  <a:cubicBezTo>
                    <a:pt x="48898" y="15687"/>
                    <a:pt x="38590" y="14436"/>
                    <a:pt x="28649" y="11649"/>
                  </a:cubicBezTo>
                  <a:cubicBezTo>
                    <a:pt x="18565" y="9244"/>
                    <a:pt x="8905" y="5319"/>
                    <a:pt x="0" y="11"/>
                  </a:cubicBezTo>
                  <a:cubicBezTo>
                    <a:pt x="20757" y="-270"/>
                    <a:pt x="41209" y="5030"/>
                    <a:pt x="59217" y="15358"/>
                  </a:cubicBezTo>
                  <a:close/>
                </a:path>
              </a:pathLst>
            </a:custGeom>
            <a:solidFill>
              <a:srgbClr val="FF725E"/>
            </a:solidFill>
            <a:ln w="12783" cap="flat">
              <a:noFill/>
              <a:prstDash val="solid"/>
              <a:miter/>
            </a:ln>
          </p:spPr>
          <p:txBody>
            <a:bodyPr rtlCol="0" anchor="ctr"/>
            <a:lstStyle/>
            <a:p>
              <a:endParaRPr lang="en-US"/>
            </a:p>
          </p:txBody>
        </p:sp>
        <p:sp>
          <p:nvSpPr>
            <p:cNvPr id="1363" name="Freeform: Shape 1362">
              <a:extLst>
                <a:ext uri="{FF2B5EF4-FFF2-40B4-BE49-F238E27FC236}">
                  <a16:creationId xmlns:a16="http://schemas.microsoft.com/office/drawing/2014/main" id="{8A81BCE8-8D01-6DBA-82A4-553ABDF29256}"/>
                </a:ext>
              </a:extLst>
            </p:cNvPr>
            <p:cNvSpPr/>
            <p:nvPr/>
          </p:nvSpPr>
          <p:spPr>
            <a:xfrm>
              <a:off x="3869960" y="6182853"/>
              <a:ext cx="58961" cy="16264"/>
            </a:xfrm>
            <a:custGeom>
              <a:avLst/>
              <a:gdLst>
                <a:gd name="connsiteX0" fmla="*/ 58962 w 58961"/>
                <a:gd name="connsiteY0" fmla="*/ 0 h 16264"/>
                <a:gd name="connsiteX1" fmla="*/ 30568 w 58961"/>
                <a:gd name="connsiteY1" fmla="*/ 12151 h 16264"/>
                <a:gd name="connsiteX2" fmla="*/ 0 w 58961"/>
                <a:gd name="connsiteY2" fmla="*/ 16244 h 16264"/>
                <a:gd name="connsiteX3" fmla="*/ 58961 w 58961"/>
                <a:gd name="connsiteY3" fmla="*/ 0 h 16264"/>
              </a:gdLst>
              <a:ahLst/>
              <a:cxnLst>
                <a:cxn ang="0">
                  <a:pos x="connsiteX0" y="connsiteY0"/>
                </a:cxn>
                <a:cxn ang="0">
                  <a:pos x="connsiteX1" y="connsiteY1"/>
                </a:cxn>
                <a:cxn ang="0">
                  <a:pos x="connsiteX2" y="connsiteY2"/>
                </a:cxn>
                <a:cxn ang="0">
                  <a:pos x="connsiteX3" y="connsiteY3"/>
                </a:cxn>
              </a:cxnLst>
              <a:rect l="l" t="t" r="r" b="b"/>
              <a:pathLst>
                <a:path w="58961" h="16264">
                  <a:moveTo>
                    <a:pt x="58962" y="0"/>
                  </a:moveTo>
                  <a:cubicBezTo>
                    <a:pt x="50150" y="5433"/>
                    <a:pt x="40582" y="9528"/>
                    <a:pt x="30568" y="12151"/>
                  </a:cubicBezTo>
                  <a:cubicBezTo>
                    <a:pt x="20649" y="15073"/>
                    <a:pt x="10339" y="16454"/>
                    <a:pt x="0" y="16244"/>
                  </a:cubicBezTo>
                  <a:cubicBezTo>
                    <a:pt x="17809" y="5564"/>
                    <a:pt x="38196" y="-52"/>
                    <a:pt x="58961" y="0"/>
                  </a:cubicBezTo>
                  <a:close/>
                </a:path>
              </a:pathLst>
            </a:custGeom>
            <a:solidFill>
              <a:srgbClr val="FF725E"/>
            </a:solidFill>
            <a:ln w="12783" cap="flat">
              <a:noFill/>
              <a:prstDash val="solid"/>
              <a:miter/>
            </a:ln>
          </p:spPr>
          <p:txBody>
            <a:bodyPr rtlCol="0" anchor="ctr"/>
            <a:lstStyle/>
            <a:p>
              <a:endParaRPr lang="en-US"/>
            </a:p>
          </p:txBody>
        </p:sp>
        <p:sp>
          <p:nvSpPr>
            <p:cNvPr id="1364" name="Freeform: Shape 1363">
              <a:extLst>
                <a:ext uri="{FF2B5EF4-FFF2-40B4-BE49-F238E27FC236}">
                  <a16:creationId xmlns:a16="http://schemas.microsoft.com/office/drawing/2014/main" id="{8D23D5D1-B4A1-6F0D-E42D-EA9A331DA685}"/>
                </a:ext>
              </a:extLst>
            </p:cNvPr>
            <p:cNvSpPr/>
            <p:nvPr/>
          </p:nvSpPr>
          <p:spPr>
            <a:xfrm>
              <a:off x="3958466" y="6308066"/>
              <a:ext cx="42974" cy="43613"/>
            </a:xfrm>
            <a:custGeom>
              <a:avLst/>
              <a:gdLst>
                <a:gd name="connsiteX0" fmla="*/ 42974 w 42974"/>
                <a:gd name="connsiteY0" fmla="*/ 384 h 43613"/>
                <a:gd name="connsiteX1" fmla="*/ 24429 w 42974"/>
                <a:gd name="connsiteY1" fmla="*/ 25068 h 43613"/>
                <a:gd name="connsiteX2" fmla="*/ 0 w 42974"/>
                <a:gd name="connsiteY2" fmla="*/ 43614 h 43613"/>
                <a:gd name="connsiteX3" fmla="*/ 42974 w 42974"/>
                <a:gd name="connsiteY3" fmla="*/ 0 h 43613"/>
              </a:gdLst>
              <a:ahLst/>
              <a:cxnLst>
                <a:cxn ang="0">
                  <a:pos x="connsiteX0" y="connsiteY0"/>
                </a:cxn>
                <a:cxn ang="0">
                  <a:pos x="connsiteX1" y="connsiteY1"/>
                </a:cxn>
                <a:cxn ang="0">
                  <a:pos x="connsiteX2" y="connsiteY2"/>
                </a:cxn>
                <a:cxn ang="0">
                  <a:pos x="connsiteX3" y="connsiteY3"/>
                </a:cxn>
              </a:cxnLst>
              <a:rect l="l" t="t" r="r" b="b"/>
              <a:pathLst>
                <a:path w="42974" h="43613">
                  <a:moveTo>
                    <a:pt x="42974" y="384"/>
                  </a:moveTo>
                  <a:cubicBezTo>
                    <a:pt x="38077" y="9503"/>
                    <a:pt x="31824" y="17826"/>
                    <a:pt x="24429" y="25068"/>
                  </a:cubicBezTo>
                  <a:cubicBezTo>
                    <a:pt x="17239" y="32414"/>
                    <a:pt x="9008" y="38662"/>
                    <a:pt x="0" y="43614"/>
                  </a:cubicBezTo>
                  <a:cubicBezTo>
                    <a:pt x="10155" y="25486"/>
                    <a:pt x="24998" y="10422"/>
                    <a:pt x="42974" y="0"/>
                  </a:cubicBezTo>
                  <a:close/>
                </a:path>
              </a:pathLst>
            </a:custGeom>
            <a:solidFill>
              <a:srgbClr val="FF725E"/>
            </a:solidFill>
            <a:ln w="12783" cap="flat">
              <a:noFill/>
              <a:prstDash val="solid"/>
              <a:miter/>
            </a:ln>
          </p:spPr>
          <p:txBody>
            <a:bodyPr rtlCol="0" anchor="ctr"/>
            <a:lstStyle/>
            <a:p>
              <a:endParaRPr lang="en-US"/>
            </a:p>
          </p:txBody>
        </p:sp>
        <p:sp>
          <p:nvSpPr>
            <p:cNvPr id="1365" name="Freeform: Shape 1364">
              <a:extLst>
                <a:ext uri="{FF2B5EF4-FFF2-40B4-BE49-F238E27FC236}">
                  <a16:creationId xmlns:a16="http://schemas.microsoft.com/office/drawing/2014/main" id="{FC2D8B25-0F50-E2C9-D90F-D921F6025347}"/>
                </a:ext>
              </a:extLst>
            </p:cNvPr>
            <p:cNvSpPr/>
            <p:nvPr/>
          </p:nvSpPr>
          <p:spPr>
            <a:xfrm>
              <a:off x="4470189" y="6183186"/>
              <a:ext cx="59217" cy="15469"/>
            </a:xfrm>
            <a:custGeom>
              <a:avLst/>
              <a:gdLst>
                <a:gd name="connsiteX0" fmla="*/ 0 w 59217"/>
                <a:gd name="connsiteY0" fmla="*/ 51 h 15469"/>
                <a:gd name="connsiteX1" fmla="*/ 30568 w 59217"/>
                <a:gd name="connsiteY1" fmla="*/ 3760 h 15469"/>
                <a:gd name="connsiteX2" fmla="*/ 59217 w 59217"/>
                <a:gd name="connsiteY2" fmla="*/ 15399 h 15469"/>
                <a:gd name="connsiteX3" fmla="*/ 28522 w 59217"/>
                <a:gd name="connsiteY3" fmla="*/ 11690 h 15469"/>
                <a:gd name="connsiteX4" fmla="*/ 0 w 59217"/>
                <a:gd name="connsiteY4" fmla="*/ 51 h 15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17" h="15469">
                  <a:moveTo>
                    <a:pt x="0" y="51"/>
                  </a:moveTo>
                  <a:cubicBezTo>
                    <a:pt x="10319" y="-277"/>
                    <a:pt x="20627" y="973"/>
                    <a:pt x="30568" y="3760"/>
                  </a:cubicBezTo>
                  <a:cubicBezTo>
                    <a:pt x="40634" y="6222"/>
                    <a:pt x="50286" y="10144"/>
                    <a:pt x="59217" y="15399"/>
                  </a:cubicBezTo>
                  <a:cubicBezTo>
                    <a:pt x="48854" y="15793"/>
                    <a:pt x="38493" y="14541"/>
                    <a:pt x="28522" y="11690"/>
                  </a:cubicBezTo>
                  <a:cubicBezTo>
                    <a:pt x="18478" y="9283"/>
                    <a:pt x="8860" y="5359"/>
                    <a:pt x="0" y="51"/>
                  </a:cubicBezTo>
                  <a:close/>
                </a:path>
              </a:pathLst>
            </a:custGeom>
            <a:solidFill>
              <a:srgbClr val="FF725E"/>
            </a:solidFill>
            <a:ln w="12783" cap="flat">
              <a:noFill/>
              <a:prstDash val="solid"/>
              <a:miter/>
            </a:ln>
          </p:spPr>
          <p:txBody>
            <a:bodyPr rtlCol="0" anchor="ctr"/>
            <a:lstStyle/>
            <a:p>
              <a:endParaRPr lang="en-US"/>
            </a:p>
          </p:txBody>
        </p:sp>
        <p:sp>
          <p:nvSpPr>
            <p:cNvPr id="1366" name="Freeform: Shape 1365">
              <a:extLst>
                <a:ext uri="{FF2B5EF4-FFF2-40B4-BE49-F238E27FC236}">
                  <a16:creationId xmlns:a16="http://schemas.microsoft.com/office/drawing/2014/main" id="{046C6767-B6CF-F77C-D70C-BED5FFCA3876}"/>
                </a:ext>
              </a:extLst>
            </p:cNvPr>
            <p:cNvSpPr/>
            <p:nvPr/>
          </p:nvSpPr>
          <p:spPr>
            <a:xfrm>
              <a:off x="4470317" y="6021296"/>
              <a:ext cx="58961" cy="16903"/>
            </a:xfrm>
            <a:custGeom>
              <a:avLst/>
              <a:gdLst>
                <a:gd name="connsiteX0" fmla="*/ 0 w 58961"/>
                <a:gd name="connsiteY0" fmla="*/ 16904 h 16903"/>
                <a:gd name="connsiteX1" fmla="*/ 28394 w 58961"/>
                <a:gd name="connsiteY1" fmla="*/ 4114 h 16903"/>
                <a:gd name="connsiteX2" fmla="*/ 58962 w 58961"/>
                <a:gd name="connsiteY2" fmla="*/ 21 h 16903"/>
                <a:gd name="connsiteX3" fmla="*/ 0 w 58961"/>
                <a:gd name="connsiteY3" fmla="*/ 16264 h 16903"/>
              </a:gdLst>
              <a:ahLst/>
              <a:cxnLst>
                <a:cxn ang="0">
                  <a:pos x="connsiteX0" y="connsiteY0"/>
                </a:cxn>
                <a:cxn ang="0">
                  <a:pos x="connsiteX1" y="connsiteY1"/>
                </a:cxn>
                <a:cxn ang="0">
                  <a:pos x="connsiteX2" y="connsiteY2"/>
                </a:cxn>
                <a:cxn ang="0">
                  <a:pos x="connsiteX3" y="connsiteY3"/>
                </a:cxn>
              </a:cxnLst>
              <a:rect l="l" t="t" r="r" b="b"/>
              <a:pathLst>
                <a:path w="58961" h="16903">
                  <a:moveTo>
                    <a:pt x="0" y="16904"/>
                  </a:moveTo>
                  <a:cubicBezTo>
                    <a:pt x="8774" y="11248"/>
                    <a:pt x="18344" y="6937"/>
                    <a:pt x="28394" y="4114"/>
                  </a:cubicBezTo>
                  <a:cubicBezTo>
                    <a:pt x="38313" y="1191"/>
                    <a:pt x="48622" y="-189"/>
                    <a:pt x="58962" y="21"/>
                  </a:cubicBezTo>
                  <a:cubicBezTo>
                    <a:pt x="41152" y="10700"/>
                    <a:pt x="20766" y="16317"/>
                    <a:pt x="0" y="16264"/>
                  </a:cubicBezTo>
                  <a:close/>
                </a:path>
              </a:pathLst>
            </a:custGeom>
            <a:solidFill>
              <a:srgbClr val="FF725E"/>
            </a:solidFill>
            <a:ln w="12783" cap="flat">
              <a:noFill/>
              <a:prstDash val="solid"/>
              <a:miter/>
            </a:ln>
          </p:spPr>
          <p:txBody>
            <a:bodyPr rtlCol="0" anchor="ctr"/>
            <a:lstStyle/>
            <a:p>
              <a:endParaRPr lang="en-US"/>
            </a:p>
          </p:txBody>
        </p:sp>
        <p:sp>
          <p:nvSpPr>
            <p:cNvPr id="1367" name="Freeform: Shape 1366">
              <a:extLst>
                <a:ext uri="{FF2B5EF4-FFF2-40B4-BE49-F238E27FC236}">
                  <a16:creationId xmlns:a16="http://schemas.microsoft.com/office/drawing/2014/main" id="{9CDBD16C-21A0-086F-7D11-30F9C6E8811A}"/>
                </a:ext>
              </a:extLst>
            </p:cNvPr>
            <p:cNvSpPr/>
            <p:nvPr/>
          </p:nvSpPr>
          <p:spPr>
            <a:xfrm>
              <a:off x="4397798" y="5868990"/>
              <a:ext cx="42974" cy="43613"/>
            </a:xfrm>
            <a:custGeom>
              <a:avLst/>
              <a:gdLst>
                <a:gd name="connsiteX0" fmla="*/ 0 w 42974"/>
                <a:gd name="connsiteY0" fmla="*/ 43614 h 43613"/>
                <a:gd name="connsiteX1" fmla="*/ 18545 w 42974"/>
                <a:gd name="connsiteY1" fmla="*/ 18929 h 43613"/>
                <a:gd name="connsiteX2" fmla="*/ 42974 w 42974"/>
                <a:gd name="connsiteY2" fmla="*/ 0 h 43613"/>
                <a:gd name="connsiteX3" fmla="*/ 0 w 42974"/>
                <a:gd name="connsiteY3" fmla="*/ 43614 h 43613"/>
              </a:gdLst>
              <a:ahLst/>
              <a:cxnLst>
                <a:cxn ang="0">
                  <a:pos x="connsiteX0" y="connsiteY0"/>
                </a:cxn>
                <a:cxn ang="0">
                  <a:pos x="connsiteX1" y="connsiteY1"/>
                </a:cxn>
                <a:cxn ang="0">
                  <a:pos x="connsiteX2" y="connsiteY2"/>
                </a:cxn>
                <a:cxn ang="0">
                  <a:pos x="connsiteX3" y="connsiteY3"/>
                </a:cxn>
              </a:cxnLst>
              <a:rect l="l" t="t" r="r" b="b"/>
              <a:pathLst>
                <a:path w="42974" h="43613">
                  <a:moveTo>
                    <a:pt x="0" y="43614"/>
                  </a:moveTo>
                  <a:cubicBezTo>
                    <a:pt x="4898" y="34495"/>
                    <a:pt x="11151" y="26172"/>
                    <a:pt x="18545" y="18929"/>
                  </a:cubicBezTo>
                  <a:cubicBezTo>
                    <a:pt x="25709" y="11448"/>
                    <a:pt x="33941" y="5069"/>
                    <a:pt x="42974" y="0"/>
                  </a:cubicBezTo>
                  <a:cubicBezTo>
                    <a:pt x="32819" y="18128"/>
                    <a:pt x="17976" y="33192"/>
                    <a:pt x="0" y="43614"/>
                  </a:cubicBezTo>
                  <a:close/>
                </a:path>
              </a:pathLst>
            </a:custGeom>
            <a:solidFill>
              <a:srgbClr val="FF725E"/>
            </a:solidFill>
            <a:ln w="12783" cap="flat">
              <a:noFill/>
              <a:prstDash val="solid"/>
              <a:miter/>
            </a:ln>
          </p:spPr>
          <p:txBody>
            <a:bodyPr rtlCol="0" anchor="ctr"/>
            <a:lstStyle/>
            <a:p>
              <a:endParaRPr lang="en-US"/>
            </a:p>
          </p:txBody>
        </p:sp>
        <p:sp>
          <p:nvSpPr>
            <p:cNvPr id="1368" name="Freeform: Shape 1367">
              <a:extLst>
                <a:ext uri="{FF2B5EF4-FFF2-40B4-BE49-F238E27FC236}">
                  <a16:creationId xmlns:a16="http://schemas.microsoft.com/office/drawing/2014/main" id="{354CB0A2-3AA7-24AB-5983-0164E981EFAA}"/>
                </a:ext>
              </a:extLst>
            </p:cNvPr>
            <p:cNvSpPr/>
            <p:nvPr/>
          </p:nvSpPr>
          <p:spPr>
            <a:xfrm>
              <a:off x="4271767" y="5780868"/>
              <a:ext cx="15470" cy="59217"/>
            </a:xfrm>
            <a:custGeom>
              <a:avLst/>
              <a:gdLst>
                <a:gd name="connsiteX0" fmla="*/ 51 w 15470"/>
                <a:gd name="connsiteY0" fmla="*/ 59217 h 59217"/>
                <a:gd name="connsiteX1" fmla="*/ 3761 w 15470"/>
                <a:gd name="connsiteY1" fmla="*/ 28649 h 59217"/>
                <a:gd name="connsiteX2" fmla="*/ 15399 w 15470"/>
                <a:gd name="connsiteY2" fmla="*/ 0 h 59217"/>
                <a:gd name="connsiteX3" fmla="*/ 11690 w 15470"/>
                <a:gd name="connsiteY3" fmla="*/ 30696 h 59217"/>
                <a:gd name="connsiteX4" fmla="*/ 51 w 15470"/>
                <a:gd name="connsiteY4" fmla="*/ 59217 h 59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70" h="59217">
                  <a:moveTo>
                    <a:pt x="51" y="59217"/>
                  </a:moveTo>
                  <a:cubicBezTo>
                    <a:pt x="-277" y="48898"/>
                    <a:pt x="974" y="38590"/>
                    <a:pt x="3761" y="28649"/>
                  </a:cubicBezTo>
                  <a:cubicBezTo>
                    <a:pt x="6166" y="18565"/>
                    <a:pt x="10091" y="8905"/>
                    <a:pt x="15399" y="0"/>
                  </a:cubicBezTo>
                  <a:cubicBezTo>
                    <a:pt x="15793" y="10364"/>
                    <a:pt x="14541" y="20724"/>
                    <a:pt x="11690" y="30696"/>
                  </a:cubicBezTo>
                  <a:cubicBezTo>
                    <a:pt x="9283" y="40739"/>
                    <a:pt x="5359" y="50357"/>
                    <a:pt x="51" y="59217"/>
                  </a:cubicBezTo>
                  <a:close/>
                </a:path>
              </a:pathLst>
            </a:custGeom>
            <a:solidFill>
              <a:srgbClr val="FF725E"/>
            </a:solidFill>
            <a:ln w="12783" cap="flat">
              <a:noFill/>
              <a:prstDash val="solid"/>
              <a:miter/>
            </a:ln>
          </p:spPr>
          <p:txBody>
            <a:bodyPr rtlCol="0" anchor="ctr"/>
            <a:lstStyle/>
            <a:p>
              <a:endParaRPr lang="en-US"/>
            </a:p>
          </p:txBody>
        </p:sp>
        <p:sp>
          <p:nvSpPr>
            <p:cNvPr id="1369" name="Freeform: Shape 1368">
              <a:extLst>
                <a:ext uri="{FF2B5EF4-FFF2-40B4-BE49-F238E27FC236}">
                  <a16:creationId xmlns:a16="http://schemas.microsoft.com/office/drawing/2014/main" id="{09C9C3AA-E5F6-9E40-D612-4A9E9EDA3EA4}"/>
                </a:ext>
              </a:extLst>
            </p:cNvPr>
            <p:cNvSpPr/>
            <p:nvPr/>
          </p:nvSpPr>
          <p:spPr>
            <a:xfrm>
              <a:off x="3149202" y="5531473"/>
              <a:ext cx="213511" cy="388854"/>
            </a:xfrm>
            <a:custGeom>
              <a:avLst/>
              <a:gdLst>
                <a:gd name="connsiteX0" fmla="*/ 167468 w 213511"/>
                <a:gd name="connsiteY0" fmla="*/ 388804 h 388854"/>
                <a:gd name="connsiteX1" fmla="*/ 28442 w 213511"/>
                <a:gd name="connsiteY1" fmla="*/ 223815 h 388854"/>
                <a:gd name="connsiteX2" fmla="*/ 34965 w 213511"/>
                <a:gd name="connsiteY2" fmla="*/ 2422 h 388854"/>
                <a:gd name="connsiteX3" fmla="*/ 185246 w 213511"/>
                <a:gd name="connsiteY3" fmla="*/ 165237 h 388854"/>
                <a:gd name="connsiteX4" fmla="*/ 213512 w 213511"/>
                <a:gd name="connsiteY4" fmla="*/ 307844 h 388854"/>
                <a:gd name="connsiteX5" fmla="*/ 178724 w 213511"/>
                <a:gd name="connsiteY5" fmla="*/ 386502 h 388854"/>
                <a:gd name="connsiteX6" fmla="*/ 167468 w 213511"/>
                <a:gd name="connsiteY6" fmla="*/ 388804 h 388854"/>
                <a:gd name="connsiteX7" fmla="*/ 46732 w 213511"/>
                <a:gd name="connsiteY7" fmla="*/ 9073 h 388854"/>
                <a:gd name="connsiteX8" fmla="*/ 38163 w 213511"/>
                <a:gd name="connsiteY8" fmla="*/ 10863 h 388854"/>
                <a:gd name="connsiteX9" fmla="*/ 36884 w 213511"/>
                <a:gd name="connsiteY9" fmla="*/ 220745 h 388854"/>
                <a:gd name="connsiteX10" fmla="*/ 176166 w 213511"/>
                <a:gd name="connsiteY10" fmla="*/ 378189 h 388854"/>
                <a:gd name="connsiteX11" fmla="*/ 205071 w 213511"/>
                <a:gd name="connsiteY11" fmla="*/ 307588 h 388854"/>
                <a:gd name="connsiteX12" fmla="*/ 176805 w 213511"/>
                <a:gd name="connsiteY12" fmla="*/ 167923 h 388854"/>
                <a:gd name="connsiteX13" fmla="*/ 46732 w 213511"/>
                <a:gd name="connsiteY13" fmla="*/ 9073 h 38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511" h="388854">
                  <a:moveTo>
                    <a:pt x="167468" y="388804"/>
                  </a:moveTo>
                  <a:cubicBezTo>
                    <a:pt x="124111" y="390979"/>
                    <a:pt x="65149" y="322681"/>
                    <a:pt x="28442" y="223815"/>
                  </a:cubicBezTo>
                  <a:cubicBezTo>
                    <a:pt x="-11846" y="116124"/>
                    <a:pt x="-9032" y="19177"/>
                    <a:pt x="34965" y="2422"/>
                  </a:cubicBezTo>
                  <a:cubicBezTo>
                    <a:pt x="78962" y="-14333"/>
                    <a:pt x="144958" y="57546"/>
                    <a:pt x="185246" y="165237"/>
                  </a:cubicBezTo>
                  <a:cubicBezTo>
                    <a:pt x="203213" y="210673"/>
                    <a:pt x="212790" y="258990"/>
                    <a:pt x="213512" y="307844"/>
                  </a:cubicBezTo>
                  <a:cubicBezTo>
                    <a:pt x="212744" y="350435"/>
                    <a:pt x="200722" y="378444"/>
                    <a:pt x="178724" y="386502"/>
                  </a:cubicBezTo>
                  <a:cubicBezTo>
                    <a:pt x="175130" y="387902"/>
                    <a:pt x="171324" y="388680"/>
                    <a:pt x="167468" y="388804"/>
                  </a:cubicBezTo>
                  <a:close/>
                  <a:moveTo>
                    <a:pt x="46732" y="9073"/>
                  </a:moveTo>
                  <a:cubicBezTo>
                    <a:pt x="43807" y="9274"/>
                    <a:pt x="40924" y="9876"/>
                    <a:pt x="38163" y="10863"/>
                  </a:cubicBezTo>
                  <a:cubicBezTo>
                    <a:pt x="-207" y="25060"/>
                    <a:pt x="-207" y="121112"/>
                    <a:pt x="36884" y="220745"/>
                  </a:cubicBezTo>
                  <a:cubicBezTo>
                    <a:pt x="73974" y="320378"/>
                    <a:pt x="137796" y="392385"/>
                    <a:pt x="176166" y="378189"/>
                  </a:cubicBezTo>
                  <a:cubicBezTo>
                    <a:pt x="193816" y="371538"/>
                    <a:pt x="204431" y="345830"/>
                    <a:pt x="205071" y="307588"/>
                  </a:cubicBezTo>
                  <a:cubicBezTo>
                    <a:pt x="204209" y="259703"/>
                    <a:pt x="194631" y="212375"/>
                    <a:pt x="176805" y="167923"/>
                  </a:cubicBezTo>
                  <a:cubicBezTo>
                    <a:pt x="142272" y="75964"/>
                    <a:pt x="85102" y="7154"/>
                    <a:pt x="46732" y="9073"/>
                  </a:cubicBezTo>
                  <a:close/>
                </a:path>
              </a:pathLst>
            </a:custGeom>
            <a:solidFill>
              <a:srgbClr val="FF725E"/>
            </a:solidFill>
            <a:ln w="12783" cap="flat">
              <a:noFill/>
              <a:prstDash val="solid"/>
              <a:miter/>
            </a:ln>
          </p:spPr>
          <p:txBody>
            <a:bodyPr rtlCol="0" anchor="ctr"/>
            <a:lstStyle/>
            <a:p>
              <a:endParaRPr lang="en-US"/>
            </a:p>
          </p:txBody>
        </p:sp>
        <p:sp>
          <p:nvSpPr>
            <p:cNvPr id="1370" name="Freeform: Shape 1369">
              <a:extLst>
                <a:ext uri="{FF2B5EF4-FFF2-40B4-BE49-F238E27FC236}">
                  <a16:creationId xmlns:a16="http://schemas.microsoft.com/office/drawing/2014/main" id="{DF733BCE-DD9F-E646-0AD3-71E16DD08FF4}"/>
                </a:ext>
              </a:extLst>
            </p:cNvPr>
            <p:cNvSpPr/>
            <p:nvPr/>
          </p:nvSpPr>
          <p:spPr>
            <a:xfrm>
              <a:off x="3110091" y="5558700"/>
              <a:ext cx="291837" cy="334689"/>
            </a:xfrm>
            <a:custGeom>
              <a:avLst/>
              <a:gdLst>
                <a:gd name="connsiteX0" fmla="*/ 46962 w 291837"/>
                <a:gd name="connsiteY0" fmla="*/ 334463 h 334689"/>
                <a:gd name="connsiteX1" fmla="*/ 15499 w 291837"/>
                <a:gd name="connsiteY1" fmla="*/ 325510 h 334689"/>
                <a:gd name="connsiteX2" fmla="*/ 8209 w 291837"/>
                <a:gd name="connsiteY2" fmla="*/ 239690 h 334689"/>
                <a:gd name="connsiteX3" fmla="*/ 190720 w 291837"/>
                <a:gd name="connsiteY3" fmla="*/ 18297 h 334689"/>
                <a:gd name="connsiteX4" fmla="*/ 276284 w 291837"/>
                <a:gd name="connsiteY4" fmla="*/ 9088 h 334689"/>
                <a:gd name="connsiteX5" fmla="*/ 283575 w 291837"/>
                <a:gd name="connsiteY5" fmla="*/ 94780 h 334689"/>
                <a:gd name="connsiteX6" fmla="*/ 210544 w 291837"/>
                <a:gd name="connsiteY6" fmla="*/ 220505 h 334689"/>
                <a:gd name="connsiteX7" fmla="*/ 46962 w 291837"/>
                <a:gd name="connsiteY7" fmla="*/ 334463 h 334689"/>
                <a:gd name="connsiteX8" fmla="*/ 245461 w 291837"/>
                <a:gd name="connsiteY8" fmla="*/ 9088 h 334689"/>
                <a:gd name="connsiteX9" fmla="*/ 195068 w 291837"/>
                <a:gd name="connsiteY9" fmla="*/ 26099 h 334689"/>
                <a:gd name="connsiteX10" fmla="*/ 16778 w 291837"/>
                <a:gd name="connsiteY10" fmla="*/ 243015 h 334689"/>
                <a:gd name="connsiteX11" fmla="*/ 21254 w 291837"/>
                <a:gd name="connsiteY11" fmla="*/ 319754 h 334689"/>
                <a:gd name="connsiteX12" fmla="*/ 203638 w 291837"/>
                <a:gd name="connsiteY12" fmla="*/ 215900 h 334689"/>
                <a:gd name="connsiteX13" fmla="*/ 275133 w 291837"/>
                <a:gd name="connsiteY13" fmla="*/ 93246 h 334689"/>
                <a:gd name="connsiteX14" fmla="*/ 270657 w 291837"/>
                <a:gd name="connsiteY14" fmla="*/ 16506 h 334689"/>
                <a:gd name="connsiteX15" fmla="*/ 245461 w 291837"/>
                <a:gd name="connsiteY15" fmla="*/ 9088 h 33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1837" h="334689">
                  <a:moveTo>
                    <a:pt x="46962" y="334463"/>
                  </a:moveTo>
                  <a:cubicBezTo>
                    <a:pt x="35716" y="335606"/>
                    <a:pt x="24458" y="332403"/>
                    <a:pt x="15499" y="325510"/>
                  </a:cubicBezTo>
                  <a:cubicBezTo>
                    <a:pt x="-2279" y="310801"/>
                    <a:pt x="-4837" y="280361"/>
                    <a:pt x="8209" y="239690"/>
                  </a:cubicBezTo>
                  <a:cubicBezTo>
                    <a:pt x="43305" y="147981"/>
                    <a:pt x="107390" y="70243"/>
                    <a:pt x="190720" y="18297"/>
                  </a:cubicBezTo>
                  <a:cubicBezTo>
                    <a:pt x="228067" y="-2423"/>
                    <a:pt x="258507" y="-5620"/>
                    <a:pt x="276284" y="9088"/>
                  </a:cubicBezTo>
                  <a:cubicBezTo>
                    <a:pt x="294062" y="23797"/>
                    <a:pt x="296748" y="54236"/>
                    <a:pt x="283575" y="94780"/>
                  </a:cubicBezTo>
                  <a:cubicBezTo>
                    <a:pt x="267039" y="140762"/>
                    <a:pt x="242295" y="183361"/>
                    <a:pt x="210544" y="220505"/>
                  </a:cubicBezTo>
                  <a:cubicBezTo>
                    <a:pt x="153885" y="289186"/>
                    <a:pt x="89808" y="332544"/>
                    <a:pt x="46962" y="334463"/>
                  </a:cubicBezTo>
                  <a:close/>
                  <a:moveTo>
                    <a:pt x="245461" y="9088"/>
                  </a:moveTo>
                  <a:cubicBezTo>
                    <a:pt x="227624" y="11017"/>
                    <a:pt x="210425" y="16822"/>
                    <a:pt x="195068" y="26099"/>
                  </a:cubicBezTo>
                  <a:cubicBezTo>
                    <a:pt x="113579" y="77034"/>
                    <a:pt x="50971" y="153206"/>
                    <a:pt x="16778" y="243015"/>
                  </a:cubicBezTo>
                  <a:cubicBezTo>
                    <a:pt x="5011" y="279338"/>
                    <a:pt x="6674" y="306964"/>
                    <a:pt x="21254" y="319754"/>
                  </a:cubicBezTo>
                  <a:cubicBezTo>
                    <a:pt x="52462" y="345334"/>
                    <a:pt x="136363" y="298012"/>
                    <a:pt x="203638" y="215900"/>
                  </a:cubicBezTo>
                  <a:cubicBezTo>
                    <a:pt x="234655" y="179650"/>
                    <a:pt x="258875" y="138099"/>
                    <a:pt x="275133" y="93246"/>
                  </a:cubicBezTo>
                  <a:cubicBezTo>
                    <a:pt x="286772" y="56922"/>
                    <a:pt x="285237" y="29296"/>
                    <a:pt x="270657" y="16506"/>
                  </a:cubicBezTo>
                  <a:cubicBezTo>
                    <a:pt x="263489" y="10955"/>
                    <a:pt x="254493" y="8306"/>
                    <a:pt x="245461" y="9088"/>
                  </a:cubicBezTo>
                  <a:close/>
                </a:path>
              </a:pathLst>
            </a:custGeom>
            <a:solidFill>
              <a:srgbClr val="FF725E"/>
            </a:solidFill>
            <a:ln w="12783" cap="flat">
              <a:noFill/>
              <a:prstDash val="solid"/>
              <a:miter/>
            </a:ln>
          </p:spPr>
          <p:txBody>
            <a:bodyPr rtlCol="0" anchor="ctr"/>
            <a:lstStyle/>
            <a:p>
              <a:endParaRPr lang="en-US"/>
            </a:p>
          </p:txBody>
        </p:sp>
        <p:sp>
          <p:nvSpPr>
            <p:cNvPr id="1371" name="Freeform: Shape 1370">
              <a:extLst>
                <a:ext uri="{FF2B5EF4-FFF2-40B4-BE49-F238E27FC236}">
                  <a16:creationId xmlns:a16="http://schemas.microsoft.com/office/drawing/2014/main" id="{45C90136-E74A-15D5-FD62-66561F879CE4}"/>
                </a:ext>
              </a:extLst>
            </p:cNvPr>
            <p:cNvSpPr/>
            <p:nvPr/>
          </p:nvSpPr>
          <p:spPr>
            <a:xfrm>
              <a:off x="3053037" y="5636128"/>
              <a:ext cx="405635" cy="178780"/>
            </a:xfrm>
            <a:custGeom>
              <a:avLst/>
              <a:gdLst>
                <a:gd name="connsiteX0" fmla="*/ 287550 w 405635"/>
                <a:gd name="connsiteY0" fmla="*/ 178377 h 178780"/>
                <a:gd name="connsiteX1" fmla="*/ 189196 w 405635"/>
                <a:gd name="connsiteY1" fmla="*/ 171982 h 178780"/>
                <a:gd name="connsiteX2" fmla="*/ 189196 w 405635"/>
                <a:gd name="connsiteY2" fmla="*/ 171982 h 178780"/>
                <a:gd name="connsiteX3" fmla="*/ 51577 w 405635"/>
                <a:gd name="connsiteY3" fmla="*/ 125171 h 178780"/>
                <a:gd name="connsiteX4" fmla="*/ 418 w 405635"/>
                <a:gd name="connsiteY4" fmla="*/ 55722 h 178780"/>
                <a:gd name="connsiteX5" fmla="*/ 216439 w 405635"/>
                <a:gd name="connsiteY5" fmla="*/ 6864 h 178780"/>
                <a:gd name="connsiteX6" fmla="*/ 354058 w 405635"/>
                <a:gd name="connsiteY6" fmla="*/ 53803 h 178780"/>
                <a:gd name="connsiteX7" fmla="*/ 405218 w 405635"/>
                <a:gd name="connsiteY7" fmla="*/ 123252 h 178780"/>
                <a:gd name="connsiteX8" fmla="*/ 334617 w 405635"/>
                <a:gd name="connsiteY8" fmla="*/ 172493 h 178780"/>
                <a:gd name="connsiteX9" fmla="*/ 287550 w 405635"/>
                <a:gd name="connsiteY9" fmla="*/ 178377 h 178780"/>
                <a:gd name="connsiteX10" fmla="*/ 118852 w 405635"/>
                <a:gd name="connsiteY10" fmla="*/ 10062 h 178780"/>
                <a:gd name="connsiteX11" fmla="*/ 9115 w 405635"/>
                <a:gd name="connsiteY11" fmla="*/ 57512 h 178780"/>
                <a:gd name="connsiteX12" fmla="*/ 55670 w 405635"/>
                <a:gd name="connsiteY12" fmla="*/ 117881 h 178780"/>
                <a:gd name="connsiteX13" fmla="*/ 332187 w 405635"/>
                <a:gd name="connsiteY13" fmla="*/ 164052 h 178780"/>
                <a:gd name="connsiteX14" fmla="*/ 396136 w 405635"/>
                <a:gd name="connsiteY14" fmla="*/ 122229 h 178780"/>
                <a:gd name="connsiteX15" fmla="*/ 349581 w 405635"/>
                <a:gd name="connsiteY15" fmla="*/ 61861 h 178780"/>
                <a:gd name="connsiteX16" fmla="*/ 215032 w 405635"/>
                <a:gd name="connsiteY16" fmla="*/ 16201 h 178780"/>
                <a:gd name="connsiteX17" fmla="*/ 118852 w 405635"/>
                <a:gd name="connsiteY17" fmla="*/ 10062 h 17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635" h="178780">
                  <a:moveTo>
                    <a:pt x="287550" y="178377"/>
                  </a:moveTo>
                  <a:cubicBezTo>
                    <a:pt x="254632" y="179753"/>
                    <a:pt x="221660" y="177609"/>
                    <a:pt x="189196" y="171982"/>
                  </a:cubicBezTo>
                  <a:lnTo>
                    <a:pt x="189196" y="171982"/>
                  </a:lnTo>
                  <a:cubicBezTo>
                    <a:pt x="140864" y="164854"/>
                    <a:pt x="94231" y="148992"/>
                    <a:pt x="51577" y="125171"/>
                  </a:cubicBezTo>
                  <a:cubicBezTo>
                    <a:pt x="14998" y="103172"/>
                    <a:pt x="-3036" y="78488"/>
                    <a:pt x="418" y="55722"/>
                  </a:cubicBezTo>
                  <a:cubicBezTo>
                    <a:pt x="8092" y="9422"/>
                    <a:pt x="102737" y="-12065"/>
                    <a:pt x="216439" y="6864"/>
                  </a:cubicBezTo>
                  <a:cubicBezTo>
                    <a:pt x="264774" y="14054"/>
                    <a:pt x="311403" y="29958"/>
                    <a:pt x="354058" y="53803"/>
                  </a:cubicBezTo>
                  <a:cubicBezTo>
                    <a:pt x="390637" y="75802"/>
                    <a:pt x="408671" y="100486"/>
                    <a:pt x="405218" y="123252"/>
                  </a:cubicBezTo>
                  <a:cubicBezTo>
                    <a:pt x="401764" y="146018"/>
                    <a:pt x="376312" y="163540"/>
                    <a:pt x="334617" y="172493"/>
                  </a:cubicBezTo>
                  <a:cubicBezTo>
                    <a:pt x="319105" y="175673"/>
                    <a:pt x="303368" y="177640"/>
                    <a:pt x="287550" y="178377"/>
                  </a:cubicBezTo>
                  <a:close/>
                  <a:moveTo>
                    <a:pt x="118852" y="10062"/>
                  </a:moveTo>
                  <a:cubicBezTo>
                    <a:pt x="58100" y="13132"/>
                    <a:pt x="13591" y="30526"/>
                    <a:pt x="9115" y="57512"/>
                  </a:cubicBezTo>
                  <a:cubicBezTo>
                    <a:pt x="6045" y="76186"/>
                    <a:pt x="22928" y="98184"/>
                    <a:pt x="55670" y="117881"/>
                  </a:cubicBezTo>
                  <a:cubicBezTo>
                    <a:pt x="140363" y="162948"/>
                    <a:pt x="237446" y="179158"/>
                    <a:pt x="332187" y="164052"/>
                  </a:cubicBezTo>
                  <a:cubicBezTo>
                    <a:pt x="369534" y="156122"/>
                    <a:pt x="392683" y="140774"/>
                    <a:pt x="396136" y="122229"/>
                  </a:cubicBezTo>
                  <a:cubicBezTo>
                    <a:pt x="399590" y="103684"/>
                    <a:pt x="382195" y="81557"/>
                    <a:pt x="349581" y="61861"/>
                  </a:cubicBezTo>
                  <a:cubicBezTo>
                    <a:pt x="307869" y="38614"/>
                    <a:pt x="262278" y="23143"/>
                    <a:pt x="215032" y="16201"/>
                  </a:cubicBezTo>
                  <a:cubicBezTo>
                    <a:pt x="183283" y="10725"/>
                    <a:pt x="151039" y="8667"/>
                    <a:pt x="118852" y="10062"/>
                  </a:cubicBezTo>
                  <a:close/>
                </a:path>
              </a:pathLst>
            </a:custGeom>
            <a:solidFill>
              <a:srgbClr val="FF725E"/>
            </a:solidFill>
            <a:ln w="12783" cap="flat">
              <a:noFill/>
              <a:prstDash val="solid"/>
              <a:miter/>
            </a:ln>
          </p:spPr>
          <p:txBody>
            <a:bodyPr rtlCol="0" anchor="ctr"/>
            <a:lstStyle/>
            <a:p>
              <a:endParaRPr lang="en-US"/>
            </a:p>
          </p:txBody>
        </p:sp>
        <p:sp>
          <p:nvSpPr>
            <p:cNvPr id="1372" name="Freeform: Shape 1371">
              <a:extLst>
                <a:ext uri="{FF2B5EF4-FFF2-40B4-BE49-F238E27FC236}">
                  <a16:creationId xmlns:a16="http://schemas.microsoft.com/office/drawing/2014/main" id="{C8D76E13-60CE-067A-5D99-4B9EE2ED9068}"/>
                </a:ext>
              </a:extLst>
            </p:cNvPr>
            <p:cNvSpPr/>
            <p:nvPr/>
          </p:nvSpPr>
          <p:spPr>
            <a:xfrm>
              <a:off x="3219109" y="5689077"/>
              <a:ext cx="73689" cy="73763"/>
            </a:xfrm>
            <a:custGeom>
              <a:avLst/>
              <a:gdLst>
                <a:gd name="connsiteX0" fmla="*/ 71341 w 73689"/>
                <a:gd name="connsiteY0" fmla="*/ 24004 h 73763"/>
                <a:gd name="connsiteX1" fmla="*/ 49760 w 73689"/>
                <a:gd name="connsiteY1" fmla="*/ 71415 h 73763"/>
                <a:gd name="connsiteX2" fmla="*/ 2348 w 73689"/>
                <a:gd name="connsiteY2" fmla="*/ 49834 h 73763"/>
                <a:gd name="connsiteX3" fmla="*/ 23930 w 73689"/>
                <a:gd name="connsiteY3" fmla="*/ 2422 h 73763"/>
                <a:gd name="connsiteX4" fmla="*/ 24019 w 73689"/>
                <a:gd name="connsiteY4" fmla="*/ 2389 h 73763"/>
                <a:gd name="connsiteX5" fmla="*/ 71195 w 73689"/>
                <a:gd name="connsiteY5" fmla="*/ 23612 h 73763"/>
                <a:gd name="connsiteX6" fmla="*/ 71341 w 73689"/>
                <a:gd name="connsiteY6" fmla="*/ 24004 h 7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89" h="73763">
                  <a:moveTo>
                    <a:pt x="71341" y="24004"/>
                  </a:moveTo>
                  <a:cubicBezTo>
                    <a:pt x="78474" y="43056"/>
                    <a:pt x="68812" y="64283"/>
                    <a:pt x="49760" y="71415"/>
                  </a:cubicBezTo>
                  <a:cubicBezTo>
                    <a:pt x="30708" y="78548"/>
                    <a:pt x="9481" y="68886"/>
                    <a:pt x="2348" y="49834"/>
                  </a:cubicBezTo>
                  <a:cubicBezTo>
                    <a:pt x="-4784" y="30782"/>
                    <a:pt x="4878" y="9555"/>
                    <a:pt x="23930" y="2422"/>
                  </a:cubicBezTo>
                  <a:cubicBezTo>
                    <a:pt x="23960" y="2411"/>
                    <a:pt x="23989" y="2400"/>
                    <a:pt x="24019" y="2389"/>
                  </a:cubicBezTo>
                  <a:cubicBezTo>
                    <a:pt x="42907" y="-4778"/>
                    <a:pt x="64029" y="4724"/>
                    <a:pt x="71195" y="23612"/>
                  </a:cubicBezTo>
                  <a:cubicBezTo>
                    <a:pt x="71245" y="23743"/>
                    <a:pt x="71293" y="23873"/>
                    <a:pt x="71341" y="24004"/>
                  </a:cubicBezTo>
                  <a:close/>
                </a:path>
              </a:pathLst>
            </a:custGeom>
            <a:solidFill>
              <a:srgbClr val="FF725E"/>
            </a:solidFill>
            <a:ln w="12783" cap="flat">
              <a:noFill/>
              <a:prstDash val="solid"/>
              <a:miter/>
            </a:ln>
          </p:spPr>
          <p:txBody>
            <a:bodyPr rtlCol="0" anchor="ctr"/>
            <a:lstStyle/>
            <a:p>
              <a:endParaRPr lang="en-US"/>
            </a:p>
          </p:txBody>
        </p:sp>
        <p:sp>
          <p:nvSpPr>
            <p:cNvPr id="1373" name="Freeform: Shape 1372">
              <a:extLst>
                <a:ext uri="{FF2B5EF4-FFF2-40B4-BE49-F238E27FC236}">
                  <a16:creationId xmlns:a16="http://schemas.microsoft.com/office/drawing/2014/main" id="{5C90C574-9F8E-75D4-51DC-D6B4FA0304E2}"/>
                </a:ext>
              </a:extLst>
            </p:cNvPr>
            <p:cNvSpPr/>
            <p:nvPr/>
          </p:nvSpPr>
          <p:spPr>
            <a:xfrm>
              <a:off x="4625913" y="6235931"/>
              <a:ext cx="103654" cy="108202"/>
            </a:xfrm>
            <a:custGeom>
              <a:avLst/>
              <a:gdLst>
                <a:gd name="connsiteX0" fmla="*/ 31520 w 103654"/>
                <a:gd name="connsiteY0" fmla="*/ 95796 h 108202"/>
                <a:gd name="connsiteX1" fmla="*/ 29601 w 103654"/>
                <a:gd name="connsiteY1" fmla="*/ 95796 h 108202"/>
                <a:gd name="connsiteX2" fmla="*/ 29601 w 103654"/>
                <a:gd name="connsiteY2" fmla="*/ 94006 h 108202"/>
                <a:gd name="connsiteX3" fmla="*/ 29601 w 103654"/>
                <a:gd name="connsiteY3" fmla="*/ 94006 h 108202"/>
                <a:gd name="connsiteX4" fmla="*/ 29601 w 103654"/>
                <a:gd name="connsiteY4" fmla="*/ 93366 h 108202"/>
                <a:gd name="connsiteX5" fmla="*/ 29601 w 103654"/>
                <a:gd name="connsiteY5" fmla="*/ 92471 h 108202"/>
                <a:gd name="connsiteX6" fmla="*/ 26532 w 103654"/>
                <a:gd name="connsiteY6" fmla="*/ 92471 h 108202"/>
                <a:gd name="connsiteX7" fmla="*/ 25765 w 103654"/>
                <a:gd name="connsiteY7" fmla="*/ 92471 h 108202"/>
                <a:gd name="connsiteX8" fmla="*/ 25765 w 103654"/>
                <a:gd name="connsiteY8" fmla="*/ 92471 h 108202"/>
                <a:gd name="connsiteX9" fmla="*/ 25765 w 103654"/>
                <a:gd name="connsiteY9" fmla="*/ 92471 h 108202"/>
                <a:gd name="connsiteX10" fmla="*/ 25765 w 103654"/>
                <a:gd name="connsiteY10" fmla="*/ 92471 h 108202"/>
                <a:gd name="connsiteX11" fmla="*/ 25765 w 103654"/>
                <a:gd name="connsiteY11" fmla="*/ 92471 h 108202"/>
                <a:gd name="connsiteX12" fmla="*/ 25765 w 103654"/>
                <a:gd name="connsiteY12" fmla="*/ 92471 h 108202"/>
                <a:gd name="connsiteX13" fmla="*/ 25765 w 103654"/>
                <a:gd name="connsiteY13" fmla="*/ 92471 h 108202"/>
                <a:gd name="connsiteX14" fmla="*/ 24358 w 103654"/>
                <a:gd name="connsiteY14" fmla="*/ 92471 h 108202"/>
                <a:gd name="connsiteX15" fmla="*/ 22951 w 103654"/>
                <a:gd name="connsiteY15" fmla="*/ 92471 h 108202"/>
                <a:gd name="connsiteX16" fmla="*/ 21288 w 103654"/>
                <a:gd name="connsiteY16" fmla="*/ 91831 h 108202"/>
                <a:gd name="connsiteX17" fmla="*/ 20009 w 103654"/>
                <a:gd name="connsiteY17" fmla="*/ 91831 h 108202"/>
                <a:gd name="connsiteX18" fmla="*/ 18858 w 103654"/>
                <a:gd name="connsiteY18" fmla="*/ 90425 h 108202"/>
                <a:gd name="connsiteX19" fmla="*/ 17835 w 103654"/>
                <a:gd name="connsiteY19" fmla="*/ 88762 h 108202"/>
                <a:gd name="connsiteX20" fmla="*/ 17195 w 103654"/>
                <a:gd name="connsiteY20" fmla="*/ 90808 h 108202"/>
                <a:gd name="connsiteX21" fmla="*/ 13486 w 103654"/>
                <a:gd name="connsiteY21" fmla="*/ 88634 h 108202"/>
                <a:gd name="connsiteX22" fmla="*/ 14126 w 103654"/>
                <a:gd name="connsiteY22" fmla="*/ 86588 h 108202"/>
                <a:gd name="connsiteX23" fmla="*/ 14126 w 103654"/>
                <a:gd name="connsiteY23" fmla="*/ 86588 h 108202"/>
                <a:gd name="connsiteX24" fmla="*/ 14126 w 103654"/>
                <a:gd name="connsiteY24" fmla="*/ 86588 h 108202"/>
                <a:gd name="connsiteX25" fmla="*/ 10928 w 103654"/>
                <a:gd name="connsiteY25" fmla="*/ 86588 h 108202"/>
                <a:gd name="connsiteX26" fmla="*/ 10928 w 103654"/>
                <a:gd name="connsiteY26" fmla="*/ 86588 h 108202"/>
                <a:gd name="connsiteX27" fmla="*/ 10289 w 103654"/>
                <a:gd name="connsiteY27" fmla="*/ 87227 h 108202"/>
                <a:gd name="connsiteX28" fmla="*/ 10289 w 103654"/>
                <a:gd name="connsiteY28" fmla="*/ 87227 h 108202"/>
                <a:gd name="connsiteX29" fmla="*/ 10289 w 103654"/>
                <a:gd name="connsiteY29" fmla="*/ 87227 h 108202"/>
                <a:gd name="connsiteX30" fmla="*/ 9521 w 103654"/>
                <a:gd name="connsiteY30" fmla="*/ 87227 h 108202"/>
                <a:gd name="connsiteX31" fmla="*/ 8882 w 103654"/>
                <a:gd name="connsiteY31" fmla="*/ 87227 h 108202"/>
                <a:gd name="connsiteX32" fmla="*/ 8882 w 103654"/>
                <a:gd name="connsiteY32" fmla="*/ 87227 h 108202"/>
                <a:gd name="connsiteX33" fmla="*/ 8882 w 103654"/>
                <a:gd name="connsiteY33" fmla="*/ 87227 h 108202"/>
                <a:gd name="connsiteX34" fmla="*/ 8242 w 103654"/>
                <a:gd name="connsiteY34" fmla="*/ 87227 h 108202"/>
                <a:gd name="connsiteX35" fmla="*/ 6964 w 103654"/>
                <a:gd name="connsiteY35" fmla="*/ 87227 h 108202"/>
                <a:gd name="connsiteX36" fmla="*/ 5556 w 103654"/>
                <a:gd name="connsiteY36" fmla="*/ 87227 h 108202"/>
                <a:gd name="connsiteX37" fmla="*/ 4789 w 103654"/>
                <a:gd name="connsiteY37" fmla="*/ 87227 h 108202"/>
                <a:gd name="connsiteX38" fmla="*/ 4789 w 103654"/>
                <a:gd name="connsiteY38" fmla="*/ 87227 h 108202"/>
                <a:gd name="connsiteX39" fmla="*/ 3254 w 103654"/>
                <a:gd name="connsiteY39" fmla="*/ 86076 h 108202"/>
                <a:gd name="connsiteX40" fmla="*/ 1720 w 103654"/>
                <a:gd name="connsiteY40" fmla="*/ 84669 h 108202"/>
                <a:gd name="connsiteX41" fmla="*/ 1720 w 103654"/>
                <a:gd name="connsiteY41" fmla="*/ 83646 h 108202"/>
                <a:gd name="connsiteX42" fmla="*/ 1720 w 103654"/>
                <a:gd name="connsiteY42" fmla="*/ 82623 h 108202"/>
                <a:gd name="connsiteX43" fmla="*/ 2743 w 103654"/>
                <a:gd name="connsiteY43" fmla="*/ 82623 h 108202"/>
                <a:gd name="connsiteX44" fmla="*/ 2743 w 103654"/>
                <a:gd name="connsiteY44" fmla="*/ 81727 h 108202"/>
                <a:gd name="connsiteX45" fmla="*/ 2743 w 103654"/>
                <a:gd name="connsiteY45" fmla="*/ 81727 h 108202"/>
                <a:gd name="connsiteX46" fmla="*/ 2743 w 103654"/>
                <a:gd name="connsiteY46" fmla="*/ 81727 h 108202"/>
                <a:gd name="connsiteX47" fmla="*/ 2743 w 103654"/>
                <a:gd name="connsiteY47" fmla="*/ 81727 h 108202"/>
                <a:gd name="connsiteX48" fmla="*/ 2103 w 103654"/>
                <a:gd name="connsiteY48" fmla="*/ 81727 h 108202"/>
                <a:gd name="connsiteX49" fmla="*/ 1336 w 103654"/>
                <a:gd name="connsiteY49" fmla="*/ 81727 h 108202"/>
                <a:gd name="connsiteX50" fmla="*/ 1336 w 103654"/>
                <a:gd name="connsiteY50" fmla="*/ 80576 h 108202"/>
                <a:gd name="connsiteX51" fmla="*/ 2103 w 103654"/>
                <a:gd name="connsiteY51" fmla="*/ 79425 h 108202"/>
                <a:gd name="connsiteX52" fmla="*/ 2103 w 103654"/>
                <a:gd name="connsiteY52" fmla="*/ 78402 h 108202"/>
                <a:gd name="connsiteX53" fmla="*/ 2871 w 103654"/>
                <a:gd name="connsiteY53" fmla="*/ 76867 h 108202"/>
                <a:gd name="connsiteX54" fmla="*/ 3638 w 103654"/>
                <a:gd name="connsiteY54" fmla="*/ 75460 h 108202"/>
                <a:gd name="connsiteX55" fmla="*/ 3638 w 103654"/>
                <a:gd name="connsiteY55" fmla="*/ 74693 h 108202"/>
                <a:gd name="connsiteX56" fmla="*/ 3638 w 103654"/>
                <a:gd name="connsiteY56" fmla="*/ 73670 h 108202"/>
                <a:gd name="connsiteX57" fmla="*/ 4277 w 103654"/>
                <a:gd name="connsiteY57" fmla="*/ 71751 h 108202"/>
                <a:gd name="connsiteX58" fmla="*/ 4277 w 103654"/>
                <a:gd name="connsiteY58" fmla="*/ 69961 h 108202"/>
                <a:gd name="connsiteX59" fmla="*/ 4277 w 103654"/>
                <a:gd name="connsiteY59" fmla="*/ 68937 h 108202"/>
                <a:gd name="connsiteX60" fmla="*/ 5300 w 103654"/>
                <a:gd name="connsiteY60" fmla="*/ 67403 h 108202"/>
                <a:gd name="connsiteX61" fmla="*/ 6196 w 103654"/>
                <a:gd name="connsiteY61" fmla="*/ 65612 h 108202"/>
                <a:gd name="connsiteX62" fmla="*/ 6963 w 103654"/>
                <a:gd name="connsiteY62" fmla="*/ 63694 h 108202"/>
                <a:gd name="connsiteX63" fmla="*/ 7986 w 103654"/>
                <a:gd name="connsiteY63" fmla="*/ 61008 h 108202"/>
                <a:gd name="connsiteX64" fmla="*/ 7987 w 103654"/>
                <a:gd name="connsiteY64" fmla="*/ 60240 h 108202"/>
                <a:gd name="connsiteX65" fmla="*/ 7987 w 103654"/>
                <a:gd name="connsiteY65" fmla="*/ 58961 h 108202"/>
                <a:gd name="connsiteX66" fmla="*/ 7987 w 103654"/>
                <a:gd name="connsiteY66" fmla="*/ 57554 h 108202"/>
                <a:gd name="connsiteX67" fmla="*/ 7987 w 103654"/>
                <a:gd name="connsiteY67" fmla="*/ 56531 h 108202"/>
                <a:gd name="connsiteX68" fmla="*/ 7987 w 103654"/>
                <a:gd name="connsiteY68" fmla="*/ 55636 h 108202"/>
                <a:gd name="connsiteX69" fmla="*/ 7987 w 103654"/>
                <a:gd name="connsiteY69" fmla="*/ 54741 h 108202"/>
                <a:gd name="connsiteX70" fmla="*/ 7987 w 103654"/>
                <a:gd name="connsiteY70" fmla="*/ 53973 h 108202"/>
                <a:gd name="connsiteX71" fmla="*/ 7987 w 103654"/>
                <a:gd name="connsiteY71" fmla="*/ 53973 h 108202"/>
                <a:gd name="connsiteX72" fmla="*/ 7987 w 103654"/>
                <a:gd name="connsiteY72" fmla="*/ 53973 h 108202"/>
                <a:gd name="connsiteX73" fmla="*/ 8626 w 103654"/>
                <a:gd name="connsiteY73" fmla="*/ 53078 h 108202"/>
                <a:gd name="connsiteX74" fmla="*/ 9266 w 103654"/>
                <a:gd name="connsiteY74" fmla="*/ 51927 h 108202"/>
                <a:gd name="connsiteX75" fmla="*/ 9266 w 103654"/>
                <a:gd name="connsiteY75" fmla="*/ 51927 h 108202"/>
                <a:gd name="connsiteX76" fmla="*/ 9266 w 103654"/>
                <a:gd name="connsiteY76" fmla="*/ 51927 h 108202"/>
                <a:gd name="connsiteX77" fmla="*/ 9266 w 103654"/>
                <a:gd name="connsiteY77" fmla="*/ 51160 h 108202"/>
                <a:gd name="connsiteX78" fmla="*/ 8498 w 103654"/>
                <a:gd name="connsiteY78" fmla="*/ 51160 h 108202"/>
                <a:gd name="connsiteX79" fmla="*/ 6068 w 103654"/>
                <a:gd name="connsiteY79" fmla="*/ 53462 h 108202"/>
                <a:gd name="connsiteX80" fmla="*/ 6068 w 103654"/>
                <a:gd name="connsiteY80" fmla="*/ 53462 h 108202"/>
                <a:gd name="connsiteX81" fmla="*/ 6068 w 103654"/>
                <a:gd name="connsiteY81" fmla="*/ 53462 h 108202"/>
                <a:gd name="connsiteX82" fmla="*/ 6068 w 103654"/>
                <a:gd name="connsiteY82" fmla="*/ 53462 h 108202"/>
                <a:gd name="connsiteX83" fmla="*/ 6068 w 103654"/>
                <a:gd name="connsiteY83" fmla="*/ 53462 h 108202"/>
                <a:gd name="connsiteX84" fmla="*/ 5301 w 103654"/>
                <a:gd name="connsiteY84" fmla="*/ 53462 h 108202"/>
                <a:gd name="connsiteX85" fmla="*/ 5301 w 103654"/>
                <a:gd name="connsiteY85" fmla="*/ 52822 h 108202"/>
                <a:gd name="connsiteX86" fmla="*/ 5301 w 103654"/>
                <a:gd name="connsiteY86" fmla="*/ 51799 h 108202"/>
                <a:gd name="connsiteX87" fmla="*/ 5301 w 103654"/>
                <a:gd name="connsiteY87" fmla="*/ 50776 h 108202"/>
                <a:gd name="connsiteX88" fmla="*/ 6324 w 103654"/>
                <a:gd name="connsiteY88" fmla="*/ 49881 h 108202"/>
                <a:gd name="connsiteX89" fmla="*/ 7603 w 103654"/>
                <a:gd name="connsiteY89" fmla="*/ 49113 h 108202"/>
                <a:gd name="connsiteX90" fmla="*/ 8370 w 103654"/>
                <a:gd name="connsiteY90" fmla="*/ 49113 h 108202"/>
                <a:gd name="connsiteX91" fmla="*/ 9266 w 103654"/>
                <a:gd name="connsiteY91" fmla="*/ 49113 h 108202"/>
                <a:gd name="connsiteX92" fmla="*/ 10033 w 103654"/>
                <a:gd name="connsiteY92" fmla="*/ 48474 h 108202"/>
                <a:gd name="connsiteX93" fmla="*/ 10033 w 103654"/>
                <a:gd name="connsiteY93" fmla="*/ 48474 h 108202"/>
                <a:gd name="connsiteX94" fmla="*/ 10033 w 103654"/>
                <a:gd name="connsiteY94" fmla="*/ 48474 h 108202"/>
                <a:gd name="connsiteX95" fmla="*/ 10033 w 103654"/>
                <a:gd name="connsiteY95" fmla="*/ 48474 h 108202"/>
                <a:gd name="connsiteX96" fmla="*/ 12079 w 103654"/>
                <a:gd name="connsiteY96" fmla="*/ 42718 h 108202"/>
                <a:gd name="connsiteX97" fmla="*/ 13614 w 103654"/>
                <a:gd name="connsiteY97" fmla="*/ 40800 h 108202"/>
                <a:gd name="connsiteX98" fmla="*/ 15149 w 103654"/>
                <a:gd name="connsiteY98" fmla="*/ 38881 h 108202"/>
                <a:gd name="connsiteX99" fmla="*/ 15149 w 103654"/>
                <a:gd name="connsiteY99" fmla="*/ 38881 h 108202"/>
                <a:gd name="connsiteX100" fmla="*/ 15149 w 103654"/>
                <a:gd name="connsiteY100" fmla="*/ 37219 h 108202"/>
                <a:gd name="connsiteX101" fmla="*/ 15149 w 103654"/>
                <a:gd name="connsiteY101" fmla="*/ 35428 h 108202"/>
                <a:gd name="connsiteX102" fmla="*/ 15149 w 103654"/>
                <a:gd name="connsiteY102" fmla="*/ 34405 h 108202"/>
                <a:gd name="connsiteX103" fmla="*/ 15149 w 103654"/>
                <a:gd name="connsiteY103" fmla="*/ 33254 h 108202"/>
                <a:gd name="connsiteX104" fmla="*/ 15149 w 103654"/>
                <a:gd name="connsiteY104" fmla="*/ 32103 h 108202"/>
                <a:gd name="connsiteX105" fmla="*/ 15149 w 103654"/>
                <a:gd name="connsiteY105" fmla="*/ 30056 h 108202"/>
                <a:gd name="connsiteX106" fmla="*/ 15149 w 103654"/>
                <a:gd name="connsiteY106" fmla="*/ 27882 h 108202"/>
                <a:gd name="connsiteX107" fmla="*/ 15149 w 103654"/>
                <a:gd name="connsiteY107" fmla="*/ 26475 h 108202"/>
                <a:gd name="connsiteX108" fmla="*/ 15149 w 103654"/>
                <a:gd name="connsiteY108" fmla="*/ 25324 h 108202"/>
                <a:gd name="connsiteX109" fmla="*/ 15149 w 103654"/>
                <a:gd name="connsiteY109" fmla="*/ 24429 h 108202"/>
                <a:gd name="connsiteX110" fmla="*/ 15916 w 103654"/>
                <a:gd name="connsiteY110" fmla="*/ 24429 h 108202"/>
                <a:gd name="connsiteX111" fmla="*/ 17195 w 103654"/>
                <a:gd name="connsiteY111" fmla="*/ 24429 h 108202"/>
                <a:gd name="connsiteX112" fmla="*/ 18474 w 103654"/>
                <a:gd name="connsiteY112" fmla="*/ 24429 h 108202"/>
                <a:gd name="connsiteX113" fmla="*/ 18474 w 103654"/>
                <a:gd name="connsiteY113" fmla="*/ 24429 h 108202"/>
                <a:gd name="connsiteX114" fmla="*/ 18474 w 103654"/>
                <a:gd name="connsiteY114" fmla="*/ 23789 h 108202"/>
                <a:gd name="connsiteX115" fmla="*/ 18474 w 103654"/>
                <a:gd name="connsiteY115" fmla="*/ 23022 h 108202"/>
                <a:gd name="connsiteX116" fmla="*/ 19242 w 103654"/>
                <a:gd name="connsiteY116" fmla="*/ 24301 h 108202"/>
                <a:gd name="connsiteX117" fmla="*/ 20137 w 103654"/>
                <a:gd name="connsiteY117" fmla="*/ 25196 h 108202"/>
                <a:gd name="connsiteX118" fmla="*/ 21032 w 103654"/>
                <a:gd name="connsiteY118" fmla="*/ 25196 h 108202"/>
                <a:gd name="connsiteX119" fmla="*/ 22183 w 103654"/>
                <a:gd name="connsiteY119" fmla="*/ 25196 h 108202"/>
                <a:gd name="connsiteX120" fmla="*/ 22184 w 103654"/>
                <a:gd name="connsiteY120" fmla="*/ 25196 h 108202"/>
                <a:gd name="connsiteX121" fmla="*/ 22184 w 103654"/>
                <a:gd name="connsiteY121" fmla="*/ 25196 h 108202"/>
                <a:gd name="connsiteX122" fmla="*/ 22184 w 103654"/>
                <a:gd name="connsiteY122" fmla="*/ 26091 h 108202"/>
                <a:gd name="connsiteX123" fmla="*/ 22184 w 103654"/>
                <a:gd name="connsiteY123" fmla="*/ 26859 h 108202"/>
                <a:gd name="connsiteX124" fmla="*/ 23207 w 103654"/>
                <a:gd name="connsiteY124" fmla="*/ 26859 h 108202"/>
                <a:gd name="connsiteX125" fmla="*/ 24230 w 103654"/>
                <a:gd name="connsiteY125" fmla="*/ 26859 h 108202"/>
                <a:gd name="connsiteX126" fmla="*/ 24869 w 103654"/>
                <a:gd name="connsiteY126" fmla="*/ 25580 h 108202"/>
                <a:gd name="connsiteX127" fmla="*/ 25636 w 103654"/>
                <a:gd name="connsiteY127" fmla="*/ 23917 h 108202"/>
                <a:gd name="connsiteX128" fmla="*/ 25636 w 103654"/>
                <a:gd name="connsiteY128" fmla="*/ 22382 h 108202"/>
                <a:gd name="connsiteX129" fmla="*/ 25637 w 103654"/>
                <a:gd name="connsiteY129" fmla="*/ 20592 h 108202"/>
                <a:gd name="connsiteX130" fmla="*/ 25637 w 103654"/>
                <a:gd name="connsiteY130" fmla="*/ 20592 h 108202"/>
                <a:gd name="connsiteX131" fmla="*/ 26404 w 103654"/>
                <a:gd name="connsiteY131" fmla="*/ 19697 h 108202"/>
                <a:gd name="connsiteX132" fmla="*/ 27299 w 103654"/>
                <a:gd name="connsiteY132" fmla="*/ 18673 h 108202"/>
                <a:gd name="connsiteX133" fmla="*/ 28067 w 103654"/>
                <a:gd name="connsiteY133" fmla="*/ 17394 h 108202"/>
                <a:gd name="connsiteX134" fmla="*/ 28834 w 103654"/>
                <a:gd name="connsiteY134" fmla="*/ 15860 h 108202"/>
                <a:gd name="connsiteX135" fmla="*/ 29857 w 103654"/>
                <a:gd name="connsiteY135" fmla="*/ 15860 h 108202"/>
                <a:gd name="connsiteX136" fmla="*/ 30497 w 103654"/>
                <a:gd name="connsiteY136" fmla="*/ 14836 h 108202"/>
                <a:gd name="connsiteX137" fmla="*/ 30497 w 103654"/>
                <a:gd name="connsiteY137" fmla="*/ 13813 h 108202"/>
                <a:gd name="connsiteX138" fmla="*/ 31264 w 103654"/>
                <a:gd name="connsiteY138" fmla="*/ 13813 h 108202"/>
                <a:gd name="connsiteX139" fmla="*/ 31264 w 103654"/>
                <a:gd name="connsiteY139" fmla="*/ 13813 h 108202"/>
                <a:gd name="connsiteX140" fmla="*/ 31264 w 103654"/>
                <a:gd name="connsiteY140" fmla="*/ 13813 h 108202"/>
                <a:gd name="connsiteX141" fmla="*/ 31264 w 103654"/>
                <a:gd name="connsiteY141" fmla="*/ 14836 h 108202"/>
                <a:gd name="connsiteX142" fmla="*/ 31264 w 103654"/>
                <a:gd name="connsiteY142" fmla="*/ 15604 h 108202"/>
                <a:gd name="connsiteX143" fmla="*/ 32415 w 103654"/>
                <a:gd name="connsiteY143" fmla="*/ 16627 h 108202"/>
                <a:gd name="connsiteX144" fmla="*/ 33566 w 103654"/>
                <a:gd name="connsiteY144" fmla="*/ 18034 h 108202"/>
                <a:gd name="connsiteX145" fmla="*/ 33566 w 103654"/>
                <a:gd name="connsiteY145" fmla="*/ 18034 h 108202"/>
                <a:gd name="connsiteX146" fmla="*/ 34206 w 103654"/>
                <a:gd name="connsiteY146" fmla="*/ 18034 h 108202"/>
                <a:gd name="connsiteX147" fmla="*/ 34973 w 103654"/>
                <a:gd name="connsiteY147" fmla="*/ 18034 h 108202"/>
                <a:gd name="connsiteX148" fmla="*/ 36380 w 103654"/>
                <a:gd name="connsiteY148" fmla="*/ 18034 h 108202"/>
                <a:gd name="connsiteX149" fmla="*/ 37659 w 103654"/>
                <a:gd name="connsiteY149" fmla="*/ 18034 h 108202"/>
                <a:gd name="connsiteX150" fmla="*/ 37659 w 103654"/>
                <a:gd name="connsiteY150" fmla="*/ 18034 h 108202"/>
                <a:gd name="connsiteX151" fmla="*/ 38682 w 103654"/>
                <a:gd name="connsiteY151" fmla="*/ 18034 h 108202"/>
                <a:gd name="connsiteX152" fmla="*/ 39450 w 103654"/>
                <a:gd name="connsiteY152" fmla="*/ 18034 h 108202"/>
                <a:gd name="connsiteX153" fmla="*/ 40089 w 103654"/>
                <a:gd name="connsiteY153" fmla="*/ 18034 h 108202"/>
                <a:gd name="connsiteX154" fmla="*/ 40985 w 103654"/>
                <a:gd name="connsiteY154" fmla="*/ 19185 h 108202"/>
                <a:gd name="connsiteX155" fmla="*/ 40985 w 103654"/>
                <a:gd name="connsiteY155" fmla="*/ 20208 h 108202"/>
                <a:gd name="connsiteX156" fmla="*/ 40985 w 103654"/>
                <a:gd name="connsiteY156" fmla="*/ 20975 h 108202"/>
                <a:gd name="connsiteX157" fmla="*/ 40985 w 103654"/>
                <a:gd name="connsiteY157" fmla="*/ 21871 h 108202"/>
                <a:gd name="connsiteX158" fmla="*/ 40985 w 103654"/>
                <a:gd name="connsiteY158" fmla="*/ 22638 h 108202"/>
                <a:gd name="connsiteX159" fmla="*/ 41752 w 103654"/>
                <a:gd name="connsiteY159" fmla="*/ 22638 h 108202"/>
                <a:gd name="connsiteX160" fmla="*/ 42647 w 103654"/>
                <a:gd name="connsiteY160" fmla="*/ 22638 h 108202"/>
                <a:gd name="connsiteX161" fmla="*/ 42647 w 103654"/>
                <a:gd name="connsiteY161" fmla="*/ 21231 h 108202"/>
                <a:gd name="connsiteX162" fmla="*/ 42647 w 103654"/>
                <a:gd name="connsiteY162" fmla="*/ 20592 h 108202"/>
                <a:gd name="connsiteX163" fmla="*/ 42647 w 103654"/>
                <a:gd name="connsiteY163" fmla="*/ 20592 h 108202"/>
                <a:gd name="connsiteX164" fmla="*/ 42647 w 103654"/>
                <a:gd name="connsiteY164" fmla="*/ 20592 h 108202"/>
                <a:gd name="connsiteX165" fmla="*/ 42647 w 103654"/>
                <a:gd name="connsiteY165" fmla="*/ 20592 h 108202"/>
                <a:gd name="connsiteX166" fmla="*/ 43287 w 103654"/>
                <a:gd name="connsiteY166" fmla="*/ 22126 h 108202"/>
                <a:gd name="connsiteX167" fmla="*/ 44054 w 103654"/>
                <a:gd name="connsiteY167" fmla="*/ 23278 h 108202"/>
                <a:gd name="connsiteX168" fmla="*/ 44054 w 103654"/>
                <a:gd name="connsiteY168" fmla="*/ 23278 h 108202"/>
                <a:gd name="connsiteX169" fmla="*/ 48403 w 103654"/>
                <a:gd name="connsiteY169" fmla="*/ 23278 h 108202"/>
                <a:gd name="connsiteX170" fmla="*/ 49042 w 103654"/>
                <a:gd name="connsiteY170" fmla="*/ 23278 h 108202"/>
                <a:gd name="connsiteX171" fmla="*/ 49937 w 103654"/>
                <a:gd name="connsiteY171" fmla="*/ 23278 h 108202"/>
                <a:gd name="connsiteX172" fmla="*/ 48914 w 103654"/>
                <a:gd name="connsiteY172" fmla="*/ 23278 h 108202"/>
                <a:gd name="connsiteX173" fmla="*/ 47891 w 103654"/>
                <a:gd name="connsiteY173" fmla="*/ 23278 h 108202"/>
                <a:gd name="connsiteX174" fmla="*/ 47891 w 103654"/>
                <a:gd name="connsiteY174" fmla="*/ 23917 h 108202"/>
                <a:gd name="connsiteX175" fmla="*/ 48786 w 103654"/>
                <a:gd name="connsiteY175" fmla="*/ 23917 h 108202"/>
                <a:gd name="connsiteX176" fmla="*/ 49554 w 103654"/>
                <a:gd name="connsiteY176" fmla="*/ 23917 h 108202"/>
                <a:gd name="connsiteX177" fmla="*/ 50449 w 103654"/>
                <a:gd name="connsiteY177" fmla="*/ 23917 h 108202"/>
                <a:gd name="connsiteX178" fmla="*/ 51344 w 103654"/>
                <a:gd name="connsiteY178" fmla="*/ 23917 h 108202"/>
                <a:gd name="connsiteX179" fmla="*/ 51344 w 103654"/>
                <a:gd name="connsiteY179" fmla="*/ 23917 h 108202"/>
                <a:gd name="connsiteX180" fmla="*/ 51344 w 103654"/>
                <a:gd name="connsiteY180" fmla="*/ 23917 h 108202"/>
                <a:gd name="connsiteX181" fmla="*/ 52112 w 103654"/>
                <a:gd name="connsiteY181" fmla="*/ 22894 h 108202"/>
                <a:gd name="connsiteX182" fmla="*/ 52751 w 103654"/>
                <a:gd name="connsiteY182" fmla="*/ 21999 h 108202"/>
                <a:gd name="connsiteX183" fmla="*/ 52751 w 103654"/>
                <a:gd name="connsiteY183" fmla="*/ 21999 h 108202"/>
                <a:gd name="connsiteX184" fmla="*/ 52751 w 103654"/>
                <a:gd name="connsiteY184" fmla="*/ 21999 h 108202"/>
                <a:gd name="connsiteX185" fmla="*/ 52751 w 103654"/>
                <a:gd name="connsiteY185" fmla="*/ 21999 h 108202"/>
                <a:gd name="connsiteX186" fmla="*/ 52751 w 103654"/>
                <a:gd name="connsiteY186" fmla="*/ 21999 h 108202"/>
                <a:gd name="connsiteX187" fmla="*/ 52751 w 103654"/>
                <a:gd name="connsiteY187" fmla="*/ 21999 h 108202"/>
                <a:gd name="connsiteX188" fmla="*/ 54670 w 103654"/>
                <a:gd name="connsiteY188" fmla="*/ 20975 h 108202"/>
                <a:gd name="connsiteX189" fmla="*/ 56588 w 103654"/>
                <a:gd name="connsiteY189" fmla="*/ 20975 h 108202"/>
                <a:gd name="connsiteX190" fmla="*/ 56588 w 103654"/>
                <a:gd name="connsiteY190" fmla="*/ 20975 h 108202"/>
                <a:gd name="connsiteX191" fmla="*/ 57356 w 103654"/>
                <a:gd name="connsiteY191" fmla="*/ 20975 h 108202"/>
                <a:gd name="connsiteX192" fmla="*/ 57356 w 103654"/>
                <a:gd name="connsiteY192" fmla="*/ 20975 h 108202"/>
                <a:gd name="connsiteX193" fmla="*/ 57356 w 103654"/>
                <a:gd name="connsiteY193" fmla="*/ 20975 h 108202"/>
                <a:gd name="connsiteX194" fmla="*/ 57356 w 103654"/>
                <a:gd name="connsiteY194" fmla="*/ 22254 h 108202"/>
                <a:gd name="connsiteX195" fmla="*/ 57356 w 103654"/>
                <a:gd name="connsiteY195" fmla="*/ 23661 h 108202"/>
                <a:gd name="connsiteX196" fmla="*/ 57995 w 103654"/>
                <a:gd name="connsiteY196" fmla="*/ 25068 h 108202"/>
                <a:gd name="connsiteX197" fmla="*/ 57995 w 103654"/>
                <a:gd name="connsiteY197" fmla="*/ 26475 h 108202"/>
                <a:gd name="connsiteX198" fmla="*/ 58762 w 103654"/>
                <a:gd name="connsiteY198" fmla="*/ 26475 h 108202"/>
                <a:gd name="connsiteX199" fmla="*/ 59402 w 103654"/>
                <a:gd name="connsiteY199" fmla="*/ 25836 h 108202"/>
                <a:gd name="connsiteX200" fmla="*/ 59402 w 103654"/>
                <a:gd name="connsiteY200" fmla="*/ 25836 h 108202"/>
                <a:gd name="connsiteX201" fmla="*/ 59402 w 103654"/>
                <a:gd name="connsiteY201" fmla="*/ 25836 h 108202"/>
                <a:gd name="connsiteX202" fmla="*/ 59402 w 103654"/>
                <a:gd name="connsiteY202" fmla="*/ 25836 h 108202"/>
                <a:gd name="connsiteX203" fmla="*/ 60041 w 103654"/>
                <a:gd name="connsiteY203" fmla="*/ 25836 h 108202"/>
                <a:gd name="connsiteX204" fmla="*/ 60681 w 103654"/>
                <a:gd name="connsiteY204" fmla="*/ 25836 h 108202"/>
                <a:gd name="connsiteX205" fmla="*/ 61576 w 103654"/>
                <a:gd name="connsiteY205" fmla="*/ 26731 h 108202"/>
                <a:gd name="connsiteX206" fmla="*/ 62599 w 103654"/>
                <a:gd name="connsiteY206" fmla="*/ 27370 h 108202"/>
                <a:gd name="connsiteX207" fmla="*/ 62599 w 103654"/>
                <a:gd name="connsiteY207" fmla="*/ 27370 h 108202"/>
                <a:gd name="connsiteX208" fmla="*/ 63495 w 103654"/>
                <a:gd name="connsiteY208" fmla="*/ 27370 h 108202"/>
                <a:gd name="connsiteX209" fmla="*/ 63495 w 103654"/>
                <a:gd name="connsiteY209" fmla="*/ 27370 h 108202"/>
                <a:gd name="connsiteX210" fmla="*/ 63495 w 103654"/>
                <a:gd name="connsiteY210" fmla="*/ 27370 h 108202"/>
                <a:gd name="connsiteX211" fmla="*/ 63495 w 103654"/>
                <a:gd name="connsiteY211" fmla="*/ 27370 h 108202"/>
                <a:gd name="connsiteX212" fmla="*/ 65413 w 103654"/>
                <a:gd name="connsiteY212" fmla="*/ 31719 h 108202"/>
                <a:gd name="connsiteX213" fmla="*/ 71424 w 103654"/>
                <a:gd name="connsiteY213" fmla="*/ 31080 h 108202"/>
                <a:gd name="connsiteX214" fmla="*/ 69378 w 103654"/>
                <a:gd name="connsiteY214" fmla="*/ 40032 h 108202"/>
                <a:gd name="connsiteX215" fmla="*/ 65285 w 103654"/>
                <a:gd name="connsiteY215" fmla="*/ 40800 h 108202"/>
                <a:gd name="connsiteX216" fmla="*/ 64518 w 103654"/>
                <a:gd name="connsiteY216" fmla="*/ 41567 h 108202"/>
                <a:gd name="connsiteX217" fmla="*/ 63239 w 103654"/>
                <a:gd name="connsiteY217" fmla="*/ 42334 h 108202"/>
                <a:gd name="connsiteX218" fmla="*/ 62344 w 103654"/>
                <a:gd name="connsiteY218" fmla="*/ 42334 h 108202"/>
                <a:gd name="connsiteX219" fmla="*/ 62344 w 103654"/>
                <a:gd name="connsiteY219" fmla="*/ 41695 h 108202"/>
                <a:gd name="connsiteX220" fmla="*/ 61576 w 103654"/>
                <a:gd name="connsiteY220" fmla="*/ 41695 h 108202"/>
                <a:gd name="connsiteX221" fmla="*/ 60809 w 103654"/>
                <a:gd name="connsiteY221" fmla="*/ 41695 h 108202"/>
                <a:gd name="connsiteX222" fmla="*/ 60809 w 103654"/>
                <a:gd name="connsiteY222" fmla="*/ 42462 h 108202"/>
                <a:gd name="connsiteX223" fmla="*/ 60809 w 103654"/>
                <a:gd name="connsiteY223" fmla="*/ 42462 h 108202"/>
                <a:gd name="connsiteX224" fmla="*/ 59530 w 103654"/>
                <a:gd name="connsiteY224" fmla="*/ 42462 h 108202"/>
                <a:gd name="connsiteX225" fmla="*/ 58762 w 103654"/>
                <a:gd name="connsiteY225" fmla="*/ 42462 h 108202"/>
                <a:gd name="connsiteX226" fmla="*/ 57867 w 103654"/>
                <a:gd name="connsiteY226" fmla="*/ 42462 h 108202"/>
                <a:gd name="connsiteX227" fmla="*/ 57228 w 103654"/>
                <a:gd name="connsiteY227" fmla="*/ 42462 h 108202"/>
                <a:gd name="connsiteX228" fmla="*/ 57228 w 103654"/>
                <a:gd name="connsiteY228" fmla="*/ 41567 h 108202"/>
                <a:gd name="connsiteX229" fmla="*/ 57228 w 103654"/>
                <a:gd name="connsiteY229" fmla="*/ 40672 h 108202"/>
                <a:gd name="connsiteX230" fmla="*/ 55949 w 103654"/>
                <a:gd name="connsiteY230" fmla="*/ 39137 h 108202"/>
                <a:gd name="connsiteX231" fmla="*/ 54926 w 103654"/>
                <a:gd name="connsiteY231" fmla="*/ 38242 h 108202"/>
                <a:gd name="connsiteX232" fmla="*/ 53518 w 103654"/>
                <a:gd name="connsiteY232" fmla="*/ 38242 h 108202"/>
                <a:gd name="connsiteX233" fmla="*/ 52112 w 103654"/>
                <a:gd name="connsiteY233" fmla="*/ 39009 h 108202"/>
                <a:gd name="connsiteX234" fmla="*/ 52112 w 103654"/>
                <a:gd name="connsiteY234" fmla="*/ 39009 h 108202"/>
                <a:gd name="connsiteX235" fmla="*/ 50449 w 103654"/>
                <a:gd name="connsiteY235" fmla="*/ 39009 h 108202"/>
                <a:gd name="connsiteX236" fmla="*/ 48019 w 103654"/>
                <a:gd name="connsiteY236" fmla="*/ 39009 h 108202"/>
                <a:gd name="connsiteX237" fmla="*/ 45589 w 103654"/>
                <a:gd name="connsiteY237" fmla="*/ 39009 h 108202"/>
                <a:gd name="connsiteX238" fmla="*/ 44182 w 103654"/>
                <a:gd name="connsiteY238" fmla="*/ 39009 h 108202"/>
                <a:gd name="connsiteX239" fmla="*/ 42136 w 103654"/>
                <a:gd name="connsiteY239" fmla="*/ 38242 h 108202"/>
                <a:gd name="connsiteX240" fmla="*/ 40601 w 103654"/>
                <a:gd name="connsiteY240" fmla="*/ 38242 h 108202"/>
                <a:gd name="connsiteX241" fmla="*/ 39450 w 103654"/>
                <a:gd name="connsiteY241" fmla="*/ 38242 h 108202"/>
                <a:gd name="connsiteX242" fmla="*/ 37787 w 103654"/>
                <a:gd name="connsiteY242" fmla="*/ 38242 h 108202"/>
                <a:gd name="connsiteX243" fmla="*/ 36252 w 103654"/>
                <a:gd name="connsiteY243" fmla="*/ 38242 h 108202"/>
                <a:gd name="connsiteX244" fmla="*/ 35229 w 103654"/>
                <a:gd name="connsiteY244" fmla="*/ 38242 h 108202"/>
                <a:gd name="connsiteX245" fmla="*/ 33438 w 103654"/>
                <a:gd name="connsiteY245" fmla="*/ 38242 h 108202"/>
                <a:gd name="connsiteX246" fmla="*/ 32160 w 103654"/>
                <a:gd name="connsiteY246" fmla="*/ 38242 h 108202"/>
                <a:gd name="connsiteX247" fmla="*/ 31392 w 103654"/>
                <a:gd name="connsiteY247" fmla="*/ 38242 h 108202"/>
                <a:gd name="connsiteX248" fmla="*/ 30753 w 103654"/>
                <a:gd name="connsiteY248" fmla="*/ 38242 h 108202"/>
                <a:gd name="connsiteX249" fmla="*/ 29601 w 103654"/>
                <a:gd name="connsiteY249" fmla="*/ 37346 h 108202"/>
                <a:gd name="connsiteX250" fmla="*/ 28450 w 103654"/>
                <a:gd name="connsiteY250" fmla="*/ 36451 h 108202"/>
                <a:gd name="connsiteX251" fmla="*/ 28450 w 103654"/>
                <a:gd name="connsiteY251" fmla="*/ 35684 h 108202"/>
                <a:gd name="connsiteX252" fmla="*/ 29473 w 103654"/>
                <a:gd name="connsiteY252" fmla="*/ 32998 h 108202"/>
                <a:gd name="connsiteX253" fmla="*/ 29473 w 103654"/>
                <a:gd name="connsiteY253" fmla="*/ 32998 h 108202"/>
                <a:gd name="connsiteX254" fmla="*/ 28578 w 103654"/>
                <a:gd name="connsiteY254" fmla="*/ 32998 h 108202"/>
                <a:gd name="connsiteX255" fmla="*/ 27043 w 103654"/>
                <a:gd name="connsiteY255" fmla="*/ 37346 h 108202"/>
                <a:gd name="connsiteX256" fmla="*/ 25765 w 103654"/>
                <a:gd name="connsiteY256" fmla="*/ 36707 h 108202"/>
                <a:gd name="connsiteX257" fmla="*/ 24358 w 103654"/>
                <a:gd name="connsiteY257" fmla="*/ 36707 h 108202"/>
                <a:gd name="connsiteX258" fmla="*/ 24358 w 103654"/>
                <a:gd name="connsiteY258" fmla="*/ 36707 h 108202"/>
                <a:gd name="connsiteX259" fmla="*/ 24358 w 103654"/>
                <a:gd name="connsiteY259" fmla="*/ 36707 h 108202"/>
                <a:gd name="connsiteX260" fmla="*/ 23207 w 103654"/>
                <a:gd name="connsiteY260" fmla="*/ 37986 h 108202"/>
                <a:gd name="connsiteX261" fmla="*/ 13870 w 103654"/>
                <a:gd name="connsiteY261" fmla="*/ 34661 h 108202"/>
                <a:gd name="connsiteX262" fmla="*/ 13102 w 103654"/>
                <a:gd name="connsiteY262" fmla="*/ 34661 h 108202"/>
                <a:gd name="connsiteX263" fmla="*/ 13102 w 103654"/>
                <a:gd name="connsiteY263" fmla="*/ 34661 h 108202"/>
                <a:gd name="connsiteX264" fmla="*/ 13102 w 103654"/>
                <a:gd name="connsiteY264" fmla="*/ 34661 h 108202"/>
                <a:gd name="connsiteX265" fmla="*/ 13102 w 103654"/>
                <a:gd name="connsiteY265" fmla="*/ 34661 h 108202"/>
                <a:gd name="connsiteX266" fmla="*/ 13102 w 103654"/>
                <a:gd name="connsiteY266" fmla="*/ 35428 h 108202"/>
                <a:gd name="connsiteX267" fmla="*/ 13102 w 103654"/>
                <a:gd name="connsiteY267" fmla="*/ 35428 h 108202"/>
                <a:gd name="connsiteX268" fmla="*/ 14126 w 103654"/>
                <a:gd name="connsiteY268" fmla="*/ 35428 h 108202"/>
                <a:gd name="connsiteX269" fmla="*/ 15021 w 103654"/>
                <a:gd name="connsiteY269" fmla="*/ 35428 h 108202"/>
                <a:gd name="connsiteX270" fmla="*/ 13998 w 103654"/>
                <a:gd name="connsiteY270" fmla="*/ 38498 h 108202"/>
                <a:gd name="connsiteX271" fmla="*/ 13998 w 103654"/>
                <a:gd name="connsiteY271" fmla="*/ 38498 h 108202"/>
                <a:gd name="connsiteX272" fmla="*/ 16940 w 103654"/>
                <a:gd name="connsiteY272" fmla="*/ 38498 h 108202"/>
                <a:gd name="connsiteX273" fmla="*/ 16940 w 103654"/>
                <a:gd name="connsiteY273" fmla="*/ 38498 h 108202"/>
                <a:gd name="connsiteX274" fmla="*/ 15661 w 103654"/>
                <a:gd name="connsiteY274" fmla="*/ 42079 h 108202"/>
                <a:gd name="connsiteX275" fmla="*/ 16300 w 103654"/>
                <a:gd name="connsiteY275" fmla="*/ 42079 h 108202"/>
                <a:gd name="connsiteX276" fmla="*/ 16300 w 103654"/>
                <a:gd name="connsiteY276" fmla="*/ 42846 h 108202"/>
                <a:gd name="connsiteX277" fmla="*/ 16300 w 103654"/>
                <a:gd name="connsiteY277" fmla="*/ 42846 h 108202"/>
                <a:gd name="connsiteX278" fmla="*/ 16300 w 103654"/>
                <a:gd name="connsiteY278" fmla="*/ 42846 h 108202"/>
                <a:gd name="connsiteX279" fmla="*/ 15277 w 103654"/>
                <a:gd name="connsiteY279" fmla="*/ 44253 h 108202"/>
                <a:gd name="connsiteX280" fmla="*/ 14510 w 103654"/>
                <a:gd name="connsiteY280" fmla="*/ 45660 h 108202"/>
                <a:gd name="connsiteX281" fmla="*/ 14510 w 103654"/>
                <a:gd name="connsiteY281" fmla="*/ 46427 h 108202"/>
                <a:gd name="connsiteX282" fmla="*/ 14510 w 103654"/>
                <a:gd name="connsiteY282" fmla="*/ 47067 h 108202"/>
                <a:gd name="connsiteX283" fmla="*/ 14510 w 103654"/>
                <a:gd name="connsiteY283" fmla="*/ 47067 h 108202"/>
                <a:gd name="connsiteX284" fmla="*/ 14510 w 103654"/>
                <a:gd name="connsiteY284" fmla="*/ 47706 h 108202"/>
                <a:gd name="connsiteX285" fmla="*/ 13486 w 103654"/>
                <a:gd name="connsiteY285" fmla="*/ 47706 h 108202"/>
                <a:gd name="connsiteX286" fmla="*/ 12463 w 103654"/>
                <a:gd name="connsiteY286" fmla="*/ 47706 h 108202"/>
                <a:gd name="connsiteX287" fmla="*/ 11568 w 103654"/>
                <a:gd name="connsiteY287" fmla="*/ 50392 h 108202"/>
                <a:gd name="connsiteX288" fmla="*/ 10545 w 103654"/>
                <a:gd name="connsiteY288" fmla="*/ 51160 h 108202"/>
                <a:gd name="connsiteX289" fmla="*/ 9394 w 103654"/>
                <a:gd name="connsiteY289" fmla="*/ 51927 h 108202"/>
                <a:gd name="connsiteX290" fmla="*/ 9394 w 103654"/>
                <a:gd name="connsiteY290" fmla="*/ 52822 h 108202"/>
                <a:gd name="connsiteX291" fmla="*/ 9394 w 103654"/>
                <a:gd name="connsiteY291" fmla="*/ 52822 h 108202"/>
                <a:gd name="connsiteX292" fmla="*/ 11056 w 103654"/>
                <a:gd name="connsiteY292" fmla="*/ 52822 h 108202"/>
                <a:gd name="connsiteX293" fmla="*/ 11056 w 103654"/>
                <a:gd name="connsiteY293" fmla="*/ 53845 h 108202"/>
                <a:gd name="connsiteX294" fmla="*/ 11056 w 103654"/>
                <a:gd name="connsiteY294" fmla="*/ 55125 h 108202"/>
                <a:gd name="connsiteX295" fmla="*/ 11696 w 103654"/>
                <a:gd name="connsiteY295" fmla="*/ 55124 h 108202"/>
                <a:gd name="connsiteX296" fmla="*/ 12591 w 103654"/>
                <a:gd name="connsiteY296" fmla="*/ 55124 h 108202"/>
                <a:gd name="connsiteX297" fmla="*/ 13998 w 103654"/>
                <a:gd name="connsiteY297" fmla="*/ 55124 h 108202"/>
                <a:gd name="connsiteX298" fmla="*/ 15533 w 103654"/>
                <a:gd name="connsiteY298" fmla="*/ 55124 h 108202"/>
                <a:gd name="connsiteX299" fmla="*/ 15533 w 103654"/>
                <a:gd name="connsiteY299" fmla="*/ 55124 h 108202"/>
                <a:gd name="connsiteX300" fmla="*/ 15533 w 103654"/>
                <a:gd name="connsiteY300" fmla="*/ 55124 h 108202"/>
                <a:gd name="connsiteX301" fmla="*/ 16300 w 103654"/>
                <a:gd name="connsiteY301" fmla="*/ 55124 h 108202"/>
                <a:gd name="connsiteX302" fmla="*/ 16300 w 103654"/>
                <a:gd name="connsiteY302" fmla="*/ 55124 h 108202"/>
                <a:gd name="connsiteX303" fmla="*/ 16300 w 103654"/>
                <a:gd name="connsiteY303" fmla="*/ 55764 h 108202"/>
                <a:gd name="connsiteX304" fmla="*/ 16300 w 103654"/>
                <a:gd name="connsiteY304" fmla="*/ 55764 h 108202"/>
                <a:gd name="connsiteX305" fmla="*/ 18474 w 103654"/>
                <a:gd name="connsiteY305" fmla="*/ 56531 h 108202"/>
                <a:gd name="connsiteX306" fmla="*/ 18474 w 103654"/>
                <a:gd name="connsiteY306" fmla="*/ 56531 h 108202"/>
                <a:gd name="connsiteX307" fmla="*/ 18474 w 103654"/>
                <a:gd name="connsiteY307" fmla="*/ 56531 h 108202"/>
                <a:gd name="connsiteX308" fmla="*/ 18474 w 103654"/>
                <a:gd name="connsiteY308" fmla="*/ 56531 h 108202"/>
                <a:gd name="connsiteX309" fmla="*/ 18474 w 103654"/>
                <a:gd name="connsiteY309" fmla="*/ 56531 h 108202"/>
                <a:gd name="connsiteX310" fmla="*/ 18474 w 103654"/>
                <a:gd name="connsiteY310" fmla="*/ 56531 h 108202"/>
                <a:gd name="connsiteX311" fmla="*/ 19497 w 103654"/>
                <a:gd name="connsiteY311" fmla="*/ 56531 h 108202"/>
                <a:gd name="connsiteX312" fmla="*/ 20521 w 103654"/>
                <a:gd name="connsiteY312" fmla="*/ 56531 h 108202"/>
                <a:gd name="connsiteX313" fmla="*/ 20521 w 103654"/>
                <a:gd name="connsiteY313" fmla="*/ 56531 h 108202"/>
                <a:gd name="connsiteX314" fmla="*/ 20521 w 103654"/>
                <a:gd name="connsiteY314" fmla="*/ 56531 h 108202"/>
                <a:gd name="connsiteX315" fmla="*/ 21288 w 103654"/>
                <a:gd name="connsiteY315" fmla="*/ 57682 h 108202"/>
                <a:gd name="connsiteX316" fmla="*/ 22056 w 103654"/>
                <a:gd name="connsiteY316" fmla="*/ 58578 h 108202"/>
                <a:gd name="connsiteX317" fmla="*/ 22695 w 103654"/>
                <a:gd name="connsiteY317" fmla="*/ 58578 h 108202"/>
                <a:gd name="connsiteX318" fmla="*/ 23590 w 103654"/>
                <a:gd name="connsiteY318" fmla="*/ 58578 h 108202"/>
                <a:gd name="connsiteX319" fmla="*/ 23590 w 103654"/>
                <a:gd name="connsiteY319" fmla="*/ 59473 h 108202"/>
                <a:gd name="connsiteX320" fmla="*/ 23590 w 103654"/>
                <a:gd name="connsiteY320" fmla="*/ 60240 h 108202"/>
                <a:gd name="connsiteX321" fmla="*/ 29346 w 103654"/>
                <a:gd name="connsiteY321" fmla="*/ 62287 h 108202"/>
                <a:gd name="connsiteX322" fmla="*/ 29985 w 103654"/>
                <a:gd name="connsiteY322" fmla="*/ 62287 h 108202"/>
                <a:gd name="connsiteX323" fmla="*/ 29985 w 103654"/>
                <a:gd name="connsiteY323" fmla="*/ 61519 h 108202"/>
                <a:gd name="connsiteX324" fmla="*/ 31008 w 103654"/>
                <a:gd name="connsiteY324" fmla="*/ 58834 h 108202"/>
                <a:gd name="connsiteX325" fmla="*/ 31008 w 103654"/>
                <a:gd name="connsiteY325" fmla="*/ 58834 h 108202"/>
                <a:gd name="connsiteX326" fmla="*/ 31008 w 103654"/>
                <a:gd name="connsiteY326" fmla="*/ 58834 h 108202"/>
                <a:gd name="connsiteX327" fmla="*/ 31776 w 103654"/>
                <a:gd name="connsiteY327" fmla="*/ 60112 h 108202"/>
                <a:gd name="connsiteX328" fmla="*/ 32543 w 103654"/>
                <a:gd name="connsiteY328" fmla="*/ 61136 h 108202"/>
                <a:gd name="connsiteX329" fmla="*/ 32543 w 103654"/>
                <a:gd name="connsiteY329" fmla="*/ 61136 h 108202"/>
                <a:gd name="connsiteX330" fmla="*/ 32543 w 103654"/>
                <a:gd name="connsiteY330" fmla="*/ 61136 h 108202"/>
                <a:gd name="connsiteX331" fmla="*/ 32543 w 103654"/>
                <a:gd name="connsiteY331" fmla="*/ 62415 h 108202"/>
                <a:gd name="connsiteX332" fmla="*/ 32543 w 103654"/>
                <a:gd name="connsiteY332" fmla="*/ 63566 h 108202"/>
                <a:gd name="connsiteX333" fmla="*/ 32543 w 103654"/>
                <a:gd name="connsiteY333" fmla="*/ 63566 h 108202"/>
                <a:gd name="connsiteX334" fmla="*/ 33311 w 103654"/>
                <a:gd name="connsiteY334" fmla="*/ 64333 h 108202"/>
                <a:gd name="connsiteX335" fmla="*/ 33311 w 103654"/>
                <a:gd name="connsiteY335" fmla="*/ 65100 h 108202"/>
                <a:gd name="connsiteX336" fmla="*/ 33311 w 103654"/>
                <a:gd name="connsiteY336" fmla="*/ 65100 h 108202"/>
                <a:gd name="connsiteX337" fmla="*/ 33311 w 103654"/>
                <a:gd name="connsiteY337" fmla="*/ 65100 h 108202"/>
                <a:gd name="connsiteX338" fmla="*/ 32671 w 103654"/>
                <a:gd name="connsiteY338" fmla="*/ 65100 h 108202"/>
                <a:gd name="connsiteX339" fmla="*/ 32032 w 103654"/>
                <a:gd name="connsiteY339" fmla="*/ 65740 h 108202"/>
                <a:gd name="connsiteX340" fmla="*/ 32032 w 103654"/>
                <a:gd name="connsiteY340" fmla="*/ 65740 h 108202"/>
                <a:gd name="connsiteX341" fmla="*/ 31392 w 103654"/>
                <a:gd name="connsiteY341" fmla="*/ 66507 h 108202"/>
                <a:gd name="connsiteX342" fmla="*/ 31392 w 103654"/>
                <a:gd name="connsiteY342" fmla="*/ 67403 h 108202"/>
                <a:gd name="connsiteX343" fmla="*/ 31392 w 103654"/>
                <a:gd name="connsiteY343" fmla="*/ 68298 h 108202"/>
                <a:gd name="connsiteX344" fmla="*/ 32032 w 103654"/>
                <a:gd name="connsiteY344" fmla="*/ 69193 h 108202"/>
                <a:gd name="connsiteX345" fmla="*/ 31136 w 103654"/>
                <a:gd name="connsiteY345" fmla="*/ 69193 h 108202"/>
                <a:gd name="connsiteX346" fmla="*/ 30241 w 103654"/>
                <a:gd name="connsiteY346" fmla="*/ 69193 h 108202"/>
                <a:gd name="connsiteX347" fmla="*/ 29218 w 103654"/>
                <a:gd name="connsiteY347" fmla="*/ 69193 h 108202"/>
                <a:gd name="connsiteX348" fmla="*/ 28195 w 103654"/>
                <a:gd name="connsiteY348" fmla="*/ 69193 h 108202"/>
                <a:gd name="connsiteX349" fmla="*/ 42391 w 103654"/>
                <a:gd name="connsiteY349" fmla="*/ 69193 h 108202"/>
                <a:gd name="connsiteX350" fmla="*/ 39578 w 103654"/>
                <a:gd name="connsiteY350" fmla="*/ 68170 h 108202"/>
                <a:gd name="connsiteX351" fmla="*/ 28578 w 103654"/>
                <a:gd name="connsiteY351" fmla="*/ 68170 h 108202"/>
                <a:gd name="connsiteX352" fmla="*/ 26916 w 103654"/>
                <a:gd name="connsiteY352" fmla="*/ 68170 h 108202"/>
                <a:gd name="connsiteX353" fmla="*/ 25381 w 103654"/>
                <a:gd name="connsiteY353" fmla="*/ 68170 h 108202"/>
                <a:gd name="connsiteX354" fmla="*/ 20776 w 103654"/>
                <a:gd name="connsiteY354" fmla="*/ 68170 h 108202"/>
                <a:gd name="connsiteX355" fmla="*/ 19625 w 103654"/>
                <a:gd name="connsiteY355" fmla="*/ 68170 h 108202"/>
                <a:gd name="connsiteX356" fmla="*/ 19625 w 103654"/>
                <a:gd name="connsiteY356" fmla="*/ 68937 h 108202"/>
                <a:gd name="connsiteX357" fmla="*/ 18986 w 103654"/>
                <a:gd name="connsiteY357" fmla="*/ 69833 h 108202"/>
                <a:gd name="connsiteX358" fmla="*/ 18091 w 103654"/>
                <a:gd name="connsiteY358" fmla="*/ 71240 h 108202"/>
                <a:gd name="connsiteX359" fmla="*/ 17067 w 103654"/>
                <a:gd name="connsiteY359" fmla="*/ 72391 h 108202"/>
                <a:gd name="connsiteX360" fmla="*/ 17067 w 103654"/>
                <a:gd name="connsiteY360" fmla="*/ 72391 h 108202"/>
                <a:gd name="connsiteX361" fmla="*/ 17067 w 103654"/>
                <a:gd name="connsiteY361" fmla="*/ 72391 h 108202"/>
                <a:gd name="connsiteX362" fmla="*/ 17067 w 103654"/>
                <a:gd name="connsiteY362" fmla="*/ 73030 h 108202"/>
                <a:gd name="connsiteX363" fmla="*/ 17067 w 103654"/>
                <a:gd name="connsiteY363" fmla="*/ 74053 h 108202"/>
                <a:gd name="connsiteX364" fmla="*/ 17067 w 103654"/>
                <a:gd name="connsiteY364" fmla="*/ 74949 h 108202"/>
                <a:gd name="connsiteX365" fmla="*/ 17067 w 103654"/>
                <a:gd name="connsiteY365" fmla="*/ 75844 h 108202"/>
                <a:gd name="connsiteX366" fmla="*/ 17707 w 103654"/>
                <a:gd name="connsiteY366" fmla="*/ 75844 h 108202"/>
                <a:gd name="connsiteX367" fmla="*/ 18346 w 103654"/>
                <a:gd name="connsiteY367" fmla="*/ 76483 h 108202"/>
                <a:gd name="connsiteX368" fmla="*/ 19625 w 103654"/>
                <a:gd name="connsiteY368" fmla="*/ 79297 h 108202"/>
                <a:gd name="connsiteX369" fmla="*/ 19625 w 103654"/>
                <a:gd name="connsiteY369" fmla="*/ 79297 h 108202"/>
                <a:gd name="connsiteX370" fmla="*/ 22056 w 103654"/>
                <a:gd name="connsiteY370" fmla="*/ 79297 h 108202"/>
                <a:gd name="connsiteX371" fmla="*/ 22823 w 103654"/>
                <a:gd name="connsiteY371" fmla="*/ 80065 h 108202"/>
                <a:gd name="connsiteX372" fmla="*/ 24102 w 103654"/>
                <a:gd name="connsiteY372" fmla="*/ 81472 h 108202"/>
                <a:gd name="connsiteX373" fmla="*/ 25381 w 103654"/>
                <a:gd name="connsiteY373" fmla="*/ 83006 h 108202"/>
                <a:gd name="connsiteX374" fmla="*/ 26148 w 103654"/>
                <a:gd name="connsiteY374" fmla="*/ 83902 h 108202"/>
                <a:gd name="connsiteX375" fmla="*/ 26788 w 103654"/>
                <a:gd name="connsiteY375" fmla="*/ 83902 h 108202"/>
                <a:gd name="connsiteX376" fmla="*/ 26788 w 103654"/>
                <a:gd name="connsiteY376" fmla="*/ 85181 h 108202"/>
                <a:gd name="connsiteX377" fmla="*/ 26788 w 103654"/>
                <a:gd name="connsiteY377" fmla="*/ 86460 h 108202"/>
                <a:gd name="connsiteX378" fmla="*/ 27683 w 103654"/>
                <a:gd name="connsiteY378" fmla="*/ 85820 h 108202"/>
                <a:gd name="connsiteX379" fmla="*/ 28578 w 103654"/>
                <a:gd name="connsiteY379" fmla="*/ 85820 h 108202"/>
                <a:gd name="connsiteX380" fmla="*/ 29985 w 103654"/>
                <a:gd name="connsiteY380" fmla="*/ 85820 h 108202"/>
                <a:gd name="connsiteX381" fmla="*/ 31136 w 103654"/>
                <a:gd name="connsiteY381" fmla="*/ 86460 h 108202"/>
                <a:gd name="connsiteX382" fmla="*/ 31776 w 103654"/>
                <a:gd name="connsiteY382" fmla="*/ 85564 h 108202"/>
                <a:gd name="connsiteX383" fmla="*/ 31776 w 103654"/>
                <a:gd name="connsiteY383" fmla="*/ 84541 h 108202"/>
                <a:gd name="connsiteX384" fmla="*/ 30881 w 103654"/>
                <a:gd name="connsiteY384" fmla="*/ 83390 h 108202"/>
                <a:gd name="connsiteX385" fmla="*/ 29985 w 103654"/>
                <a:gd name="connsiteY385" fmla="*/ 82495 h 108202"/>
                <a:gd name="connsiteX386" fmla="*/ 30881 w 103654"/>
                <a:gd name="connsiteY386" fmla="*/ 82495 h 108202"/>
                <a:gd name="connsiteX387" fmla="*/ 29601 w 103654"/>
                <a:gd name="connsiteY387" fmla="*/ 82495 h 108202"/>
                <a:gd name="connsiteX388" fmla="*/ 29601 w 103654"/>
                <a:gd name="connsiteY388" fmla="*/ 83134 h 108202"/>
                <a:gd name="connsiteX389" fmla="*/ 30241 w 103654"/>
                <a:gd name="connsiteY389" fmla="*/ 83902 h 108202"/>
                <a:gd name="connsiteX390" fmla="*/ 33055 w 103654"/>
                <a:gd name="connsiteY390" fmla="*/ 83902 h 108202"/>
                <a:gd name="connsiteX391" fmla="*/ 32032 w 103654"/>
                <a:gd name="connsiteY391" fmla="*/ 86460 h 108202"/>
                <a:gd name="connsiteX392" fmla="*/ 32032 w 103654"/>
                <a:gd name="connsiteY392" fmla="*/ 86460 h 108202"/>
                <a:gd name="connsiteX393" fmla="*/ 32032 w 103654"/>
                <a:gd name="connsiteY393" fmla="*/ 86460 h 108202"/>
                <a:gd name="connsiteX394" fmla="*/ 32927 w 103654"/>
                <a:gd name="connsiteY394" fmla="*/ 85820 h 108202"/>
                <a:gd name="connsiteX395" fmla="*/ 33950 w 103654"/>
                <a:gd name="connsiteY395" fmla="*/ 85820 h 108202"/>
                <a:gd name="connsiteX396" fmla="*/ 34590 w 103654"/>
                <a:gd name="connsiteY396" fmla="*/ 85820 h 108202"/>
                <a:gd name="connsiteX397" fmla="*/ 35357 w 103654"/>
                <a:gd name="connsiteY397" fmla="*/ 85820 h 108202"/>
                <a:gd name="connsiteX398" fmla="*/ 35357 w 103654"/>
                <a:gd name="connsiteY398" fmla="*/ 85820 h 108202"/>
                <a:gd name="connsiteX399" fmla="*/ 35357 w 103654"/>
                <a:gd name="connsiteY399" fmla="*/ 85820 h 108202"/>
                <a:gd name="connsiteX400" fmla="*/ 35357 w 103654"/>
                <a:gd name="connsiteY400" fmla="*/ 85820 h 108202"/>
                <a:gd name="connsiteX401" fmla="*/ 35357 w 103654"/>
                <a:gd name="connsiteY401" fmla="*/ 85820 h 108202"/>
                <a:gd name="connsiteX402" fmla="*/ 34717 w 103654"/>
                <a:gd name="connsiteY402" fmla="*/ 85820 h 108202"/>
                <a:gd name="connsiteX403" fmla="*/ 34717 w 103654"/>
                <a:gd name="connsiteY403" fmla="*/ 85820 h 108202"/>
                <a:gd name="connsiteX404" fmla="*/ 34717 w 103654"/>
                <a:gd name="connsiteY404" fmla="*/ 86843 h 108202"/>
                <a:gd name="connsiteX405" fmla="*/ 34717 w 103654"/>
                <a:gd name="connsiteY405" fmla="*/ 86843 h 108202"/>
                <a:gd name="connsiteX406" fmla="*/ 34717 w 103654"/>
                <a:gd name="connsiteY406" fmla="*/ 87739 h 108202"/>
                <a:gd name="connsiteX407" fmla="*/ 34717 w 103654"/>
                <a:gd name="connsiteY407" fmla="*/ 87739 h 108202"/>
                <a:gd name="connsiteX408" fmla="*/ 34717 w 103654"/>
                <a:gd name="connsiteY408" fmla="*/ 87739 h 108202"/>
                <a:gd name="connsiteX409" fmla="*/ 35357 w 103654"/>
                <a:gd name="connsiteY409" fmla="*/ 87739 h 108202"/>
                <a:gd name="connsiteX410" fmla="*/ 35357 w 103654"/>
                <a:gd name="connsiteY410" fmla="*/ 87739 h 108202"/>
                <a:gd name="connsiteX411" fmla="*/ 36124 w 103654"/>
                <a:gd name="connsiteY411" fmla="*/ 86459 h 108202"/>
                <a:gd name="connsiteX412" fmla="*/ 36764 w 103654"/>
                <a:gd name="connsiteY412" fmla="*/ 85180 h 108202"/>
                <a:gd name="connsiteX413" fmla="*/ 38555 w 103654"/>
                <a:gd name="connsiteY413" fmla="*/ 85181 h 108202"/>
                <a:gd name="connsiteX414" fmla="*/ 39450 w 103654"/>
                <a:gd name="connsiteY414" fmla="*/ 84157 h 108202"/>
                <a:gd name="connsiteX415" fmla="*/ 39450 w 103654"/>
                <a:gd name="connsiteY415" fmla="*/ 83006 h 108202"/>
                <a:gd name="connsiteX416" fmla="*/ 45844 w 103654"/>
                <a:gd name="connsiteY416" fmla="*/ 85181 h 108202"/>
                <a:gd name="connsiteX417" fmla="*/ 47891 w 103654"/>
                <a:gd name="connsiteY417" fmla="*/ 83902 h 108202"/>
                <a:gd name="connsiteX418" fmla="*/ 53647 w 103654"/>
                <a:gd name="connsiteY418" fmla="*/ 85948 h 108202"/>
                <a:gd name="connsiteX419" fmla="*/ 53647 w 103654"/>
                <a:gd name="connsiteY419" fmla="*/ 87099 h 108202"/>
                <a:gd name="connsiteX420" fmla="*/ 53647 w 103654"/>
                <a:gd name="connsiteY420" fmla="*/ 88250 h 108202"/>
                <a:gd name="connsiteX421" fmla="*/ 54286 w 103654"/>
                <a:gd name="connsiteY421" fmla="*/ 89273 h 108202"/>
                <a:gd name="connsiteX422" fmla="*/ 55181 w 103654"/>
                <a:gd name="connsiteY422" fmla="*/ 90424 h 108202"/>
                <a:gd name="connsiteX423" fmla="*/ 56588 w 103654"/>
                <a:gd name="connsiteY423" fmla="*/ 90425 h 108202"/>
                <a:gd name="connsiteX424" fmla="*/ 56588 w 103654"/>
                <a:gd name="connsiteY424" fmla="*/ 90425 h 108202"/>
                <a:gd name="connsiteX425" fmla="*/ 56588 w 103654"/>
                <a:gd name="connsiteY425" fmla="*/ 90425 h 108202"/>
                <a:gd name="connsiteX426" fmla="*/ 56588 w 103654"/>
                <a:gd name="connsiteY426" fmla="*/ 91192 h 108202"/>
                <a:gd name="connsiteX427" fmla="*/ 56588 w 103654"/>
                <a:gd name="connsiteY427" fmla="*/ 91831 h 108202"/>
                <a:gd name="connsiteX428" fmla="*/ 57483 w 103654"/>
                <a:gd name="connsiteY428" fmla="*/ 92471 h 108202"/>
                <a:gd name="connsiteX429" fmla="*/ 58379 w 103654"/>
                <a:gd name="connsiteY429" fmla="*/ 92471 h 108202"/>
                <a:gd name="connsiteX430" fmla="*/ 58379 w 103654"/>
                <a:gd name="connsiteY430" fmla="*/ 94133 h 108202"/>
                <a:gd name="connsiteX431" fmla="*/ 58379 w 103654"/>
                <a:gd name="connsiteY431" fmla="*/ 96691 h 108202"/>
                <a:gd name="connsiteX432" fmla="*/ 58379 w 103654"/>
                <a:gd name="connsiteY432" fmla="*/ 97715 h 108202"/>
                <a:gd name="connsiteX433" fmla="*/ 59274 w 103654"/>
                <a:gd name="connsiteY433" fmla="*/ 97715 h 108202"/>
                <a:gd name="connsiteX434" fmla="*/ 59274 w 103654"/>
                <a:gd name="connsiteY434" fmla="*/ 96436 h 108202"/>
                <a:gd name="connsiteX435" fmla="*/ 59274 w 103654"/>
                <a:gd name="connsiteY435" fmla="*/ 95029 h 108202"/>
                <a:gd name="connsiteX436" fmla="*/ 59274 w 103654"/>
                <a:gd name="connsiteY436" fmla="*/ 95029 h 108202"/>
                <a:gd name="connsiteX437" fmla="*/ 60553 w 103654"/>
                <a:gd name="connsiteY437" fmla="*/ 92982 h 108202"/>
                <a:gd name="connsiteX438" fmla="*/ 61448 w 103654"/>
                <a:gd name="connsiteY438" fmla="*/ 91576 h 108202"/>
                <a:gd name="connsiteX439" fmla="*/ 62344 w 103654"/>
                <a:gd name="connsiteY439" fmla="*/ 91576 h 108202"/>
                <a:gd name="connsiteX440" fmla="*/ 63367 w 103654"/>
                <a:gd name="connsiteY440" fmla="*/ 91576 h 108202"/>
                <a:gd name="connsiteX441" fmla="*/ 64646 w 103654"/>
                <a:gd name="connsiteY441" fmla="*/ 91576 h 108202"/>
                <a:gd name="connsiteX442" fmla="*/ 64646 w 103654"/>
                <a:gd name="connsiteY442" fmla="*/ 92471 h 108202"/>
                <a:gd name="connsiteX443" fmla="*/ 64646 w 103654"/>
                <a:gd name="connsiteY443" fmla="*/ 93494 h 108202"/>
                <a:gd name="connsiteX444" fmla="*/ 64646 w 103654"/>
                <a:gd name="connsiteY444" fmla="*/ 93494 h 108202"/>
                <a:gd name="connsiteX445" fmla="*/ 64646 w 103654"/>
                <a:gd name="connsiteY445" fmla="*/ 93494 h 108202"/>
                <a:gd name="connsiteX446" fmla="*/ 65541 w 103654"/>
                <a:gd name="connsiteY446" fmla="*/ 93494 h 108202"/>
                <a:gd name="connsiteX447" fmla="*/ 67076 w 103654"/>
                <a:gd name="connsiteY447" fmla="*/ 92215 h 108202"/>
                <a:gd name="connsiteX448" fmla="*/ 68994 w 103654"/>
                <a:gd name="connsiteY448" fmla="*/ 90936 h 108202"/>
                <a:gd name="connsiteX449" fmla="*/ 70018 w 103654"/>
                <a:gd name="connsiteY449" fmla="*/ 90936 h 108202"/>
                <a:gd name="connsiteX450" fmla="*/ 68738 w 103654"/>
                <a:gd name="connsiteY450" fmla="*/ 93238 h 108202"/>
                <a:gd name="connsiteX451" fmla="*/ 67204 w 103654"/>
                <a:gd name="connsiteY451" fmla="*/ 97587 h 108202"/>
                <a:gd name="connsiteX452" fmla="*/ 68995 w 103654"/>
                <a:gd name="connsiteY452" fmla="*/ 97587 h 108202"/>
                <a:gd name="connsiteX453" fmla="*/ 68994 w 103654"/>
                <a:gd name="connsiteY453" fmla="*/ 98610 h 108202"/>
                <a:gd name="connsiteX454" fmla="*/ 67715 w 103654"/>
                <a:gd name="connsiteY454" fmla="*/ 100401 h 108202"/>
                <a:gd name="connsiteX455" fmla="*/ 65669 w 103654"/>
                <a:gd name="connsiteY455" fmla="*/ 102063 h 108202"/>
                <a:gd name="connsiteX456" fmla="*/ 64774 w 103654"/>
                <a:gd name="connsiteY456" fmla="*/ 103342 h 108202"/>
                <a:gd name="connsiteX457" fmla="*/ 63878 w 103654"/>
                <a:gd name="connsiteY457" fmla="*/ 104493 h 108202"/>
                <a:gd name="connsiteX458" fmla="*/ 62983 w 103654"/>
                <a:gd name="connsiteY458" fmla="*/ 104493 h 108202"/>
                <a:gd name="connsiteX459" fmla="*/ 61448 w 103654"/>
                <a:gd name="connsiteY459" fmla="*/ 105261 h 108202"/>
                <a:gd name="connsiteX460" fmla="*/ 60041 w 103654"/>
                <a:gd name="connsiteY460" fmla="*/ 105261 h 108202"/>
                <a:gd name="connsiteX461" fmla="*/ 59146 w 103654"/>
                <a:gd name="connsiteY461" fmla="*/ 105261 h 108202"/>
                <a:gd name="connsiteX462" fmla="*/ 59146 w 103654"/>
                <a:gd name="connsiteY462" fmla="*/ 105900 h 108202"/>
                <a:gd name="connsiteX463" fmla="*/ 60681 w 103654"/>
                <a:gd name="connsiteY463" fmla="*/ 105900 h 108202"/>
                <a:gd name="connsiteX464" fmla="*/ 58251 w 103654"/>
                <a:gd name="connsiteY464" fmla="*/ 108202 h 108202"/>
                <a:gd name="connsiteX465" fmla="*/ 52495 w 103654"/>
                <a:gd name="connsiteY465" fmla="*/ 106156 h 108202"/>
                <a:gd name="connsiteX466" fmla="*/ 52495 w 103654"/>
                <a:gd name="connsiteY466" fmla="*/ 105005 h 108202"/>
                <a:gd name="connsiteX467" fmla="*/ 52495 w 103654"/>
                <a:gd name="connsiteY467" fmla="*/ 104110 h 108202"/>
                <a:gd name="connsiteX468" fmla="*/ 49809 w 103654"/>
                <a:gd name="connsiteY468" fmla="*/ 103214 h 108202"/>
                <a:gd name="connsiteX469" fmla="*/ 49170 w 103654"/>
                <a:gd name="connsiteY469" fmla="*/ 102191 h 108202"/>
                <a:gd name="connsiteX470" fmla="*/ 49170 w 103654"/>
                <a:gd name="connsiteY470" fmla="*/ 101296 h 108202"/>
                <a:gd name="connsiteX471" fmla="*/ 48403 w 103654"/>
                <a:gd name="connsiteY471" fmla="*/ 101296 h 108202"/>
                <a:gd name="connsiteX472" fmla="*/ 47380 w 103654"/>
                <a:gd name="connsiteY472" fmla="*/ 104493 h 108202"/>
                <a:gd name="connsiteX473" fmla="*/ 45973 w 103654"/>
                <a:gd name="connsiteY473" fmla="*/ 104493 h 108202"/>
                <a:gd name="connsiteX474" fmla="*/ 44438 w 103654"/>
                <a:gd name="connsiteY474" fmla="*/ 103726 h 108202"/>
                <a:gd name="connsiteX475" fmla="*/ 42775 w 103654"/>
                <a:gd name="connsiteY475" fmla="*/ 102447 h 108202"/>
                <a:gd name="connsiteX476" fmla="*/ 40857 w 103654"/>
                <a:gd name="connsiteY476" fmla="*/ 100784 h 108202"/>
                <a:gd name="connsiteX477" fmla="*/ 40857 w 103654"/>
                <a:gd name="connsiteY477" fmla="*/ 100784 h 108202"/>
                <a:gd name="connsiteX478" fmla="*/ 40857 w 103654"/>
                <a:gd name="connsiteY478" fmla="*/ 100784 h 108202"/>
                <a:gd name="connsiteX479" fmla="*/ 40857 w 103654"/>
                <a:gd name="connsiteY479" fmla="*/ 100145 h 108202"/>
                <a:gd name="connsiteX480" fmla="*/ 40857 w 103654"/>
                <a:gd name="connsiteY480" fmla="*/ 100145 h 108202"/>
                <a:gd name="connsiteX481" fmla="*/ 40089 w 103654"/>
                <a:gd name="connsiteY481" fmla="*/ 99122 h 108202"/>
                <a:gd name="connsiteX482" fmla="*/ 40089 w 103654"/>
                <a:gd name="connsiteY482" fmla="*/ 99122 h 108202"/>
                <a:gd name="connsiteX483" fmla="*/ 39322 w 103654"/>
                <a:gd name="connsiteY483" fmla="*/ 99122 h 108202"/>
                <a:gd name="connsiteX484" fmla="*/ 38555 w 103654"/>
                <a:gd name="connsiteY484" fmla="*/ 100401 h 108202"/>
                <a:gd name="connsiteX485" fmla="*/ 37659 w 103654"/>
                <a:gd name="connsiteY485" fmla="*/ 101552 h 108202"/>
                <a:gd name="connsiteX486" fmla="*/ 37659 w 103654"/>
                <a:gd name="connsiteY486" fmla="*/ 101552 h 108202"/>
                <a:gd name="connsiteX487" fmla="*/ 37659 w 103654"/>
                <a:gd name="connsiteY487" fmla="*/ 101552 h 108202"/>
                <a:gd name="connsiteX488" fmla="*/ 35741 w 103654"/>
                <a:gd name="connsiteY488" fmla="*/ 101552 h 108202"/>
                <a:gd name="connsiteX489" fmla="*/ 34206 w 103654"/>
                <a:gd name="connsiteY489" fmla="*/ 101552 h 108202"/>
                <a:gd name="connsiteX490" fmla="*/ 34206 w 103654"/>
                <a:gd name="connsiteY490" fmla="*/ 100656 h 108202"/>
                <a:gd name="connsiteX491" fmla="*/ 34206 w 103654"/>
                <a:gd name="connsiteY491" fmla="*/ 99761 h 108202"/>
                <a:gd name="connsiteX492" fmla="*/ 34206 w 103654"/>
                <a:gd name="connsiteY492" fmla="*/ 99761 h 108202"/>
                <a:gd name="connsiteX493" fmla="*/ 34206 w 103654"/>
                <a:gd name="connsiteY493" fmla="*/ 99761 h 108202"/>
                <a:gd name="connsiteX494" fmla="*/ 33566 w 103654"/>
                <a:gd name="connsiteY494" fmla="*/ 99761 h 108202"/>
                <a:gd name="connsiteX495" fmla="*/ 18730 w 103654"/>
                <a:gd name="connsiteY495" fmla="*/ 7162 h 108202"/>
                <a:gd name="connsiteX496" fmla="*/ 19625 w 103654"/>
                <a:gd name="connsiteY496" fmla="*/ 6267 h 108202"/>
                <a:gd name="connsiteX497" fmla="*/ 20776 w 103654"/>
                <a:gd name="connsiteY497" fmla="*/ 5628 h 108202"/>
                <a:gd name="connsiteX498" fmla="*/ 20776 w 103654"/>
                <a:gd name="connsiteY498" fmla="*/ 7162 h 108202"/>
                <a:gd name="connsiteX499" fmla="*/ 20776 w 103654"/>
                <a:gd name="connsiteY499" fmla="*/ 8825 h 108202"/>
                <a:gd name="connsiteX500" fmla="*/ 20776 w 103654"/>
                <a:gd name="connsiteY500" fmla="*/ 9720 h 108202"/>
                <a:gd name="connsiteX501" fmla="*/ 19753 w 103654"/>
                <a:gd name="connsiteY501" fmla="*/ 9081 h 108202"/>
                <a:gd name="connsiteX502" fmla="*/ 19753 w 103654"/>
                <a:gd name="connsiteY502" fmla="*/ 8058 h 108202"/>
                <a:gd name="connsiteX503" fmla="*/ 18474 w 103654"/>
                <a:gd name="connsiteY503" fmla="*/ 7162 h 108202"/>
                <a:gd name="connsiteX504" fmla="*/ 24486 w 103654"/>
                <a:gd name="connsiteY504" fmla="*/ 3837 h 108202"/>
                <a:gd name="connsiteX505" fmla="*/ 24486 w 103654"/>
                <a:gd name="connsiteY505" fmla="*/ 3837 h 108202"/>
                <a:gd name="connsiteX506" fmla="*/ 25381 w 103654"/>
                <a:gd name="connsiteY506" fmla="*/ 5500 h 108202"/>
                <a:gd name="connsiteX507" fmla="*/ 26404 w 103654"/>
                <a:gd name="connsiteY507" fmla="*/ 7034 h 108202"/>
                <a:gd name="connsiteX508" fmla="*/ 26404 w 103654"/>
                <a:gd name="connsiteY508" fmla="*/ 9337 h 108202"/>
                <a:gd name="connsiteX509" fmla="*/ 26404 w 103654"/>
                <a:gd name="connsiteY509" fmla="*/ 10360 h 108202"/>
                <a:gd name="connsiteX510" fmla="*/ 25765 w 103654"/>
                <a:gd name="connsiteY510" fmla="*/ 10360 h 108202"/>
                <a:gd name="connsiteX511" fmla="*/ 25765 w 103654"/>
                <a:gd name="connsiteY511" fmla="*/ 10360 h 108202"/>
                <a:gd name="connsiteX512" fmla="*/ 25765 w 103654"/>
                <a:gd name="connsiteY512" fmla="*/ 9592 h 108202"/>
                <a:gd name="connsiteX513" fmla="*/ 25765 w 103654"/>
                <a:gd name="connsiteY513" fmla="*/ 8697 h 108202"/>
                <a:gd name="connsiteX514" fmla="*/ 25765 w 103654"/>
                <a:gd name="connsiteY514" fmla="*/ 7802 h 108202"/>
                <a:gd name="connsiteX515" fmla="*/ 25765 w 103654"/>
                <a:gd name="connsiteY515" fmla="*/ 6779 h 108202"/>
                <a:gd name="connsiteX516" fmla="*/ 25765 w 103654"/>
                <a:gd name="connsiteY516" fmla="*/ 6779 h 108202"/>
                <a:gd name="connsiteX517" fmla="*/ 24230 w 103654"/>
                <a:gd name="connsiteY517" fmla="*/ 3837 h 108202"/>
                <a:gd name="connsiteX518" fmla="*/ 3510 w 103654"/>
                <a:gd name="connsiteY518" fmla="*/ 70856 h 108202"/>
                <a:gd name="connsiteX519" fmla="*/ 3510 w 103654"/>
                <a:gd name="connsiteY519" fmla="*/ 70856 h 108202"/>
                <a:gd name="connsiteX520" fmla="*/ 2871 w 103654"/>
                <a:gd name="connsiteY520" fmla="*/ 70856 h 108202"/>
                <a:gd name="connsiteX521" fmla="*/ 2871 w 103654"/>
                <a:gd name="connsiteY521" fmla="*/ 70856 h 108202"/>
                <a:gd name="connsiteX522" fmla="*/ 824 w 103654"/>
                <a:gd name="connsiteY522" fmla="*/ 82495 h 108202"/>
                <a:gd name="connsiteX523" fmla="*/ 57 w 103654"/>
                <a:gd name="connsiteY523" fmla="*/ 82495 h 108202"/>
                <a:gd name="connsiteX524" fmla="*/ 57 w 103654"/>
                <a:gd name="connsiteY524" fmla="*/ 83390 h 108202"/>
                <a:gd name="connsiteX525" fmla="*/ 824 w 103654"/>
                <a:gd name="connsiteY525" fmla="*/ 83390 h 108202"/>
                <a:gd name="connsiteX526" fmla="*/ 569 w 103654"/>
                <a:gd name="connsiteY526" fmla="*/ 82495 h 108202"/>
                <a:gd name="connsiteX527" fmla="*/ 22311 w 103654"/>
                <a:gd name="connsiteY527" fmla="*/ 32998 h 108202"/>
                <a:gd name="connsiteX528" fmla="*/ 21416 w 103654"/>
                <a:gd name="connsiteY528" fmla="*/ 33637 h 108202"/>
                <a:gd name="connsiteX529" fmla="*/ 21416 w 103654"/>
                <a:gd name="connsiteY529" fmla="*/ 34533 h 108202"/>
                <a:gd name="connsiteX530" fmla="*/ 22184 w 103654"/>
                <a:gd name="connsiteY530" fmla="*/ 34533 h 108202"/>
                <a:gd name="connsiteX531" fmla="*/ 22056 w 103654"/>
                <a:gd name="connsiteY531" fmla="*/ 32998 h 108202"/>
                <a:gd name="connsiteX532" fmla="*/ 38682 w 103654"/>
                <a:gd name="connsiteY532" fmla="*/ 7418 h 108202"/>
                <a:gd name="connsiteX533" fmla="*/ 38682 w 103654"/>
                <a:gd name="connsiteY533" fmla="*/ 6651 h 108202"/>
                <a:gd name="connsiteX534" fmla="*/ 37787 w 103654"/>
                <a:gd name="connsiteY534" fmla="*/ 6651 h 108202"/>
                <a:gd name="connsiteX535" fmla="*/ 35868 w 103654"/>
                <a:gd name="connsiteY535" fmla="*/ 12790 h 108202"/>
                <a:gd name="connsiteX536" fmla="*/ 35868 w 103654"/>
                <a:gd name="connsiteY536" fmla="*/ 12790 h 108202"/>
                <a:gd name="connsiteX537" fmla="*/ 36508 w 103654"/>
                <a:gd name="connsiteY537" fmla="*/ 12790 h 108202"/>
                <a:gd name="connsiteX538" fmla="*/ 36508 w 103654"/>
                <a:gd name="connsiteY538" fmla="*/ 12790 h 108202"/>
                <a:gd name="connsiteX539" fmla="*/ 36508 w 103654"/>
                <a:gd name="connsiteY539" fmla="*/ 12150 h 108202"/>
                <a:gd name="connsiteX540" fmla="*/ 36508 w 103654"/>
                <a:gd name="connsiteY540" fmla="*/ 12150 h 108202"/>
                <a:gd name="connsiteX541" fmla="*/ 36508 w 103654"/>
                <a:gd name="connsiteY541" fmla="*/ 11511 h 108202"/>
                <a:gd name="connsiteX542" fmla="*/ 44310 w 103654"/>
                <a:gd name="connsiteY542" fmla="*/ 0 h 108202"/>
                <a:gd name="connsiteX543" fmla="*/ 44310 w 103654"/>
                <a:gd name="connsiteY543" fmla="*/ 0 h 108202"/>
                <a:gd name="connsiteX544" fmla="*/ 44310 w 103654"/>
                <a:gd name="connsiteY544" fmla="*/ 0 h 108202"/>
                <a:gd name="connsiteX545" fmla="*/ 44310 w 103654"/>
                <a:gd name="connsiteY545" fmla="*/ 0 h 108202"/>
                <a:gd name="connsiteX546" fmla="*/ 44054 w 103654"/>
                <a:gd name="connsiteY546" fmla="*/ 640 h 108202"/>
                <a:gd name="connsiteX547" fmla="*/ 44310 w 103654"/>
                <a:gd name="connsiteY547" fmla="*/ 5755 h 108202"/>
                <a:gd name="connsiteX548" fmla="*/ 43414 w 103654"/>
                <a:gd name="connsiteY548" fmla="*/ 5755 h 108202"/>
                <a:gd name="connsiteX549" fmla="*/ 43414 w 103654"/>
                <a:gd name="connsiteY549" fmla="*/ 6651 h 108202"/>
                <a:gd name="connsiteX550" fmla="*/ 44182 w 103654"/>
                <a:gd name="connsiteY550" fmla="*/ 6651 h 108202"/>
                <a:gd name="connsiteX551" fmla="*/ 44310 w 103654"/>
                <a:gd name="connsiteY551" fmla="*/ 6139 h 108202"/>
                <a:gd name="connsiteX552" fmla="*/ 29985 w 103654"/>
                <a:gd name="connsiteY552" fmla="*/ 79937 h 108202"/>
                <a:gd name="connsiteX553" fmla="*/ 29090 w 103654"/>
                <a:gd name="connsiteY553" fmla="*/ 79937 h 108202"/>
                <a:gd name="connsiteX554" fmla="*/ 29090 w 103654"/>
                <a:gd name="connsiteY554" fmla="*/ 80832 h 108202"/>
                <a:gd name="connsiteX555" fmla="*/ 29857 w 103654"/>
                <a:gd name="connsiteY555" fmla="*/ 80832 h 108202"/>
                <a:gd name="connsiteX556" fmla="*/ 29601 w 103654"/>
                <a:gd name="connsiteY556" fmla="*/ 80320 h 108202"/>
                <a:gd name="connsiteX557" fmla="*/ 39450 w 103654"/>
                <a:gd name="connsiteY557" fmla="*/ 54357 h 108202"/>
                <a:gd name="connsiteX558" fmla="*/ 40345 w 103654"/>
                <a:gd name="connsiteY558" fmla="*/ 54357 h 108202"/>
                <a:gd name="connsiteX559" fmla="*/ 40345 w 103654"/>
                <a:gd name="connsiteY559" fmla="*/ 53078 h 108202"/>
                <a:gd name="connsiteX560" fmla="*/ 39578 w 103654"/>
                <a:gd name="connsiteY560" fmla="*/ 53078 h 108202"/>
                <a:gd name="connsiteX561" fmla="*/ 64262 w 103654"/>
                <a:gd name="connsiteY561" fmla="*/ 11511 h 108202"/>
                <a:gd name="connsiteX562" fmla="*/ 64262 w 103654"/>
                <a:gd name="connsiteY562" fmla="*/ 12150 h 108202"/>
                <a:gd name="connsiteX563" fmla="*/ 65285 w 103654"/>
                <a:gd name="connsiteY563" fmla="*/ 11383 h 108202"/>
                <a:gd name="connsiteX564" fmla="*/ 65285 w 103654"/>
                <a:gd name="connsiteY564" fmla="*/ 11383 h 108202"/>
                <a:gd name="connsiteX565" fmla="*/ 65285 w 103654"/>
                <a:gd name="connsiteY565" fmla="*/ 11383 h 108202"/>
                <a:gd name="connsiteX566" fmla="*/ 65285 w 103654"/>
                <a:gd name="connsiteY566" fmla="*/ 11383 h 108202"/>
                <a:gd name="connsiteX567" fmla="*/ 64390 w 103654"/>
                <a:gd name="connsiteY567" fmla="*/ 11383 h 108202"/>
                <a:gd name="connsiteX568" fmla="*/ 64390 w 103654"/>
                <a:gd name="connsiteY568" fmla="*/ 11383 h 108202"/>
                <a:gd name="connsiteX569" fmla="*/ 64390 w 103654"/>
                <a:gd name="connsiteY569" fmla="*/ 11383 h 108202"/>
                <a:gd name="connsiteX570" fmla="*/ 64390 w 103654"/>
                <a:gd name="connsiteY570" fmla="*/ 11383 h 108202"/>
                <a:gd name="connsiteX571" fmla="*/ 49426 w 103654"/>
                <a:gd name="connsiteY571" fmla="*/ 57938 h 108202"/>
                <a:gd name="connsiteX572" fmla="*/ 49426 w 103654"/>
                <a:gd name="connsiteY572" fmla="*/ 58961 h 108202"/>
                <a:gd name="connsiteX573" fmla="*/ 48531 w 103654"/>
                <a:gd name="connsiteY573" fmla="*/ 58961 h 108202"/>
                <a:gd name="connsiteX574" fmla="*/ 48531 w 103654"/>
                <a:gd name="connsiteY574" fmla="*/ 57938 h 108202"/>
                <a:gd name="connsiteX575" fmla="*/ 49426 w 103654"/>
                <a:gd name="connsiteY575" fmla="*/ 58578 h 108202"/>
                <a:gd name="connsiteX576" fmla="*/ 51728 w 103654"/>
                <a:gd name="connsiteY576" fmla="*/ 50904 h 108202"/>
                <a:gd name="connsiteX577" fmla="*/ 51728 w 103654"/>
                <a:gd name="connsiteY577" fmla="*/ 50904 h 108202"/>
                <a:gd name="connsiteX578" fmla="*/ 51728 w 103654"/>
                <a:gd name="connsiteY578" fmla="*/ 50136 h 108202"/>
                <a:gd name="connsiteX579" fmla="*/ 52879 w 103654"/>
                <a:gd name="connsiteY579" fmla="*/ 51671 h 108202"/>
                <a:gd name="connsiteX580" fmla="*/ 53775 w 103654"/>
                <a:gd name="connsiteY580" fmla="*/ 53206 h 108202"/>
                <a:gd name="connsiteX581" fmla="*/ 53775 w 103654"/>
                <a:gd name="connsiteY581" fmla="*/ 54997 h 108202"/>
                <a:gd name="connsiteX582" fmla="*/ 53775 w 103654"/>
                <a:gd name="connsiteY582" fmla="*/ 56787 h 108202"/>
                <a:gd name="connsiteX583" fmla="*/ 52879 w 103654"/>
                <a:gd name="connsiteY583" fmla="*/ 56787 h 108202"/>
                <a:gd name="connsiteX584" fmla="*/ 51728 w 103654"/>
                <a:gd name="connsiteY584" fmla="*/ 56787 h 108202"/>
                <a:gd name="connsiteX585" fmla="*/ 51728 w 103654"/>
                <a:gd name="connsiteY585" fmla="*/ 55124 h 108202"/>
                <a:gd name="connsiteX586" fmla="*/ 51728 w 103654"/>
                <a:gd name="connsiteY586" fmla="*/ 55124 h 108202"/>
                <a:gd name="connsiteX587" fmla="*/ 51728 w 103654"/>
                <a:gd name="connsiteY587" fmla="*/ 55124 h 108202"/>
                <a:gd name="connsiteX588" fmla="*/ 51728 w 103654"/>
                <a:gd name="connsiteY588" fmla="*/ 54357 h 108202"/>
                <a:gd name="connsiteX589" fmla="*/ 51728 w 103654"/>
                <a:gd name="connsiteY589" fmla="*/ 51799 h 108202"/>
                <a:gd name="connsiteX590" fmla="*/ 63623 w 103654"/>
                <a:gd name="connsiteY590" fmla="*/ 21743 h 108202"/>
                <a:gd name="connsiteX591" fmla="*/ 63623 w 103654"/>
                <a:gd name="connsiteY591" fmla="*/ 21743 h 108202"/>
                <a:gd name="connsiteX592" fmla="*/ 63623 w 103654"/>
                <a:gd name="connsiteY592" fmla="*/ 21743 h 108202"/>
                <a:gd name="connsiteX593" fmla="*/ 63623 w 103654"/>
                <a:gd name="connsiteY593" fmla="*/ 21743 h 108202"/>
                <a:gd name="connsiteX594" fmla="*/ 64390 w 103654"/>
                <a:gd name="connsiteY594" fmla="*/ 21743 h 108202"/>
                <a:gd name="connsiteX595" fmla="*/ 65029 w 103654"/>
                <a:gd name="connsiteY595" fmla="*/ 20975 h 108202"/>
                <a:gd name="connsiteX596" fmla="*/ 64390 w 103654"/>
                <a:gd name="connsiteY596" fmla="*/ 20208 h 108202"/>
                <a:gd name="connsiteX597" fmla="*/ 63495 w 103654"/>
                <a:gd name="connsiteY597" fmla="*/ 20208 h 108202"/>
                <a:gd name="connsiteX598" fmla="*/ 63495 w 103654"/>
                <a:gd name="connsiteY598" fmla="*/ 20208 h 108202"/>
                <a:gd name="connsiteX599" fmla="*/ 69250 w 103654"/>
                <a:gd name="connsiteY599" fmla="*/ 13302 h 108202"/>
                <a:gd name="connsiteX600" fmla="*/ 69250 w 103654"/>
                <a:gd name="connsiteY600" fmla="*/ 13302 h 108202"/>
                <a:gd name="connsiteX601" fmla="*/ 69250 w 103654"/>
                <a:gd name="connsiteY601" fmla="*/ 13302 h 108202"/>
                <a:gd name="connsiteX602" fmla="*/ 69250 w 103654"/>
                <a:gd name="connsiteY602" fmla="*/ 13302 h 108202"/>
                <a:gd name="connsiteX603" fmla="*/ 56460 w 103654"/>
                <a:gd name="connsiteY603" fmla="*/ 50264 h 108202"/>
                <a:gd name="connsiteX604" fmla="*/ 55821 w 103654"/>
                <a:gd name="connsiteY604" fmla="*/ 50264 h 108202"/>
                <a:gd name="connsiteX605" fmla="*/ 55821 w 103654"/>
                <a:gd name="connsiteY605" fmla="*/ 50264 h 108202"/>
                <a:gd name="connsiteX606" fmla="*/ 65413 w 103654"/>
                <a:gd name="connsiteY606" fmla="*/ 24685 h 108202"/>
                <a:gd name="connsiteX607" fmla="*/ 65413 w 103654"/>
                <a:gd name="connsiteY607" fmla="*/ 25708 h 108202"/>
                <a:gd name="connsiteX608" fmla="*/ 64518 w 103654"/>
                <a:gd name="connsiteY608" fmla="*/ 25708 h 108202"/>
                <a:gd name="connsiteX609" fmla="*/ 64518 w 103654"/>
                <a:gd name="connsiteY609" fmla="*/ 24812 h 108202"/>
                <a:gd name="connsiteX610" fmla="*/ 65797 w 103654"/>
                <a:gd name="connsiteY610" fmla="*/ 25452 h 108202"/>
                <a:gd name="connsiteX611" fmla="*/ 57611 w 103654"/>
                <a:gd name="connsiteY611" fmla="*/ 51288 h 108202"/>
                <a:gd name="connsiteX612" fmla="*/ 57611 w 103654"/>
                <a:gd name="connsiteY612" fmla="*/ 51288 h 108202"/>
                <a:gd name="connsiteX613" fmla="*/ 57611 w 103654"/>
                <a:gd name="connsiteY613" fmla="*/ 51288 h 108202"/>
                <a:gd name="connsiteX614" fmla="*/ 57611 w 103654"/>
                <a:gd name="connsiteY614" fmla="*/ 51288 h 108202"/>
                <a:gd name="connsiteX615" fmla="*/ 57995 w 103654"/>
                <a:gd name="connsiteY615" fmla="*/ 51799 h 108202"/>
                <a:gd name="connsiteX616" fmla="*/ 56460 w 103654"/>
                <a:gd name="connsiteY616" fmla="*/ 54869 h 108202"/>
                <a:gd name="connsiteX617" fmla="*/ 56460 w 103654"/>
                <a:gd name="connsiteY617" fmla="*/ 55764 h 108202"/>
                <a:gd name="connsiteX618" fmla="*/ 55821 w 103654"/>
                <a:gd name="connsiteY618" fmla="*/ 55764 h 108202"/>
                <a:gd name="connsiteX619" fmla="*/ 55821 w 103654"/>
                <a:gd name="connsiteY619" fmla="*/ 54869 h 108202"/>
                <a:gd name="connsiteX620" fmla="*/ 56844 w 103654"/>
                <a:gd name="connsiteY620" fmla="*/ 55636 h 108202"/>
                <a:gd name="connsiteX621" fmla="*/ 73087 w 103654"/>
                <a:gd name="connsiteY621" fmla="*/ 14197 h 108202"/>
                <a:gd name="connsiteX622" fmla="*/ 72448 w 103654"/>
                <a:gd name="connsiteY622" fmla="*/ 14197 h 108202"/>
                <a:gd name="connsiteX623" fmla="*/ 72448 w 103654"/>
                <a:gd name="connsiteY623" fmla="*/ 15092 h 108202"/>
                <a:gd name="connsiteX624" fmla="*/ 73343 w 103654"/>
                <a:gd name="connsiteY624" fmla="*/ 15092 h 108202"/>
                <a:gd name="connsiteX625" fmla="*/ 73471 w 103654"/>
                <a:gd name="connsiteY625" fmla="*/ 14964 h 108202"/>
                <a:gd name="connsiteX626" fmla="*/ 61321 w 103654"/>
                <a:gd name="connsiteY626" fmla="*/ 52566 h 108202"/>
                <a:gd name="connsiteX627" fmla="*/ 61321 w 103654"/>
                <a:gd name="connsiteY627" fmla="*/ 53462 h 108202"/>
                <a:gd name="connsiteX628" fmla="*/ 61321 w 103654"/>
                <a:gd name="connsiteY628" fmla="*/ 54101 h 108202"/>
                <a:gd name="connsiteX629" fmla="*/ 61321 w 103654"/>
                <a:gd name="connsiteY629" fmla="*/ 53078 h 108202"/>
                <a:gd name="connsiteX630" fmla="*/ 61704 w 103654"/>
                <a:gd name="connsiteY630" fmla="*/ 53334 h 108202"/>
                <a:gd name="connsiteX631" fmla="*/ 44438 w 103654"/>
                <a:gd name="connsiteY631" fmla="*/ 100401 h 108202"/>
                <a:gd name="connsiteX632" fmla="*/ 45077 w 103654"/>
                <a:gd name="connsiteY632" fmla="*/ 100401 h 108202"/>
                <a:gd name="connsiteX633" fmla="*/ 45077 w 103654"/>
                <a:gd name="connsiteY633" fmla="*/ 99633 h 108202"/>
                <a:gd name="connsiteX634" fmla="*/ 45077 w 103654"/>
                <a:gd name="connsiteY634" fmla="*/ 98866 h 108202"/>
                <a:gd name="connsiteX635" fmla="*/ 55821 w 103654"/>
                <a:gd name="connsiteY635" fmla="*/ 92599 h 108202"/>
                <a:gd name="connsiteX636" fmla="*/ 55821 w 103654"/>
                <a:gd name="connsiteY636" fmla="*/ 92599 h 108202"/>
                <a:gd name="connsiteX637" fmla="*/ 56460 w 103654"/>
                <a:gd name="connsiteY637" fmla="*/ 92599 h 108202"/>
                <a:gd name="connsiteX638" fmla="*/ 56460 w 103654"/>
                <a:gd name="connsiteY638" fmla="*/ 92599 h 108202"/>
                <a:gd name="connsiteX639" fmla="*/ 55693 w 103654"/>
                <a:gd name="connsiteY639" fmla="*/ 92599 h 108202"/>
                <a:gd name="connsiteX640" fmla="*/ 54030 w 103654"/>
                <a:gd name="connsiteY640" fmla="*/ 100017 h 108202"/>
                <a:gd name="connsiteX641" fmla="*/ 53135 w 103654"/>
                <a:gd name="connsiteY641" fmla="*/ 100017 h 108202"/>
                <a:gd name="connsiteX642" fmla="*/ 54286 w 103654"/>
                <a:gd name="connsiteY642" fmla="*/ 100017 h 108202"/>
                <a:gd name="connsiteX643" fmla="*/ 54414 w 103654"/>
                <a:gd name="connsiteY643" fmla="*/ 100784 h 108202"/>
                <a:gd name="connsiteX644" fmla="*/ 60553 w 103654"/>
                <a:gd name="connsiteY644" fmla="*/ 85692 h 108202"/>
                <a:gd name="connsiteX645" fmla="*/ 60553 w 103654"/>
                <a:gd name="connsiteY645" fmla="*/ 85692 h 108202"/>
                <a:gd name="connsiteX646" fmla="*/ 59785 w 103654"/>
                <a:gd name="connsiteY646" fmla="*/ 85692 h 108202"/>
                <a:gd name="connsiteX647" fmla="*/ 59785 w 103654"/>
                <a:gd name="connsiteY647" fmla="*/ 85692 h 108202"/>
                <a:gd name="connsiteX648" fmla="*/ 60937 w 103654"/>
                <a:gd name="connsiteY648" fmla="*/ 86460 h 108202"/>
                <a:gd name="connsiteX649" fmla="*/ 80633 w 103654"/>
                <a:gd name="connsiteY649" fmla="*/ 26859 h 108202"/>
                <a:gd name="connsiteX650" fmla="*/ 82296 w 103654"/>
                <a:gd name="connsiteY650" fmla="*/ 26859 h 108202"/>
                <a:gd name="connsiteX651" fmla="*/ 84086 w 103654"/>
                <a:gd name="connsiteY651" fmla="*/ 26091 h 108202"/>
                <a:gd name="connsiteX652" fmla="*/ 84086 w 103654"/>
                <a:gd name="connsiteY652" fmla="*/ 26091 h 108202"/>
                <a:gd name="connsiteX653" fmla="*/ 84086 w 103654"/>
                <a:gd name="connsiteY653" fmla="*/ 26091 h 108202"/>
                <a:gd name="connsiteX654" fmla="*/ 84854 w 103654"/>
                <a:gd name="connsiteY654" fmla="*/ 26091 h 108202"/>
                <a:gd name="connsiteX655" fmla="*/ 84854 w 103654"/>
                <a:gd name="connsiteY655" fmla="*/ 25324 h 108202"/>
                <a:gd name="connsiteX656" fmla="*/ 84854 w 103654"/>
                <a:gd name="connsiteY656" fmla="*/ 23917 h 108202"/>
                <a:gd name="connsiteX657" fmla="*/ 84854 w 103654"/>
                <a:gd name="connsiteY657" fmla="*/ 22638 h 108202"/>
                <a:gd name="connsiteX658" fmla="*/ 84854 w 103654"/>
                <a:gd name="connsiteY658" fmla="*/ 21615 h 108202"/>
                <a:gd name="connsiteX659" fmla="*/ 84086 w 103654"/>
                <a:gd name="connsiteY659" fmla="*/ 21615 h 108202"/>
                <a:gd name="connsiteX660" fmla="*/ 87668 w 103654"/>
                <a:gd name="connsiteY660" fmla="*/ 20848 h 108202"/>
                <a:gd name="connsiteX661" fmla="*/ 85877 w 103654"/>
                <a:gd name="connsiteY661" fmla="*/ 19057 h 108202"/>
                <a:gd name="connsiteX662" fmla="*/ 87668 w 103654"/>
                <a:gd name="connsiteY662" fmla="*/ 19057 h 108202"/>
                <a:gd name="connsiteX663" fmla="*/ 88563 w 103654"/>
                <a:gd name="connsiteY663" fmla="*/ 18162 h 108202"/>
                <a:gd name="connsiteX664" fmla="*/ 89714 w 103654"/>
                <a:gd name="connsiteY664" fmla="*/ 18162 h 108202"/>
                <a:gd name="connsiteX665" fmla="*/ 89714 w 103654"/>
                <a:gd name="connsiteY665" fmla="*/ 17394 h 108202"/>
                <a:gd name="connsiteX666" fmla="*/ 89714 w 103654"/>
                <a:gd name="connsiteY666" fmla="*/ 16755 h 108202"/>
                <a:gd name="connsiteX667" fmla="*/ 91760 w 103654"/>
                <a:gd name="connsiteY667" fmla="*/ 17394 h 108202"/>
                <a:gd name="connsiteX668" fmla="*/ 91760 w 103654"/>
                <a:gd name="connsiteY668" fmla="*/ 17394 h 108202"/>
                <a:gd name="connsiteX669" fmla="*/ 90737 w 103654"/>
                <a:gd name="connsiteY669" fmla="*/ 18290 h 108202"/>
                <a:gd name="connsiteX670" fmla="*/ 89970 w 103654"/>
                <a:gd name="connsiteY670" fmla="*/ 19185 h 108202"/>
                <a:gd name="connsiteX671" fmla="*/ 90609 w 103654"/>
                <a:gd name="connsiteY671" fmla="*/ 20336 h 108202"/>
                <a:gd name="connsiteX672" fmla="*/ 93551 w 103654"/>
                <a:gd name="connsiteY672" fmla="*/ 20336 h 108202"/>
                <a:gd name="connsiteX673" fmla="*/ 93551 w 103654"/>
                <a:gd name="connsiteY673" fmla="*/ 20336 h 108202"/>
                <a:gd name="connsiteX674" fmla="*/ 93551 w 103654"/>
                <a:gd name="connsiteY674" fmla="*/ 20336 h 108202"/>
                <a:gd name="connsiteX675" fmla="*/ 94190 w 103654"/>
                <a:gd name="connsiteY675" fmla="*/ 20336 h 108202"/>
                <a:gd name="connsiteX676" fmla="*/ 94190 w 103654"/>
                <a:gd name="connsiteY676" fmla="*/ 20336 h 108202"/>
                <a:gd name="connsiteX677" fmla="*/ 94190 w 103654"/>
                <a:gd name="connsiteY677" fmla="*/ 21103 h 108202"/>
                <a:gd name="connsiteX678" fmla="*/ 94190 w 103654"/>
                <a:gd name="connsiteY678" fmla="*/ 21871 h 108202"/>
                <a:gd name="connsiteX679" fmla="*/ 94190 w 103654"/>
                <a:gd name="connsiteY679" fmla="*/ 22894 h 108202"/>
                <a:gd name="connsiteX680" fmla="*/ 96620 w 103654"/>
                <a:gd name="connsiteY680" fmla="*/ 22894 h 108202"/>
                <a:gd name="connsiteX681" fmla="*/ 96620 w 103654"/>
                <a:gd name="connsiteY681" fmla="*/ 23789 h 108202"/>
                <a:gd name="connsiteX682" fmla="*/ 96620 w 103654"/>
                <a:gd name="connsiteY682" fmla="*/ 24685 h 108202"/>
                <a:gd name="connsiteX683" fmla="*/ 96620 w 103654"/>
                <a:gd name="connsiteY683" fmla="*/ 24685 h 108202"/>
                <a:gd name="connsiteX684" fmla="*/ 96620 w 103654"/>
                <a:gd name="connsiteY684" fmla="*/ 24685 h 108202"/>
                <a:gd name="connsiteX685" fmla="*/ 98539 w 103654"/>
                <a:gd name="connsiteY685" fmla="*/ 24685 h 108202"/>
                <a:gd name="connsiteX686" fmla="*/ 100201 w 103654"/>
                <a:gd name="connsiteY686" fmla="*/ 24685 h 108202"/>
                <a:gd name="connsiteX687" fmla="*/ 101992 w 103654"/>
                <a:gd name="connsiteY687" fmla="*/ 26603 h 108202"/>
                <a:gd name="connsiteX688" fmla="*/ 103655 w 103654"/>
                <a:gd name="connsiteY688" fmla="*/ 28394 h 108202"/>
                <a:gd name="connsiteX689" fmla="*/ 100074 w 103654"/>
                <a:gd name="connsiteY689" fmla="*/ 27242 h 108202"/>
                <a:gd name="connsiteX690" fmla="*/ 100074 w 103654"/>
                <a:gd name="connsiteY690" fmla="*/ 28649 h 108202"/>
                <a:gd name="connsiteX691" fmla="*/ 99050 w 103654"/>
                <a:gd name="connsiteY691" fmla="*/ 30696 h 108202"/>
                <a:gd name="connsiteX692" fmla="*/ 98027 w 103654"/>
                <a:gd name="connsiteY692" fmla="*/ 32614 h 108202"/>
                <a:gd name="connsiteX693" fmla="*/ 97388 w 103654"/>
                <a:gd name="connsiteY693" fmla="*/ 33893 h 108202"/>
                <a:gd name="connsiteX694" fmla="*/ 97388 w 103654"/>
                <a:gd name="connsiteY694" fmla="*/ 33893 h 108202"/>
                <a:gd name="connsiteX695" fmla="*/ 96620 w 103654"/>
                <a:gd name="connsiteY695" fmla="*/ 34533 h 108202"/>
                <a:gd name="connsiteX696" fmla="*/ 96620 w 103654"/>
                <a:gd name="connsiteY696" fmla="*/ 34533 h 108202"/>
                <a:gd name="connsiteX697" fmla="*/ 96620 w 103654"/>
                <a:gd name="connsiteY697" fmla="*/ 33382 h 108202"/>
                <a:gd name="connsiteX698" fmla="*/ 96620 w 103654"/>
                <a:gd name="connsiteY698" fmla="*/ 32358 h 108202"/>
                <a:gd name="connsiteX699" fmla="*/ 96620 w 103654"/>
                <a:gd name="connsiteY699" fmla="*/ 30951 h 108202"/>
                <a:gd name="connsiteX700" fmla="*/ 96620 w 103654"/>
                <a:gd name="connsiteY700" fmla="*/ 29417 h 108202"/>
                <a:gd name="connsiteX701" fmla="*/ 96620 w 103654"/>
                <a:gd name="connsiteY701" fmla="*/ 28394 h 108202"/>
                <a:gd name="connsiteX702" fmla="*/ 96620 w 103654"/>
                <a:gd name="connsiteY702" fmla="*/ 27498 h 108202"/>
                <a:gd name="connsiteX703" fmla="*/ 96620 w 103654"/>
                <a:gd name="connsiteY703" fmla="*/ 27498 h 108202"/>
                <a:gd name="connsiteX704" fmla="*/ 95853 w 103654"/>
                <a:gd name="connsiteY704" fmla="*/ 28522 h 108202"/>
                <a:gd name="connsiteX705" fmla="*/ 94958 w 103654"/>
                <a:gd name="connsiteY705" fmla="*/ 29417 h 108202"/>
                <a:gd name="connsiteX706" fmla="*/ 93551 w 103654"/>
                <a:gd name="connsiteY706" fmla="*/ 30184 h 108202"/>
                <a:gd name="connsiteX707" fmla="*/ 92272 w 103654"/>
                <a:gd name="connsiteY707" fmla="*/ 30184 h 108202"/>
                <a:gd name="connsiteX708" fmla="*/ 92272 w 103654"/>
                <a:gd name="connsiteY708" fmla="*/ 31591 h 108202"/>
                <a:gd name="connsiteX709" fmla="*/ 91632 w 103654"/>
                <a:gd name="connsiteY709" fmla="*/ 33254 h 108202"/>
                <a:gd name="connsiteX710" fmla="*/ 91632 w 103654"/>
                <a:gd name="connsiteY710" fmla="*/ 33254 h 108202"/>
                <a:gd name="connsiteX711" fmla="*/ 91632 w 103654"/>
                <a:gd name="connsiteY711" fmla="*/ 33254 h 108202"/>
                <a:gd name="connsiteX712" fmla="*/ 90609 w 103654"/>
                <a:gd name="connsiteY712" fmla="*/ 33254 h 108202"/>
                <a:gd name="connsiteX713" fmla="*/ 89586 w 103654"/>
                <a:gd name="connsiteY713" fmla="*/ 33254 h 108202"/>
                <a:gd name="connsiteX714" fmla="*/ 88947 w 103654"/>
                <a:gd name="connsiteY714" fmla="*/ 33254 h 108202"/>
                <a:gd name="connsiteX715" fmla="*/ 88947 w 103654"/>
                <a:gd name="connsiteY715" fmla="*/ 32103 h 108202"/>
                <a:gd name="connsiteX716" fmla="*/ 88947 w 103654"/>
                <a:gd name="connsiteY716" fmla="*/ 31207 h 108202"/>
                <a:gd name="connsiteX717" fmla="*/ 88179 w 103654"/>
                <a:gd name="connsiteY717" fmla="*/ 31207 h 108202"/>
                <a:gd name="connsiteX718" fmla="*/ 87540 w 103654"/>
                <a:gd name="connsiteY718" fmla="*/ 31207 h 108202"/>
                <a:gd name="connsiteX719" fmla="*/ 86261 w 103654"/>
                <a:gd name="connsiteY719" fmla="*/ 32103 h 108202"/>
                <a:gd name="connsiteX720" fmla="*/ 85238 w 103654"/>
                <a:gd name="connsiteY720" fmla="*/ 32998 h 108202"/>
                <a:gd name="connsiteX721" fmla="*/ 84342 w 103654"/>
                <a:gd name="connsiteY721" fmla="*/ 32998 h 108202"/>
                <a:gd name="connsiteX722" fmla="*/ 84342 w 103654"/>
                <a:gd name="connsiteY722" fmla="*/ 32998 h 108202"/>
                <a:gd name="connsiteX723" fmla="*/ 84342 w 103654"/>
                <a:gd name="connsiteY723" fmla="*/ 32998 h 108202"/>
                <a:gd name="connsiteX724" fmla="*/ 82935 w 103654"/>
                <a:gd name="connsiteY724" fmla="*/ 32998 h 108202"/>
                <a:gd name="connsiteX725" fmla="*/ 81656 w 103654"/>
                <a:gd name="connsiteY725" fmla="*/ 32998 h 108202"/>
                <a:gd name="connsiteX726" fmla="*/ 81656 w 103654"/>
                <a:gd name="connsiteY726" fmla="*/ 32998 h 108202"/>
                <a:gd name="connsiteX727" fmla="*/ 81017 w 103654"/>
                <a:gd name="connsiteY727" fmla="*/ 32231 h 108202"/>
                <a:gd name="connsiteX728" fmla="*/ 81017 w 103654"/>
                <a:gd name="connsiteY728" fmla="*/ 32231 h 108202"/>
                <a:gd name="connsiteX729" fmla="*/ 80761 w 103654"/>
                <a:gd name="connsiteY729" fmla="*/ 27626 h 108202"/>
                <a:gd name="connsiteX730" fmla="*/ 84214 w 103654"/>
                <a:gd name="connsiteY730" fmla="*/ 20975 h 108202"/>
                <a:gd name="connsiteX731" fmla="*/ 84214 w 103654"/>
                <a:gd name="connsiteY731" fmla="*/ 20975 h 108202"/>
                <a:gd name="connsiteX732" fmla="*/ 84214 w 103654"/>
                <a:gd name="connsiteY732" fmla="*/ 20975 h 108202"/>
                <a:gd name="connsiteX733" fmla="*/ 84598 w 103654"/>
                <a:gd name="connsiteY733" fmla="*/ 21743 h 108202"/>
                <a:gd name="connsiteX734" fmla="*/ 62599 w 103654"/>
                <a:gd name="connsiteY734" fmla="*/ 86460 h 108202"/>
                <a:gd name="connsiteX735" fmla="*/ 62599 w 103654"/>
                <a:gd name="connsiteY735" fmla="*/ 87355 h 108202"/>
                <a:gd name="connsiteX736" fmla="*/ 61704 w 103654"/>
                <a:gd name="connsiteY736" fmla="*/ 87355 h 108202"/>
                <a:gd name="connsiteX737" fmla="*/ 61704 w 103654"/>
                <a:gd name="connsiteY737" fmla="*/ 86460 h 108202"/>
                <a:gd name="connsiteX738" fmla="*/ 62983 w 103654"/>
                <a:gd name="connsiteY738" fmla="*/ 87227 h 108202"/>
                <a:gd name="connsiteX739" fmla="*/ 88179 w 103654"/>
                <a:gd name="connsiteY739" fmla="*/ 24557 h 108202"/>
                <a:gd name="connsiteX740" fmla="*/ 88179 w 103654"/>
                <a:gd name="connsiteY740" fmla="*/ 24557 h 108202"/>
                <a:gd name="connsiteX741" fmla="*/ 88179 w 103654"/>
                <a:gd name="connsiteY741" fmla="*/ 25196 h 108202"/>
                <a:gd name="connsiteX742" fmla="*/ 89330 w 103654"/>
                <a:gd name="connsiteY742" fmla="*/ 24045 h 108202"/>
                <a:gd name="connsiteX743" fmla="*/ 90737 w 103654"/>
                <a:gd name="connsiteY743" fmla="*/ 22766 h 108202"/>
                <a:gd name="connsiteX744" fmla="*/ 90737 w 103654"/>
                <a:gd name="connsiteY744" fmla="*/ 22126 h 108202"/>
                <a:gd name="connsiteX745" fmla="*/ 90737 w 103654"/>
                <a:gd name="connsiteY745" fmla="*/ 22126 h 108202"/>
                <a:gd name="connsiteX746" fmla="*/ 89586 w 103654"/>
                <a:gd name="connsiteY746" fmla="*/ 23277 h 108202"/>
                <a:gd name="connsiteX747" fmla="*/ 88307 w 103654"/>
                <a:gd name="connsiteY747" fmla="*/ 24557 h 108202"/>
                <a:gd name="connsiteX748" fmla="*/ 88307 w 103654"/>
                <a:gd name="connsiteY748" fmla="*/ 24557 h 108202"/>
                <a:gd name="connsiteX749" fmla="*/ 64134 w 103654"/>
                <a:gd name="connsiteY749" fmla="*/ 95413 h 108202"/>
                <a:gd name="connsiteX750" fmla="*/ 64902 w 103654"/>
                <a:gd name="connsiteY750" fmla="*/ 95413 h 108202"/>
                <a:gd name="connsiteX751" fmla="*/ 64902 w 103654"/>
                <a:gd name="connsiteY751" fmla="*/ 94517 h 108202"/>
                <a:gd name="connsiteX752" fmla="*/ 66180 w 103654"/>
                <a:gd name="connsiteY752" fmla="*/ 96052 h 108202"/>
                <a:gd name="connsiteX753" fmla="*/ 67076 w 103654"/>
                <a:gd name="connsiteY753" fmla="*/ 96052 h 108202"/>
                <a:gd name="connsiteX754" fmla="*/ 65541 w 103654"/>
                <a:gd name="connsiteY754" fmla="*/ 96052 h 108202"/>
                <a:gd name="connsiteX755" fmla="*/ 66180 w 103654"/>
                <a:gd name="connsiteY755" fmla="*/ 103982 h 108202"/>
                <a:gd name="connsiteX756" fmla="*/ 66180 w 103654"/>
                <a:gd name="connsiteY756" fmla="*/ 104877 h 108202"/>
                <a:gd name="connsiteX757" fmla="*/ 66180 w 103654"/>
                <a:gd name="connsiteY757" fmla="*/ 104877 h 108202"/>
                <a:gd name="connsiteX758" fmla="*/ 66180 w 103654"/>
                <a:gd name="connsiteY758" fmla="*/ 103854 h 108202"/>
                <a:gd name="connsiteX759" fmla="*/ 65856 w 103654"/>
                <a:gd name="connsiteY759" fmla="*/ 104698 h 108202"/>
                <a:gd name="connsiteX760" fmla="*/ 65669 w 103654"/>
                <a:gd name="connsiteY760" fmla="*/ 104749 h 108202"/>
                <a:gd name="connsiteX761" fmla="*/ 73471 w 103654"/>
                <a:gd name="connsiteY761" fmla="*/ 92215 h 108202"/>
                <a:gd name="connsiteX762" fmla="*/ 73471 w 103654"/>
                <a:gd name="connsiteY762" fmla="*/ 91448 h 108202"/>
                <a:gd name="connsiteX763" fmla="*/ 73471 w 103654"/>
                <a:gd name="connsiteY763" fmla="*/ 90552 h 108202"/>
                <a:gd name="connsiteX764" fmla="*/ 73471 w 103654"/>
                <a:gd name="connsiteY764" fmla="*/ 89273 h 108202"/>
                <a:gd name="connsiteX765" fmla="*/ 73471 w 103654"/>
                <a:gd name="connsiteY765" fmla="*/ 88250 h 108202"/>
                <a:gd name="connsiteX766" fmla="*/ 75005 w 103654"/>
                <a:gd name="connsiteY766" fmla="*/ 88250 h 108202"/>
                <a:gd name="connsiteX767" fmla="*/ 76412 w 103654"/>
                <a:gd name="connsiteY767" fmla="*/ 88890 h 108202"/>
                <a:gd name="connsiteX768" fmla="*/ 77180 w 103654"/>
                <a:gd name="connsiteY768" fmla="*/ 88890 h 108202"/>
                <a:gd name="connsiteX769" fmla="*/ 77180 w 103654"/>
                <a:gd name="connsiteY769" fmla="*/ 88890 h 108202"/>
                <a:gd name="connsiteX770" fmla="*/ 76029 w 103654"/>
                <a:gd name="connsiteY770" fmla="*/ 90680 h 108202"/>
                <a:gd name="connsiteX771" fmla="*/ 74750 w 103654"/>
                <a:gd name="connsiteY771" fmla="*/ 90680 h 108202"/>
                <a:gd name="connsiteX772" fmla="*/ 74750 w 103654"/>
                <a:gd name="connsiteY772" fmla="*/ 90680 h 108202"/>
                <a:gd name="connsiteX773" fmla="*/ 74750 w 103654"/>
                <a:gd name="connsiteY773" fmla="*/ 91320 h 108202"/>
                <a:gd name="connsiteX774" fmla="*/ 76029 w 103654"/>
                <a:gd name="connsiteY774" fmla="*/ 92727 h 108202"/>
                <a:gd name="connsiteX775" fmla="*/ 76796 w 103654"/>
                <a:gd name="connsiteY775" fmla="*/ 93750 h 108202"/>
                <a:gd name="connsiteX776" fmla="*/ 76796 w 103654"/>
                <a:gd name="connsiteY776" fmla="*/ 94389 h 108202"/>
                <a:gd name="connsiteX777" fmla="*/ 75645 w 103654"/>
                <a:gd name="connsiteY777" fmla="*/ 94389 h 108202"/>
                <a:gd name="connsiteX778" fmla="*/ 74622 w 103654"/>
                <a:gd name="connsiteY778" fmla="*/ 94389 h 108202"/>
                <a:gd name="connsiteX779" fmla="*/ 74622 w 103654"/>
                <a:gd name="connsiteY779" fmla="*/ 94389 h 108202"/>
                <a:gd name="connsiteX780" fmla="*/ 73727 w 103654"/>
                <a:gd name="connsiteY780" fmla="*/ 95157 h 108202"/>
                <a:gd name="connsiteX781" fmla="*/ 73087 w 103654"/>
                <a:gd name="connsiteY781" fmla="*/ 95157 h 108202"/>
                <a:gd name="connsiteX782" fmla="*/ 72192 w 103654"/>
                <a:gd name="connsiteY782" fmla="*/ 94517 h 108202"/>
                <a:gd name="connsiteX783" fmla="*/ 71424 w 103654"/>
                <a:gd name="connsiteY783" fmla="*/ 93878 h 108202"/>
                <a:gd name="connsiteX784" fmla="*/ 97132 w 103654"/>
                <a:gd name="connsiteY784" fmla="*/ 27626 h 108202"/>
                <a:gd name="connsiteX785" fmla="*/ 97132 w 103654"/>
                <a:gd name="connsiteY785" fmla="*/ 28522 h 108202"/>
                <a:gd name="connsiteX786" fmla="*/ 96109 w 103654"/>
                <a:gd name="connsiteY786" fmla="*/ 28521 h 108202"/>
                <a:gd name="connsiteX787" fmla="*/ 96109 w 103654"/>
                <a:gd name="connsiteY787" fmla="*/ 27626 h 108202"/>
                <a:gd name="connsiteX788" fmla="*/ 96620 w 103654"/>
                <a:gd name="connsiteY788" fmla="*/ 28394 h 108202"/>
                <a:gd name="connsiteX789" fmla="*/ 99050 w 103654"/>
                <a:gd name="connsiteY789" fmla="*/ 25963 h 108202"/>
                <a:gd name="connsiteX790" fmla="*/ 99050 w 103654"/>
                <a:gd name="connsiteY790" fmla="*/ 26987 h 108202"/>
                <a:gd name="connsiteX791" fmla="*/ 98027 w 103654"/>
                <a:gd name="connsiteY791" fmla="*/ 26987 h 108202"/>
                <a:gd name="connsiteX792" fmla="*/ 98027 w 103654"/>
                <a:gd name="connsiteY792" fmla="*/ 26091 h 108202"/>
                <a:gd name="connsiteX793" fmla="*/ 98539 w 103654"/>
                <a:gd name="connsiteY793" fmla="*/ 26219 h 108202"/>
                <a:gd name="connsiteX794" fmla="*/ 83319 w 103654"/>
                <a:gd name="connsiteY794" fmla="*/ 89913 h 108202"/>
                <a:gd name="connsiteX795" fmla="*/ 83319 w 103654"/>
                <a:gd name="connsiteY795" fmla="*/ 89913 h 108202"/>
                <a:gd name="connsiteX796" fmla="*/ 83319 w 103654"/>
                <a:gd name="connsiteY796" fmla="*/ 89913 h 108202"/>
                <a:gd name="connsiteX797" fmla="*/ 83319 w 103654"/>
                <a:gd name="connsiteY797" fmla="*/ 89913 h 108202"/>
                <a:gd name="connsiteX798" fmla="*/ 83319 w 103654"/>
                <a:gd name="connsiteY798" fmla="*/ 89913 h 108202"/>
                <a:gd name="connsiteX799" fmla="*/ 83319 w 103654"/>
                <a:gd name="connsiteY799" fmla="*/ 90552 h 108202"/>
                <a:gd name="connsiteX800" fmla="*/ 83319 w 103654"/>
                <a:gd name="connsiteY800" fmla="*/ 91576 h 108202"/>
                <a:gd name="connsiteX801" fmla="*/ 83319 w 103654"/>
                <a:gd name="connsiteY801" fmla="*/ 92727 h 108202"/>
                <a:gd name="connsiteX802" fmla="*/ 83319 w 103654"/>
                <a:gd name="connsiteY802" fmla="*/ 93494 h 108202"/>
                <a:gd name="connsiteX803" fmla="*/ 82424 w 103654"/>
                <a:gd name="connsiteY803" fmla="*/ 93494 h 108202"/>
                <a:gd name="connsiteX804" fmla="*/ 81273 w 103654"/>
                <a:gd name="connsiteY804" fmla="*/ 93494 h 108202"/>
                <a:gd name="connsiteX805" fmla="*/ 81273 w 103654"/>
                <a:gd name="connsiteY805" fmla="*/ 92215 h 108202"/>
                <a:gd name="connsiteX806" fmla="*/ 81273 w 103654"/>
                <a:gd name="connsiteY806" fmla="*/ 90041 h 108202"/>
                <a:gd name="connsiteX807" fmla="*/ 81273 w 103654"/>
                <a:gd name="connsiteY807" fmla="*/ 87994 h 108202"/>
                <a:gd name="connsiteX808" fmla="*/ 81273 w 103654"/>
                <a:gd name="connsiteY808" fmla="*/ 90169 h 108202"/>
                <a:gd name="connsiteX809" fmla="*/ 81273 w 103654"/>
                <a:gd name="connsiteY809" fmla="*/ 89273 h 10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Lst>
              <a:rect l="l" t="t" r="r" b="b"/>
              <a:pathLst>
                <a:path w="103654" h="108202">
                  <a:moveTo>
                    <a:pt x="31520" y="95796"/>
                  </a:moveTo>
                  <a:lnTo>
                    <a:pt x="29601" y="95796"/>
                  </a:lnTo>
                  <a:lnTo>
                    <a:pt x="29601" y="94006"/>
                  </a:lnTo>
                  <a:lnTo>
                    <a:pt x="29601" y="94006"/>
                  </a:lnTo>
                  <a:cubicBezTo>
                    <a:pt x="29601" y="94006"/>
                    <a:pt x="29601" y="94006"/>
                    <a:pt x="29601" y="93366"/>
                  </a:cubicBezTo>
                  <a:cubicBezTo>
                    <a:pt x="29601" y="92727"/>
                    <a:pt x="29601" y="92599"/>
                    <a:pt x="29601" y="92471"/>
                  </a:cubicBezTo>
                  <a:lnTo>
                    <a:pt x="26532" y="92471"/>
                  </a:lnTo>
                  <a:lnTo>
                    <a:pt x="25765" y="92471"/>
                  </a:lnTo>
                  <a:lnTo>
                    <a:pt x="25765" y="92471"/>
                  </a:lnTo>
                  <a:lnTo>
                    <a:pt x="25765" y="92471"/>
                  </a:lnTo>
                  <a:cubicBezTo>
                    <a:pt x="25765" y="92471"/>
                    <a:pt x="25765" y="92471"/>
                    <a:pt x="25765" y="92471"/>
                  </a:cubicBezTo>
                  <a:lnTo>
                    <a:pt x="25765" y="92471"/>
                  </a:lnTo>
                  <a:lnTo>
                    <a:pt x="25765" y="92471"/>
                  </a:lnTo>
                  <a:lnTo>
                    <a:pt x="25765" y="92471"/>
                  </a:lnTo>
                  <a:lnTo>
                    <a:pt x="24358" y="92471"/>
                  </a:lnTo>
                  <a:lnTo>
                    <a:pt x="22951" y="92471"/>
                  </a:lnTo>
                  <a:lnTo>
                    <a:pt x="21288" y="91831"/>
                  </a:lnTo>
                  <a:lnTo>
                    <a:pt x="20009" y="91831"/>
                  </a:lnTo>
                  <a:lnTo>
                    <a:pt x="18858" y="90425"/>
                  </a:lnTo>
                  <a:lnTo>
                    <a:pt x="17835" y="88762"/>
                  </a:lnTo>
                  <a:lnTo>
                    <a:pt x="17195" y="90808"/>
                  </a:lnTo>
                  <a:lnTo>
                    <a:pt x="13486" y="88634"/>
                  </a:lnTo>
                  <a:lnTo>
                    <a:pt x="14126" y="86588"/>
                  </a:lnTo>
                  <a:lnTo>
                    <a:pt x="14126" y="86588"/>
                  </a:lnTo>
                  <a:lnTo>
                    <a:pt x="14126" y="86588"/>
                  </a:lnTo>
                  <a:lnTo>
                    <a:pt x="10928" y="86588"/>
                  </a:lnTo>
                  <a:cubicBezTo>
                    <a:pt x="10928" y="86588"/>
                    <a:pt x="10928" y="86588"/>
                    <a:pt x="10928" y="86588"/>
                  </a:cubicBezTo>
                  <a:lnTo>
                    <a:pt x="10289" y="87227"/>
                  </a:lnTo>
                  <a:lnTo>
                    <a:pt x="10289" y="87227"/>
                  </a:lnTo>
                  <a:lnTo>
                    <a:pt x="10289" y="87227"/>
                  </a:lnTo>
                  <a:lnTo>
                    <a:pt x="9521" y="87227"/>
                  </a:lnTo>
                  <a:lnTo>
                    <a:pt x="8882" y="87227"/>
                  </a:lnTo>
                  <a:cubicBezTo>
                    <a:pt x="8882" y="87227"/>
                    <a:pt x="8882" y="87227"/>
                    <a:pt x="8882" y="87227"/>
                  </a:cubicBezTo>
                  <a:lnTo>
                    <a:pt x="8882" y="87227"/>
                  </a:lnTo>
                  <a:lnTo>
                    <a:pt x="8242" y="87227"/>
                  </a:lnTo>
                  <a:cubicBezTo>
                    <a:pt x="8242" y="87227"/>
                    <a:pt x="8242" y="87227"/>
                    <a:pt x="6964" y="87227"/>
                  </a:cubicBezTo>
                  <a:cubicBezTo>
                    <a:pt x="5684" y="87227"/>
                    <a:pt x="5684" y="87227"/>
                    <a:pt x="5556" y="87227"/>
                  </a:cubicBezTo>
                  <a:lnTo>
                    <a:pt x="4789" y="87227"/>
                  </a:lnTo>
                  <a:lnTo>
                    <a:pt x="4789" y="87227"/>
                  </a:lnTo>
                  <a:lnTo>
                    <a:pt x="3254" y="86076"/>
                  </a:lnTo>
                  <a:lnTo>
                    <a:pt x="1720" y="84669"/>
                  </a:lnTo>
                  <a:lnTo>
                    <a:pt x="1720" y="83646"/>
                  </a:lnTo>
                  <a:lnTo>
                    <a:pt x="1720" y="82623"/>
                  </a:lnTo>
                  <a:lnTo>
                    <a:pt x="2743" y="82623"/>
                  </a:lnTo>
                  <a:lnTo>
                    <a:pt x="2743" y="81727"/>
                  </a:lnTo>
                  <a:lnTo>
                    <a:pt x="2743" y="81727"/>
                  </a:lnTo>
                  <a:lnTo>
                    <a:pt x="2743" y="81727"/>
                  </a:lnTo>
                  <a:lnTo>
                    <a:pt x="2743" y="81727"/>
                  </a:lnTo>
                  <a:lnTo>
                    <a:pt x="2103" y="81727"/>
                  </a:lnTo>
                  <a:lnTo>
                    <a:pt x="1336" y="81727"/>
                  </a:lnTo>
                  <a:lnTo>
                    <a:pt x="1336" y="80576"/>
                  </a:lnTo>
                  <a:cubicBezTo>
                    <a:pt x="1460" y="80119"/>
                    <a:pt x="1729" y="79715"/>
                    <a:pt x="2103" y="79425"/>
                  </a:cubicBezTo>
                  <a:cubicBezTo>
                    <a:pt x="2034" y="79088"/>
                    <a:pt x="2034" y="78740"/>
                    <a:pt x="2103" y="78402"/>
                  </a:cubicBezTo>
                  <a:cubicBezTo>
                    <a:pt x="2484" y="77963"/>
                    <a:pt x="2748" y="77435"/>
                    <a:pt x="2871" y="76867"/>
                  </a:cubicBezTo>
                  <a:lnTo>
                    <a:pt x="3638" y="75460"/>
                  </a:lnTo>
                  <a:cubicBezTo>
                    <a:pt x="3658" y="75205"/>
                    <a:pt x="3658" y="74948"/>
                    <a:pt x="3638" y="74693"/>
                  </a:cubicBezTo>
                  <a:lnTo>
                    <a:pt x="3638" y="73670"/>
                  </a:lnTo>
                  <a:lnTo>
                    <a:pt x="4277" y="71751"/>
                  </a:lnTo>
                  <a:lnTo>
                    <a:pt x="4277" y="69961"/>
                  </a:lnTo>
                  <a:lnTo>
                    <a:pt x="4277" y="68937"/>
                  </a:lnTo>
                  <a:cubicBezTo>
                    <a:pt x="4553" y="68385"/>
                    <a:pt x="4897" y="67870"/>
                    <a:pt x="5300" y="67403"/>
                  </a:cubicBezTo>
                  <a:cubicBezTo>
                    <a:pt x="5681" y="66851"/>
                    <a:pt x="5983" y="66248"/>
                    <a:pt x="6196" y="65612"/>
                  </a:cubicBezTo>
                  <a:cubicBezTo>
                    <a:pt x="6528" y="65006"/>
                    <a:pt x="6786" y="64362"/>
                    <a:pt x="6963" y="63694"/>
                  </a:cubicBezTo>
                  <a:cubicBezTo>
                    <a:pt x="7373" y="62826"/>
                    <a:pt x="7715" y="61928"/>
                    <a:pt x="7986" y="61008"/>
                  </a:cubicBezTo>
                  <a:lnTo>
                    <a:pt x="7987" y="60240"/>
                  </a:lnTo>
                  <a:cubicBezTo>
                    <a:pt x="8115" y="59824"/>
                    <a:pt x="8115" y="59378"/>
                    <a:pt x="7987" y="58961"/>
                  </a:cubicBezTo>
                  <a:cubicBezTo>
                    <a:pt x="7934" y="58494"/>
                    <a:pt x="7934" y="58022"/>
                    <a:pt x="7987" y="57554"/>
                  </a:cubicBezTo>
                  <a:lnTo>
                    <a:pt x="7987" y="56531"/>
                  </a:lnTo>
                  <a:cubicBezTo>
                    <a:pt x="7916" y="56237"/>
                    <a:pt x="7916" y="55930"/>
                    <a:pt x="7987" y="55636"/>
                  </a:cubicBezTo>
                  <a:lnTo>
                    <a:pt x="7987" y="54741"/>
                  </a:lnTo>
                  <a:lnTo>
                    <a:pt x="7987" y="53973"/>
                  </a:lnTo>
                  <a:lnTo>
                    <a:pt x="7987" y="53973"/>
                  </a:lnTo>
                  <a:lnTo>
                    <a:pt x="7987" y="53973"/>
                  </a:lnTo>
                  <a:cubicBezTo>
                    <a:pt x="8250" y="53714"/>
                    <a:pt x="8466" y="53411"/>
                    <a:pt x="8626" y="53078"/>
                  </a:cubicBezTo>
                  <a:cubicBezTo>
                    <a:pt x="8626" y="52439"/>
                    <a:pt x="9266" y="52183"/>
                    <a:pt x="9266" y="51927"/>
                  </a:cubicBezTo>
                  <a:lnTo>
                    <a:pt x="9266" y="51927"/>
                  </a:lnTo>
                  <a:lnTo>
                    <a:pt x="9266" y="51927"/>
                  </a:lnTo>
                  <a:cubicBezTo>
                    <a:pt x="9266" y="51927"/>
                    <a:pt x="9266" y="51927"/>
                    <a:pt x="9266" y="51160"/>
                  </a:cubicBezTo>
                  <a:lnTo>
                    <a:pt x="8498" y="51160"/>
                  </a:lnTo>
                  <a:lnTo>
                    <a:pt x="6068" y="53462"/>
                  </a:lnTo>
                  <a:lnTo>
                    <a:pt x="6068" y="53462"/>
                  </a:lnTo>
                  <a:lnTo>
                    <a:pt x="6068" y="53462"/>
                  </a:lnTo>
                  <a:lnTo>
                    <a:pt x="6068" y="53462"/>
                  </a:lnTo>
                  <a:cubicBezTo>
                    <a:pt x="6068" y="53462"/>
                    <a:pt x="6068" y="53462"/>
                    <a:pt x="6068" y="53462"/>
                  </a:cubicBezTo>
                  <a:lnTo>
                    <a:pt x="5301" y="53462"/>
                  </a:lnTo>
                  <a:lnTo>
                    <a:pt x="5301" y="52822"/>
                  </a:lnTo>
                  <a:lnTo>
                    <a:pt x="5301" y="51799"/>
                  </a:lnTo>
                  <a:lnTo>
                    <a:pt x="5301" y="50776"/>
                  </a:lnTo>
                  <a:lnTo>
                    <a:pt x="6324" y="49881"/>
                  </a:lnTo>
                  <a:lnTo>
                    <a:pt x="7603" y="49113"/>
                  </a:lnTo>
                  <a:cubicBezTo>
                    <a:pt x="7603" y="49113"/>
                    <a:pt x="7603" y="49113"/>
                    <a:pt x="8370" y="49113"/>
                  </a:cubicBezTo>
                  <a:lnTo>
                    <a:pt x="9266" y="49113"/>
                  </a:lnTo>
                  <a:lnTo>
                    <a:pt x="10033" y="48474"/>
                  </a:lnTo>
                  <a:lnTo>
                    <a:pt x="10033" y="48474"/>
                  </a:lnTo>
                  <a:lnTo>
                    <a:pt x="10033" y="48474"/>
                  </a:lnTo>
                  <a:lnTo>
                    <a:pt x="10033" y="48474"/>
                  </a:lnTo>
                  <a:lnTo>
                    <a:pt x="12079" y="42718"/>
                  </a:lnTo>
                  <a:lnTo>
                    <a:pt x="13614" y="40800"/>
                  </a:lnTo>
                  <a:lnTo>
                    <a:pt x="15149" y="38881"/>
                  </a:lnTo>
                  <a:lnTo>
                    <a:pt x="15149" y="38881"/>
                  </a:lnTo>
                  <a:cubicBezTo>
                    <a:pt x="15149" y="38881"/>
                    <a:pt x="15149" y="38114"/>
                    <a:pt x="15149" y="37219"/>
                  </a:cubicBezTo>
                  <a:cubicBezTo>
                    <a:pt x="15218" y="36624"/>
                    <a:pt x="15218" y="36023"/>
                    <a:pt x="15149" y="35428"/>
                  </a:cubicBezTo>
                  <a:cubicBezTo>
                    <a:pt x="15149" y="35428"/>
                    <a:pt x="15149" y="35428"/>
                    <a:pt x="15149" y="34405"/>
                  </a:cubicBezTo>
                  <a:cubicBezTo>
                    <a:pt x="15061" y="34026"/>
                    <a:pt x="15061" y="33632"/>
                    <a:pt x="15149" y="33254"/>
                  </a:cubicBezTo>
                  <a:lnTo>
                    <a:pt x="15149" y="32103"/>
                  </a:lnTo>
                  <a:lnTo>
                    <a:pt x="15149" y="30056"/>
                  </a:lnTo>
                  <a:cubicBezTo>
                    <a:pt x="15087" y="29333"/>
                    <a:pt x="15087" y="28605"/>
                    <a:pt x="15149" y="27882"/>
                  </a:cubicBezTo>
                  <a:cubicBezTo>
                    <a:pt x="15149" y="27242"/>
                    <a:pt x="15149" y="26731"/>
                    <a:pt x="15149" y="26475"/>
                  </a:cubicBezTo>
                  <a:lnTo>
                    <a:pt x="15149" y="25324"/>
                  </a:lnTo>
                  <a:lnTo>
                    <a:pt x="15149" y="24429"/>
                  </a:lnTo>
                  <a:lnTo>
                    <a:pt x="15916" y="24429"/>
                  </a:lnTo>
                  <a:lnTo>
                    <a:pt x="17195" y="24429"/>
                  </a:lnTo>
                  <a:lnTo>
                    <a:pt x="18474" y="24429"/>
                  </a:lnTo>
                  <a:lnTo>
                    <a:pt x="18474" y="24429"/>
                  </a:lnTo>
                  <a:cubicBezTo>
                    <a:pt x="18524" y="24218"/>
                    <a:pt x="18524" y="24000"/>
                    <a:pt x="18474" y="23789"/>
                  </a:cubicBezTo>
                  <a:cubicBezTo>
                    <a:pt x="18517" y="23535"/>
                    <a:pt x="18517" y="23276"/>
                    <a:pt x="18474" y="23022"/>
                  </a:cubicBezTo>
                  <a:cubicBezTo>
                    <a:pt x="18581" y="23521"/>
                    <a:pt x="18851" y="23971"/>
                    <a:pt x="19242" y="24301"/>
                  </a:cubicBezTo>
                  <a:cubicBezTo>
                    <a:pt x="19505" y="24633"/>
                    <a:pt x="19805" y="24933"/>
                    <a:pt x="20137" y="25196"/>
                  </a:cubicBezTo>
                  <a:lnTo>
                    <a:pt x="21032" y="25196"/>
                  </a:lnTo>
                  <a:cubicBezTo>
                    <a:pt x="21410" y="25288"/>
                    <a:pt x="21805" y="25288"/>
                    <a:pt x="22183" y="25196"/>
                  </a:cubicBezTo>
                  <a:cubicBezTo>
                    <a:pt x="22184" y="25196"/>
                    <a:pt x="22184" y="25196"/>
                    <a:pt x="22184" y="25196"/>
                  </a:cubicBezTo>
                  <a:lnTo>
                    <a:pt x="22184" y="25196"/>
                  </a:lnTo>
                  <a:cubicBezTo>
                    <a:pt x="22113" y="25490"/>
                    <a:pt x="22113" y="25797"/>
                    <a:pt x="22184" y="26091"/>
                  </a:cubicBezTo>
                  <a:cubicBezTo>
                    <a:pt x="22184" y="26091"/>
                    <a:pt x="22184" y="26091"/>
                    <a:pt x="22184" y="26859"/>
                  </a:cubicBezTo>
                  <a:cubicBezTo>
                    <a:pt x="22513" y="26987"/>
                    <a:pt x="22878" y="26987"/>
                    <a:pt x="23207" y="26859"/>
                  </a:cubicBezTo>
                  <a:lnTo>
                    <a:pt x="24230" y="26859"/>
                  </a:lnTo>
                  <a:cubicBezTo>
                    <a:pt x="24385" y="26406"/>
                    <a:pt x="24600" y="25976"/>
                    <a:pt x="24869" y="25580"/>
                  </a:cubicBezTo>
                  <a:cubicBezTo>
                    <a:pt x="25212" y="25070"/>
                    <a:pt x="25471" y="24509"/>
                    <a:pt x="25636" y="23917"/>
                  </a:cubicBezTo>
                  <a:cubicBezTo>
                    <a:pt x="25673" y="23406"/>
                    <a:pt x="25673" y="22893"/>
                    <a:pt x="25636" y="22382"/>
                  </a:cubicBezTo>
                  <a:cubicBezTo>
                    <a:pt x="25637" y="21487"/>
                    <a:pt x="25637" y="20848"/>
                    <a:pt x="25637" y="20592"/>
                  </a:cubicBezTo>
                  <a:lnTo>
                    <a:pt x="25637" y="20592"/>
                  </a:lnTo>
                  <a:lnTo>
                    <a:pt x="26404" y="19697"/>
                  </a:lnTo>
                  <a:lnTo>
                    <a:pt x="27299" y="18673"/>
                  </a:lnTo>
                  <a:lnTo>
                    <a:pt x="28067" y="17394"/>
                  </a:lnTo>
                  <a:cubicBezTo>
                    <a:pt x="28432" y="16945"/>
                    <a:pt x="28694" y="16421"/>
                    <a:pt x="28834" y="15860"/>
                  </a:cubicBezTo>
                  <a:lnTo>
                    <a:pt x="29857" y="15860"/>
                  </a:lnTo>
                  <a:lnTo>
                    <a:pt x="30497" y="14836"/>
                  </a:lnTo>
                  <a:lnTo>
                    <a:pt x="30497" y="13813"/>
                  </a:lnTo>
                  <a:lnTo>
                    <a:pt x="31264" y="13813"/>
                  </a:lnTo>
                  <a:lnTo>
                    <a:pt x="31264" y="13813"/>
                  </a:lnTo>
                  <a:lnTo>
                    <a:pt x="31264" y="13813"/>
                  </a:lnTo>
                  <a:cubicBezTo>
                    <a:pt x="31337" y="14150"/>
                    <a:pt x="31337" y="14499"/>
                    <a:pt x="31264" y="14836"/>
                  </a:cubicBezTo>
                  <a:lnTo>
                    <a:pt x="31264" y="15604"/>
                  </a:lnTo>
                  <a:lnTo>
                    <a:pt x="32415" y="16627"/>
                  </a:lnTo>
                  <a:lnTo>
                    <a:pt x="33566" y="18034"/>
                  </a:lnTo>
                  <a:lnTo>
                    <a:pt x="33566" y="18034"/>
                  </a:lnTo>
                  <a:lnTo>
                    <a:pt x="34206" y="18034"/>
                  </a:lnTo>
                  <a:lnTo>
                    <a:pt x="34973" y="18034"/>
                  </a:lnTo>
                  <a:lnTo>
                    <a:pt x="36380" y="18034"/>
                  </a:lnTo>
                  <a:lnTo>
                    <a:pt x="37659" y="18034"/>
                  </a:lnTo>
                  <a:lnTo>
                    <a:pt x="37659" y="18034"/>
                  </a:lnTo>
                  <a:lnTo>
                    <a:pt x="38682" y="18034"/>
                  </a:lnTo>
                  <a:cubicBezTo>
                    <a:pt x="38682" y="18034"/>
                    <a:pt x="39322" y="18034"/>
                    <a:pt x="39450" y="18034"/>
                  </a:cubicBezTo>
                  <a:lnTo>
                    <a:pt x="40089" y="18034"/>
                  </a:lnTo>
                  <a:lnTo>
                    <a:pt x="40985" y="19185"/>
                  </a:lnTo>
                  <a:cubicBezTo>
                    <a:pt x="40985" y="19185"/>
                    <a:pt x="40985" y="19952"/>
                    <a:pt x="40985" y="20208"/>
                  </a:cubicBezTo>
                  <a:cubicBezTo>
                    <a:pt x="40985" y="20464"/>
                    <a:pt x="40985" y="20208"/>
                    <a:pt x="40985" y="20975"/>
                  </a:cubicBezTo>
                  <a:cubicBezTo>
                    <a:pt x="40877" y="21264"/>
                    <a:pt x="40877" y="21582"/>
                    <a:pt x="40985" y="21871"/>
                  </a:cubicBezTo>
                  <a:cubicBezTo>
                    <a:pt x="40897" y="22119"/>
                    <a:pt x="40897" y="22390"/>
                    <a:pt x="40985" y="22638"/>
                  </a:cubicBezTo>
                  <a:cubicBezTo>
                    <a:pt x="40985" y="22638"/>
                    <a:pt x="40985" y="22638"/>
                    <a:pt x="41752" y="22638"/>
                  </a:cubicBezTo>
                  <a:cubicBezTo>
                    <a:pt x="42519" y="22638"/>
                    <a:pt x="41752" y="22638"/>
                    <a:pt x="42647" y="22638"/>
                  </a:cubicBezTo>
                  <a:lnTo>
                    <a:pt x="42647" y="21231"/>
                  </a:lnTo>
                  <a:lnTo>
                    <a:pt x="42647" y="20592"/>
                  </a:lnTo>
                  <a:lnTo>
                    <a:pt x="42647" y="20592"/>
                  </a:lnTo>
                  <a:lnTo>
                    <a:pt x="42647" y="20592"/>
                  </a:lnTo>
                  <a:lnTo>
                    <a:pt x="42647" y="20592"/>
                  </a:lnTo>
                  <a:cubicBezTo>
                    <a:pt x="42647" y="20592"/>
                    <a:pt x="42647" y="21359"/>
                    <a:pt x="43287" y="22126"/>
                  </a:cubicBezTo>
                  <a:cubicBezTo>
                    <a:pt x="43926" y="22894"/>
                    <a:pt x="43287" y="23278"/>
                    <a:pt x="44054" y="23278"/>
                  </a:cubicBezTo>
                  <a:lnTo>
                    <a:pt x="44054" y="23278"/>
                  </a:lnTo>
                  <a:lnTo>
                    <a:pt x="48403" y="23278"/>
                  </a:lnTo>
                  <a:lnTo>
                    <a:pt x="49042" y="23278"/>
                  </a:lnTo>
                  <a:lnTo>
                    <a:pt x="49937" y="23278"/>
                  </a:lnTo>
                  <a:lnTo>
                    <a:pt x="48914" y="23278"/>
                  </a:lnTo>
                  <a:lnTo>
                    <a:pt x="47891" y="23278"/>
                  </a:lnTo>
                  <a:lnTo>
                    <a:pt x="47891" y="23917"/>
                  </a:lnTo>
                  <a:cubicBezTo>
                    <a:pt x="47891" y="23917"/>
                    <a:pt x="47891" y="23917"/>
                    <a:pt x="48786" y="23917"/>
                  </a:cubicBezTo>
                  <a:cubicBezTo>
                    <a:pt x="49682" y="23917"/>
                    <a:pt x="49426" y="23917"/>
                    <a:pt x="49554" y="23917"/>
                  </a:cubicBezTo>
                  <a:lnTo>
                    <a:pt x="50449" y="23917"/>
                  </a:lnTo>
                  <a:lnTo>
                    <a:pt x="51344" y="23917"/>
                  </a:lnTo>
                  <a:lnTo>
                    <a:pt x="51344" y="23917"/>
                  </a:lnTo>
                  <a:lnTo>
                    <a:pt x="51344" y="23917"/>
                  </a:lnTo>
                  <a:lnTo>
                    <a:pt x="52112" y="22894"/>
                  </a:lnTo>
                  <a:cubicBezTo>
                    <a:pt x="52112" y="22894"/>
                    <a:pt x="52112" y="21999"/>
                    <a:pt x="52751" y="21999"/>
                  </a:cubicBezTo>
                  <a:lnTo>
                    <a:pt x="52751" y="21999"/>
                  </a:lnTo>
                  <a:lnTo>
                    <a:pt x="52751" y="21999"/>
                  </a:lnTo>
                  <a:lnTo>
                    <a:pt x="52751" y="21999"/>
                  </a:lnTo>
                  <a:cubicBezTo>
                    <a:pt x="52751" y="21999"/>
                    <a:pt x="52751" y="21999"/>
                    <a:pt x="52751" y="21999"/>
                  </a:cubicBezTo>
                  <a:cubicBezTo>
                    <a:pt x="52751" y="21999"/>
                    <a:pt x="52751" y="21999"/>
                    <a:pt x="52751" y="21999"/>
                  </a:cubicBezTo>
                  <a:cubicBezTo>
                    <a:pt x="53323" y="21544"/>
                    <a:pt x="53973" y="21197"/>
                    <a:pt x="54670" y="20975"/>
                  </a:cubicBezTo>
                  <a:lnTo>
                    <a:pt x="56588" y="20975"/>
                  </a:lnTo>
                  <a:cubicBezTo>
                    <a:pt x="56588" y="20975"/>
                    <a:pt x="56588" y="20975"/>
                    <a:pt x="56588" y="20975"/>
                  </a:cubicBezTo>
                  <a:lnTo>
                    <a:pt x="57356" y="20975"/>
                  </a:lnTo>
                  <a:lnTo>
                    <a:pt x="57356" y="20975"/>
                  </a:lnTo>
                  <a:lnTo>
                    <a:pt x="57356" y="20975"/>
                  </a:lnTo>
                  <a:cubicBezTo>
                    <a:pt x="57470" y="21394"/>
                    <a:pt x="57470" y="21836"/>
                    <a:pt x="57356" y="22254"/>
                  </a:cubicBezTo>
                  <a:lnTo>
                    <a:pt x="57356" y="23661"/>
                  </a:lnTo>
                  <a:cubicBezTo>
                    <a:pt x="57643" y="24093"/>
                    <a:pt x="57858" y="24568"/>
                    <a:pt x="57995" y="25068"/>
                  </a:cubicBezTo>
                  <a:cubicBezTo>
                    <a:pt x="57952" y="25536"/>
                    <a:pt x="57952" y="26007"/>
                    <a:pt x="57995" y="26475"/>
                  </a:cubicBezTo>
                  <a:lnTo>
                    <a:pt x="58762" y="26475"/>
                  </a:lnTo>
                  <a:cubicBezTo>
                    <a:pt x="59007" y="26296"/>
                    <a:pt x="59223" y="26081"/>
                    <a:pt x="59402" y="25836"/>
                  </a:cubicBezTo>
                  <a:cubicBezTo>
                    <a:pt x="59402" y="25836"/>
                    <a:pt x="59402" y="25836"/>
                    <a:pt x="59402" y="25836"/>
                  </a:cubicBezTo>
                  <a:cubicBezTo>
                    <a:pt x="59402" y="25836"/>
                    <a:pt x="59402" y="25836"/>
                    <a:pt x="59402" y="25836"/>
                  </a:cubicBezTo>
                  <a:lnTo>
                    <a:pt x="59402" y="25836"/>
                  </a:lnTo>
                  <a:lnTo>
                    <a:pt x="60041" y="25836"/>
                  </a:lnTo>
                  <a:lnTo>
                    <a:pt x="60681" y="25836"/>
                  </a:lnTo>
                  <a:cubicBezTo>
                    <a:pt x="60681" y="25836"/>
                    <a:pt x="60681" y="25836"/>
                    <a:pt x="61576" y="26731"/>
                  </a:cubicBezTo>
                  <a:lnTo>
                    <a:pt x="62599" y="27370"/>
                  </a:lnTo>
                  <a:lnTo>
                    <a:pt x="62599" y="27370"/>
                  </a:lnTo>
                  <a:lnTo>
                    <a:pt x="63495" y="27370"/>
                  </a:lnTo>
                  <a:lnTo>
                    <a:pt x="63495" y="27370"/>
                  </a:lnTo>
                  <a:lnTo>
                    <a:pt x="63495" y="27370"/>
                  </a:lnTo>
                  <a:lnTo>
                    <a:pt x="63495" y="27370"/>
                  </a:lnTo>
                  <a:lnTo>
                    <a:pt x="65413" y="31719"/>
                  </a:lnTo>
                  <a:lnTo>
                    <a:pt x="71424" y="31080"/>
                  </a:lnTo>
                  <a:lnTo>
                    <a:pt x="69378" y="40032"/>
                  </a:lnTo>
                  <a:lnTo>
                    <a:pt x="65285" y="40800"/>
                  </a:lnTo>
                  <a:lnTo>
                    <a:pt x="64518" y="41567"/>
                  </a:lnTo>
                  <a:lnTo>
                    <a:pt x="63239" y="42334"/>
                  </a:lnTo>
                  <a:lnTo>
                    <a:pt x="62344" y="42334"/>
                  </a:lnTo>
                  <a:cubicBezTo>
                    <a:pt x="62344" y="42334"/>
                    <a:pt x="62344" y="42334"/>
                    <a:pt x="62344" y="41695"/>
                  </a:cubicBezTo>
                  <a:lnTo>
                    <a:pt x="61576" y="41695"/>
                  </a:lnTo>
                  <a:lnTo>
                    <a:pt x="60809" y="41695"/>
                  </a:lnTo>
                  <a:cubicBezTo>
                    <a:pt x="60787" y="41950"/>
                    <a:pt x="60787" y="42207"/>
                    <a:pt x="60809" y="42462"/>
                  </a:cubicBezTo>
                  <a:cubicBezTo>
                    <a:pt x="60809" y="42462"/>
                    <a:pt x="60809" y="42462"/>
                    <a:pt x="60809" y="42462"/>
                  </a:cubicBezTo>
                  <a:lnTo>
                    <a:pt x="59530" y="42462"/>
                  </a:lnTo>
                  <a:lnTo>
                    <a:pt x="58762" y="42462"/>
                  </a:lnTo>
                  <a:lnTo>
                    <a:pt x="57867" y="42462"/>
                  </a:lnTo>
                  <a:lnTo>
                    <a:pt x="57228" y="42462"/>
                  </a:lnTo>
                  <a:lnTo>
                    <a:pt x="57228" y="41567"/>
                  </a:lnTo>
                  <a:cubicBezTo>
                    <a:pt x="57298" y="41273"/>
                    <a:pt x="57298" y="40966"/>
                    <a:pt x="57228" y="40672"/>
                  </a:cubicBezTo>
                  <a:cubicBezTo>
                    <a:pt x="56847" y="40124"/>
                    <a:pt x="56419" y="39610"/>
                    <a:pt x="55949" y="39137"/>
                  </a:cubicBezTo>
                  <a:lnTo>
                    <a:pt x="54926" y="38242"/>
                  </a:lnTo>
                  <a:lnTo>
                    <a:pt x="53518" y="38242"/>
                  </a:lnTo>
                  <a:cubicBezTo>
                    <a:pt x="53091" y="38568"/>
                    <a:pt x="52617" y="38827"/>
                    <a:pt x="52112" y="39009"/>
                  </a:cubicBezTo>
                  <a:lnTo>
                    <a:pt x="52112" y="39009"/>
                  </a:lnTo>
                  <a:lnTo>
                    <a:pt x="50449" y="39009"/>
                  </a:lnTo>
                  <a:lnTo>
                    <a:pt x="48019" y="39009"/>
                  </a:lnTo>
                  <a:lnTo>
                    <a:pt x="45589" y="39009"/>
                  </a:lnTo>
                  <a:lnTo>
                    <a:pt x="44182" y="39009"/>
                  </a:lnTo>
                  <a:lnTo>
                    <a:pt x="42136" y="38242"/>
                  </a:lnTo>
                  <a:lnTo>
                    <a:pt x="40601" y="38242"/>
                  </a:lnTo>
                  <a:lnTo>
                    <a:pt x="39450" y="38242"/>
                  </a:lnTo>
                  <a:lnTo>
                    <a:pt x="37787" y="38242"/>
                  </a:lnTo>
                  <a:lnTo>
                    <a:pt x="36252" y="38242"/>
                  </a:lnTo>
                  <a:lnTo>
                    <a:pt x="35229" y="38242"/>
                  </a:lnTo>
                  <a:lnTo>
                    <a:pt x="33438" y="38242"/>
                  </a:lnTo>
                  <a:lnTo>
                    <a:pt x="32160" y="38242"/>
                  </a:lnTo>
                  <a:lnTo>
                    <a:pt x="31392" y="38242"/>
                  </a:lnTo>
                  <a:lnTo>
                    <a:pt x="30753" y="38242"/>
                  </a:lnTo>
                  <a:lnTo>
                    <a:pt x="29601" y="37346"/>
                  </a:lnTo>
                  <a:lnTo>
                    <a:pt x="28450" y="36451"/>
                  </a:lnTo>
                  <a:lnTo>
                    <a:pt x="28450" y="35684"/>
                  </a:lnTo>
                  <a:lnTo>
                    <a:pt x="29473" y="32998"/>
                  </a:lnTo>
                  <a:cubicBezTo>
                    <a:pt x="29473" y="32998"/>
                    <a:pt x="29473" y="32998"/>
                    <a:pt x="29473" y="32998"/>
                  </a:cubicBezTo>
                  <a:lnTo>
                    <a:pt x="28578" y="32998"/>
                  </a:lnTo>
                  <a:lnTo>
                    <a:pt x="27043" y="37346"/>
                  </a:lnTo>
                  <a:lnTo>
                    <a:pt x="25765" y="36707"/>
                  </a:lnTo>
                  <a:lnTo>
                    <a:pt x="24358" y="36707"/>
                  </a:lnTo>
                  <a:lnTo>
                    <a:pt x="24358" y="36707"/>
                  </a:lnTo>
                  <a:cubicBezTo>
                    <a:pt x="24358" y="36707"/>
                    <a:pt x="24358" y="36707"/>
                    <a:pt x="24358" y="36707"/>
                  </a:cubicBezTo>
                  <a:lnTo>
                    <a:pt x="23207" y="37986"/>
                  </a:lnTo>
                  <a:lnTo>
                    <a:pt x="13870" y="34661"/>
                  </a:lnTo>
                  <a:lnTo>
                    <a:pt x="13102" y="34661"/>
                  </a:lnTo>
                  <a:cubicBezTo>
                    <a:pt x="13102" y="34661"/>
                    <a:pt x="13102" y="34661"/>
                    <a:pt x="13102" y="34661"/>
                  </a:cubicBezTo>
                  <a:lnTo>
                    <a:pt x="13102" y="34661"/>
                  </a:lnTo>
                  <a:lnTo>
                    <a:pt x="13102" y="34661"/>
                  </a:lnTo>
                  <a:lnTo>
                    <a:pt x="13102" y="35428"/>
                  </a:lnTo>
                  <a:lnTo>
                    <a:pt x="13102" y="35428"/>
                  </a:lnTo>
                  <a:lnTo>
                    <a:pt x="14126" y="35428"/>
                  </a:lnTo>
                  <a:lnTo>
                    <a:pt x="15021" y="35428"/>
                  </a:lnTo>
                  <a:lnTo>
                    <a:pt x="13998" y="38498"/>
                  </a:lnTo>
                  <a:cubicBezTo>
                    <a:pt x="13998" y="38498"/>
                    <a:pt x="13998" y="38498"/>
                    <a:pt x="13998" y="38498"/>
                  </a:cubicBezTo>
                  <a:lnTo>
                    <a:pt x="16940" y="38498"/>
                  </a:lnTo>
                  <a:lnTo>
                    <a:pt x="16940" y="38498"/>
                  </a:lnTo>
                  <a:lnTo>
                    <a:pt x="15661" y="42079"/>
                  </a:lnTo>
                  <a:lnTo>
                    <a:pt x="16300" y="42079"/>
                  </a:lnTo>
                  <a:cubicBezTo>
                    <a:pt x="16300" y="42079"/>
                    <a:pt x="16300" y="42079"/>
                    <a:pt x="16300" y="42846"/>
                  </a:cubicBezTo>
                  <a:lnTo>
                    <a:pt x="16300" y="42846"/>
                  </a:lnTo>
                  <a:lnTo>
                    <a:pt x="16300" y="42846"/>
                  </a:lnTo>
                  <a:lnTo>
                    <a:pt x="15277" y="44253"/>
                  </a:lnTo>
                  <a:cubicBezTo>
                    <a:pt x="15277" y="45020"/>
                    <a:pt x="14510" y="45404"/>
                    <a:pt x="14510" y="45660"/>
                  </a:cubicBezTo>
                  <a:lnTo>
                    <a:pt x="14510" y="46427"/>
                  </a:lnTo>
                  <a:cubicBezTo>
                    <a:pt x="14431" y="46633"/>
                    <a:pt x="14431" y="46861"/>
                    <a:pt x="14510" y="47067"/>
                  </a:cubicBezTo>
                  <a:cubicBezTo>
                    <a:pt x="14510" y="47067"/>
                    <a:pt x="14510" y="47067"/>
                    <a:pt x="14510" y="47067"/>
                  </a:cubicBezTo>
                  <a:lnTo>
                    <a:pt x="14510" y="47706"/>
                  </a:lnTo>
                  <a:lnTo>
                    <a:pt x="13486" y="47706"/>
                  </a:lnTo>
                  <a:cubicBezTo>
                    <a:pt x="12847" y="47706"/>
                    <a:pt x="12591" y="47706"/>
                    <a:pt x="12463" y="47706"/>
                  </a:cubicBezTo>
                  <a:lnTo>
                    <a:pt x="11568" y="50392"/>
                  </a:lnTo>
                  <a:lnTo>
                    <a:pt x="10545" y="51160"/>
                  </a:lnTo>
                  <a:lnTo>
                    <a:pt x="9394" y="51927"/>
                  </a:lnTo>
                  <a:lnTo>
                    <a:pt x="9394" y="52822"/>
                  </a:lnTo>
                  <a:lnTo>
                    <a:pt x="9394" y="52822"/>
                  </a:lnTo>
                  <a:lnTo>
                    <a:pt x="11056" y="52822"/>
                  </a:lnTo>
                  <a:cubicBezTo>
                    <a:pt x="11056" y="52822"/>
                    <a:pt x="11056" y="52822"/>
                    <a:pt x="11056" y="53845"/>
                  </a:cubicBezTo>
                  <a:cubicBezTo>
                    <a:pt x="10970" y="54267"/>
                    <a:pt x="10970" y="54702"/>
                    <a:pt x="11056" y="55125"/>
                  </a:cubicBezTo>
                  <a:lnTo>
                    <a:pt x="11696" y="55124"/>
                  </a:lnTo>
                  <a:lnTo>
                    <a:pt x="12591" y="55124"/>
                  </a:lnTo>
                  <a:lnTo>
                    <a:pt x="13998" y="55124"/>
                  </a:lnTo>
                  <a:lnTo>
                    <a:pt x="15533" y="55124"/>
                  </a:lnTo>
                  <a:lnTo>
                    <a:pt x="15533" y="55124"/>
                  </a:lnTo>
                  <a:lnTo>
                    <a:pt x="15533" y="55124"/>
                  </a:lnTo>
                  <a:cubicBezTo>
                    <a:pt x="15775" y="55239"/>
                    <a:pt x="16057" y="55239"/>
                    <a:pt x="16300" y="55124"/>
                  </a:cubicBezTo>
                  <a:lnTo>
                    <a:pt x="16300" y="55124"/>
                  </a:lnTo>
                  <a:lnTo>
                    <a:pt x="16300" y="55764"/>
                  </a:lnTo>
                  <a:cubicBezTo>
                    <a:pt x="16300" y="55764"/>
                    <a:pt x="16300" y="55764"/>
                    <a:pt x="16300" y="55764"/>
                  </a:cubicBezTo>
                  <a:lnTo>
                    <a:pt x="18474" y="56531"/>
                  </a:lnTo>
                  <a:lnTo>
                    <a:pt x="18474" y="56531"/>
                  </a:lnTo>
                  <a:lnTo>
                    <a:pt x="18474" y="56531"/>
                  </a:lnTo>
                  <a:lnTo>
                    <a:pt x="18474" y="56531"/>
                  </a:lnTo>
                  <a:lnTo>
                    <a:pt x="18474" y="56531"/>
                  </a:lnTo>
                  <a:lnTo>
                    <a:pt x="18474" y="56531"/>
                  </a:lnTo>
                  <a:lnTo>
                    <a:pt x="19497" y="56531"/>
                  </a:lnTo>
                  <a:lnTo>
                    <a:pt x="20521" y="56531"/>
                  </a:lnTo>
                  <a:lnTo>
                    <a:pt x="20521" y="56531"/>
                  </a:lnTo>
                  <a:cubicBezTo>
                    <a:pt x="20521" y="56531"/>
                    <a:pt x="20521" y="56531"/>
                    <a:pt x="20521" y="56531"/>
                  </a:cubicBezTo>
                  <a:lnTo>
                    <a:pt x="21288" y="57682"/>
                  </a:lnTo>
                  <a:cubicBezTo>
                    <a:pt x="21288" y="58322"/>
                    <a:pt x="21927" y="58578"/>
                    <a:pt x="22056" y="58578"/>
                  </a:cubicBezTo>
                  <a:lnTo>
                    <a:pt x="22695" y="58578"/>
                  </a:lnTo>
                  <a:lnTo>
                    <a:pt x="23590" y="58578"/>
                  </a:lnTo>
                  <a:cubicBezTo>
                    <a:pt x="23545" y="58874"/>
                    <a:pt x="23545" y="59176"/>
                    <a:pt x="23590" y="59473"/>
                  </a:cubicBezTo>
                  <a:lnTo>
                    <a:pt x="23590" y="60240"/>
                  </a:lnTo>
                  <a:lnTo>
                    <a:pt x="29346" y="62287"/>
                  </a:lnTo>
                  <a:lnTo>
                    <a:pt x="29985" y="62287"/>
                  </a:lnTo>
                  <a:cubicBezTo>
                    <a:pt x="29985" y="62287"/>
                    <a:pt x="29985" y="62287"/>
                    <a:pt x="29985" y="61519"/>
                  </a:cubicBezTo>
                  <a:lnTo>
                    <a:pt x="31008" y="58834"/>
                  </a:lnTo>
                  <a:cubicBezTo>
                    <a:pt x="31008" y="58834"/>
                    <a:pt x="31008" y="58834"/>
                    <a:pt x="31008" y="58834"/>
                  </a:cubicBezTo>
                  <a:cubicBezTo>
                    <a:pt x="31008" y="58834"/>
                    <a:pt x="31008" y="58834"/>
                    <a:pt x="31008" y="58834"/>
                  </a:cubicBezTo>
                  <a:lnTo>
                    <a:pt x="31776" y="60112"/>
                  </a:lnTo>
                  <a:cubicBezTo>
                    <a:pt x="32065" y="60427"/>
                    <a:pt x="32322" y="60770"/>
                    <a:pt x="32543" y="61136"/>
                  </a:cubicBezTo>
                  <a:lnTo>
                    <a:pt x="32543" y="61136"/>
                  </a:lnTo>
                  <a:cubicBezTo>
                    <a:pt x="32543" y="61136"/>
                    <a:pt x="32543" y="61136"/>
                    <a:pt x="32543" y="61136"/>
                  </a:cubicBezTo>
                  <a:cubicBezTo>
                    <a:pt x="32457" y="61558"/>
                    <a:pt x="32457" y="61993"/>
                    <a:pt x="32543" y="62415"/>
                  </a:cubicBezTo>
                  <a:lnTo>
                    <a:pt x="32543" y="63566"/>
                  </a:lnTo>
                  <a:lnTo>
                    <a:pt x="32543" y="63566"/>
                  </a:lnTo>
                  <a:cubicBezTo>
                    <a:pt x="32860" y="63752"/>
                    <a:pt x="33124" y="64017"/>
                    <a:pt x="33311" y="64333"/>
                  </a:cubicBezTo>
                  <a:lnTo>
                    <a:pt x="33311" y="65100"/>
                  </a:lnTo>
                  <a:lnTo>
                    <a:pt x="33311" y="65100"/>
                  </a:lnTo>
                  <a:lnTo>
                    <a:pt x="33311" y="65100"/>
                  </a:lnTo>
                  <a:lnTo>
                    <a:pt x="32671" y="65100"/>
                  </a:lnTo>
                  <a:cubicBezTo>
                    <a:pt x="32671" y="65100"/>
                    <a:pt x="32671" y="65740"/>
                    <a:pt x="32032" y="65740"/>
                  </a:cubicBezTo>
                  <a:cubicBezTo>
                    <a:pt x="32032" y="65740"/>
                    <a:pt x="32032" y="65740"/>
                    <a:pt x="32032" y="65740"/>
                  </a:cubicBezTo>
                  <a:lnTo>
                    <a:pt x="31392" y="66507"/>
                  </a:lnTo>
                  <a:lnTo>
                    <a:pt x="31392" y="67403"/>
                  </a:lnTo>
                  <a:lnTo>
                    <a:pt x="31392" y="68298"/>
                  </a:lnTo>
                  <a:cubicBezTo>
                    <a:pt x="31552" y="68631"/>
                    <a:pt x="31769" y="68934"/>
                    <a:pt x="32032" y="69193"/>
                  </a:cubicBezTo>
                  <a:lnTo>
                    <a:pt x="31136" y="69193"/>
                  </a:lnTo>
                  <a:cubicBezTo>
                    <a:pt x="31136" y="69193"/>
                    <a:pt x="30369" y="69193"/>
                    <a:pt x="30241" y="69193"/>
                  </a:cubicBezTo>
                  <a:cubicBezTo>
                    <a:pt x="30113" y="69193"/>
                    <a:pt x="30241" y="69193"/>
                    <a:pt x="29218" y="69193"/>
                  </a:cubicBezTo>
                  <a:lnTo>
                    <a:pt x="28195" y="69193"/>
                  </a:lnTo>
                  <a:lnTo>
                    <a:pt x="42391" y="69193"/>
                  </a:lnTo>
                  <a:lnTo>
                    <a:pt x="39578" y="68170"/>
                  </a:lnTo>
                  <a:lnTo>
                    <a:pt x="28578" y="68170"/>
                  </a:lnTo>
                  <a:cubicBezTo>
                    <a:pt x="28578" y="68170"/>
                    <a:pt x="27811" y="68170"/>
                    <a:pt x="26916" y="68170"/>
                  </a:cubicBezTo>
                  <a:lnTo>
                    <a:pt x="25381" y="68170"/>
                  </a:lnTo>
                  <a:lnTo>
                    <a:pt x="20776" y="68170"/>
                  </a:lnTo>
                  <a:cubicBezTo>
                    <a:pt x="20402" y="68052"/>
                    <a:pt x="20000" y="68052"/>
                    <a:pt x="19625" y="68170"/>
                  </a:cubicBezTo>
                  <a:cubicBezTo>
                    <a:pt x="19625" y="68170"/>
                    <a:pt x="19625" y="68170"/>
                    <a:pt x="19625" y="68937"/>
                  </a:cubicBezTo>
                  <a:cubicBezTo>
                    <a:pt x="19466" y="69271"/>
                    <a:pt x="19249" y="69573"/>
                    <a:pt x="18986" y="69833"/>
                  </a:cubicBezTo>
                  <a:lnTo>
                    <a:pt x="18091" y="71240"/>
                  </a:lnTo>
                  <a:lnTo>
                    <a:pt x="17067" y="72391"/>
                  </a:lnTo>
                  <a:lnTo>
                    <a:pt x="17067" y="72391"/>
                  </a:lnTo>
                  <a:lnTo>
                    <a:pt x="17067" y="72391"/>
                  </a:lnTo>
                  <a:cubicBezTo>
                    <a:pt x="16953" y="72589"/>
                    <a:pt x="16953" y="72832"/>
                    <a:pt x="17067" y="73030"/>
                  </a:cubicBezTo>
                  <a:lnTo>
                    <a:pt x="17067" y="74053"/>
                  </a:lnTo>
                  <a:lnTo>
                    <a:pt x="17067" y="74949"/>
                  </a:lnTo>
                  <a:cubicBezTo>
                    <a:pt x="17084" y="75247"/>
                    <a:pt x="17084" y="75546"/>
                    <a:pt x="17067" y="75844"/>
                  </a:cubicBezTo>
                  <a:cubicBezTo>
                    <a:pt x="17067" y="75844"/>
                    <a:pt x="17067" y="75844"/>
                    <a:pt x="17707" y="75844"/>
                  </a:cubicBezTo>
                  <a:lnTo>
                    <a:pt x="18346" y="76483"/>
                  </a:lnTo>
                  <a:lnTo>
                    <a:pt x="19625" y="79297"/>
                  </a:lnTo>
                  <a:lnTo>
                    <a:pt x="19625" y="79297"/>
                  </a:lnTo>
                  <a:lnTo>
                    <a:pt x="22056" y="79297"/>
                  </a:lnTo>
                  <a:cubicBezTo>
                    <a:pt x="22345" y="79517"/>
                    <a:pt x="22604" y="79775"/>
                    <a:pt x="22823" y="80065"/>
                  </a:cubicBezTo>
                  <a:lnTo>
                    <a:pt x="24102" y="81472"/>
                  </a:lnTo>
                  <a:lnTo>
                    <a:pt x="25381" y="83006"/>
                  </a:lnTo>
                  <a:lnTo>
                    <a:pt x="26148" y="83902"/>
                  </a:lnTo>
                  <a:lnTo>
                    <a:pt x="26788" y="83902"/>
                  </a:lnTo>
                  <a:cubicBezTo>
                    <a:pt x="26874" y="84323"/>
                    <a:pt x="26874" y="84758"/>
                    <a:pt x="26788" y="85181"/>
                  </a:cubicBezTo>
                  <a:cubicBezTo>
                    <a:pt x="26788" y="85181"/>
                    <a:pt x="26788" y="86204"/>
                    <a:pt x="26788" y="86460"/>
                  </a:cubicBezTo>
                  <a:lnTo>
                    <a:pt x="27683" y="85820"/>
                  </a:lnTo>
                  <a:lnTo>
                    <a:pt x="28578" y="85820"/>
                  </a:lnTo>
                  <a:cubicBezTo>
                    <a:pt x="29045" y="85744"/>
                    <a:pt x="29520" y="85744"/>
                    <a:pt x="29985" y="85820"/>
                  </a:cubicBezTo>
                  <a:lnTo>
                    <a:pt x="31136" y="86460"/>
                  </a:lnTo>
                  <a:lnTo>
                    <a:pt x="31776" y="85564"/>
                  </a:lnTo>
                  <a:lnTo>
                    <a:pt x="31776" y="84541"/>
                  </a:lnTo>
                  <a:lnTo>
                    <a:pt x="30881" y="83390"/>
                  </a:lnTo>
                  <a:cubicBezTo>
                    <a:pt x="30654" y="83027"/>
                    <a:pt x="30348" y="82721"/>
                    <a:pt x="29985" y="82495"/>
                  </a:cubicBezTo>
                  <a:lnTo>
                    <a:pt x="30881" y="82495"/>
                  </a:lnTo>
                  <a:lnTo>
                    <a:pt x="29601" y="82495"/>
                  </a:lnTo>
                  <a:lnTo>
                    <a:pt x="29601" y="83134"/>
                  </a:lnTo>
                  <a:lnTo>
                    <a:pt x="30241" y="83902"/>
                  </a:lnTo>
                  <a:lnTo>
                    <a:pt x="33055" y="83902"/>
                  </a:lnTo>
                  <a:lnTo>
                    <a:pt x="32032" y="86460"/>
                  </a:lnTo>
                  <a:lnTo>
                    <a:pt x="32032" y="86460"/>
                  </a:lnTo>
                  <a:cubicBezTo>
                    <a:pt x="32032" y="86460"/>
                    <a:pt x="32032" y="86460"/>
                    <a:pt x="32032" y="86460"/>
                  </a:cubicBezTo>
                  <a:lnTo>
                    <a:pt x="32927" y="85820"/>
                  </a:lnTo>
                  <a:lnTo>
                    <a:pt x="33950" y="85820"/>
                  </a:lnTo>
                  <a:lnTo>
                    <a:pt x="34590" y="85820"/>
                  </a:lnTo>
                  <a:lnTo>
                    <a:pt x="35357" y="85820"/>
                  </a:lnTo>
                  <a:cubicBezTo>
                    <a:pt x="35357" y="85820"/>
                    <a:pt x="35357" y="85820"/>
                    <a:pt x="35357" y="85820"/>
                  </a:cubicBezTo>
                  <a:cubicBezTo>
                    <a:pt x="35357" y="85820"/>
                    <a:pt x="35357" y="85820"/>
                    <a:pt x="35357" y="85820"/>
                  </a:cubicBezTo>
                  <a:lnTo>
                    <a:pt x="35357" y="85820"/>
                  </a:lnTo>
                  <a:lnTo>
                    <a:pt x="35357" y="85820"/>
                  </a:lnTo>
                  <a:lnTo>
                    <a:pt x="34717" y="85820"/>
                  </a:lnTo>
                  <a:lnTo>
                    <a:pt x="34717" y="85820"/>
                  </a:lnTo>
                  <a:lnTo>
                    <a:pt x="34717" y="86843"/>
                  </a:lnTo>
                  <a:lnTo>
                    <a:pt x="34717" y="86843"/>
                  </a:lnTo>
                  <a:lnTo>
                    <a:pt x="34717" y="87739"/>
                  </a:lnTo>
                  <a:lnTo>
                    <a:pt x="34717" y="87739"/>
                  </a:lnTo>
                  <a:lnTo>
                    <a:pt x="34717" y="87739"/>
                  </a:lnTo>
                  <a:lnTo>
                    <a:pt x="35357" y="87739"/>
                  </a:lnTo>
                  <a:lnTo>
                    <a:pt x="35357" y="87739"/>
                  </a:lnTo>
                  <a:cubicBezTo>
                    <a:pt x="35665" y="87346"/>
                    <a:pt x="35923" y="86916"/>
                    <a:pt x="36124" y="86459"/>
                  </a:cubicBezTo>
                  <a:cubicBezTo>
                    <a:pt x="36249" y="85994"/>
                    <a:pt x="36467" y="85559"/>
                    <a:pt x="36764" y="85180"/>
                  </a:cubicBezTo>
                  <a:lnTo>
                    <a:pt x="38555" y="85181"/>
                  </a:lnTo>
                  <a:cubicBezTo>
                    <a:pt x="38912" y="84895"/>
                    <a:pt x="39215" y="84549"/>
                    <a:pt x="39450" y="84157"/>
                  </a:cubicBezTo>
                  <a:lnTo>
                    <a:pt x="39450" y="83006"/>
                  </a:lnTo>
                  <a:lnTo>
                    <a:pt x="45844" y="85181"/>
                  </a:lnTo>
                  <a:lnTo>
                    <a:pt x="47891" y="83902"/>
                  </a:lnTo>
                  <a:lnTo>
                    <a:pt x="53647" y="85948"/>
                  </a:lnTo>
                  <a:cubicBezTo>
                    <a:pt x="53680" y="86331"/>
                    <a:pt x="53680" y="86716"/>
                    <a:pt x="53647" y="87099"/>
                  </a:cubicBezTo>
                  <a:cubicBezTo>
                    <a:pt x="53567" y="87479"/>
                    <a:pt x="53567" y="87870"/>
                    <a:pt x="53647" y="88250"/>
                  </a:cubicBezTo>
                  <a:cubicBezTo>
                    <a:pt x="53647" y="88250"/>
                    <a:pt x="53647" y="88250"/>
                    <a:pt x="54286" y="89273"/>
                  </a:cubicBezTo>
                  <a:cubicBezTo>
                    <a:pt x="54643" y="89607"/>
                    <a:pt x="54946" y="89996"/>
                    <a:pt x="55181" y="90424"/>
                  </a:cubicBezTo>
                  <a:lnTo>
                    <a:pt x="56588" y="90425"/>
                  </a:lnTo>
                  <a:lnTo>
                    <a:pt x="56588" y="90425"/>
                  </a:lnTo>
                  <a:cubicBezTo>
                    <a:pt x="56588" y="90425"/>
                    <a:pt x="56588" y="90425"/>
                    <a:pt x="56588" y="90425"/>
                  </a:cubicBezTo>
                  <a:cubicBezTo>
                    <a:pt x="56666" y="90674"/>
                    <a:pt x="56666" y="90942"/>
                    <a:pt x="56588" y="91192"/>
                  </a:cubicBezTo>
                  <a:cubicBezTo>
                    <a:pt x="56588" y="91192"/>
                    <a:pt x="56588" y="91831"/>
                    <a:pt x="56588" y="91831"/>
                  </a:cubicBezTo>
                  <a:lnTo>
                    <a:pt x="57483" y="92471"/>
                  </a:lnTo>
                  <a:lnTo>
                    <a:pt x="58379" y="92471"/>
                  </a:lnTo>
                  <a:cubicBezTo>
                    <a:pt x="58421" y="93024"/>
                    <a:pt x="58421" y="93580"/>
                    <a:pt x="58379" y="94133"/>
                  </a:cubicBezTo>
                  <a:cubicBezTo>
                    <a:pt x="58168" y="94973"/>
                    <a:pt x="58168" y="95852"/>
                    <a:pt x="58379" y="96691"/>
                  </a:cubicBezTo>
                  <a:lnTo>
                    <a:pt x="58379" y="97715"/>
                  </a:lnTo>
                  <a:lnTo>
                    <a:pt x="59274" y="97715"/>
                  </a:lnTo>
                  <a:cubicBezTo>
                    <a:pt x="59236" y="97289"/>
                    <a:pt x="59236" y="96861"/>
                    <a:pt x="59274" y="96436"/>
                  </a:cubicBezTo>
                  <a:cubicBezTo>
                    <a:pt x="59340" y="95969"/>
                    <a:pt x="59340" y="95495"/>
                    <a:pt x="59274" y="95029"/>
                  </a:cubicBezTo>
                  <a:lnTo>
                    <a:pt x="59274" y="95029"/>
                  </a:lnTo>
                  <a:lnTo>
                    <a:pt x="60553" y="92982"/>
                  </a:lnTo>
                  <a:cubicBezTo>
                    <a:pt x="60553" y="92087"/>
                    <a:pt x="61321" y="91576"/>
                    <a:pt x="61448" y="91576"/>
                  </a:cubicBezTo>
                  <a:lnTo>
                    <a:pt x="62344" y="91576"/>
                  </a:lnTo>
                  <a:lnTo>
                    <a:pt x="63367" y="91576"/>
                  </a:lnTo>
                  <a:lnTo>
                    <a:pt x="64646" y="91576"/>
                  </a:lnTo>
                  <a:cubicBezTo>
                    <a:pt x="64616" y="91873"/>
                    <a:pt x="64616" y="92173"/>
                    <a:pt x="64646" y="92471"/>
                  </a:cubicBezTo>
                  <a:cubicBezTo>
                    <a:pt x="64646" y="92471"/>
                    <a:pt x="64646" y="93366"/>
                    <a:pt x="64646" y="93494"/>
                  </a:cubicBezTo>
                  <a:lnTo>
                    <a:pt x="64646" y="93494"/>
                  </a:lnTo>
                  <a:lnTo>
                    <a:pt x="64646" y="93494"/>
                  </a:lnTo>
                  <a:lnTo>
                    <a:pt x="65541" y="93494"/>
                  </a:lnTo>
                  <a:lnTo>
                    <a:pt x="67076" y="92215"/>
                  </a:lnTo>
                  <a:lnTo>
                    <a:pt x="68994" y="90936"/>
                  </a:lnTo>
                  <a:cubicBezTo>
                    <a:pt x="69634" y="90936"/>
                    <a:pt x="69890" y="90936"/>
                    <a:pt x="70018" y="90936"/>
                  </a:cubicBezTo>
                  <a:cubicBezTo>
                    <a:pt x="70146" y="90936"/>
                    <a:pt x="70018" y="91959"/>
                    <a:pt x="68738" y="93238"/>
                  </a:cubicBezTo>
                  <a:lnTo>
                    <a:pt x="67204" y="97587"/>
                  </a:lnTo>
                  <a:cubicBezTo>
                    <a:pt x="67773" y="97330"/>
                    <a:pt x="68425" y="97330"/>
                    <a:pt x="68995" y="97587"/>
                  </a:cubicBezTo>
                  <a:cubicBezTo>
                    <a:pt x="68994" y="97587"/>
                    <a:pt x="68994" y="97587"/>
                    <a:pt x="68994" y="98610"/>
                  </a:cubicBezTo>
                  <a:cubicBezTo>
                    <a:pt x="68714" y="99299"/>
                    <a:pt x="68276" y="99913"/>
                    <a:pt x="67715" y="100401"/>
                  </a:cubicBezTo>
                  <a:lnTo>
                    <a:pt x="65669" y="102063"/>
                  </a:lnTo>
                  <a:cubicBezTo>
                    <a:pt x="65669" y="102063"/>
                    <a:pt x="65669" y="102703"/>
                    <a:pt x="64774" y="103342"/>
                  </a:cubicBezTo>
                  <a:cubicBezTo>
                    <a:pt x="64568" y="103790"/>
                    <a:pt x="64262" y="104184"/>
                    <a:pt x="63878" y="104493"/>
                  </a:cubicBezTo>
                  <a:lnTo>
                    <a:pt x="62983" y="104493"/>
                  </a:lnTo>
                  <a:lnTo>
                    <a:pt x="61448" y="105261"/>
                  </a:lnTo>
                  <a:lnTo>
                    <a:pt x="60041" y="105261"/>
                  </a:lnTo>
                  <a:lnTo>
                    <a:pt x="59146" y="105261"/>
                  </a:lnTo>
                  <a:lnTo>
                    <a:pt x="59146" y="105900"/>
                  </a:lnTo>
                  <a:lnTo>
                    <a:pt x="60681" y="105900"/>
                  </a:lnTo>
                  <a:lnTo>
                    <a:pt x="58251" y="108202"/>
                  </a:lnTo>
                  <a:lnTo>
                    <a:pt x="52495" y="106156"/>
                  </a:lnTo>
                  <a:lnTo>
                    <a:pt x="52495" y="105005"/>
                  </a:lnTo>
                  <a:lnTo>
                    <a:pt x="52495" y="104110"/>
                  </a:lnTo>
                  <a:lnTo>
                    <a:pt x="49809" y="103214"/>
                  </a:lnTo>
                  <a:cubicBezTo>
                    <a:pt x="49809" y="103214"/>
                    <a:pt x="49809" y="103214"/>
                    <a:pt x="49170" y="102191"/>
                  </a:cubicBezTo>
                  <a:cubicBezTo>
                    <a:pt x="48531" y="101168"/>
                    <a:pt x="49170" y="101296"/>
                    <a:pt x="49170" y="101296"/>
                  </a:cubicBezTo>
                  <a:lnTo>
                    <a:pt x="48403" y="101296"/>
                  </a:lnTo>
                  <a:lnTo>
                    <a:pt x="47380" y="104493"/>
                  </a:lnTo>
                  <a:lnTo>
                    <a:pt x="45973" y="104493"/>
                  </a:lnTo>
                  <a:lnTo>
                    <a:pt x="44438" y="103726"/>
                  </a:lnTo>
                  <a:lnTo>
                    <a:pt x="42775" y="102447"/>
                  </a:lnTo>
                  <a:lnTo>
                    <a:pt x="40857" y="100784"/>
                  </a:lnTo>
                  <a:cubicBezTo>
                    <a:pt x="40857" y="100784"/>
                    <a:pt x="40857" y="100784"/>
                    <a:pt x="40857" y="100784"/>
                  </a:cubicBezTo>
                  <a:lnTo>
                    <a:pt x="40857" y="100784"/>
                  </a:lnTo>
                  <a:cubicBezTo>
                    <a:pt x="40857" y="100784"/>
                    <a:pt x="40857" y="100784"/>
                    <a:pt x="40857" y="100145"/>
                  </a:cubicBezTo>
                  <a:cubicBezTo>
                    <a:pt x="40857" y="99505"/>
                    <a:pt x="40857" y="100145"/>
                    <a:pt x="40857" y="100145"/>
                  </a:cubicBezTo>
                  <a:cubicBezTo>
                    <a:pt x="40857" y="100145"/>
                    <a:pt x="40857" y="99505"/>
                    <a:pt x="40089" y="99122"/>
                  </a:cubicBezTo>
                  <a:cubicBezTo>
                    <a:pt x="40089" y="99122"/>
                    <a:pt x="40089" y="99122"/>
                    <a:pt x="40089" y="99122"/>
                  </a:cubicBezTo>
                  <a:lnTo>
                    <a:pt x="39322" y="99122"/>
                  </a:lnTo>
                  <a:lnTo>
                    <a:pt x="38555" y="100401"/>
                  </a:lnTo>
                  <a:lnTo>
                    <a:pt x="37659" y="101552"/>
                  </a:lnTo>
                  <a:cubicBezTo>
                    <a:pt x="37659" y="101552"/>
                    <a:pt x="37659" y="101552"/>
                    <a:pt x="37659" y="101552"/>
                  </a:cubicBezTo>
                  <a:lnTo>
                    <a:pt x="37659" y="101552"/>
                  </a:lnTo>
                  <a:lnTo>
                    <a:pt x="35741" y="101552"/>
                  </a:lnTo>
                  <a:lnTo>
                    <a:pt x="34206" y="101552"/>
                  </a:lnTo>
                  <a:cubicBezTo>
                    <a:pt x="34176" y="101254"/>
                    <a:pt x="34176" y="100954"/>
                    <a:pt x="34206" y="100656"/>
                  </a:cubicBezTo>
                  <a:lnTo>
                    <a:pt x="34206" y="99761"/>
                  </a:lnTo>
                  <a:cubicBezTo>
                    <a:pt x="34206" y="99761"/>
                    <a:pt x="34206" y="99761"/>
                    <a:pt x="34206" y="99761"/>
                  </a:cubicBezTo>
                  <a:lnTo>
                    <a:pt x="34206" y="99761"/>
                  </a:lnTo>
                  <a:lnTo>
                    <a:pt x="33566" y="99761"/>
                  </a:lnTo>
                  <a:close/>
                  <a:moveTo>
                    <a:pt x="18730" y="7162"/>
                  </a:moveTo>
                  <a:cubicBezTo>
                    <a:pt x="18730" y="7162"/>
                    <a:pt x="18730" y="7162"/>
                    <a:pt x="19625" y="6267"/>
                  </a:cubicBezTo>
                  <a:cubicBezTo>
                    <a:pt x="19950" y="5962"/>
                    <a:pt x="20346" y="5742"/>
                    <a:pt x="20776" y="5628"/>
                  </a:cubicBezTo>
                  <a:cubicBezTo>
                    <a:pt x="20912" y="6130"/>
                    <a:pt x="20912" y="6660"/>
                    <a:pt x="20776" y="7162"/>
                  </a:cubicBezTo>
                  <a:cubicBezTo>
                    <a:pt x="20726" y="7715"/>
                    <a:pt x="20726" y="8272"/>
                    <a:pt x="20776" y="8825"/>
                  </a:cubicBezTo>
                  <a:lnTo>
                    <a:pt x="20776" y="9720"/>
                  </a:lnTo>
                  <a:lnTo>
                    <a:pt x="19753" y="9081"/>
                  </a:lnTo>
                  <a:lnTo>
                    <a:pt x="19753" y="8058"/>
                  </a:lnTo>
                  <a:cubicBezTo>
                    <a:pt x="19753" y="8058"/>
                    <a:pt x="18346" y="7290"/>
                    <a:pt x="18474" y="7162"/>
                  </a:cubicBezTo>
                  <a:close/>
                  <a:moveTo>
                    <a:pt x="24486" y="3837"/>
                  </a:moveTo>
                  <a:lnTo>
                    <a:pt x="24486" y="3837"/>
                  </a:lnTo>
                  <a:lnTo>
                    <a:pt x="25381" y="5500"/>
                  </a:lnTo>
                  <a:lnTo>
                    <a:pt x="26404" y="7034"/>
                  </a:lnTo>
                  <a:lnTo>
                    <a:pt x="26404" y="9337"/>
                  </a:lnTo>
                  <a:lnTo>
                    <a:pt x="26404" y="10360"/>
                  </a:lnTo>
                  <a:lnTo>
                    <a:pt x="25765" y="10360"/>
                  </a:lnTo>
                  <a:cubicBezTo>
                    <a:pt x="25765" y="10360"/>
                    <a:pt x="25765" y="10360"/>
                    <a:pt x="25765" y="10360"/>
                  </a:cubicBezTo>
                  <a:cubicBezTo>
                    <a:pt x="25765" y="10360"/>
                    <a:pt x="25765" y="10360"/>
                    <a:pt x="25765" y="9592"/>
                  </a:cubicBezTo>
                  <a:cubicBezTo>
                    <a:pt x="25765" y="8825"/>
                    <a:pt x="25765" y="8825"/>
                    <a:pt x="25765" y="8697"/>
                  </a:cubicBezTo>
                  <a:lnTo>
                    <a:pt x="25765" y="7802"/>
                  </a:lnTo>
                  <a:cubicBezTo>
                    <a:pt x="25765" y="7802"/>
                    <a:pt x="25765" y="6907"/>
                    <a:pt x="25765" y="6779"/>
                  </a:cubicBezTo>
                  <a:lnTo>
                    <a:pt x="25765" y="6779"/>
                  </a:lnTo>
                  <a:cubicBezTo>
                    <a:pt x="25765" y="6779"/>
                    <a:pt x="24102" y="4093"/>
                    <a:pt x="24230" y="3837"/>
                  </a:cubicBezTo>
                  <a:close/>
                  <a:moveTo>
                    <a:pt x="3510" y="70856"/>
                  </a:moveTo>
                  <a:cubicBezTo>
                    <a:pt x="3510" y="70856"/>
                    <a:pt x="3510" y="70856"/>
                    <a:pt x="3510" y="70856"/>
                  </a:cubicBezTo>
                  <a:cubicBezTo>
                    <a:pt x="3510" y="70856"/>
                    <a:pt x="3510" y="70856"/>
                    <a:pt x="2871" y="70856"/>
                  </a:cubicBezTo>
                  <a:cubicBezTo>
                    <a:pt x="2231" y="70856"/>
                    <a:pt x="2871" y="70856"/>
                    <a:pt x="2871" y="70856"/>
                  </a:cubicBezTo>
                  <a:close/>
                  <a:moveTo>
                    <a:pt x="824" y="82495"/>
                  </a:moveTo>
                  <a:cubicBezTo>
                    <a:pt x="824" y="82495"/>
                    <a:pt x="185" y="82495"/>
                    <a:pt x="57" y="82495"/>
                  </a:cubicBezTo>
                  <a:cubicBezTo>
                    <a:pt x="-71" y="82495"/>
                    <a:pt x="57" y="83262"/>
                    <a:pt x="57" y="83390"/>
                  </a:cubicBezTo>
                  <a:cubicBezTo>
                    <a:pt x="57" y="83518"/>
                    <a:pt x="696" y="83390"/>
                    <a:pt x="824" y="83390"/>
                  </a:cubicBezTo>
                  <a:cubicBezTo>
                    <a:pt x="952" y="83390"/>
                    <a:pt x="952" y="82623"/>
                    <a:pt x="569" y="82495"/>
                  </a:cubicBezTo>
                  <a:close/>
                  <a:moveTo>
                    <a:pt x="22311" y="32998"/>
                  </a:moveTo>
                  <a:cubicBezTo>
                    <a:pt x="22311" y="32998"/>
                    <a:pt x="21672" y="32998"/>
                    <a:pt x="21416" y="33637"/>
                  </a:cubicBezTo>
                  <a:cubicBezTo>
                    <a:pt x="21160" y="34277"/>
                    <a:pt x="21416" y="34405"/>
                    <a:pt x="21416" y="34533"/>
                  </a:cubicBezTo>
                  <a:cubicBezTo>
                    <a:pt x="21416" y="34661"/>
                    <a:pt x="22056" y="34533"/>
                    <a:pt x="22184" y="34533"/>
                  </a:cubicBezTo>
                  <a:cubicBezTo>
                    <a:pt x="22311" y="34533"/>
                    <a:pt x="22439" y="33126"/>
                    <a:pt x="22056" y="32998"/>
                  </a:cubicBezTo>
                  <a:close/>
                  <a:moveTo>
                    <a:pt x="38682" y="7418"/>
                  </a:moveTo>
                  <a:lnTo>
                    <a:pt x="38682" y="6651"/>
                  </a:lnTo>
                  <a:lnTo>
                    <a:pt x="37787" y="6651"/>
                  </a:lnTo>
                  <a:close/>
                  <a:moveTo>
                    <a:pt x="35868" y="12790"/>
                  </a:moveTo>
                  <a:lnTo>
                    <a:pt x="35868" y="12790"/>
                  </a:lnTo>
                  <a:lnTo>
                    <a:pt x="36508" y="12790"/>
                  </a:lnTo>
                  <a:lnTo>
                    <a:pt x="36508" y="12790"/>
                  </a:lnTo>
                  <a:lnTo>
                    <a:pt x="36508" y="12150"/>
                  </a:lnTo>
                  <a:lnTo>
                    <a:pt x="36508" y="12150"/>
                  </a:lnTo>
                  <a:cubicBezTo>
                    <a:pt x="36508" y="12150"/>
                    <a:pt x="36508" y="12150"/>
                    <a:pt x="36508" y="11511"/>
                  </a:cubicBezTo>
                  <a:close/>
                  <a:moveTo>
                    <a:pt x="44310" y="0"/>
                  </a:moveTo>
                  <a:cubicBezTo>
                    <a:pt x="44310" y="0"/>
                    <a:pt x="44310" y="0"/>
                    <a:pt x="44310" y="0"/>
                  </a:cubicBezTo>
                  <a:cubicBezTo>
                    <a:pt x="44310" y="0"/>
                    <a:pt x="44310" y="0"/>
                    <a:pt x="44310" y="0"/>
                  </a:cubicBezTo>
                  <a:cubicBezTo>
                    <a:pt x="44310" y="0"/>
                    <a:pt x="43670" y="0"/>
                    <a:pt x="44310" y="0"/>
                  </a:cubicBezTo>
                  <a:lnTo>
                    <a:pt x="44054" y="640"/>
                  </a:lnTo>
                  <a:close/>
                  <a:moveTo>
                    <a:pt x="44310" y="5755"/>
                  </a:moveTo>
                  <a:cubicBezTo>
                    <a:pt x="44310" y="5755"/>
                    <a:pt x="43542" y="5755"/>
                    <a:pt x="43414" y="5755"/>
                  </a:cubicBezTo>
                  <a:cubicBezTo>
                    <a:pt x="43171" y="6004"/>
                    <a:pt x="43171" y="6402"/>
                    <a:pt x="43414" y="6651"/>
                  </a:cubicBezTo>
                  <a:lnTo>
                    <a:pt x="44182" y="6651"/>
                  </a:lnTo>
                  <a:cubicBezTo>
                    <a:pt x="44182" y="6651"/>
                    <a:pt x="44693" y="6267"/>
                    <a:pt x="44310" y="6139"/>
                  </a:cubicBezTo>
                  <a:close/>
                  <a:moveTo>
                    <a:pt x="29985" y="79937"/>
                  </a:moveTo>
                  <a:cubicBezTo>
                    <a:pt x="29985" y="79937"/>
                    <a:pt x="29985" y="79937"/>
                    <a:pt x="29090" y="79937"/>
                  </a:cubicBezTo>
                  <a:cubicBezTo>
                    <a:pt x="28195" y="79937"/>
                    <a:pt x="29090" y="80704"/>
                    <a:pt x="29090" y="80832"/>
                  </a:cubicBezTo>
                  <a:cubicBezTo>
                    <a:pt x="29090" y="80960"/>
                    <a:pt x="29090" y="80832"/>
                    <a:pt x="29857" y="80832"/>
                  </a:cubicBezTo>
                  <a:cubicBezTo>
                    <a:pt x="30625" y="80832"/>
                    <a:pt x="30241" y="80320"/>
                    <a:pt x="29601" y="80320"/>
                  </a:cubicBezTo>
                  <a:close/>
                  <a:moveTo>
                    <a:pt x="39450" y="54357"/>
                  </a:moveTo>
                  <a:lnTo>
                    <a:pt x="40345" y="54357"/>
                  </a:lnTo>
                  <a:lnTo>
                    <a:pt x="40345" y="53078"/>
                  </a:lnTo>
                  <a:lnTo>
                    <a:pt x="39578" y="53078"/>
                  </a:lnTo>
                  <a:close/>
                  <a:moveTo>
                    <a:pt x="64262" y="11511"/>
                  </a:moveTo>
                  <a:lnTo>
                    <a:pt x="64262" y="12150"/>
                  </a:lnTo>
                  <a:lnTo>
                    <a:pt x="65285" y="11383"/>
                  </a:lnTo>
                  <a:lnTo>
                    <a:pt x="65285" y="11383"/>
                  </a:lnTo>
                  <a:lnTo>
                    <a:pt x="65285" y="11383"/>
                  </a:lnTo>
                  <a:lnTo>
                    <a:pt x="65285" y="11383"/>
                  </a:lnTo>
                  <a:lnTo>
                    <a:pt x="64390" y="11383"/>
                  </a:lnTo>
                  <a:lnTo>
                    <a:pt x="64390" y="11383"/>
                  </a:lnTo>
                  <a:cubicBezTo>
                    <a:pt x="64390" y="11383"/>
                    <a:pt x="64390" y="11383"/>
                    <a:pt x="64390" y="11383"/>
                  </a:cubicBezTo>
                  <a:lnTo>
                    <a:pt x="64390" y="11383"/>
                  </a:lnTo>
                  <a:close/>
                  <a:moveTo>
                    <a:pt x="49426" y="57938"/>
                  </a:moveTo>
                  <a:cubicBezTo>
                    <a:pt x="49426" y="57938"/>
                    <a:pt x="50065" y="57938"/>
                    <a:pt x="49426" y="58961"/>
                  </a:cubicBezTo>
                  <a:cubicBezTo>
                    <a:pt x="48786" y="59985"/>
                    <a:pt x="49426" y="58961"/>
                    <a:pt x="48531" y="58961"/>
                  </a:cubicBezTo>
                  <a:cubicBezTo>
                    <a:pt x="47635" y="58961"/>
                    <a:pt x="48531" y="58961"/>
                    <a:pt x="48531" y="57938"/>
                  </a:cubicBezTo>
                  <a:cubicBezTo>
                    <a:pt x="48531" y="56915"/>
                    <a:pt x="49042" y="58450"/>
                    <a:pt x="49426" y="58578"/>
                  </a:cubicBezTo>
                  <a:close/>
                  <a:moveTo>
                    <a:pt x="51728" y="50904"/>
                  </a:moveTo>
                  <a:lnTo>
                    <a:pt x="51728" y="50904"/>
                  </a:lnTo>
                  <a:cubicBezTo>
                    <a:pt x="51680" y="50650"/>
                    <a:pt x="51680" y="50390"/>
                    <a:pt x="51728" y="50136"/>
                  </a:cubicBezTo>
                  <a:lnTo>
                    <a:pt x="52879" y="51671"/>
                  </a:lnTo>
                  <a:lnTo>
                    <a:pt x="53775" y="53206"/>
                  </a:lnTo>
                  <a:cubicBezTo>
                    <a:pt x="53812" y="53802"/>
                    <a:pt x="53812" y="54400"/>
                    <a:pt x="53775" y="54997"/>
                  </a:cubicBezTo>
                  <a:cubicBezTo>
                    <a:pt x="53877" y="55589"/>
                    <a:pt x="53877" y="56195"/>
                    <a:pt x="53775" y="56787"/>
                  </a:cubicBezTo>
                  <a:lnTo>
                    <a:pt x="52879" y="56787"/>
                  </a:lnTo>
                  <a:lnTo>
                    <a:pt x="51728" y="56787"/>
                  </a:lnTo>
                  <a:lnTo>
                    <a:pt x="51728" y="55124"/>
                  </a:lnTo>
                  <a:lnTo>
                    <a:pt x="51728" y="55124"/>
                  </a:lnTo>
                  <a:cubicBezTo>
                    <a:pt x="51728" y="55124"/>
                    <a:pt x="51728" y="55124"/>
                    <a:pt x="51728" y="55124"/>
                  </a:cubicBezTo>
                  <a:cubicBezTo>
                    <a:pt x="51728" y="55124"/>
                    <a:pt x="51728" y="55124"/>
                    <a:pt x="51728" y="54357"/>
                  </a:cubicBezTo>
                  <a:cubicBezTo>
                    <a:pt x="51728" y="53590"/>
                    <a:pt x="51728" y="51799"/>
                    <a:pt x="51728" y="51799"/>
                  </a:cubicBezTo>
                  <a:close/>
                  <a:moveTo>
                    <a:pt x="63623" y="21743"/>
                  </a:moveTo>
                  <a:cubicBezTo>
                    <a:pt x="63623" y="21743"/>
                    <a:pt x="63623" y="21743"/>
                    <a:pt x="63623" y="21743"/>
                  </a:cubicBezTo>
                  <a:cubicBezTo>
                    <a:pt x="63623" y="21743"/>
                    <a:pt x="63623" y="21743"/>
                    <a:pt x="63623" y="21743"/>
                  </a:cubicBezTo>
                  <a:lnTo>
                    <a:pt x="63623" y="21743"/>
                  </a:lnTo>
                  <a:lnTo>
                    <a:pt x="64390" y="21743"/>
                  </a:lnTo>
                  <a:cubicBezTo>
                    <a:pt x="64677" y="21559"/>
                    <a:pt x="64900" y="21291"/>
                    <a:pt x="65029" y="20975"/>
                  </a:cubicBezTo>
                  <a:cubicBezTo>
                    <a:pt x="65029" y="20975"/>
                    <a:pt x="65029" y="20336"/>
                    <a:pt x="64390" y="20208"/>
                  </a:cubicBezTo>
                  <a:lnTo>
                    <a:pt x="63495" y="20208"/>
                  </a:lnTo>
                  <a:lnTo>
                    <a:pt x="63495" y="20208"/>
                  </a:lnTo>
                  <a:close/>
                  <a:moveTo>
                    <a:pt x="69250" y="13302"/>
                  </a:moveTo>
                  <a:cubicBezTo>
                    <a:pt x="69250" y="13302"/>
                    <a:pt x="69250" y="13302"/>
                    <a:pt x="69250" y="13302"/>
                  </a:cubicBezTo>
                  <a:cubicBezTo>
                    <a:pt x="69250" y="13302"/>
                    <a:pt x="69250" y="13302"/>
                    <a:pt x="69250" y="13302"/>
                  </a:cubicBezTo>
                  <a:cubicBezTo>
                    <a:pt x="69250" y="13302"/>
                    <a:pt x="69250" y="13302"/>
                    <a:pt x="69250" y="13302"/>
                  </a:cubicBezTo>
                  <a:close/>
                  <a:moveTo>
                    <a:pt x="56460" y="50264"/>
                  </a:moveTo>
                  <a:lnTo>
                    <a:pt x="55821" y="50264"/>
                  </a:lnTo>
                  <a:lnTo>
                    <a:pt x="55821" y="50264"/>
                  </a:lnTo>
                  <a:close/>
                  <a:moveTo>
                    <a:pt x="65413" y="24685"/>
                  </a:moveTo>
                  <a:cubicBezTo>
                    <a:pt x="65413" y="24685"/>
                    <a:pt x="65413" y="24685"/>
                    <a:pt x="65413" y="25708"/>
                  </a:cubicBezTo>
                  <a:cubicBezTo>
                    <a:pt x="65164" y="25952"/>
                    <a:pt x="64766" y="25952"/>
                    <a:pt x="64518" y="25708"/>
                  </a:cubicBezTo>
                  <a:cubicBezTo>
                    <a:pt x="64518" y="25708"/>
                    <a:pt x="64518" y="25708"/>
                    <a:pt x="64518" y="24812"/>
                  </a:cubicBezTo>
                  <a:cubicBezTo>
                    <a:pt x="64518" y="23917"/>
                    <a:pt x="65541" y="25324"/>
                    <a:pt x="65797" y="25452"/>
                  </a:cubicBezTo>
                  <a:close/>
                  <a:moveTo>
                    <a:pt x="57611" y="51288"/>
                  </a:moveTo>
                  <a:lnTo>
                    <a:pt x="57611" y="51288"/>
                  </a:lnTo>
                  <a:lnTo>
                    <a:pt x="57611" y="51288"/>
                  </a:lnTo>
                  <a:cubicBezTo>
                    <a:pt x="57611" y="51288"/>
                    <a:pt x="57611" y="51288"/>
                    <a:pt x="57611" y="51288"/>
                  </a:cubicBezTo>
                  <a:cubicBezTo>
                    <a:pt x="57611" y="51288"/>
                    <a:pt x="57867" y="51799"/>
                    <a:pt x="57995" y="51799"/>
                  </a:cubicBezTo>
                  <a:close/>
                  <a:moveTo>
                    <a:pt x="56460" y="54869"/>
                  </a:moveTo>
                  <a:lnTo>
                    <a:pt x="56460" y="55764"/>
                  </a:lnTo>
                  <a:cubicBezTo>
                    <a:pt x="56250" y="55809"/>
                    <a:pt x="56032" y="55809"/>
                    <a:pt x="55821" y="55764"/>
                  </a:cubicBezTo>
                  <a:cubicBezTo>
                    <a:pt x="55821" y="55764"/>
                    <a:pt x="55821" y="55764"/>
                    <a:pt x="55821" y="54869"/>
                  </a:cubicBezTo>
                  <a:cubicBezTo>
                    <a:pt x="55821" y="53973"/>
                    <a:pt x="56588" y="55508"/>
                    <a:pt x="56844" y="55636"/>
                  </a:cubicBezTo>
                  <a:close/>
                  <a:moveTo>
                    <a:pt x="73087" y="14197"/>
                  </a:moveTo>
                  <a:cubicBezTo>
                    <a:pt x="73087" y="14197"/>
                    <a:pt x="73087" y="14197"/>
                    <a:pt x="72448" y="14197"/>
                  </a:cubicBezTo>
                  <a:cubicBezTo>
                    <a:pt x="71808" y="14197"/>
                    <a:pt x="72448" y="14964"/>
                    <a:pt x="72448" y="15092"/>
                  </a:cubicBezTo>
                  <a:cubicBezTo>
                    <a:pt x="72448" y="15220"/>
                    <a:pt x="73215" y="15092"/>
                    <a:pt x="73343" y="15092"/>
                  </a:cubicBezTo>
                  <a:cubicBezTo>
                    <a:pt x="73471" y="15092"/>
                    <a:pt x="73982" y="15092"/>
                    <a:pt x="73471" y="14964"/>
                  </a:cubicBezTo>
                  <a:close/>
                  <a:moveTo>
                    <a:pt x="61321" y="52566"/>
                  </a:moveTo>
                  <a:cubicBezTo>
                    <a:pt x="61321" y="52566"/>
                    <a:pt x="61321" y="52566"/>
                    <a:pt x="61321" y="53462"/>
                  </a:cubicBezTo>
                  <a:cubicBezTo>
                    <a:pt x="61321" y="54357"/>
                    <a:pt x="61321" y="54229"/>
                    <a:pt x="61321" y="54101"/>
                  </a:cubicBezTo>
                  <a:cubicBezTo>
                    <a:pt x="61321" y="53973"/>
                    <a:pt x="60681" y="54101"/>
                    <a:pt x="61321" y="53078"/>
                  </a:cubicBezTo>
                  <a:cubicBezTo>
                    <a:pt x="61476" y="53113"/>
                    <a:pt x="61612" y="53204"/>
                    <a:pt x="61704" y="53334"/>
                  </a:cubicBezTo>
                  <a:close/>
                  <a:moveTo>
                    <a:pt x="44438" y="100401"/>
                  </a:moveTo>
                  <a:lnTo>
                    <a:pt x="45077" y="100401"/>
                  </a:lnTo>
                  <a:cubicBezTo>
                    <a:pt x="45214" y="100163"/>
                    <a:pt x="45214" y="99871"/>
                    <a:pt x="45077" y="99633"/>
                  </a:cubicBezTo>
                  <a:lnTo>
                    <a:pt x="45077" y="98866"/>
                  </a:lnTo>
                  <a:close/>
                  <a:moveTo>
                    <a:pt x="55821" y="92599"/>
                  </a:moveTo>
                  <a:cubicBezTo>
                    <a:pt x="55821" y="92599"/>
                    <a:pt x="55821" y="92599"/>
                    <a:pt x="55821" y="92599"/>
                  </a:cubicBezTo>
                  <a:lnTo>
                    <a:pt x="56460" y="92599"/>
                  </a:lnTo>
                  <a:lnTo>
                    <a:pt x="56460" y="92599"/>
                  </a:lnTo>
                  <a:lnTo>
                    <a:pt x="55693" y="92599"/>
                  </a:lnTo>
                  <a:close/>
                  <a:moveTo>
                    <a:pt x="54030" y="100017"/>
                  </a:moveTo>
                  <a:cubicBezTo>
                    <a:pt x="54030" y="100017"/>
                    <a:pt x="53390" y="100017"/>
                    <a:pt x="53135" y="100017"/>
                  </a:cubicBezTo>
                  <a:lnTo>
                    <a:pt x="54286" y="100017"/>
                  </a:lnTo>
                  <a:cubicBezTo>
                    <a:pt x="54286" y="100017"/>
                    <a:pt x="55181" y="100912"/>
                    <a:pt x="54414" y="100784"/>
                  </a:cubicBezTo>
                  <a:close/>
                  <a:moveTo>
                    <a:pt x="60553" y="85692"/>
                  </a:moveTo>
                  <a:cubicBezTo>
                    <a:pt x="60553" y="85692"/>
                    <a:pt x="60553" y="85692"/>
                    <a:pt x="60553" y="85692"/>
                  </a:cubicBezTo>
                  <a:cubicBezTo>
                    <a:pt x="60553" y="85692"/>
                    <a:pt x="60553" y="85692"/>
                    <a:pt x="59785" y="85692"/>
                  </a:cubicBezTo>
                  <a:cubicBezTo>
                    <a:pt x="59018" y="85692"/>
                    <a:pt x="59785" y="85692"/>
                    <a:pt x="59785" y="85692"/>
                  </a:cubicBezTo>
                  <a:cubicBezTo>
                    <a:pt x="59785" y="85692"/>
                    <a:pt x="60937" y="86204"/>
                    <a:pt x="60937" y="86460"/>
                  </a:cubicBezTo>
                  <a:close/>
                  <a:moveTo>
                    <a:pt x="80633" y="26859"/>
                  </a:moveTo>
                  <a:lnTo>
                    <a:pt x="82296" y="26859"/>
                  </a:lnTo>
                  <a:cubicBezTo>
                    <a:pt x="82938" y="26727"/>
                    <a:pt x="83547" y="26465"/>
                    <a:pt x="84086" y="26091"/>
                  </a:cubicBezTo>
                  <a:lnTo>
                    <a:pt x="84086" y="26091"/>
                  </a:lnTo>
                  <a:lnTo>
                    <a:pt x="84086" y="26091"/>
                  </a:lnTo>
                  <a:cubicBezTo>
                    <a:pt x="84329" y="26207"/>
                    <a:pt x="84611" y="26207"/>
                    <a:pt x="84854" y="26091"/>
                  </a:cubicBezTo>
                  <a:lnTo>
                    <a:pt x="84854" y="25324"/>
                  </a:lnTo>
                  <a:lnTo>
                    <a:pt x="84854" y="23917"/>
                  </a:lnTo>
                  <a:lnTo>
                    <a:pt x="84854" y="22638"/>
                  </a:lnTo>
                  <a:cubicBezTo>
                    <a:pt x="84854" y="22638"/>
                    <a:pt x="84854" y="21871"/>
                    <a:pt x="84854" y="21615"/>
                  </a:cubicBezTo>
                  <a:cubicBezTo>
                    <a:pt x="84854" y="21359"/>
                    <a:pt x="83063" y="21615"/>
                    <a:pt x="84086" y="21615"/>
                  </a:cubicBezTo>
                  <a:cubicBezTo>
                    <a:pt x="85237" y="21189"/>
                    <a:pt x="86443" y="20930"/>
                    <a:pt x="87668" y="20848"/>
                  </a:cubicBezTo>
                  <a:lnTo>
                    <a:pt x="85877" y="19057"/>
                  </a:lnTo>
                  <a:lnTo>
                    <a:pt x="87668" y="19057"/>
                  </a:lnTo>
                  <a:cubicBezTo>
                    <a:pt x="87668" y="19057"/>
                    <a:pt x="87668" y="19057"/>
                    <a:pt x="88563" y="18162"/>
                  </a:cubicBezTo>
                  <a:lnTo>
                    <a:pt x="89714" y="18162"/>
                  </a:lnTo>
                  <a:cubicBezTo>
                    <a:pt x="89714" y="18162"/>
                    <a:pt x="89714" y="18162"/>
                    <a:pt x="89714" y="17394"/>
                  </a:cubicBezTo>
                  <a:cubicBezTo>
                    <a:pt x="89775" y="17185"/>
                    <a:pt x="89775" y="16964"/>
                    <a:pt x="89714" y="16755"/>
                  </a:cubicBezTo>
                  <a:lnTo>
                    <a:pt x="91760" y="17394"/>
                  </a:lnTo>
                  <a:lnTo>
                    <a:pt x="91760" y="17394"/>
                  </a:lnTo>
                  <a:lnTo>
                    <a:pt x="90737" y="18290"/>
                  </a:lnTo>
                  <a:lnTo>
                    <a:pt x="89970" y="19185"/>
                  </a:lnTo>
                  <a:cubicBezTo>
                    <a:pt x="89970" y="19185"/>
                    <a:pt x="89970" y="19952"/>
                    <a:pt x="90609" y="20336"/>
                  </a:cubicBezTo>
                  <a:lnTo>
                    <a:pt x="93551" y="20336"/>
                  </a:lnTo>
                  <a:lnTo>
                    <a:pt x="93551" y="20336"/>
                  </a:lnTo>
                  <a:lnTo>
                    <a:pt x="93551" y="20336"/>
                  </a:lnTo>
                  <a:lnTo>
                    <a:pt x="94190" y="20336"/>
                  </a:lnTo>
                  <a:cubicBezTo>
                    <a:pt x="94190" y="20336"/>
                    <a:pt x="94190" y="20336"/>
                    <a:pt x="94190" y="20336"/>
                  </a:cubicBezTo>
                  <a:cubicBezTo>
                    <a:pt x="94171" y="20591"/>
                    <a:pt x="94171" y="20848"/>
                    <a:pt x="94190" y="21103"/>
                  </a:cubicBezTo>
                  <a:cubicBezTo>
                    <a:pt x="94168" y="21358"/>
                    <a:pt x="94168" y="21615"/>
                    <a:pt x="94190" y="21871"/>
                  </a:cubicBezTo>
                  <a:cubicBezTo>
                    <a:pt x="94190" y="22510"/>
                    <a:pt x="94190" y="22766"/>
                    <a:pt x="94190" y="22894"/>
                  </a:cubicBezTo>
                  <a:lnTo>
                    <a:pt x="96620" y="22894"/>
                  </a:lnTo>
                  <a:lnTo>
                    <a:pt x="96620" y="23789"/>
                  </a:lnTo>
                  <a:cubicBezTo>
                    <a:pt x="96620" y="23789"/>
                    <a:pt x="96620" y="24557"/>
                    <a:pt x="96620" y="24685"/>
                  </a:cubicBezTo>
                  <a:lnTo>
                    <a:pt x="96620" y="24685"/>
                  </a:lnTo>
                  <a:lnTo>
                    <a:pt x="96620" y="24685"/>
                  </a:lnTo>
                  <a:lnTo>
                    <a:pt x="98539" y="24685"/>
                  </a:lnTo>
                  <a:lnTo>
                    <a:pt x="100201" y="24685"/>
                  </a:lnTo>
                  <a:lnTo>
                    <a:pt x="101992" y="26603"/>
                  </a:lnTo>
                  <a:lnTo>
                    <a:pt x="103655" y="28394"/>
                  </a:lnTo>
                  <a:lnTo>
                    <a:pt x="100074" y="27242"/>
                  </a:lnTo>
                  <a:lnTo>
                    <a:pt x="100074" y="28649"/>
                  </a:lnTo>
                  <a:cubicBezTo>
                    <a:pt x="100074" y="28649"/>
                    <a:pt x="99434" y="29928"/>
                    <a:pt x="99050" y="30696"/>
                  </a:cubicBezTo>
                  <a:lnTo>
                    <a:pt x="98027" y="32614"/>
                  </a:lnTo>
                  <a:cubicBezTo>
                    <a:pt x="97841" y="33054"/>
                    <a:pt x="97628" y="33481"/>
                    <a:pt x="97388" y="33893"/>
                  </a:cubicBezTo>
                  <a:lnTo>
                    <a:pt x="97388" y="33893"/>
                  </a:lnTo>
                  <a:cubicBezTo>
                    <a:pt x="97203" y="34180"/>
                    <a:pt x="96936" y="34403"/>
                    <a:pt x="96620" y="34533"/>
                  </a:cubicBezTo>
                  <a:cubicBezTo>
                    <a:pt x="96620" y="34533"/>
                    <a:pt x="96620" y="34533"/>
                    <a:pt x="96620" y="34533"/>
                  </a:cubicBezTo>
                  <a:cubicBezTo>
                    <a:pt x="96620" y="34533"/>
                    <a:pt x="96620" y="34533"/>
                    <a:pt x="96620" y="33382"/>
                  </a:cubicBezTo>
                  <a:cubicBezTo>
                    <a:pt x="96596" y="33041"/>
                    <a:pt x="96596" y="32699"/>
                    <a:pt x="96620" y="32358"/>
                  </a:cubicBezTo>
                  <a:cubicBezTo>
                    <a:pt x="96620" y="32358"/>
                    <a:pt x="96620" y="31719"/>
                    <a:pt x="96620" y="30951"/>
                  </a:cubicBezTo>
                  <a:cubicBezTo>
                    <a:pt x="96577" y="30441"/>
                    <a:pt x="96577" y="29927"/>
                    <a:pt x="96620" y="29417"/>
                  </a:cubicBezTo>
                  <a:cubicBezTo>
                    <a:pt x="96595" y="29076"/>
                    <a:pt x="96595" y="28734"/>
                    <a:pt x="96620" y="28394"/>
                  </a:cubicBezTo>
                  <a:cubicBezTo>
                    <a:pt x="96709" y="28102"/>
                    <a:pt x="96709" y="27790"/>
                    <a:pt x="96620" y="27498"/>
                  </a:cubicBezTo>
                  <a:lnTo>
                    <a:pt x="96620" y="27498"/>
                  </a:lnTo>
                  <a:cubicBezTo>
                    <a:pt x="96273" y="27760"/>
                    <a:pt x="96007" y="28115"/>
                    <a:pt x="95853" y="28522"/>
                  </a:cubicBezTo>
                  <a:lnTo>
                    <a:pt x="94958" y="29417"/>
                  </a:lnTo>
                  <a:lnTo>
                    <a:pt x="93551" y="30184"/>
                  </a:lnTo>
                  <a:lnTo>
                    <a:pt x="92272" y="30184"/>
                  </a:lnTo>
                  <a:lnTo>
                    <a:pt x="92272" y="31591"/>
                  </a:lnTo>
                  <a:lnTo>
                    <a:pt x="91632" y="33254"/>
                  </a:lnTo>
                  <a:cubicBezTo>
                    <a:pt x="91632" y="33254"/>
                    <a:pt x="91632" y="33254"/>
                    <a:pt x="91632" y="33254"/>
                  </a:cubicBezTo>
                  <a:cubicBezTo>
                    <a:pt x="91632" y="33254"/>
                    <a:pt x="91632" y="33254"/>
                    <a:pt x="91632" y="33254"/>
                  </a:cubicBezTo>
                  <a:lnTo>
                    <a:pt x="90609" y="33254"/>
                  </a:lnTo>
                  <a:lnTo>
                    <a:pt x="89586" y="33254"/>
                  </a:lnTo>
                  <a:lnTo>
                    <a:pt x="88947" y="33254"/>
                  </a:lnTo>
                  <a:cubicBezTo>
                    <a:pt x="89022" y="32874"/>
                    <a:pt x="89022" y="32483"/>
                    <a:pt x="88947" y="32103"/>
                  </a:cubicBezTo>
                  <a:cubicBezTo>
                    <a:pt x="88933" y="31805"/>
                    <a:pt x="88933" y="31506"/>
                    <a:pt x="88947" y="31207"/>
                  </a:cubicBezTo>
                  <a:lnTo>
                    <a:pt x="88179" y="31207"/>
                  </a:lnTo>
                  <a:cubicBezTo>
                    <a:pt x="88179" y="31207"/>
                    <a:pt x="87540" y="31207"/>
                    <a:pt x="87540" y="31207"/>
                  </a:cubicBezTo>
                  <a:lnTo>
                    <a:pt x="86261" y="32103"/>
                  </a:lnTo>
                  <a:lnTo>
                    <a:pt x="85238" y="32998"/>
                  </a:lnTo>
                  <a:lnTo>
                    <a:pt x="84342" y="32998"/>
                  </a:lnTo>
                  <a:cubicBezTo>
                    <a:pt x="84342" y="32998"/>
                    <a:pt x="84342" y="32998"/>
                    <a:pt x="84342" y="32998"/>
                  </a:cubicBezTo>
                  <a:cubicBezTo>
                    <a:pt x="84342" y="32998"/>
                    <a:pt x="84342" y="32998"/>
                    <a:pt x="84342" y="32998"/>
                  </a:cubicBezTo>
                  <a:lnTo>
                    <a:pt x="82935" y="32998"/>
                  </a:lnTo>
                  <a:cubicBezTo>
                    <a:pt x="82168" y="32998"/>
                    <a:pt x="81656" y="32998"/>
                    <a:pt x="81656" y="32998"/>
                  </a:cubicBezTo>
                  <a:lnTo>
                    <a:pt x="81656" y="32998"/>
                  </a:lnTo>
                  <a:cubicBezTo>
                    <a:pt x="81656" y="32998"/>
                    <a:pt x="81017" y="32998"/>
                    <a:pt x="81017" y="32231"/>
                  </a:cubicBezTo>
                  <a:lnTo>
                    <a:pt x="81017" y="32231"/>
                  </a:lnTo>
                  <a:lnTo>
                    <a:pt x="80761" y="27626"/>
                  </a:lnTo>
                  <a:close/>
                  <a:moveTo>
                    <a:pt x="84214" y="20975"/>
                  </a:moveTo>
                  <a:cubicBezTo>
                    <a:pt x="84214" y="20975"/>
                    <a:pt x="84214" y="20975"/>
                    <a:pt x="84214" y="20975"/>
                  </a:cubicBezTo>
                  <a:cubicBezTo>
                    <a:pt x="84214" y="20975"/>
                    <a:pt x="84214" y="20975"/>
                    <a:pt x="84214" y="20975"/>
                  </a:cubicBezTo>
                  <a:cubicBezTo>
                    <a:pt x="84174" y="21285"/>
                    <a:pt x="84325" y="21589"/>
                    <a:pt x="84598" y="21743"/>
                  </a:cubicBezTo>
                  <a:close/>
                  <a:moveTo>
                    <a:pt x="62599" y="86460"/>
                  </a:moveTo>
                  <a:cubicBezTo>
                    <a:pt x="62599" y="86460"/>
                    <a:pt x="63239" y="86460"/>
                    <a:pt x="62599" y="87355"/>
                  </a:cubicBezTo>
                  <a:cubicBezTo>
                    <a:pt x="61960" y="88250"/>
                    <a:pt x="62599" y="88122"/>
                    <a:pt x="61704" y="87355"/>
                  </a:cubicBezTo>
                  <a:cubicBezTo>
                    <a:pt x="60809" y="86588"/>
                    <a:pt x="61704" y="87355"/>
                    <a:pt x="61704" y="86460"/>
                  </a:cubicBezTo>
                  <a:cubicBezTo>
                    <a:pt x="61704" y="85564"/>
                    <a:pt x="62727" y="87099"/>
                    <a:pt x="62983" y="87227"/>
                  </a:cubicBezTo>
                  <a:close/>
                  <a:moveTo>
                    <a:pt x="88179" y="24557"/>
                  </a:moveTo>
                  <a:lnTo>
                    <a:pt x="88179" y="24557"/>
                  </a:lnTo>
                  <a:lnTo>
                    <a:pt x="88179" y="25196"/>
                  </a:lnTo>
                  <a:lnTo>
                    <a:pt x="89330" y="24045"/>
                  </a:lnTo>
                  <a:lnTo>
                    <a:pt x="90737" y="22766"/>
                  </a:lnTo>
                  <a:lnTo>
                    <a:pt x="90737" y="22126"/>
                  </a:lnTo>
                  <a:lnTo>
                    <a:pt x="90737" y="22126"/>
                  </a:lnTo>
                  <a:cubicBezTo>
                    <a:pt x="90425" y="22575"/>
                    <a:pt x="90035" y="22965"/>
                    <a:pt x="89586" y="23277"/>
                  </a:cubicBezTo>
                  <a:cubicBezTo>
                    <a:pt x="89228" y="23767"/>
                    <a:pt x="88797" y="24199"/>
                    <a:pt x="88307" y="24557"/>
                  </a:cubicBezTo>
                  <a:lnTo>
                    <a:pt x="88307" y="24557"/>
                  </a:lnTo>
                  <a:close/>
                  <a:moveTo>
                    <a:pt x="64134" y="95413"/>
                  </a:moveTo>
                  <a:lnTo>
                    <a:pt x="64902" y="95413"/>
                  </a:lnTo>
                  <a:lnTo>
                    <a:pt x="64902" y="94517"/>
                  </a:lnTo>
                  <a:close/>
                  <a:moveTo>
                    <a:pt x="66180" y="96052"/>
                  </a:moveTo>
                  <a:lnTo>
                    <a:pt x="67076" y="96052"/>
                  </a:lnTo>
                  <a:lnTo>
                    <a:pt x="65541" y="96052"/>
                  </a:lnTo>
                  <a:close/>
                  <a:moveTo>
                    <a:pt x="66180" y="103982"/>
                  </a:moveTo>
                  <a:cubicBezTo>
                    <a:pt x="66180" y="103982"/>
                    <a:pt x="66180" y="103982"/>
                    <a:pt x="66180" y="104877"/>
                  </a:cubicBezTo>
                  <a:cubicBezTo>
                    <a:pt x="66180" y="105772"/>
                    <a:pt x="66180" y="104877"/>
                    <a:pt x="66180" y="104877"/>
                  </a:cubicBezTo>
                  <a:cubicBezTo>
                    <a:pt x="66180" y="104877"/>
                    <a:pt x="65541" y="104877"/>
                    <a:pt x="66180" y="103854"/>
                  </a:cubicBezTo>
                  <a:cubicBezTo>
                    <a:pt x="66324" y="104177"/>
                    <a:pt x="66179" y="104555"/>
                    <a:pt x="65856" y="104698"/>
                  </a:cubicBezTo>
                  <a:cubicBezTo>
                    <a:pt x="65797" y="104725"/>
                    <a:pt x="65733" y="104742"/>
                    <a:pt x="65669" y="104749"/>
                  </a:cubicBezTo>
                  <a:close/>
                  <a:moveTo>
                    <a:pt x="73471" y="92215"/>
                  </a:moveTo>
                  <a:cubicBezTo>
                    <a:pt x="73514" y="91961"/>
                    <a:pt x="73514" y="91702"/>
                    <a:pt x="73471" y="91448"/>
                  </a:cubicBezTo>
                  <a:cubicBezTo>
                    <a:pt x="73471" y="91448"/>
                    <a:pt x="73471" y="90680"/>
                    <a:pt x="73471" y="90552"/>
                  </a:cubicBezTo>
                  <a:cubicBezTo>
                    <a:pt x="73471" y="90425"/>
                    <a:pt x="73471" y="89913"/>
                    <a:pt x="73471" y="89273"/>
                  </a:cubicBezTo>
                  <a:lnTo>
                    <a:pt x="73471" y="88250"/>
                  </a:lnTo>
                  <a:lnTo>
                    <a:pt x="75005" y="88250"/>
                  </a:lnTo>
                  <a:lnTo>
                    <a:pt x="76412" y="88890"/>
                  </a:lnTo>
                  <a:lnTo>
                    <a:pt x="77180" y="88890"/>
                  </a:lnTo>
                  <a:cubicBezTo>
                    <a:pt x="77180" y="88890"/>
                    <a:pt x="77180" y="88890"/>
                    <a:pt x="77180" y="88890"/>
                  </a:cubicBezTo>
                  <a:cubicBezTo>
                    <a:pt x="77180" y="88890"/>
                    <a:pt x="77180" y="90552"/>
                    <a:pt x="76029" y="90680"/>
                  </a:cubicBezTo>
                  <a:lnTo>
                    <a:pt x="74750" y="90680"/>
                  </a:lnTo>
                  <a:lnTo>
                    <a:pt x="74750" y="90680"/>
                  </a:lnTo>
                  <a:lnTo>
                    <a:pt x="74750" y="91320"/>
                  </a:lnTo>
                  <a:lnTo>
                    <a:pt x="76029" y="92727"/>
                  </a:lnTo>
                  <a:cubicBezTo>
                    <a:pt x="76387" y="92977"/>
                    <a:pt x="76656" y="93335"/>
                    <a:pt x="76796" y="93750"/>
                  </a:cubicBezTo>
                  <a:cubicBezTo>
                    <a:pt x="76857" y="93959"/>
                    <a:pt x="76857" y="94180"/>
                    <a:pt x="76796" y="94389"/>
                  </a:cubicBezTo>
                  <a:lnTo>
                    <a:pt x="75645" y="94389"/>
                  </a:lnTo>
                  <a:lnTo>
                    <a:pt x="74622" y="94389"/>
                  </a:lnTo>
                  <a:lnTo>
                    <a:pt x="74622" y="94389"/>
                  </a:lnTo>
                  <a:lnTo>
                    <a:pt x="73727" y="95157"/>
                  </a:lnTo>
                  <a:lnTo>
                    <a:pt x="73087" y="95157"/>
                  </a:lnTo>
                  <a:lnTo>
                    <a:pt x="72192" y="94517"/>
                  </a:lnTo>
                  <a:lnTo>
                    <a:pt x="71424" y="93878"/>
                  </a:lnTo>
                  <a:close/>
                  <a:moveTo>
                    <a:pt x="97132" y="27626"/>
                  </a:moveTo>
                  <a:cubicBezTo>
                    <a:pt x="97376" y="27875"/>
                    <a:pt x="97376" y="28273"/>
                    <a:pt x="97132" y="28522"/>
                  </a:cubicBezTo>
                  <a:cubicBezTo>
                    <a:pt x="97132" y="28521"/>
                    <a:pt x="97132" y="29289"/>
                    <a:pt x="96109" y="28521"/>
                  </a:cubicBezTo>
                  <a:cubicBezTo>
                    <a:pt x="95086" y="27754"/>
                    <a:pt x="96109" y="28521"/>
                    <a:pt x="96109" y="27626"/>
                  </a:cubicBezTo>
                  <a:cubicBezTo>
                    <a:pt x="96109" y="26731"/>
                    <a:pt x="96237" y="28266"/>
                    <a:pt x="96620" y="28394"/>
                  </a:cubicBezTo>
                  <a:close/>
                  <a:moveTo>
                    <a:pt x="99050" y="25963"/>
                  </a:moveTo>
                  <a:cubicBezTo>
                    <a:pt x="99050" y="25963"/>
                    <a:pt x="99050" y="25963"/>
                    <a:pt x="99050" y="26987"/>
                  </a:cubicBezTo>
                  <a:cubicBezTo>
                    <a:pt x="99050" y="28010"/>
                    <a:pt x="99050" y="27754"/>
                    <a:pt x="98027" y="26987"/>
                  </a:cubicBezTo>
                  <a:cubicBezTo>
                    <a:pt x="97004" y="26219"/>
                    <a:pt x="98027" y="26987"/>
                    <a:pt x="98027" y="26091"/>
                  </a:cubicBezTo>
                  <a:cubicBezTo>
                    <a:pt x="98027" y="25196"/>
                    <a:pt x="98283" y="26219"/>
                    <a:pt x="98539" y="26219"/>
                  </a:cubicBezTo>
                  <a:close/>
                  <a:moveTo>
                    <a:pt x="83319" y="89913"/>
                  </a:moveTo>
                  <a:lnTo>
                    <a:pt x="83319" y="89913"/>
                  </a:lnTo>
                  <a:lnTo>
                    <a:pt x="83319" y="89913"/>
                  </a:lnTo>
                  <a:lnTo>
                    <a:pt x="83319" y="89913"/>
                  </a:lnTo>
                  <a:lnTo>
                    <a:pt x="83319" y="89913"/>
                  </a:lnTo>
                  <a:lnTo>
                    <a:pt x="83319" y="90552"/>
                  </a:lnTo>
                  <a:lnTo>
                    <a:pt x="83319" y="91576"/>
                  </a:lnTo>
                  <a:lnTo>
                    <a:pt x="83319" y="92727"/>
                  </a:lnTo>
                  <a:lnTo>
                    <a:pt x="83319" y="93494"/>
                  </a:lnTo>
                  <a:cubicBezTo>
                    <a:pt x="83026" y="93570"/>
                    <a:pt x="82717" y="93570"/>
                    <a:pt x="82424" y="93494"/>
                  </a:cubicBezTo>
                  <a:lnTo>
                    <a:pt x="81273" y="93494"/>
                  </a:lnTo>
                  <a:cubicBezTo>
                    <a:pt x="81371" y="93073"/>
                    <a:pt x="81371" y="92636"/>
                    <a:pt x="81273" y="92215"/>
                  </a:cubicBezTo>
                  <a:cubicBezTo>
                    <a:pt x="81273" y="92215"/>
                    <a:pt x="81273" y="90808"/>
                    <a:pt x="81273" y="90041"/>
                  </a:cubicBezTo>
                  <a:cubicBezTo>
                    <a:pt x="81211" y="89360"/>
                    <a:pt x="81211" y="88675"/>
                    <a:pt x="81273" y="87994"/>
                  </a:cubicBezTo>
                  <a:lnTo>
                    <a:pt x="81273" y="90169"/>
                  </a:lnTo>
                  <a:lnTo>
                    <a:pt x="81273" y="89273"/>
                  </a:lnTo>
                  <a:close/>
                </a:path>
              </a:pathLst>
            </a:custGeom>
            <a:solidFill>
              <a:srgbClr val="FF725E"/>
            </a:solidFill>
            <a:ln w="12783" cap="flat">
              <a:noFill/>
              <a:prstDash val="solid"/>
              <a:miter/>
            </a:ln>
          </p:spPr>
          <p:txBody>
            <a:bodyPr rtlCol="0" anchor="ctr"/>
            <a:lstStyle/>
            <a:p>
              <a:endParaRPr lang="en-US"/>
            </a:p>
          </p:txBody>
        </p:sp>
        <p:sp>
          <p:nvSpPr>
            <p:cNvPr id="1374" name="Freeform: Shape 1373">
              <a:extLst>
                <a:ext uri="{FF2B5EF4-FFF2-40B4-BE49-F238E27FC236}">
                  <a16:creationId xmlns:a16="http://schemas.microsoft.com/office/drawing/2014/main" id="{D56EB870-B13F-1343-7D43-52FF4341557A}"/>
                </a:ext>
              </a:extLst>
            </p:cNvPr>
            <p:cNvSpPr/>
            <p:nvPr/>
          </p:nvSpPr>
          <p:spPr>
            <a:xfrm>
              <a:off x="4733999" y="6311842"/>
              <a:ext cx="85097" cy="61452"/>
            </a:xfrm>
            <a:custGeom>
              <a:avLst/>
              <a:gdLst>
                <a:gd name="connsiteX0" fmla="*/ 45 w 85097"/>
                <a:gd name="connsiteY0" fmla="*/ 44186 h 61452"/>
                <a:gd name="connsiteX1" fmla="*/ 45 w 85097"/>
                <a:gd name="connsiteY1" fmla="*/ 43291 h 61452"/>
                <a:gd name="connsiteX2" fmla="*/ 45 w 85097"/>
                <a:gd name="connsiteY2" fmla="*/ 42268 h 61452"/>
                <a:gd name="connsiteX3" fmla="*/ 45 w 85097"/>
                <a:gd name="connsiteY3" fmla="*/ 41244 h 61452"/>
                <a:gd name="connsiteX4" fmla="*/ 45 w 85097"/>
                <a:gd name="connsiteY4" fmla="*/ 40093 h 61452"/>
                <a:gd name="connsiteX5" fmla="*/ 45 w 85097"/>
                <a:gd name="connsiteY5" fmla="*/ 39198 h 61452"/>
                <a:gd name="connsiteX6" fmla="*/ 45 w 85097"/>
                <a:gd name="connsiteY6" fmla="*/ 37535 h 61452"/>
                <a:gd name="connsiteX7" fmla="*/ 45 w 85097"/>
                <a:gd name="connsiteY7" fmla="*/ 36512 h 61452"/>
                <a:gd name="connsiteX8" fmla="*/ 45 w 85097"/>
                <a:gd name="connsiteY8" fmla="*/ 35233 h 61452"/>
                <a:gd name="connsiteX9" fmla="*/ 45 w 85097"/>
                <a:gd name="connsiteY9" fmla="*/ 33826 h 61452"/>
                <a:gd name="connsiteX10" fmla="*/ 45 w 85097"/>
                <a:gd name="connsiteY10" fmla="*/ 33187 h 61452"/>
                <a:gd name="connsiteX11" fmla="*/ 45 w 85097"/>
                <a:gd name="connsiteY11" fmla="*/ 32419 h 61452"/>
                <a:gd name="connsiteX12" fmla="*/ 45 w 85097"/>
                <a:gd name="connsiteY12" fmla="*/ 31396 h 61452"/>
                <a:gd name="connsiteX13" fmla="*/ 45 w 85097"/>
                <a:gd name="connsiteY13" fmla="*/ 31396 h 61452"/>
                <a:gd name="connsiteX14" fmla="*/ 813 w 85097"/>
                <a:gd name="connsiteY14" fmla="*/ 30757 h 61452"/>
                <a:gd name="connsiteX15" fmla="*/ 1836 w 85097"/>
                <a:gd name="connsiteY15" fmla="*/ 30117 h 61452"/>
                <a:gd name="connsiteX16" fmla="*/ 2475 w 85097"/>
                <a:gd name="connsiteY16" fmla="*/ 30117 h 61452"/>
                <a:gd name="connsiteX17" fmla="*/ 4138 w 85097"/>
                <a:gd name="connsiteY17" fmla="*/ 30117 h 61452"/>
                <a:gd name="connsiteX18" fmla="*/ 5545 w 85097"/>
                <a:gd name="connsiteY18" fmla="*/ 30117 h 61452"/>
                <a:gd name="connsiteX19" fmla="*/ 7591 w 85097"/>
                <a:gd name="connsiteY19" fmla="*/ 30117 h 61452"/>
                <a:gd name="connsiteX20" fmla="*/ 9254 w 85097"/>
                <a:gd name="connsiteY20" fmla="*/ 30117 h 61452"/>
                <a:gd name="connsiteX21" fmla="*/ 11044 w 85097"/>
                <a:gd name="connsiteY21" fmla="*/ 30117 h 61452"/>
                <a:gd name="connsiteX22" fmla="*/ 11812 w 85097"/>
                <a:gd name="connsiteY22" fmla="*/ 30117 h 61452"/>
                <a:gd name="connsiteX23" fmla="*/ 12579 w 85097"/>
                <a:gd name="connsiteY23" fmla="*/ 30117 h 61452"/>
                <a:gd name="connsiteX24" fmla="*/ 15649 w 85097"/>
                <a:gd name="connsiteY24" fmla="*/ 30117 h 61452"/>
                <a:gd name="connsiteX25" fmla="*/ 16544 w 85097"/>
                <a:gd name="connsiteY25" fmla="*/ 30117 h 61452"/>
                <a:gd name="connsiteX26" fmla="*/ 17439 w 85097"/>
                <a:gd name="connsiteY26" fmla="*/ 30117 h 61452"/>
                <a:gd name="connsiteX27" fmla="*/ 19486 w 85097"/>
                <a:gd name="connsiteY27" fmla="*/ 30117 h 61452"/>
                <a:gd name="connsiteX28" fmla="*/ 20893 w 85097"/>
                <a:gd name="connsiteY28" fmla="*/ 30117 h 61452"/>
                <a:gd name="connsiteX29" fmla="*/ 20893 w 85097"/>
                <a:gd name="connsiteY29" fmla="*/ 31141 h 61452"/>
                <a:gd name="connsiteX30" fmla="*/ 20893 w 85097"/>
                <a:gd name="connsiteY30" fmla="*/ 32292 h 61452"/>
                <a:gd name="connsiteX31" fmla="*/ 20893 w 85097"/>
                <a:gd name="connsiteY31" fmla="*/ 32292 h 61452"/>
                <a:gd name="connsiteX32" fmla="*/ 21532 w 85097"/>
                <a:gd name="connsiteY32" fmla="*/ 32292 h 61452"/>
                <a:gd name="connsiteX33" fmla="*/ 22172 w 85097"/>
                <a:gd name="connsiteY33" fmla="*/ 32292 h 61452"/>
                <a:gd name="connsiteX34" fmla="*/ 22939 w 85097"/>
                <a:gd name="connsiteY34" fmla="*/ 32292 h 61452"/>
                <a:gd name="connsiteX35" fmla="*/ 22939 w 85097"/>
                <a:gd name="connsiteY35" fmla="*/ 31652 h 61452"/>
                <a:gd name="connsiteX36" fmla="*/ 23579 w 85097"/>
                <a:gd name="connsiteY36" fmla="*/ 30757 h 61452"/>
                <a:gd name="connsiteX37" fmla="*/ 24857 w 85097"/>
                <a:gd name="connsiteY37" fmla="*/ 30757 h 61452"/>
                <a:gd name="connsiteX38" fmla="*/ 26009 w 85097"/>
                <a:gd name="connsiteY38" fmla="*/ 30757 h 61452"/>
                <a:gd name="connsiteX39" fmla="*/ 27032 w 85097"/>
                <a:gd name="connsiteY39" fmla="*/ 30757 h 61452"/>
                <a:gd name="connsiteX40" fmla="*/ 27927 w 85097"/>
                <a:gd name="connsiteY40" fmla="*/ 31652 h 61452"/>
                <a:gd name="connsiteX41" fmla="*/ 27927 w 85097"/>
                <a:gd name="connsiteY41" fmla="*/ 31652 h 61452"/>
                <a:gd name="connsiteX42" fmla="*/ 27927 w 85097"/>
                <a:gd name="connsiteY42" fmla="*/ 31652 h 61452"/>
                <a:gd name="connsiteX43" fmla="*/ 31125 w 85097"/>
                <a:gd name="connsiteY43" fmla="*/ 31652 h 61452"/>
                <a:gd name="connsiteX44" fmla="*/ 32531 w 85097"/>
                <a:gd name="connsiteY44" fmla="*/ 31652 h 61452"/>
                <a:gd name="connsiteX45" fmla="*/ 36624 w 85097"/>
                <a:gd name="connsiteY45" fmla="*/ 31652 h 61452"/>
                <a:gd name="connsiteX46" fmla="*/ 37647 w 85097"/>
                <a:gd name="connsiteY46" fmla="*/ 31652 h 61452"/>
                <a:gd name="connsiteX47" fmla="*/ 38798 w 85097"/>
                <a:gd name="connsiteY47" fmla="*/ 31652 h 61452"/>
                <a:gd name="connsiteX48" fmla="*/ 38799 w 85097"/>
                <a:gd name="connsiteY48" fmla="*/ 31652 h 61452"/>
                <a:gd name="connsiteX49" fmla="*/ 38799 w 85097"/>
                <a:gd name="connsiteY49" fmla="*/ 31652 h 61452"/>
                <a:gd name="connsiteX50" fmla="*/ 38799 w 85097"/>
                <a:gd name="connsiteY50" fmla="*/ 31652 h 61452"/>
                <a:gd name="connsiteX51" fmla="*/ 38799 w 85097"/>
                <a:gd name="connsiteY51" fmla="*/ 32292 h 61452"/>
                <a:gd name="connsiteX52" fmla="*/ 38799 w 85097"/>
                <a:gd name="connsiteY52" fmla="*/ 32292 h 61452"/>
                <a:gd name="connsiteX53" fmla="*/ 40077 w 85097"/>
                <a:gd name="connsiteY53" fmla="*/ 32292 h 61452"/>
                <a:gd name="connsiteX54" fmla="*/ 40077 w 85097"/>
                <a:gd name="connsiteY54" fmla="*/ 32292 h 61452"/>
                <a:gd name="connsiteX55" fmla="*/ 40845 w 85097"/>
                <a:gd name="connsiteY55" fmla="*/ 32292 h 61452"/>
                <a:gd name="connsiteX56" fmla="*/ 43659 w 85097"/>
                <a:gd name="connsiteY56" fmla="*/ 33315 h 61452"/>
                <a:gd name="connsiteX57" fmla="*/ 46217 w 85097"/>
                <a:gd name="connsiteY57" fmla="*/ 34210 h 61452"/>
                <a:gd name="connsiteX58" fmla="*/ 48007 w 85097"/>
                <a:gd name="connsiteY58" fmla="*/ 34210 h 61452"/>
                <a:gd name="connsiteX59" fmla="*/ 49670 w 85097"/>
                <a:gd name="connsiteY59" fmla="*/ 34210 h 61452"/>
                <a:gd name="connsiteX60" fmla="*/ 49670 w 85097"/>
                <a:gd name="connsiteY60" fmla="*/ 34210 h 61452"/>
                <a:gd name="connsiteX61" fmla="*/ 49670 w 85097"/>
                <a:gd name="connsiteY61" fmla="*/ 34210 h 61452"/>
                <a:gd name="connsiteX62" fmla="*/ 49670 w 85097"/>
                <a:gd name="connsiteY62" fmla="*/ 34210 h 61452"/>
                <a:gd name="connsiteX63" fmla="*/ 49670 w 85097"/>
                <a:gd name="connsiteY63" fmla="*/ 34210 h 61452"/>
                <a:gd name="connsiteX64" fmla="*/ 49670 w 85097"/>
                <a:gd name="connsiteY64" fmla="*/ 34210 h 61452"/>
                <a:gd name="connsiteX65" fmla="*/ 50437 w 85097"/>
                <a:gd name="connsiteY65" fmla="*/ 34210 h 61452"/>
                <a:gd name="connsiteX66" fmla="*/ 51077 w 85097"/>
                <a:gd name="connsiteY66" fmla="*/ 34210 h 61452"/>
                <a:gd name="connsiteX67" fmla="*/ 51077 w 85097"/>
                <a:gd name="connsiteY67" fmla="*/ 34210 h 61452"/>
                <a:gd name="connsiteX68" fmla="*/ 51077 w 85097"/>
                <a:gd name="connsiteY68" fmla="*/ 34210 h 61452"/>
                <a:gd name="connsiteX69" fmla="*/ 51077 w 85097"/>
                <a:gd name="connsiteY69" fmla="*/ 35489 h 61452"/>
                <a:gd name="connsiteX70" fmla="*/ 51077 w 85097"/>
                <a:gd name="connsiteY70" fmla="*/ 36768 h 61452"/>
                <a:gd name="connsiteX71" fmla="*/ 51077 w 85097"/>
                <a:gd name="connsiteY71" fmla="*/ 37663 h 61452"/>
                <a:gd name="connsiteX72" fmla="*/ 51077 w 85097"/>
                <a:gd name="connsiteY72" fmla="*/ 38431 h 61452"/>
                <a:gd name="connsiteX73" fmla="*/ 57983 w 85097"/>
                <a:gd name="connsiteY73" fmla="*/ 40861 h 61452"/>
                <a:gd name="connsiteX74" fmla="*/ 59518 w 85097"/>
                <a:gd name="connsiteY74" fmla="*/ 39326 h 61452"/>
                <a:gd name="connsiteX75" fmla="*/ 60925 w 85097"/>
                <a:gd name="connsiteY75" fmla="*/ 38047 h 61452"/>
                <a:gd name="connsiteX76" fmla="*/ 60925 w 85097"/>
                <a:gd name="connsiteY76" fmla="*/ 38047 h 61452"/>
                <a:gd name="connsiteX77" fmla="*/ 61692 w 85097"/>
                <a:gd name="connsiteY77" fmla="*/ 38047 h 61452"/>
                <a:gd name="connsiteX78" fmla="*/ 63355 w 85097"/>
                <a:gd name="connsiteY78" fmla="*/ 39198 h 61452"/>
                <a:gd name="connsiteX79" fmla="*/ 64890 w 85097"/>
                <a:gd name="connsiteY79" fmla="*/ 39965 h 61452"/>
                <a:gd name="connsiteX80" fmla="*/ 65529 w 85097"/>
                <a:gd name="connsiteY80" fmla="*/ 40605 h 61452"/>
                <a:gd name="connsiteX81" fmla="*/ 66297 w 85097"/>
                <a:gd name="connsiteY81" fmla="*/ 40605 h 61452"/>
                <a:gd name="connsiteX82" fmla="*/ 69238 w 85097"/>
                <a:gd name="connsiteY82" fmla="*/ 41756 h 61452"/>
                <a:gd name="connsiteX83" fmla="*/ 69238 w 85097"/>
                <a:gd name="connsiteY83" fmla="*/ 41756 h 61452"/>
                <a:gd name="connsiteX84" fmla="*/ 69238 w 85097"/>
                <a:gd name="connsiteY84" fmla="*/ 41756 h 61452"/>
                <a:gd name="connsiteX85" fmla="*/ 69238 w 85097"/>
                <a:gd name="connsiteY85" fmla="*/ 43419 h 61452"/>
                <a:gd name="connsiteX86" fmla="*/ 69238 w 85097"/>
                <a:gd name="connsiteY86" fmla="*/ 44953 h 61452"/>
                <a:gd name="connsiteX87" fmla="*/ 69878 w 85097"/>
                <a:gd name="connsiteY87" fmla="*/ 46105 h 61452"/>
                <a:gd name="connsiteX88" fmla="*/ 69878 w 85097"/>
                <a:gd name="connsiteY88" fmla="*/ 47256 h 61452"/>
                <a:gd name="connsiteX89" fmla="*/ 69878 w 85097"/>
                <a:gd name="connsiteY89" fmla="*/ 48407 h 61452"/>
                <a:gd name="connsiteX90" fmla="*/ 69878 w 85097"/>
                <a:gd name="connsiteY90" fmla="*/ 49430 h 61452"/>
                <a:gd name="connsiteX91" fmla="*/ 68855 w 85097"/>
                <a:gd name="connsiteY91" fmla="*/ 50325 h 61452"/>
                <a:gd name="connsiteX92" fmla="*/ 68855 w 85097"/>
                <a:gd name="connsiteY92" fmla="*/ 51093 h 61452"/>
                <a:gd name="connsiteX93" fmla="*/ 69622 w 85097"/>
                <a:gd name="connsiteY93" fmla="*/ 51732 h 61452"/>
                <a:gd name="connsiteX94" fmla="*/ 68343 w 85097"/>
                <a:gd name="connsiteY94" fmla="*/ 55441 h 61452"/>
                <a:gd name="connsiteX95" fmla="*/ 68343 w 85097"/>
                <a:gd name="connsiteY95" fmla="*/ 56337 h 61452"/>
                <a:gd name="connsiteX96" fmla="*/ 68343 w 85097"/>
                <a:gd name="connsiteY96" fmla="*/ 56336 h 61452"/>
                <a:gd name="connsiteX97" fmla="*/ 68343 w 85097"/>
                <a:gd name="connsiteY97" fmla="*/ 56976 h 61452"/>
                <a:gd name="connsiteX98" fmla="*/ 68343 w 85097"/>
                <a:gd name="connsiteY98" fmla="*/ 56976 h 61452"/>
                <a:gd name="connsiteX99" fmla="*/ 68343 w 85097"/>
                <a:gd name="connsiteY99" fmla="*/ 56976 h 61452"/>
                <a:gd name="connsiteX100" fmla="*/ 69238 w 85097"/>
                <a:gd name="connsiteY100" fmla="*/ 55953 h 61452"/>
                <a:gd name="connsiteX101" fmla="*/ 70262 w 85097"/>
                <a:gd name="connsiteY101" fmla="*/ 55058 h 61452"/>
                <a:gd name="connsiteX102" fmla="*/ 71157 w 85097"/>
                <a:gd name="connsiteY102" fmla="*/ 55058 h 61452"/>
                <a:gd name="connsiteX103" fmla="*/ 71924 w 85097"/>
                <a:gd name="connsiteY103" fmla="*/ 55058 h 61452"/>
                <a:gd name="connsiteX104" fmla="*/ 71924 w 85097"/>
                <a:gd name="connsiteY104" fmla="*/ 55058 h 61452"/>
                <a:gd name="connsiteX105" fmla="*/ 72564 w 85097"/>
                <a:gd name="connsiteY105" fmla="*/ 55058 h 61452"/>
                <a:gd name="connsiteX106" fmla="*/ 71924 w 85097"/>
                <a:gd name="connsiteY106" fmla="*/ 56209 h 61452"/>
                <a:gd name="connsiteX107" fmla="*/ 71029 w 85097"/>
                <a:gd name="connsiteY107" fmla="*/ 57232 h 61452"/>
                <a:gd name="connsiteX108" fmla="*/ 70134 w 85097"/>
                <a:gd name="connsiteY108" fmla="*/ 58127 h 61452"/>
                <a:gd name="connsiteX109" fmla="*/ 69238 w 85097"/>
                <a:gd name="connsiteY109" fmla="*/ 59022 h 61452"/>
                <a:gd name="connsiteX110" fmla="*/ 69238 w 85097"/>
                <a:gd name="connsiteY110" fmla="*/ 59790 h 61452"/>
                <a:gd name="connsiteX111" fmla="*/ 69238 w 85097"/>
                <a:gd name="connsiteY111" fmla="*/ 60557 h 61452"/>
                <a:gd name="connsiteX112" fmla="*/ 68343 w 85097"/>
                <a:gd name="connsiteY112" fmla="*/ 60557 h 61452"/>
                <a:gd name="connsiteX113" fmla="*/ 74994 w 85097"/>
                <a:gd name="connsiteY113" fmla="*/ 60557 h 61452"/>
                <a:gd name="connsiteX114" fmla="*/ 74994 w 85097"/>
                <a:gd name="connsiteY114" fmla="*/ 59662 h 61452"/>
                <a:gd name="connsiteX115" fmla="*/ 74994 w 85097"/>
                <a:gd name="connsiteY115" fmla="*/ 58895 h 61452"/>
                <a:gd name="connsiteX116" fmla="*/ 74098 w 85097"/>
                <a:gd name="connsiteY116" fmla="*/ 58895 h 61452"/>
                <a:gd name="connsiteX117" fmla="*/ 73075 w 85097"/>
                <a:gd name="connsiteY117" fmla="*/ 58895 h 61452"/>
                <a:gd name="connsiteX118" fmla="*/ 73075 w 85097"/>
                <a:gd name="connsiteY118" fmla="*/ 57615 h 61452"/>
                <a:gd name="connsiteX119" fmla="*/ 73075 w 85097"/>
                <a:gd name="connsiteY119" fmla="*/ 57615 h 61452"/>
                <a:gd name="connsiteX120" fmla="*/ 70773 w 85097"/>
                <a:gd name="connsiteY120" fmla="*/ 57615 h 61452"/>
                <a:gd name="connsiteX121" fmla="*/ 69750 w 85097"/>
                <a:gd name="connsiteY121" fmla="*/ 57615 h 61452"/>
                <a:gd name="connsiteX122" fmla="*/ 68983 w 85097"/>
                <a:gd name="connsiteY122" fmla="*/ 56976 h 61452"/>
                <a:gd name="connsiteX123" fmla="*/ 68983 w 85097"/>
                <a:gd name="connsiteY123" fmla="*/ 56209 h 61452"/>
                <a:gd name="connsiteX124" fmla="*/ 69750 w 85097"/>
                <a:gd name="connsiteY124" fmla="*/ 56209 h 61452"/>
                <a:gd name="connsiteX125" fmla="*/ 70517 w 85097"/>
                <a:gd name="connsiteY125" fmla="*/ 56209 h 61452"/>
                <a:gd name="connsiteX126" fmla="*/ 70517 w 85097"/>
                <a:gd name="connsiteY126" fmla="*/ 56209 h 61452"/>
                <a:gd name="connsiteX127" fmla="*/ 70517 w 85097"/>
                <a:gd name="connsiteY127" fmla="*/ 55569 h 61452"/>
                <a:gd name="connsiteX128" fmla="*/ 70517 w 85097"/>
                <a:gd name="connsiteY128" fmla="*/ 55569 h 61452"/>
                <a:gd name="connsiteX129" fmla="*/ 70517 w 85097"/>
                <a:gd name="connsiteY129" fmla="*/ 55569 h 61452"/>
                <a:gd name="connsiteX130" fmla="*/ 69878 w 85097"/>
                <a:gd name="connsiteY130" fmla="*/ 55569 h 61452"/>
                <a:gd name="connsiteX131" fmla="*/ 69878 w 85097"/>
                <a:gd name="connsiteY131" fmla="*/ 55569 h 61452"/>
                <a:gd name="connsiteX132" fmla="*/ 68727 w 85097"/>
                <a:gd name="connsiteY132" fmla="*/ 56336 h 61452"/>
                <a:gd name="connsiteX133" fmla="*/ 67448 w 85097"/>
                <a:gd name="connsiteY133" fmla="*/ 57360 h 61452"/>
                <a:gd name="connsiteX134" fmla="*/ 67448 w 85097"/>
                <a:gd name="connsiteY134" fmla="*/ 57360 h 61452"/>
                <a:gd name="connsiteX135" fmla="*/ 67448 w 85097"/>
                <a:gd name="connsiteY135" fmla="*/ 57360 h 61452"/>
                <a:gd name="connsiteX136" fmla="*/ 67448 w 85097"/>
                <a:gd name="connsiteY136" fmla="*/ 57360 h 61452"/>
                <a:gd name="connsiteX137" fmla="*/ 67448 w 85097"/>
                <a:gd name="connsiteY137" fmla="*/ 57360 h 61452"/>
                <a:gd name="connsiteX138" fmla="*/ 67448 w 85097"/>
                <a:gd name="connsiteY138" fmla="*/ 56336 h 61452"/>
                <a:gd name="connsiteX139" fmla="*/ 67448 w 85097"/>
                <a:gd name="connsiteY139" fmla="*/ 55697 h 61452"/>
                <a:gd name="connsiteX140" fmla="*/ 67448 w 85097"/>
                <a:gd name="connsiteY140" fmla="*/ 55697 h 61452"/>
                <a:gd name="connsiteX141" fmla="*/ 67448 w 85097"/>
                <a:gd name="connsiteY141" fmla="*/ 56464 h 61452"/>
                <a:gd name="connsiteX142" fmla="*/ 67448 w 85097"/>
                <a:gd name="connsiteY142" fmla="*/ 57104 h 61452"/>
                <a:gd name="connsiteX143" fmla="*/ 66169 w 85097"/>
                <a:gd name="connsiteY143" fmla="*/ 57743 h 61452"/>
                <a:gd name="connsiteX144" fmla="*/ 65146 w 85097"/>
                <a:gd name="connsiteY144" fmla="*/ 58511 h 61452"/>
                <a:gd name="connsiteX145" fmla="*/ 65146 w 85097"/>
                <a:gd name="connsiteY145" fmla="*/ 57615 h 61452"/>
                <a:gd name="connsiteX146" fmla="*/ 65146 w 85097"/>
                <a:gd name="connsiteY146" fmla="*/ 56848 h 61452"/>
                <a:gd name="connsiteX147" fmla="*/ 65146 w 85097"/>
                <a:gd name="connsiteY147" fmla="*/ 56848 h 61452"/>
                <a:gd name="connsiteX148" fmla="*/ 65146 w 85097"/>
                <a:gd name="connsiteY148" fmla="*/ 56848 h 61452"/>
                <a:gd name="connsiteX149" fmla="*/ 64250 w 85097"/>
                <a:gd name="connsiteY149" fmla="*/ 56848 h 61452"/>
                <a:gd name="connsiteX150" fmla="*/ 63483 w 85097"/>
                <a:gd name="connsiteY150" fmla="*/ 56848 h 61452"/>
                <a:gd name="connsiteX151" fmla="*/ 62588 w 85097"/>
                <a:gd name="connsiteY151" fmla="*/ 56848 h 61452"/>
                <a:gd name="connsiteX152" fmla="*/ 62588 w 85097"/>
                <a:gd name="connsiteY152" fmla="*/ 56848 h 61452"/>
                <a:gd name="connsiteX153" fmla="*/ 62588 w 85097"/>
                <a:gd name="connsiteY153" fmla="*/ 56848 h 61452"/>
                <a:gd name="connsiteX154" fmla="*/ 60030 w 85097"/>
                <a:gd name="connsiteY154" fmla="*/ 56848 h 61452"/>
                <a:gd name="connsiteX155" fmla="*/ 60030 w 85097"/>
                <a:gd name="connsiteY155" fmla="*/ 56209 h 61452"/>
                <a:gd name="connsiteX156" fmla="*/ 60030 w 85097"/>
                <a:gd name="connsiteY156" fmla="*/ 56209 h 61452"/>
                <a:gd name="connsiteX157" fmla="*/ 58878 w 85097"/>
                <a:gd name="connsiteY157" fmla="*/ 56209 h 61452"/>
                <a:gd name="connsiteX158" fmla="*/ 57727 w 85097"/>
                <a:gd name="connsiteY158" fmla="*/ 56209 h 61452"/>
                <a:gd name="connsiteX159" fmla="*/ 57727 w 85097"/>
                <a:gd name="connsiteY159" fmla="*/ 55569 h 61452"/>
                <a:gd name="connsiteX160" fmla="*/ 57727 w 85097"/>
                <a:gd name="connsiteY160" fmla="*/ 54674 h 61452"/>
                <a:gd name="connsiteX161" fmla="*/ 56576 w 85097"/>
                <a:gd name="connsiteY161" fmla="*/ 54674 h 61452"/>
                <a:gd name="connsiteX162" fmla="*/ 55809 w 85097"/>
                <a:gd name="connsiteY162" fmla="*/ 54674 h 61452"/>
                <a:gd name="connsiteX163" fmla="*/ 53891 w 85097"/>
                <a:gd name="connsiteY163" fmla="*/ 54674 h 61452"/>
                <a:gd name="connsiteX164" fmla="*/ 52484 w 85097"/>
                <a:gd name="connsiteY164" fmla="*/ 54674 h 61452"/>
                <a:gd name="connsiteX165" fmla="*/ 50053 w 85097"/>
                <a:gd name="connsiteY165" fmla="*/ 54674 h 61452"/>
                <a:gd name="connsiteX166" fmla="*/ 47496 w 85097"/>
                <a:gd name="connsiteY166" fmla="*/ 54674 h 61452"/>
                <a:gd name="connsiteX167" fmla="*/ 44554 w 85097"/>
                <a:gd name="connsiteY167" fmla="*/ 54674 h 61452"/>
                <a:gd name="connsiteX168" fmla="*/ 43019 w 85097"/>
                <a:gd name="connsiteY168" fmla="*/ 54674 h 61452"/>
                <a:gd name="connsiteX169" fmla="*/ 41740 w 85097"/>
                <a:gd name="connsiteY169" fmla="*/ 54674 h 61452"/>
                <a:gd name="connsiteX170" fmla="*/ 40717 w 85097"/>
                <a:gd name="connsiteY170" fmla="*/ 54674 h 61452"/>
                <a:gd name="connsiteX171" fmla="*/ 38926 w 85097"/>
                <a:gd name="connsiteY171" fmla="*/ 55441 h 61452"/>
                <a:gd name="connsiteX172" fmla="*/ 38287 w 85097"/>
                <a:gd name="connsiteY172" fmla="*/ 55441 h 61452"/>
                <a:gd name="connsiteX173" fmla="*/ 37392 w 85097"/>
                <a:gd name="connsiteY173" fmla="*/ 55441 h 61452"/>
                <a:gd name="connsiteX174" fmla="*/ 36624 w 85097"/>
                <a:gd name="connsiteY174" fmla="*/ 55441 h 61452"/>
                <a:gd name="connsiteX175" fmla="*/ 35857 w 85097"/>
                <a:gd name="connsiteY175" fmla="*/ 55441 h 61452"/>
                <a:gd name="connsiteX176" fmla="*/ 34578 w 85097"/>
                <a:gd name="connsiteY176" fmla="*/ 55441 h 61452"/>
                <a:gd name="connsiteX177" fmla="*/ 33299 w 85097"/>
                <a:gd name="connsiteY177" fmla="*/ 55441 h 61452"/>
                <a:gd name="connsiteX178" fmla="*/ 31764 w 85097"/>
                <a:gd name="connsiteY178" fmla="*/ 55441 h 61452"/>
                <a:gd name="connsiteX179" fmla="*/ 30869 w 85097"/>
                <a:gd name="connsiteY179" fmla="*/ 55441 h 61452"/>
                <a:gd name="connsiteX180" fmla="*/ 29718 w 85097"/>
                <a:gd name="connsiteY180" fmla="*/ 54674 h 61452"/>
                <a:gd name="connsiteX181" fmla="*/ 28567 w 85097"/>
                <a:gd name="connsiteY181" fmla="*/ 54034 h 61452"/>
                <a:gd name="connsiteX182" fmla="*/ 28567 w 85097"/>
                <a:gd name="connsiteY182" fmla="*/ 54034 h 61452"/>
                <a:gd name="connsiteX183" fmla="*/ 27544 w 85097"/>
                <a:gd name="connsiteY183" fmla="*/ 54034 h 61452"/>
                <a:gd name="connsiteX184" fmla="*/ 26520 w 85097"/>
                <a:gd name="connsiteY184" fmla="*/ 54034 h 61452"/>
                <a:gd name="connsiteX185" fmla="*/ 26520 w 85097"/>
                <a:gd name="connsiteY185" fmla="*/ 54034 h 61452"/>
                <a:gd name="connsiteX186" fmla="*/ 26520 w 85097"/>
                <a:gd name="connsiteY186" fmla="*/ 54034 h 61452"/>
                <a:gd name="connsiteX187" fmla="*/ 26520 w 85097"/>
                <a:gd name="connsiteY187" fmla="*/ 54034 h 61452"/>
                <a:gd name="connsiteX188" fmla="*/ 26520 w 85097"/>
                <a:gd name="connsiteY188" fmla="*/ 54034 h 61452"/>
                <a:gd name="connsiteX189" fmla="*/ 25625 w 85097"/>
                <a:gd name="connsiteY189" fmla="*/ 53395 h 61452"/>
                <a:gd name="connsiteX190" fmla="*/ 24730 w 85097"/>
                <a:gd name="connsiteY190" fmla="*/ 53395 h 61452"/>
                <a:gd name="connsiteX191" fmla="*/ 24730 w 85097"/>
                <a:gd name="connsiteY191" fmla="*/ 53395 h 61452"/>
                <a:gd name="connsiteX192" fmla="*/ 24730 w 85097"/>
                <a:gd name="connsiteY192" fmla="*/ 53395 h 61452"/>
                <a:gd name="connsiteX193" fmla="*/ 24730 w 85097"/>
                <a:gd name="connsiteY193" fmla="*/ 53395 h 61452"/>
                <a:gd name="connsiteX194" fmla="*/ 24730 w 85097"/>
                <a:gd name="connsiteY194" fmla="*/ 53395 h 61452"/>
                <a:gd name="connsiteX195" fmla="*/ 24730 w 85097"/>
                <a:gd name="connsiteY195" fmla="*/ 53395 h 61452"/>
                <a:gd name="connsiteX196" fmla="*/ 24730 w 85097"/>
                <a:gd name="connsiteY196" fmla="*/ 53395 h 61452"/>
                <a:gd name="connsiteX197" fmla="*/ 23323 w 85097"/>
                <a:gd name="connsiteY197" fmla="*/ 53395 h 61452"/>
                <a:gd name="connsiteX198" fmla="*/ 22044 w 85097"/>
                <a:gd name="connsiteY198" fmla="*/ 53395 h 61452"/>
                <a:gd name="connsiteX199" fmla="*/ 21276 w 85097"/>
                <a:gd name="connsiteY199" fmla="*/ 53395 h 61452"/>
                <a:gd name="connsiteX200" fmla="*/ 20637 w 85097"/>
                <a:gd name="connsiteY200" fmla="*/ 53395 h 61452"/>
                <a:gd name="connsiteX201" fmla="*/ 20637 w 85097"/>
                <a:gd name="connsiteY201" fmla="*/ 53395 h 61452"/>
                <a:gd name="connsiteX202" fmla="*/ 19230 w 85097"/>
                <a:gd name="connsiteY202" fmla="*/ 53395 h 61452"/>
                <a:gd name="connsiteX203" fmla="*/ 18462 w 85097"/>
                <a:gd name="connsiteY203" fmla="*/ 53395 h 61452"/>
                <a:gd name="connsiteX204" fmla="*/ 12835 w 85097"/>
                <a:gd name="connsiteY204" fmla="*/ 51476 h 61452"/>
                <a:gd name="connsiteX205" fmla="*/ 13858 w 85097"/>
                <a:gd name="connsiteY205" fmla="*/ 50453 h 61452"/>
                <a:gd name="connsiteX206" fmla="*/ 14881 w 85097"/>
                <a:gd name="connsiteY206" fmla="*/ 49430 h 61452"/>
                <a:gd name="connsiteX207" fmla="*/ 14881 w 85097"/>
                <a:gd name="connsiteY207" fmla="*/ 49430 h 61452"/>
                <a:gd name="connsiteX208" fmla="*/ 14881 w 85097"/>
                <a:gd name="connsiteY208" fmla="*/ 49430 h 61452"/>
                <a:gd name="connsiteX209" fmla="*/ 14242 w 85097"/>
                <a:gd name="connsiteY209" fmla="*/ 10933 h 61452"/>
                <a:gd name="connsiteX210" fmla="*/ 14242 w 85097"/>
                <a:gd name="connsiteY210" fmla="*/ 9909 h 61452"/>
                <a:gd name="connsiteX211" fmla="*/ 15009 w 85097"/>
                <a:gd name="connsiteY211" fmla="*/ 8374 h 61452"/>
                <a:gd name="connsiteX212" fmla="*/ 15777 w 85097"/>
                <a:gd name="connsiteY212" fmla="*/ 6712 h 61452"/>
                <a:gd name="connsiteX213" fmla="*/ 15777 w 85097"/>
                <a:gd name="connsiteY213" fmla="*/ 5433 h 61452"/>
                <a:gd name="connsiteX214" fmla="*/ 15777 w 85097"/>
                <a:gd name="connsiteY214" fmla="*/ 4793 h 61452"/>
                <a:gd name="connsiteX215" fmla="*/ 15777 w 85097"/>
                <a:gd name="connsiteY215" fmla="*/ 3642 h 61452"/>
                <a:gd name="connsiteX216" fmla="*/ 15777 w 85097"/>
                <a:gd name="connsiteY216" fmla="*/ 2363 h 61452"/>
                <a:gd name="connsiteX217" fmla="*/ 15777 w 85097"/>
                <a:gd name="connsiteY217" fmla="*/ 1596 h 61452"/>
                <a:gd name="connsiteX218" fmla="*/ 15777 w 85097"/>
                <a:gd name="connsiteY218" fmla="*/ 828 h 61452"/>
                <a:gd name="connsiteX219" fmla="*/ 16544 w 85097"/>
                <a:gd name="connsiteY219" fmla="*/ 61 h 61452"/>
                <a:gd name="connsiteX220" fmla="*/ 18846 w 85097"/>
                <a:gd name="connsiteY220" fmla="*/ 61 h 61452"/>
                <a:gd name="connsiteX221" fmla="*/ 19869 w 85097"/>
                <a:gd name="connsiteY221" fmla="*/ 61 h 61452"/>
                <a:gd name="connsiteX222" fmla="*/ 19870 w 85097"/>
                <a:gd name="connsiteY222" fmla="*/ 61 h 61452"/>
                <a:gd name="connsiteX223" fmla="*/ 19870 w 85097"/>
                <a:gd name="connsiteY223" fmla="*/ 61 h 61452"/>
                <a:gd name="connsiteX224" fmla="*/ 20637 w 85097"/>
                <a:gd name="connsiteY224" fmla="*/ 1340 h 61452"/>
                <a:gd name="connsiteX225" fmla="*/ 21660 w 85097"/>
                <a:gd name="connsiteY225" fmla="*/ 2491 h 61452"/>
                <a:gd name="connsiteX226" fmla="*/ 23067 w 85097"/>
                <a:gd name="connsiteY226" fmla="*/ 3642 h 61452"/>
                <a:gd name="connsiteX227" fmla="*/ 23067 w 85097"/>
                <a:gd name="connsiteY227" fmla="*/ 3642 h 61452"/>
                <a:gd name="connsiteX228" fmla="*/ 23067 w 85097"/>
                <a:gd name="connsiteY228" fmla="*/ 3642 h 61452"/>
                <a:gd name="connsiteX229" fmla="*/ 23962 w 85097"/>
                <a:gd name="connsiteY229" fmla="*/ 2875 h 61452"/>
                <a:gd name="connsiteX230" fmla="*/ 24730 w 85097"/>
                <a:gd name="connsiteY230" fmla="*/ 2235 h 61452"/>
                <a:gd name="connsiteX231" fmla="*/ 25753 w 85097"/>
                <a:gd name="connsiteY231" fmla="*/ 2235 h 61452"/>
                <a:gd name="connsiteX232" fmla="*/ 26648 w 85097"/>
                <a:gd name="connsiteY232" fmla="*/ 3003 h 61452"/>
                <a:gd name="connsiteX233" fmla="*/ 26648 w 85097"/>
                <a:gd name="connsiteY233" fmla="*/ 3003 h 61452"/>
                <a:gd name="connsiteX234" fmla="*/ 26648 w 85097"/>
                <a:gd name="connsiteY234" fmla="*/ 2363 h 61452"/>
                <a:gd name="connsiteX235" fmla="*/ 26648 w 85097"/>
                <a:gd name="connsiteY235" fmla="*/ 1340 h 61452"/>
                <a:gd name="connsiteX236" fmla="*/ 27544 w 85097"/>
                <a:gd name="connsiteY236" fmla="*/ 1340 h 61452"/>
                <a:gd name="connsiteX237" fmla="*/ 28311 w 85097"/>
                <a:gd name="connsiteY237" fmla="*/ 1340 h 61452"/>
                <a:gd name="connsiteX238" fmla="*/ 28311 w 85097"/>
                <a:gd name="connsiteY238" fmla="*/ 1340 h 61452"/>
                <a:gd name="connsiteX239" fmla="*/ 28311 w 85097"/>
                <a:gd name="connsiteY239" fmla="*/ 1340 h 61452"/>
                <a:gd name="connsiteX240" fmla="*/ 28311 w 85097"/>
                <a:gd name="connsiteY240" fmla="*/ 2107 h 61452"/>
                <a:gd name="connsiteX241" fmla="*/ 28311 w 85097"/>
                <a:gd name="connsiteY241" fmla="*/ 2875 h 61452"/>
                <a:gd name="connsiteX242" fmla="*/ 28311 w 85097"/>
                <a:gd name="connsiteY242" fmla="*/ 2875 h 61452"/>
                <a:gd name="connsiteX243" fmla="*/ 29334 w 85097"/>
                <a:gd name="connsiteY243" fmla="*/ 2875 h 61452"/>
                <a:gd name="connsiteX244" fmla="*/ 29334 w 85097"/>
                <a:gd name="connsiteY244" fmla="*/ 2875 h 61452"/>
                <a:gd name="connsiteX245" fmla="*/ 30613 w 85097"/>
                <a:gd name="connsiteY245" fmla="*/ 2875 h 61452"/>
                <a:gd name="connsiteX246" fmla="*/ 31252 w 85097"/>
                <a:gd name="connsiteY246" fmla="*/ 2875 h 61452"/>
                <a:gd name="connsiteX247" fmla="*/ 31252 w 85097"/>
                <a:gd name="connsiteY247" fmla="*/ 2875 h 61452"/>
                <a:gd name="connsiteX248" fmla="*/ 31892 w 85097"/>
                <a:gd name="connsiteY248" fmla="*/ 2875 h 61452"/>
                <a:gd name="connsiteX249" fmla="*/ 31892 w 85097"/>
                <a:gd name="connsiteY249" fmla="*/ 2875 h 61452"/>
                <a:gd name="connsiteX250" fmla="*/ 31892 w 85097"/>
                <a:gd name="connsiteY250" fmla="*/ 3642 h 61452"/>
                <a:gd name="connsiteX251" fmla="*/ 31892 w 85097"/>
                <a:gd name="connsiteY251" fmla="*/ 4410 h 61452"/>
                <a:gd name="connsiteX252" fmla="*/ 31892 w 85097"/>
                <a:gd name="connsiteY252" fmla="*/ 5177 h 61452"/>
                <a:gd name="connsiteX253" fmla="*/ 32659 w 85097"/>
                <a:gd name="connsiteY253" fmla="*/ 5177 h 61452"/>
                <a:gd name="connsiteX254" fmla="*/ 33427 w 85097"/>
                <a:gd name="connsiteY254" fmla="*/ 5177 h 61452"/>
                <a:gd name="connsiteX255" fmla="*/ 33427 w 85097"/>
                <a:gd name="connsiteY255" fmla="*/ 5177 h 61452"/>
                <a:gd name="connsiteX256" fmla="*/ 33427 w 85097"/>
                <a:gd name="connsiteY256" fmla="*/ 5177 h 61452"/>
                <a:gd name="connsiteX257" fmla="*/ 33427 w 85097"/>
                <a:gd name="connsiteY257" fmla="*/ 5177 h 61452"/>
                <a:gd name="connsiteX258" fmla="*/ 33427 w 85097"/>
                <a:gd name="connsiteY258" fmla="*/ 5816 h 61452"/>
                <a:gd name="connsiteX259" fmla="*/ 34066 w 85097"/>
                <a:gd name="connsiteY259" fmla="*/ 5816 h 61452"/>
                <a:gd name="connsiteX260" fmla="*/ 34833 w 85097"/>
                <a:gd name="connsiteY260" fmla="*/ 5816 h 61452"/>
                <a:gd name="connsiteX261" fmla="*/ 34833 w 85097"/>
                <a:gd name="connsiteY261" fmla="*/ 5816 h 61452"/>
                <a:gd name="connsiteX262" fmla="*/ 34833 w 85097"/>
                <a:gd name="connsiteY262" fmla="*/ 5816 h 61452"/>
                <a:gd name="connsiteX263" fmla="*/ 36113 w 85097"/>
                <a:gd name="connsiteY263" fmla="*/ 5816 h 61452"/>
                <a:gd name="connsiteX264" fmla="*/ 38159 w 85097"/>
                <a:gd name="connsiteY264" fmla="*/ 5816 h 61452"/>
                <a:gd name="connsiteX265" fmla="*/ 38159 w 85097"/>
                <a:gd name="connsiteY265" fmla="*/ 6584 h 61452"/>
                <a:gd name="connsiteX266" fmla="*/ 38159 w 85097"/>
                <a:gd name="connsiteY266" fmla="*/ 6584 h 61452"/>
                <a:gd name="connsiteX267" fmla="*/ 38159 w 85097"/>
                <a:gd name="connsiteY267" fmla="*/ 6584 h 61452"/>
                <a:gd name="connsiteX268" fmla="*/ 38159 w 85097"/>
                <a:gd name="connsiteY268" fmla="*/ 6584 h 61452"/>
                <a:gd name="connsiteX269" fmla="*/ 40461 w 85097"/>
                <a:gd name="connsiteY269" fmla="*/ 6584 h 61452"/>
                <a:gd name="connsiteX270" fmla="*/ 44426 w 85097"/>
                <a:gd name="connsiteY270" fmla="*/ 6584 h 61452"/>
                <a:gd name="connsiteX271" fmla="*/ 45194 w 85097"/>
                <a:gd name="connsiteY271" fmla="*/ 6584 h 61452"/>
                <a:gd name="connsiteX272" fmla="*/ 46728 w 85097"/>
                <a:gd name="connsiteY272" fmla="*/ 5816 h 61452"/>
                <a:gd name="connsiteX273" fmla="*/ 48135 w 85097"/>
                <a:gd name="connsiteY273" fmla="*/ 5049 h 61452"/>
                <a:gd name="connsiteX274" fmla="*/ 48135 w 85097"/>
                <a:gd name="connsiteY274" fmla="*/ 5049 h 61452"/>
                <a:gd name="connsiteX275" fmla="*/ 48135 w 85097"/>
                <a:gd name="connsiteY275" fmla="*/ 5049 h 61452"/>
                <a:gd name="connsiteX276" fmla="*/ 48775 w 85097"/>
                <a:gd name="connsiteY276" fmla="*/ 5049 h 61452"/>
                <a:gd name="connsiteX277" fmla="*/ 50181 w 85097"/>
                <a:gd name="connsiteY277" fmla="*/ 5049 h 61452"/>
                <a:gd name="connsiteX278" fmla="*/ 50181 w 85097"/>
                <a:gd name="connsiteY278" fmla="*/ 5049 h 61452"/>
                <a:gd name="connsiteX279" fmla="*/ 50181 w 85097"/>
                <a:gd name="connsiteY279" fmla="*/ 5049 h 61452"/>
                <a:gd name="connsiteX280" fmla="*/ 50181 w 85097"/>
                <a:gd name="connsiteY280" fmla="*/ 5049 h 61452"/>
                <a:gd name="connsiteX281" fmla="*/ 62204 w 85097"/>
                <a:gd name="connsiteY281" fmla="*/ 5049 h 61452"/>
                <a:gd name="connsiteX282" fmla="*/ 63995 w 85097"/>
                <a:gd name="connsiteY282" fmla="*/ 5049 h 61452"/>
                <a:gd name="connsiteX283" fmla="*/ 65657 w 85097"/>
                <a:gd name="connsiteY283" fmla="*/ 5049 h 61452"/>
                <a:gd name="connsiteX284" fmla="*/ 66552 w 85097"/>
                <a:gd name="connsiteY284" fmla="*/ 5049 h 61452"/>
                <a:gd name="connsiteX285" fmla="*/ 68215 w 85097"/>
                <a:gd name="connsiteY285" fmla="*/ 5049 h 61452"/>
                <a:gd name="connsiteX286" fmla="*/ 70262 w 85097"/>
                <a:gd name="connsiteY286" fmla="*/ 5049 h 61452"/>
                <a:gd name="connsiteX287" fmla="*/ 70901 w 85097"/>
                <a:gd name="connsiteY287" fmla="*/ 5049 h 61452"/>
                <a:gd name="connsiteX288" fmla="*/ 70901 w 85097"/>
                <a:gd name="connsiteY288" fmla="*/ 5049 h 61452"/>
                <a:gd name="connsiteX289" fmla="*/ 71541 w 85097"/>
                <a:gd name="connsiteY289" fmla="*/ 5689 h 61452"/>
                <a:gd name="connsiteX290" fmla="*/ 71541 w 85097"/>
                <a:gd name="connsiteY290" fmla="*/ 5689 h 61452"/>
                <a:gd name="connsiteX291" fmla="*/ 73459 w 85097"/>
                <a:gd name="connsiteY291" fmla="*/ 6584 h 61452"/>
                <a:gd name="connsiteX292" fmla="*/ 75506 w 85097"/>
                <a:gd name="connsiteY292" fmla="*/ 6584 h 61452"/>
                <a:gd name="connsiteX293" fmla="*/ 75506 w 85097"/>
                <a:gd name="connsiteY293" fmla="*/ 6584 h 61452"/>
                <a:gd name="connsiteX294" fmla="*/ 75506 w 85097"/>
                <a:gd name="connsiteY294" fmla="*/ 6584 h 61452"/>
                <a:gd name="connsiteX295" fmla="*/ 76145 w 85097"/>
                <a:gd name="connsiteY295" fmla="*/ 6584 h 61452"/>
                <a:gd name="connsiteX296" fmla="*/ 76145 w 85097"/>
                <a:gd name="connsiteY296" fmla="*/ 6584 h 61452"/>
                <a:gd name="connsiteX297" fmla="*/ 76145 w 85097"/>
                <a:gd name="connsiteY297" fmla="*/ 5944 h 61452"/>
                <a:gd name="connsiteX298" fmla="*/ 76145 w 85097"/>
                <a:gd name="connsiteY298" fmla="*/ 5944 h 61452"/>
                <a:gd name="connsiteX299" fmla="*/ 77040 w 85097"/>
                <a:gd name="connsiteY299" fmla="*/ 5944 h 61452"/>
                <a:gd name="connsiteX300" fmla="*/ 77040 w 85097"/>
                <a:gd name="connsiteY300" fmla="*/ 5944 h 61452"/>
                <a:gd name="connsiteX301" fmla="*/ 77040 w 85097"/>
                <a:gd name="connsiteY301" fmla="*/ 5944 h 61452"/>
                <a:gd name="connsiteX302" fmla="*/ 77040 w 85097"/>
                <a:gd name="connsiteY302" fmla="*/ 6712 h 61452"/>
                <a:gd name="connsiteX303" fmla="*/ 77040 w 85097"/>
                <a:gd name="connsiteY303" fmla="*/ 6712 h 61452"/>
                <a:gd name="connsiteX304" fmla="*/ 77040 w 85097"/>
                <a:gd name="connsiteY304" fmla="*/ 6712 h 61452"/>
                <a:gd name="connsiteX305" fmla="*/ 77040 w 85097"/>
                <a:gd name="connsiteY305" fmla="*/ 6712 h 61452"/>
                <a:gd name="connsiteX306" fmla="*/ 79214 w 85097"/>
                <a:gd name="connsiteY306" fmla="*/ 7479 h 61452"/>
                <a:gd name="connsiteX307" fmla="*/ 79214 w 85097"/>
                <a:gd name="connsiteY307" fmla="*/ 8119 h 61452"/>
                <a:gd name="connsiteX308" fmla="*/ 78575 w 85097"/>
                <a:gd name="connsiteY308" fmla="*/ 8886 h 61452"/>
                <a:gd name="connsiteX309" fmla="*/ 78575 w 85097"/>
                <a:gd name="connsiteY309" fmla="*/ 8886 h 61452"/>
                <a:gd name="connsiteX310" fmla="*/ 78575 w 85097"/>
                <a:gd name="connsiteY310" fmla="*/ 8886 h 61452"/>
                <a:gd name="connsiteX311" fmla="*/ 78575 w 85097"/>
                <a:gd name="connsiteY311" fmla="*/ 9653 h 61452"/>
                <a:gd name="connsiteX312" fmla="*/ 78575 w 85097"/>
                <a:gd name="connsiteY312" fmla="*/ 10421 h 61452"/>
                <a:gd name="connsiteX313" fmla="*/ 78575 w 85097"/>
                <a:gd name="connsiteY313" fmla="*/ 10421 h 61452"/>
                <a:gd name="connsiteX314" fmla="*/ 78575 w 85097"/>
                <a:gd name="connsiteY314" fmla="*/ 10421 h 61452"/>
                <a:gd name="connsiteX315" fmla="*/ 78575 w 85097"/>
                <a:gd name="connsiteY315" fmla="*/ 11316 h 61452"/>
                <a:gd name="connsiteX316" fmla="*/ 78575 w 85097"/>
                <a:gd name="connsiteY316" fmla="*/ 12467 h 61452"/>
                <a:gd name="connsiteX317" fmla="*/ 78575 w 85097"/>
                <a:gd name="connsiteY317" fmla="*/ 12467 h 61452"/>
                <a:gd name="connsiteX318" fmla="*/ 78575 w 85097"/>
                <a:gd name="connsiteY318" fmla="*/ 12467 h 61452"/>
                <a:gd name="connsiteX319" fmla="*/ 78575 w 85097"/>
                <a:gd name="connsiteY319" fmla="*/ 13107 h 61452"/>
                <a:gd name="connsiteX320" fmla="*/ 79854 w 85097"/>
                <a:gd name="connsiteY320" fmla="*/ 13107 h 61452"/>
                <a:gd name="connsiteX321" fmla="*/ 79854 w 85097"/>
                <a:gd name="connsiteY321" fmla="*/ 13107 h 61452"/>
                <a:gd name="connsiteX322" fmla="*/ 79854 w 85097"/>
                <a:gd name="connsiteY322" fmla="*/ 14002 h 61452"/>
                <a:gd name="connsiteX323" fmla="*/ 79854 w 85097"/>
                <a:gd name="connsiteY323" fmla="*/ 14002 h 61452"/>
                <a:gd name="connsiteX324" fmla="*/ 79854 w 85097"/>
                <a:gd name="connsiteY324" fmla="*/ 14002 h 61452"/>
                <a:gd name="connsiteX325" fmla="*/ 78831 w 85097"/>
                <a:gd name="connsiteY325" fmla="*/ 14769 h 61452"/>
                <a:gd name="connsiteX326" fmla="*/ 78063 w 85097"/>
                <a:gd name="connsiteY326" fmla="*/ 15665 h 61452"/>
                <a:gd name="connsiteX327" fmla="*/ 78063 w 85097"/>
                <a:gd name="connsiteY327" fmla="*/ 16304 h 61452"/>
                <a:gd name="connsiteX328" fmla="*/ 79854 w 85097"/>
                <a:gd name="connsiteY328" fmla="*/ 16304 h 61452"/>
                <a:gd name="connsiteX329" fmla="*/ 79854 w 85097"/>
                <a:gd name="connsiteY329" fmla="*/ 18990 h 61452"/>
                <a:gd name="connsiteX330" fmla="*/ 81772 w 85097"/>
                <a:gd name="connsiteY330" fmla="*/ 18990 h 61452"/>
                <a:gd name="connsiteX331" fmla="*/ 81772 w 85097"/>
                <a:gd name="connsiteY331" fmla="*/ 20269 h 61452"/>
                <a:gd name="connsiteX332" fmla="*/ 80621 w 85097"/>
                <a:gd name="connsiteY332" fmla="*/ 20269 h 61452"/>
                <a:gd name="connsiteX333" fmla="*/ 79342 w 85097"/>
                <a:gd name="connsiteY333" fmla="*/ 20269 h 61452"/>
                <a:gd name="connsiteX334" fmla="*/ 76912 w 85097"/>
                <a:gd name="connsiteY334" fmla="*/ 21420 h 61452"/>
                <a:gd name="connsiteX335" fmla="*/ 76912 w 85097"/>
                <a:gd name="connsiteY335" fmla="*/ 21420 h 61452"/>
                <a:gd name="connsiteX336" fmla="*/ 76912 w 85097"/>
                <a:gd name="connsiteY336" fmla="*/ 21420 h 61452"/>
                <a:gd name="connsiteX337" fmla="*/ 75633 w 85097"/>
                <a:gd name="connsiteY337" fmla="*/ 21420 h 61452"/>
                <a:gd name="connsiteX338" fmla="*/ 74738 w 85097"/>
                <a:gd name="connsiteY338" fmla="*/ 21420 h 61452"/>
                <a:gd name="connsiteX339" fmla="*/ 72564 w 85097"/>
                <a:gd name="connsiteY339" fmla="*/ 21420 h 61452"/>
                <a:gd name="connsiteX340" fmla="*/ 72564 w 85097"/>
                <a:gd name="connsiteY340" fmla="*/ 21420 h 61452"/>
                <a:gd name="connsiteX341" fmla="*/ 72564 w 85097"/>
                <a:gd name="connsiteY341" fmla="*/ 21420 h 61452"/>
                <a:gd name="connsiteX342" fmla="*/ 71796 w 85097"/>
                <a:gd name="connsiteY342" fmla="*/ 21420 h 61452"/>
                <a:gd name="connsiteX343" fmla="*/ 71796 w 85097"/>
                <a:gd name="connsiteY343" fmla="*/ 21420 h 61452"/>
                <a:gd name="connsiteX344" fmla="*/ 71796 w 85097"/>
                <a:gd name="connsiteY344" fmla="*/ 21420 h 61452"/>
                <a:gd name="connsiteX345" fmla="*/ 71796 w 85097"/>
                <a:gd name="connsiteY345" fmla="*/ 21420 h 61452"/>
                <a:gd name="connsiteX346" fmla="*/ 70134 w 85097"/>
                <a:gd name="connsiteY346" fmla="*/ 20525 h 61452"/>
                <a:gd name="connsiteX347" fmla="*/ 68599 w 85097"/>
                <a:gd name="connsiteY347" fmla="*/ 19502 h 61452"/>
                <a:gd name="connsiteX348" fmla="*/ 67960 w 85097"/>
                <a:gd name="connsiteY348" fmla="*/ 18478 h 61452"/>
                <a:gd name="connsiteX349" fmla="*/ 67960 w 85097"/>
                <a:gd name="connsiteY349" fmla="*/ 17327 h 61452"/>
                <a:gd name="connsiteX350" fmla="*/ 67960 w 85097"/>
                <a:gd name="connsiteY350" fmla="*/ 17327 h 61452"/>
                <a:gd name="connsiteX351" fmla="*/ 67960 w 85097"/>
                <a:gd name="connsiteY351" fmla="*/ 17327 h 61452"/>
                <a:gd name="connsiteX352" fmla="*/ 67960 w 85097"/>
                <a:gd name="connsiteY352" fmla="*/ 17327 h 61452"/>
                <a:gd name="connsiteX353" fmla="*/ 67960 w 85097"/>
                <a:gd name="connsiteY353" fmla="*/ 17327 h 61452"/>
                <a:gd name="connsiteX354" fmla="*/ 67192 w 85097"/>
                <a:gd name="connsiteY354" fmla="*/ 16688 h 61452"/>
                <a:gd name="connsiteX355" fmla="*/ 66424 w 85097"/>
                <a:gd name="connsiteY355" fmla="*/ 16688 h 61452"/>
                <a:gd name="connsiteX356" fmla="*/ 64250 w 85097"/>
                <a:gd name="connsiteY356" fmla="*/ 17711 h 61452"/>
                <a:gd name="connsiteX357" fmla="*/ 63483 w 85097"/>
                <a:gd name="connsiteY357" fmla="*/ 17711 h 61452"/>
                <a:gd name="connsiteX358" fmla="*/ 63483 w 85097"/>
                <a:gd name="connsiteY358" fmla="*/ 17711 h 61452"/>
                <a:gd name="connsiteX359" fmla="*/ 63483 w 85097"/>
                <a:gd name="connsiteY359" fmla="*/ 17711 h 61452"/>
                <a:gd name="connsiteX360" fmla="*/ 63483 w 85097"/>
                <a:gd name="connsiteY360" fmla="*/ 17711 h 61452"/>
                <a:gd name="connsiteX361" fmla="*/ 62716 w 85097"/>
                <a:gd name="connsiteY361" fmla="*/ 17711 h 61452"/>
                <a:gd name="connsiteX362" fmla="*/ 62716 w 85097"/>
                <a:gd name="connsiteY362" fmla="*/ 17711 h 61452"/>
                <a:gd name="connsiteX363" fmla="*/ 62716 w 85097"/>
                <a:gd name="connsiteY363" fmla="*/ 17711 h 61452"/>
                <a:gd name="connsiteX364" fmla="*/ 62716 w 85097"/>
                <a:gd name="connsiteY364" fmla="*/ 17711 h 61452"/>
                <a:gd name="connsiteX365" fmla="*/ 62716 w 85097"/>
                <a:gd name="connsiteY365" fmla="*/ 17711 h 61452"/>
                <a:gd name="connsiteX366" fmla="*/ 62716 w 85097"/>
                <a:gd name="connsiteY366" fmla="*/ 17711 h 61452"/>
                <a:gd name="connsiteX367" fmla="*/ 62716 w 85097"/>
                <a:gd name="connsiteY367" fmla="*/ 17072 h 61452"/>
                <a:gd name="connsiteX368" fmla="*/ 62716 w 85097"/>
                <a:gd name="connsiteY368" fmla="*/ 17072 h 61452"/>
                <a:gd name="connsiteX369" fmla="*/ 62716 w 85097"/>
                <a:gd name="connsiteY369" fmla="*/ 17072 h 61452"/>
                <a:gd name="connsiteX370" fmla="*/ 62716 w 85097"/>
                <a:gd name="connsiteY370" fmla="*/ 17072 h 61452"/>
                <a:gd name="connsiteX371" fmla="*/ 60925 w 85097"/>
                <a:gd name="connsiteY371" fmla="*/ 17072 h 61452"/>
                <a:gd name="connsiteX372" fmla="*/ 59902 w 85097"/>
                <a:gd name="connsiteY372" fmla="*/ 17072 h 61452"/>
                <a:gd name="connsiteX373" fmla="*/ 59135 w 85097"/>
                <a:gd name="connsiteY373" fmla="*/ 17072 h 61452"/>
                <a:gd name="connsiteX374" fmla="*/ 57855 w 85097"/>
                <a:gd name="connsiteY374" fmla="*/ 17072 h 61452"/>
                <a:gd name="connsiteX375" fmla="*/ 56576 w 85097"/>
                <a:gd name="connsiteY375" fmla="*/ 17072 h 61452"/>
                <a:gd name="connsiteX376" fmla="*/ 56576 w 85097"/>
                <a:gd name="connsiteY376" fmla="*/ 17072 h 61452"/>
                <a:gd name="connsiteX377" fmla="*/ 55170 w 85097"/>
                <a:gd name="connsiteY377" fmla="*/ 17072 h 61452"/>
                <a:gd name="connsiteX378" fmla="*/ 52995 w 85097"/>
                <a:gd name="connsiteY378" fmla="*/ 17072 h 61452"/>
                <a:gd name="connsiteX379" fmla="*/ 50821 w 85097"/>
                <a:gd name="connsiteY379" fmla="*/ 17072 h 61452"/>
                <a:gd name="connsiteX380" fmla="*/ 49414 w 85097"/>
                <a:gd name="connsiteY380" fmla="*/ 17072 h 61452"/>
                <a:gd name="connsiteX381" fmla="*/ 47751 w 85097"/>
                <a:gd name="connsiteY381" fmla="*/ 16432 h 61452"/>
                <a:gd name="connsiteX382" fmla="*/ 44042 w 85097"/>
                <a:gd name="connsiteY382" fmla="*/ 16432 h 61452"/>
                <a:gd name="connsiteX383" fmla="*/ 43147 w 85097"/>
                <a:gd name="connsiteY383" fmla="*/ 16432 h 61452"/>
                <a:gd name="connsiteX384" fmla="*/ 42252 w 85097"/>
                <a:gd name="connsiteY384" fmla="*/ 16432 h 61452"/>
                <a:gd name="connsiteX385" fmla="*/ 40333 w 85097"/>
                <a:gd name="connsiteY385" fmla="*/ 16432 h 61452"/>
                <a:gd name="connsiteX386" fmla="*/ 38671 w 85097"/>
                <a:gd name="connsiteY386" fmla="*/ 16432 h 61452"/>
                <a:gd name="connsiteX387" fmla="*/ 37008 w 85097"/>
                <a:gd name="connsiteY387" fmla="*/ 16432 h 61452"/>
                <a:gd name="connsiteX388" fmla="*/ 35857 w 85097"/>
                <a:gd name="connsiteY388" fmla="*/ 16432 h 61452"/>
                <a:gd name="connsiteX389" fmla="*/ 34833 w 85097"/>
                <a:gd name="connsiteY389" fmla="*/ 16432 h 61452"/>
                <a:gd name="connsiteX390" fmla="*/ 33938 w 85097"/>
                <a:gd name="connsiteY390" fmla="*/ 16432 h 61452"/>
                <a:gd name="connsiteX391" fmla="*/ 32148 w 85097"/>
                <a:gd name="connsiteY391" fmla="*/ 16432 h 61452"/>
                <a:gd name="connsiteX392" fmla="*/ 30357 w 85097"/>
                <a:gd name="connsiteY392" fmla="*/ 16432 h 61452"/>
                <a:gd name="connsiteX393" fmla="*/ 29078 w 85097"/>
                <a:gd name="connsiteY393" fmla="*/ 16432 h 61452"/>
                <a:gd name="connsiteX394" fmla="*/ 25497 w 85097"/>
                <a:gd name="connsiteY394" fmla="*/ 15281 h 61452"/>
                <a:gd name="connsiteX395" fmla="*/ 24857 w 85097"/>
                <a:gd name="connsiteY395" fmla="*/ 15281 h 61452"/>
                <a:gd name="connsiteX396" fmla="*/ 24218 w 85097"/>
                <a:gd name="connsiteY396" fmla="*/ 15281 h 61452"/>
                <a:gd name="connsiteX397" fmla="*/ 22939 w 85097"/>
                <a:gd name="connsiteY397" fmla="*/ 15281 h 61452"/>
                <a:gd name="connsiteX398" fmla="*/ 21532 w 85097"/>
                <a:gd name="connsiteY398" fmla="*/ 15281 h 61452"/>
                <a:gd name="connsiteX399" fmla="*/ 20253 w 85097"/>
                <a:gd name="connsiteY399" fmla="*/ 15281 h 61452"/>
                <a:gd name="connsiteX400" fmla="*/ 19614 w 85097"/>
                <a:gd name="connsiteY400" fmla="*/ 15281 h 61452"/>
                <a:gd name="connsiteX401" fmla="*/ 22172 w 85097"/>
                <a:gd name="connsiteY401" fmla="*/ 4282 h 61452"/>
                <a:gd name="connsiteX402" fmla="*/ 22939 w 85097"/>
                <a:gd name="connsiteY402" fmla="*/ 4282 h 61452"/>
                <a:gd name="connsiteX403" fmla="*/ 22939 w 85097"/>
                <a:gd name="connsiteY403" fmla="*/ 3642 h 61452"/>
                <a:gd name="connsiteX404" fmla="*/ 22172 w 85097"/>
                <a:gd name="connsiteY404" fmla="*/ 3642 h 61452"/>
                <a:gd name="connsiteX405" fmla="*/ 24474 w 85097"/>
                <a:gd name="connsiteY405" fmla="*/ 5561 h 61452"/>
                <a:gd name="connsiteX406" fmla="*/ 24474 w 85097"/>
                <a:gd name="connsiteY406" fmla="*/ 5561 h 61452"/>
                <a:gd name="connsiteX407" fmla="*/ 24474 w 85097"/>
                <a:gd name="connsiteY407" fmla="*/ 5561 h 61452"/>
                <a:gd name="connsiteX408" fmla="*/ 24474 w 85097"/>
                <a:gd name="connsiteY408" fmla="*/ 5561 h 61452"/>
                <a:gd name="connsiteX409" fmla="*/ 31892 w 85097"/>
                <a:gd name="connsiteY409" fmla="*/ 4410 h 61452"/>
                <a:gd name="connsiteX410" fmla="*/ 31892 w 85097"/>
                <a:gd name="connsiteY410" fmla="*/ 4410 h 61452"/>
                <a:gd name="connsiteX411" fmla="*/ 31892 w 85097"/>
                <a:gd name="connsiteY411" fmla="*/ 5433 h 61452"/>
                <a:gd name="connsiteX412" fmla="*/ 31892 w 85097"/>
                <a:gd name="connsiteY412" fmla="*/ 6328 h 61452"/>
                <a:gd name="connsiteX413" fmla="*/ 31892 w 85097"/>
                <a:gd name="connsiteY413" fmla="*/ 6328 h 61452"/>
                <a:gd name="connsiteX414" fmla="*/ 32531 w 85097"/>
                <a:gd name="connsiteY414" fmla="*/ 5305 h 61452"/>
                <a:gd name="connsiteX415" fmla="*/ 31892 w 85097"/>
                <a:gd name="connsiteY415" fmla="*/ 4410 h 61452"/>
                <a:gd name="connsiteX416" fmla="*/ 27032 w 85097"/>
                <a:gd name="connsiteY416" fmla="*/ 36001 h 61452"/>
                <a:gd name="connsiteX417" fmla="*/ 27799 w 85097"/>
                <a:gd name="connsiteY417" fmla="*/ 36001 h 61452"/>
                <a:gd name="connsiteX418" fmla="*/ 27160 w 85097"/>
                <a:gd name="connsiteY418" fmla="*/ 36001 h 61452"/>
                <a:gd name="connsiteX419" fmla="*/ 32659 w 85097"/>
                <a:gd name="connsiteY419" fmla="*/ 39965 h 61452"/>
                <a:gd name="connsiteX420" fmla="*/ 32659 w 85097"/>
                <a:gd name="connsiteY420" fmla="*/ 39965 h 61452"/>
                <a:gd name="connsiteX421" fmla="*/ 32659 w 85097"/>
                <a:gd name="connsiteY421" fmla="*/ 39965 h 61452"/>
                <a:gd name="connsiteX422" fmla="*/ 32659 w 85097"/>
                <a:gd name="connsiteY422" fmla="*/ 39965 h 61452"/>
                <a:gd name="connsiteX423" fmla="*/ 33682 w 85097"/>
                <a:gd name="connsiteY423" fmla="*/ 39965 h 61452"/>
                <a:gd name="connsiteX424" fmla="*/ 33682 w 85097"/>
                <a:gd name="connsiteY424" fmla="*/ 39965 h 61452"/>
                <a:gd name="connsiteX425" fmla="*/ 33682 w 85097"/>
                <a:gd name="connsiteY425" fmla="*/ 39838 h 61452"/>
                <a:gd name="connsiteX426" fmla="*/ 33682 w 85097"/>
                <a:gd name="connsiteY426" fmla="*/ 39838 h 61452"/>
                <a:gd name="connsiteX427" fmla="*/ 33682 w 85097"/>
                <a:gd name="connsiteY427" fmla="*/ 39838 h 61452"/>
                <a:gd name="connsiteX428" fmla="*/ 32915 w 85097"/>
                <a:gd name="connsiteY428" fmla="*/ 39838 h 61452"/>
                <a:gd name="connsiteX429" fmla="*/ 34833 w 85097"/>
                <a:gd name="connsiteY429" fmla="*/ 36129 h 61452"/>
                <a:gd name="connsiteX430" fmla="*/ 34833 w 85097"/>
                <a:gd name="connsiteY430" fmla="*/ 36129 h 61452"/>
                <a:gd name="connsiteX431" fmla="*/ 34833 w 85097"/>
                <a:gd name="connsiteY431" fmla="*/ 36129 h 61452"/>
                <a:gd name="connsiteX432" fmla="*/ 34833 w 85097"/>
                <a:gd name="connsiteY432" fmla="*/ 36129 h 61452"/>
                <a:gd name="connsiteX433" fmla="*/ 34833 w 85097"/>
                <a:gd name="connsiteY433" fmla="*/ 36129 h 61452"/>
                <a:gd name="connsiteX434" fmla="*/ 37520 w 85097"/>
                <a:gd name="connsiteY434" fmla="*/ 39070 h 61452"/>
                <a:gd name="connsiteX435" fmla="*/ 36880 w 85097"/>
                <a:gd name="connsiteY435" fmla="*/ 39070 h 61452"/>
                <a:gd name="connsiteX436" fmla="*/ 36880 w 85097"/>
                <a:gd name="connsiteY436" fmla="*/ 39838 h 61452"/>
                <a:gd name="connsiteX437" fmla="*/ 36880 w 85097"/>
                <a:gd name="connsiteY437" fmla="*/ 39838 h 61452"/>
                <a:gd name="connsiteX438" fmla="*/ 37520 w 85097"/>
                <a:gd name="connsiteY438" fmla="*/ 39070 h 61452"/>
                <a:gd name="connsiteX439" fmla="*/ 41356 w 85097"/>
                <a:gd name="connsiteY439" fmla="*/ 35361 h 61452"/>
                <a:gd name="connsiteX440" fmla="*/ 41356 w 85097"/>
                <a:gd name="connsiteY440" fmla="*/ 36512 h 61452"/>
                <a:gd name="connsiteX441" fmla="*/ 41996 w 85097"/>
                <a:gd name="connsiteY441" fmla="*/ 36512 h 61452"/>
                <a:gd name="connsiteX442" fmla="*/ 41356 w 85097"/>
                <a:gd name="connsiteY442" fmla="*/ 35361 h 61452"/>
                <a:gd name="connsiteX443" fmla="*/ 65018 w 85097"/>
                <a:gd name="connsiteY443" fmla="*/ 39070 h 61452"/>
                <a:gd name="connsiteX444" fmla="*/ 63355 w 85097"/>
                <a:gd name="connsiteY444" fmla="*/ 39965 h 61452"/>
                <a:gd name="connsiteX445" fmla="*/ 61820 w 85097"/>
                <a:gd name="connsiteY445" fmla="*/ 39965 h 61452"/>
                <a:gd name="connsiteX446" fmla="*/ 61053 w 85097"/>
                <a:gd name="connsiteY446" fmla="*/ 39965 h 61452"/>
                <a:gd name="connsiteX447" fmla="*/ 61053 w 85097"/>
                <a:gd name="connsiteY447" fmla="*/ 39965 h 61452"/>
                <a:gd name="connsiteX448" fmla="*/ 61053 w 85097"/>
                <a:gd name="connsiteY448" fmla="*/ 39965 h 61452"/>
                <a:gd name="connsiteX449" fmla="*/ 62332 w 85097"/>
                <a:gd name="connsiteY449" fmla="*/ 39965 h 61452"/>
                <a:gd name="connsiteX450" fmla="*/ 63483 w 85097"/>
                <a:gd name="connsiteY450" fmla="*/ 39326 h 61452"/>
                <a:gd name="connsiteX451" fmla="*/ 63483 w 85097"/>
                <a:gd name="connsiteY451" fmla="*/ 39326 h 61452"/>
                <a:gd name="connsiteX452" fmla="*/ 62843 w 85097"/>
                <a:gd name="connsiteY452" fmla="*/ 41628 h 61452"/>
                <a:gd name="connsiteX453" fmla="*/ 62843 w 85097"/>
                <a:gd name="connsiteY453" fmla="*/ 41628 h 61452"/>
                <a:gd name="connsiteX454" fmla="*/ 62843 w 85097"/>
                <a:gd name="connsiteY454" fmla="*/ 40861 h 61452"/>
                <a:gd name="connsiteX455" fmla="*/ 73203 w 85097"/>
                <a:gd name="connsiteY455" fmla="*/ 13874 h 61452"/>
                <a:gd name="connsiteX456" fmla="*/ 73203 w 85097"/>
                <a:gd name="connsiteY456" fmla="*/ 13874 h 61452"/>
                <a:gd name="connsiteX457" fmla="*/ 73203 w 85097"/>
                <a:gd name="connsiteY457" fmla="*/ 13874 h 61452"/>
                <a:gd name="connsiteX458" fmla="*/ 73203 w 85097"/>
                <a:gd name="connsiteY458" fmla="*/ 13874 h 61452"/>
                <a:gd name="connsiteX459" fmla="*/ 73203 w 85097"/>
                <a:gd name="connsiteY459" fmla="*/ 14258 h 61452"/>
                <a:gd name="connsiteX460" fmla="*/ 63995 w 85097"/>
                <a:gd name="connsiteY460" fmla="*/ 47128 h 61452"/>
                <a:gd name="connsiteX461" fmla="*/ 63995 w 85097"/>
                <a:gd name="connsiteY461" fmla="*/ 47128 h 61452"/>
                <a:gd name="connsiteX462" fmla="*/ 63995 w 85097"/>
                <a:gd name="connsiteY462" fmla="*/ 47128 h 61452"/>
                <a:gd name="connsiteX463" fmla="*/ 64762 w 85097"/>
                <a:gd name="connsiteY463" fmla="*/ 47128 h 61452"/>
                <a:gd name="connsiteX464" fmla="*/ 63995 w 85097"/>
                <a:gd name="connsiteY464" fmla="*/ 47128 h 61452"/>
                <a:gd name="connsiteX465" fmla="*/ 79726 w 85097"/>
                <a:gd name="connsiteY465" fmla="*/ 11700 h 61452"/>
                <a:gd name="connsiteX466" fmla="*/ 79726 w 85097"/>
                <a:gd name="connsiteY466" fmla="*/ 11700 h 61452"/>
                <a:gd name="connsiteX467" fmla="*/ 79726 w 85097"/>
                <a:gd name="connsiteY467" fmla="*/ 11700 h 61452"/>
                <a:gd name="connsiteX468" fmla="*/ 79726 w 85097"/>
                <a:gd name="connsiteY468" fmla="*/ 11700 h 61452"/>
                <a:gd name="connsiteX469" fmla="*/ 85098 w 85097"/>
                <a:gd name="connsiteY469" fmla="*/ 13235 h 61452"/>
                <a:gd name="connsiteX470" fmla="*/ 85098 w 85097"/>
                <a:gd name="connsiteY470" fmla="*/ 13235 h 61452"/>
                <a:gd name="connsiteX471" fmla="*/ 85098 w 85097"/>
                <a:gd name="connsiteY471" fmla="*/ 13235 h 61452"/>
                <a:gd name="connsiteX472" fmla="*/ 85098 w 85097"/>
                <a:gd name="connsiteY472" fmla="*/ 13235 h 61452"/>
                <a:gd name="connsiteX473" fmla="*/ 85098 w 85097"/>
                <a:gd name="connsiteY473" fmla="*/ 13235 h 61452"/>
                <a:gd name="connsiteX474" fmla="*/ 70645 w 85097"/>
                <a:gd name="connsiteY474" fmla="*/ 59150 h 61452"/>
                <a:gd name="connsiteX475" fmla="*/ 70645 w 85097"/>
                <a:gd name="connsiteY475" fmla="*/ 59150 h 61452"/>
                <a:gd name="connsiteX476" fmla="*/ 70645 w 85097"/>
                <a:gd name="connsiteY476" fmla="*/ 59150 h 61452"/>
                <a:gd name="connsiteX477" fmla="*/ 70645 w 85097"/>
                <a:gd name="connsiteY477" fmla="*/ 59150 h 61452"/>
                <a:gd name="connsiteX478" fmla="*/ 70645 w 85097"/>
                <a:gd name="connsiteY478" fmla="*/ 59150 h 61452"/>
                <a:gd name="connsiteX479" fmla="*/ 76529 w 85097"/>
                <a:gd name="connsiteY479" fmla="*/ 47767 h 61452"/>
                <a:gd name="connsiteX480" fmla="*/ 76529 w 85097"/>
                <a:gd name="connsiteY480" fmla="*/ 47767 h 61452"/>
                <a:gd name="connsiteX481" fmla="*/ 76529 w 85097"/>
                <a:gd name="connsiteY481" fmla="*/ 47767 h 61452"/>
                <a:gd name="connsiteX482" fmla="*/ 76529 w 85097"/>
                <a:gd name="connsiteY482" fmla="*/ 47767 h 61452"/>
                <a:gd name="connsiteX483" fmla="*/ 73715 w 85097"/>
                <a:gd name="connsiteY483" fmla="*/ 61452 h 61452"/>
                <a:gd name="connsiteX484" fmla="*/ 73715 w 85097"/>
                <a:gd name="connsiteY484" fmla="*/ 60813 h 61452"/>
                <a:gd name="connsiteX485" fmla="*/ 73715 w 85097"/>
                <a:gd name="connsiteY485" fmla="*/ 60813 h 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85097" h="61452">
                  <a:moveTo>
                    <a:pt x="45" y="44186"/>
                  </a:moveTo>
                  <a:lnTo>
                    <a:pt x="45" y="43291"/>
                  </a:lnTo>
                  <a:cubicBezTo>
                    <a:pt x="45" y="43291"/>
                    <a:pt x="45" y="43291"/>
                    <a:pt x="45" y="42268"/>
                  </a:cubicBezTo>
                  <a:cubicBezTo>
                    <a:pt x="45" y="41244"/>
                    <a:pt x="45" y="41500"/>
                    <a:pt x="45" y="41244"/>
                  </a:cubicBezTo>
                  <a:cubicBezTo>
                    <a:pt x="121" y="40864"/>
                    <a:pt x="121" y="40473"/>
                    <a:pt x="45" y="40093"/>
                  </a:cubicBezTo>
                  <a:cubicBezTo>
                    <a:pt x="13" y="39796"/>
                    <a:pt x="13" y="39496"/>
                    <a:pt x="45" y="39198"/>
                  </a:cubicBezTo>
                  <a:lnTo>
                    <a:pt x="45" y="37535"/>
                  </a:lnTo>
                  <a:cubicBezTo>
                    <a:pt x="45" y="37535"/>
                    <a:pt x="45" y="36640"/>
                    <a:pt x="45" y="36512"/>
                  </a:cubicBezTo>
                  <a:lnTo>
                    <a:pt x="45" y="35233"/>
                  </a:lnTo>
                  <a:cubicBezTo>
                    <a:pt x="14" y="34765"/>
                    <a:pt x="14" y="34295"/>
                    <a:pt x="45" y="33826"/>
                  </a:cubicBezTo>
                  <a:cubicBezTo>
                    <a:pt x="-15" y="33617"/>
                    <a:pt x="-15" y="33396"/>
                    <a:pt x="45" y="33187"/>
                  </a:cubicBezTo>
                  <a:lnTo>
                    <a:pt x="45" y="32419"/>
                  </a:lnTo>
                  <a:lnTo>
                    <a:pt x="45" y="31396"/>
                  </a:lnTo>
                  <a:lnTo>
                    <a:pt x="45" y="31396"/>
                  </a:lnTo>
                  <a:lnTo>
                    <a:pt x="813" y="30757"/>
                  </a:lnTo>
                  <a:cubicBezTo>
                    <a:pt x="1076" y="30439"/>
                    <a:pt x="1435" y="30215"/>
                    <a:pt x="1836" y="30117"/>
                  </a:cubicBezTo>
                  <a:lnTo>
                    <a:pt x="2475" y="30117"/>
                  </a:lnTo>
                  <a:cubicBezTo>
                    <a:pt x="3020" y="29977"/>
                    <a:pt x="3593" y="29977"/>
                    <a:pt x="4138" y="30117"/>
                  </a:cubicBezTo>
                  <a:lnTo>
                    <a:pt x="5545" y="30117"/>
                  </a:lnTo>
                  <a:lnTo>
                    <a:pt x="7591" y="30117"/>
                  </a:lnTo>
                  <a:lnTo>
                    <a:pt x="9254" y="30117"/>
                  </a:lnTo>
                  <a:lnTo>
                    <a:pt x="11044" y="30117"/>
                  </a:lnTo>
                  <a:lnTo>
                    <a:pt x="11812" y="30117"/>
                  </a:lnTo>
                  <a:lnTo>
                    <a:pt x="12579" y="30117"/>
                  </a:lnTo>
                  <a:lnTo>
                    <a:pt x="15649" y="30117"/>
                  </a:lnTo>
                  <a:cubicBezTo>
                    <a:pt x="15649" y="30117"/>
                    <a:pt x="15649" y="30117"/>
                    <a:pt x="16544" y="30117"/>
                  </a:cubicBezTo>
                  <a:cubicBezTo>
                    <a:pt x="17439" y="30117"/>
                    <a:pt x="17439" y="30117"/>
                    <a:pt x="17439" y="30117"/>
                  </a:cubicBezTo>
                  <a:lnTo>
                    <a:pt x="19486" y="30117"/>
                  </a:lnTo>
                  <a:lnTo>
                    <a:pt x="20893" y="30117"/>
                  </a:lnTo>
                  <a:lnTo>
                    <a:pt x="20893" y="31141"/>
                  </a:lnTo>
                  <a:cubicBezTo>
                    <a:pt x="20893" y="31780"/>
                    <a:pt x="20893" y="32164"/>
                    <a:pt x="20893" y="32292"/>
                  </a:cubicBezTo>
                  <a:lnTo>
                    <a:pt x="20893" y="32292"/>
                  </a:lnTo>
                  <a:lnTo>
                    <a:pt x="21532" y="32292"/>
                  </a:lnTo>
                  <a:lnTo>
                    <a:pt x="22172" y="32292"/>
                  </a:lnTo>
                  <a:lnTo>
                    <a:pt x="22939" y="32292"/>
                  </a:lnTo>
                  <a:cubicBezTo>
                    <a:pt x="22988" y="32081"/>
                    <a:pt x="22988" y="31862"/>
                    <a:pt x="22939" y="31652"/>
                  </a:cubicBezTo>
                  <a:lnTo>
                    <a:pt x="23579" y="30757"/>
                  </a:lnTo>
                  <a:lnTo>
                    <a:pt x="24857" y="30757"/>
                  </a:lnTo>
                  <a:lnTo>
                    <a:pt x="26009" y="30757"/>
                  </a:lnTo>
                  <a:cubicBezTo>
                    <a:pt x="26009" y="30757"/>
                    <a:pt x="26904" y="30757"/>
                    <a:pt x="27032" y="30757"/>
                  </a:cubicBezTo>
                  <a:lnTo>
                    <a:pt x="27927" y="31652"/>
                  </a:lnTo>
                  <a:lnTo>
                    <a:pt x="27927" y="31652"/>
                  </a:lnTo>
                  <a:cubicBezTo>
                    <a:pt x="27927" y="31652"/>
                    <a:pt x="27927" y="31652"/>
                    <a:pt x="27927" y="31652"/>
                  </a:cubicBezTo>
                  <a:lnTo>
                    <a:pt x="31125" y="31652"/>
                  </a:lnTo>
                  <a:cubicBezTo>
                    <a:pt x="31584" y="31521"/>
                    <a:pt x="32072" y="31521"/>
                    <a:pt x="32531" y="31652"/>
                  </a:cubicBezTo>
                  <a:lnTo>
                    <a:pt x="36624" y="31652"/>
                  </a:lnTo>
                  <a:lnTo>
                    <a:pt x="37647" y="31652"/>
                  </a:lnTo>
                  <a:cubicBezTo>
                    <a:pt x="38025" y="31749"/>
                    <a:pt x="38421" y="31749"/>
                    <a:pt x="38798" y="31652"/>
                  </a:cubicBezTo>
                  <a:lnTo>
                    <a:pt x="38799" y="31652"/>
                  </a:lnTo>
                  <a:cubicBezTo>
                    <a:pt x="38799" y="31652"/>
                    <a:pt x="38799" y="31652"/>
                    <a:pt x="38799" y="31652"/>
                  </a:cubicBezTo>
                  <a:lnTo>
                    <a:pt x="38799" y="31652"/>
                  </a:lnTo>
                  <a:lnTo>
                    <a:pt x="38799" y="32292"/>
                  </a:lnTo>
                  <a:lnTo>
                    <a:pt x="38799" y="32292"/>
                  </a:lnTo>
                  <a:lnTo>
                    <a:pt x="40077" y="32292"/>
                  </a:lnTo>
                  <a:cubicBezTo>
                    <a:pt x="40077" y="32292"/>
                    <a:pt x="40077" y="32292"/>
                    <a:pt x="40077" y="32292"/>
                  </a:cubicBezTo>
                  <a:lnTo>
                    <a:pt x="40845" y="32292"/>
                  </a:lnTo>
                  <a:lnTo>
                    <a:pt x="43659" y="33315"/>
                  </a:lnTo>
                  <a:lnTo>
                    <a:pt x="46217" y="34210"/>
                  </a:lnTo>
                  <a:lnTo>
                    <a:pt x="48007" y="34210"/>
                  </a:lnTo>
                  <a:lnTo>
                    <a:pt x="49670" y="34210"/>
                  </a:lnTo>
                  <a:lnTo>
                    <a:pt x="49670" y="34210"/>
                  </a:lnTo>
                  <a:lnTo>
                    <a:pt x="49670" y="34210"/>
                  </a:lnTo>
                  <a:lnTo>
                    <a:pt x="49670" y="34210"/>
                  </a:lnTo>
                  <a:lnTo>
                    <a:pt x="49670" y="34210"/>
                  </a:lnTo>
                  <a:lnTo>
                    <a:pt x="49670" y="34210"/>
                  </a:lnTo>
                  <a:lnTo>
                    <a:pt x="50437" y="34210"/>
                  </a:lnTo>
                  <a:lnTo>
                    <a:pt x="51077" y="34210"/>
                  </a:lnTo>
                  <a:lnTo>
                    <a:pt x="51077" y="34210"/>
                  </a:lnTo>
                  <a:cubicBezTo>
                    <a:pt x="51077" y="34210"/>
                    <a:pt x="51077" y="34210"/>
                    <a:pt x="51077" y="34210"/>
                  </a:cubicBezTo>
                  <a:cubicBezTo>
                    <a:pt x="51025" y="34635"/>
                    <a:pt x="51025" y="35064"/>
                    <a:pt x="51077" y="35489"/>
                  </a:cubicBezTo>
                  <a:cubicBezTo>
                    <a:pt x="51077" y="35489"/>
                    <a:pt x="51077" y="36640"/>
                    <a:pt x="51077" y="36768"/>
                  </a:cubicBezTo>
                  <a:cubicBezTo>
                    <a:pt x="50979" y="37058"/>
                    <a:pt x="50979" y="37373"/>
                    <a:pt x="51077" y="37663"/>
                  </a:cubicBezTo>
                  <a:cubicBezTo>
                    <a:pt x="50998" y="37913"/>
                    <a:pt x="50998" y="38181"/>
                    <a:pt x="51077" y="38431"/>
                  </a:cubicBezTo>
                  <a:lnTo>
                    <a:pt x="57983" y="40861"/>
                  </a:lnTo>
                  <a:lnTo>
                    <a:pt x="59518" y="39326"/>
                  </a:lnTo>
                  <a:lnTo>
                    <a:pt x="60925" y="38047"/>
                  </a:lnTo>
                  <a:lnTo>
                    <a:pt x="60925" y="38047"/>
                  </a:lnTo>
                  <a:lnTo>
                    <a:pt x="61692" y="38047"/>
                  </a:lnTo>
                  <a:lnTo>
                    <a:pt x="63355" y="39198"/>
                  </a:lnTo>
                  <a:lnTo>
                    <a:pt x="64890" y="39965"/>
                  </a:lnTo>
                  <a:lnTo>
                    <a:pt x="65529" y="40605"/>
                  </a:lnTo>
                  <a:lnTo>
                    <a:pt x="66297" y="40605"/>
                  </a:lnTo>
                  <a:lnTo>
                    <a:pt x="69238" y="41756"/>
                  </a:lnTo>
                  <a:lnTo>
                    <a:pt x="69238" y="41756"/>
                  </a:lnTo>
                  <a:cubicBezTo>
                    <a:pt x="69238" y="41756"/>
                    <a:pt x="69238" y="41756"/>
                    <a:pt x="69238" y="41756"/>
                  </a:cubicBezTo>
                  <a:cubicBezTo>
                    <a:pt x="69187" y="42309"/>
                    <a:pt x="69187" y="42866"/>
                    <a:pt x="69238" y="43419"/>
                  </a:cubicBezTo>
                  <a:cubicBezTo>
                    <a:pt x="69238" y="44314"/>
                    <a:pt x="69238" y="44826"/>
                    <a:pt x="69238" y="44953"/>
                  </a:cubicBezTo>
                  <a:lnTo>
                    <a:pt x="69878" y="46105"/>
                  </a:lnTo>
                  <a:lnTo>
                    <a:pt x="69878" y="47256"/>
                  </a:lnTo>
                  <a:lnTo>
                    <a:pt x="69878" y="48407"/>
                  </a:lnTo>
                  <a:cubicBezTo>
                    <a:pt x="69935" y="48745"/>
                    <a:pt x="69935" y="49091"/>
                    <a:pt x="69878" y="49430"/>
                  </a:cubicBezTo>
                  <a:lnTo>
                    <a:pt x="68855" y="50325"/>
                  </a:lnTo>
                  <a:cubicBezTo>
                    <a:pt x="68855" y="50325"/>
                    <a:pt x="68855" y="50325"/>
                    <a:pt x="68855" y="51093"/>
                  </a:cubicBezTo>
                  <a:lnTo>
                    <a:pt x="69622" y="51732"/>
                  </a:lnTo>
                  <a:lnTo>
                    <a:pt x="68343" y="55441"/>
                  </a:lnTo>
                  <a:cubicBezTo>
                    <a:pt x="68503" y="55718"/>
                    <a:pt x="68503" y="56059"/>
                    <a:pt x="68343" y="56337"/>
                  </a:cubicBezTo>
                  <a:cubicBezTo>
                    <a:pt x="68343" y="56336"/>
                    <a:pt x="68343" y="56336"/>
                    <a:pt x="68343" y="56336"/>
                  </a:cubicBezTo>
                  <a:cubicBezTo>
                    <a:pt x="68264" y="56542"/>
                    <a:pt x="68264" y="56770"/>
                    <a:pt x="68343" y="56976"/>
                  </a:cubicBezTo>
                  <a:lnTo>
                    <a:pt x="68343" y="56976"/>
                  </a:lnTo>
                  <a:lnTo>
                    <a:pt x="68343" y="56976"/>
                  </a:lnTo>
                  <a:lnTo>
                    <a:pt x="69238" y="55953"/>
                  </a:lnTo>
                  <a:lnTo>
                    <a:pt x="70262" y="55058"/>
                  </a:lnTo>
                  <a:cubicBezTo>
                    <a:pt x="70262" y="55058"/>
                    <a:pt x="70262" y="55058"/>
                    <a:pt x="71157" y="55058"/>
                  </a:cubicBezTo>
                  <a:lnTo>
                    <a:pt x="71924" y="55058"/>
                  </a:lnTo>
                  <a:lnTo>
                    <a:pt x="71924" y="55058"/>
                  </a:lnTo>
                  <a:lnTo>
                    <a:pt x="72564" y="55058"/>
                  </a:lnTo>
                  <a:cubicBezTo>
                    <a:pt x="72449" y="55488"/>
                    <a:pt x="72230" y="55884"/>
                    <a:pt x="71924" y="56209"/>
                  </a:cubicBezTo>
                  <a:lnTo>
                    <a:pt x="71029" y="57232"/>
                  </a:lnTo>
                  <a:lnTo>
                    <a:pt x="70134" y="58127"/>
                  </a:lnTo>
                  <a:lnTo>
                    <a:pt x="69238" y="59022"/>
                  </a:lnTo>
                  <a:lnTo>
                    <a:pt x="69238" y="59790"/>
                  </a:lnTo>
                  <a:lnTo>
                    <a:pt x="69238" y="60557"/>
                  </a:lnTo>
                  <a:cubicBezTo>
                    <a:pt x="68956" y="60695"/>
                    <a:pt x="68625" y="60695"/>
                    <a:pt x="68343" y="60557"/>
                  </a:cubicBezTo>
                  <a:lnTo>
                    <a:pt x="74994" y="60557"/>
                  </a:lnTo>
                  <a:cubicBezTo>
                    <a:pt x="74950" y="60260"/>
                    <a:pt x="74950" y="59959"/>
                    <a:pt x="74994" y="59662"/>
                  </a:cubicBezTo>
                  <a:lnTo>
                    <a:pt x="74994" y="58895"/>
                  </a:lnTo>
                  <a:lnTo>
                    <a:pt x="74098" y="58895"/>
                  </a:lnTo>
                  <a:lnTo>
                    <a:pt x="73075" y="58895"/>
                  </a:lnTo>
                  <a:lnTo>
                    <a:pt x="73075" y="57615"/>
                  </a:lnTo>
                  <a:lnTo>
                    <a:pt x="73075" y="57615"/>
                  </a:lnTo>
                  <a:lnTo>
                    <a:pt x="70773" y="57615"/>
                  </a:lnTo>
                  <a:lnTo>
                    <a:pt x="69750" y="57615"/>
                  </a:lnTo>
                  <a:cubicBezTo>
                    <a:pt x="69566" y="57329"/>
                    <a:pt x="69298" y="57106"/>
                    <a:pt x="68983" y="56976"/>
                  </a:cubicBezTo>
                  <a:lnTo>
                    <a:pt x="68983" y="56209"/>
                  </a:lnTo>
                  <a:lnTo>
                    <a:pt x="69750" y="56209"/>
                  </a:lnTo>
                  <a:lnTo>
                    <a:pt x="70517" y="56209"/>
                  </a:lnTo>
                  <a:lnTo>
                    <a:pt x="70517" y="56209"/>
                  </a:lnTo>
                  <a:cubicBezTo>
                    <a:pt x="70517" y="56209"/>
                    <a:pt x="70517" y="56209"/>
                    <a:pt x="70517" y="55569"/>
                  </a:cubicBezTo>
                  <a:lnTo>
                    <a:pt x="70517" y="55569"/>
                  </a:lnTo>
                  <a:cubicBezTo>
                    <a:pt x="70517" y="55569"/>
                    <a:pt x="70517" y="55569"/>
                    <a:pt x="70517" y="55569"/>
                  </a:cubicBezTo>
                  <a:lnTo>
                    <a:pt x="69878" y="55569"/>
                  </a:lnTo>
                  <a:lnTo>
                    <a:pt x="69878" y="55569"/>
                  </a:lnTo>
                  <a:lnTo>
                    <a:pt x="68727" y="56336"/>
                  </a:lnTo>
                  <a:lnTo>
                    <a:pt x="67448" y="57360"/>
                  </a:lnTo>
                  <a:lnTo>
                    <a:pt x="67448" y="57360"/>
                  </a:lnTo>
                  <a:lnTo>
                    <a:pt x="67448" y="57360"/>
                  </a:lnTo>
                  <a:lnTo>
                    <a:pt x="67448" y="57360"/>
                  </a:lnTo>
                  <a:cubicBezTo>
                    <a:pt x="67448" y="57360"/>
                    <a:pt x="67448" y="57360"/>
                    <a:pt x="67448" y="57360"/>
                  </a:cubicBezTo>
                  <a:cubicBezTo>
                    <a:pt x="67478" y="57019"/>
                    <a:pt x="67478" y="56677"/>
                    <a:pt x="67448" y="56336"/>
                  </a:cubicBezTo>
                  <a:cubicBezTo>
                    <a:pt x="67448" y="56336"/>
                    <a:pt x="67448" y="55697"/>
                    <a:pt x="67448" y="55697"/>
                  </a:cubicBezTo>
                  <a:lnTo>
                    <a:pt x="67448" y="55697"/>
                  </a:lnTo>
                  <a:lnTo>
                    <a:pt x="67448" y="56464"/>
                  </a:lnTo>
                  <a:lnTo>
                    <a:pt x="67448" y="57104"/>
                  </a:lnTo>
                  <a:lnTo>
                    <a:pt x="66169" y="57743"/>
                  </a:lnTo>
                  <a:lnTo>
                    <a:pt x="65146" y="58511"/>
                  </a:lnTo>
                  <a:cubicBezTo>
                    <a:pt x="65175" y="58213"/>
                    <a:pt x="65175" y="57913"/>
                    <a:pt x="65146" y="57615"/>
                  </a:cubicBezTo>
                  <a:lnTo>
                    <a:pt x="65146" y="56848"/>
                  </a:lnTo>
                  <a:lnTo>
                    <a:pt x="65146" y="56848"/>
                  </a:lnTo>
                  <a:lnTo>
                    <a:pt x="65146" y="56848"/>
                  </a:lnTo>
                  <a:lnTo>
                    <a:pt x="64250" y="56848"/>
                  </a:lnTo>
                  <a:lnTo>
                    <a:pt x="63483" y="56848"/>
                  </a:lnTo>
                  <a:lnTo>
                    <a:pt x="62588" y="56848"/>
                  </a:lnTo>
                  <a:lnTo>
                    <a:pt x="62588" y="56848"/>
                  </a:lnTo>
                  <a:cubicBezTo>
                    <a:pt x="62588" y="56848"/>
                    <a:pt x="62588" y="56848"/>
                    <a:pt x="62588" y="56848"/>
                  </a:cubicBezTo>
                  <a:lnTo>
                    <a:pt x="60030" y="56848"/>
                  </a:lnTo>
                  <a:cubicBezTo>
                    <a:pt x="60030" y="56848"/>
                    <a:pt x="60030" y="56848"/>
                    <a:pt x="60030" y="56209"/>
                  </a:cubicBezTo>
                  <a:lnTo>
                    <a:pt x="60030" y="56209"/>
                  </a:lnTo>
                  <a:lnTo>
                    <a:pt x="58878" y="56209"/>
                  </a:lnTo>
                  <a:lnTo>
                    <a:pt x="57727" y="56209"/>
                  </a:lnTo>
                  <a:lnTo>
                    <a:pt x="57727" y="55569"/>
                  </a:lnTo>
                  <a:cubicBezTo>
                    <a:pt x="57727" y="55569"/>
                    <a:pt x="57727" y="54802"/>
                    <a:pt x="57727" y="54674"/>
                  </a:cubicBezTo>
                  <a:lnTo>
                    <a:pt x="56576" y="54674"/>
                  </a:lnTo>
                  <a:lnTo>
                    <a:pt x="55809" y="54674"/>
                  </a:lnTo>
                  <a:lnTo>
                    <a:pt x="53891" y="54674"/>
                  </a:lnTo>
                  <a:lnTo>
                    <a:pt x="52484" y="54674"/>
                  </a:lnTo>
                  <a:lnTo>
                    <a:pt x="50053" y="54674"/>
                  </a:lnTo>
                  <a:lnTo>
                    <a:pt x="47496" y="54674"/>
                  </a:lnTo>
                  <a:lnTo>
                    <a:pt x="44554" y="54674"/>
                  </a:lnTo>
                  <a:cubicBezTo>
                    <a:pt x="43616" y="54674"/>
                    <a:pt x="43104" y="54674"/>
                    <a:pt x="43019" y="54674"/>
                  </a:cubicBezTo>
                  <a:lnTo>
                    <a:pt x="41740" y="54674"/>
                  </a:lnTo>
                  <a:lnTo>
                    <a:pt x="40717" y="54674"/>
                  </a:lnTo>
                  <a:lnTo>
                    <a:pt x="38926" y="55441"/>
                  </a:lnTo>
                  <a:lnTo>
                    <a:pt x="38287" y="55441"/>
                  </a:lnTo>
                  <a:lnTo>
                    <a:pt x="37392" y="55441"/>
                  </a:lnTo>
                  <a:cubicBezTo>
                    <a:pt x="37149" y="55326"/>
                    <a:pt x="36867" y="55326"/>
                    <a:pt x="36624" y="55441"/>
                  </a:cubicBezTo>
                  <a:lnTo>
                    <a:pt x="35857" y="55441"/>
                  </a:lnTo>
                  <a:lnTo>
                    <a:pt x="34578" y="55441"/>
                  </a:lnTo>
                  <a:lnTo>
                    <a:pt x="33299" y="55441"/>
                  </a:lnTo>
                  <a:lnTo>
                    <a:pt x="31764" y="55441"/>
                  </a:lnTo>
                  <a:lnTo>
                    <a:pt x="30869" y="55441"/>
                  </a:lnTo>
                  <a:cubicBezTo>
                    <a:pt x="30437" y="55266"/>
                    <a:pt x="30045" y="55005"/>
                    <a:pt x="29718" y="54674"/>
                  </a:cubicBezTo>
                  <a:cubicBezTo>
                    <a:pt x="29393" y="54368"/>
                    <a:pt x="28997" y="54149"/>
                    <a:pt x="28567" y="54034"/>
                  </a:cubicBezTo>
                  <a:lnTo>
                    <a:pt x="28567" y="54034"/>
                  </a:lnTo>
                  <a:lnTo>
                    <a:pt x="27544" y="54034"/>
                  </a:lnTo>
                  <a:cubicBezTo>
                    <a:pt x="26904" y="54034"/>
                    <a:pt x="26648" y="54034"/>
                    <a:pt x="26520" y="54034"/>
                  </a:cubicBezTo>
                  <a:lnTo>
                    <a:pt x="26520" y="54034"/>
                  </a:lnTo>
                  <a:lnTo>
                    <a:pt x="26520" y="54034"/>
                  </a:lnTo>
                  <a:cubicBezTo>
                    <a:pt x="26520" y="54034"/>
                    <a:pt x="26520" y="54034"/>
                    <a:pt x="26520" y="54034"/>
                  </a:cubicBezTo>
                  <a:lnTo>
                    <a:pt x="26520" y="54034"/>
                  </a:lnTo>
                  <a:lnTo>
                    <a:pt x="25625" y="53395"/>
                  </a:lnTo>
                  <a:lnTo>
                    <a:pt x="24730" y="53395"/>
                  </a:lnTo>
                  <a:lnTo>
                    <a:pt x="24730" y="53395"/>
                  </a:lnTo>
                  <a:lnTo>
                    <a:pt x="24730" y="53395"/>
                  </a:lnTo>
                  <a:lnTo>
                    <a:pt x="24730" y="53395"/>
                  </a:lnTo>
                  <a:lnTo>
                    <a:pt x="24730" y="53395"/>
                  </a:lnTo>
                  <a:cubicBezTo>
                    <a:pt x="24730" y="53395"/>
                    <a:pt x="24730" y="53395"/>
                    <a:pt x="24730" y="53395"/>
                  </a:cubicBezTo>
                  <a:lnTo>
                    <a:pt x="24730" y="53395"/>
                  </a:lnTo>
                  <a:lnTo>
                    <a:pt x="23323" y="53395"/>
                  </a:lnTo>
                  <a:lnTo>
                    <a:pt x="22044" y="53395"/>
                  </a:lnTo>
                  <a:lnTo>
                    <a:pt x="21276" y="53395"/>
                  </a:lnTo>
                  <a:lnTo>
                    <a:pt x="20637" y="53395"/>
                  </a:lnTo>
                  <a:lnTo>
                    <a:pt x="20637" y="53395"/>
                  </a:lnTo>
                  <a:lnTo>
                    <a:pt x="19230" y="53395"/>
                  </a:lnTo>
                  <a:lnTo>
                    <a:pt x="18462" y="53395"/>
                  </a:lnTo>
                  <a:lnTo>
                    <a:pt x="12835" y="51476"/>
                  </a:lnTo>
                  <a:cubicBezTo>
                    <a:pt x="13210" y="51170"/>
                    <a:pt x="13552" y="50827"/>
                    <a:pt x="13858" y="50453"/>
                  </a:cubicBezTo>
                  <a:cubicBezTo>
                    <a:pt x="14163" y="50077"/>
                    <a:pt x="14505" y="49734"/>
                    <a:pt x="14881" y="49430"/>
                  </a:cubicBezTo>
                  <a:lnTo>
                    <a:pt x="14881" y="49430"/>
                  </a:lnTo>
                  <a:lnTo>
                    <a:pt x="14881" y="49430"/>
                  </a:lnTo>
                  <a:close/>
                  <a:moveTo>
                    <a:pt x="14242" y="10933"/>
                  </a:moveTo>
                  <a:cubicBezTo>
                    <a:pt x="14289" y="10593"/>
                    <a:pt x="14289" y="10249"/>
                    <a:pt x="14242" y="9909"/>
                  </a:cubicBezTo>
                  <a:lnTo>
                    <a:pt x="15009" y="8374"/>
                  </a:lnTo>
                  <a:lnTo>
                    <a:pt x="15777" y="6712"/>
                  </a:lnTo>
                  <a:lnTo>
                    <a:pt x="15777" y="5433"/>
                  </a:lnTo>
                  <a:lnTo>
                    <a:pt x="15777" y="4793"/>
                  </a:lnTo>
                  <a:cubicBezTo>
                    <a:pt x="15777" y="4793"/>
                    <a:pt x="15777" y="4026"/>
                    <a:pt x="15777" y="3642"/>
                  </a:cubicBezTo>
                  <a:lnTo>
                    <a:pt x="15777" y="2363"/>
                  </a:lnTo>
                  <a:cubicBezTo>
                    <a:pt x="15777" y="2363"/>
                    <a:pt x="15777" y="2363"/>
                    <a:pt x="15777" y="1596"/>
                  </a:cubicBezTo>
                  <a:cubicBezTo>
                    <a:pt x="15777" y="828"/>
                    <a:pt x="15777" y="1596"/>
                    <a:pt x="15777" y="828"/>
                  </a:cubicBezTo>
                  <a:cubicBezTo>
                    <a:pt x="15964" y="512"/>
                    <a:pt x="16227" y="248"/>
                    <a:pt x="16544" y="61"/>
                  </a:cubicBezTo>
                  <a:lnTo>
                    <a:pt x="18846" y="61"/>
                  </a:lnTo>
                  <a:cubicBezTo>
                    <a:pt x="19182" y="-20"/>
                    <a:pt x="19533" y="-20"/>
                    <a:pt x="19869" y="61"/>
                  </a:cubicBezTo>
                  <a:lnTo>
                    <a:pt x="19870" y="61"/>
                  </a:lnTo>
                  <a:lnTo>
                    <a:pt x="19870" y="61"/>
                  </a:lnTo>
                  <a:lnTo>
                    <a:pt x="20637" y="1340"/>
                  </a:lnTo>
                  <a:cubicBezTo>
                    <a:pt x="20637" y="1340"/>
                    <a:pt x="20637" y="1979"/>
                    <a:pt x="21660" y="2491"/>
                  </a:cubicBezTo>
                  <a:lnTo>
                    <a:pt x="23067" y="3642"/>
                  </a:lnTo>
                  <a:lnTo>
                    <a:pt x="23067" y="3642"/>
                  </a:lnTo>
                  <a:lnTo>
                    <a:pt x="23067" y="3642"/>
                  </a:lnTo>
                  <a:cubicBezTo>
                    <a:pt x="23270" y="3293"/>
                    <a:pt x="23586" y="3022"/>
                    <a:pt x="23962" y="2875"/>
                  </a:cubicBezTo>
                  <a:lnTo>
                    <a:pt x="24730" y="2235"/>
                  </a:lnTo>
                  <a:cubicBezTo>
                    <a:pt x="24730" y="2235"/>
                    <a:pt x="24730" y="2235"/>
                    <a:pt x="25753" y="2235"/>
                  </a:cubicBezTo>
                  <a:lnTo>
                    <a:pt x="26648" y="3003"/>
                  </a:lnTo>
                  <a:lnTo>
                    <a:pt x="26648" y="3003"/>
                  </a:lnTo>
                  <a:cubicBezTo>
                    <a:pt x="26648" y="3003"/>
                    <a:pt x="26648" y="3003"/>
                    <a:pt x="26648" y="2363"/>
                  </a:cubicBezTo>
                  <a:cubicBezTo>
                    <a:pt x="26586" y="2025"/>
                    <a:pt x="26586" y="1678"/>
                    <a:pt x="26648" y="1340"/>
                  </a:cubicBezTo>
                  <a:cubicBezTo>
                    <a:pt x="26648" y="1340"/>
                    <a:pt x="27287" y="701"/>
                    <a:pt x="27544" y="1340"/>
                  </a:cubicBezTo>
                  <a:lnTo>
                    <a:pt x="28311" y="1340"/>
                  </a:lnTo>
                  <a:lnTo>
                    <a:pt x="28311" y="1340"/>
                  </a:lnTo>
                  <a:lnTo>
                    <a:pt x="28311" y="1340"/>
                  </a:lnTo>
                  <a:cubicBezTo>
                    <a:pt x="28311" y="1340"/>
                    <a:pt x="28311" y="1340"/>
                    <a:pt x="28311" y="2107"/>
                  </a:cubicBezTo>
                  <a:cubicBezTo>
                    <a:pt x="28223" y="2356"/>
                    <a:pt x="28223" y="2627"/>
                    <a:pt x="28311" y="2875"/>
                  </a:cubicBezTo>
                  <a:lnTo>
                    <a:pt x="28311" y="2875"/>
                  </a:lnTo>
                  <a:lnTo>
                    <a:pt x="29334" y="2875"/>
                  </a:lnTo>
                  <a:lnTo>
                    <a:pt x="29334" y="2875"/>
                  </a:lnTo>
                  <a:lnTo>
                    <a:pt x="30613" y="2875"/>
                  </a:lnTo>
                  <a:lnTo>
                    <a:pt x="31252" y="2875"/>
                  </a:lnTo>
                  <a:lnTo>
                    <a:pt x="31252" y="2875"/>
                  </a:lnTo>
                  <a:cubicBezTo>
                    <a:pt x="31252" y="2875"/>
                    <a:pt x="31252" y="2875"/>
                    <a:pt x="31892" y="2875"/>
                  </a:cubicBezTo>
                  <a:lnTo>
                    <a:pt x="31892" y="2875"/>
                  </a:lnTo>
                  <a:cubicBezTo>
                    <a:pt x="31892" y="2875"/>
                    <a:pt x="31892" y="2875"/>
                    <a:pt x="31892" y="3642"/>
                  </a:cubicBezTo>
                  <a:cubicBezTo>
                    <a:pt x="31870" y="3897"/>
                    <a:pt x="31870" y="4154"/>
                    <a:pt x="31892" y="4410"/>
                  </a:cubicBezTo>
                  <a:cubicBezTo>
                    <a:pt x="31814" y="4659"/>
                    <a:pt x="31814" y="4927"/>
                    <a:pt x="31892" y="5177"/>
                  </a:cubicBezTo>
                  <a:lnTo>
                    <a:pt x="32659" y="5177"/>
                  </a:lnTo>
                  <a:lnTo>
                    <a:pt x="33427" y="5177"/>
                  </a:lnTo>
                  <a:lnTo>
                    <a:pt x="33427" y="5177"/>
                  </a:lnTo>
                  <a:lnTo>
                    <a:pt x="33427" y="5177"/>
                  </a:lnTo>
                  <a:lnTo>
                    <a:pt x="33427" y="5177"/>
                  </a:lnTo>
                  <a:cubicBezTo>
                    <a:pt x="33382" y="5388"/>
                    <a:pt x="33382" y="5606"/>
                    <a:pt x="33427" y="5816"/>
                  </a:cubicBezTo>
                  <a:lnTo>
                    <a:pt x="34066" y="5816"/>
                  </a:lnTo>
                  <a:cubicBezTo>
                    <a:pt x="34066" y="5816"/>
                    <a:pt x="34706" y="5816"/>
                    <a:pt x="34833" y="5816"/>
                  </a:cubicBezTo>
                  <a:lnTo>
                    <a:pt x="34833" y="5816"/>
                  </a:lnTo>
                  <a:cubicBezTo>
                    <a:pt x="34833" y="5816"/>
                    <a:pt x="34833" y="5816"/>
                    <a:pt x="34833" y="5816"/>
                  </a:cubicBezTo>
                  <a:lnTo>
                    <a:pt x="36113" y="5816"/>
                  </a:lnTo>
                  <a:lnTo>
                    <a:pt x="38159" y="5816"/>
                  </a:lnTo>
                  <a:lnTo>
                    <a:pt x="38159" y="6584"/>
                  </a:lnTo>
                  <a:lnTo>
                    <a:pt x="38159" y="6584"/>
                  </a:lnTo>
                  <a:lnTo>
                    <a:pt x="38159" y="6584"/>
                  </a:lnTo>
                  <a:lnTo>
                    <a:pt x="38159" y="6584"/>
                  </a:lnTo>
                  <a:lnTo>
                    <a:pt x="40461" y="6584"/>
                  </a:lnTo>
                  <a:lnTo>
                    <a:pt x="44426" y="6584"/>
                  </a:lnTo>
                  <a:lnTo>
                    <a:pt x="45194" y="6584"/>
                  </a:lnTo>
                  <a:lnTo>
                    <a:pt x="46728" y="5816"/>
                  </a:lnTo>
                  <a:lnTo>
                    <a:pt x="48135" y="5049"/>
                  </a:lnTo>
                  <a:lnTo>
                    <a:pt x="48135" y="5049"/>
                  </a:lnTo>
                  <a:lnTo>
                    <a:pt x="48135" y="5049"/>
                  </a:lnTo>
                  <a:lnTo>
                    <a:pt x="48775" y="5049"/>
                  </a:lnTo>
                  <a:lnTo>
                    <a:pt x="50181" y="5049"/>
                  </a:lnTo>
                  <a:lnTo>
                    <a:pt x="50181" y="5049"/>
                  </a:lnTo>
                  <a:lnTo>
                    <a:pt x="50181" y="5049"/>
                  </a:lnTo>
                  <a:lnTo>
                    <a:pt x="50181" y="5049"/>
                  </a:lnTo>
                  <a:lnTo>
                    <a:pt x="62204" y="5049"/>
                  </a:lnTo>
                  <a:lnTo>
                    <a:pt x="63995" y="5049"/>
                  </a:lnTo>
                  <a:lnTo>
                    <a:pt x="65657" y="5049"/>
                  </a:lnTo>
                  <a:lnTo>
                    <a:pt x="66552" y="5049"/>
                  </a:lnTo>
                  <a:lnTo>
                    <a:pt x="68215" y="5049"/>
                  </a:lnTo>
                  <a:lnTo>
                    <a:pt x="70262" y="5049"/>
                  </a:lnTo>
                  <a:lnTo>
                    <a:pt x="70901" y="5049"/>
                  </a:lnTo>
                  <a:lnTo>
                    <a:pt x="70901" y="5049"/>
                  </a:lnTo>
                  <a:cubicBezTo>
                    <a:pt x="70901" y="5049"/>
                    <a:pt x="70901" y="5049"/>
                    <a:pt x="71541" y="5689"/>
                  </a:cubicBezTo>
                  <a:lnTo>
                    <a:pt x="71541" y="5689"/>
                  </a:lnTo>
                  <a:cubicBezTo>
                    <a:pt x="72128" y="6088"/>
                    <a:pt x="72776" y="6390"/>
                    <a:pt x="73459" y="6584"/>
                  </a:cubicBezTo>
                  <a:lnTo>
                    <a:pt x="75506" y="6584"/>
                  </a:lnTo>
                  <a:lnTo>
                    <a:pt x="75506" y="6584"/>
                  </a:lnTo>
                  <a:lnTo>
                    <a:pt x="75506" y="6584"/>
                  </a:lnTo>
                  <a:lnTo>
                    <a:pt x="76145" y="6584"/>
                  </a:lnTo>
                  <a:cubicBezTo>
                    <a:pt x="76145" y="6584"/>
                    <a:pt x="76145" y="6584"/>
                    <a:pt x="76145" y="6584"/>
                  </a:cubicBezTo>
                  <a:cubicBezTo>
                    <a:pt x="76145" y="6584"/>
                    <a:pt x="76145" y="6584"/>
                    <a:pt x="76145" y="5944"/>
                  </a:cubicBezTo>
                  <a:cubicBezTo>
                    <a:pt x="76145" y="5305"/>
                    <a:pt x="76145" y="5944"/>
                    <a:pt x="76145" y="5944"/>
                  </a:cubicBezTo>
                  <a:lnTo>
                    <a:pt x="77040" y="5944"/>
                  </a:lnTo>
                  <a:cubicBezTo>
                    <a:pt x="77040" y="5944"/>
                    <a:pt x="77040" y="5944"/>
                    <a:pt x="77040" y="5944"/>
                  </a:cubicBezTo>
                  <a:lnTo>
                    <a:pt x="77040" y="5944"/>
                  </a:lnTo>
                  <a:lnTo>
                    <a:pt x="77040" y="6712"/>
                  </a:lnTo>
                  <a:lnTo>
                    <a:pt x="77040" y="6712"/>
                  </a:lnTo>
                  <a:lnTo>
                    <a:pt x="77040" y="6712"/>
                  </a:lnTo>
                  <a:lnTo>
                    <a:pt x="77040" y="6712"/>
                  </a:lnTo>
                  <a:lnTo>
                    <a:pt x="79214" y="7479"/>
                  </a:lnTo>
                  <a:lnTo>
                    <a:pt x="79214" y="8119"/>
                  </a:lnTo>
                  <a:cubicBezTo>
                    <a:pt x="78927" y="8303"/>
                    <a:pt x="78704" y="8571"/>
                    <a:pt x="78575" y="8886"/>
                  </a:cubicBezTo>
                  <a:lnTo>
                    <a:pt x="78575" y="8886"/>
                  </a:lnTo>
                  <a:lnTo>
                    <a:pt x="78575" y="8886"/>
                  </a:lnTo>
                  <a:lnTo>
                    <a:pt x="78575" y="9653"/>
                  </a:lnTo>
                  <a:cubicBezTo>
                    <a:pt x="78627" y="9907"/>
                    <a:pt x="78627" y="10168"/>
                    <a:pt x="78575" y="10421"/>
                  </a:cubicBezTo>
                  <a:lnTo>
                    <a:pt x="78575" y="10421"/>
                  </a:lnTo>
                  <a:cubicBezTo>
                    <a:pt x="78575" y="10421"/>
                    <a:pt x="78575" y="10421"/>
                    <a:pt x="78575" y="10421"/>
                  </a:cubicBezTo>
                  <a:lnTo>
                    <a:pt x="78575" y="11316"/>
                  </a:lnTo>
                  <a:cubicBezTo>
                    <a:pt x="78575" y="11316"/>
                    <a:pt x="78575" y="12211"/>
                    <a:pt x="78575" y="12467"/>
                  </a:cubicBezTo>
                  <a:lnTo>
                    <a:pt x="78575" y="12467"/>
                  </a:lnTo>
                  <a:lnTo>
                    <a:pt x="78575" y="12467"/>
                  </a:lnTo>
                  <a:lnTo>
                    <a:pt x="78575" y="13107"/>
                  </a:lnTo>
                  <a:lnTo>
                    <a:pt x="79854" y="13107"/>
                  </a:lnTo>
                  <a:lnTo>
                    <a:pt x="79854" y="13107"/>
                  </a:lnTo>
                  <a:cubicBezTo>
                    <a:pt x="79838" y="13405"/>
                    <a:pt x="79838" y="13704"/>
                    <a:pt x="79854" y="14002"/>
                  </a:cubicBezTo>
                  <a:lnTo>
                    <a:pt x="79854" y="14002"/>
                  </a:lnTo>
                  <a:lnTo>
                    <a:pt x="79854" y="14002"/>
                  </a:lnTo>
                  <a:cubicBezTo>
                    <a:pt x="79854" y="14002"/>
                    <a:pt x="79854" y="14002"/>
                    <a:pt x="78831" y="14769"/>
                  </a:cubicBezTo>
                  <a:lnTo>
                    <a:pt x="78063" y="15665"/>
                  </a:lnTo>
                  <a:lnTo>
                    <a:pt x="78063" y="16304"/>
                  </a:lnTo>
                  <a:lnTo>
                    <a:pt x="79854" y="16304"/>
                  </a:lnTo>
                  <a:lnTo>
                    <a:pt x="79854" y="18990"/>
                  </a:lnTo>
                  <a:lnTo>
                    <a:pt x="81772" y="18990"/>
                  </a:lnTo>
                  <a:lnTo>
                    <a:pt x="81772" y="20269"/>
                  </a:lnTo>
                  <a:lnTo>
                    <a:pt x="80621" y="20269"/>
                  </a:lnTo>
                  <a:cubicBezTo>
                    <a:pt x="79982" y="20269"/>
                    <a:pt x="79598" y="20269"/>
                    <a:pt x="79342" y="20269"/>
                  </a:cubicBezTo>
                  <a:lnTo>
                    <a:pt x="76912" y="21420"/>
                  </a:lnTo>
                  <a:lnTo>
                    <a:pt x="76912" y="21420"/>
                  </a:lnTo>
                  <a:cubicBezTo>
                    <a:pt x="76912" y="21420"/>
                    <a:pt x="76912" y="21420"/>
                    <a:pt x="76912" y="21420"/>
                  </a:cubicBezTo>
                  <a:lnTo>
                    <a:pt x="75633" y="21420"/>
                  </a:lnTo>
                  <a:lnTo>
                    <a:pt x="74738" y="21420"/>
                  </a:lnTo>
                  <a:lnTo>
                    <a:pt x="72564" y="21420"/>
                  </a:lnTo>
                  <a:lnTo>
                    <a:pt x="72564" y="21420"/>
                  </a:lnTo>
                  <a:lnTo>
                    <a:pt x="72564" y="21420"/>
                  </a:lnTo>
                  <a:lnTo>
                    <a:pt x="71796" y="21420"/>
                  </a:lnTo>
                  <a:lnTo>
                    <a:pt x="71796" y="21420"/>
                  </a:lnTo>
                  <a:lnTo>
                    <a:pt x="71796" y="21420"/>
                  </a:lnTo>
                  <a:lnTo>
                    <a:pt x="71796" y="21420"/>
                  </a:lnTo>
                  <a:cubicBezTo>
                    <a:pt x="71301" y="21024"/>
                    <a:pt x="70737" y="20720"/>
                    <a:pt x="70134" y="20525"/>
                  </a:cubicBezTo>
                  <a:cubicBezTo>
                    <a:pt x="69238" y="20525"/>
                    <a:pt x="68727" y="19757"/>
                    <a:pt x="68599" y="19502"/>
                  </a:cubicBezTo>
                  <a:lnTo>
                    <a:pt x="67960" y="18478"/>
                  </a:lnTo>
                  <a:cubicBezTo>
                    <a:pt x="67960" y="18478"/>
                    <a:pt x="67960" y="17455"/>
                    <a:pt x="67960" y="17327"/>
                  </a:cubicBezTo>
                  <a:lnTo>
                    <a:pt x="67960" y="17327"/>
                  </a:lnTo>
                  <a:lnTo>
                    <a:pt x="67960" y="17327"/>
                  </a:lnTo>
                  <a:lnTo>
                    <a:pt x="67960" y="17327"/>
                  </a:lnTo>
                  <a:lnTo>
                    <a:pt x="67960" y="17327"/>
                  </a:lnTo>
                  <a:lnTo>
                    <a:pt x="67192" y="16688"/>
                  </a:lnTo>
                  <a:lnTo>
                    <a:pt x="66424" y="16688"/>
                  </a:lnTo>
                  <a:lnTo>
                    <a:pt x="64250" y="17711"/>
                  </a:lnTo>
                  <a:lnTo>
                    <a:pt x="63483" y="17711"/>
                  </a:lnTo>
                  <a:lnTo>
                    <a:pt x="63483" y="17711"/>
                  </a:lnTo>
                  <a:lnTo>
                    <a:pt x="63483" y="17711"/>
                  </a:lnTo>
                  <a:lnTo>
                    <a:pt x="63483" y="17711"/>
                  </a:lnTo>
                  <a:lnTo>
                    <a:pt x="62716" y="17711"/>
                  </a:lnTo>
                  <a:lnTo>
                    <a:pt x="62716" y="17711"/>
                  </a:lnTo>
                  <a:lnTo>
                    <a:pt x="62716" y="17711"/>
                  </a:lnTo>
                  <a:lnTo>
                    <a:pt x="62716" y="17711"/>
                  </a:lnTo>
                  <a:lnTo>
                    <a:pt x="62716" y="17711"/>
                  </a:lnTo>
                  <a:lnTo>
                    <a:pt x="62716" y="17711"/>
                  </a:lnTo>
                  <a:cubicBezTo>
                    <a:pt x="62716" y="17711"/>
                    <a:pt x="62716" y="17711"/>
                    <a:pt x="62716" y="17072"/>
                  </a:cubicBezTo>
                  <a:cubicBezTo>
                    <a:pt x="62716" y="16432"/>
                    <a:pt x="62716" y="17072"/>
                    <a:pt x="62716" y="17072"/>
                  </a:cubicBezTo>
                  <a:lnTo>
                    <a:pt x="62716" y="17072"/>
                  </a:lnTo>
                  <a:lnTo>
                    <a:pt x="62716" y="17072"/>
                  </a:lnTo>
                  <a:lnTo>
                    <a:pt x="60925" y="17072"/>
                  </a:lnTo>
                  <a:lnTo>
                    <a:pt x="59902" y="17072"/>
                  </a:lnTo>
                  <a:lnTo>
                    <a:pt x="59135" y="17072"/>
                  </a:lnTo>
                  <a:lnTo>
                    <a:pt x="57855" y="17072"/>
                  </a:lnTo>
                  <a:lnTo>
                    <a:pt x="56576" y="17072"/>
                  </a:lnTo>
                  <a:lnTo>
                    <a:pt x="56576" y="17072"/>
                  </a:lnTo>
                  <a:lnTo>
                    <a:pt x="55170" y="17072"/>
                  </a:lnTo>
                  <a:lnTo>
                    <a:pt x="52995" y="17072"/>
                  </a:lnTo>
                  <a:lnTo>
                    <a:pt x="50821" y="17072"/>
                  </a:lnTo>
                  <a:lnTo>
                    <a:pt x="49414" y="17072"/>
                  </a:lnTo>
                  <a:lnTo>
                    <a:pt x="47751" y="16432"/>
                  </a:lnTo>
                  <a:lnTo>
                    <a:pt x="44042" y="16432"/>
                  </a:lnTo>
                  <a:lnTo>
                    <a:pt x="43147" y="16432"/>
                  </a:lnTo>
                  <a:lnTo>
                    <a:pt x="42252" y="16432"/>
                  </a:lnTo>
                  <a:lnTo>
                    <a:pt x="40333" y="16432"/>
                  </a:lnTo>
                  <a:lnTo>
                    <a:pt x="38671" y="16432"/>
                  </a:lnTo>
                  <a:lnTo>
                    <a:pt x="37008" y="16432"/>
                  </a:lnTo>
                  <a:lnTo>
                    <a:pt x="35857" y="16432"/>
                  </a:lnTo>
                  <a:lnTo>
                    <a:pt x="34833" y="16432"/>
                  </a:lnTo>
                  <a:lnTo>
                    <a:pt x="33938" y="16432"/>
                  </a:lnTo>
                  <a:lnTo>
                    <a:pt x="32148" y="16432"/>
                  </a:lnTo>
                  <a:lnTo>
                    <a:pt x="30357" y="16432"/>
                  </a:lnTo>
                  <a:lnTo>
                    <a:pt x="29078" y="16432"/>
                  </a:lnTo>
                  <a:lnTo>
                    <a:pt x="25497" y="15281"/>
                  </a:lnTo>
                  <a:cubicBezTo>
                    <a:pt x="25497" y="15281"/>
                    <a:pt x="25497" y="15281"/>
                    <a:pt x="24857" y="15281"/>
                  </a:cubicBezTo>
                  <a:lnTo>
                    <a:pt x="24218" y="15281"/>
                  </a:lnTo>
                  <a:lnTo>
                    <a:pt x="22939" y="15281"/>
                  </a:lnTo>
                  <a:lnTo>
                    <a:pt x="21532" y="15281"/>
                  </a:lnTo>
                  <a:lnTo>
                    <a:pt x="20253" y="15281"/>
                  </a:lnTo>
                  <a:cubicBezTo>
                    <a:pt x="20055" y="15395"/>
                    <a:pt x="19812" y="15395"/>
                    <a:pt x="19614" y="15281"/>
                  </a:cubicBezTo>
                  <a:close/>
                  <a:moveTo>
                    <a:pt x="22172" y="4282"/>
                  </a:moveTo>
                  <a:lnTo>
                    <a:pt x="22939" y="4282"/>
                  </a:lnTo>
                  <a:lnTo>
                    <a:pt x="22939" y="3642"/>
                  </a:lnTo>
                  <a:lnTo>
                    <a:pt x="22172" y="3642"/>
                  </a:lnTo>
                  <a:close/>
                  <a:moveTo>
                    <a:pt x="24474" y="5561"/>
                  </a:moveTo>
                  <a:lnTo>
                    <a:pt x="24474" y="5561"/>
                  </a:lnTo>
                  <a:lnTo>
                    <a:pt x="24474" y="5561"/>
                  </a:lnTo>
                  <a:lnTo>
                    <a:pt x="24474" y="5561"/>
                  </a:lnTo>
                  <a:close/>
                  <a:moveTo>
                    <a:pt x="31892" y="4410"/>
                  </a:moveTo>
                  <a:cubicBezTo>
                    <a:pt x="31892" y="4410"/>
                    <a:pt x="31892" y="4410"/>
                    <a:pt x="31892" y="4410"/>
                  </a:cubicBezTo>
                  <a:lnTo>
                    <a:pt x="31892" y="5433"/>
                  </a:lnTo>
                  <a:cubicBezTo>
                    <a:pt x="31837" y="5729"/>
                    <a:pt x="31837" y="6032"/>
                    <a:pt x="31892" y="6328"/>
                  </a:cubicBezTo>
                  <a:cubicBezTo>
                    <a:pt x="31892" y="6328"/>
                    <a:pt x="31892" y="6328"/>
                    <a:pt x="31892" y="6328"/>
                  </a:cubicBezTo>
                  <a:cubicBezTo>
                    <a:pt x="31892" y="6328"/>
                    <a:pt x="31892" y="6328"/>
                    <a:pt x="32531" y="5305"/>
                  </a:cubicBezTo>
                  <a:cubicBezTo>
                    <a:pt x="32389" y="4961"/>
                    <a:pt x="32171" y="4655"/>
                    <a:pt x="31892" y="4410"/>
                  </a:cubicBezTo>
                  <a:close/>
                  <a:moveTo>
                    <a:pt x="27032" y="36001"/>
                  </a:moveTo>
                  <a:lnTo>
                    <a:pt x="27799" y="36001"/>
                  </a:lnTo>
                  <a:lnTo>
                    <a:pt x="27160" y="36001"/>
                  </a:lnTo>
                  <a:close/>
                  <a:moveTo>
                    <a:pt x="32659" y="39965"/>
                  </a:moveTo>
                  <a:lnTo>
                    <a:pt x="32659" y="39965"/>
                  </a:lnTo>
                  <a:lnTo>
                    <a:pt x="32659" y="39965"/>
                  </a:lnTo>
                  <a:lnTo>
                    <a:pt x="32659" y="39965"/>
                  </a:lnTo>
                  <a:lnTo>
                    <a:pt x="33682" y="39965"/>
                  </a:lnTo>
                  <a:lnTo>
                    <a:pt x="33682" y="39965"/>
                  </a:lnTo>
                  <a:lnTo>
                    <a:pt x="33682" y="39838"/>
                  </a:lnTo>
                  <a:cubicBezTo>
                    <a:pt x="33682" y="39838"/>
                    <a:pt x="33682" y="39838"/>
                    <a:pt x="33682" y="39838"/>
                  </a:cubicBezTo>
                  <a:lnTo>
                    <a:pt x="33682" y="39838"/>
                  </a:lnTo>
                  <a:lnTo>
                    <a:pt x="32915" y="39838"/>
                  </a:lnTo>
                  <a:close/>
                  <a:moveTo>
                    <a:pt x="34833" y="36129"/>
                  </a:moveTo>
                  <a:cubicBezTo>
                    <a:pt x="34833" y="36129"/>
                    <a:pt x="34833" y="36129"/>
                    <a:pt x="34833" y="36129"/>
                  </a:cubicBezTo>
                  <a:cubicBezTo>
                    <a:pt x="34833" y="36129"/>
                    <a:pt x="34833" y="36129"/>
                    <a:pt x="34833" y="36129"/>
                  </a:cubicBezTo>
                  <a:lnTo>
                    <a:pt x="34833" y="36129"/>
                  </a:lnTo>
                  <a:cubicBezTo>
                    <a:pt x="34833" y="36129"/>
                    <a:pt x="34961" y="36256"/>
                    <a:pt x="34833" y="36129"/>
                  </a:cubicBezTo>
                  <a:close/>
                  <a:moveTo>
                    <a:pt x="37520" y="39070"/>
                  </a:moveTo>
                  <a:cubicBezTo>
                    <a:pt x="37520" y="39070"/>
                    <a:pt x="37520" y="39070"/>
                    <a:pt x="36880" y="39070"/>
                  </a:cubicBezTo>
                  <a:cubicBezTo>
                    <a:pt x="36241" y="39070"/>
                    <a:pt x="36880" y="39710"/>
                    <a:pt x="36880" y="39838"/>
                  </a:cubicBezTo>
                  <a:cubicBezTo>
                    <a:pt x="36880" y="39965"/>
                    <a:pt x="36880" y="39838"/>
                    <a:pt x="36880" y="39838"/>
                  </a:cubicBezTo>
                  <a:lnTo>
                    <a:pt x="37520" y="39070"/>
                  </a:lnTo>
                  <a:close/>
                  <a:moveTo>
                    <a:pt x="41356" y="35361"/>
                  </a:moveTo>
                  <a:lnTo>
                    <a:pt x="41356" y="36512"/>
                  </a:lnTo>
                  <a:cubicBezTo>
                    <a:pt x="41356" y="36512"/>
                    <a:pt x="41356" y="36512"/>
                    <a:pt x="41996" y="36512"/>
                  </a:cubicBezTo>
                  <a:lnTo>
                    <a:pt x="41356" y="35361"/>
                  </a:lnTo>
                  <a:close/>
                  <a:moveTo>
                    <a:pt x="65018" y="39070"/>
                  </a:moveTo>
                  <a:lnTo>
                    <a:pt x="63355" y="39965"/>
                  </a:lnTo>
                  <a:cubicBezTo>
                    <a:pt x="62588" y="39965"/>
                    <a:pt x="62076" y="40605"/>
                    <a:pt x="61820" y="39965"/>
                  </a:cubicBezTo>
                  <a:lnTo>
                    <a:pt x="61053" y="39965"/>
                  </a:lnTo>
                  <a:lnTo>
                    <a:pt x="61053" y="39965"/>
                  </a:lnTo>
                  <a:lnTo>
                    <a:pt x="61053" y="39965"/>
                  </a:lnTo>
                  <a:lnTo>
                    <a:pt x="62332" y="39965"/>
                  </a:lnTo>
                  <a:lnTo>
                    <a:pt x="63483" y="39326"/>
                  </a:lnTo>
                  <a:lnTo>
                    <a:pt x="63483" y="39326"/>
                  </a:lnTo>
                  <a:close/>
                  <a:moveTo>
                    <a:pt x="62843" y="41628"/>
                  </a:moveTo>
                  <a:lnTo>
                    <a:pt x="62843" y="41628"/>
                  </a:lnTo>
                  <a:lnTo>
                    <a:pt x="62843" y="40861"/>
                  </a:lnTo>
                  <a:close/>
                  <a:moveTo>
                    <a:pt x="73203" y="13874"/>
                  </a:moveTo>
                  <a:cubicBezTo>
                    <a:pt x="73203" y="13874"/>
                    <a:pt x="73203" y="13874"/>
                    <a:pt x="73203" y="13874"/>
                  </a:cubicBezTo>
                  <a:cubicBezTo>
                    <a:pt x="73203" y="13874"/>
                    <a:pt x="73203" y="13874"/>
                    <a:pt x="73203" y="13874"/>
                  </a:cubicBezTo>
                  <a:cubicBezTo>
                    <a:pt x="73203" y="13874"/>
                    <a:pt x="73203" y="13874"/>
                    <a:pt x="73203" y="13874"/>
                  </a:cubicBezTo>
                  <a:cubicBezTo>
                    <a:pt x="73203" y="13874"/>
                    <a:pt x="73459" y="14258"/>
                    <a:pt x="73203" y="14258"/>
                  </a:cubicBezTo>
                  <a:close/>
                  <a:moveTo>
                    <a:pt x="63995" y="47128"/>
                  </a:moveTo>
                  <a:cubicBezTo>
                    <a:pt x="63995" y="47128"/>
                    <a:pt x="63995" y="47128"/>
                    <a:pt x="63995" y="47128"/>
                  </a:cubicBezTo>
                  <a:cubicBezTo>
                    <a:pt x="63995" y="47128"/>
                    <a:pt x="63995" y="47128"/>
                    <a:pt x="63995" y="47128"/>
                  </a:cubicBezTo>
                  <a:cubicBezTo>
                    <a:pt x="63995" y="47128"/>
                    <a:pt x="63995" y="47128"/>
                    <a:pt x="64762" y="47128"/>
                  </a:cubicBezTo>
                  <a:lnTo>
                    <a:pt x="63995" y="47128"/>
                  </a:lnTo>
                  <a:close/>
                  <a:moveTo>
                    <a:pt x="79726" y="11700"/>
                  </a:moveTo>
                  <a:cubicBezTo>
                    <a:pt x="79726" y="11700"/>
                    <a:pt x="79726" y="11700"/>
                    <a:pt x="79726" y="11700"/>
                  </a:cubicBezTo>
                  <a:cubicBezTo>
                    <a:pt x="79726" y="11700"/>
                    <a:pt x="79726" y="11700"/>
                    <a:pt x="79726" y="11700"/>
                  </a:cubicBezTo>
                  <a:cubicBezTo>
                    <a:pt x="79726" y="11700"/>
                    <a:pt x="79726" y="11700"/>
                    <a:pt x="79726" y="11700"/>
                  </a:cubicBezTo>
                  <a:close/>
                  <a:moveTo>
                    <a:pt x="85098" y="13235"/>
                  </a:moveTo>
                  <a:cubicBezTo>
                    <a:pt x="85098" y="13235"/>
                    <a:pt x="85098" y="13235"/>
                    <a:pt x="85098" y="13235"/>
                  </a:cubicBezTo>
                  <a:lnTo>
                    <a:pt x="85098" y="13235"/>
                  </a:lnTo>
                  <a:cubicBezTo>
                    <a:pt x="85098" y="13235"/>
                    <a:pt x="85098" y="13235"/>
                    <a:pt x="85098" y="13235"/>
                  </a:cubicBezTo>
                  <a:cubicBezTo>
                    <a:pt x="85098" y="13235"/>
                    <a:pt x="84970" y="12979"/>
                    <a:pt x="85098" y="13235"/>
                  </a:cubicBezTo>
                  <a:close/>
                  <a:moveTo>
                    <a:pt x="70645" y="59150"/>
                  </a:moveTo>
                  <a:cubicBezTo>
                    <a:pt x="70645" y="59150"/>
                    <a:pt x="70645" y="59150"/>
                    <a:pt x="70645" y="59150"/>
                  </a:cubicBezTo>
                  <a:cubicBezTo>
                    <a:pt x="70645" y="59150"/>
                    <a:pt x="70645" y="59150"/>
                    <a:pt x="70645" y="59150"/>
                  </a:cubicBezTo>
                  <a:cubicBezTo>
                    <a:pt x="70645" y="59150"/>
                    <a:pt x="70645" y="59150"/>
                    <a:pt x="70645" y="59150"/>
                  </a:cubicBezTo>
                  <a:cubicBezTo>
                    <a:pt x="70645" y="59150"/>
                    <a:pt x="70645" y="59278"/>
                    <a:pt x="70645" y="59150"/>
                  </a:cubicBezTo>
                  <a:close/>
                  <a:moveTo>
                    <a:pt x="76529" y="47767"/>
                  </a:moveTo>
                  <a:lnTo>
                    <a:pt x="76529" y="47767"/>
                  </a:lnTo>
                  <a:lnTo>
                    <a:pt x="76529" y="47767"/>
                  </a:lnTo>
                  <a:lnTo>
                    <a:pt x="76529" y="47767"/>
                  </a:lnTo>
                  <a:close/>
                  <a:moveTo>
                    <a:pt x="73715" y="61452"/>
                  </a:moveTo>
                  <a:lnTo>
                    <a:pt x="73715" y="60813"/>
                  </a:lnTo>
                  <a:lnTo>
                    <a:pt x="73715" y="60813"/>
                  </a:lnTo>
                  <a:close/>
                </a:path>
              </a:pathLst>
            </a:custGeom>
            <a:solidFill>
              <a:srgbClr val="FF725E"/>
            </a:solidFill>
            <a:ln w="12783" cap="flat">
              <a:noFill/>
              <a:prstDash val="solid"/>
              <a:miter/>
            </a:ln>
          </p:spPr>
          <p:txBody>
            <a:bodyPr rtlCol="0" anchor="ctr"/>
            <a:lstStyle/>
            <a:p>
              <a:endParaRPr lang="en-US"/>
            </a:p>
          </p:txBody>
        </p:sp>
        <p:sp>
          <p:nvSpPr>
            <p:cNvPr id="1375" name="Freeform: Shape 1374">
              <a:extLst>
                <a:ext uri="{FF2B5EF4-FFF2-40B4-BE49-F238E27FC236}">
                  <a16:creationId xmlns:a16="http://schemas.microsoft.com/office/drawing/2014/main" id="{CC38C27C-4F9D-7F3A-342D-15C50707F74F}"/>
                </a:ext>
              </a:extLst>
            </p:cNvPr>
            <p:cNvSpPr/>
            <p:nvPr/>
          </p:nvSpPr>
          <p:spPr>
            <a:xfrm>
              <a:off x="4861559" y="6342983"/>
              <a:ext cx="120964" cy="100016"/>
            </a:xfrm>
            <a:custGeom>
              <a:avLst/>
              <a:gdLst>
                <a:gd name="connsiteX0" fmla="*/ 0 w 120964"/>
                <a:gd name="connsiteY0" fmla="*/ 54485 h 100016"/>
                <a:gd name="connsiteX1" fmla="*/ 767 w 120964"/>
                <a:gd name="connsiteY1" fmla="*/ 53078 h 100016"/>
                <a:gd name="connsiteX2" fmla="*/ 1663 w 120964"/>
                <a:gd name="connsiteY2" fmla="*/ 51543 h 100016"/>
                <a:gd name="connsiteX3" fmla="*/ 1663 w 120964"/>
                <a:gd name="connsiteY3" fmla="*/ 50264 h 100016"/>
                <a:gd name="connsiteX4" fmla="*/ 1663 w 120964"/>
                <a:gd name="connsiteY4" fmla="*/ 48985 h 100016"/>
                <a:gd name="connsiteX5" fmla="*/ 2814 w 120964"/>
                <a:gd name="connsiteY5" fmla="*/ 48985 h 100016"/>
                <a:gd name="connsiteX6" fmla="*/ 3837 w 120964"/>
                <a:gd name="connsiteY6" fmla="*/ 48985 h 100016"/>
                <a:gd name="connsiteX7" fmla="*/ 3837 w 120964"/>
                <a:gd name="connsiteY7" fmla="*/ 47578 h 100016"/>
                <a:gd name="connsiteX8" fmla="*/ 4605 w 120964"/>
                <a:gd name="connsiteY8" fmla="*/ 40544 h 100016"/>
                <a:gd name="connsiteX9" fmla="*/ 4605 w 120964"/>
                <a:gd name="connsiteY9" fmla="*/ 33253 h 100016"/>
                <a:gd name="connsiteX10" fmla="*/ 6779 w 120964"/>
                <a:gd name="connsiteY10" fmla="*/ 23533 h 100016"/>
                <a:gd name="connsiteX11" fmla="*/ 9720 w 120964"/>
                <a:gd name="connsiteY11" fmla="*/ 14069 h 100016"/>
                <a:gd name="connsiteX12" fmla="*/ 12918 w 120964"/>
                <a:gd name="connsiteY12" fmla="*/ 4988 h 100016"/>
                <a:gd name="connsiteX13" fmla="*/ 14709 w 120964"/>
                <a:gd name="connsiteY13" fmla="*/ 2046 h 100016"/>
                <a:gd name="connsiteX14" fmla="*/ 17011 w 120964"/>
                <a:gd name="connsiteY14" fmla="*/ 0 h 100016"/>
                <a:gd name="connsiteX15" fmla="*/ 17906 w 120964"/>
                <a:gd name="connsiteY15" fmla="*/ 3070 h 100016"/>
                <a:gd name="connsiteX16" fmla="*/ 19441 w 120964"/>
                <a:gd name="connsiteY16" fmla="*/ 5116 h 100016"/>
                <a:gd name="connsiteX17" fmla="*/ 20720 w 120964"/>
                <a:gd name="connsiteY17" fmla="*/ 5116 h 100016"/>
                <a:gd name="connsiteX18" fmla="*/ 22127 w 120964"/>
                <a:gd name="connsiteY18" fmla="*/ 5116 h 100016"/>
                <a:gd name="connsiteX19" fmla="*/ 23150 w 120964"/>
                <a:gd name="connsiteY19" fmla="*/ 5116 h 100016"/>
                <a:gd name="connsiteX20" fmla="*/ 25324 w 120964"/>
                <a:gd name="connsiteY20" fmla="*/ 6523 h 100016"/>
                <a:gd name="connsiteX21" fmla="*/ 26859 w 120964"/>
                <a:gd name="connsiteY21" fmla="*/ 8953 h 100016"/>
                <a:gd name="connsiteX22" fmla="*/ 26091 w 120964"/>
                <a:gd name="connsiteY22" fmla="*/ 11511 h 100016"/>
                <a:gd name="connsiteX23" fmla="*/ 25068 w 120964"/>
                <a:gd name="connsiteY23" fmla="*/ 15348 h 100016"/>
                <a:gd name="connsiteX24" fmla="*/ 24173 w 120964"/>
                <a:gd name="connsiteY24" fmla="*/ 19440 h 100016"/>
                <a:gd name="connsiteX25" fmla="*/ 24173 w 120964"/>
                <a:gd name="connsiteY25" fmla="*/ 22638 h 100016"/>
                <a:gd name="connsiteX26" fmla="*/ 24173 w 120964"/>
                <a:gd name="connsiteY26" fmla="*/ 22638 h 100016"/>
                <a:gd name="connsiteX27" fmla="*/ 24812 w 120964"/>
                <a:gd name="connsiteY27" fmla="*/ 22638 h 100016"/>
                <a:gd name="connsiteX28" fmla="*/ 25836 w 120964"/>
                <a:gd name="connsiteY28" fmla="*/ 22638 h 100016"/>
                <a:gd name="connsiteX29" fmla="*/ 26720 w 120964"/>
                <a:gd name="connsiteY29" fmla="*/ 22009 h 100016"/>
                <a:gd name="connsiteX30" fmla="*/ 26731 w 120964"/>
                <a:gd name="connsiteY30" fmla="*/ 21871 h 100016"/>
                <a:gd name="connsiteX31" fmla="*/ 26731 w 120964"/>
                <a:gd name="connsiteY31" fmla="*/ 18673 h 100016"/>
                <a:gd name="connsiteX32" fmla="*/ 26731 w 120964"/>
                <a:gd name="connsiteY32" fmla="*/ 15348 h 100016"/>
                <a:gd name="connsiteX33" fmla="*/ 27626 w 120964"/>
                <a:gd name="connsiteY33" fmla="*/ 14325 h 100016"/>
                <a:gd name="connsiteX34" fmla="*/ 29417 w 120964"/>
                <a:gd name="connsiteY34" fmla="*/ 13174 h 100016"/>
                <a:gd name="connsiteX35" fmla="*/ 31335 w 120964"/>
                <a:gd name="connsiteY35" fmla="*/ 12278 h 100016"/>
                <a:gd name="connsiteX36" fmla="*/ 32486 w 120964"/>
                <a:gd name="connsiteY36" fmla="*/ 12278 h 100016"/>
                <a:gd name="connsiteX37" fmla="*/ 32486 w 120964"/>
                <a:gd name="connsiteY37" fmla="*/ 12278 h 100016"/>
                <a:gd name="connsiteX38" fmla="*/ 32486 w 120964"/>
                <a:gd name="connsiteY38" fmla="*/ 12278 h 100016"/>
                <a:gd name="connsiteX39" fmla="*/ 32486 w 120964"/>
                <a:gd name="connsiteY39" fmla="*/ 12278 h 100016"/>
                <a:gd name="connsiteX40" fmla="*/ 32486 w 120964"/>
                <a:gd name="connsiteY40" fmla="*/ 12278 h 100016"/>
                <a:gd name="connsiteX41" fmla="*/ 33893 w 120964"/>
                <a:gd name="connsiteY41" fmla="*/ 12278 h 100016"/>
                <a:gd name="connsiteX42" fmla="*/ 34661 w 120964"/>
                <a:gd name="connsiteY42" fmla="*/ 10999 h 100016"/>
                <a:gd name="connsiteX43" fmla="*/ 34661 w 120964"/>
                <a:gd name="connsiteY43" fmla="*/ 9592 h 100016"/>
                <a:gd name="connsiteX44" fmla="*/ 36963 w 120964"/>
                <a:gd name="connsiteY44" fmla="*/ 8697 h 100016"/>
                <a:gd name="connsiteX45" fmla="*/ 38754 w 120964"/>
                <a:gd name="connsiteY45" fmla="*/ 8697 h 100016"/>
                <a:gd name="connsiteX46" fmla="*/ 40800 w 120964"/>
                <a:gd name="connsiteY46" fmla="*/ 8697 h 100016"/>
                <a:gd name="connsiteX47" fmla="*/ 40800 w 120964"/>
                <a:gd name="connsiteY47" fmla="*/ 8697 h 100016"/>
                <a:gd name="connsiteX48" fmla="*/ 40800 w 120964"/>
                <a:gd name="connsiteY48" fmla="*/ 9976 h 100016"/>
                <a:gd name="connsiteX49" fmla="*/ 42207 w 120964"/>
                <a:gd name="connsiteY49" fmla="*/ 11511 h 100016"/>
                <a:gd name="connsiteX50" fmla="*/ 45660 w 120964"/>
                <a:gd name="connsiteY50" fmla="*/ 11511 h 100016"/>
                <a:gd name="connsiteX51" fmla="*/ 49753 w 120964"/>
                <a:gd name="connsiteY51" fmla="*/ 8697 h 100016"/>
                <a:gd name="connsiteX52" fmla="*/ 52311 w 120964"/>
                <a:gd name="connsiteY52" fmla="*/ 6395 h 100016"/>
                <a:gd name="connsiteX53" fmla="*/ 54229 w 120964"/>
                <a:gd name="connsiteY53" fmla="*/ 5500 h 100016"/>
                <a:gd name="connsiteX54" fmla="*/ 56020 w 120964"/>
                <a:gd name="connsiteY54" fmla="*/ 6779 h 100016"/>
                <a:gd name="connsiteX55" fmla="*/ 57682 w 120964"/>
                <a:gd name="connsiteY55" fmla="*/ 8569 h 100016"/>
                <a:gd name="connsiteX56" fmla="*/ 59345 w 120964"/>
                <a:gd name="connsiteY56" fmla="*/ 10615 h 100016"/>
                <a:gd name="connsiteX57" fmla="*/ 61008 w 120964"/>
                <a:gd name="connsiteY57" fmla="*/ 12022 h 100016"/>
                <a:gd name="connsiteX58" fmla="*/ 62926 w 120964"/>
                <a:gd name="connsiteY58" fmla="*/ 12790 h 100016"/>
                <a:gd name="connsiteX59" fmla="*/ 64845 w 120964"/>
                <a:gd name="connsiteY59" fmla="*/ 12790 h 100016"/>
                <a:gd name="connsiteX60" fmla="*/ 65484 w 120964"/>
                <a:gd name="connsiteY60" fmla="*/ 14069 h 100016"/>
                <a:gd name="connsiteX61" fmla="*/ 66763 w 120964"/>
                <a:gd name="connsiteY61" fmla="*/ 16499 h 100016"/>
                <a:gd name="connsiteX62" fmla="*/ 68042 w 120964"/>
                <a:gd name="connsiteY62" fmla="*/ 18929 h 100016"/>
                <a:gd name="connsiteX63" fmla="*/ 68810 w 120964"/>
                <a:gd name="connsiteY63" fmla="*/ 20208 h 100016"/>
                <a:gd name="connsiteX64" fmla="*/ 65996 w 120964"/>
                <a:gd name="connsiteY64" fmla="*/ 29545 h 100016"/>
                <a:gd name="connsiteX65" fmla="*/ 65228 w 120964"/>
                <a:gd name="connsiteY65" fmla="*/ 30184 h 100016"/>
                <a:gd name="connsiteX66" fmla="*/ 66636 w 120964"/>
                <a:gd name="connsiteY66" fmla="*/ 33126 h 100016"/>
                <a:gd name="connsiteX67" fmla="*/ 66636 w 120964"/>
                <a:gd name="connsiteY67" fmla="*/ 36067 h 100016"/>
                <a:gd name="connsiteX68" fmla="*/ 65613 w 120964"/>
                <a:gd name="connsiteY68" fmla="*/ 37730 h 100016"/>
                <a:gd name="connsiteX69" fmla="*/ 64461 w 120964"/>
                <a:gd name="connsiteY69" fmla="*/ 39777 h 100016"/>
                <a:gd name="connsiteX70" fmla="*/ 63694 w 120964"/>
                <a:gd name="connsiteY70" fmla="*/ 43102 h 100016"/>
                <a:gd name="connsiteX71" fmla="*/ 63055 w 120964"/>
                <a:gd name="connsiteY71" fmla="*/ 46171 h 100016"/>
                <a:gd name="connsiteX72" fmla="*/ 63054 w 120964"/>
                <a:gd name="connsiteY72" fmla="*/ 46171 h 100016"/>
                <a:gd name="connsiteX73" fmla="*/ 62415 w 120964"/>
                <a:gd name="connsiteY73" fmla="*/ 46171 h 100016"/>
                <a:gd name="connsiteX74" fmla="*/ 62415 w 120964"/>
                <a:gd name="connsiteY74" fmla="*/ 46171 h 100016"/>
                <a:gd name="connsiteX75" fmla="*/ 62415 w 120964"/>
                <a:gd name="connsiteY75" fmla="*/ 47194 h 100016"/>
                <a:gd name="connsiteX76" fmla="*/ 62415 w 120964"/>
                <a:gd name="connsiteY76" fmla="*/ 48090 h 100016"/>
                <a:gd name="connsiteX77" fmla="*/ 64589 w 120964"/>
                <a:gd name="connsiteY77" fmla="*/ 48090 h 100016"/>
                <a:gd name="connsiteX78" fmla="*/ 65868 w 120964"/>
                <a:gd name="connsiteY78" fmla="*/ 46811 h 100016"/>
                <a:gd name="connsiteX79" fmla="*/ 65868 w 120964"/>
                <a:gd name="connsiteY79" fmla="*/ 45404 h 100016"/>
                <a:gd name="connsiteX80" fmla="*/ 65868 w 120964"/>
                <a:gd name="connsiteY80" fmla="*/ 44253 h 100016"/>
                <a:gd name="connsiteX81" fmla="*/ 67275 w 120964"/>
                <a:gd name="connsiteY81" fmla="*/ 43230 h 100016"/>
                <a:gd name="connsiteX82" fmla="*/ 70472 w 120964"/>
                <a:gd name="connsiteY82" fmla="*/ 41695 h 100016"/>
                <a:gd name="connsiteX83" fmla="*/ 73798 w 120964"/>
                <a:gd name="connsiteY83" fmla="*/ 40288 h 100016"/>
                <a:gd name="connsiteX84" fmla="*/ 75844 w 120964"/>
                <a:gd name="connsiteY84" fmla="*/ 39137 h 100016"/>
                <a:gd name="connsiteX85" fmla="*/ 78786 w 120964"/>
                <a:gd name="connsiteY85" fmla="*/ 37218 h 100016"/>
                <a:gd name="connsiteX86" fmla="*/ 83518 w 120964"/>
                <a:gd name="connsiteY86" fmla="*/ 34788 h 100016"/>
                <a:gd name="connsiteX87" fmla="*/ 88122 w 120964"/>
                <a:gd name="connsiteY87" fmla="*/ 34277 h 100016"/>
                <a:gd name="connsiteX88" fmla="*/ 91576 w 120964"/>
                <a:gd name="connsiteY88" fmla="*/ 34277 h 100016"/>
                <a:gd name="connsiteX89" fmla="*/ 92471 w 120964"/>
                <a:gd name="connsiteY89" fmla="*/ 34277 h 100016"/>
                <a:gd name="connsiteX90" fmla="*/ 92471 w 120964"/>
                <a:gd name="connsiteY90" fmla="*/ 35044 h 100016"/>
                <a:gd name="connsiteX91" fmla="*/ 93111 w 120964"/>
                <a:gd name="connsiteY91" fmla="*/ 35684 h 100016"/>
                <a:gd name="connsiteX92" fmla="*/ 95157 w 120964"/>
                <a:gd name="connsiteY92" fmla="*/ 35684 h 100016"/>
                <a:gd name="connsiteX93" fmla="*/ 97459 w 120964"/>
                <a:gd name="connsiteY93" fmla="*/ 34916 h 100016"/>
                <a:gd name="connsiteX94" fmla="*/ 99506 w 120964"/>
                <a:gd name="connsiteY94" fmla="*/ 33382 h 100016"/>
                <a:gd name="connsiteX95" fmla="*/ 100912 w 120964"/>
                <a:gd name="connsiteY95" fmla="*/ 31591 h 100016"/>
                <a:gd name="connsiteX96" fmla="*/ 102063 w 120964"/>
                <a:gd name="connsiteY96" fmla="*/ 32870 h 100016"/>
                <a:gd name="connsiteX97" fmla="*/ 103726 w 120964"/>
                <a:gd name="connsiteY97" fmla="*/ 34149 h 100016"/>
                <a:gd name="connsiteX98" fmla="*/ 103726 w 120964"/>
                <a:gd name="connsiteY98" fmla="*/ 34916 h 100016"/>
                <a:gd name="connsiteX99" fmla="*/ 103726 w 120964"/>
                <a:gd name="connsiteY99" fmla="*/ 34916 h 100016"/>
                <a:gd name="connsiteX100" fmla="*/ 104493 w 120964"/>
                <a:gd name="connsiteY100" fmla="*/ 34916 h 100016"/>
                <a:gd name="connsiteX101" fmla="*/ 105261 w 120964"/>
                <a:gd name="connsiteY101" fmla="*/ 34916 h 100016"/>
                <a:gd name="connsiteX102" fmla="*/ 105261 w 120964"/>
                <a:gd name="connsiteY102" fmla="*/ 34916 h 100016"/>
                <a:gd name="connsiteX103" fmla="*/ 105261 w 120964"/>
                <a:gd name="connsiteY103" fmla="*/ 34916 h 100016"/>
                <a:gd name="connsiteX104" fmla="*/ 104493 w 120964"/>
                <a:gd name="connsiteY104" fmla="*/ 34916 h 100016"/>
                <a:gd name="connsiteX105" fmla="*/ 107179 w 120964"/>
                <a:gd name="connsiteY105" fmla="*/ 30568 h 100016"/>
                <a:gd name="connsiteX106" fmla="*/ 112295 w 120964"/>
                <a:gd name="connsiteY106" fmla="*/ 30568 h 100016"/>
                <a:gd name="connsiteX107" fmla="*/ 113958 w 120964"/>
                <a:gd name="connsiteY107" fmla="*/ 32742 h 100016"/>
                <a:gd name="connsiteX108" fmla="*/ 115109 w 120964"/>
                <a:gd name="connsiteY108" fmla="*/ 35684 h 100016"/>
                <a:gd name="connsiteX109" fmla="*/ 116260 w 120964"/>
                <a:gd name="connsiteY109" fmla="*/ 38497 h 100016"/>
                <a:gd name="connsiteX110" fmla="*/ 117667 w 120964"/>
                <a:gd name="connsiteY110" fmla="*/ 39904 h 100016"/>
                <a:gd name="connsiteX111" fmla="*/ 118562 w 120964"/>
                <a:gd name="connsiteY111" fmla="*/ 39904 h 100016"/>
                <a:gd name="connsiteX112" fmla="*/ 119202 w 120964"/>
                <a:gd name="connsiteY112" fmla="*/ 39904 h 100016"/>
                <a:gd name="connsiteX113" fmla="*/ 119841 w 120964"/>
                <a:gd name="connsiteY113" fmla="*/ 39904 h 100016"/>
                <a:gd name="connsiteX114" fmla="*/ 120864 w 120964"/>
                <a:gd name="connsiteY114" fmla="*/ 41439 h 100016"/>
                <a:gd name="connsiteX115" fmla="*/ 120864 w 120964"/>
                <a:gd name="connsiteY115" fmla="*/ 44381 h 100016"/>
                <a:gd name="connsiteX116" fmla="*/ 120864 w 120964"/>
                <a:gd name="connsiteY116" fmla="*/ 47578 h 100016"/>
                <a:gd name="connsiteX117" fmla="*/ 120864 w 120964"/>
                <a:gd name="connsiteY117" fmla="*/ 49625 h 100016"/>
                <a:gd name="connsiteX118" fmla="*/ 117411 w 120964"/>
                <a:gd name="connsiteY118" fmla="*/ 56403 h 100016"/>
                <a:gd name="connsiteX119" fmla="*/ 113830 w 120964"/>
                <a:gd name="connsiteY119" fmla="*/ 63054 h 100016"/>
                <a:gd name="connsiteX120" fmla="*/ 114470 w 120964"/>
                <a:gd name="connsiteY120" fmla="*/ 64461 h 100016"/>
                <a:gd name="connsiteX121" fmla="*/ 115365 w 120964"/>
                <a:gd name="connsiteY121" fmla="*/ 65356 h 100016"/>
                <a:gd name="connsiteX122" fmla="*/ 114214 w 120964"/>
                <a:gd name="connsiteY122" fmla="*/ 66124 h 100016"/>
                <a:gd name="connsiteX123" fmla="*/ 113190 w 120964"/>
                <a:gd name="connsiteY123" fmla="*/ 66891 h 100016"/>
                <a:gd name="connsiteX124" fmla="*/ 113190 w 120964"/>
                <a:gd name="connsiteY124" fmla="*/ 66891 h 100016"/>
                <a:gd name="connsiteX125" fmla="*/ 113190 w 120964"/>
                <a:gd name="connsiteY125" fmla="*/ 66891 h 100016"/>
                <a:gd name="connsiteX126" fmla="*/ 113190 w 120964"/>
                <a:gd name="connsiteY126" fmla="*/ 66891 h 100016"/>
                <a:gd name="connsiteX127" fmla="*/ 113190 w 120964"/>
                <a:gd name="connsiteY127" fmla="*/ 68042 h 100016"/>
                <a:gd name="connsiteX128" fmla="*/ 113190 w 120964"/>
                <a:gd name="connsiteY128" fmla="*/ 68809 h 100016"/>
                <a:gd name="connsiteX129" fmla="*/ 112551 w 120964"/>
                <a:gd name="connsiteY129" fmla="*/ 69577 h 100016"/>
                <a:gd name="connsiteX130" fmla="*/ 111911 w 120964"/>
                <a:gd name="connsiteY130" fmla="*/ 70344 h 100016"/>
                <a:gd name="connsiteX131" fmla="*/ 110633 w 120964"/>
                <a:gd name="connsiteY131" fmla="*/ 74181 h 100016"/>
                <a:gd name="connsiteX132" fmla="*/ 109609 w 120964"/>
                <a:gd name="connsiteY132" fmla="*/ 76739 h 100016"/>
                <a:gd name="connsiteX133" fmla="*/ 109609 w 120964"/>
                <a:gd name="connsiteY133" fmla="*/ 78914 h 100016"/>
                <a:gd name="connsiteX134" fmla="*/ 109609 w 120964"/>
                <a:gd name="connsiteY134" fmla="*/ 81216 h 100016"/>
                <a:gd name="connsiteX135" fmla="*/ 109609 w 120964"/>
                <a:gd name="connsiteY135" fmla="*/ 84285 h 100016"/>
                <a:gd name="connsiteX136" fmla="*/ 109609 w 120964"/>
                <a:gd name="connsiteY136" fmla="*/ 85692 h 100016"/>
                <a:gd name="connsiteX137" fmla="*/ 109609 w 120964"/>
                <a:gd name="connsiteY137" fmla="*/ 86971 h 100016"/>
                <a:gd name="connsiteX138" fmla="*/ 108970 w 120964"/>
                <a:gd name="connsiteY138" fmla="*/ 87866 h 100016"/>
                <a:gd name="connsiteX139" fmla="*/ 107691 w 120964"/>
                <a:gd name="connsiteY139" fmla="*/ 87866 h 100016"/>
                <a:gd name="connsiteX140" fmla="*/ 107052 w 120964"/>
                <a:gd name="connsiteY140" fmla="*/ 89145 h 100016"/>
                <a:gd name="connsiteX141" fmla="*/ 106412 w 120964"/>
                <a:gd name="connsiteY141" fmla="*/ 90680 h 100016"/>
                <a:gd name="connsiteX142" fmla="*/ 106412 w 120964"/>
                <a:gd name="connsiteY142" fmla="*/ 93622 h 100016"/>
                <a:gd name="connsiteX143" fmla="*/ 107179 w 120964"/>
                <a:gd name="connsiteY143" fmla="*/ 95924 h 100016"/>
                <a:gd name="connsiteX144" fmla="*/ 108075 w 120964"/>
                <a:gd name="connsiteY144" fmla="*/ 97970 h 100016"/>
                <a:gd name="connsiteX145" fmla="*/ 108075 w 120964"/>
                <a:gd name="connsiteY145" fmla="*/ 100017 h 100016"/>
                <a:gd name="connsiteX146" fmla="*/ 107179 w 120964"/>
                <a:gd name="connsiteY146" fmla="*/ 100017 h 100016"/>
                <a:gd name="connsiteX147" fmla="*/ 106028 w 120964"/>
                <a:gd name="connsiteY147" fmla="*/ 98738 h 100016"/>
                <a:gd name="connsiteX148" fmla="*/ 104621 w 120964"/>
                <a:gd name="connsiteY148" fmla="*/ 97587 h 100016"/>
                <a:gd name="connsiteX149" fmla="*/ 102959 w 120964"/>
                <a:gd name="connsiteY149" fmla="*/ 97587 h 100016"/>
                <a:gd name="connsiteX150" fmla="*/ 101424 w 120964"/>
                <a:gd name="connsiteY150" fmla="*/ 97587 h 100016"/>
                <a:gd name="connsiteX151" fmla="*/ 100657 w 120964"/>
                <a:gd name="connsiteY151" fmla="*/ 97587 h 100016"/>
                <a:gd name="connsiteX152" fmla="*/ 97459 w 120964"/>
                <a:gd name="connsiteY152" fmla="*/ 93110 h 100016"/>
                <a:gd name="connsiteX153" fmla="*/ 97459 w 120964"/>
                <a:gd name="connsiteY153" fmla="*/ 84413 h 100016"/>
                <a:gd name="connsiteX154" fmla="*/ 98738 w 120964"/>
                <a:gd name="connsiteY154" fmla="*/ 73797 h 100016"/>
                <a:gd name="connsiteX155" fmla="*/ 100529 w 120964"/>
                <a:gd name="connsiteY155" fmla="*/ 63310 h 100016"/>
                <a:gd name="connsiteX156" fmla="*/ 101808 w 120964"/>
                <a:gd name="connsiteY156" fmla="*/ 55252 h 100016"/>
                <a:gd name="connsiteX157" fmla="*/ 101808 w 120964"/>
                <a:gd name="connsiteY157" fmla="*/ 51799 h 100016"/>
                <a:gd name="connsiteX158" fmla="*/ 101808 w 120964"/>
                <a:gd name="connsiteY158" fmla="*/ 51799 h 100016"/>
                <a:gd name="connsiteX159" fmla="*/ 99122 w 120964"/>
                <a:gd name="connsiteY159" fmla="*/ 53078 h 100016"/>
                <a:gd name="connsiteX160" fmla="*/ 96180 w 120964"/>
                <a:gd name="connsiteY160" fmla="*/ 54357 h 100016"/>
                <a:gd name="connsiteX161" fmla="*/ 94262 w 120964"/>
                <a:gd name="connsiteY161" fmla="*/ 55252 h 100016"/>
                <a:gd name="connsiteX162" fmla="*/ 92471 w 120964"/>
                <a:gd name="connsiteY162" fmla="*/ 56403 h 100016"/>
                <a:gd name="connsiteX163" fmla="*/ 91704 w 120964"/>
                <a:gd name="connsiteY163" fmla="*/ 56403 h 100016"/>
                <a:gd name="connsiteX164" fmla="*/ 90553 w 120964"/>
                <a:gd name="connsiteY164" fmla="*/ 55636 h 100016"/>
                <a:gd name="connsiteX165" fmla="*/ 89145 w 120964"/>
                <a:gd name="connsiteY165" fmla="*/ 54613 h 100016"/>
                <a:gd name="connsiteX166" fmla="*/ 88378 w 120964"/>
                <a:gd name="connsiteY166" fmla="*/ 57682 h 100016"/>
                <a:gd name="connsiteX167" fmla="*/ 88378 w 120964"/>
                <a:gd name="connsiteY167" fmla="*/ 60112 h 100016"/>
                <a:gd name="connsiteX168" fmla="*/ 87099 w 120964"/>
                <a:gd name="connsiteY168" fmla="*/ 62159 h 100016"/>
                <a:gd name="connsiteX169" fmla="*/ 84669 w 120964"/>
                <a:gd name="connsiteY169" fmla="*/ 63949 h 100016"/>
                <a:gd name="connsiteX170" fmla="*/ 83774 w 120964"/>
                <a:gd name="connsiteY170" fmla="*/ 63949 h 100016"/>
                <a:gd name="connsiteX171" fmla="*/ 83774 w 120964"/>
                <a:gd name="connsiteY171" fmla="*/ 62670 h 100016"/>
                <a:gd name="connsiteX172" fmla="*/ 83774 w 120964"/>
                <a:gd name="connsiteY172" fmla="*/ 61136 h 100016"/>
                <a:gd name="connsiteX173" fmla="*/ 83774 w 120964"/>
                <a:gd name="connsiteY173" fmla="*/ 60368 h 100016"/>
                <a:gd name="connsiteX174" fmla="*/ 83774 w 120964"/>
                <a:gd name="connsiteY174" fmla="*/ 59473 h 100016"/>
                <a:gd name="connsiteX175" fmla="*/ 82879 w 120964"/>
                <a:gd name="connsiteY175" fmla="*/ 59473 h 100016"/>
                <a:gd name="connsiteX176" fmla="*/ 82239 w 120964"/>
                <a:gd name="connsiteY176" fmla="*/ 59473 h 100016"/>
                <a:gd name="connsiteX177" fmla="*/ 80960 w 120964"/>
                <a:gd name="connsiteY177" fmla="*/ 63054 h 100016"/>
                <a:gd name="connsiteX178" fmla="*/ 81856 w 120964"/>
                <a:gd name="connsiteY178" fmla="*/ 64461 h 100016"/>
                <a:gd name="connsiteX179" fmla="*/ 81856 w 120964"/>
                <a:gd name="connsiteY179" fmla="*/ 64461 h 100016"/>
                <a:gd name="connsiteX180" fmla="*/ 81856 w 120964"/>
                <a:gd name="connsiteY180" fmla="*/ 64461 h 100016"/>
                <a:gd name="connsiteX181" fmla="*/ 80833 w 120964"/>
                <a:gd name="connsiteY181" fmla="*/ 63694 h 100016"/>
                <a:gd name="connsiteX182" fmla="*/ 80065 w 120964"/>
                <a:gd name="connsiteY182" fmla="*/ 62926 h 100016"/>
                <a:gd name="connsiteX183" fmla="*/ 78274 w 120964"/>
                <a:gd name="connsiteY183" fmla="*/ 62926 h 100016"/>
                <a:gd name="connsiteX184" fmla="*/ 76867 w 120964"/>
                <a:gd name="connsiteY184" fmla="*/ 63822 h 100016"/>
                <a:gd name="connsiteX185" fmla="*/ 76867 w 120964"/>
                <a:gd name="connsiteY185" fmla="*/ 63821 h 100016"/>
                <a:gd name="connsiteX186" fmla="*/ 76867 w 120964"/>
                <a:gd name="connsiteY186" fmla="*/ 63821 h 100016"/>
                <a:gd name="connsiteX187" fmla="*/ 77763 w 120964"/>
                <a:gd name="connsiteY187" fmla="*/ 64461 h 100016"/>
                <a:gd name="connsiteX188" fmla="*/ 78786 w 120964"/>
                <a:gd name="connsiteY188" fmla="*/ 65484 h 100016"/>
                <a:gd name="connsiteX189" fmla="*/ 78786 w 120964"/>
                <a:gd name="connsiteY189" fmla="*/ 65484 h 100016"/>
                <a:gd name="connsiteX190" fmla="*/ 78786 w 120964"/>
                <a:gd name="connsiteY190" fmla="*/ 65484 h 100016"/>
                <a:gd name="connsiteX191" fmla="*/ 75716 w 120964"/>
                <a:gd name="connsiteY191" fmla="*/ 68170 h 100016"/>
                <a:gd name="connsiteX192" fmla="*/ 71496 w 120964"/>
                <a:gd name="connsiteY192" fmla="*/ 67274 h 100016"/>
                <a:gd name="connsiteX193" fmla="*/ 71496 w 120964"/>
                <a:gd name="connsiteY193" fmla="*/ 65100 h 100016"/>
                <a:gd name="connsiteX194" fmla="*/ 70473 w 120964"/>
                <a:gd name="connsiteY194" fmla="*/ 63566 h 100016"/>
                <a:gd name="connsiteX195" fmla="*/ 67531 w 120964"/>
                <a:gd name="connsiteY195" fmla="*/ 64461 h 100016"/>
                <a:gd name="connsiteX196" fmla="*/ 65740 w 120964"/>
                <a:gd name="connsiteY196" fmla="*/ 66891 h 100016"/>
                <a:gd name="connsiteX197" fmla="*/ 65740 w 120964"/>
                <a:gd name="connsiteY197" fmla="*/ 69577 h 100016"/>
                <a:gd name="connsiteX198" fmla="*/ 65740 w 120964"/>
                <a:gd name="connsiteY198" fmla="*/ 72647 h 100016"/>
                <a:gd name="connsiteX199" fmla="*/ 62671 w 120964"/>
                <a:gd name="connsiteY199" fmla="*/ 76483 h 100016"/>
                <a:gd name="connsiteX200" fmla="*/ 58578 w 120964"/>
                <a:gd name="connsiteY200" fmla="*/ 76483 h 100016"/>
                <a:gd name="connsiteX201" fmla="*/ 54229 w 120964"/>
                <a:gd name="connsiteY201" fmla="*/ 76483 h 100016"/>
                <a:gd name="connsiteX202" fmla="*/ 50136 w 120964"/>
                <a:gd name="connsiteY202" fmla="*/ 78530 h 100016"/>
                <a:gd name="connsiteX203" fmla="*/ 50136 w 120964"/>
                <a:gd name="connsiteY203" fmla="*/ 78530 h 100016"/>
                <a:gd name="connsiteX204" fmla="*/ 50136 w 120964"/>
                <a:gd name="connsiteY204" fmla="*/ 78530 h 100016"/>
                <a:gd name="connsiteX205" fmla="*/ 50136 w 120964"/>
                <a:gd name="connsiteY205" fmla="*/ 77634 h 100016"/>
                <a:gd name="connsiteX206" fmla="*/ 49497 w 120964"/>
                <a:gd name="connsiteY206" fmla="*/ 76483 h 100016"/>
                <a:gd name="connsiteX207" fmla="*/ 49497 w 120964"/>
                <a:gd name="connsiteY207" fmla="*/ 76483 h 100016"/>
                <a:gd name="connsiteX208" fmla="*/ 48857 w 120964"/>
                <a:gd name="connsiteY208" fmla="*/ 76483 h 100016"/>
                <a:gd name="connsiteX209" fmla="*/ 48218 w 120964"/>
                <a:gd name="connsiteY209" fmla="*/ 76483 h 100016"/>
                <a:gd name="connsiteX210" fmla="*/ 47578 w 120964"/>
                <a:gd name="connsiteY210" fmla="*/ 76483 h 100016"/>
                <a:gd name="connsiteX211" fmla="*/ 47578 w 120964"/>
                <a:gd name="connsiteY211" fmla="*/ 74821 h 100016"/>
                <a:gd name="connsiteX212" fmla="*/ 48218 w 120964"/>
                <a:gd name="connsiteY212" fmla="*/ 74053 h 100016"/>
                <a:gd name="connsiteX213" fmla="*/ 48857 w 120964"/>
                <a:gd name="connsiteY213" fmla="*/ 73286 h 100016"/>
                <a:gd name="connsiteX214" fmla="*/ 48857 w 120964"/>
                <a:gd name="connsiteY214" fmla="*/ 73286 h 100016"/>
                <a:gd name="connsiteX215" fmla="*/ 48857 w 120964"/>
                <a:gd name="connsiteY215" fmla="*/ 73286 h 100016"/>
                <a:gd name="connsiteX216" fmla="*/ 50392 w 120964"/>
                <a:gd name="connsiteY216" fmla="*/ 68682 h 100016"/>
                <a:gd name="connsiteX217" fmla="*/ 51927 w 120964"/>
                <a:gd name="connsiteY217" fmla="*/ 63182 h 100016"/>
                <a:gd name="connsiteX218" fmla="*/ 53206 w 120964"/>
                <a:gd name="connsiteY218" fmla="*/ 57682 h 100016"/>
                <a:gd name="connsiteX219" fmla="*/ 53206 w 120964"/>
                <a:gd name="connsiteY219" fmla="*/ 53078 h 100016"/>
                <a:gd name="connsiteX220" fmla="*/ 53206 w 120964"/>
                <a:gd name="connsiteY220" fmla="*/ 50392 h 100016"/>
                <a:gd name="connsiteX221" fmla="*/ 53206 w 120964"/>
                <a:gd name="connsiteY221" fmla="*/ 48090 h 100016"/>
                <a:gd name="connsiteX222" fmla="*/ 53206 w 120964"/>
                <a:gd name="connsiteY222" fmla="*/ 45916 h 100016"/>
                <a:gd name="connsiteX223" fmla="*/ 53973 w 120964"/>
                <a:gd name="connsiteY223" fmla="*/ 42718 h 100016"/>
                <a:gd name="connsiteX224" fmla="*/ 55252 w 120964"/>
                <a:gd name="connsiteY224" fmla="*/ 39009 h 100016"/>
                <a:gd name="connsiteX225" fmla="*/ 56020 w 120964"/>
                <a:gd name="connsiteY225" fmla="*/ 39009 h 100016"/>
                <a:gd name="connsiteX226" fmla="*/ 56659 w 120964"/>
                <a:gd name="connsiteY226" fmla="*/ 38370 h 100016"/>
                <a:gd name="connsiteX227" fmla="*/ 56659 w 120964"/>
                <a:gd name="connsiteY227" fmla="*/ 35812 h 100016"/>
                <a:gd name="connsiteX228" fmla="*/ 56659 w 120964"/>
                <a:gd name="connsiteY228" fmla="*/ 34149 h 100016"/>
                <a:gd name="connsiteX229" fmla="*/ 54613 w 120964"/>
                <a:gd name="connsiteY229" fmla="*/ 33381 h 100016"/>
                <a:gd name="connsiteX230" fmla="*/ 55636 w 120964"/>
                <a:gd name="connsiteY230" fmla="*/ 32230 h 100016"/>
                <a:gd name="connsiteX231" fmla="*/ 55636 w 120964"/>
                <a:gd name="connsiteY231" fmla="*/ 30696 h 100016"/>
                <a:gd name="connsiteX232" fmla="*/ 55636 w 120964"/>
                <a:gd name="connsiteY232" fmla="*/ 29161 h 100016"/>
                <a:gd name="connsiteX233" fmla="*/ 54741 w 120964"/>
                <a:gd name="connsiteY233" fmla="*/ 29161 h 100016"/>
                <a:gd name="connsiteX234" fmla="*/ 53846 w 120964"/>
                <a:gd name="connsiteY234" fmla="*/ 29161 h 100016"/>
                <a:gd name="connsiteX235" fmla="*/ 53846 w 120964"/>
                <a:gd name="connsiteY235" fmla="*/ 28266 h 100016"/>
                <a:gd name="connsiteX236" fmla="*/ 53846 w 120964"/>
                <a:gd name="connsiteY236" fmla="*/ 24812 h 100016"/>
                <a:gd name="connsiteX237" fmla="*/ 53078 w 120964"/>
                <a:gd name="connsiteY237" fmla="*/ 23533 h 100016"/>
                <a:gd name="connsiteX238" fmla="*/ 50776 w 120964"/>
                <a:gd name="connsiteY238" fmla="*/ 23533 h 100016"/>
                <a:gd name="connsiteX239" fmla="*/ 47323 w 120964"/>
                <a:gd name="connsiteY239" fmla="*/ 25707 h 100016"/>
                <a:gd name="connsiteX240" fmla="*/ 43997 w 120964"/>
                <a:gd name="connsiteY240" fmla="*/ 28521 h 100016"/>
                <a:gd name="connsiteX241" fmla="*/ 41695 w 120964"/>
                <a:gd name="connsiteY241" fmla="*/ 30184 h 100016"/>
                <a:gd name="connsiteX242" fmla="*/ 40288 w 120964"/>
                <a:gd name="connsiteY242" fmla="*/ 31079 h 100016"/>
                <a:gd name="connsiteX243" fmla="*/ 39137 w 120964"/>
                <a:gd name="connsiteY243" fmla="*/ 31719 h 100016"/>
                <a:gd name="connsiteX244" fmla="*/ 36324 w 120964"/>
                <a:gd name="connsiteY244" fmla="*/ 31719 h 100016"/>
                <a:gd name="connsiteX245" fmla="*/ 36324 w 120964"/>
                <a:gd name="connsiteY245" fmla="*/ 31719 h 100016"/>
                <a:gd name="connsiteX246" fmla="*/ 36963 w 120964"/>
                <a:gd name="connsiteY246" fmla="*/ 32486 h 100016"/>
                <a:gd name="connsiteX247" fmla="*/ 36963 w 120964"/>
                <a:gd name="connsiteY247" fmla="*/ 33254 h 100016"/>
                <a:gd name="connsiteX248" fmla="*/ 33254 w 120964"/>
                <a:gd name="connsiteY248" fmla="*/ 35044 h 100016"/>
                <a:gd name="connsiteX249" fmla="*/ 34533 w 120964"/>
                <a:gd name="connsiteY249" fmla="*/ 35044 h 100016"/>
                <a:gd name="connsiteX250" fmla="*/ 34601 w 120964"/>
                <a:gd name="connsiteY250" fmla="*/ 36127 h 100016"/>
                <a:gd name="connsiteX251" fmla="*/ 34533 w 120964"/>
                <a:gd name="connsiteY251" fmla="*/ 36195 h 100016"/>
                <a:gd name="connsiteX252" fmla="*/ 33510 w 120964"/>
                <a:gd name="connsiteY252" fmla="*/ 37474 h 100016"/>
                <a:gd name="connsiteX253" fmla="*/ 32359 w 120964"/>
                <a:gd name="connsiteY253" fmla="*/ 38625 h 100016"/>
                <a:gd name="connsiteX254" fmla="*/ 32359 w 120964"/>
                <a:gd name="connsiteY254" fmla="*/ 39904 h 100016"/>
                <a:gd name="connsiteX255" fmla="*/ 32359 w 120964"/>
                <a:gd name="connsiteY255" fmla="*/ 40928 h 100016"/>
                <a:gd name="connsiteX256" fmla="*/ 32359 w 120964"/>
                <a:gd name="connsiteY256" fmla="*/ 40928 h 100016"/>
                <a:gd name="connsiteX257" fmla="*/ 29801 w 120964"/>
                <a:gd name="connsiteY257" fmla="*/ 41823 h 100016"/>
                <a:gd name="connsiteX258" fmla="*/ 27499 w 120964"/>
                <a:gd name="connsiteY258" fmla="*/ 43614 h 100016"/>
                <a:gd name="connsiteX259" fmla="*/ 27499 w 120964"/>
                <a:gd name="connsiteY259" fmla="*/ 45276 h 100016"/>
                <a:gd name="connsiteX260" fmla="*/ 27499 w 120964"/>
                <a:gd name="connsiteY260" fmla="*/ 46811 h 100016"/>
                <a:gd name="connsiteX261" fmla="*/ 23406 w 120964"/>
                <a:gd name="connsiteY261" fmla="*/ 51799 h 100016"/>
                <a:gd name="connsiteX262" fmla="*/ 17139 w 120964"/>
                <a:gd name="connsiteY262" fmla="*/ 51799 h 100016"/>
                <a:gd name="connsiteX263" fmla="*/ 17139 w 120964"/>
                <a:gd name="connsiteY263" fmla="*/ 53334 h 100016"/>
                <a:gd name="connsiteX264" fmla="*/ 16371 w 120964"/>
                <a:gd name="connsiteY264" fmla="*/ 55764 h 100016"/>
                <a:gd name="connsiteX265" fmla="*/ 15604 w 120964"/>
                <a:gd name="connsiteY265" fmla="*/ 58066 h 100016"/>
                <a:gd name="connsiteX266" fmla="*/ 15604 w 120964"/>
                <a:gd name="connsiteY266" fmla="*/ 59601 h 100016"/>
                <a:gd name="connsiteX267" fmla="*/ 15604 w 120964"/>
                <a:gd name="connsiteY267" fmla="*/ 60496 h 100016"/>
                <a:gd name="connsiteX268" fmla="*/ 15604 w 120964"/>
                <a:gd name="connsiteY268" fmla="*/ 61519 h 100016"/>
                <a:gd name="connsiteX269" fmla="*/ 14581 w 120964"/>
                <a:gd name="connsiteY269" fmla="*/ 62542 h 100016"/>
                <a:gd name="connsiteX270" fmla="*/ 13558 w 120964"/>
                <a:gd name="connsiteY270" fmla="*/ 62542 h 100016"/>
                <a:gd name="connsiteX271" fmla="*/ 13558 w 120964"/>
                <a:gd name="connsiteY271" fmla="*/ 62542 h 100016"/>
                <a:gd name="connsiteX272" fmla="*/ 12662 w 120964"/>
                <a:gd name="connsiteY272" fmla="*/ 62542 h 100016"/>
                <a:gd name="connsiteX273" fmla="*/ 12023 w 120964"/>
                <a:gd name="connsiteY273" fmla="*/ 62542 h 100016"/>
                <a:gd name="connsiteX274" fmla="*/ 12023 w 120964"/>
                <a:gd name="connsiteY274" fmla="*/ 62542 h 100016"/>
                <a:gd name="connsiteX275" fmla="*/ 9592 w 120964"/>
                <a:gd name="connsiteY275" fmla="*/ 62542 h 100016"/>
                <a:gd name="connsiteX276" fmla="*/ 7418 w 120964"/>
                <a:gd name="connsiteY276" fmla="*/ 62542 h 100016"/>
                <a:gd name="connsiteX277" fmla="*/ 7418 w 120964"/>
                <a:gd name="connsiteY277" fmla="*/ 62542 h 100016"/>
                <a:gd name="connsiteX278" fmla="*/ 4477 w 120964"/>
                <a:gd name="connsiteY278" fmla="*/ 59857 h 100016"/>
                <a:gd name="connsiteX279" fmla="*/ 4477 w 120964"/>
                <a:gd name="connsiteY279" fmla="*/ 55380 h 100016"/>
                <a:gd name="connsiteX280" fmla="*/ 16243 w 120964"/>
                <a:gd name="connsiteY280" fmla="*/ 12918 h 100016"/>
                <a:gd name="connsiteX281" fmla="*/ 14325 w 120964"/>
                <a:gd name="connsiteY281" fmla="*/ 18545 h 100016"/>
                <a:gd name="connsiteX282" fmla="*/ 14325 w 120964"/>
                <a:gd name="connsiteY282" fmla="*/ 21359 h 100016"/>
                <a:gd name="connsiteX283" fmla="*/ 15220 w 120964"/>
                <a:gd name="connsiteY283" fmla="*/ 19952 h 100016"/>
                <a:gd name="connsiteX284" fmla="*/ 15987 w 120964"/>
                <a:gd name="connsiteY284" fmla="*/ 16883 h 100016"/>
                <a:gd name="connsiteX285" fmla="*/ 16627 w 120964"/>
                <a:gd name="connsiteY285" fmla="*/ 13813 h 100016"/>
                <a:gd name="connsiteX286" fmla="*/ 16243 w 120964"/>
                <a:gd name="connsiteY286" fmla="*/ 12918 h 100016"/>
                <a:gd name="connsiteX287" fmla="*/ 1791 w 120964"/>
                <a:gd name="connsiteY287" fmla="*/ 57810 h 100016"/>
                <a:gd name="connsiteX288" fmla="*/ 1791 w 120964"/>
                <a:gd name="connsiteY288" fmla="*/ 57810 h 100016"/>
                <a:gd name="connsiteX289" fmla="*/ 1791 w 120964"/>
                <a:gd name="connsiteY289" fmla="*/ 58577 h 100016"/>
                <a:gd name="connsiteX290" fmla="*/ 2430 w 120964"/>
                <a:gd name="connsiteY290" fmla="*/ 58577 h 100016"/>
                <a:gd name="connsiteX291" fmla="*/ 1791 w 120964"/>
                <a:gd name="connsiteY291" fmla="*/ 57810 h 100016"/>
                <a:gd name="connsiteX292" fmla="*/ 4605 w 120964"/>
                <a:gd name="connsiteY292" fmla="*/ 54485 h 100016"/>
                <a:gd name="connsiteX293" fmla="*/ 4605 w 120964"/>
                <a:gd name="connsiteY293" fmla="*/ 56531 h 100016"/>
                <a:gd name="connsiteX294" fmla="*/ 6011 w 120964"/>
                <a:gd name="connsiteY294" fmla="*/ 58322 h 100016"/>
                <a:gd name="connsiteX295" fmla="*/ 7290 w 120964"/>
                <a:gd name="connsiteY295" fmla="*/ 57426 h 100016"/>
                <a:gd name="connsiteX296" fmla="*/ 7930 w 120964"/>
                <a:gd name="connsiteY296" fmla="*/ 55892 h 100016"/>
                <a:gd name="connsiteX297" fmla="*/ 7930 w 120964"/>
                <a:gd name="connsiteY297" fmla="*/ 54996 h 100016"/>
                <a:gd name="connsiteX298" fmla="*/ 7930 w 120964"/>
                <a:gd name="connsiteY298" fmla="*/ 53973 h 100016"/>
                <a:gd name="connsiteX299" fmla="*/ 6523 w 120964"/>
                <a:gd name="connsiteY299" fmla="*/ 53973 h 100016"/>
                <a:gd name="connsiteX300" fmla="*/ 5372 w 120964"/>
                <a:gd name="connsiteY300" fmla="*/ 53973 h 100016"/>
                <a:gd name="connsiteX301" fmla="*/ 4605 w 120964"/>
                <a:gd name="connsiteY301" fmla="*/ 53973 h 100016"/>
                <a:gd name="connsiteX302" fmla="*/ 4605 w 120964"/>
                <a:gd name="connsiteY302" fmla="*/ 54485 h 100016"/>
                <a:gd name="connsiteX303" fmla="*/ 22127 w 120964"/>
                <a:gd name="connsiteY303" fmla="*/ 36963 h 100016"/>
                <a:gd name="connsiteX304" fmla="*/ 22894 w 120964"/>
                <a:gd name="connsiteY304" fmla="*/ 36963 h 100016"/>
                <a:gd name="connsiteX305" fmla="*/ 22894 w 120964"/>
                <a:gd name="connsiteY305" fmla="*/ 35811 h 100016"/>
                <a:gd name="connsiteX306" fmla="*/ 22127 w 120964"/>
                <a:gd name="connsiteY306" fmla="*/ 35811 h 100016"/>
                <a:gd name="connsiteX307" fmla="*/ 30824 w 120964"/>
                <a:gd name="connsiteY307" fmla="*/ 17906 h 100016"/>
                <a:gd name="connsiteX308" fmla="*/ 30824 w 120964"/>
                <a:gd name="connsiteY308" fmla="*/ 21487 h 100016"/>
                <a:gd name="connsiteX309" fmla="*/ 30824 w 120964"/>
                <a:gd name="connsiteY309" fmla="*/ 24557 h 100016"/>
                <a:gd name="connsiteX310" fmla="*/ 32614 w 120964"/>
                <a:gd name="connsiteY310" fmla="*/ 23917 h 100016"/>
                <a:gd name="connsiteX311" fmla="*/ 34149 w 120964"/>
                <a:gd name="connsiteY311" fmla="*/ 23277 h 100016"/>
                <a:gd name="connsiteX312" fmla="*/ 34149 w 120964"/>
                <a:gd name="connsiteY312" fmla="*/ 23277 h 100016"/>
                <a:gd name="connsiteX313" fmla="*/ 33510 w 120964"/>
                <a:gd name="connsiteY313" fmla="*/ 23277 h 100016"/>
                <a:gd name="connsiteX314" fmla="*/ 31335 w 120964"/>
                <a:gd name="connsiteY314" fmla="*/ 18673 h 100016"/>
                <a:gd name="connsiteX315" fmla="*/ 36963 w 120964"/>
                <a:gd name="connsiteY315" fmla="*/ 12918 h 100016"/>
                <a:gd name="connsiteX316" fmla="*/ 36963 w 120964"/>
                <a:gd name="connsiteY316" fmla="*/ 14325 h 100016"/>
                <a:gd name="connsiteX317" fmla="*/ 36963 w 120964"/>
                <a:gd name="connsiteY317" fmla="*/ 15987 h 100016"/>
                <a:gd name="connsiteX318" fmla="*/ 36963 w 120964"/>
                <a:gd name="connsiteY318" fmla="*/ 15987 h 100016"/>
                <a:gd name="connsiteX319" fmla="*/ 36963 w 120964"/>
                <a:gd name="connsiteY319" fmla="*/ 15987 h 100016"/>
                <a:gd name="connsiteX320" fmla="*/ 36963 w 120964"/>
                <a:gd name="connsiteY320" fmla="*/ 15987 h 100016"/>
                <a:gd name="connsiteX321" fmla="*/ 36963 w 120964"/>
                <a:gd name="connsiteY321" fmla="*/ 15987 h 100016"/>
                <a:gd name="connsiteX322" fmla="*/ 36963 w 120964"/>
                <a:gd name="connsiteY322" fmla="*/ 14325 h 100016"/>
                <a:gd name="connsiteX323" fmla="*/ 36963 w 120964"/>
                <a:gd name="connsiteY323" fmla="*/ 12662 h 100016"/>
                <a:gd name="connsiteX324" fmla="*/ 35812 w 120964"/>
                <a:gd name="connsiteY324" fmla="*/ 12662 h 100016"/>
                <a:gd name="connsiteX325" fmla="*/ 36963 w 120964"/>
                <a:gd name="connsiteY325" fmla="*/ 12918 h 100016"/>
                <a:gd name="connsiteX326" fmla="*/ 42974 w 120964"/>
                <a:gd name="connsiteY326" fmla="*/ 14836 h 100016"/>
                <a:gd name="connsiteX327" fmla="*/ 42974 w 120964"/>
                <a:gd name="connsiteY327" fmla="*/ 14836 h 100016"/>
                <a:gd name="connsiteX328" fmla="*/ 42974 w 120964"/>
                <a:gd name="connsiteY328" fmla="*/ 15731 h 100016"/>
                <a:gd name="connsiteX329" fmla="*/ 42974 w 120964"/>
                <a:gd name="connsiteY329" fmla="*/ 16755 h 100016"/>
                <a:gd name="connsiteX330" fmla="*/ 42974 w 120964"/>
                <a:gd name="connsiteY330" fmla="*/ 17394 h 100016"/>
                <a:gd name="connsiteX331" fmla="*/ 42974 w 120964"/>
                <a:gd name="connsiteY331" fmla="*/ 16115 h 100016"/>
                <a:gd name="connsiteX332" fmla="*/ 42974 w 120964"/>
                <a:gd name="connsiteY332" fmla="*/ 14836 h 100016"/>
                <a:gd name="connsiteX333" fmla="*/ 43870 w 120964"/>
                <a:gd name="connsiteY333" fmla="*/ 14069 h 100016"/>
                <a:gd name="connsiteX334" fmla="*/ 44765 w 120964"/>
                <a:gd name="connsiteY334" fmla="*/ 14069 h 100016"/>
                <a:gd name="connsiteX335" fmla="*/ 44765 w 120964"/>
                <a:gd name="connsiteY335" fmla="*/ 13046 h 100016"/>
                <a:gd name="connsiteX336" fmla="*/ 43997 w 120964"/>
                <a:gd name="connsiteY336" fmla="*/ 13046 h 100016"/>
                <a:gd name="connsiteX337" fmla="*/ 57939 w 120964"/>
                <a:gd name="connsiteY337" fmla="*/ 51415 h 100016"/>
                <a:gd name="connsiteX338" fmla="*/ 56915 w 120964"/>
                <a:gd name="connsiteY338" fmla="*/ 52438 h 100016"/>
                <a:gd name="connsiteX339" fmla="*/ 56276 w 120964"/>
                <a:gd name="connsiteY339" fmla="*/ 53206 h 100016"/>
                <a:gd name="connsiteX340" fmla="*/ 58706 w 120964"/>
                <a:gd name="connsiteY340" fmla="*/ 54741 h 100016"/>
                <a:gd name="connsiteX341" fmla="*/ 61264 w 120964"/>
                <a:gd name="connsiteY341" fmla="*/ 56403 h 100016"/>
                <a:gd name="connsiteX342" fmla="*/ 59601 w 120964"/>
                <a:gd name="connsiteY342" fmla="*/ 50904 h 100016"/>
                <a:gd name="connsiteX343" fmla="*/ 58705 w 120964"/>
                <a:gd name="connsiteY343" fmla="*/ 50904 h 100016"/>
                <a:gd name="connsiteX344" fmla="*/ 57938 w 120964"/>
                <a:gd name="connsiteY344" fmla="*/ 51415 h 100016"/>
                <a:gd name="connsiteX345" fmla="*/ 60368 w 120964"/>
                <a:gd name="connsiteY345" fmla="*/ 43613 h 100016"/>
                <a:gd name="connsiteX346" fmla="*/ 60368 w 120964"/>
                <a:gd name="connsiteY346" fmla="*/ 43613 h 100016"/>
                <a:gd name="connsiteX347" fmla="*/ 60368 w 120964"/>
                <a:gd name="connsiteY347" fmla="*/ 44381 h 100016"/>
                <a:gd name="connsiteX348" fmla="*/ 60368 w 120964"/>
                <a:gd name="connsiteY348" fmla="*/ 43613 h 100016"/>
                <a:gd name="connsiteX349" fmla="*/ 63822 w 120964"/>
                <a:gd name="connsiteY349" fmla="*/ 48985 h 100016"/>
                <a:gd name="connsiteX350" fmla="*/ 64832 w 120964"/>
                <a:gd name="connsiteY350" fmla="*/ 49382 h 100016"/>
                <a:gd name="connsiteX351" fmla="*/ 64435 w 120964"/>
                <a:gd name="connsiteY351" fmla="*/ 50392 h 100016"/>
                <a:gd name="connsiteX352" fmla="*/ 63822 w 120964"/>
                <a:gd name="connsiteY352" fmla="*/ 50392 h 100016"/>
                <a:gd name="connsiteX353" fmla="*/ 63822 w 120964"/>
                <a:gd name="connsiteY353" fmla="*/ 49497 h 100016"/>
                <a:gd name="connsiteX354" fmla="*/ 63822 w 120964"/>
                <a:gd name="connsiteY354" fmla="*/ 48985 h 100016"/>
                <a:gd name="connsiteX355" fmla="*/ 80704 w 120964"/>
                <a:gd name="connsiteY355" fmla="*/ 39904 h 100016"/>
                <a:gd name="connsiteX356" fmla="*/ 80065 w 120964"/>
                <a:gd name="connsiteY356" fmla="*/ 40544 h 100016"/>
                <a:gd name="connsiteX357" fmla="*/ 80065 w 120964"/>
                <a:gd name="connsiteY357" fmla="*/ 41439 h 100016"/>
                <a:gd name="connsiteX358" fmla="*/ 81088 w 120964"/>
                <a:gd name="connsiteY358" fmla="*/ 41439 h 100016"/>
                <a:gd name="connsiteX359" fmla="*/ 80704 w 120964"/>
                <a:gd name="connsiteY359" fmla="*/ 39904 h 100016"/>
                <a:gd name="connsiteX360" fmla="*/ 79425 w 120964"/>
                <a:gd name="connsiteY360" fmla="*/ 48090 h 100016"/>
                <a:gd name="connsiteX361" fmla="*/ 79425 w 120964"/>
                <a:gd name="connsiteY361" fmla="*/ 48090 h 100016"/>
                <a:gd name="connsiteX362" fmla="*/ 79425 w 120964"/>
                <a:gd name="connsiteY362" fmla="*/ 48090 h 100016"/>
                <a:gd name="connsiteX363" fmla="*/ 80065 w 120964"/>
                <a:gd name="connsiteY363" fmla="*/ 48090 h 100016"/>
                <a:gd name="connsiteX364" fmla="*/ 79425 w 120964"/>
                <a:gd name="connsiteY364" fmla="*/ 48090 h 100016"/>
                <a:gd name="connsiteX365" fmla="*/ 85053 w 120964"/>
                <a:gd name="connsiteY365" fmla="*/ 37858 h 100016"/>
                <a:gd name="connsiteX366" fmla="*/ 85053 w 120964"/>
                <a:gd name="connsiteY366" fmla="*/ 37858 h 100016"/>
                <a:gd name="connsiteX367" fmla="*/ 85053 w 120964"/>
                <a:gd name="connsiteY367" fmla="*/ 39393 h 100016"/>
                <a:gd name="connsiteX368" fmla="*/ 85053 w 120964"/>
                <a:gd name="connsiteY368" fmla="*/ 40928 h 100016"/>
                <a:gd name="connsiteX369" fmla="*/ 85053 w 120964"/>
                <a:gd name="connsiteY369" fmla="*/ 41695 h 100016"/>
                <a:gd name="connsiteX370" fmla="*/ 86844 w 120964"/>
                <a:gd name="connsiteY370" fmla="*/ 40672 h 100016"/>
                <a:gd name="connsiteX371" fmla="*/ 86844 w 120964"/>
                <a:gd name="connsiteY371" fmla="*/ 39137 h 100016"/>
                <a:gd name="connsiteX372" fmla="*/ 85948 w 120964"/>
                <a:gd name="connsiteY372" fmla="*/ 37730 h 100016"/>
                <a:gd name="connsiteX373" fmla="*/ 85053 w 120964"/>
                <a:gd name="connsiteY373" fmla="*/ 37858 h 100016"/>
                <a:gd name="connsiteX374" fmla="*/ 81599 w 120964"/>
                <a:gd name="connsiteY374" fmla="*/ 52183 h 100016"/>
                <a:gd name="connsiteX375" fmla="*/ 81599 w 120964"/>
                <a:gd name="connsiteY375" fmla="*/ 51543 h 100016"/>
                <a:gd name="connsiteX376" fmla="*/ 80960 w 120964"/>
                <a:gd name="connsiteY376" fmla="*/ 51543 h 100016"/>
                <a:gd name="connsiteX377" fmla="*/ 80960 w 120964"/>
                <a:gd name="connsiteY377" fmla="*/ 51543 h 100016"/>
                <a:gd name="connsiteX378" fmla="*/ 81599 w 120964"/>
                <a:gd name="connsiteY378" fmla="*/ 52183 h 100016"/>
                <a:gd name="connsiteX379" fmla="*/ 93750 w 120964"/>
                <a:gd name="connsiteY379" fmla="*/ 47067 h 100016"/>
                <a:gd name="connsiteX380" fmla="*/ 92983 w 120964"/>
                <a:gd name="connsiteY380" fmla="*/ 47067 h 100016"/>
                <a:gd name="connsiteX381" fmla="*/ 92983 w 120964"/>
                <a:gd name="connsiteY381" fmla="*/ 47962 h 100016"/>
                <a:gd name="connsiteX382" fmla="*/ 93750 w 120964"/>
                <a:gd name="connsiteY382" fmla="*/ 47962 h 100016"/>
                <a:gd name="connsiteX383" fmla="*/ 93750 w 120964"/>
                <a:gd name="connsiteY383" fmla="*/ 47067 h 100016"/>
                <a:gd name="connsiteX384" fmla="*/ 100273 w 120964"/>
                <a:gd name="connsiteY384" fmla="*/ 49113 h 100016"/>
                <a:gd name="connsiteX385" fmla="*/ 99122 w 120964"/>
                <a:gd name="connsiteY385" fmla="*/ 49113 h 100016"/>
                <a:gd name="connsiteX386" fmla="*/ 96564 w 120964"/>
                <a:gd name="connsiteY386" fmla="*/ 49113 h 100016"/>
                <a:gd name="connsiteX387" fmla="*/ 96564 w 120964"/>
                <a:gd name="connsiteY387" fmla="*/ 49113 h 100016"/>
                <a:gd name="connsiteX388" fmla="*/ 100401 w 120964"/>
                <a:gd name="connsiteY388" fmla="*/ 49113 h 100016"/>
                <a:gd name="connsiteX389" fmla="*/ 113063 w 120964"/>
                <a:gd name="connsiteY389" fmla="*/ 51799 h 100016"/>
                <a:gd name="connsiteX390" fmla="*/ 115621 w 120964"/>
                <a:gd name="connsiteY390" fmla="*/ 51799 h 100016"/>
                <a:gd name="connsiteX391" fmla="*/ 117028 w 120964"/>
                <a:gd name="connsiteY391" fmla="*/ 51799 h 100016"/>
                <a:gd name="connsiteX392" fmla="*/ 117028 w 120964"/>
                <a:gd name="connsiteY392" fmla="*/ 50392 h 100016"/>
                <a:gd name="connsiteX393" fmla="*/ 114726 w 120964"/>
                <a:gd name="connsiteY393" fmla="*/ 48601 h 100016"/>
                <a:gd name="connsiteX394" fmla="*/ 114725 w 120964"/>
                <a:gd name="connsiteY394" fmla="*/ 48601 h 100016"/>
                <a:gd name="connsiteX395" fmla="*/ 114725 w 120964"/>
                <a:gd name="connsiteY395" fmla="*/ 49752 h 100016"/>
                <a:gd name="connsiteX396" fmla="*/ 114725 w 120964"/>
                <a:gd name="connsiteY396" fmla="*/ 50904 h 100016"/>
                <a:gd name="connsiteX397" fmla="*/ 112679 w 120964"/>
                <a:gd name="connsiteY397" fmla="*/ 51799 h 100016"/>
                <a:gd name="connsiteX398" fmla="*/ 108586 w 120964"/>
                <a:gd name="connsiteY398" fmla="*/ 69193 h 100016"/>
                <a:gd name="connsiteX399" fmla="*/ 108586 w 120964"/>
                <a:gd name="connsiteY399" fmla="*/ 69960 h 100016"/>
                <a:gd name="connsiteX400" fmla="*/ 108586 w 120964"/>
                <a:gd name="connsiteY400" fmla="*/ 70856 h 100016"/>
                <a:gd name="connsiteX401" fmla="*/ 109609 w 120964"/>
                <a:gd name="connsiteY401" fmla="*/ 68042 h 100016"/>
                <a:gd name="connsiteX402" fmla="*/ 108714 w 120964"/>
                <a:gd name="connsiteY402" fmla="*/ 68042 h 100016"/>
                <a:gd name="connsiteX403" fmla="*/ 108202 w 120964"/>
                <a:gd name="connsiteY403" fmla="*/ 69193 h 100016"/>
                <a:gd name="connsiteX404" fmla="*/ 103726 w 120964"/>
                <a:gd name="connsiteY404" fmla="*/ 94773 h 100016"/>
                <a:gd name="connsiteX405" fmla="*/ 103726 w 120964"/>
                <a:gd name="connsiteY405" fmla="*/ 94005 h 100016"/>
                <a:gd name="connsiteX406" fmla="*/ 102959 w 120964"/>
                <a:gd name="connsiteY406" fmla="*/ 94005 h 1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Lst>
              <a:rect l="l" t="t" r="r" b="b"/>
              <a:pathLst>
                <a:path w="120964" h="100016">
                  <a:moveTo>
                    <a:pt x="0" y="54485"/>
                  </a:moveTo>
                  <a:cubicBezTo>
                    <a:pt x="180" y="53978"/>
                    <a:pt x="439" y="53504"/>
                    <a:pt x="767" y="53078"/>
                  </a:cubicBezTo>
                  <a:lnTo>
                    <a:pt x="1663" y="51543"/>
                  </a:lnTo>
                  <a:cubicBezTo>
                    <a:pt x="1724" y="51119"/>
                    <a:pt x="1724" y="50688"/>
                    <a:pt x="1663" y="50264"/>
                  </a:cubicBezTo>
                  <a:cubicBezTo>
                    <a:pt x="1583" y="49842"/>
                    <a:pt x="1583" y="49408"/>
                    <a:pt x="1663" y="48985"/>
                  </a:cubicBezTo>
                  <a:cubicBezTo>
                    <a:pt x="1663" y="48985"/>
                    <a:pt x="1663" y="48985"/>
                    <a:pt x="2814" y="48985"/>
                  </a:cubicBezTo>
                  <a:lnTo>
                    <a:pt x="3837" y="48985"/>
                  </a:lnTo>
                  <a:lnTo>
                    <a:pt x="3837" y="47578"/>
                  </a:lnTo>
                  <a:cubicBezTo>
                    <a:pt x="4611" y="45319"/>
                    <a:pt x="4873" y="42916"/>
                    <a:pt x="4605" y="40544"/>
                  </a:cubicBezTo>
                  <a:cubicBezTo>
                    <a:pt x="4154" y="38134"/>
                    <a:pt x="4154" y="35663"/>
                    <a:pt x="4605" y="33253"/>
                  </a:cubicBezTo>
                  <a:cubicBezTo>
                    <a:pt x="5372" y="29800"/>
                    <a:pt x="6011" y="26603"/>
                    <a:pt x="6779" y="23533"/>
                  </a:cubicBezTo>
                  <a:cubicBezTo>
                    <a:pt x="7546" y="20464"/>
                    <a:pt x="8569" y="17394"/>
                    <a:pt x="9720" y="14069"/>
                  </a:cubicBezTo>
                  <a:lnTo>
                    <a:pt x="12918" y="4988"/>
                  </a:lnTo>
                  <a:cubicBezTo>
                    <a:pt x="13391" y="3937"/>
                    <a:pt x="13992" y="2949"/>
                    <a:pt x="14709" y="2046"/>
                  </a:cubicBezTo>
                  <a:cubicBezTo>
                    <a:pt x="15316" y="1203"/>
                    <a:pt x="16102" y="504"/>
                    <a:pt x="17011" y="0"/>
                  </a:cubicBezTo>
                  <a:cubicBezTo>
                    <a:pt x="17474" y="968"/>
                    <a:pt x="17777" y="2004"/>
                    <a:pt x="17906" y="3070"/>
                  </a:cubicBezTo>
                  <a:cubicBezTo>
                    <a:pt x="17906" y="4349"/>
                    <a:pt x="18674" y="4988"/>
                    <a:pt x="19441" y="5116"/>
                  </a:cubicBezTo>
                  <a:lnTo>
                    <a:pt x="20720" y="5116"/>
                  </a:lnTo>
                  <a:lnTo>
                    <a:pt x="22127" y="5116"/>
                  </a:lnTo>
                  <a:lnTo>
                    <a:pt x="23150" y="5116"/>
                  </a:lnTo>
                  <a:cubicBezTo>
                    <a:pt x="23994" y="5367"/>
                    <a:pt x="24749" y="5856"/>
                    <a:pt x="25324" y="6523"/>
                  </a:cubicBezTo>
                  <a:lnTo>
                    <a:pt x="26859" y="8953"/>
                  </a:lnTo>
                  <a:cubicBezTo>
                    <a:pt x="26859" y="8953"/>
                    <a:pt x="26859" y="10360"/>
                    <a:pt x="26091" y="11511"/>
                  </a:cubicBezTo>
                  <a:cubicBezTo>
                    <a:pt x="25324" y="12662"/>
                    <a:pt x="25452" y="14069"/>
                    <a:pt x="25068" y="15348"/>
                  </a:cubicBezTo>
                  <a:cubicBezTo>
                    <a:pt x="24685" y="16627"/>
                    <a:pt x="24429" y="18034"/>
                    <a:pt x="24173" y="19440"/>
                  </a:cubicBezTo>
                  <a:cubicBezTo>
                    <a:pt x="23966" y="20496"/>
                    <a:pt x="23966" y="21582"/>
                    <a:pt x="24173" y="22638"/>
                  </a:cubicBezTo>
                  <a:lnTo>
                    <a:pt x="24173" y="22638"/>
                  </a:lnTo>
                  <a:lnTo>
                    <a:pt x="24812" y="22638"/>
                  </a:lnTo>
                  <a:lnTo>
                    <a:pt x="25836" y="22638"/>
                  </a:lnTo>
                  <a:cubicBezTo>
                    <a:pt x="26254" y="22709"/>
                    <a:pt x="26650" y="22427"/>
                    <a:pt x="26720" y="22009"/>
                  </a:cubicBezTo>
                  <a:cubicBezTo>
                    <a:pt x="26728" y="21963"/>
                    <a:pt x="26732" y="21917"/>
                    <a:pt x="26731" y="21871"/>
                  </a:cubicBezTo>
                  <a:cubicBezTo>
                    <a:pt x="27164" y="20849"/>
                    <a:pt x="27164" y="19695"/>
                    <a:pt x="26731" y="18673"/>
                  </a:cubicBezTo>
                  <a:cubicBezTo>
                    <a:pt x="26351" y="17597"/>
                    <a:pt x="26351" y="16424"/>
                    <a:pt x="26731" y="15348"/>
                  </a:cubicBezTo>
                  <a:cubicBezTo>
                    <a:pt x="26912" y="14920"/>
                    <a:pt x="27226" y="14561"/>
                    <a:pt x="27626" y="14325"/>
                  </a:cubicBezTo>
                  <a:lnTo>
                    <a:pt x="29417" y="13174"/>
                  </a:lnTo>
                  <a:lnTo>
                    <a:pt x="31335" y="12278"/>
                  </a:lnTo>
                  <a:cubicBezTo>
                    <a:pt x="31335" y="12278"/>
                    <a:pt x="32231" y="12278"/>
                    <a:pt x="32486" y="12278"/>
                  </a:cubicBezTo>
                  <a:lnTo>
                    <a:pt x="32486" y="12278"/>
                  </a:lnTo>
                  <a:cubicBezTo>
                    <a:pt x="32486" y="12278"/>
                    <a:pt x="32486" y="12278"/>
                    <a:pt x="32486" y="12278"/>
                  </a:cubicBezTo>
                  <a:lnTo>
                    <a:pt x="32486" y="12278"/>
                  </a:lnTo>
                  <a:lnTo>
                    <a:pt x="32486" y="12278"/>
                  </a:lnTo>
                  <a:cubicBezTo>
                    <a:pt x="32932" y="12486"/>
                    <a:pt x="33447" y="12486"/>
                    <a:pt x="33893" y="12278"/>
                  </a:cubicBezTo>
                  <a:lnTo>
                    <a:pt x="34661" y="10999"/>
                  </a:lnTo>
                  <a:cubicBezTo>
                    <a:pt x="34661" y="10999"/>
                    <a:pt x="34661" y="10104"/>
                    <a:pt x="34661" y="9592"/>
                  </a:cubicBezTo>
                  <a:cubicBezTo>
                    <a:pt x="35329" y="9084"/>
                    <a:pt x="36127" y="8774"/>
                    <a:pt x="36963" y="8697"/>
                  </a:cubicBezTo>
                  <a:lnTo>
                    <a:pt x="38754" y="8697"/>
                  </a:lnTo>
                  <a:lnTo>
                    <a:pt x="40800" y="8697"/>
                  </a:lnTo>
                  <a:lnTo>
                    <a:pt x="40800" y="8697"/>
                  </a:lnTo>
                  <a:cubicBezTo>
                    <a:pt x="40800" y="8697"/>
                    <a:pt x="41567" y="8697"/>
                    <a:pt x="40800" y="9976"/>
                  </a:cubicBezTo>
                  <a:cubicBezTo>
                    <a:pt x="40032" y="11255"/>
                    <a:pt x="40800" y="11127"/>
                    <a:pt x="42207" y="11511"/>
                  </a:cubicBezTo>
                  <a:cubicBezTo>
                    <a:pt x="43302" y="12020"/>
                    <a:pt x="44566" y="12020"/>
                    <a:pt x="45660" y="11511"/>
                  </a:cubicBezTo>
                  <a:cubicBezTo>
                    <a:pt x="47195" y="10849"/>
                    <a:pt x="48585" y="9893"/>
                    <a:pt x="49753" y="8697"/>
                  </a:cubicBezTo>
                  <a:lnTo>
                    <a:pt x="52311" y="6395"/>
                  </a:lnTo>
                  <a:cubicBezTo>
                    <a:pt x="53078" y="5627"/>
                    <a:pt x="53718" y="5372"/>
                    <a:pt x="54229" y="5500"/>
                  </a:cubicBezTo>
                  <a:cubicBezTo>
                    <a:pt x="54910" y="5794"/>
                    <a:pt x="55520" y="6230"/>
                    <a:pt x="56020" y="6779"/>
                  </a:cubicBezTo>
                  <a:lnTo>
                    <a:pt x="57682" y="8569"/>
                  </a:lnTo>
                  <a:lnTo>
                    <a:pt x="59345" y="10615"/>
                  </a:lnTo>
                  <a:cubicBezTo>
                    <a:pt x="59798" y="11193"/>
                    <a:pt x="60364" y="11672"/>
                    <a:pt x="61008" y="12022"/>
                  </a:cubicBezTo>
                  <a:lnTo>
                    <a:pt x="62926" y="12790"/>
                  </a:lnTo>
                  <a:lnTo>
                    <a:pt x="64845" y="12790"/>
                  </a:lnTo>
                  <a:cubicBezTo>
                    <a:pt x="65027" y="13231"/>
                    <a:pt x="65241" y="13658"/>
                    <a:pt x="65484" y="14069"/>
                  </a:cubicBezTo>
                  <a:cubicBezTo>
                    <a:pt x="65484" y="14836"/>
                    <a:pt x="66379" y="15603"/>
                    <a:pt x="66763" y="16499"/>
                  </a:cubicBezTo>
                  <a:lnTo>
                    <a:pt x="68042" y="18929"/>
                  </a:lnTo>
                  <a:cubicBezTo>
                    <a:pt x="68244" y="19385"/>
                    <a:pt x="68502" y="19815"/>
                    <a:pt x="68810" y="20208"/>
                  </a:cubicBezTo>
                  <a:lnTo>
                    <a:pt x="65996" y="29545"/>
                  </a:lnTo>
                  <a:lnTo>
                    <a:pt x="65228" y="30184"/>
                  </a:lnTo>
                  <a:lnTo>
                    <a:pt x="66636" y="33126"/>
                  </a:lnTo>
                  <a:cubicBezTo>
                    <a:pt x="67000" y="34072"/>
                    <a:pt x="67000" y="35121"/>
                    <a:pt x="66636" y="36067"/>
                  </a:cubicBezTo>
                  <a:cubicBezTo>
                    <a:pt x="66504" y="36726"/>
                    <a:pt x="66141" y="37316"/>
                    <a:pt x="65613" y="37730"/>
                  </a:cubicBezTo>
                  <a:cubicBezTo>
                    <a:pt x="65031" y="38280"/>
                    <a:pt x="64630" y="38994"/>
                    <a:pt x="64461" y="39777"/>
                  </a:cubicBezTo>
                  <a:cubicBezTo>
                    <a:pt x="64085" y="40854"/>
                    <a:pt x="63828" y="41969"/>
                    <a:pt x="63694" y="43102"/>
                  </a:cubicBezTo>
                  <a:cubicBezTo>
                    <a:pt x="63666" y="44155"/>
                    <a:pt x="63449" y="45195"/>
                    <a:pt x="63055" y="46171"/>
                  </a:cubicBezTo>
                  <a:lnTo>
                    <a:pt x="63054" y="46171"/>
                  </a:lnTo>
                  <a:lnTo>
                    <a:pt x="62415" y="46171"/>
                  </a:lnTo>
                  <a:lnTo>
                    <a:pt x="62415" y="46171"/>
                  </a:lnTo>
                  <a:cubicBezTo>
                    <a:pt x="62333" y="46508"/>
                    <a:pt x="62333" y="46858"/>
                    <a:pt x="62415" y="47194"/>
                  </a:cubicBezTo>
                  <a:cubicBezTo>
                    <a:pt x="62344" y="47489"/>
                    <a:pt x="62344" y="47796"/>
                    <a:pt x="62415" y="48090"/>
                  </a:cubicBezTo>
                  <a:cubicBezTo>
                    <a:pt x="63134" y="48209"/>
                    <a:pt x="63869" y="48209"/>
                    <a:pt x="64589" y="48090"/>
                  </a:cubicBezTo>
                  <a:cubicBezTo>
                    <a:pt x="64589" y="48090"/>
                    <a:pt x="65612" y="48090"/>
                    <a:pt x="65868" y="46811"/>
                  </a:cubicBezTo>
                  <a:cubicBezTo>
                    <a:pt x="66060" y="46362"/>
                    <a:pt x="66060" y="45853"/>
                    <a:pt x="65868" y="45404"/>
                  </a:cubicBezTo>
                  <a:cubicBezTo>
                    <a:pt x="65589" y="45071"/>
                    <a:pt x="65589" y="44586"/>
                    <a:pt x="65868" y="44253"/>
                  </a:cubicBezTo>
                  <a:cubicBezTo>
                    <a:pt x="65868" y="44253"/>
                    <a:pt x="65868" y="44253"/>
                    <a:pt x="67275" y="43230"/>
                  </a:cubicBezTo>
                  <a:lnTo>
                    <a:pt x="70472" y="41695"/>
                  </a:lnTo>
                  <a:lnTo>
                    <a:pt x="73798" y="40288"/>
                  </a:lnTo>
                  <a:lnTo>
                    <a:pt x="75844" y="39137"/>
                  </a:lnTo>
                  <a:lnTo>
                    <a:pt x="78786" y="37218"/>
                  </a:lnTo>
                  <a:lnTo>
                    <a:pt x="83518" y="34788"/>
                  </a:lnTo>
                  <a:lnTo>
                    <a:pt x="88122" y="34277"/>
                  </a:lnTo>
                  <a:cubicBezTo>
                    <a:pt x="89245" y="33915"/>
                    <a:pt x="90453" y="33915"/>
                    <a:pt x="91576" y="34277"/>
                  </a:cubicBezTo>
                  <a:lnTo>
                    <a:pt x="92471" y="34277"/>
                  </a:lnTo>
                  <a:lnTo>
                    <a:pt x="92471" y="35044"/>
                  </a:lnTo>
                  <a:cubicBezTo>
                    <a:pt x="92471" y="35044"/>
                    <a:pt x="92471" y="35684"/>
                    <a:pt x="93111" y="35684"/>
                  </a:cubicBezTo>
                  <a:cubicBezTo>
                    <a:pt x="93769" y="35940"/>
                    <a:pt x="94499" y="35940"/>
                    <a:pt x="95157" y="35684"/>
                  </a:cubicBezTo>
                  <a:lnTo>
                    <a:pt x="97459" y="34916"/>
                  </a:lnTo>
                  <a:cubicBezTo>
                    <a:pt x="98201" y="34489"/>
                    <a:pt x="98888" y="33974"/>
                    <a:pt x="99506" y="33382"/>
                  </a:cubicBezTo>
                  <a:cubicBezTo>
                    <a:pt x="100117" y="32912"/>
                    <a:pt x="100601" y="32296"/>
                    <a:pt x="100912" y="31591"/>
                  </a:cubicBezTo>
                  <a:lnTo>
                    <a:pt x="102063" y="32870"/>
                  </a:lnTo>
                  <a:lnTo>
                    <a:pt x="103726" y="34149"/>
                  </a:lnTo>
                  <a:cubicBezTo>
                    <a:pt x="103589" y="34386"/>
                    <a:pt x="103589" y="34679"/>
                    <a:pt x="103726" y="34916"/>
                  </a:cubicBezTo>
                  <a:lnTo>
                    <a:pt x="103726" y="34916"/>
                  </a:lnTo>
                  <a:lnTo>
                    <a:pt x="104493" y="34916"/>
                  </a:lnTo>
                  <a:cubicBezTo>
                    <a:pt x="104742" y="35004"/>
                    <a:pt x="105013" y="35004"/>
                    <a:pt x="105261" y="34916"/>
                  </a:cubicBezTo>
                  <a:lnTo>
                    <a:pt x="105261" y="34916"/>
                  </a:lnTo>
                  <a:lnTo>
                    <a:pt x="105261" y="34916"/>
                  </a:lnTo>
                  <a:lnTo>
                    <a:pt x="104493" y="34916"/>
                  </a:lnTo>
                  <a:cubicBezTo>
                    <a:pt x="104910" y="33221"/>
                    <a:pt x="105849" y="31699"/>
                    <a:pt x="107179" y="30568"/>
                  </a:cubicBezTo>
                  <a:cubicBezTo>
                    <a:pt x="108833" y="29972"/>
                    <a:pt x="110642" y="29972"/>
                    <a:pt x="112295" y="30568"/>
                  </a:cubicBezTo>
                  <a:cubicBezTo>
                    <a:pt x="113016" y="31148"/>
                    <a:pt x="113587" y="31894"/>
                    <a:pt x="113958" y="32742"/>
                  </a:cubicBezTo>
                  <a:lnTo>
                    <a:pt x="115109" y="35684"/>
                  </a:lnTo>
                  <a:lnTo>
                    <a:pt x="116260" y="38497"/>
                  </a:lnTo>
                  <a:cubicBezTo>
                    <a:pt x="116260" y="39265"/>
                    <a:pt x="117028" y="39776"/>
                    <a:pt x="117667" y="39904"/>
                  </a:cubicBezTo>
                  <a:cubicBezTo>
                    <a:pt x="118306" y="40032"/>
                    <a:pt x="117667" y="39904"/>
                    <a:pt x="118562" y="39904"/>
                  </a:cubicBezTo>
                  <a:lnTo>
                    <a:pt x="119202" y="39904"/>
                  </a:lnTo>
                  <a:lnTo>
                    <a:pt x="119841" y="39904"/>
                  </a:lnTo>
                  <a:cubicBezTo>
                    <a:pt x="120440" y="40187"/>
                    <a:pt x="120834" y="40778"/>
                    <a:pt x="120864" y="41439"/>
                  </a:cubicBezTo>
                  <a:cubicBezTo>
                    <a:pt x="120993" y="42415"/>
                    <a:pt x="120993" y="43404"/>
                    <a:pt x="120864" y="44381"/>
                  </a:cubicBezTo>
                  <a:cubicBezTo>
                    <a:pt x="120998" y="45442"/>
                    <a:pt x="120998" y="46517"/>
                    <a:pt x="120864" y="47578"/>
                  </a:cubicBezTo>
                  <a:lnTo>
                    <a:pt x="120864" y="49625"/>
                  </a:lnTo>
                  <a:cubicBezTo>
                    <a:pt x="120024" y="52029"/>
                    <a:pt x="118863" y="54310"/>
                    <a:pt x="117411" y="56403"/>
                  </a:cubicBezTo>
                  <a:cubicBezTo>
                    <a:pt x="115875" y="58418"/>
                    <a:pt x="114666" y="60662"/>
                    <a:pt x="113830" y="63054"/>
                  </a:cubicBezTo>
                  <a:cubicBezTo>
                    <a:pt x="113830" y="63054"/>
                    <a:pt x="113830" y="63949"/>
                    <a:pt x="114470" y="64461"/>
                  </a:cubicBezTo>
                  <a:lnTo>
                    <a:pt x="115365" y="65356"/>
                  </a:lnTo>
                  <a:lnTo>
                    <a:pt x="114214" y="66124"/>
                  </a:lnTo>
                  <a:lnTo>
                    <a:pt x="113190" y="66891"/>
                  </a:lnTo>
                  <a:lnTo>
                    <a:pt x="113190" y="66891"/>
                  </a:lnTo>
                  <a:cubicBezTo>
                    <a:pt x="113190" y="66891"/>
                    <a:pt x="113190" y="66891"/>
                    <a:pt x="113190" y="66891"/>
                  </a:cubicBezTo>
                  <a:cubicBezTo>
                    <a:pt x="113190" y="66891"/>
                    <a:pt x="113190" y="66891"/>
                    <a:pt x="113190" y="66891"/>
                  </a:cubicBezTo>
                  <a:cubicBezTo>
                    <a:pt x="113172" y="67274"/>
                    <a:pt x="113172" y="67659"/>
                    <a:pt x="113190" y="68042"/>
                  </a:cubicBezTo>
                  <a:cubicBezTo>
                    <a:pt x="113139" y="68295"/>
                    <a:pt x="113139" y="68556"/>
                    <a:pt x="113190" y="68809"/>
                  </a:cubicBezTo>
                  <a:lnTo>
                    <a:pt x="112551" y="69577"/>
                  </a:lnTo>
                  <a:lnTo>
                    <a:pt x="111911" y="70344"/>
                  </a:lnTo>
                  <a:lnTo>
                    <a:pt x="110633" y="74181"/>
                  </a:lnTo>
                  <a:lnTo>
                    <a:pt x="109609" y="76739"/>
                  </a:lnTo>
                  <a:cubicBezTo>
                    <a:pt x="109548" y="77463"/>
                    <a:pt x="109548" y="78190"/>
                    <a:pt x="109609" y="78914"/>
                  </a:cubicBezTo>
                  <a:cubicBezTo>
                    <a:pt x="109488" y="79676"/>
                    <a:pt x="109488" y="80453"/>
                    <a:pt x="109609" y="81216"/>
                  </a:cubicBezTo>
                  <a:cubicBezTo>
                    <a:pt x="109609" y="82111"/>
                    <a:pt x="109609" y="83134"/>
                    <a:pt x="109609" y="84285"/>
                  </a:cubicBezTo>
                  <a:cubicBezTo>
                    <a:pt x="109537" y="84751"/>
                    <a:pt x="109537" y="85226"/>
                    <a:pt x="109609" y="85692"/>
                  </a:cubicBezTo>
                  <a:lnTo>
                    <a:pt x="109609" y="86971"/>
                  </a:lnTo>
                  <a:cubicBezTo>
                    <a:pt x="109609" y="86971"/>
                    <a:pt x="109609" y="86971"/>
                    <a:pt x="108970" y="87866"/>
                  </a:cubicBezTo>
                  <a:cubicBezTo>
                    <a:pt x="108596" y="88166"/>
                    <a:pt x="108065" y="88166"/>
                    <a:pt x="107691" y="87866"/>
                  </a:cubicBezTo>
                  <a:lnTo>
                    <a:pt x="107052" y="89145"/>
                  </a:lnTo>
                  <a:lnTo>
                    <a:pt x="106412" y="90680"/>
                  </a:lnTo>
                  <a:cubicBezTo>
                    <a:pt x="106108" y="91637"/>
                    <a:pt x="106108" y="92665"/>
                    <a:pt x="106412" y="93622"/>
                  </a:cubicBezTo>
                  <a:cubicBezTo>
                    <a:pt x="106532" y="94428"/>
                    <a:pt x="106792" y="95207"/>
                    <a:pt x="107179" y="95924"/>
                  </a:cubicBezTo>
                  <a:cubicBezTo>
                    <a:pt x="107179" y="96691"/>
                    <a:pt x="107179" y="97331"/>
                    <a:pt x="108075" y="97970"/>
                  </a:cubicBezTo>
                  <a:cubicBezTo>
                    <a:pt x="108331" y="98628"/>
                    <a:pt x="108331" y="99359"/>
                    <a:pt x="108075" y="100017"/>
                  </a:cubicBezTo>
                  <a:lnTo>
                    <a:pt x="107179" y="100017"/>
                  </a:lnTo>
                  <a:lnTo>
                    <a:pt x="106028" y="98738"/>
                  </a:lnTo>
                  <a:lnTo>
                    <a:pt x="104621" y="97587"/>
                  </a:lnTo>
                  <a:lnTo>
                    <a:pt x="102959" y="97587"/>
                  </a:lnTo>
                  <a:lnTo>
                    <a:pt x="101424" y="97587"/>
                  </a:lnTo>
                  <a:lnTo>
                    <a:pt x="100657" y="97587"/>
                  </a:lnTo>
                  <a:cubicBezTo>
                    <a:pt x="98831" y="96818"/>
                    <a:pt x="97594" y="95086"/>
                    <a:pt x="97459" y="93110"/>
                  </a:cubicBezTo>
                  <a:cubicBezTo>
                    <a:pt x="97055" y="90225"/>
                    <a:pt x="97055" y="87298"/>
                    <a:pt x="97459" y="84413"/>
                  </a:cubicBezTo>
                  <a:cubicBezTo>
                    <a:pt x="97656" y="80851"/>
                    <a:pt x="98083" y="77305"/>
                    <a:pt x="98738" y="73797"/>
                  </a:cubicBezTo>
                  <a:cubicBezTo>
                    <a:pt x="98738" y="70088"/>
                    <a:pt x="100017" y="66635"/>
                    <a:pt x="100529" y="63310"/>
                  </a:cubicBezTo>
                  <a:cubicBezTo>
                    <a:pt x="101040" y="59984"/>
                    <a:pt x="101552" y="57426"/>
                    <a:pt x="101808" y="55252"/>
                  </a:cubicBezTo>
                  <a:cubicBezTo>
                    <a:pt x="102063" y="53078"/>
                    <a:pt x="101808" y="51927"/>
                    <a:pt x="101808" y="51799"/>
                  </a:cubicBezTo>
                  <a:lnTo>
                    <a:pt x="101808" y="51799"/>
                  </a:lnTo>
                  <a:cubicBezTo>
                    <a:pt x="100965" y="52328"/>
                    <a:pt x="100064" y="52757"/>
                    <a:pt x="99122" y="53078"/>
                  </a:cubicBezTo>
                  <a:lnTo>
                    <a:pt x="96180" y="54357"/>
                  </a:lnTo>
                  <a:cubicBezTo>
                    <a:pt x="95496" y="54547"/>
                    <a:pt x="94847" y="54849"/>
                    <a:pt x="94262" y="55252"/>
                  </a:cubicBezTo>
                  <a:lnTo>
                    <a:pt x="92471" y="56403"/>
                  </a:lnTo>
                  <a:lnTo>
                    <a:pt x="91704" y="56403"/>
                  </a:lnTo>
                  <a:cubicBezTo>
                    <a:pt x="91247" y="56279"/>
                    <a:pt x="90843" y="56010"/>
                    <a:pt x="90553" y="55636"/>
                  </a:cubicBezTo>
                  <a:cubicBezTo>
                    <a:pt x="90553" y="55636"/>
                    <a:pt x="89913" y="54996"/>
                    <a:pt x="89145" y="54613"/>
                  </a:cubicBezTo>
                  <a:cubicBezTo>
                    <a:pt x="88800" y="55611"/>
                    <a:pt x="88543" y="56638"/>
                    <a:pt x="88378" y="57682"/>
                  </a:cubicBezTo>
                  <a:cubicBezTo>
                    <a:pt x="88451" y="58491"/>
                    <a:pt x="88451" y="59304"/>
                    <a:pt x="88378" y="60112"/>
                  </a:cubicBezTo>
                  <a:cubicBezTo>
                    <a:pt x="88046" y="60849"/>
                    <a:pt x="87616" y="61537"/>
                    <a:pt x="87099" y="62159"/>
                  </a:cubicBezTo>
                  <a:cubicBezTo>
                    <a:pt x="86377" y="62867"/>
                    <a:pt x="85559" y="63470"/>
                    <a:pt x="84669" y="63949"/>
                  </a:cubicBezTo>
                  <a:lnTo>
                    <a:pt x="83774" y="63949"/>
                  </a:lnTo>
                  <a:lnTo>
                    <a:pt x="83774" y="62670"/>
                  </a:lnTo>
                  <a:cubicBezTo>
                    <a:pt x="83828" y="62160"/>
                    <a:pt x="83828" y="61646"/>
                    <a:pt x="83774" y="61136"/>
                  </a:cubicBezTo>
                  <a:lnTo>
                    <a:pt x="83774" y="60368"/>
                  </a:lnTo>
                  <a:cubicBezTo>
                    <a:pt x="83774" y="60368"/>
                    <a:pt x="83774" y="59601"/>
                    <a:pt x="83774" y="59473"/>
                  </a:cubicBezTo>
                  <a:lnTo>
                    <a:pt x="82879" y="59473"/>
                  </a:lnTo>
                  <a:cubicBezTo>
                    <a:pt x="82676" y="59380"/>
                    <a:pt x="82442" y="59380"/>
                    <a:pt x="82239" y="59473"/>
                  </a:cubicBezTo>
                  <a:lnTo>
                    <a:pt x="80960" y="63054"/>
                  </a:lnTo>
                  <a:lnTo>
                    <a:pt x="81856" y="64461"/>
                  </a:lnTo>
                  <a:lnTo>
                    <a:pt x="81856" y="64461"/>
                  </a:lnTo>
                  <a:lnTo>
                    <a:pt x="81856" y="64461"/>
                  </a:lnTo>
                  <a:cubicBezTo>
                    <a:pt x="81441" y="64321"/>
                    <a:pt x="81083" y="64052"/>
                    <a:pt x="80833" y="63694"/>
                  </a:cubicBezTo>
                  <a:lnTo>
                    <a:pt x="80065" y="62926"/>
                  </a:lnTo>
                  <a:cubicBezTo>
                    <a:pt x="79482" y="62740"/>
                    <a:pt x="78857" y="62740"/>
                    <a:pt x="78274" y="62926"/>
                  </a:cubicBezTo>
                  <a:cubicBezTo>
                    <a:pt x="77693" y="62994"/>
                    <a:pt x="77175" y="63324"/>
                    <a:pt x="76867" y="63822"/>
                  </a:cubicBezTo>
                  <a:lnTo>
                    <a:pt x="76867" y="63821"/>
                  </a:lnTo>
                  <a:cubicBezTo>
                    <a:pt x="76867" y="63821"/>
                    <a:pt x="76867" y="63821"/>
                    <a:pt x="76867" y="63821"/>
                  </a:cubicBezTo>
                  <a:lnTo>
                    <a:pt x="77763" y="64461"/>
                  </a:lnTo>
                  <a:lnTo>
                    <a:pt x="78786" y="65484"/>
                  </a:lnTo>
                  <a:lnTo>
                    <a:pt x="78786" y="65484"/>
                  </a:lnTo>
                  <a:lnTo>
                    <a:pt x="78786" y="65484"/>
                  </a:lnTo>
                  <a:cubicBezTo>
                    <a:pt x="78189" y="67360"/>
                    <a:pt x="77166" y="68255"/>
                    <a:pt x="75716" y="68170"/>
                  </a:cubicBezTo>
                  <a:cubicBezTo>
                    <a:pt x="74280" y="68030"/>
                    <a:pt x="72865" y="67730"/>
                    <a:pt x="71496" y="67274"/>
                  </a:cubicBezTo>
                  <a:cubicBezTo>
                    <a:pt x="71628" y="66556"/>
                    <a:pt x="71628" y="65819"/>
                    <a:pt x="71496" y="65100"/>
                  </a:cubicBezTo>
                  <a:cubicBezTo>
                    <a:pt x="71465" y="64439"/>
                    <a:pt x="71071" y="63848"/>
                    <a:pt x="70473" y="63566"/>
                  </a:cubicBezTo>
                  <a:cubicBezTo>
                    <a:pt x="69402" y="63176"/>
                    <a:pt x="68203" y="63541"/>
                    <a:pt x="67531" y="64461"/>
                  </a:cubicBezTo>
                  <a:cubicBezTo>
                    <a:pt x="66749" y="65116"/>
                    <a:pt x="66135" y="65950"/>
                    <a:pt x="65740" y="66891"/>
                  </a:cubicBezTo>
                  <a:cubicBezTo>
                    <a:pt x="65285" y="67728"/>
                    <a:pt x="65285" y="68739"/>
                    <a:pt x="65740" y="69577"/>
                  </a:cubicBezTo>
                  <a:cubicBezTo>
                    <a:pt x="66264" y="70533"/>
                    <a:pt x="66264" y="71690"/>
                    <a:pt x="65740" y="72647"/>
                  </a:cubicBezTo>
                  <a:cubicBezTo>
                    <a:pt x="64973" y="74863"/>
                    <a:pt x="63949" y="76142"/>
                    <a:pt x="62671" y="76483"/>
                  </a:cubicBezTo>
                  <a:cubicBezTo>
                    <a:pt x="61326" y="76814"/>
                    <a:pt x="59922" y="76814"/>
                    <a:pt x="58578" y="76483"/>
                  </a:cubicBezTo>
                  <a:lnTo>
                    <a:pt x="54229" y="76483"/>
                  </a:lnTo>
                  <a:cubicBezTo>
                    <a:pt x="52628" y="76521"/>
                    <a:pt x="51128" y="77272"/>
                    <a:pt x="50136" y="78530"/>
                  </a:cubicBezTo>
                  <a:lnTo>
                    <a:pt x="50136" y="78530"/>
                  </a:lnTo>
                  <a:lnTo>
                    <a:pt x="50136" y="78530"/>
                  </a:lnTo>
                  <a:cubicBezTo>
                    <a:pt x="50136" y="78530"/>
                    <a:pt x="50136" y="78530"/>
                    <a:pt x="50136" y="77634"/>
                  </a:cubicBezTo>
                  <a:cubicBezTo>
                    <a:pt x="49989" y="77218"/>
                    <a:pt x="49773" y="76829"/>
                    <a:pt x="49497" y="76483"/>
                  </a:cubicBezTo>
                  <a:lnTo>
                    <a:pt x="49497" y="76483"/>
                  </a:lnTo>
                  <a:lnTo>
                    <a:pt x="48857" y="76483"/>
                  </a:lnTo>
                  <a:cubicBezTo>
                    <a:pt x="48857" y="76483"/>
                    <a:pt x="48218" y="76483"/>
                    <a:pt x="48218" y="76483"/>
                  </a:cubicBezTo>
                  <a:lnTo>
                    <a:pt x="47578" y="76483"/>
                  </a:lnTo>
                  <a:lnTo>
                    <a:pt x="47578" y="74821"/>
                  </a:lnTo>
                  <a:lnTo>
                    <a:pt x="48218" y="74053"/>
                  </a:lnTo>
                  <a:lnTo>
                    <a:pt x="48857" y="73286"/>
                  </a:lnTo>
                  <a:lnTo>
                    <a:pt x="48857" y="73286"/>
                  </a:lnTo>
                  <a:lnTo>
                    <a:pt x="48857" y="73286"/>
                  </a:lnTo>
                  <a:cubicBezTo>
                    <a:pt x="49446" y="71778"/>
                    <a:pt x="49958" y="70241"/>
                    <a:pt x="50392" y="68682"/>
                  </a:cubicBezTo>
                  <a:cubicBezTo>
                    <a:pt x="51022" y="66883"/>
                    <a:pt x="51535" y="65046"/>
                    <a:pt x="51927" y="63182"/>
                  </a:cubicBezTo>
                  <a:cubicBezTo>
                    <a:pt x="51927" y="61263"/>
                    <a:pt x="52822" y="59473"/>
                    <a:pt x="53206" y="57682"/>
                  </a:cubicBezTo>
                  <a:cubicBezTo>
                    <a:pt x="53384" y="56153"/>
                    <a:pt x="53384" y="54608"/>
                    <a:pt x="53206" y="53078"/>
                  </a:cubicBezTo>
                  <a:cubicBezTo>
                    <a:pt x="53206" y="51927"/>
                    <a:pt x="53206" y="51031"/>
                    <a:pt x="53206" y="50392"/>
                  </a:cubicBezTo>
                  <a:cubicBezTo>
                    <a:pt x="53143" y="49626"/>
                    <a:pt x="53143" y="48856"/>
                    <a:pt x="53206" y="48090"/>
                  </a:cubicBezTo>
                  <a:cubicBezTo>
                    <a:pt x="53077" y="47371"/>
                    <a:pt x="53077" y="46635"/>
                    <a:pt x="53206" y="45916"/>
                  </a:cubicBezTo>
                  <a:cubicBezTo>
                    <a:pt x="53384" y="44832"/>
                    <a:pt x="53640" y="43764"/>
                    <a:pt x="53973" y="42718"/>
                  </a:cubicBezTo>
                  <a:lnTo>
                    <a:pt x="55252" y="39009"/>
                  </a:lnTo>
                  <a:lnTo>
                    <a:pt x="56020" y="39009"/>
                  </a:lnTo>
                  <a:lnTo>
                    <a:pt x="56659" y="38370"/>
                  </a:lnTo>
                  <a:cubicBezTo>
                    <a:pt x="56822" y="37525"/>
                    <a:pt x="56822" y="36657"/>
                    <a:pt x="56659" y="35812"/>
                  </a:cubicBezTo>
                  <a:cubicBezTo>
                    <a:pt x="56659" y="34788"/>
                    <a:pt x="56659" y="34149"/>
                    <a:pt x="56659" y="34149"/>
                  </a:cubicBezTo>
                  <a:lnTo>
                    <a:pt x="54613" y="33381"/>
                  </a:lnTo>
                  <a:cubicBezTo>
                    <a:pt x="55054" y="33100"/>
                    <a:pt x="55409" y="32702"/>
                    <a:pt x="55636" y="32230"/>
                  </a:cubicBezTo>
                  <a:lnTo>
                    <a:pt x="55636" y="30696"/>
                  </a:lnTo>
                  <a:lnTo>
                    <a:pt x="55636" y="29161"/>
                  </a:lnTo>
                  <a:lnTo>
                    <a:pt x="54741" y="29161"/>
                  </a:lnTo>
                  <a:lnTo>
                    <a:pt x="53846" y="29161"/>
                  </a:lnTo>
                  <a:cubicBezTo>
                    <a:pt x="53686" y="28884"/>
                    <a:pt x="53686" y="28543"/>
                    <a:pt x="53846" y="28266"/>
                  </a:cubicBezTo>
                  <a:lnTo>
                    <a:pt x="53846" y="24812"/>
                  </a:lnTo>
                  <a:cubicBezTo>
                    <a:pt x="53806" y="24289"/>
                    <a:pt x="53522" y="23815"/>
                    <a:pt x="53078" y="23533"/>
                  </a:cubicBezTo>
                  <a:cubicBezTo>
                    <a:pt x="52354" y="23168"/>
                    <a:pt x="51500" y="23168"/>
                    <a:pt x="50776" y="23533"/>
                  </a:cubicBezTo>
                  <a:cubicBezTo>
                    <a:pt x="49543" y="24118"/>
                    <a:pt x="48383" y="24848"/>
                    <a:pt x="47323" y="25707"/>
                  </a:cubicBezTo>
                  <a:lnTo>
                    <a:pt x="43997" y="28521"/>
                  </a:lnTo>
                  <a:lnTo>
                    <a:pt x="41695" y="30184"/>
                  </a:lnTo>
                  <a:lnTo>
                    <a:pt x="40288" y="31079"/>
                  </a:lnTo>
                  <a:lnTo>
                    <a:pt x="39137" y="31719"/>
                  </a:lnTo>
                  <a:lnTo>
                    <a:pt x="36324" y="31719"/>
                  </a:lnTo>
                  <a:lnTo>
                    <a:pt x="36324" y="31719"/>
                  </a:lnTo>
                  <a:lnTo>
                    <a:pt x="36963" y="32486"/>
                  </a:lnTo>
                  <a:lnTo>
                    <a:pt x="36963" y="33254"/>
                  </a:lnTo>
                  <a:lnTo>
                    <a:pt x="33254" y="35044"/>
                  </a:lnTo>
                  <a:cubicBezTo>
                    <a:pt x="33663" y="34874"/>
                    <a:pt x="34123" y="34874"/>
                    <a:pt x="34533" y="35044"/>
                  </a:cubicBezTo>
                  <a:cubicBezTo>
                    <a:pt x="34851" y="35324"/>
                    <a:pt x="34881" y="35809"/>
                    <a:pt x="34601" y="36127"/>
                  </a:cubicBezTo>
                  <a:cubicBezTo>
                    <a:pt x="34580" y="36151"/>
                    <a:pt x="34557" y="36174"/>
                    <a:pt x="34533" y="36195"/>
                  </a:cubicBezTo>
                  <a:cubicBezTo>
                    <a:pt x="34418" y="36762"/>
                    <a:pt x="34037" y="37238"/>
                    <a:pt x="33510" y="37474"/>
                  </a:cubicBezTo>
                  <a:cubicBezTo>
                    <a:pt x="32952" y="37631"/>
                    <a:pt x="32516" y="38067"/>
                    <a:pt x="32359" y="38625"/>
                  </a:cubicBezTo>
                  <a:cubicBezTo>
                    <a:pt x="32359" y="39393"/>
                    <a:pt x="32359" y="39776"/>
                    <a:pt x="32359" y="39904"/>
                  </a:cubicBezTo>
                  <a:cubicBezTo>
                    <a:pt x="32359" y="40032"/>
                    <a:pt x="32359" y="39904"/>
                    <a:pt x="32359" y="40928"/>
                  </a:cubicBezTo>
                  <a:lnTo>
                    <a:pt x="32359" y="40928"/>
                  </a:lnTo>
                  <a:cubicBezTo>
                    <a:pt x="31580" y="41405"/>
                    <a:pt x="30708" y="41711"/>
                    <a:pt x="29801" y="41823"/>
                  </a:cubicBezTo>
                  <a:cubicBezTo>
                    <a:pt x="28781" y="41994"/>
                    <a:pt x="27915" y="42667"/>
                    <a:pt x="27499" y="43614"/>
                  </a:cubicBezTo>
                  <a:cubicBezTo>
                    <a:pt x="27314" y="44152"/>
                    <a:pt x="27314" y="44737"/>
                    <a:pt x="27499" y="45276"/>
                  </a:cubicBezTo>
                  <a:cubicBezTo>
                    <a:pt x="27629" y="45780"/>
                    <a:pt x="27629" y="46308"/>
                    <a:pt x="27499" y="46811"/>
                  </a:cubicBezTo>
                  <a:cubicBezTo>
                    <a:pt x="26950" y="49002"/>
                    <a:pt x="25448" y="50833"/>
                    <a:pt x="23406" y="51799"/>
                  </a:cubicBezTo>
                  <a:cubicBezTo>
                    <a:pt x="21374" y="52491"/>
                    <a:pt x="19170" y="52491"/>
                    <a:pt x="17139" y="51799"/>
                  </a:cubicBezTo>
                  <a:lnTo>
                    <a:pt x="17139" y="53334"/>
                  </a:lnTo>
                  <a:cubicBezTo>
                    <a:pt x="17000" y="54176"/>
                    <a:pt x="16742" y="54995"/>
                    <a:pt x="16371" y="55764"/>
                  </a:cubicBezTo>
                  <a:cubicBezTo>
                    <a:pt x="16371" y="56531"/>
                    <a:pt x="16371" y="57426"/>
                    <a:pt x="15604" y="58066"/>
                  </a:cubicBezTo>
                  <a:cubicBezTo>
                    <a:pt x="15665" y="58576"/>
                    <a:pt x="15665" y="59091"/>
                    <a:pt x="15604" y="59601"/>
                  </a:cubicBezTo>
                  <a:lnTo>
                    <a:pt x="15604" y="60496"/>
                  </a:lnTo>
                  <a:lnTo>
                    <a:pt x="15604" y="61519"/>
                  </a:lnTo>
                  <a:cubicBezTo>
                    <a:pt x="15330" y="61922"/>
                    <a:pt x="14983" y="62269"/>
                    <a:pt x="14581" y="62542"/>
                  </a:cubicBezTo>
                  <a:cubicBezTo>
                    <a:pt x="14264" y="62725"/>
                    <a:pt x="13874" y="62725"/>
                    <a:pt x="13558" y="62542"/>
                  </a:cubicBezTo>
                  <a:lnTo>
                    <a:pt x="13558" y="62542"/>
                  </a:lnTo>
                  <a:cubicBezTo>
                    <a:pt x="13558" y="62542"/>
                    <a:pt x="13558" y="62542"/>
                    <a:pt x="12662" y="62542"/>
                  </a:cubicBezTo>
                  <a:lnTo>
                    <a:pt x="12023" y="62542"/>
                  </a:lnTo>
                  <a:lnTo>
                    <a:pt x="12023" y="62542"/>
                  </a:lnTo>
                  <a:cubicBezTo>
                    <a:pt x="11244" y="62223"/>
                    <a:pt x="10371" y="62223"/>
                    <a:pt x="9592" y="62542"/>
                  </a:cubicBezTo>
                  <a:lnTo>
                    <a:pt x="7418" y="62542"/>
                  </a:lnTo>
                  <a:lnTo>
                    <a:pt x="7418" y="62542"/>
                  </a:lnTo>
                  <a:cubicBezTo>
                    <a:pt x="5756" y="62542"/>
                    <a:pt x="4733" y="61008"/>
                    <a:pt x="4477" y="59857"/>
                  </a:cubicBezTo>
                  <a:cubicBezTo>
                    <a:pt x="4060" y="58393"/>
                    <a:pt x="4060" y="56843"/>
                    <a:pt x="4477" y="55380"/>
                  </a:cubicBezTo>
                  <a:close/>
                  <a:moveTo>
                    <a:pt x="16243" y="12918"/>
                  </a:moveTo>
                  <a:cubicBezTo>
                    <a:pt x="15476" y="14964"/>
                    <a:pt x="14836" y="16883"/>
                    <a:pt x="14325" y="18545"/>
                  </a:cubicBezTo>
                  <a:cubicBezTo>
                    <a:pt x="13813" y="20208"/>
                    <a:pt x="13558" y="21231"/>
                    <a:pt x="14325" y="21359"/>
                  </a:cubicBezTo>
                  <a:cubicBezTo>
                    <a:pt x="15092" y="21487"/>
                    <a:pt x="14964" y="21359"/>
                    <a:pt x="15220" y="19952"/>
                  </a:cubicBezTo>
                  <a:cubicBezTo>
                    <a:pt x="15476" y="18545"/>
                    <a:pt x="15220" y="18034"/>
                    <a:pt x="15987" y="16883"/>
                  </a:cubicBezTo>
                  <a:cubicBezTo>
                    <a:pt x="16755" y="15731"/>
                    <a:pt x="15987" y="14708"/>
                    <a:pt x="16627" y="13813"/>
                  </a:cubicBezTo>
                  <a:cubicBezTo>
                    <a:pt x="17266" y="12918"/>
                    <a:pt x="16243" y="12662"/>
                    <a:pt x="16243" y="12918"/>
                  </a:cubicBezTo>
                  <a:close/>
                  <a:moveTo>
                    <a:pt x="1791" y="57810"/>
                  </a:moveTo>
                  <a:cubicBezTo>
                    <a:pt x="1791" y="57810"/>
                    <a:pt x="1791" y="57810"/>
                    <a:pt x="1791" y="57810"/>
                  </a:cubicBezTo>
                  <a:cubicBezTo>
                    <a:pt x="1791" y="57810"/>
                    <a:pt x="1791" y="58705"/>
                    <a:pt x="1791" y="58577"/>
                  </a:cubicBezTo>
                  <a:cubicBezTo>
                    <a:pt x="1997" y="58656"/>
                    <a:pt x="2224" y="58656"/>
                    <a:pt x="2430" y="58577"/>
                  </a:cubicBezTo>
                  <a:cubicBezTo>
                    <a:pt x="2436" y="58199"/>
                    <a:pt x="2164" y="57873"/>
                    <a:pt x="1791" y="57810"/>
                  </a:cubicBezTo>
                  <a:close/>
                  <a:moveTo>
                    <a:pt x="4605" y="54485"/>
                  </a:moveTo>
                  <a:cubicBezTo>
                    <a:pt x="4405" y="55152"/>
                    <a:pt x="4405" y="55864"/>
                    <a:pt x="4605" y="56531"/>
                  </a:cubicBezTo>
                  <a:cubicBezTo>
                    <a:pt x="4630" y="57372"/>
                    <a:pt x="5201" y="58098"/>
                    <a:pt x="6011" y="58322"/>
                  </a:cubicBezTo>
                  <a:cubicBezTo>
                    <a:pt x="6011" y="58322"/>
                    <a:pt x="6907" y="58322"/>
                    <a:pt x="7290" y="57426"/>
                  </a:cubicBezTo>
                  <a:cubicBezTo>
                    <a:pt x="7438" y="56890"/>
                    <a:pt x="7653" y="56375"/>
                    <a:pt x="7930" y="55892"/>
                  </a:cubicBezTo>
                  <a:lnTo>
                    <a:pt x="7930" y="54996"/>
                  </a:lnTo>
                  <a:cubicBezTo>
                    <a:pt x="7930" y="54996"/>
                    <a:pt x="7930" y="54101"/>
                    <a:pt x="7930" y="53973"/>
                  </a:cubicBezTo>
                  <a:cubicBezTo>
                    <a:pt x="7470" y="54105"/>
                    <a:pt x="6983" y="54105"/>
                    <a:pt x="6523" y="53973"/>
                  </a:cubicBezTo>
                  <a:lnTo>
                    <a:pt x="5372" y="53973"/>
                  </a:lnTo>
                  <a:cubicBezTo>
                    <a:pt x="5129" y="53858"/>
                    <a:pt x="4847" y="53858"/>
                    <a:pt x="4605" y="53973"/>
                  </a:cubicBezTo>
                  <a:cubicBezTo>
                    <a:pt x="4605" y="53973"/>
                    <a:pt x="4605" y="54357"/>
                    <a:pt x="4605" y="54485"/>
                  </a:cubicBezTo>
                  <a:close/>
                  <a:moveTo>
                    <a:pt x="22127" y="36963"/>
                  </a:moveTo>
                  <a:lnTo>
                    <a:pt x="22894" y="36963"/>
                  </a:lnTo>
                  <a:lnTo>
                    <a:pt x="22894" y="35811"/>
                  </a:lnTo>
                  <a:lnTo>
                    <a:pt x="22127" y="35811"/>
                  </a:lnTo>
                  <a:close/>
                  <a:moveTo>
                    <a:pt x="30824" y="17906"/>
                  </a:moveTo>
                  <a:cubicBezTo>
                    <a:pt x="30673" y="19095"/>
                    <a:pt x="30673" y="20298"/>
                    <a:pt x="30824" y="21487"/>
                  </a:cubicBezTo>
                  <a:cubicBezTo>
                    <a:pt x="30451" y="22476"/>
                    <a:pt x="30451" y="23567"/>
                    <a:pt x="30824" y="24557"/>
                  </a:cubicBezTo>
                  <a:lnTo>
                    <a:pt x="32614" y="23917"/>
                  </a:lnTo>
                  <a:cubicBezTo>
                    <a:pt x="33637" y="23917"/>
                    <a:pt x="34149" y="23917"/>
                    <a:pt x="34149" y="23277"/>
                  </a:cubicBezTo>
                  <a:lnTo>
                    <a:pt x="34149" y="23277"/>
                  </a:lnTo>
                  <a:cubicBezTo>
                    <a:pt x="34149" y="23277"/>
                    <a:pt x="33382" y="23277"/>
                    <a:pt x="33510" y="23277"/>
                  </a:cubicBezTo>
                  <a:cubicBezTo>
                    <a:pt x="33743" y="21450"/>
                    <a:pt x="32895" y="19654"/>
                    <a:pt x="31335" y="18673"/>
                  </a:cubicBezTo>
                  <a:close/>
                  <a:moveTo>
                    <a:pt x="36963" y="12918"/>
                  </a:moveTo>
                  <a:lnTo>
                    <a:pt x="36963" y="14325"/>
                  </a:lnTo>
                  <a:cubicBezTo>
                    <a:pt x="36859" y="14874"/>
                    <a:pt x="36859" y="15438"/>
                    <a:pt x="36963" y="15987"/>
                  </a:cubicBezTo>
                  <a:lnTo>
                    <a:pt x="36963" y="15987"/>
                  </a:lnTo>
                  <a:cubicBezTo>
                    <a:pt x="36963" y="15987"/>
                    <a:pt x="36963" y="15987"/>
                    <a:pt x="36963" y="15987"/>
                  </a:cubicBezTo>
                  <a:lnTo>
                    <a:pt x="36963" y="15987"/>
                  </a:lnTo>
                  <a:lnTo>
                    <a:pt x="36963" y="15987"/>
                  </a:lnTo>
                  <a:cubicBezTo>
                    <a:pt x="36996" y="15434"/>
                    <a:pt x="36996" y="14878"/>
                    <a:pt x="36963" y="14325"/>
                  </a:cubicBezTo>
                  <a:cubicBezTo>
                    <a:pt x="36911" y="13772"/>
                    <a:pt x="36911" y="13215"/>
                    <a:pt x="36963" y="12662"/>
                  </a:cubicBezTo>
                  <a:cubicBezTo>
                    <a:pt x="36324" y="12662"/>
                    <a:pt x="35940" y="12662"/>
                    <a:pt x="35812" y="12662"/>
                  </a:cubicBezTo>
                  <a:cubicBezTo>
                    <a:pt x="36183" y="12796"/>
                    <a:pt x="36570" y="12882"/>
                    <a:pt x="36963" y="12918"/>
                  </a:cubicBezTo>
                  <a:close/>
                  <a:moveTo>
                    <a:pt x="42974" y="14836"/>
                  </a:moveTo>
                  <a:cubicBezTo>
                    <a:pt x="42974" y="14836"/>
                    <a:pt x="42974" y="14836"/>
                    <a:pt x="42974" y="14836"/>
                  </a:cubicBezTo>
                  <a:cubicBezTo>
                    <a:pt x="42837" y="15119"/>
                    <a:pt x="42837" y="15449"/>
                    <a:pt x="42974" y="15731"/>
                  </a:cubicBezTo>
                  <a:lnTo>
                    <a:pt x="42974" y="16755"/>
                  </a:lnTo>
                  <a:cubicBezTo>
                    <a:pt x="42974" y="16755"/>
                    <a:pt x="42974" y="17394"/>
                    <a:pt x="42974" y="17394"/>
                  </a:cubicBezTo>
                  <a:cubicBezTo>
                    <a:pt x="42974" y="17394"/>
                    <a:pt x="42974" y="17394"/>
                    <a:pt x="42974" y="16115"/>
                  </a:cubicBezTo>
                  <a:cubicBezTo>
                    <a:pt x="42974" y="14836"/>
                    <a:pt x="43358" y="14964"/>
                    <a:pt x="42974" y="14836"/>
                  </a:cubicBezTo>
                  <a:close/>
                  <a:moveTo>
                    <a:pt x="43870" y="14069"/>
                  </a:moveTo>
                  <a:lnTo>
                    <a:pt x="44765" y="14069"/>
                  </a:lnTo>
                  <a:lnTo>
                    <a:pt x="44765" y="13046"/>
                  </a:lnTo>
                  <a:lnTo>
                    <a:pt x="43997" y="13046"/>
                  </a:lnTo>
                  <a:close/>
                  <a:moveTo>
                    <a:pt x="57939" y="51415"/>
                  </a:moveTo>
                  <a:lnTo>
                    <a:pt x="56915" y="52438"/>
                  </a:lnTo>
                  <a:lnTo>
                    <a:pt x="56276" y="53206"/>
                  </a:lnTo>
                  <a:lnTo>
                    <a:pt x="58706" y="54741"/>
                  </a:lnTo>
                  <a:lnTo>
                    <a:pt x="61264" y="56403"/>
                  </a:lnTo>
                  <a:lnTo>
                    <a:pt x="59601" y="50904"/>
                  </a:lnTo>
                  <a:cubicBezTo>
                    <a:pt x="59318" y="50766"/>
                    <a:pt x="58988" y="50766"/>
                    <a:pt x="58705" y="50904"/>
                  </a:cubicBezTo>
                  <a:cubicBezTo>
                    <a:pt x="58375" y="50919"/>
                    <a:pt x="58080" y="51116"/>
                    <a:pt x="57938" y="51415"/>
                  </a:cubicBezTo>
                  <a:close/>
                  <a:moveTo>
                    <a:pt x="60368" y="43613"/>
                  </a:moveTo>
                  <a:cubicBezTo>
                    <a:pt x="60368" y="43613"/>
                    <a:pt x="60368" y="43613"/>
                    <a:pt x="60368" y="43613"/>
                  </a:cubicBezTo>
                  <a:cubicBezTo>
                    <a:pt x="60368" y="43613"/>
                    <a:pt x="60368" y="44253"/>
                    <a:pt x="60368" y="44381"/>
                  </a:cubicBezTo>
                  <a:cubicBezTo>
                    <a:pt x="60368" y="44509"/>
                    <a:pt x="60368" y="44125"/>
                    <a:pt x="60368" y="43613"/>
                  </a:cubicBezTo>
                  <a:close/>
                  <a:moveTo>
                    <a:pt x="63822" y="48985"/>
                  </a:moveTo>
                  <a:cubicBezTo>
                    <a:pt x="64210" y="48816"/>
                    <a:pt x="64662" y="48993"/>
                    <a:pt x="64832" y="49382"/>
                  </a:cubicBezTo>
                  <a:cubicBezTo>
                    <a:pt x="65001" y="49770"/>
                    <a:pt x="64824" y="50223"/>
                    <a:pt x="64435" y="50392"/>
                  </a:cubicBezTo>
                  <a:cubicBezTo>
                    <a:pt x="64240" y="50477"/>
                    <a:pt x="64018" y="50477"/>
                    <a:pt x="63822" y="50392"/>
                  </a:cubicBezTo>
                  <a:cubicBezTo>
                    <a:pt x="63579" y="50143"/>
                    <a:pt x="63579" y="49745"/>
                    <a:pt x="63822" y="49497"/>
                  </a:cubicBezTo>
                  <a:cubicBezTo>
                    <a:pt x="63822" y="49497"/>
                    <a:pt x="63438" y="48857"/>
                    <a:pt x="63822" y="48985"/>
                  </a:cubicBezTo>
                  <a:close/>
                  <a:moveTo>
                    <a:pt x="80704" y="39904"/>
                  </a:moveTo>
                  <a:cubicBezTo>
                    <a:pt x="80704" y="39904"/>
                    <a:pt x="80704" y="39904"/>
                    <a:pt x="80065" y="40544"/>
                  </a:cubicBezTo>
                  <a:cubicBezTo>
                    <a:pt x="79425" y="41183"/>
                    <a:pt x="80065" y="41311"/>
                    <a:pt x="80065" y="41439"/>
                  </a:cubicBezTo>
                  <a:cubicBezTo>
                    <a:pt x="80065" y="41567"/>
                    <a:pt x="80832" y="41439"/>
                    <a:pt x="81088" y="41439"/>
                  </a:cubicBezTo>
                  <a:cubicBezTo>
                    <a:pt x="81344" y="41439"/>
                    <a:pt x="81216" y="40032"/>
                    <a:pt x="80704" y="39904"/>
                  </a:cubicBezTo>
                  <a:close/>
                  <a:moveTo>
                    <a:pt x="79425" y="48090"/>
                  </a:moveTo>
                  <a:cubicBezTo>
                    <a:pt x="79425" y="48090"/>
                    <a:pt x="79425" y="48090"/>
                    <a:pt x="79425" y="48090"/>
                  </a:cubicBezTo>
                  <a:cubicBezTo>
                    <a:pt x="79425" y="48090"/>
                    <a:pt x="79425" y="48090"/>
                    <a:pt x="79425" y="48090"/>
                  </a:cubicBezTo>
                  <a:cubicBezTo>
                    <a:pt x="79628" y="48183"/>
                    <a:pt x="79862" y="48183"/>
                    <a:pt x="80065" y="48090"/>
                  </a:cubicBezTo>
                  <a:cubicBezTo>
                    <a:pt x="80065" y="48090"/>
                    <a:pt x="79681" y="48090"/>
                    <a:pt x="79425" y="48090"/>
                  </a:cubicBezTo>
                  <a:close/>
                  <a:moveTo>
                    <a:pt x="85053" y="37858"/>
                  </a:moveTo>
                  <a:cubicBezTo>
                    <a:pt x="85053" y="37858"/>
                    <a:pt x="85053" y="37858"/>
                    <a:pt x="85053" y="37858"/>
                  </a:cubicBezTo>
                  <a:lnTo>
                    <a:pt x="85053" y="39393"/>
                  </a:lnTo>
                  <a:lnTo>
                    <a:pt x="85053" y="40928"/>
                  </a:lnTo>
                  <a:cubicBezTo>
                    <a:pt x="85053" y="40928"/>
                    <a:pt x="85053" y="41695"/>
                    <a:pt x="85053" y="41695"/>
                  </a:cubicBezTo>
                  <a:cubicBezTo>
                    <a:pt x="85778" y="41655"/>
                    <a:pt x="86441" y="41276"/>
                    <a:pt x="86844" y="40672"/>
                  </a:cubicBezTo>
                  <a:cubicBezTo>
                    <a:pt x="87030" y="40177"/>
                    <a:pt x="87030" y="39632"/>
                    <a:pt x="86844" y="39137"/>
                  </a:cubicBezTo>
                  <a:cubicBezTo>
                    <a:pt x="86721" y="38577"/>
                    <a:pt x="86403" y="38079"/>
                    <a:pt x="85948" y="37730"/>
                  </a:cubicBezTo>
                  <a:cubicBezTo>
                    <a:pt x="85644" y="37695"/>
                    <a:pt x="85336" y="37739"/>
                    <a:pt x="85053" y="37858"/>
                  </a:cubicBezTo>
                  <a:close/>
                  <a:moveTo>
                    <a:pt x="81599" y="52183"/>
                  </a:moveTo>
                  <a:cubicBezTo>
                    <a:pt x="81599" y="52183"/>
                    <a:pt x="81599" y="52183"/>
                    <a:pt x="81599" y="51543"/>
                  </a:cubicBezTo>
                  <a:cubicBezTo>
                    <a:pt x="81599" y="50904"/>
                    <a:pt x="80960" y="51543"/>
                    <a:pt x="80960" y="51543"/>
                  </a:cubicBezTo>
                  <a:cubicBezTo>
                    <a:pt x="80960" y="51543"/>
                    <a:pt x="80960" y="51543"/>
                    <a:pt x="80960" y="51543"/>
                  </a:cubicBezTo>
                  <a:cubicBezTo>
                    <a:pt x="80960" y="51543"/>
                    <a:pt x="81599" y="52438"/>
                    <a:pt x="81599" y="52183"/>
                  </a:cubicBezTo>
                  <a:close/>
                  <a:moveTo>
                    <a:pt x="93750" y="47067"/>
                  </a:moveTo>
                  <a:cubicBezTo>
                    <a:pt x="93750" y="47067"/>
                    <a:pt x="93111" y="47067"/>
                    <a:pt x="92983" y="47067"/>
                  </a:cubicBezTo>
                  <a:cubicBezTo>
                    <a:pt x="92855" y="47067"/>
                    <a:pt x="92983" y="47834"/>
                    <a:pt x="92983" y="47962"/>
                  </a:cubicBezTo>
                  <a:cubicBezTo>
                    <a:pt x="92983" y="48090"/>
                    <a:pt x="93622" y="47962"/>
                    <a:pt x="93750" y="47962"/>
                  </a:cubicBezTo>
                  <a:lnTo>
                    <a:pt x="93750" y="47067"/>
                  </a:lnTo>
                  <a:close/>
                  <a:moveTo>
                    <a:pt x="100273" y="49113"/>
                  </a:moveTo>
                  <a:lnTo>
                    <a:pt x="99122" y="49113"/>
                  </a:lnTo>
                  <a:lnTo>
                    <a:pt x="96564" y="49113"/>
                  </a:lnTo>
                  <a:cubicBezTo>
                    <a:pt x="96564" y="49113"/>
                    <a:pt x="96564" y="49113"/>
                    <a:pt x="96564" y="49113"/>
                  </a:cubicBezTo>
                  <a:lnTo>
                    <a:pt x="100401" y="49113"/>
                  </a:lnTo>
                  <a:close/>
                  <a:moveTo>
                    <a:pt x="113063" y="51799"/>
                  </a:moveTo>
                  <a:cubicBezTo>
                    <a:pt x="113905" y="51991"/>
                    <a:pt x="114779" y="51991"/>
                    <a:pt x="115621" y="51799"/>
                  </a:cubicBezTo>
                  <a:cubicBezTo>
                    <a:pt x="116388" y="51799"/>
                    <a:pt x="116772" y="51799"/>
                    <a:pt x="117028" y="51799"/>
                  </a:cubicBezTo>
                  <a:cubicBezTo>
                    <a:pt x="117279" y="51364"/>
                    <a:pt x="117279" y="50827"/>
                    <a:pt x="117028" y="50392"/>
                  </a:cubicBezTo>
                  <a:cubicBezTo>
                    <a:pt x="116419" y="49615"/>
                    <a:pt x="115628" y="49000"/>
                    <a:pt x="114726" y="48601"/>
                  </a:cubicBezTo>
                  <a:cubicBezTo>
                    <a:pt x="114725" y="48601"/>
                    <a:pt x="114725" y="48601"/>
                    <a:pt x="114725" y="48601"/>
                  </a:cubicBezTo>
                  <a:cubicBezTo>
                    <a:pt x="114779" y="48983"/>
                    <a:pt x="114779" y="49371"/>
                    <a:pt x="114725" y="49752"/>
                  </a:cubicBezTo>
                  <a:lnTo>
                    <a:pt x="114725" y="50904"/>
                  </a:lnTo>
                  <a:cubicBezTo>
                    <a:pt x="114725" y="50904"/>
                    <a:pt x="112807" y="51799"/>
                    <a:pt x="112679" y="51799"/>
                  </a:cubicBezTo>
                  <a:close/>
                  <a:moveTo>
                    <a:pt x="108586" y="69193"/>
                  </a:moveTo>
                  <a:cubicBezTo>
                    <a:pt x="108550" y="69448"/>
                    <a:pt x="108550" y="69706"/>
                    <a:pt x="108586" y="69960"/>
                  </a:cubicBezTo>
                  <a:cubicBezTo>
                    <a:pt x="108516" y="70255"/>
                    <a:pt x="108516" y="70562"/>
                    <a:pt x="108586" y="70856"/>
                  </a:cubicBezTo>
                  <a:lnTo>
                    <a:pt x="109609" y="68042"/>
                  </a:lnTo>
                  <a:cubicBezTo>
                    <a:pt x="109609" y="68042"/>
                    <a:pt x="109609" y="68042"/>
                    <a:pt x="108714" y="68042"/>
                  </a:cubicBezTo>
                  <a:cubicBezTo>
                    <a:pt x="108386" y="68335"/>
                    <a:pt x="108200" y="68754"/>
                    <a:pt x="108202" y="69193"/>
                  </a:cubicBezTo>
                  <a:close/>
                  <a:moveTo>
                    <a:pt x="103726" y="94773"/>
                  </a:moveTo>
                  <a:lnTo>
                    <a:pt x="103726" y="94005"/>
                  </a:lnTo>
                  <a:lnTo>
                    <a:pt x="102959" y="94005"/>
                  </a:lnTo>
                  <a:close/>
                </a:path>
              </a:pathLst>
            </a:custGeom>
            <a:solidFill>
              <a:srgbClr val="FF725E"/>
            </a:solidFill>
            <a:ln w="12783" cap="flat">
              <a:noFill/>
              <a:prstDash val="solid"/>
              <a:miter/>
            </a:ln>
          </p:spPr>
          <p:txBody>
            <a:bodyPr rtlCol="0" anchor="ctr"/>
            <a:lstStyle/>
            <a:p>
              <a:endParaRPr lang="en-US"/>
            </a:p>
          </p:txBody>
        </p:sp>
        <p:sp>
          <p:nvSpPr>
            <p:cNvPr id="1376" name="Freeform: Shape 1375">
              <a:extLst>
                <a:ext uri="{FF2B5EF4-FFF2-40B4-BE49-F238E27FC236}">
                  <a16:creationId xmlns:a16="http://schemas.microsoft.com/office/drawing/2014/main" id="{A46DD27D-DB42-D539-C51B-F6F6376A3544}"/>
                </a:ext>
              </a:extLst>
            </p:cNvPr>
            <p:cNvSpPr/>
            <p:nvPr/>
          </p:nvSpPr>
          <p:spPr>
            <a:xfrm>
              <a:off x="4987028" y="6393886"/>
              <a:ext cx="72144" cy="67914"/>
            </a:xfrm>
            <a:custGeom>
              <a:avLst/>
              <a:gdLst>
                <a:gd name="connsiteX0" fmla="*/ 32998 w 72144"/>
                <a:gd name="connsiteY0" fmla="*/ 67403 h 67914"/>
                <a:gd name="connsiteX1" fmla="*/ 32998 w 72144"/>
                <a:gd name="connsiteY1" fmla="*/ 65996 h 67914"/>
                <a:gd name="connsiteX2" fmla="*/ 32998 w 72144"/>
                <a:gd name="connsiteY2" fmla="*/ 64589 h 67914"/>
                <a:gd name="connsiteX3" fmla="*/ 32998 w 72144"/>
                <a:gd name="connsiteY3" fmla="*/ 63694 h 67914"/>
                <a:gd name="connsiteX4" fmla="*/ 31975 w 72144"/>
                <a:gd name="connsiteY4" fmla="*/ 63694 h 67914"/>
                <a:gd name="connsiteX5" fmla="*/ 31079 w 72144"/>
                <a:gd name="connsiteY5" fmla="*/ 62926 h 67914"/>
                <a:gd name="connsiteX6" fmla="*/ 31079 w 72144"/>
                <a:gd name="connsiteY6" fmla="*/ 62031 h 67914"/>
                <a:gd name="connsiteX7" fmla="*/ 29161 w 72144"/>
                <a:gd name="connsiteY7" fmla="*/ 62798 h 67914"/>
                <a:gd name="connsiteX8" fmla="*/ 27242 w 72144"/>
                <a:gd name="connsiteY8" fmla="*/ 63438 h 67914"/>
                <a:gd name="connsiteX9" fmla="*/ 27882 w 72144"/>
                <a:gd name="connsiteY9" fmla="*/ 61647 h 67914"/>
                <a:gd name="connsiteX10" fmla="*/ 26475 w 72144"/>
                <a:gd name="connsiteY10" fmla="*/ 61647 h 67914"/>
                <a:gd name="connsiteX11" fmla="*/ 25324 w 72144"/>
                <a:gd name="connsiteY11" fmla="*/ 62542 h 67914"/>
                <a:gd name="connsiteX12" fmla="*/ 24428 w 72144"/>
                <a:gd name="connsiteY12" fmla="*/ 63694 h 67914"/>
                <a:gd name="connsiteX13" fmla="*/ 24428 w 72144"/>
                <a:gd name="connsiteY13" fmla="*/ 63694 h 67914"/>
                <a:gd name="connsiteX14" fmla="*/ 24428 w 72144"/>
                <a:gd name="connsiteY14" fmla="*/ 62159 h 67914"/>
                <a:gd name="connsiteX15" fmla="*/ 25451 w 72144"/>
                <a:gd name="connsiteY15" fmla="*/ 60624 h 67914"/>
                <a:gd name="connsiteX16" fmla="*/ 26602 w 72144"/>
                <a:gd name="connsiteY16" fmla="*/ 59089 h 67914"/>
                <a:gd name="connsiteX17" fmla="*/ 25580 w 72144"/>
                <a:gd name="connsiteY17" fmla="*/ 56275 h 67914"/>
                <a:gd name="connsiteX18" fmla="*/ 25580 w 72144"/>
                <a:gd name="connsiteY18" fmla="*/ 56275 h 67914"/>
                <a:gd name="connsiteX19" fmla="*/ 24940 w 72144"/>
                <a:gd name="connsiteY19" fmla="*/ 56275 h 67914"/>
                <a:gd name="connsiteX20" fmla="*/ 24940 w 72144"/>
                <a:gd name="connsiteY20" fmla="*/ 56275 h 67914"/>
                <a:gd name="connsiteX21" fmla="*/ 23405 w 72144"/>
                <a:gd name="connsiteY21" fmla="*/ 55636 h 67914"/>
                <a:gd name="connsiteX22" fmla="*/ 21871 w 72144"/>
                <a:gd name="connsiteY22" fmla="*/ 55636 h 67914"/>
                <a:gd name="connsiteX23" fmla="*/ 21231 w 72144"/>
                <a:gd name="connsiteY23" fmla="*/ 55636 h 67914"/>
                <a:gd name="connsiteX24" fmla="*/ 20463 w 72144"/>
                <a:gd name="connsiteY24" fmla="*/ 55636 h 67914"/>
                <a:gd name="connsiteX25" fmla="*/ 18161 w 72144"/>
                <a:gd name="connsiteY25" fmla="*/ 55636 h 67914"/>
                <a:gd name="connsiteX26" fmla="*/ 18161 w 72144"/>
                <a:gd name="connsiteY26" fmla="*/ 54485 h 67914"/>
                <a:gd name="connsiteX27" fmla="*/ 18161 w 72144"/>
                <a:gd name="connsiteY27" fmla="*/ 54485 h 67914"/>
                <a:gd name="connsiteX28" fmla="*/ 18161 w 72144"/>
                <a:gd name="connsiteY28" fmla="*/ 54485 h 67914"/>
                <a:gd name="connsiteX29" fmla="*/ 18161 w 72144"/>
                <a:gd name="connsiteY29" fmla="*/ 54485 h 67914"/>
                <a:gd name="connsiteX30" fmla="*/ 16371 w 72144"/>
                <a:gd name="connsiteY30" fmla="*/ 54485 h 67914"/>
                <a:gd name="connsiteX31" fmla="*/ 14580 w 72144"/>
                <a:gd name="connsiteY31" fmla="*/ 54485 h 67914"/>
                <a:gd name="connsiteX32" fmla="*/ 13813 w 72144"/>
                <a:gd name="connsiteY32" fmla="*/ 54485 h 67914"/>
                <a:gd name="connsiteX33" fmla="*/ 12918 w 72144"/>
                <a:gd name="connsiteY33" fmla="*/ 53845 h 67914"/>
                <a:gd name="connsiteX34" fmla="*/ 12278 w 72144"/>
                <a:gd name="connsiteY34" fmla="*/ 53845 h 67914"/>
                <a:gd name="connsiteX35" fmla="*/ 11127 w 72144"/>
                <a:gd name="connsiteY35" fmla="*/ 53845 h 67914"/>
                <a:gd name="connsiteX36" fmla="*/ 9976 w 72144"/>
                <a:gd name="connsiteY36" fmla="*/ 54613 h 67914"/>
                <a:gd name="connsiteX37" fmla="*/ 9976 w 72144"/>
                <a:gd name="connsiteY37" fmla="*/ 53845 h 67914"/>
                <a:gd name="connsiteX38" fmla="*/ 9976 w 72144"/>
                <a:gd name="connsiteY38" fmla="*/ 52950 h 67914"/>
                <a:gd name="connsiteX39" fmla="*/ 10871 w 72144"/>
                <a:gd name="connsiteY39" fmla="*/ 52183 h 67914"/>
                <a:gd name="connsiteX40" fmla="*/ 11638 w 72144"/>
                <a:gd name="connsiteY40" fmla="*/ 51287 h 67914"/>
                <a:gd name="connsiteX41" fmla="*/ 11638 w 72144"/>
                <a:gd name="connsiteY41" fmla="*/ 51287 h 67914"/>
                <a:gd name="connsiteX42" fmla="*/ 11638 w 72144"/>
                <a:gd name="connsiteY42" fmla="*/ 49880 h 67914"/>
                <a:gd name="connsiteX43" fmla="*/ 10615 w 72144"/>
                <a:gd name="connsiteY43" fmla="*/ 49880 h 67914"/>
                <a:gd name="connsiteX44" fmla="*/ 10615 w 72144"/>
                <a:gd name="connsiteY44" fmla="*/ 51031 h 67914"/>
                <a:gd name="connsiteX45" fmla="*/ 10615 w 72144"/>
                <a:gd name="connsiteY45" fmla="*/ 49497 h 67914"/>
                <a:gd name="connsiteX46" fmla="*/ 10615 w 72144"/>
                <a:gd name="connsiteY46" fmla="*/ 47962 h 67914"/>
                <a:gd name="connsiteX47" fmla="*/ 10615 w 72144"/>
                <a:gd name="connsiteY47" fmla="*/ 47962 h 67914"/>
                <a:gd name="connsiteX48" fmla="*/ 9848 w 72144"/>
                <a:gd name="connsiteY48" fmla="*/ 47962 h 67914"/>
                <a:gd name="connsiteX49" fmla="*/ 9081 w 72144"/>
                <a:gd name="connsiteY49" fmla="*/ 47962 h 67914"/>
                <a:gd name="connsiteX50" fmla="*/ 9081 w 72144"/>
                <a:gd name="connsiteY50" fmla="*/ 47067 h 67914"/>
                <a:gd name="connsiteX51" fmla="*/ 9081 w 72144"/>
                <a:gd name="connsiteY51" fmla="*/ 46043 h 67914"/>
                <a:gd name="connsiteX52" fmla="*/ 9720 w 72144"/>
                <a:gd name="connsiteY52" fmla="*/ 45020 h 67914"/>
                <a:gd name="connsiteX53" fmla="*/ 9720 w 72144"/>
                <a:gd name="connsiteY53" fmla="*/ 45020 h 67914"/>
                <a:gd name="connsiteX54" fmla="*/ 9720 w 72144"/>
                <a:gd name="connsiteY54" fmla="*/ 45020 h 67914"/>
                <a:gd name="connsiteX55" fmla="*/ 9720 w 72144"/>
                <a:gd name="connsiteY55" fmla="*/ 45020 h 67914"/>
                <a:gd name="connsiteX56" fmla="*/ 8441 w 72144"/>
                <a:gd name="connsiteY56" fmla="*/ 45020 h 67914"/>
                <a:gd name="connsiteX57" fmla="*/ 7674 w 72144"/>
                <a:gd name="connsiteY57" fmla="*/ 45020 h 67914"/>
                <a:gd name="connsiteX58" fmla="*/ 7674 w 72144"/>
                <a:gd name="connsiteY58" fmla="*/ 45660 h 67914"/>
                <a:gd name="connsiteX59" fmla="*/ 6523 w 72144"/>
                <a:gd name="connsiteY59" fmla="*/ 45660 h 67914"/>
                <a:gd name="connsiteX60" fmla="*/ 6523 w 72144"/>
                <a:gd name="connsiteY60" fmla="*/ 44509 h 67914"/>
                <a:gd name="connsiteX61" fmla="*/ 6523 w 72144"/>
                <a:gd name="connsiteY61" fmla="*/ 43869 h 67914"/>
                <a:gd name="connsiteX62" fmla="*/ 7546 w 72144"/>
                <a:gd name="connsiteY62" fmla="*/ 42974 h 67914"/>
                <a:gd name="connsiteX63" fmla="*/ 7546 w 72144"/>
                <a:gd name="connsiteY63" fmla="*/ 42974 h 67914"/>
                <a:gd name="connsiteX64" fmla="*/ 7546 w 72144"/>
                <a:gd name="connsiteY64" fmla="*/ 42079 h 67914"/>
                <a:gd name="connsiteX65" fmla="*/ 7546 w 72144"/>
                <a:gd name="connsiteY65" fmla="*/ 41183 h 67914"/>
                <a:gd name="connsiteX66" fmla="*/ 6011 w 72144"/>
                <a:gd name="connsiteY66" fmla="*/ 41183 h 67914"/>
                <a:gd name="connsiteX67" fmla="*/ 6011 w 72144"/>
                <a:gd name="connsiteY67" fmla="*/ 40416 h 67914"/>
                <a:gd name="connsiteX68" fmla="*/ 6011 w 72144"/>
                <a:gd name="connsiteY68" fmla="*/ 39649 h 67914"/>
                <a:gd name="connsiteX69" fmla="*/ 6011 w 72144"/>
                <a:gd name="connsiteY69" fmla="*/ 39649 h 67914"/>
                <a:gd name="connsiteX70" fmla="*/ 6011 w 72144"/>
                <a:gd name="connsiteY70" fmla="*/ 39649 h 67914"/>
                <a:gd name="connsiteX71" fmla="*/ 6011 w 72144"/>
                <a:gd name="connsiteY71" fmla="*/ 39649 h 67914"/>
                <a:gd name="connsiteX72" fmla="*/ 6011 w 72144"/>
                <a:gd name="connsiteY72" fmla="*/ 40288 h 67914"/>
                <a:gd name="connsiteX73" fmla="*/ 6011 w 72144"/>
                <a:gd name="connsiteY73" fmla="*/ 41311 h 67914"/>
                <a:gd name="connsiteX74" fmla="*/ 6779 w 72144"/>
                <a:gd name="connsiteY74" fmla="*/ 41311 h 67914"/>
                <a:gd name="connsiteX75" fmla="*/ 7546 w 72144"/>
                <a:gd name="connsiteY75" fmla="*/ 41311 h 67914"/>
                <a:gd name="connsiteX76" fmla="*/ 7546 w 72144"/>
                <a:gd name="connsiteY76" fmla="*/ 42207 h 67914"/>
                <a:gd name="connsiteX77" fmla="*/ 4092 w 72144"/>
                <a:gd name="connsiteY77" fmla="*/ 41055 h 67914"/>
                <a:gd name="connsiteX78" fmla="*/ 4092 w 72144"/>
                <a:gd name="connsiteY78" fmla="*/ 38625 h 67914"/>
                <a:gd name="connsiteX79" fmla="*/ 4092 w 72144"/>
                <a:gd name="connsiteY79" fmla="*/ 37091 h 67914"/>
                <a:gd name="connsiteX80" fmla="*/ 4092 w 72144"/>
                <a:gd name="connsiteY80" fmla="*/ 36067 h 67914"/>
                <a:gd name="connsiteX81" fmla="*/ 4092 w 72144"/>
                <a:gd name="connsiteY81" fmla="*/ 34788 h 67914"/>
                <a:gd name="connsiteX82" fmla="*/ 4092 w 72144"/>
                <a:gd name="connsiteY82" fmla="*/ 34788 h 67914"/>
                <a:gd name="connsiteX83" fmla="*/ 4092 w 72144"/>
                <a:gd name="connsiteY83" fmla="*/ 34788 h 67914"/>
                <a:gd name="connsiteX84" fmla="*/ 4092 w 72144"/>
                <a:gd name="connsiteY84" fmla="*/ 34788 h 67914"/>
                <a:gd name="connsiteX85" fmla="*/ 4092 w 72144"/>
                <a:gd name="connsiteY85" fmla="*/ 34788 h 67914"/>
                <a:gd name="connsiteX86" fmla="*/ 4092 w 72144"/>
                <a:gd name="connsiteY86" fmla="*/ 33637 h 67914"/>
                <a:gd name="connsiteX87" fmla="*/ 4092 w 72144"/>
                <a:gd name="connsiteY87" fmla="*/ 32358 h 67914"/>
                <a:gd name="connsiteX88" fmla="*/ 4092 w 72144"/>
                <a:gd name="connsiteY88" fmla="*/ 32358 h 67914"/>
                <a:gd name="connsiteX89" fmla="*/ 4092 w 72144"/>
                <a:gd name="connsiteY89" fmla="*/ 32358 h 67914"/>
                <a:gd name="connsiteX90" fmla="*/ 4092 w 72144"/>
                <a:gd name="connsiteY90" fmla="*/ 32358 h 67914"/>
                <a:gd name="connsiteX91" fmla="*/ 4092 w 72144"/>
                <a:gd name="connsiteY91" fmla="*/ 32358 h 67914"/>
                <a:gd name="connsiteX92" fmla="*/ 4092 w 72144"/>
                <a:gd name="connsiteY92" fmla="*/ 31463 h 67914"/>
                <a:gd name="connsiteX93" fmla="*/ 4092 w 72144"/>
                <a:gd name="connsiteY93" fmla="*/ 30696 h 67914"/>
                <a:gd name="connsiteX94" fmla="*/ 4092 w 72144"/>
                <a:gd name="connsiteY94" fmla="*/ 30696 h 67914"/>
                <a:gd name="connsiteX95" fmla="*/ 4092 w 72144"/>
                <a:gd name="connsiteY95" fmla="*/ 30696 h 67914"/>
                <a:gd name="connsiteX96" fmla="*/ 5244 w 72144"/>
                <a:gd name="connsiteY96" fmla="*/ 29672 h 67914"/>
                <a:gd name="connsiteX97" fmla="*/ 1023 w 72144"/>
                <a:gd name="connsiteY97" fmla="*/ 29672 h 67914"/>
                <a:gd name="connsiteX98" fmla="*/ 2941 w 72144"/>
                <a:gd name="connsiteY98" fmla="*/ 29672 h 67914"/>
                <a:gd name="connsiteX99" fmla="*/ 4348 w 72144"/>
                <a:gd name="connsiteY99" fmla="*/ 29672 h 67914"/>
                <a:gd name="connsiteX100" fmla="*/ 3709 w 72144"/>
                <a:gd name="connsiteY100" fmla="*/ 28649 h 67914"/>
                <a:gd name="connsiteX101" fmla="*/ 3709 w 72144"/>
                <a:gd name="connsiteY101" fmla="*/ 28649 h 67914"/>
                <a:gd name="connsiteX102" fmla="*/ 2814 w 72144"/>
                <a:gd name="connsiteY102" fmla="*/ 28649 h 67914"/>
                <a:gd name="connsiteX103" fmla="*/ 1918 w 72144"/>
                <a:gd name="connsiteY103" fmla="*/ 28649 h 67914"/>
                <a:gd name="connsiteX104" fmla="*/ 1023 w 72144"/>
                <a:gd name="connsiteY104" fmla="*/ 28649 h 67914"/>
                <a:gd name="connsiteX105" fmla="*/ 1023 w 72144"/>
                <a:gd name="connsiteY105" fmla="*/ 28649 h 67914"/>
                <a:gd name="connsiteX106" fmla="*/ 0 w 72144"/>
                <a:gd name="connsiteY106" fmla="*/ 28649 h 67914"/>
                <a:gd name="connsiteX107" fmla="*/ 0 w 72144"/>
                <a:gd name="connsiteY107" fmla="*/ 28649 h 67914"/>
                <a:gd name="connsiteX108" fmla="*/ 0 w 72144"/>
                <a:gd name="connsiteY108" fmla="*/ 28010 h 67914"/>
                <a:gd name="connsiteX109" fmla="*/ 1151 w 72144"/>
                <a:gd name="connsiteY109" fmla="*/ 26475 h 67914"/>
                <a:gd name="connsiteX110" fmla="*/ 3069 w 72144"/>
                <a:gd name="connsiteY110" fmla="*/ 25324 h 67914"/>
                <a:gd name="connsiteX111" fmla="*/ 4860 w 72144"/>
                <a:gd name="connsiteY111" fmla="*/ 24173 h 67914"/>
                <a:gd name="connsiteX112" fmla="*/ 5755 w 72144"/>
                <a:gd name="connsiteY112" fmla="*/ 23277 h 67914"/>
                <a:gd name="connsiteX113" fmla="*/ 5755 w 72144"/>
                <a:gd name="connsiteY113" fmla="*/ 21231 h 67914"/>
                <a:gd name="connsiteX114" fmla="*/ 5755 w 72144"/>
                <a:gd name="connsiteY114" fmla="*/ 19440 h 67914"/>
                <a:gd name="connsiteX115" fmla="*/ 7290 w 72144"/>
                <a:gd name="connsiteY115" fmla="*/ 17778 h 67914"/>
                <a:gd name="connsiteX116" fmla="*/ 9336 w 72144"/>
                <a:gd name="connsiteY116" fmla="*/ 15731 h 67914"/>
                <a:gd name="connsiteX117" fmla="*/ 10104 w 72144"/>
                <a:gd name="connsiteY117" fmla="*/ 13685 h 67914"/>
                <a:gd name="connsiteX118" fmla="*/ 10104 w 72144"/>
                <a:gd name="connsiteY118" fmla="*/ 13685 h 67914"/>
                <a:gd name="connsiteX119" fmla="*/ 10104 w 72144"/>
                <a:gd name="connsiteY119" fmla="*/ 13685 h 67914"/>
                <a:gd name="connsiteX120" fmla="*/ 10871 w 72144"/>
                <a:gd name="connsiteY120" fmla="*/ 13685 h 67914"/>
                <a:gd name="connsiteX121" fmla="*/ 11638 w 72144"/>
                <a:gd name="connsiteY121" fmla="*/ 12278 h 67914"/>
                <a:gd name="connsiteX122" fmla="*/ 12534 w 72144"/>
                <a:gd name="connsiteY122" fmla="*/ 12278 h 67914"/>
                <a:gd name="connsiteX123" fmla="*/ 11638 w 72144"/>
                <a:gd name="connsiteY123" fmla="*/ 14964 h 67914"/>
                <a:gd name="connsiteX124" fmla="*/ 12790 w 72144"/>
                <a:gd name="connsiteY124" fmla="*/ 14964 h 67914"/>
                <a:gd name="connsiteX125" fmla="*/ 13941 w 72144"/>
                <a:gd name="connsiteY125" fmla="*/ 14964 h 67914"/>
                <a:gd name="connsiteX126" fmla="*/ 15348 w 72144"/>
                <a:gd name="connsiteY126" fmla="*/ 16115 h 67914"/>
                <a:gd name="connsiteX127" fmla="*/ 16371 w 72144"/>
                <a:gd name="connsiteY127" fmla="*/ 17011 h 67914"/>
                <a:gd name="connsiteX128" fmla="*/ 17010 w 72144"/>
                <a:gd name="connsiteY128" fmla="*/ 17011 h 67914"/>
                <a:gd name="connsiteX129" fmla="*/ 17010 w 72144"/>
                <a:gd name="connsiteY129" fmla="*/ 17011 h 67914"/>
                <a:gd name="connsiteX130" fmla="*/ 17010 w 72144"/>
                <a:gd name="connsiteY130" fmla="*/ 17011 h 67914"/>
                <a:gd name="connsiteX131" fmla="*/ 15987 w 72144"/>
                <a:gd name="connsiteY131" fmla="*/ 15092 h 67914"/>
                <a:gd name="connsiteX132" fmla="*/ 14325 w 72144"/>
                <a:gd name="connsiteY132" fmla="*/ 13557 h 67914"/>
                <a:gd name="connsiteX133" fmla="*/ 14325 w 72144"/>
                <a:gd name="connsiteY133" fmla="*/ 11767 h 67914"/>
                <a:gd name="connsiteX134" fmla="*/ 14964 w 72144"/>
                <a:gd name="connsiteY134" fmla="*/ 11767 h 67914"/>
                <a:gd name="connsiteX135" fmla="*/ 14964 w 72144"/>
                <a:gd name="connsiteY135" fmla="*/ 11767 h 67914"/>
                <a:gd name="connsiteX136" fmla="*/ 14964 w 72144"/>
                <a:gd name="connsiteY136" fmla="*/ 11767 h 67914"/>
                <a:gd name="connsiteX137" fmla="*/ 14964 w 72144"/>
                <a:gd name="connsiteY137" fmla="*/ 11767 h 67914"/>
                <a:gd name="connsiteX138" fmla="*/ 14964 w 72144"/>
                <a:gd name="connsiteY138" fmla="*/ 11767 h 67914"/>
                <a:gd name="connsiteX139" fmla="*/ 14964 w 72144"/>
                <a:gd name="connsiteY139" fmla="*/ 11767 h 67914"/>
                <a:gd name="connsiteX140" fmla="*/ 14964 w 72144"/>
                <a:gd name="connsiteY140" fmla="*/ 13557 h 67914"/>
                <a:gd name="connsiteX141" fmla="*/ 15731 w 72144"/>
                <a:gd name="connsiteY141" fmla="*/ 15476 h 67914"/>
                <a:gd name="connsiteX142" fmla="*/ 16882 w 72144"/>
                <a:gd name="connsiteY142" fmla="*/ 15476 h 67914"/>
                <a:gd name="connsiteX143" fmla="*/ 18417 w 72144"/>
                <a:gd name="connsiteY143" fmla="*/ 10999 h 67914"/>
                <a:gd name="connsiteX144" fmla="*/ 17010 w 72144"/>
                <a:gd name="connsiteY144" fmla="*/ 9337 h 67914"/>
                <a:gd name="connsiteX145" fmla="*/ 16115 w 72144"/>
                <a:gd name="connsiteY145" fmla="*/ 7674 h 67914"/>
                <a:gd name="connsiteX146" fmla="*/ 16115 w 72144"/>
                <a:gd name="connsiteY146" fmla="*/ 7674 h 67914"/>
                <a:gd name="connsiteX147" fmla="*/ 18289 w 72144"/>
                <a:gd name="connsiteY147" fmla="*/ 6011 h 67914"/>
                <a:gd name="connsiteX148" fmla="*/ 20847 w 72144"/>
                <a:gd name="connsiteY148" fmla="*/ 6011 h 67914"/>
                <a:gd name="connsiteX149" fmla="*/ 21743 w 72144"/>
                <a:gd name="connsiteY149" fmla="*/ 6011 h 67914"/>
                <a:gd name="connsiteX150" fmla="*/ 21743 w 72144"/>
                <a:gd name="connsiteY150" fmla="*/ 6651 h 67914"/>
                <a:gd name="connsiteX151" fmla="*/ 21743 w 72144"/>
                <a:gd name="connsiteY151" fmla="*/ 6651 h 67914"/>
                <a:gd name="connsiteX152" fmla="*/ 22766 w 72144"/>
                <a:gd name="connsiteY152" fmla="*/ 5883 h 67914"/>
                <a:gd name="connsiteX153" fmla="*/ 24556 w 72144"/>
                <a:gd name="connsiteY153" fmla="*/ 4349 h 67914"/>
                <a:gd name="connsiteX154" fmla="*/ 26219 w 72144"/>
                <a:gd name="connsiteY154" fmla="*/ 2942 h 67914"/>
                <a:gd name="connsiteX155" fmla="*/ 27498 w 72144"/>
                <a:gd name="connsiteY155" fmla="*/ 2942 h 67914"/>
                <a:gd name="connsiteX156" fmla="*/ 27498 w 72144"/>
                <a:gd name="connsiteY156" fmla="*/ 4221 h 67914"/>
                <a:gd name="connsiteX157" fmla="*/ 26603 w 72144"/>
                <a:gd name="connsiteY157" fmla="*/ 6651 h 67914"/>
                <a:gd name="connsiteX158" fmla="*/ 25580 w 72144"/>
                <a:gd name="connsiteY158" fmla="*/ 9081 h 67914"/>
                <a:gd name="connsiteX159" fmla="*/ 25580 w 72144"/>
                <a:gd name="connsiteY159" fmla="*/ 10360 h 67914"/>
                <a:gd name="connsiteX160" fmla="*/ 24940 w 72144"/>
                <a:gd name="connsiteY160" fmla="*/ 10360 h 67914"/>
                <a:gd name="connsiteX161" fmla="*/ 24301 w 72144"/>
                <a:gd name="connsiteY161" fmla="*/ 10360 h 67914"/>
                <a:gd name="connsiteX162" fmla="*/ 23405 w 72144"/>
                <a:gd name="connsiteY162" fmla="*/ 10360 h 67914"/>
                <a:gd name="connsiteX163" fmla="*/ 22766 w 72144"/>
                <a:gd name="connsiteY163" fmla="*/ 10999 h 67914"/>
                <a:gd name="connsiteX164" fmla="*/ 22766 w 72144"/>
                <a:gd name="connsiteY164" fmla="*/ 10999 h 67914"/>
                <a:gd name="connsiteX165" fmla="*/ 22766 w 72144"/>
                <a:gd name="connsiteY165" fmla="*/ 10999 h 67914"/>
                <a:gd name="connsiteX166" fmla="*/ 25580 w 72144"/>
                <a:gd name="connsiteY166" fmla="*/ 12023 h 67914"/>
                <a:gd name="connsiteX167" fmla="*/ 25580 w 72144"/>
                <a:gd name="connsiteY167" fmla="*/ 12023 h 67914"/>
                <a:gd name="connsiteX168" fmla="*/ 25580 w 72144"/>
                <a:gd name="connsiteY168" fmla="*/ 12023 h 67914"/>
                <a:gd name="connsiteX169" fmla="*/ 25580 w 72144"/>
                <a:gd name="connsiteY169" fmla="*/ 12023 h 67914"/>
                <a:gd name="connsiteX170" fmla="*/ 25580 w 72144"/>
                <a:gd name="connsiteY170" fmla="*/ 12023 h 67914"/>
                <a:gd name="connsiteX171" fmla="*/ 27242 w 72144"/>
                <a:gd name="connsiteY171" fmla="*/ 13174 h 67914"/>
                <a:gd name="connsiteX172" fmla="*/ 27242 w 72144"/>
                <a:gd name="connsiteY172" fmla="*/ 12278 h 67914"/>
                <a:gd name="connsiteX173" fmla="*/ 28394 w 72144"/>
                <a:gd name="connsiteY173" fmla="*/ 9081 h 67914"/>
                <a:gd name="connsiteX174" fmla="*/ 30184 w 72144"/>
                <a:gd name="connsiteY174" fmla="*/ 9081 h 67914"/>
                <a:gd name="connsiteX175" fmla="*/ 31207 w 72144"/>
                <a:gd name="connsiteY175" fmla="*/ 10488 h 67914"/>
                <a:gd name="connsiteX176" fmla="*/ 31974 w 72144"/>
                <a:gd name="connsiteY176" fmla="*/ 11383 h 67914"/>
                <a:gd name="connsiteX177" fmla="*/ 31975 w 72144"/>
                <a:gd name="connsiteY177" fmla="*/ 11383 h 67914"/>
                <a:gd name="connsiteX178" fmla="*/ 31975 w 72144"/>
                <a:gd name="connsiteY178" fmla="*/ 10616 h 67914"/>
                <a:gd name="connsiteX179" fmla="*/ 31975 w 72144"/>
                <a:gd name="connsiteY179" fmla="*/ 9209 h 67914"/>
                <a:gd name="connsiteX180" fmla="*/ 31975 w 72144"/>
                <a:gd name="connsiteY180" fmla="*/ 7674 h 67914"/>
                <a:gd name="connsiteX181" fmla="*/ 31975 w 72144"/>
                <a:gd name="connsiteY181" fmla="*/ 7674 h 67914"/>
                <a:gd name="connsiteX182" fmla="*/ 32614 w 72144"/>
                <a:gd name="connsiteY182" fmla="*/ 7674 h 67914"/>
                <a:gd name="connsiteX183" fmla="*/ 32614 w 72144"/>
                <a:gd name="connsiteY183" fmla="*/ 7674 h 67914"/>
                <a:gd name="connsiteX184" fmla="*/ 33253 w 72144"/>
                <a:gd name="connsiteY184" fmla="*/ 7674 h 67914"/>
                <a:gd name="connsiteX185" fmla="*/ 34149 w 72144"/>
                <a:gd name="connsiteY185" fmla="*/ 5883 h 67914"/>
                <a:gd name="connsiteX186" fmla="*/ 34149 w 72144"/>
                <a:gd name="connsiteY186" fmla="*/ 4220 h 67914"/>
                <a:gd name="connsiteX187" fmla="*/ 34149 w 72144"/>
                <a:gd name="connsiteY187" fmla="*/ 2046 h 67914"/>
                <a:gd name="connsiteX188" fmla="*/ 34916 w 72144"/>
                <a:gd name="connsiteY188" fmla="*/ 2046 h 67914"/>
                <a:gd name="connsiteX189" fmla="*/ 35811 w 72144"/>
                <a:gd name="connsiteY189" fmla="*/ 2046 h 67914"/>
                <a:gd name="connsiteX190" fmla="*/ 35811 w 72144"/>
                <a:gd name="connsiteY190" fmla="*/ 2046 h 67914"/>
                <a:gd name="connsiteX191" fmla="*/ 35811 w 72144"/>
                <a:gd name="connsiteY191" fmla="*/ 2046 h 67914"/>
                <a:gd name="connsiteX192" fmla="*/ 35811 w 72144"/>
                <a:gd name="connsiteY192" fmla="*/ 2046 h 67914"/>
                <a:gd name="connsiteX193" fmla="*/ 35811 w 72144"/>
                <a:gd name="connsiteY193" fmla="*/ 2046 h 67914"/>
                <a:gd name="connsiteX194" fmla="*/ 37346 w 72144"/>
                <a:gd name="connsiteY194" fmla="*/ 1407 h 67914"/>
                <a:gd name="connsiteX195" fmla="*/ 39265 w 72144"/>
                <a:gd name="connsiteY195" fmla="*/ 1407 h 67914"/>
                <a:gd name="connsiteX196" fmla="*/ 42078 w 72144"/>
                <a:gd name="connsiteY196" fmla="*/ 1407 h 67914"/>
                <a:gd name="connsiteX197" fmla="*/ 42078 w 72144"/>
                <a:gd name="connsiteY197" fmla="*/ 1407 h 67914"/>
                <a:gd name="connsiteX198" fmla="*/ 43357 w 72144"/>
                <a:gd name="connsiteY198" fmla="*/ 2174 h 67914"/>
                <a:gd name="connsiteX199" fmla="*/ 45148 w 72144"/>
                <a:gd name="connsiteY199" fmla="*/ 3197 h 67914"/>
                <a:gd name="connsiteX200" fmla="*/ 45148 w 72144"/>
                <a:gd name="connsiteY200" fmla="*/ 3197 h 67914"/>
                <a:gd name="connsiteX201" fmla="*/ 44253 w 72144"/>
                <a:gd name="connsiteY201" fmla="*/ 3197 h 67914"/>
                <a:gd name="connsiteX202" fmla="*/ 43357 w 72144"/>
                <a:gd name="connsiteY202" fmla="*/ 3197 h 67914"/>
                <a:gd name="connsiteX203" fmla="*/ 43357 w 72144"/>
                <a:gd name="connsiteY203" fmla="*/ 3197 h 67914"/>
                <a:gd name="connsiteX204" fmla="*/ 45148 w 72144"/>
                <a:gd name="connsiteY204" fmla="*/ 3197 h 67914"/>
                <a:gd name="connsiteX205" fmla="*/ 46811 w 72144"/>
                <a:gd name="connsiteY205" fmla="*/ 2302 h 67914"/>
                <a:gd name="connsiteX206" fmla="*/ 48218 w 72144"/>
                <a:gd name="connsiteY206" fmla="*/ 1407 h 67914"/>
                <a:gd name="connsiteX207" fmla="*/ 49624 w 72144"/>
                <a:gd name="connsiteY207" fmla="*/ 1407 h 67914"/>
                <a:gd name="connsiteX208" fmla="*/ 50264 w 72144"/>
                <a:gd name="connsiteY208" fmla="*/ 2174 h 67914"/>
                <a:gd name="connsiteX209" fmla="*/ 50903 w 72144"/>
                <a:gd name="connsiteY209" fmla="*/ 3709 h 67914"/>
                <a:gd name="connsiteX210" fmla="*/ 51671 w 72144"/>
                <a:gd name="connsiteY210" fmla="*/ 5116 h 67914"/>
                <a:gd name="connsiteX211" fmla="*/ 52438 w 72144"/>
                <a:gd name="connsiteY211" fmla="*/ 6011 h 67914"/>
                <a:gd name="connsiteX212" fmla="*/ 52438 w 72144"/>
                <a:gd name="connsiteY212" fmla="*/ 6011 h 67914"/>
                <a:gd name="connsiteX213" fmla="*/ 53078 w 72144"/>
                <a:gd name="connsiteY213" fmla="*/ 5244 h 67914"/>
                <a:gd name="connsiteX214" fmla="*/ 53078 w 72144"/>
                <a:gd name="connsiteY214" fmla="*/ 4477 h 67914"/>
                <a:gd name="connsiteX215" fmla="*/ 53078 w 72144"/>
                <a:gd name="connsiteY215" fmla="*/ 4476 h 67914"/>
                <a:gd name="connsiteX216" fmla="*/ 53078 w 72144"/>
                <a:gd name="connsiteY216" fmla="*/ 4476 h 67914"/>
                <a:gd name="connsiteX217" fmla="*/ 53078 w 72144"/>
                <a:gd name="connsiteY217" fmla="*/ 3453 h 67914"/>
                <a:gd name="connsiteX218" fmla="*/ 53845 w 72144"/>
                <a:gd name="connsiteY218" fmla="*/ 3453 h 67914"/>
                <a:gd name="connsiteX219" fmla="*/ 54996 w 72144"/>
                <a:gd name="connsiteY219" fmla="*/ 3453 h 67914"/>
                <a:gd name="connsiteX220" fmla="*/ 55892 w 72144"/>
                <a:gd name="connsiteY220" fmla="*/ 4093 h 67914"/>
                <a:gd name="connsiteX221" fmla="*/ 55892 w 72144"/>
                <a:gd name="connsiteY221" fmla="*/ 4093 h 67914"/>
                <a:gd name="connsiteX222" fmla="*/ 57682 w 72144"/>
                <a:gd name="connsiteY222" fmla="*/ 7930 h 67914"/>
                <a:gd name="connsiteX223" fmla="*/ 57682 w 72144"/>
                <a:gd name="connsiteY223" fmla="*/ 7930 h 67914"/>
                <a:gd name="connsiteX224" fmla="*/ 58322 w 72144"/>
                <a:gd name="connsiteY224" fmla="*/ 7930 h 67914"/>
                <a:gd name="connsiteX225" fmla="*/ 58961 w 72144"/>
                <a:gd name="connsiteY225" fmla="*/ 7162 h 67914"/>
                <a:gd name="connsiteX226" fmla="*/ 59600 w 72144"/>
                <a:gd name="connsiteY226" fmla="*/ 7162 h 67914"/>
                <a:gd name="connsiteX227" fmla="*/ 60752 w 72144"/>
                <a:gd name="connsiteY227" fmla="*/ 7930 h 67914"/>
                <a:gd name="connsiteX228" fmla="*/ 62031 w 72144"/>
                <a:gd name="connsiteY228" fmla="*/ 8569 h 67914"/>
                <a:gd name="connsiteX229" fmla="*/ 62031 w 72144"/>
                <a:gd name="connsiteY229" fmla="*/ 10104 h 67914"/>
                <a:gd name="connsiteX230" fmla="*/ 62031 w 72144"/>
                <a:gd name="connsiteY230" fmla="*/ 11767 h 67914"/>
                <a:gd name="connsiteX231" fmla="*/ 62031 w 72144"/>
                <a:gd name="connsiteY231" fmla="*/ 11767 h 67914"/>
                <a:gd name="connsiteX232" fmla="*/ 62031 w 72144"/>
                <a:gd name="connsiteY232" fmla="*/ 11767 h 67914"/>
                <a:gd name="connsiteX233" fmla="*/ 62031 w 72144"/>
                <a:gd name="connsiteY233" fmla="*/ 11767 h 67914"/>
                <a:gd name="connsiteX234" fmla="*/ 62031 w 72144"/>
                <a:gd name="connsiteY234" fmla="*/ 11767 h 67914"/>
                <a:gd name="connsiteX235" fmla="*/ 63949 w 72144"/>
                <a:gd name="connsiteY235" fmla="*/ 6523 h 67914"/>
                <a:gd name="connsiteX236" fmla="*/ 63949 w 72144"/>
                <a:gd name="connsiteY236" fmla="*/ 7290 h 67914"/>
                <a:gd name="connsiteX237" fmla="*/ 63182 w 72144"/>
                <a:gd name="connsiteY237" fmla="*/ 14964 h 67914"/>
                <a:gd name="connsiteX238" fmla="*/ 67019 w 72144"/>
                <a:gd name="connsiteY238" fmla="*/ 13557 h 67914"/>
                <a:gd name="connsiteX239" fmla="*/ 67019 w 72144"/>
                <a:gd name="connsiteY239" fmla="*/ 13557 h 67914"/>
                <a:gd name="connsiteX240" fmla="*/ 66251 w 72144"/>
                <a:gd name="connsiteY240" fmla="*/ 12534 h 67914"/>
                <a:gd name="connsiteX241" fmla="*/ 65228 w 72144"/>
                <a:gd name="connsiteY241" fmla="*/ 11383 h 67914"/>
                <a:gd name="connsiteX242" fmla="*/ 66635 w 72144"/>
                <a:gd name="connsiteY242" fmla="*/ 11383 h 67914"/>
                <a:gd name="connsiteX243" fmla="*/ 67786 w 72144"/>
                <a:gd name="connsiteY243" fmla="*/ 11383 h 67914"/>
                <a:gd name="connsiteX244" fmla="*/ 69065 w 72144"/>
                <a:gd name="connsiteY244" fmla="*/ 11383 h 67914"/>
                <a:gd name="connsiteX245" fmla="*/ 69065 w 72144"/>
                <a:gd name="connsiteY245" fmla="*/ 12406 h 67914"/>
                <a:gd name="connsiteX246" fmla="*/ 69065 w 72144"/>
                <a:gd name="connsiteY246" fmla="*/ 14069 h 67914"/>
                <a:gd name="connsiteX247" fmla="*/ 68042 w 72144"/>
                <a:gd name="connsiteY247" fmla="*/ 15092 h 67914"/>
                <a:gd name="connsiteX248" fmla="*/ 66636 w 72144"/>
                <a:gd name="connsiteY248" fmla="*/ 15859 h 67914"/>
                <a:gd name="connsiteX249" fmla="*/ 67531 w 72144"/>
                <a:gd name="connsiteY249" fmla="*/ 15859 h 67914"/>
                <a:gd name="connsiteX250" fmla="*/ 67531 w 72144"/>
                <a:gd name="connsiteY250" fmla="*/ 16627 h 67914"/>
                <a:gd name="connsiteX251" fmla="*/ 67531 w 72144"/>
                <a:gd name="connsiteY251" fmla="*/ 17650 h 67914"/>
                <a:gd name="connsiteX252" fmla="*/ 67531 w 72144"/>
                <a:gd name="connsiteY252" fmla="*/ 17650 h 67914"/>
                <a:gd name="connsiteX253" fmla="*/ 68809 w 72144"/>
                <a:gd name="connsiteY253" fmla="*/ 17650 h 67914"/>
                <a:gd name="connsiteX254" fmla="*/ 68809 w 72144"/>
                <a:gd name="connsiteY254" fmla="*/ 17650 h 67914"/>
                <a:gd name="connsiteX255" fmla="*/ 68809 w 72144"/>
                <a:gd name="connsiteY255" fmla="*/ 18417 h 67914"/>
                <a:gd name="connsiteX256" fmla="*/ 69577 w 72144"/>
                <a:gd name="connsiteY256" fmla="*/ 19185 h 67914"/>
                <a:gd name="connsiteX257" fmla="*/ 69577 w 72144"/>
                <a:gd name="connsiteY257" fmla="*/ 20592 h 67914"/>
                <a:gd name="connsiteX258" fmla="*/ 69577 w 72144"/>
                <a:gd name="connsiteY258" fmla="*/ 21999 h 67914"/>
                <a:gd name="connsiteX259" fmla="*/ 68042 w 72144"/>
                <a:gd name="connsiteY259" fmla="*/ 26091 h 67914"/>
                <a:gd name="connsiteX260" fmla="*/ 68042 w 72144"/>
                <a:gd name="connsiteY260" fmla="*/ 26987 h 67914"/>
                <a:gd name="connsiteX261" fmla="*/ 68681 w 72144"/>
                <a:gd name="connsiteY261" fmla="*/ 26987 h 67914"/>
                <a:gd name="connsiteX262" fmla="*/ 69449 w 72144"/>
                <a:gd name="connsiteY262" fmla="*/ 27626 h 67914"/>
                <a:gd name="connsiteX263" fmla="*/ 69449 w 72144"/>
                <a:gd name="connsiteY263" fmla="*/ 28394 h 67914"/>
                <a:gd name="connsiteX264" fmla="*/ 69449 w 72144"/>
                <a:gd name="connsiteY264" fmla="*/ 28394 h 67914"/>
                <a:gd name="connsiteX265" fmla="*/ 69449 w 72144"/>
                <a:gd name="connsiteY265" fmla="*/ 28394 h 67914"/>
                <a:gd name="connsiteX266" fmla="*/ 69449 w 72144"/>
                <a:gd name="connsiteY266" fmla="*/ 28394 h 67914"/>
                <a:gd name="connsiteX267" fmla="*/ 67658 w 72144"/>
                <a:gd name="connsiteY267" fmla="*/ 26603 h 67914"/>
                <a:gd name="connsiteX268" fmla="*/ 66123 w 72144"/>
                <a:gd name="connsiteY268" fmla="*/ 24812 h 67914"/>
                <a:gd name="connsiteX269" fmla="*/ 65100 w 72144"/>
                <a:gd name="connsiteY269" fmla="*/ 24812 h 67914"/>
                <a:gd name="connsiteX270" fmla="*/ 65100 w 72144"/>
                <a:gd name="connsiteY270" fmla="*/ 25836 h 67914"/>
                <a:gd name="connsiteX271" fmla="*/ 63310 w 72144"/>
                <a:gd name="connsiteY271" fmla="*/ 24557 h 67914"/>
                <a:gd name="connsiteX272" fmla="*/ 61903 w 72144"/>
                <a:gd name="connsiteY272" fmla="*/ 22766 h 67914"/>
                <a:gd name="connsiteX273" fmla="*/ 62926 w 72144"/>
                <a:gd name="connsiteY273" fmla="*/ 22126 h 67914"/>
                <a:gd name="connsiteX274" fmla="*/ 62926 w 72144"/>
                <a:gd name="connsiteY274" fmla="*/ 21359 h 67914"/>
                <a:gd name="connsiteX275" fmla="*/ 62926 w 72144"/>
                <a:gd name="connsiteY275" fmla="*/ 20464 h 67914"/>
                <a:gd name="connsiteX276" fmla="*/ 62159 w 72144"/>
                <a:gd name="connsiteY276" fmla="*/ 19313 h 67914"/>
                <a:gd name="connsiteX277" fmla="*/ 62159 w 72144"/>
                <a:gd name="connsiteY277" fmla="*/ 19313 h 67914"/>
                <a:gd name="connsiteX278" fmla="*/ 60112 w 72144"/>
                <a:gd name="connsiteY278" fmla="*/ 19313 h 67914"/>
                <a:gd name="connsiteX279" fmla="*/ 58194 w 72144"/>
                <a:gd name="connsiteY279" fmla="*/ 20080 h 67914"/>
                <a:gd name="connsiteX280" fmla="*/ 58194 w 72144"/>
                <a:gd name="connsiteY280" fmla="*/ 20080 h 67914"/>
                <a:gd name="connsiteX281" fmla="*/ 58194 w 72144"/>
                <a:gd name="connsiteY281" fmla="*/ 20080 h 67914"/>
                <a:gd name="connsiteX282" fmla="*/ 58194 w 72144"/>
                <a:gd name="connsiteY282" fmla="*/ 19185 h 67914"/>
                <a:gd name="connsiteX283" fmla="*/ 58194 w 72144"/>
                <a:gd name="connsiteY283" fmla="*/ 18545 h 67914"/>
                <a:gd name="connsiteX284" fmla="*/ 56915 w 72144"/>
                <a:gd name="connsiteY284" fmla="*/ 18545 h 67914"/>
                <a:gd name="connsiteX285" fmla="*/ 55636 w 72144"/>
                <a:gd name="connsiteY285" fmla="*/ 18545 h 67914"/>
                <a:gd name="connsiteX286" fmla="*/ 55636 w 72144"/>
                <a:gd name="connsiteY286" fmla="*/ 17778 h 67914"/>
                <a:gd name="connsiteX287" fmla="*/ 55636 w 72144"/>
                <a:gd name="connsiteY287" fmla="*/ 17778 h 67914"/>
                <a:gd name="connsiteX288" fmla="*/ 55636 w 72144"/>
                <a:gd name="connsiteY288" fmla="*/ 17778 h 67914"/>
                <a:gd name="connsiteX289" fmla="*/ 54613 w 72144"/>
                <a:gd name="connsiteY289" fmla="*/ 17778 h 67914"/>
                <a:gd name="connsiteX290" fmla="*/ 53334 w 72144"/>
                <a:gd name="connsiteY290" fmla="*/ 18545 h 67914"/>
                <a:gd name="connsiteX291" fmla="*/ 51927 w 72144"/>
                <a:gd name="connsiteY291" fmla="*/ 19441 h 67914"/>
                <a:gd name="connsiteX292" fmla="*/ 50520 w 72144"/>
                <a:gd name="connsiteY292" fmla="*/ 19441 h 67914"/>
                <a:gd name="connsiteX293" fmla="*/ 49241 w 72144"/>
                <a:gd name="connsiteY293" fmla="*/ 19441 h 67914"/>
                <a:gd name="connsiteX294" fmla="*/ 46939 w 72144"/>
                <a:gd name="connsiteY294" fmla="*/ 19441 h 67914"/>
                <a:gd name="connsiteX295" fmla="*/ 44765 w 72144"/>
                <a:gd name="connsiteY295" fmla="*/ 19441 h 67914"/>
                <a:gd name="connsiteX296" fmla="*/ 43486 w 72144"/>
                <a:gd name="connsiteY296" fmla="*/ 19441 h 67914"/>
                <a:gd name="connsiteX297" fmla="*/ 42462 w 72144"/>
                <a:gd name="connsiteY297" fmla="*/ 19441 h 67914"/>
                <a:gd name="connsiteX298" fmla="*/ 41439 w 72144"/>
                <a:gd name="connsiteY298" fmla="*/ 19441 h 67914"/>
                <a:gd name="connsiteX299" fmla="*/ 37858 w 72144"/>
                <a:gd name="connsiteY299" fmla="*/ 18289 h 67914"/>
                <a:gd name="connsiteX300" fmla="*/ 36963 w 72144"/>
                <a:gd name="connsiteY300" fmla="*/ 18929 h 67914"/>
                <a:gd name="connsiteX301" fmla="*/ 39393 w 72144"/>
                <a:gd name="connsiteY301" fmla="*/ 18929 h 67914"/>
                <a:gd name="connsiteX302" fmla="*/ 38625 w 72144"/>
                <a:gd name="connsiteY302" fmla="*/ 17650 h 67914"/>
                <a:gd name="connsiteX303" fmla="*/ 37730 w 72144"/>
                <a:gd name="connsiteY303" fmla="*/ 16499 h 67914"/>
                <a:gd name="connsiteX304" fmla="*/ 36707 w 72144"/>
                <a:gd name="connsiteY304" fmla="*/ 16499 h 67914"/>
                <a:gd name="connsiteX305" fmla="*/ 35684 w 72144"/>
                <a:gd name="connsiteY305" fmla="*/ 16499 h 67914"/>
                <a:gd name="connsiteX306" fmla="*/ 34916 w 72144"/>
                <a:gd name="connsiteY306" fmla="*/ 15731 h 67914"/>
                <a:gd name="connsiteX307" fmla="*/ 34021 w 72144"/>
                <a:gd name="connsiteY307" fmla="*/ 14964 h 67914"/>
                <a:gd name="connsiteX308" fmla="*/ 34021 w 72144"/>
                <a:gd name="connsiteY308" fmla="*/ 17138 h 67914"/>
                <a:gd name="connsiteX309" fmla="*/ 34021 w 72144"/>
                <a:gd name="connsiteY309" fmla="*/ 19313 h 67914"/>
                <a:gd name="connsiteX310" fmla="*/ 34021 w 72144"/>
                <a:gd name="connsiteY310" fmla="*/ 20464 h 67914"/>
                <a:gd name="connsiteX311" fmla="*/ 33125 w 72144"/>
                <a:gd name="connsiteY311" fmla="*/ 21359 h 67914"/>
                <a:gd name="connsiteX312" fmla="*/ 31719 w 72144"/>
                <a:gd name="connsiteY312" fmla="*/ 21359 h 67914"/>
                <a:gd name="connsiteX313" fmla="*/ 30312 w 72144"/>
                <a:gd name="connsiteY313" fmla="*/ 21359 h 67914"/>
                <a:gd name="connsiteX314" fmla="*/ 29289 w 72144"/>
                <a:gd name="connsiteY314" fmla="*/ 21359 h 67914"/>
                <a:gd name="connsiteX315" fmla="*/ 29289 w 72144"/>
                <a:gd name="connsiteY315" fmla="*/ 21359 h 67914"/>
                <a:gd name="connsiteX316" fmla="*/ 29289 w 72144"/>
                <a:gd name="connsiteY316" fmla="*/ 22126 h 67914"/>
                <a:gd name="connsiteX317" fmla="*/ 30312 w 72144"/>
                <a:gd name="connsiteY317" fmla="*/ 22766 h 67914"/>
                <a:gd name="connsiteX318" fmla="*/ 28137 w 72144"/>
                <a:gd name="connsiteY318" fmla="*/ 24557 h 67914"/>
                <a:gd name="connsiteX319" fmla="*/ 26474 w 72144"/>
                <a:gd name="connsiteY319" fmla="*/ 26603 h 67914"/>
                <a:gd name="connsiteX320" fmla="*/ 25452 w 72144"/>
                <a:gd name="connsiteY320" fmla="*/ 29545 h 67914"/>
                <a:gd name="connsiteX321" fmla="*/ 24556 w 72144"/>
                <a:gd name="connsiteY321" fmla="*/ 30951 h 67914"/>
                <a:gd name="connsiteX322" fmla="*/ 23405 w 72144"/>
                <a:gd name="connsiteY322" fmla="*/ 32870 h 67914"/>
                <a:gd name="connsiteX323" fmla="*/ 21743 w 72144"/>
                <a:gd name="connsiteY323" fmla="*/ 35172 h 67914"/>
                <a:gd name="connsiteX324" fmla="*/ 19057 w 72144"/>
                <a:gd name="connsiteY324" fmla="*/ 31335 h 67914"/>
                <a:gd name="connsiteX325" fmla="*/ 19057 w 72144"/>
                <a:gd name="connsiteY325" fmla="*/ 31335 h 67914"/>
                <a:gd name="connsiteX326" fmla="*/ 19057 w 72144"/>
                <a:gd name="connsiteY326" fmla="*/ 31335 h 67914"/>
                <a:gd name="connsiteX327" fmla="*/ 19057 w 72144"/>
                <a:gd name="connsiteY327" fmla="*/ 32231 h 67914"/>
                <a:gd name="connsiteX328" fmla="*/ 19057 w 72144"/>
                <a:gd name="connsiteY328" fmla="*/ 33126 h 67914"/>
                <a:gd name="connsiteX329" fmla="*/ 19057 w 72144"/>
                <a:gd name="connsiteY329" fmla="*/ 33765 h 67914"/>
                <a:gd name="connsiteX330" fmla="*/ 19057 w 72144"/>
                <a:gd name="connsiteY330" fmla="*/ 34533 h 67914"/>
                <a:gd name="connsiteX331" fmla="*/ 18417 w 72144"/>
                <a:gd name="connsiteY331" fmla="*/ 35300 h 67914"/>
                <a:gd name="connsiteX332" fmla="*/ 18417 w 72144"/>
                <a:gd name="connsiteY332" fmla="*/ 36451 h 67914"/>
                <a:gd name="connsiteX333" fmla="*/ 18417 w 72144"/>
                <a:gd name="connsiteY333" fmla="*/ 37346 h 67914"/>
                <a:gd name="connsiteX334" fmla="*/ 18417 w 72144"/>
                <a:gd name="connsiteY334" fmla="*/ 37346 h 67914"/>
                <a:gd name="connsiteX335" fmla="*/ 18417 w 72144"/>
                <a:gd name="connsiteY335" fmla="*/ 37346 h 67914"/>
                <a:gd name="connsiteX336" fmla="*/ 20208 w 72144"/>
                <a:gd name="connsiteY336" fmla="*/ 37346 h 67914"/>
                <a:gd name="connsiteX337" fmla="*/ 22126 w 72144"/>
                <a:gd name="connsiteY337" fmla="*/ 37346 h 67914"/>
                <a:gd name="connsiteX338" fmla="*/ 23022 w 72144"/>
                <a:gd name="connsiteY338" fmla="*/ 37346 h 67914"/>
                <a:gd name="connsiteX339" fmla="*/ 21103 w 72144"/>
                <a:gd name="connsiteY339" fmla="*/ 39393 h 67914"/>
                <a:gd name="connsiteX340" fmla="*/ 22126 w 72144"/>
                <a:gd name="connsiteY340" fmla="*/ 39393 h 67914"/>
                <a:gd name="connsiteX341" fmla="*/ 21103 w 72144"/>
                <a:gd name="connsiteY341" fmla="*/ 42207 h 67914"/>
                <a:gd name="connsiteX342" fmla="*/ 22510 w 72144"/>
                <a:gd name="connsiteY342" fmla="*/ 42207 h 67914"/>
                <a:gd name="connsiteX343" fmla="*/ 21743 w 72144"/>
                <a:gd name="connsiteY343" fmla="*/ 43869 h 67914"/>
                <a:gd name="connsiteX344" fmla="*/ 21743 w 72144"/>
                <a:gd name="connsiteY344" fmla="*/ 43869 h 67914"/>
                <a:gd name="connsiteX345" fmla="*/ 22638 w 72144"/>
                <a:gd name="connsiteY345" fmla="*/ 45276 h 67914"/>
                <a:gd name="connsiteX346" fmla="*/ 23405 w 72144"/>
                <a:gd name="connsiteY346" fmla="*/ 47323 h 67914"/>
                <a:gd name="connsiteX347" fmla="*/ 23405 w 72144"/>
                <a:gd name="connsiteY347" fmla="*/ 48346 h 67914"/>
                <a:gd name="connsiteX348" fmla="*/ 23405 w 72144"/>
                <a:gd name="connsiteY348" fmla="*/ 49241 h 67914"/>
                <a:gd name="connsiteX349" fmla="*/ 24684 w 72144"/>
                <a:gd name="connsiteY349" fmla="*/ 49241 h 67914"/>
                <a:gd name="connsiteX350" fmla="*/ 25963 w 72144"/>
                <a:gd name="connsiteY350" fmla="*/ 49241 h 67914"/>
                <a:gd name="connsiteX351" fmla="*/ 25963 w 72144"/>
                <a:gd name="connsiteY351" fmla="*/ 50008 h 67914"/>
                <a:gd name="connsiteX352" fmla="*/ 26603 w 72144"/>
                <a:gd name="connsiteY352" fmla="*/ 50776 h 67914"/>
                <a:gd name="connsiteX353" fmla="*/ 27626 w 72144"/>
                <a:gd name="connsiteY353" fmla="*/ 50776 h 67914"/>
                <a:gd name="connsiteX354" fmla="*/ 28649 w 72144"/>
                <a:gd name="connsiteY354" fmla="*/ 50776 h 67914"/>
                <a:gd name="connsiteX355" fmla="*/ 29928 w 72144"/>
                <a:gd name="connsiteY355" fmla="*/ 51671 h 67914"/>
                <a:gd name="connsiteX356" fmla="*/ 31079 w 72144"/>
                <a:gd name="connsiteY356" fmla="*/ 52311 h 67914"/>
                <a:gd name="connsiteX357" fmla="*/ 33126 w 72144"/>
                <a:gd name="connsiteY357" fmla="*/ 52950 h 67914"/>
                <a:gd name="connsiteX358" fmla="*/ 36195 w 72144"/>
                <a:gd name="connsiteY358" fmla="*/ 54101 h 67914"/>
                <a:gd name="connsiteX359" fmla="*/ 39265 w 72144"/>
                <a:gd name="connsiteY359" fmla="*/ 55380 h 67914"/>
                <a:gd name="connsiteX360" fmla="*/ 41311 w 72144"/>
                <a:gd name="connsiteY360" fmla="*/ 55380 h 67914"/>
                <a:gd name="connsiteX361" fmla="*/ 40672 w 72144"/>
                <a:gd name="connsiteY361" fmla="*/ 57171 h 67914"/>
                <a:gd name="connsiteX362" fmla="*/ 42334 w 72144"/>
                <a:gd name="connsiteY362" fmla="*/ 56275 h 67914"/>
                <a:gd name="connsiteX363" fmla="*/ 44125 w 72144"/>
                <a:gd name="connsiteY363" fmla="*/ 54868 h 67914"/>
                <a:gd name="connsiteX364" fmla="*/ 49113 w 72144"/>
                <a:gd name="connsiteY364" fmla="*/ 54868 h 67914"/>
                <a:gd name="connsiteX365" fmla="*/ 53973 w 72144"/>
                <a:gd name="connsiteY365" fmla="*/ 54868 h 67914"/>
                <a:gd name="connsiteX366" fmla="*/ 57298 w 72144"/>
                <a:gd name="connsiteY366" fmla="*/ 54868 h 67914"/>
                <a:gd name="connsiteX367" fmla="*/ 57298 w 72144"/>
                <a:gd name="connsiteY367" fmla="*/ 54868 h 67914"/>
                <a:gd name="connsiteX368" fmla="*/ 57298 w 72144"/>
                <a:gd name="connsiteY368" fmla="*/ 54868 h 67914"/>
                <a:gd name="connsiteX369" fmla="*/ 57298 w 72144"/>
                <a:gd name="connsiteY369" fmla="*/ 54868 h 67914"/>
                <a:gd name="connsiteX370" fmla="*/ 57298 w 72144"/>
                <a:gd name="connsiteY370" fmla="*/ 54868 h 67914"/>
                <a:gd name="connsiteX371" fmla="*/ 57298 w 72144"/>
                <a:gd name="connsiteY371" fmla="*/ 54868 h 67914"/>
                <a:gd name="connsiteX372" fmla="*/ 59345 w 72144"/>
                <a:gd name="connsiteY372" fmla="*/ 55636 h 67914"/>
                <a:gd name="connsiteX373" fmla="*/ 60880 w 72144"/>
                <a:gd name="connsiteY373" fmla="*/ 56915 h 67914"/>
                <a:gd name="connsiteX374" fmla="*/ 62031 w 72144"/>
                <a:gd name="connsiteY374" fmla="*/ 58066 h 67914"/>
                <a:gd name="connsiteX375" fmla="*/ 62031 w 72144"/>
                <a:gd name="connsiteY375" fmla="*/ 59729 h 67914"/>
                <a:gd name="connsiteX376" fmla="*/ 62031 w 72144"/>
                <a:gd name="connsiteY376" fmla="*/ 61136 h 67914"/>
                <a:gd name="connsiteX377" fmla="*/ 62670 w 72144"/>
                <a:gd name="connsiteY377" fmla="*/ 61136 h 67914"/>
                <a:gd name="connsiteX378" fmla="*/ 62670 w 72144"/>
                <a:gd name="connsiteY378" fmla="*/ 61136 h 67914"/>
                <a:gd name="connsiteX379" fmla="*/ 62670 w 72144"/>
                <a:gd name="connsiteY379" fmla="*/ 61136 h 67914"/>
                <a:gd name="connsiteX380" fmla="*/ 62031 w 72144"/>
                <a:gd name="connsiteY380" fmla="*/ 61136 h 67914"/>
                <a:gd name="connsiteX381" fmla="*/ 62031 w 72144"/>
                <a:gd name="connsiteY381" fmla="*/ 61136 h 67914"/>
                <a:gd name="connsiteX382" fmla="*/ 62031 w 72144"/>
                <a:gd name="connsiteY382" fmla="*/ 61136 h 67914"/>
                <a:gd name="connsiteX383" fmla="*/ 60624 w 72144"/>
                <a:gd name="connsiteY383" fmla="*/ 61903 h 67914"/>
                <a:gd name="connsiteX384" fmla="*/ 58961 w 72144"/>
                <a:gd name="connsiteY384" fmla="*/ 61903 h 67914"/>
                <a:gd name="connsiteX385" fmla="*/ 58961 w 72144"/>
                <a:gd name="connsiteY385" fmla="*/ 61903 h 67914"/>
                <a:gd name="connsiteX386" fmla="*/ 58961 w 72144"/>
                <a:gd name="connsiteY386" fmla="*/ 61903 h 67914"/>
                <a:gd name="connsiteX387" fmla="*/ 59857 w 72144"/>
                <a:gd name="connsiteY387" fmla="*/ 61263 h 67914"/>
                <a:gd name="connsiteX388" fmla="*/ 61008 w 72144"/>
                <a:gd name="connsiteY388" fmla="*/ 61263 h 67914"/>
                <a:gd name="connsiteX389" fmla="*/ 61008 w 72144"/>
                <a:gd name="connsiteY389" fmla="*/ 61263 h 67914"/>
                <a:gd name="connsiteX390" fmla="*/ 61008 w 72144"/>
                <a:gd name="connsiteY390" fmla="*/ 59473 h 67914"/>
                <a:gd name="connsiteX391" fmla="*/ 59985 w 72144"/>
                <a:gd name="connsiteY391" fmla="*/ 60112 h 67914"/>
                <a:gd name="connsiteX392" fmla="*/ 59984 w 72144"/>
                <a:gd name="connsiteY392" fmla="*/ 61136 h 67914"/>
                <a:gd name="connsiteX393" fmla="*/ 57810 w 72144"/>
                <a:gd name="connsiteY393" fmla="*/ 61136 h 67914"/>
                <a:gd name="connsiteX394" fmla="*/ 55636 w 72144"/>
                <a:gd name="connsiteY394" fmla="*/ 61136 h 67914"/>
                <a:gd name="connsiteX395" fmla="*/ 53973 w 72144"/>
                <a:gd name="connsiteY395" fmla="*/ 61136 h 67914"/>
                <a:gd name="connsiteX396" fmla="*/ 53973 w 72144"/>
                <a:gd name="connsiteY396" fmla="*/ 62031 h 67914"/>
                <a:gd name="connsiteX397" fmla="*/ 53973 w 72144"/>
                <a:gd name="connsiteY397" fmla="*/ 63310 h 67914"/>
                <a:gd name="connsiteX398" fmla="*/ 53973 w 72144"/>
                <a:gd name="connsiteY398" fmla="*/ 64461 h 67914"/>
                <a:gd name="connsiteX399" fmla="*/ 52950 w 72144"/>
                <a:gd name="connsiteY399" fmla="*/ 64461 h 67914"/>
                <a:gd name="connsiteX400" fmla="*/ 51799 w 72144"/>
                <a:gd name="connsiteY400" fmla="*/ 64461 h 67914"/>
                <a:gd name="connsiteX401" fmla="*/ 51799 w 72144"/>
                <a:gd name="connsiteY401" fmla="*/ 65356 h 67914"/>
                <a:gd name="connsiteX402" fmla="*/ 51799 w 72144"/>
                <a:gd name="connsiteY402" fmla="*/ 66379 h 67914"/>
                <a:gd name="connsiteX403" fmla="*/ 50264 w 72144"/>
                <a:gd name="connsiteY403" fmla="*/ 66379 h 67914"/>
                <a:gd name="connsiteX404" fmla="*/ 48729 w 72144"/>
                <a:gd name="connsiteY404" fmla="*/ 67914 h 67914"/>
                <a:gd name="connsiteX405" fmla="*/ 48729 w 72144"/>
                <a:gd name="connsiteY405" fmla="*/ 67914 h 67914"/>
                <a:gd name="connsiteX406" fmla="*/ 48729 w 72144"/>
                <a:gd name="connsiteY406" fmla="*/ 66379 h 67914"/>
                <a:gd name="connsiteX407" fmla="*/ 48729 w 72144"/>
                <a:gd name="connsiteY407" fmla="*/ 64973 h 67914"/>
                <a:gd name="connsiteX408" fmla="*/ 47706 w 72144"/>
                <a:gd name="connsiteY408" fmla="*/ 64205 h 67914"/>
                <a:gd name="connsiteX409" fmla="*/ 47706 w 72144"/>
                <a:gd name="connsiteY409" fmla="*/ 64205 h 67914"/>
                <a:gd name="connsiteX410" fmla="*/ 47706 w 72144"/>
                <a:gd name="connsiteY410" fmla="*/ 64205 h 67914"/>
                <a:gd name="connsiteX411" fmla="*/ 47067 w 72144"/>
                <a:gd name="connsiteY411" fmla="*/ 65101 h 67914"/>
                <a:gd name="connsiteX412" fmla="*/ 46427 w 72144"/>
                <a:gd name="connsiteY412" fmla="*/ 65996 h 67914"/>
                <a:gd name="connsiteX413" fmla="*/ 46427 w 72144"/>
                <a:gd name="connsiteY413" fmla="*/ 65996 h 67914"/>
                <a:gd name="connsiteX414" fmla="*/ 45148 w 72144"/>
                <a:gd name="connsiteY414" fmla="*/ 65996 h 67914"/>
                <a:gd name="connsiteX415" fmla="*/ 43869 w 72144"/>
                <a:gd name="connsiteY415" fmla="*/ 65996 h 67914"/>
                <a:gd name="connsiteX416" fmla="*/ 43102 w 72144"/>
                <a:gd name="connsiteY416" fmla="*/ 65996 h 67914"/>
                <a:gd name="connsiteX417" fmla="*/ 42334 w 72144"/>
                <a:gd name="connsiteY417" fmla="*/ 65996 h 67914"/>
                <a:gd name="connsiteX418" fmla="*/ 38753 w 72144"/>
                <a:gd name="connsiteY418" fmla="*/ 65996 h 67914"/>
                <a:gd name="connsiteX419" fmla="*/ 37219 w 72144"/>
                <a:gd name="connsiteY419" fmla="*/ 65100 h 67914"/>
                <a:gd name="connsiteX420" fmla="*/ 33040 w 72144"/>
                <a:gd name="connsiteY420" fmla="*/ 67259 h 67914"/>
                <a:gd name="connsiteX421" fmla="*/ 32998 w 72144"/>
                <a:gd name="connsiteY421" fmla="*/ 67403 h 67914"/>
                <a:gd name="connsiteX422" fmla="*/ 1023 w 72144"/>
                <a:gd name="connsiteY422" fmla="*/ 25068 h 67914"/>
                <a:gd name="connsiteX423" fmla="*/ 384 w 72144"/>
                <a:gd name="connsiteY423" fmla="*/ 25068 h 67914"/>
                <a:gd name="connsiteX424" fmla="*/ 384 w 72144"/>
                <a:gd name="connsiteY424" fmla="*/ 25708 h 67914"/>
                <a:gd name="connsiteX425" fmla="*/ 1023 w 72144"/>
                <a:gd name="connsiteY425" fmla="*/ 25708 h 67914"/>
                <a:gd name="connsiteX426" fmla="*/ 1023 w 72144"/>
                <a:gd name="connsiteY426" fmla="*/ 25068 h 67914"/>
                <a:gd name="connsiteX427" fmla="*/ 2686 w 72144"/>
                <a:gd name="connsiteY427" fmla="*/ 20464 h 67914"/>
                <a:gd name="connsiteX428" fmla="*/ 2686 w 72144"/>
                <a:gd name="connsiteY428" fmla="*/ 20464 h 67914"/>
                <a:gd name="connsiteX429" fmla="*/ 2686 w 72144"/>
                <a:gd name="connsiteY429" fmla="*/ 20464 h 67914"/>
                <a:gd name="connsiteX430" fmla="*/ 2686 w 72144"/>
                <a:gd name="connsiteY430" fmla="*/ 20464 h 67914"/>
                <a:gd name="connsiteX431" fmla="*/ 2302 w 72144"/>
                <a:gd name="connsiteY431" fmla="*/ 20464 h 67914"/>
                <a:gd name="connsiteX432" fmla="*/ 3965 w 72144"/>
                <a:gd name="connsiteY432" fmla="*/ 26219 h 67914"/>
                <a:gd name="connsiteX433" fmla="*/ 5116 w 72144"/>
                <a:gd name="connsiteY433" fmla="*/ 26219 h 67914"/>
                <a:gd name="connsiteX434" fmla="*/ 4220 w 72144"/>
                <a:gd name="connsiteY434" fmla="*/ 26219 h 67914"/>
                <a:gd name="connsiteX435" fmla="*/ 6523 w 72144"/>
                <a:gd name="connsiteY435" fmla="*/ 28521 h 67914"/>
                <a:gd name="connsiteX436" fmla="*/ 5439 w 72144"/>
                <a:gd name="connsiteY436" fmla="*/ 28453 h 67914"/>
                <a:gd name="connsiteX437" fmla="*/ 5372 w 72144"/>
                <a:gd name="connsiteY437" fmla="*/ 28521 h 67914"/>
                <a:gd name="connsiteX438" fmla="*/ 5372 w 72144"/>
                <a:gd name="connsiteY438" fmla="*/ 28521 h 67914"/>
                <a:gd name="connsiteX439" fmla="*/ 6651 w 72144"/>
                <a:gd name="connsiteY439" fmla="*/ 28521 h 67914"/>
                <a:gd name="connsiteX440" fmla="*/ 13813 w 72144"/>
                <a:gd name="connsiteY440" fmla="*/ 8953 h 67914"/>
                <a:gd name="connsiteX441" fmla="*/ 13813 w 72144"/>
                <a:gd name="connsiteY441" fmla="*/ 10360 h 67914"/>
                <a:gd name="connsiteX442" fmla="*/ 14580 w 72144"/>
                <a:gd name="connsiteY442" fmla="*/ 11383 h 67914"/>
                <a:gd name="connsiteX443" fmla="*/ 15348 w 72144"/>
                <a:gd name="connsiteY443" fmla="*/ 11383 h 67914"/>
                <a:gd name="connsiteX444" fmla="*/ 15348 w 72144"/>
                <a:gd name="connsiteY444" fmla="*/ 11383 h 67914"/>
                <a:gd name="connsiteX445" fmla="*/ 15348 w 72144"/>
                <a:gd name="connsiteY445" fmla="*/ 9848 h 67914"/>
                <a:gd name="connsiteX446" fmla="*/ 12406 w 72144"/>
                <a:gd name="connsiteY446" fmla="*/ 13941 h 67914"/>
                <a:gd name="connsiteX447" fmla="*/ 12406 w 72144"/>
                <a:gd name="connsiteY447" fmla="*/ 13941 h 67914"/>
                <a:gd name="connsiteX448" fmla="*/ 12406 w 72144"/>
                <a:gd name="connsiteY448" fmla="*/ 13046 h 67914"/>
                <a:gd name="connsiteX449" fmla="*/ 12406 w 72144"/>
                <a:gd name="connsiteY449" fmla="*/ 13046 h 67914"/>
                <a:gd name="connsiteX450" fmla="*/ 7034 w 72144"/>
                <a:gd name="connsiteY450" fmla="*/ 33765 h 67914"/>
                <a:gd name="connsiteX451" fmla="*/ 7034 w 72144"/>
                <a:gd name="connsiteY451" fmla="*/ 33765 h 67914"/>
                <a:gd name="connsiteX452" fmla="*/ 7034 w 72144"/>
                <a:gd name="connsiteY452" fmla="*/ 33765 h 67914"/>
                <a:gd name="connsiteX453" fmla="*/ 7034 w 72144"/>
                <a:gd name="connsiteY453" fmla="*/ 33765 h 67914"/>
                <a:gd name="connsiteX454" fmla="*/ 6779 w 72144"/>
                <a:gd name="connsiteY454" fmla="*/ 33382 h 67914"/>
                <a:gd name="connsiteX455" fmla="*/ 12278 w 72144"/>
                <a:gd name="connsiteY455" fmla="*/ 25452 h 67914"/>
                <a:gd name="connsiteX456" fmla="*/ 10615 w 72144"/>
                <a:gd name="connsiteY456" fmla="*/ 25452 h 67914"/>
                <a:gd name="connsiteX457" fmla="*/ 9336 w 72144"/>
                <a:gd name="connsiteY457" fmla="*/ 26603 h 67914"/>
                <a:gd name="connsiteX458" fmla="*/ 11383 w 72144"/>
                <a:gd name="connsiteY458" fmla="*/ 26603 h 67914"/>
                <a:gd name="connsiteX459" fmla="*/ 13046 w 72144"/>
                <a:gd name="connsiteY459" fmla="*/ 25836 h 67914"/>
                <a:gd name="connsiteX460" fmla="*/ 13046 w 72144"/>
                <a:gd name="connsiteY460" fmla="*/ 25836 h 67914"/>
                <a:gd name="connsiteX461" fmla="*/ 12023 w 72144"/>
                <a:gd name="connsiteY461" fmla="*/ 25068 h 67914"/>
                <a:gd name="connsiteX462" fmla="*/ 12278 w 72144"/>
                <a:gd name="connsiteY462" fmla="*/ 20208 h 67914"/>
                <a:gd name="connsiteX463" fmla="*/ 12278 w 72144"/>
                <a:gd name="connsiteY463" fmla="*/ 20208 h 67914"/>
                <a:gd name="connsiteX464" fmla="*/ 12278 w 72144"/>
                <a:gd name="connsiteY464" fmla="*/ 19568 h 67914"/>
                <a:gd name="connsiteX465" fmla="*/ 12278 w 72144"/>
                <a:gd name="connsiteY465" fmla="*/ 19568 h 67914"/>
                <a:gd name="connsiteX466" fmla="*/ 6779 w 72144"/>
                <a:gd name="connsiteY466" fmla="*/ 40672 h 67914"/>
                <a:gd name="connsiteX467" fmla="*/ 6139 w 72144"/>
                <a:gd name="connsiteY467" fmla="*/ 40672 h 67914"/>
                <a:gd name="connsiteX468" fmla="*/ 6139 w 72144"/>
                <a:gd name="connsiteY468" fmla="*/ 40672 h 67914"/>
                <a:gd name="connsiteX469" fmla="*/ 6139 w 72144"/>
                <a:gd name="connsiteY469" fmla="*/ 40672 h 67914"/>
                <a:gd name="connsiteX470" fmla="*/ 6651 w 72144"/>
                <a:gd name="connsiteY470" fmla="*/ 40288 h 67914"/>
                <a:gd name="connsiteX471" fmla="*/ 15220 w 72144"/>
                <a:gd name="connsiteY471" fmla="*/ 19568 h 67914"/>
                <a:gd name="connsiteX472" fmla="*/ 15220 w 72144"/>
                <a:gd name="connsiteY472" fmla="*/ 19568 h 67914"/>
                <a:gd name="connsiteX473" fmla="*/ 15220 w 72144"/>
                <a:gd name="connsiteY473" fmla="*/ 19568 h 67914"/>
                <a:gd name="connsiteX474" fmla="*/ 15220 w 72144"/>
                <a:gd name="connsiteY474" fmla="*/ 18417 h 67914"/>
                <a:gd name="connsiteX475" fmla="*/ 13813 w 72144"/>
                <a:gd name="connsiteY475" fmla="*/ 21743 h 67914"/>
                <a:gd name="connsiteX476" fmla="*/ 14580 w 72144"/>
                <a:gd name="connsiteY476" fmla="*/ 21743 h 67914"/>
                <a:gd name="connsiteX477" fmla="*/ 14580 w 72144"/>
                <a:gd name="connsiteY477" fmla="*/ 21743 h 67914"/>
                <a:gd name="connsiteX478" fmla="*/ 13941 w 72144"/>
                <a:gd name="connsiteY478" fmla="*/ 21743 h 67914"/>
                <a:gd name="connsiteX479" fmla="*/ 22510 w 72144"/>
                <a:gd name="connsiteY479" fmla="*/ 767 h 67914"/>
                <a:gd name="connsiteX480" fmla="*/ 22510 w 72144"/>
                <a:gd name="connsiteY480" fmla="*/ 767 h 67914"/>
                <a:gd name="connsiteX481" fmla="*/ 22510 w 72144"/>
                <a:gd name="connsiteY481" fmla="*/ 0 h 67914"/>
                <a:gd name="connsiteX482" fmla="*/ 18929 w 72144"/>
                <a:gd name="connsiteY482" fmla="*/ 14325 h 67914"/>
                <a:gd name="connsiteX483" fmla="*/ 18929 w 72144"/>
                <a:gd name="connsiteY483" fmla="*/ 14325 h 67914"/>
                <a:gd name="connsiteX484" fmla="*/ 18929 w 72144"/>
                <a:gd name="connsiteY484" fmla="*/ 14964 h 67914"/>
                <a:gd name="connsiteX485" fmla="*/ 19696 w 72144"/>
                <a:gd name="connsiteY485" fmla="*/ 14964 h 67914"/>
                <a:gd name="connsiteX486" fmla="*/ 19696 w 72144"/>
                <a:gd name="connsiteY486" fmla="*/ 14964 h 67914"/>
                <a:gd name="connsiteX487" fmla="*/ 19696 w 72144"/>
                <a:gd name="connsiteY487" fmla="*/ 13813 h 67914"/>
                <a:gd name="connsiteX488" fmla="*/ 19696 w 72144"/>
                <a:gd name="connsiteY488" fmla="*/ 12534 h 67914"/>
                <a:gd name="connsiteX489" fmla="*/ 18801 w 72144"/>
                <a:gd name="connsiteY489" fmla="*/ 12534 h 67914"/>
                <a:gd name="connsiteX490" fmla="*/ 18161 w 72144"/>
                <a:gd name="connsiteY490" fmla="*/ 12534 h 67914"/>
                <a:gd name="connsiteX491" fmla="*/ 18161 w 72144"/>
                <a:gd name="connsiteY491" fmla="*/ 12534 h 67914"/>
                <a:gd name="connsiteX492" fmla="*/ 20592 w 72144"/>
                <a:gd name="connsiteY492" fmla="*/ 10871 h 67914"/>
                <a:gd name="connsiteX493" fmla="*/ 20592 w 72144"/>
                <a:gd name="connsiteY493" fmla="*/ 10871 h 67914"/>
                <a:gd name="connsiteX494" fmla="*/ 20592 w 72144"/>
                <a:gd name="connsiteY494" fmla="*/ 10871 h 67914"/>
                <a:gd name="connsiteX495" fmla="*/ 20592 w 72144"/>
                <a:gd name="connsiteY495" fmla="*/ 10871 h 67914"/>
                <a:gd name="connsiteX496" fmla="*/ 20975 w 72144"/>
                <a:gd name="connsiteY496" fmla="*/ 10999 h 67914"/>
                <a:gd name="connsiteX497" fmla="*/ 17522 w 72144"/>
                <a:gd name="connsiteY497" fmla="*/ 19185 h 67914"/>
                <a:gd name="connsiteX498" fmla="*/ 17522 w 72144"/>
                <a:gd name="connsiteY498" fmla="*/ 19185 h 67914"/>
                <a:gd name="connsiteX499" fmla="*/ 17522 w 72144"/>
                <a:gd name="connsiteY499" fmla="*/ 19185 h 67914"/>
                <a:gd name="connsiteX500" fmla="*/ 17522 w 72144"/>
                <a:gd name="connsiteY500" fmla="*/ 19824 h 67914"/>
                <a:gd name="connsiteX501" fmla="*/ 17522 w 72144"/>
                <a:gd name="connsiteY501" fmla="*/ 20592 h 67914"/>
                <a:gd name="connsiteX502" fmla="*/ 17522 w 72144"/>
                <a:gd name="connsiteY502" fmla="*/ 21743 h 67914"/>
                <a:gd name="connsiteX503" fmla="*/ 17522 w 72144"/>
                <a:gd name="connsiteY503" fmla="*/ 22894 h 67914"/>
                <a:gd name="connsiteX504" fmla="*/ 17522 w 72144"/>
                <a:gd name="connsiteY504" fmla="*/ 22894 h 67914"/>
                <a:gd name="connsiteX505" fmla="*/ 17522 w 72144"/>
                <a:gd name="connsiteY505" fmla="*/ 22894 h 67914"/>
                <a:gd name="connsiteX506" fmla="*/ 17522 w 72144"/>
                <a:gd name="connsiteY506" fmla="*/ 22894 h 67914"/>
                <a:gd name="connsiteX507" fmla="*/ 17522 w 72144"/>
                <a:gd name="connsiteY507" fmla="*/ 23661 h 67914"/>
                <a:gd name="connsiteX508" fmla="*/ 18929 w 72144"/>
                <a:gd name="connsiteY508" fmla="*/ 23661 h 67914"/>
                <a:gd name="connsiteX509" fmla="*/ 19696 w 72144"/>
                <a:gd name="connsiteY509" fmla="*/ 22510 h 67914"/>
                <a:gd name="connsiteX510" fmla="*/ 20335 w 72144"/>
                <a:gd name="connsiteY510" fmla="*/ 19440 h 67914"/>
                <a:gd name="connsiteX511" fmla="*/ 18801 w 72144"/>
                <a:gd name="connsiteY511" fmla="*/ 16883 h 67914"/>
                <a:gd name="connsiteX512" fmla="*/ 16882 w 72144"/>
                <a:gd name="connsiteY512" fmla="*/ 16883 h 67914"/>
                <a:gd name="connsiteX513" fmla="*/ 17906 w 72144"/>
                <a:gd name="connsiteY513" fmla="*/ 19313 h 67914"/>
                <a:gd name="connsiteX514" fmla="*/ 9209 w 72144"/>
                <a:gd name="connsiteY514" fmla="*/ 46299 h 67914"/>
                <a:gd name="connsiteX515" fmla="*/ 8441 w 72144"/>
                <a:gd name="connsiteY515" fmla="*/ 46299 h 67914"/>
                <a:gd name="connsiteX516" fmla="*/ 8441 w 72144"/>
                <a:gd name="connsiteY516" fmla="*/ 46299 h 67914"/>
                <a:gd name="connsiteX517" fmla="*/ 8441 w 72144"/>
                <a:gd name="connsiteY517" fmla="*/ 46299 h 67914"/>
                <a:gd name="connsiteX518" fmla="*/ 8441 w 72144"/>
                <a:gd name="connsiteY518" fmla="*/ 46299 h 67914"/>
                <a:gd name="connsiteX519" fmla="*/ 8441 w 72144"/>
                <a:gd name="connsiteY519" fmla="*/ 46299 h 67914"/>
                <a:gd name="connsiteX520" fmla="*/ 25068 w 72144"/>
                <a:gd name="connsiteY520" fmla="*/ 7930 h 67914"/>
                <a:gd name="connsiteX521" fmla="*/ 24428 w 72144"/>
                <a:gd name="connsiteY521" fmla="*/ 7930 h 67914"/>
                <a:gd name="connsiteX522" fmla="*/ 25963 w 72144"/>
                <a:gd name="connsiteY522" fmla="*/ 8569 h 67914"/>
                <a:gd name="connsiteX523" fmla="*/ 25963 w 72144"/>
                <a:gd name="connsiteY523" fmla="*/ 8569 h 67914"/>
                <a:gd name="connsiteX524" fmla="*/ 25963 w 72144"/>
                <a:gd name="connsiteY524" fmla="*/ 8569 h 67914"/>
                <a:gd name="connsiteX525" fmla="*/ 25963 w 72144"/>
                <a:gd name="connsiteY525" fmla="*/ 8569 h 67914"/>
                <a:gd name="connsiteX526" fmla="*/ 23405 w 72144"/>
                <a:gd name="connsiteY526" fmla="*/ 16883 h 67914"/>
                <a:gd name="connsiteX527" fmla="*/ 23405 w 72144"/>
                <a:gd name="connsiteY527" fmla="*/ 17778 h 67914"/>
                <a:gd name="connsiteX528" fmla="*/ 23405 w 72144"/>
                <a:gd name="connsiteY528" fmla="*/ 18801 h 67914"/>
                <a:gd name="connsiteX529" fmla="*/ 24301 w 72144"/>
                <a:gd name="connsiteY529" fmla="*/ 18162 h 67914"/>
                <a:gd name="connsiteX530" fmla="*/ 24301 w 72144"/>
                <a:gd name="connsiteY530" fmla="*/ 18162 h 67914"/>
                <a:gd name="connsiteX531" fmla="*/ 37986 w 72144"/>
                <a:gd name="connsiteY531" fmla="*/ 5755 h 67914"/>
                <a:gd name="connsiteX532" fmla="*/ 39393 w 72144"/>
                <a:gd name="connsiteY532" fmla="*/ 4988 h 67914"/>
                <a:gd name="connsiteX533" fmla="*/ 38370 w 72144"/>
                <a:gd name="connsiteY533" fmla="*/ 4988 h 67914"/>
                <a:gd name="connsiteX534" fmla="*/ 42078 w 72144"/>
                <a:gd name="connsiteY534" fmla="*/ 1918 h 67914"/>
                <a:gd name="connsiteX535" fmla="*/ 42078 w 72144"/>
                <a:gd name="connsiteY535" fmla="*/ 1918 h 67914"/>
                <a:gd name="connsiteX536" fmla="*/ 42846 w 72144"/>
                <a:gd name="connsiteY536" fmla="*/ 1918 h 67914"/>
                <a:gd name="connsiteX537" fmla="*/ 43486 w 72144"/>
                <a:gd name="connsiteY537" fmla="*/ 1918 h 67914"/>
                <a:gd name="connsiteX538" fmla="*/ 44765 w 72144"/>
                <a:gd name="connsiteY538" fmla="*/ 3965 h 67914"/>
                <a:gd name="connsiteX539" fmla="*/ 44765 w 72144"/>
                <a:gd name="connsiteY539" fmla="*/ 3965 h 67914"/>
                <a:gd name="connsiteX540" fmla="*/ 43357 w 72144"/>
                <a:gd name="connsiteY540" fmla="*/ 6779 h 67914"/>
                <a:gd name="connsiteX541" fmla="*/ 42206 w 72144"/>
                <a:gd name="connsiteY541" fmla="*/ 9592 h 67914"/>
                <a:gd name="connsiteX542" fmla="*/ 42206 w 72144"/>
                <a:gd name="connsiteY542" fmla="*/ 9592 h 67914"/>
                <a:gd name="connsiteX543" fmla="*/ 43997 w 72144"/>
                <a:gd name="connsiteY543" fmla="*/ 7674 h 67914"/>
                <a:gd name="connsiteX544" fmla="*/ 45404 w 72144"/>
                <a:gd name="connsiteY544" fmla="*/ 5244 h 67914"/>
                <a:gd name="connsiteX545" fmla="*/ 45404 w 72144"/>
                <a:gd name="connsiteY545" fmla="*/ 3965 h 67914"/>
                <a:gd name="connsiteX546" fmla="*/ 45148 w 72144"/>
                <a:gd name="connsiteY546" fmla="*/ 4093 h 67914"/>
                <a:gd name="connsiteX547" fmla="*/ 46683 w 72144"/>
                <a:gd name="connsiteY547" fmla="*/ 3197 h 67914"/>
                <a:gd name="connsiteX548" fmla="*/ 46683 w 72144"/>
                <a:gd name="connsiteY548" fmla="*/ 6011 h 67914"/>
                <a:gd name="connsiteX549" fmla="*/ 48218 w 72144"/>
                <a:gd name="connsiteY549" fmla="*/ 4732 h 67914"/>
                <a:gd name="connsiteX550" fmla="*/ 49880 w 72144"/>
                <a:gd name="connsiteY550" fmla="*/ 6523 h 67914"/>
                <a:gd name="connsiteX551" fmla="*/ 50520 w 72144"/>
                <a:gd name="connsiteY551" fmla="*/ 6523 h 67914"/>
                <a:gd name="connsiteX552" fmla="*/ 50520 w 72144"/>
                <a:gd name="connsiteY552" fmla="*/ 4732 h 67914"/>
                <a:gd name="connsiteX553" fmla="*/ 49752 w 72144"/>
                <a:gd name="connsiteY553" fmla="*/ 3453 h 67914"/>
                <a:gd name="connsiteX554" fmla="*/ 47706 w 72144"/>
                <a:gd name="connsiteY554" fmla="*/ 2814 h 67914"/>
                <a:gd name="connsiteX555" fmla="*/ 47067 w 72144"/>
                <a:gd name="connsiteY555" fmla="*/ 3325 h 67914"/>
                <a:gd name="connsiteX556" fmla="*/ 44381 w 72144"/>
                <a:gd name="connsiteY556" fmla="*/ 9592 h 67914"/>
                <a:gd name="connsiteX557" fmla="*/ 44381 w 72144"/>
                <a:gd name="connsiteY557" fmla="*/ 9592 h 67914"/>
                <a:gd name="connsiteX558" fmla="*/ 44381 w 72144"/>
                <a:gd name="connsiteY558" fmla="*/ 9592 h 67914"/>
                <a:gd name="connsiteX559" fmla="*/ 44381 w 72144"/>
                <a:gd name="connsiteY559" fmla="*/ 9592 h 67914"/>
                <a:gd name="connsiteX560" fmla="*/ 45020 w 72144"/>
                <a:gd name="connsiteY560" fmla="*/ 8825 h 67914"/>
                <a:gd name="connsiteX561" fmla="*/ 45020 w 72144"/>
                <a:gd name="connsiteY561" fmla="*/ 8825 h 67914"/>
                <a:gd name="connsiteX562" fmla="*/ 46427 w 72144"/>
                <a:gd name="connsiteY562" fmla="*/ 8825 h 67914"/>
                <a:gd name="connsiteX563" fmla="*/ 47962 w 72144"/>
                <a:gd name="connsiteY563" fmla="*/ 8825 h 67914"/>
                <a:gd name="connsiteX564" fmla="*/ 47962 w 72144"/>
                <a:gd name="connsiteY564" fmla="*/ 8825 h 67914"/>
                <a:gd name="connsiteX565" fmla="*/ 47962 w 72144"/>
                <a:gd name="connsiteY565" fmla="*/ 7802 h 67914"/>
                <a:gd name="connsiteX566" fmla="*/ 47962 w 72144"/>
                <a:gd name="connsiteY566" fmla="*/ 6906 h 67914"/>
                <a:gd name="connsiteX567" fmla="*/ 45660 w 72144"/>
                <a:gd name="connsiteY567" fmla="*/ 8313 h 67914"/>
                <a:gd name="connsiteX568" fmla="*/ 44765 w 72144"/>
                <a:gd name="connsiteY568" fmla="*/ 9720 h 67914"/>
                <a:gd name="connsiteX569" fmla="*/ 44381 w 72144"/>
                <a:gd name="connsiteY569" fmla="*/ 12534 h 67914"/>
                <a:gd name="connsiteX570" fmla="*/ 45148 w 72144"/>
                <a:gd name="connsiteY570" fmla="*/ 12534 h 67914"/>
                <a:gd name="connsiteX571" fmla="*/ 44509 w 72144"/>
                <a:gd name="connsiteY571" fmla="*/ 12534 h 67914"/>
                <a:gd name="connsiteX572" fmla="*/ 46939 w 72144"/>
                <a:gd name="connsiteY572" fmla="*/ 9976 h 67914"/>
                <a:gd name="connsiteX573" fmla="*/ 46299 w 72144"/>
                <a:gd name="connsiteY573" fmla="*/ 9976 h 67914"/>
                <a:gd name="connsiteX574" fmla="*/ 46299 w 72144"/>
                <a:gd name="connsiteY574" fmla="*/ 10743 h 67914"/>
                <a:gd name="connsiteX575" fmla="*/ 46299 w 72144"/>
                <a:gd name="connsiteY575" fmla="*/ 10743 h 67914"/>
                <a:gd name="connsiteX576" fmla="*/ 47578 w 72144"/>
                <a:gd name="connsiteY576" fmla="*/ 10104 h 67914"/>
                <a:gd name="connsiteX577" fmla="*/ 45532 w 72144"/>
                <a:gd name="connsiteY577" fmla="*/ 15348 h 67914"/>
                <a:gd name="connsiteX578" fmla="*/ 45532 w 72144"/>
                <a:gd name="connsiteY578" fmla="*/ 15348 h 67914"/>
                <a:gd name="connsiteX579" fmla="*/ 45532 w 72144"/>
                <a:gd name="connsiteY579" fmla="*/ 15348 h 67914"/>
                <a:gd name="connsiteX580" fmla="*/ 48218 w 72144"/>
                <a:gd name="connsiteY580" fmla="*/ 14580 h 67914"/>
                <a:gd name="connsiteX581" fmla="*/ 49241 w 72144"/>
                <a:gd name="connsiteY581" fmla="*/ 13557 h 67914"/>
                <a:gd name="connsiteX582" fmla="*/ 49241 w 72144"/>
                <a:gd name="connsiteY582" fmla="*/ 13557 h 67914"/>
                <a:gd name="connsiteX583" fmla="*/ 52055 w 72144"/>
                <a:gd name="connsiteY583" fmla="*/ 5755 h 67914"/>
                <a:gd name="connsiteX584" fmla="*/ 52055 w 72144"/>
                <a:gd name="connsiteY584" fmla="*/ 5755 h 67914"/>
                <a:gd name="connsiteX585" fmla="*/ 52055 w 72144"/>
                <a:gd name="connsiteY585" fmla="*/ 5755 h 67914"/>
                <a:gd name="connsiteX586" fmla="*/ 52055 w 72144"/>
                <a:gd name="connsiteY586" fmla="*/ 5755 h 67914"/>
                <a:gd name="connsiteX587" fmla="*/ 52055 w 72144"/>
                <a:gd name="connsiteY587" fmla="*/ 5755 h 67914"/>
                <a:gd name="connsiteX588" fmla="*/ 52694 w 72144"/>
                <a:gd name="connsiteY588" fmla="*/ 5755 h 67914"/>
                <a:gd name="connsiteX589" fmla="*/ 52694 w 72144"/>
                <a:gd name="connsiteY589" fmla="*/ 5755 h 67914"/>
                <a:gd name="connsiteX590" fmla="*/ 52694 w 72144"/>
                <a:gd name="connsiteY590" fmla="*/ 5755 h 67914"/>
                <a:gd name="connsiteX591" fmla="*/ 53206 w 72144"/>
                <a:gd name="connsiteY591" fmla="*/ 3709 h 67914"/>
                <a:gd name="connsiteX592" fmla="*/ 53206 w 72144"/>
                <a:gd name="connsiteY592" fmla="*/ 3709 h 67914"/>
                <a:gd name="connsiteX593" fmla="*/ 53206 w 72144"/>
                <a:gd name="connsiteY593" fmla="*/ 3709 h 67914"/>
                <a:gd name="connsiteX594" fmla="*/ 53206 w 72144"/>
                <a:gd name="connsiteY594" fmla="*/ 3709 h 67914"/>
                <a:gd name="connsiteX595" fmla="*/ 53845 w 72144"/>
                <a:gd name="connsiteY595" fmla="*/ 3837 h 67914"/>
                <a:gd name="connsiteX596" fmla="*/ 55764 w 72144"/>
                <a:gd name="connsiteY596" fmla="*/ 6395 h 67914"/>
                <a:gd name="connsiteX597" fmla="*/ 54868 w 72144"/>
                <a:gd name="connsiteY597" fmla="*/ 7162 h 67914"/>
                <a:gd name="connsiteX598" fmla="*/ 54868 w 72144"/>
                <a:gd name="connsiteY598" fmla="*/ 7162 h 67914"/>
                <a:gd name="connsiteX599" fmla="*/ 33765 w 72144"/>
                <a:gd name="connsiteY599" fmla="*/ 66635 h 67914"/>
                <a:gd name="connsiteX600" fmla="*/ 36067 w 72144"/>
                <a:gd name="connsiteY600" fmla="*/ 66635 h 67914"/>
                <a:gd name="connsiteX601" fmla="*/ 38242 w 72144"/>
                <a:gd name="connsiteY601" fmla="*/ 66635 h 67914"/>
                <a:gd name="connsiteX602" fmla="*/ 38242 w 72144"/>
                <a:gd name="connsiteY602" fmla="*/ 65868 h 67914"/>
                <a:gd name="connsiteX603" fmla="*/ 38242 w 72144"/>
                <a:gd name="connsiteY603" fmla="*/ 64461 h 67914"/>
                <a:gd name="connsiteX604" fmla="*/ 38242 w 72144"/>
                <a:gd name="connsiteY604" fmla="*/ 62926 h 67914"/>
                <a:gd name="connsiteX605" fmla="*/ 38242 w 72144"/>
                <a:gd name="connsiteY605" fmla="*/ 62159 h 67914"/>
                <a:gd name="connsiteX606" fmla="*/ 38242 w 72144"/>
                <a:gd name="connsiteY606" fmla="*/ 62159 h 67914"/>
                <a:gd name="connsiteX607" fmla="*/ 38242 w 72144"/>
                <a:gd name="connsiteY607" fmla="*/ 62159 h 67914"/>
                <a:gd name="connsiteX608" fmla="*/ 38242 w 72144"/>
                <a:gd name="connsiteY608" fmla="*/ 62159 h 67914"/>
                <a:gd name="connsiteX609" fmla="*/ 38242 w 72144"/>
                <a:gd name="connsiteY609" fmla="*/ 62159 h 67914"/>
                <a:gd name="connsiteX610" fmla="*/ 36195 w 72144"/>
                <a:gd name="connsiteY610" fmla="*/ 62159 h 67914"/>
                <a:gd name="connsiteX611" fmla="*/ 53078 w 72144"/>
                <a:gd name="connsiteY611" fmla="*/ 13813 h 67914"/>
                <a:gd name="connsiteX612" fmla="*/ 53078 w 72144"/>
                <a:gd name="connsiteY612" fmla="*/ 13813 h 67914"/>
                <a:gd name="connsiteX613" fmla="*/ 53078 w 72144"/>
                <a:gd name="connsiteY613" fmla="*/ 14452 h 67914"/>
                <a:gd name="connsiteX614" fmla="*/ 53078 w 72144"/>
                <a:gd name="connsiteY614" fmla="*/ 14452 h 67914"/>
                <a:gd name="connsiteX615" fmla="*/ 53717 w 72144"/>
                <a:gd name="connsiteY615" fmla="*/ 13941 h 67914"/>
                <a:gd name="connsiteX616" fmla="*/ 58961 w 72144"/>
                <a:gd name="connsiteY616" fmla="*/ 6267 h 67914"/>
                <a:gd name="connsiteX617" fmla="*/ 58961 w 72144"/>
                <a:gd name="connsiteY617" fmla="*/ 6267 h 67914"/>
                <a:gd name="connsiteX618" fmla="*/ 58961 w 72144"/>
                <a:gd name="connsiteY618" fmla="*/ 6267 h 67914"/>
                <a:gd name="connsiteX619" fmla="*/ 58961 w 72144"/>
                <a:gd name="connsiteY619" fmla="*/ 6267 h 67914"/>
                <a:gd name="connsiteX620" fmla="*/ 58961 w 72144"/>
                <a:gd name="connsiteY620" fmla="*/ 6267 h 67914"/>
                <a:gd name="connsiteX621" fmla="*/ 58961 w 72144"/>
                <a:gd name="connsiteY621" fmla="*/ 6267 h 67914"/>
                <a:gd name="connsiteX622" fmla="*/ 58066 w 72144"/>
                <a:gd name="connsiteY622" fmla="*/ 7802 h 67914"/>
                <a:gd name="connsiteX623" fmla="*/ 57426 w 72144"/>
                <a:gd name="connsiteY623" fmla="*/ 9081 h 67914"/>
                <a:gd name="connsiteX624" fmla="*/ 58066 w 72144"/>
                <a:gd name="connsiteY624" fmla="*/ 9081 h 67914"/>
                <a:gd name="connsiteX625" fmla="*/ 58066 w 72144"/>
                <a:gd name="connsiteY625" fmla="*/ 9081 h 67914"/>
                <a:gd name="connsiteX626" fmla="*/ 58066 w 72144"/>
                <a:gd name="connsiteY626" fmla="*/ 9081 h 67914"/>
                <a:gd name="connsiteX627" fmla="*/ 59345 w 72144"/>
                <a:gd name="connsiteY627" fmla="*/ 9081 h 67914"/>
                <a:gd name="connsiteX628" fmla="*/ 60368 w 72144"/>
                <a:gd name="connsiteY628" fmla="*/ 9081 h 67914"/>
                <a:gd name="connsiteX629" fmla="*/ 62031 w 72144"/>
                <a:gd name="connsiteY629" fmla="*/ 9081 h 67914"/>
                <a:gd name="connsiteX630" fmla="*/ 61263 w 72144"/>
                <a:gd name="connsiteY630" fmla="*/ 7034 h 67914"/>
                <a:gd name="connsiteX631" fmla="*/ 61263 w 72144"/>
                <a:gd name="connsiteY631" fmla="*/ 5116 h 67914"/>
                <a:gd name="connsiteX632" fmla="*/ 60496 w 72144"/>
                <a:gd name="connsiteY632" fmla="*/ 5116 h 67914"/>
                <a:gd name="connsiteX633" fmla="*/ 54613 w 72144"/>
                <a:gd name="connsiteY633" fmla="*/ 12662 h 67914"/>
                <a:gd name="connsiteX634" fmla="*/ 54613 w 72144"/>
                <a:gd name="connsiteY634" fmla="*/ 14069 h 67914"/>
                <a:gd name="connsiteX635" fmla="*/ 54613 w 72144"/>
                <a:gd name="connsiteY635" fmla="*/ 15476 h 67914"/>
                <a:gd name="connsiteX636" fmla="*/ 54613 w 72144"/>
                <a:gd name="connsiteY636" fmla="*/ 15476 h 67914"/>
                <a:gd name="connsiteX637" fmla="*/ 55380 w 72144"/>
                <a:gd name="connsiteY637" fmla="*/ 14069 h 67914"/>
                <a:gd name="connsiteX638" fmla="*/ 55380 w 72144"/>
                <a:gd name="connsiteY638" fmla="*/ 12406 h 67914"/>
                <a:gd name="connsiteX639" fmla="*/ 54229 w 72144"/>
                <a:gd name="connsiteY639" fmla="*/ 12406 h 67914"/>
                <a:gd name="connsiteX640" fmla="*/ 55252 w 72144"/>
                <a:gd name="connsiteY640" fmla="*/ 12790 h 67914"/>
                <a:gd name="connsiteX641" fmla="*/ 41823 w 72144"/>
                <a:gd name="connsiteY641" fmla="*/ 67019 h 67914"/>
                <a:gd name="connsiteX642" fmla="*/ 41823 w 72144"/>
                <a:gd name="connsiteY642" fmla="*/ 67019 h 67914"/>
                <a:gd name="connsiteX643" fmla="*/ 41823 w 72144"/>
                <a:gd name="connsiteY643" fmla="*/ 67019 h 67914"/>
                <a:gd name="connsiteX644" fmla="*/ 41823 w 72144"/>
                <a:gd name="connsiteY644" fmla="*/ 67019 h 67914"/>
                <a:gd name="connsiteX645" fmla="*/ 42206 w 72144"/>
                <a:gd name="connsiteY645" fmla="*/ 67147 h 67914"/>
                <a:gd name="connsiteX646" fmla="*/ 62159 w 72144"/>
                <a:gd name="connsiteY646" fmla="*/ 9592 h 67914"/>
                <a:gd name="connsiteX647" fmla="*/ 62159 w 72144"/>
                <a:gd name="connsiteY647" fmla="*/ 9592 h 67914"/>
                <a:gd name="connsiteX648" fmla="*/ 62159 w 72144"/>
                <a:gd name="connsiteY648" fmla="*/ 9592 h 67914"/>
                <a:gd name="connsiteX649" fmla="*/ 63949 w 72144"/>
                <a:gd name="connsiteY649" fmla="*/ 6267 h 67914"/>
                <a:gd name="connsiteX650" fmla="*/ 64972 w 72144"/>
                <a:gd name="connsiteY650" fmla="*/ 6267 h 67914"/>
                <a:gd name="connsiteX651" fmla="*/ 64972 w 72144"/>
                <a:gd name="connsiteY651" fmla="*/ 5244 h 67914"/>
                <a:gd name="connsiteX652" fmla="*/ 52822 w 72144"/>
                <a:gd name="connsiteY652" fmla="*/ 60112 h 67914"/>
                <a:gd name="connsiteX653" fmla="*/ 52183 w 72144"/>
                <a:gd name="connsiteY653" fmla="*/ 60752 h 67914"/>
                <a:gd name="connsiteX654" fmla="*/ 51287 w 72144"/>
                <a:gd name="connsiteY654" fmla="*/ 61647 h 67914"/>
                <a:gd name="connsiteX655" fmla="*/ 51287 w 72144"/>
                <a:gd name="connsiteY655" fmla="*/ 62287 h 67914"/>
                <a:gd name="connsiteX656" fmla="*/ 51287 w 72144"/>
                <a:gd name="connsiteY656" fmla="*/ 62287 h 67914"/>
                <a:gd name="connsiteX657" fmla="*/ 52566 w 72144"/>
                <a:gd name="connsiteY657" fmla="*/ 62287 h 67914"/>
                <a:gd name="connsiteX658" fmla="*/ 53206 w 72144"/>
                <a:gd name="connsiteY658" fmla="*/ 60880 h 67914"/>
                <a:gd name="connsiteX659" fmla="*/ 53845 w 72144"/>
                <a:gd name="connsiteY659" fmla="*/ 60880 h 67914"/>
                <a:gd name="connsiteX660" fmla="*/ 53845 w 72144"/>
                <a:gd name="connsiteY660" fmla="*/ 60880 h 67914"/>
                <a:gd name="connsiteX661" fmla="*/ 53845 w 72144"/>
                <a:gd name="connsiteY661" fmla="*/ 60880 h 67914"/>
                <a:gd name="connsiteX662" fmla="*/ 71751 w 72144"/>
                <a:gd name="connsiteY662" fmla="*/ 11894 h 67914"/>
                <a:gd name="connsiteX663" fmla="*/ 71112 w 72144"/>
                <a:gd name="connsiteY663" fmla="*/ 11894 h 67914"/>
                <a:gd name="connsiteX664" fmla="*/ 71112 w 72144"/>
                <a:gd name="connsiteY664" fmla="*/ 11894 h 67914"/>
                <a:gd name="connsiteX665" fmla="*/ 71112 w 72144"/>
                <a:gd name="connsiteY665" fmla="*/ 11894 h 67914"/>
                <a:gd name="connsiteX666" fmla="*/ 72135 w 72144"/>
                <a:gd name="connsiteY666" fmla="*/ 12023 h 67914"/>
                <a:gd name="connsiteX667" fmla="*/ 70856 w 72144"/>
                <a:gd name="connsiteY667" fmla="*/ 17778 h 67914"/>
                <a:gd name="connsiteX668" fmla="*/ 69321 w 72144"/>
                <a:gd name="connsiteY668" fmla="*/ 18673 h 67914"/>
                <a:gd name="connsiteX669" fmla="*/ 69321 w 72144"/>
                <a:gd name="connsiteY669" fmla="*/ 18673 h 67914"/>
                <a:gd name="connsiteX670" fmla="*/ 71239 w 72144"/>
                <a:gd name="connsiteY670" fmla="*/ 17906 h 67914"/>
                <a:gd name="connsiteX671" fmla="*/ 69705 w 72144"/>
                <a:gd name="connsiteY671" fmla="*/ 22510 h 67914"/>
                <a:gd name="connsiteX672" fmla="*/ 69705 w 72144"/>
                <a:gd name="connsiteY672" fmla="*/ 22510 h 67914"/>
                <a:gd name="connsiteX673" fmla="*/ 69705 w 72144"/>
                <a:gd name="connsiteY673" fmla="*/ 22510 h 67914"/>
                <a:gd name="connsiteX674" fmla="*/ 69705 w 72144"/>
                <a:gd name="connsiteY674" fmla="*/ 22510 h 67914"/>
                <a:gd name="connsiteX675" fmla="*/ 70088 w 72144"/>
                <a:gd name="connsiteY675" fmla="*/ 22638 h 67914"/>
                <a:gd name="connsiteX676" fmla="*/ 59345 w 72144"/>
                <a:gd name="connsiteY676" fmla="*/ 59985 h 67914"/>
                <a:gd name="connsiteX677" fmla="*/ 59345 w 72144"/>
                <a:gd name="connsiteY677" fmla="*/ 59985 h 67914"/>
                <a:gd name="connsiteX678" fmla="*/ 59345 w 72144"/>
                <a:gd name="connsiteY678" fmla="*/ 60624 h 67914"/>
                <a:gd name="connsiteX679" fmla="*/ 59345 w 72144"/>
                <a:gd name="connsiteY679" fmla="*/ 60624 h 67914"/>
                <a:gd name="connsiteX680" fmla="*/ 59729 w 72144"/>
                <a:gd name="connsiteY680" fmla="*/ 60112 h 6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72144" h="67914">
                  <a:moveTo>
                    <a:pt x="32998" y="67403"/>
                  </a:moveTo>
                  <a:cubicBezTo>
                    <a:pt x="32969" y="66934"/>
                    <a:pt x="32969" y="66464"/>
                    <a:pt x="32998" y="65996"/>
                  </a:cubicBezTo>
                  <a:cubicBezTo>
                    <a:pt x="33041" y="65528"/>
                    <a:pt x="33041" y="65057"/>
                    <a:pt x="32998" y="64589"/>
                  </a:cubicBezTo>
                  <a:cubicBezTo>
                    <a:pt x="33119" y="64303"/>
                    <a:pt x="33119" y="63980"/>
                    <a:pt x="32998" y="63694"/>
                  </a:cubicBezTo>
                  <a:lnTo>
                    <a:pt x="31975" y="63694"/>
                  </a:lnTo>
                  <a:lnTo>
                    <a:pt x="31079" y="62926"/>
                  </a:lnTo>
                  <a:cubicBezTo>
                    <a:pt x="31079" y="62926"/>
                    <a:pt x="31079" y="62926"/>
                    <a:pt x="31079" y="62031"/>
                  </a:cubicBezTo>
                  <a:lnTo>
                    <a:pt x="29161" y="62798"/>
                  </a:lnTo>
                  <a:lnTo>
                    <a:pt x="27242" y="63438"/>
                  </a:lnTo>
                  <a:lnTo>
                    <a:pt x="27882" y="61647"/>
                  </a:lnTo>
                  <a:cubicBezTo>
                    <a:pt x="27447" y="61396"/>
                    <a:pt x="26910" y="61396"/>
                    <a:pt x="26475" y="61647"/>
                  </a:cubicBezTo>
                  <a:lnTo>
                    <a:pt x="25324" y="62542"/>
                  </a:lnTo>
                  <a:lnTo>
                    <a:pt x="24428" y="63694"/>
                  </a:lnTo>
                  <a:lnTo>
                    <a:pt x="24428" y="63694"/>
                  </a:lnTo>
                  <a:cubicBezTo>
                    <a:pt x="24428" y="63694"/>
                    <a:pt x="23661" y="62926"/>
                    <a:pt x="24428" y="62159"/>
                  </a:cubicBezTo>
                  <a:cubicBezTo>
                    <a:pt x="24566" y="61538"/>
                    <a:pt x="24931" y="60991"/>
                    <a:pt x="25451" y="60624"/>
                  </a:cubicBezTo>
                  <a:cubicBezTo>
                    <a:pt x="26029" y="60292"/>
                    <a:pt x="26445" y="59737"/>
                    <a:pt x="26602" y="59089"/>
                  </a:cubicBezTo>
                  <a:cubicBezTo>
                    <a:pt x="26603" y="57682"/>
                    <a:pt x="26603" y="56659"/>
                    <a:pt x="25580" y="56275"/>
                  </a:cubicBezTo>
                  <a:lnTo>
                    <a:pt x="25580" y="56275"/>
                  </a:lnTo>
                  <a:lnTo>
                    <a:pt x="24940" y="56275"/>
                  </a:lnTo>
                  <a:lnTo>
                    <a:pt x="24940" y="56275"/>
                  </a:lnTo>
                  <a:lnTo>
                    <a:pt x="23405" y="55636"/>
                  </a:lnTo>
                  <a:lnTo>
                    <a:pt x="21871" y="55636"/>
                  </a:lnTo>
                  <a:lnTo>
                    <a:pt x="21231" y="55636"/>
                  </a:lnTo>
                  <a:lnTo>
                    <a:pt x="20463" y="55636"/>
                  </a:lnTo>
                  <a:lnTo>
                    <a:pt x="18161" y="55636"/>
                  </a:lnTo>
                  <a:lnTo>
                    <a:pt x="18161" y="54485"/>
                  </a:lnTo>
                  <a:lnTo>
                    <a:pt x="18161" y="54485"/>
                  </a:lnTo>
                  <a:lnTo>
                    <a:pt x="18161" y="54485"/>
                  </a:lnTo>
                  <a:lnTo>
                    <a:pt x="18161" y="54485"/>
                  </a:lnTo>
                  <a:cubicBezTo>
                    <a:pt x="17578" y="54307"/>
                    <a:pt x="16955" y="54307"/>
                    <a:pt x="16371" y="54485"/>
                  </a:cubicBezTo>
                  <a:cubicBezTo>
                    <a:pt x="15780" y="54602"/>
                    <a:pt x="15171" y="54602"/>
                    <a:pt x="14580" y="54485"/>
                  </a:cubicBezTo>
                  <a:cubicBezTo>
                    <a:pt x="14580" y="54485"/>
                    <a:pt x="13813" y="54485"/>
                    <a:pt x="13813" y="54485"/>
                  </a:cubicBezTo>
                  <a:lnTo>
                    <a:pt x="12918" y="53845"/>
                  </a:lnTo>
                  <a:lnTo>
                    <a:pt x="12278" y="53845"/>
                  </a:lnTo>
                  <a:lnTo>
                    <a:pt x="11127" y="53845"/>
                  </a:lnTo>
                  <a:lnTo>
                    <a:pt x="9976" y="54613"/>
                  </a:lnTo>
                  <a:cubicBezTo>
                    <a:pt x="10019" y="54359"/>
                    <a:pt x="10019" y="54099"/>
                    <a:pt x="9976" y="53845"/>
                  </a:cubicBezTo>
                  <a:cubicBezTo>
                    <a:pt x="9957" y="53547"/>
                    <a:pt x="9957" y="53248"/>
                    <a:pt x="9976" y="52950"/>
                  </a:cubicBezTo>
                  <a:lnTo>
                    <a:pt x="10871" y="52183"/>
                  </a:lnTo>
                  <a:cubicBezTo>
                    <a:pt x="11215" y="51972"/>
                    <a:pt x="11483" y="51659"/>
                    <a:pt x="11638" y="51287"/>
                  </a:cubicBezTo>
                  <a:lnTo>
                    <a:pt x="11638" y="51287"/>
                  </a:lnTo>
                  <a:cubicBezTo>
                    <a:pt x="11638" y="50520"/>
                    <a:pt x="11638" y="50008"/>
                    <a:pt x="11638" y="49880"/>
                  </a:cubicBezTo>
                  <a:cubicBezTo>
                    <a:pt x="11331" y="49666"/>
                    <a:pt x="10923" y="49666"/>
                    <a:pt x="10615" y="49880"/>
                  </a:cubicBezTo>
                  <a:lnTo>
                    <a:pt x="10615" y="51031"/>
                  </a:lnTo>
                  <a:cubicBezTo>
                    <a:pt x="10019" y="51031"/>
                    <a:pt x="10019" y="50520"/>
                    <a:pt x="10615" y="49497"/>
                  </a:cubicBezTo>
                  <a:cubicBezTo>
                    <a:pt x="10615" y="48729"/>
                    <a:pt x="11255" y="48218"/>
                    <a:pt x="10615" y="47962"/>
                  </a:cubicBezTo>
                  <a:lnTo>
                    <a:pt x="10615" y="47962"/>
                  </a:lnTo>
                  <a:lnTo>
                    <a:pt x="9848" y="47962"/>
                  </a:lnTo>
                  <a:cubicBezTo>
                    <a:pt x="9600" y="48050"/>
                    <a:pt x="9329" y="48050"/>
                    <a:pt x="9081" y="47962"/>
                  </a:cubicBezTo>
                  <a:cubicBezTo>
                    <a:pt x="8943" y="47679"/>
                    <a:pt x="8943" y="47349"/>
                    <a:pt x="9081" y="47067"/>
                  </a:cubicBezTo>
                  <a:cubicBezTo>
                    <a:pt x="9057" y="46726"/>
                    <a:pt x="9057" y="46384"/>
                    <a:pt x="9081" y="46043"/>
                  </a:cubicBezTo>
                  <a:cubicBezTo>
                    <a:pt x="9339" y="45733"/>
                    <a:pt x="9554" y="45389"/>
                    <a:pt x="9720" y="45020"/>
                  </a:cubicBezTo>
                  <a:lnTo>
                    <a:pt x="9720" y="45020"/>
                  </a:lnTo>
                  <a:cubicBezTo>
                    <a:pt x="9720" y="45020"/>
                    <a:pt x="9720" y="45020"/>
                    <a:pt x="9720" y="45020"/>
                  </a:cubicBezTo>
                  <a:lnTo>
                    <a:pt x="9720" y="45020"/>
                  </a:lnTo>
                  <a:cubicBezTo>
                    <a:pt x="9314" y="44834"/>
                    <a:pt x="8847" y="44834"/>
                    <a:pt x="8441" y="45020"/>
                  </a:cubicBezTo>
                  <a:lnTo>
                    <a:pt x="7674" y="45020"/>
                  </a:lnTo>
                  <a:lnTo>
                    <a:pt x="7674" y="45660"/>
                  </a:lnTo>
                  <a:lnTo>
                    <a:pt x="6523" y="45660"/>
                  </a:lnTo>
                  <a:lnTo>
                    <a:pt x="6523" y="44509"/>
                  </a:lnTo>
                  <a:cubicBezTo>
                    <a:pt x="6564" y="44298"/>
                    <a:pt x="6564" y="44080"/>
                    <a:pt x="6523" y="43869"/>
                  </a:cubicBezTo>
                  <a:cubicBezTo>
                    <a:pt x="6523" y="43869"/>
                    <a:pt x="6523" y="43230"/>
                    <a:pt x="7546" y="42974"/>
                  </a:cubicBezTo>
                  <a:lnTo>
                    <a:pt x="7546" y="42974"/>
                  </a:lnTo>
                  <a:cubicBezTo>
                    <a:pt x="7654" y="42685"/>
                    <a:pt x="7654" y="42367"/>
                    <a:pt x="7546" y="42079"/>
                  </a:cubicBezTo>
                  <a:cubicBezTo>
                    <a:pt x="7546" y="42079"/>
                    <a:pt x="7546" y="41311"/>
                    <a:pt x="7546" y="41183"/>
                  </a:cubicBezTo>
                  <a:lnTo>
                    <a:pt x="6011" y="41183"/>
                  </a:lnTo>
                  <a:cubicBezTo>
                    <a:pt x="6054" y="40930"/>
                    <a:pt x="6054" y="40670"/>
                    <a:pt x="6011" y="40416"/>
                  </a:cubicBezTo>
                  <a:cubicBezTo>
                    <a:pt x="6011" y="40416"/>
                    <a:pt x="6011" y="39649"/>
                    <a:pt x="6011" y="39649"/>
                  </a:cubicBezTo>
                  <a:lnTo>
                    <a:pt x="6011" y="39649"/>
                  </a:lnTo>
                  <a:lnTo>
                    <a:pt x="6011" y="39649"/>
                  </a:lnTo>
                  <a:lnTo>
                    <a:pt x="6011" y="39649"/>
                  </a:lnTo>
                  <a:cubicBezTo>
                    <a:pt x="5918" y="39851"/>
                    <a:pt x="5918" y="40085"/>
                    <a:pt x="6011" y="40288"/>
                  </a:cubicBezTo>
                  <a:cubicBezTo>
                    <a:pt x="6011" y="40288"/>
                    <a:pt x="6011" y="41183"/>
                    <a:pt x="6011" y="41311"/>
                  </a:cubicBezTo>
                  <a:lnTo>
                    <a:pt x="6779" y="41311"/>
                  </a:lnTo>
                  <a:lnTo>
                    <a:pt x="7546" y="41311"/>
                  </a:lnTo>
                  <a:cubicBezTo>
                    <a:pt x="7683" y="41594"/>
                    <a:pt x="7683" y="41924"/>
                    <a:pt x="7546" y="42207"/>
                  </a:cubicBezTo>
                  <a:lnTo>
                    <a:pt x="4092" y="41055"/>
                  </a:lnTo>
                  <a:cubicBezTo>
                    <a:pt x="4317" y="40261"/>
                    <a:pt x="4317" y="39420"/>
                    <a:pt x="4092" y="38625"/>
                  </a:cubicBezTo>
                  <a:cubicBezTo>
                    <a:pt x="4242" y="38125"/>
                    <a:pt x="4242" y="37591"/>
                    <a:pt x="4092" y="37091"/>
                  </a:cubicBezTo>
                  <a:lnTo>
                    <a:pt x="4092" y="36067"/>
                  </a:lnTo>
                  <a:cubicBezTo>
                    <a:pt x="3888" y="35666"/>
                    <a:pt x="3888" y="35190"/>
                    <a:pt x="4092" y="34788"/>
                  </a:cubicBezTo>
                  <a:lnTo>
                    <a:pt x="4092" y="34788"/>
                  </a:lnTo>
                  <a:cubicBezTo>
                    <a:pt x="4092" y="34788"/>
                    <a:pt x="4092" y="34788"/>
                    <a:pt x="4092" y="34788"/>
                  </a:cubicBezTo>
                  <a:lnTo>
                    <a:pt x="4092" y="34788"/>
                  </a:lnTo>
                  <a:lnTo>
                    <a:pt x="4092" y="34788"/>
                  </a:lnTo>
                  <a:cubicBezTo>
                    <a:pt x="4298" y="34432"/>
                    <a:pt x="4298" y="33994"/>
                    <a:pt x="4092" y="33637"/>
                  </a:cubicBezTo>
                  <a:cubicBezTo>
                    <a:pt x="3864" y="33242"/>
                    <a:pt x="3864" y="32754"/>
                    <a:pt x="4092" y="32358"/>
                  </a:cubicBezTo>
                  <a:lnTo>
                    <a:pt x="4092" y="32358"/>
                  </a:lnTo>
                  <a:lnTo>
                    <a:pt x="4092" y="32358"/>
                  </a:lnTo>
                  <a:lnTo>
                    <a:pt x="4092" y="32358"/>
                  </a:lnTo>
                  <a:lnTo>
                    <a:pt x="4092" y="32358"/>
                  </a:lnTo>
                  <a:cubicBezTo>
                    <a:pt x="4174" y="32066"/>
                    <a:pt x="4174" y="31756"/>
                    <a:pt x="4092" y="31463"/>
                  </a:cubicBezTo>
                  <a:cubicBezTo>
                    <a:pt x="4092" y="31463"/>
                    <a:pt x="4092" y="30824"/>
                    <a:pt x="4092" y="30696"/>
                  </a:cubicBezTo>
                  <a:cubicBezTo>
                    <a:pt x="4092" y="30568"/>
                    <a:pt x="4092" y="30696"/>
                    <a:pt x="4092" y="30696"/>
                  </a:cubicBezTo>
                  <a:lnTo>
                    <a:pt x="4092" y="30696"/>
                  </a:lnTo>
                  <a:cubicBezTo>
                    <a:pt x="4092" y="30056"/>
                    <a:pt x="4732" y="29672"/>
                    <a:pt x="5244" y="29672"/>
                  </a:cubicBezTo>
                  <a:lnTo>
                    <a:pt x="1023" y="29672"/>
                  </a:lnTo>
                  <a:lnTo>
                    <a:pt x="2941" y="29672"/>
                  </a:lnTo>
                  <a:cubicBezTo>
                    <a:pt x="3383" y="29900"/>
                    <a:pt x="3907" y="29900"/>
                    <a:pt x="4348" y="29672"/>
                  </a:cubicBezTo>
                  <a:cubicBezTo>
                    <a:pt x="4380" y="29229"/>
                    <a:pt x="4122" y="28815"/>
                    <a:pt x="3709" y="28649"/>
                  </a:cubicBezTo>
                  <a:lnTo>
                    <a:pt x="3709" y="28649"/>
                  </a:lnTo>
                  <a:cubicBezTo>
                    <a:pt x="3709" y="28649"/>
                    <a:pt x="3709" y="28649"/>
                    <a:pt x="2814" y="28649"/>
                  </a:cubicBezTo>
                  <a:lnTo>
                    <a:pt x="1918" y="28649"/>
                  </a:lnTo>
                  <a:lnTo>
                    <a:pt x="1023" y="28649"/>
                  </a:lnTo>
                  <a:lnTo>
                    <a:pt x="1023" y="28649"/>
                  </a:lnTo>
                  <a:lnTo>
                    <a:pt x="0" y="28649"/>
                  </a:lnTo>
                  <a:lnTo>
                    <a:pt x="0" y="28649"/>
                  </a:lnTo>
                  <a:lnTo>
                    <a:pt x="0" y="28010"/>
                  </a:lnTo>
                  <a:cubicBezTo>
                    <a:pt x="210" y="27388"/>
                    <a:pt x="613" y="26851"/>
                    <a:pt x="1151" y="26475"/>
                  </a:cubicBezTo>
                  <a:cubicBezTo>
                    <a:pt x="1724" y="25990"/>
                    <a:pt x="2372" y="25601"/>
                    <a:pt x="3069" y="25324"/>
                  </a:cubicBezTo>
                  <a:lnTo>
                    <a:pt x="4860" y="24173"/>
                  </a:lnTo>
                  <a:cubicBezTo>
                    <a:pt x="4860" y="24173"/>
                    <a:pt x="5755" y="24173"/>
                    <a:pt x="5755" y="23277"/>
                  </a:cubicBezTo>
                  <a:cubicBezTo>
                    <a:pt x="6012" y="22620"/>
                    <a:pt x="6012" y="21889"/>
                    <a:pt x="5755" y="21231"/>
                  </a:cubicBezTo>
                  <a:cubicBezTo>
                    <a:pt x="5569" y="20649"/>
                    <a:pt x="5569" y="20023"/>
                    <a:pt x="5755" y="19440"/>
                  </a:cubicBezTo>
                  <a:cubicBezTo>
                    <a:pt x="6012" y="18696"/>
                    <a:pt x="6568" y="18093"/>
                    <a:pt x="7290" y="17778"/>
                  </a:cubicBezTo>
                  <a:cubicBezTo>
                    <a:pt x="8151" y="17301"/>
                    <a:pt x="8860" y="16592"/>
                    <a:pt x="9336" y="15731"/>
                  </a:cubicBezTo>
                  <a:lnTo>
                    <a:pt x="10104" y="13685"/>
                  </a:lnTo>
                  <a:cubicBezTo>
                    <a:pt x="10104" y="13685"/>
                    <a:pt x="10104" y="13685"/>
                    <a:pt x="10104" y="13685"/>
                  </a:cubicBezTo>
                  <a:lnTo>
                    <a:pt x="10104" y="13685"/>
                  </a:lnTo>
                  <a:cubicBezTo>
                    <a:pt x="10352" y="13773"/>
                    <a:pt x="10623" y="13773"/>
                    <a:pt x="10871" y="13685"/>
                  </a:cubicBezTo>
                  <a:cubicBezTo>
                    <a:pt x="11207" y="13265"/>
                    <a:pt x="11467" y="12788"/>
                    <a:pt x="11638" y="12278"/>
                  </a:cubicBezTo>
                  <a:lnTo>
                    <a:pt x="12534" y="12278"/>
                  </a:lnTo>
                  <a:lnTo>
                    <a:pt x="11638" y="14964"/>
                  </a:lnTo>
                  <a:lnTo>
                    <a:pt x="12790" y="14964"/>
                  </a:lnTo>
                  <a:cubicBezTo>
                    <a:pt x="12790" y="14964"/>
                    <a:pt x="13685" y="14964"/>
                    <a:pt x="13941" y="14964"/>
                  </a:cubicBezTo>
                  <a:cubicBezTo>
                    <a:pt x="14484" y="15248"/>
                    <a:pt x="14962" y="15639"/>
                    <a:pt x="15348" y="16115"/>
                  </a:cubicBezTo>
                  <a:lnTo>
                    <a:pt x="16371" y="17011"/>
                  </a:lnTo>
                  <a:cubicBezTo>
                    <a:pt x="16371" y="17011"/>
                    <a:pt x="16371" y="17011"/>
                    <a:pt x="17010" y="17011"/>
                  </a:cubicBezTo>
                  <a:cubicBezTo>
                    <a:pt x="17650" y="17011"/>
                    <a:pt x="17010" y="17011"/>
                    <a:pt x="17010" y="17011"/>
                  </a:cubicBezTo>
                  <a:lnTo>
                    <a:pt x="17010" y="17011"/>
                  </a:lnTo>
                  <a:cubicBezTo>
                    <a:pt x="17010" y="17011"/>
                    <a:pt x="16371" y="15987"/>
                    <a:pt x="15987" y="15092"/>
                  </a:cubicBezTo>
                  <a:cubicBezTo>
                    <a:pt x="15604" y="14197"/>
                    <a:pt x="14964" y="13685"/>
                    <a:pt x="14325" y="13557"/>
                  </a:cubicBezTo>
                  <a:lnTo>
                    <a:pt x="14325" y="11767"/>
                  </a:lnTo>
                  <a:lnTo>
                    <a:pt x="14964" y="11767"/>
                  </a:lnTo>
                  <a:lnTo>
                    <a:pt x="14964" y="11767"/>
                  </a:lnTo>
                  <a:lnTo>
                    <a:pt x="14964" y="11767"/>
                  </a:lnTo>
                  <a:lnTo>
                    <a:pt x="14964" y="11767"/>
                  </a:lnTo>
                  <a:lnTo>
                    <a:pt x="14964" y="11767"/>
                  </a:lnTo>
                  <a:lnTo>
                    <a:pt x="14964" y="11767"/>
                  </a:lnTo>
                  <a:cubicBezTo>
                    <a:pt x="14893" y="12362"/>
                    <a:pt x="14893" y="12963"/>
                    <a:pt x="14964" y="13557"/>
                  </a:cubicBezTo>
                  <a:cubicBezTo>
                    <a:pt x="14990" y="14266"/>
                    <a:pt x="15261" y="14944"/>
                    <a:pt x="15731" y="15476"/>
                  </a:cubicBezTo>
                  <a:lnTo>
                    <a:pt x="16882" y="15476"/>
                  </a:lnTo>
                  <a:lnTo>
                    <a:pt x="18417" y="10999"/>
                  </a:lnTo>
                  <a:cubicBezTo>
                    <a:pt x="17904" y="10484"/>
                    <a:pt x="17434" y="9928"/>
                    <a:pt x="17010" y="9337"/>
                  </a:cubicBezTo>
                  <a:cubicBezTo>
                    <a:pt x="16371" y="8441"/>
                    <a:pt x="15987" y="7930"/>
                    <a:pt x="16115" y="7674"/>
                  </a:cubicBezTo>
                  <a:lnTo>
                    <a:pt x="16115" y="7674"/>
                  </a:lnTo>
                  <a:cubicBezTo>
                    <a:pt x="16768" y="7031"/>
                    <a:pt x="17498" y="6473"/>
                    <a:pt x="18289" y="6011"/>
                  </a:cubicBezTo>
                  <a:cubicBezTo>
                    <a:pt x="18289" y="6011"/>
                    <a:pt x="19696" y="6011"/>
                    <a:pt x="20847" y="6011"/>
                  </a:cubicBezTo>
                  <a:lnTo>
                    <a:pt x="21743" y="6011"/>
                  </a:lnTo>
                  <a:cubicBezTo>
                    <a:pt x="21811" y="6219"/>
                    <a:pt x="21811" y="6443"/>
                    <a:pt x="21743" y="6651"/>
                  </a:cubicBezTo>
                  <a:lnTo>
                    <a:pt x="21743" y="6651"/>
                  </a:lnTo>
                  <a:cubicBezTo>
                    <a:pt x="22140" y="6481"/>
                    <a:pt x="22492" y="6218"/>
                    <a:pt x="22766" y="5883"/>
                  </a:cubicBezTo>
                  <a:lnTo>
                    <a:pt x="24556" y="4349"/>
                  </a:lnTo>
                  <a:lnTo>
                    <a:pt x="26219" y="2942"/>
                  </a:lnTo>
                  <a:cubicBezTo>
                    <a:pt x="26621" y="2737"/>
                    <a:pt x="27097" y="2737"/>
                    <a:pt x="27498" y="2942"/>
                  </a:cubicBezTo>
                  <a:cubicBezTo>
                    <a:pt x="27472" y="3367"/>
                    <a:pt x="27472" y="3795"/>
                    <a:pt x="27498" y="4221"/>
                  </a:cubicBezTo>
                  <a:cubicBezTo>
                    <a:pt x="27498" y="4988"/>
                    <a:pt x="26858" y="5755"/>
                    <a:pt x="26603" y="6651"/>
                  </a:cubicBezTo>
                  <a:cubicBezTo>
                    <a:pt x="26208" y="7437"/>
                    <a:pt x="25866" y="8249"/>
                    <a:pt x="25580" y="9081"/>
                  </a:cubicBezTo>
                  <a:cubicBezTo>
                    <a:pt x="25500" y="9503"/>
                    <a:pt x="25500" y="9937"/>
                    <a:pt x="25580" y="10360"/>
                  </a:cubicBezTo>
                  <a:cubicBezTo>
                    <a:pt x="25580" y="10360"/>
                    <a:pt x="25580" y="10360"/>
                    <a:pt x="24940" y="10360"/>
                  </a:cubicBezTo>
                  <a:lnTo>
                    <a:pt x="24301" y="10360"/>
                  </a:lnTo>
                  <a:cubicBezTo>
                    <a:pt x="24301" y="10360"/>
                    <a:pt x="24301" y="10360"/>
                    <a:pt x="23405" y="10360"/>
                  </a:cubicBezTo>
                  <a:cubicBezTo>
                    <a:pt x="23227" y="10605"/>
                    <a:pt x="23011" y="10820"/>
                    <a:pt x="22766" y="10999"/>
                  </a:cubicBezTo>
                  <a:cubicBezTo>
                    <a:pt x="22766" y="10999"/>
                    <a:pt x="22766" y="10999"/>
                    <a:pt x="22766" y="10999"/>
                  </a:cubicBezTo>
                  <a:lnTo>
                    <a:pt x="22766" y="10999"/>
                  </a:lnTo>
                  <a:lnTo>
                    <a:pt x="25580" y="12023"/>
                  </a:lnTo>
                  <a:lnTo>
                    <a:pt x="25580" y="12023"/>
                  </a:lnTo>
                  <a:lnTo>
                    <a:pt x="25580" y="12023"/>
                  </a:lnTo>
                  <a:cubicBezTo>
                    <a:pt x="25580" y="12023"/>
                    <a:pt x="25580" y="12023"/>
                    <a:pt x="25580" y="12023"/>
                  </a:cubicBezTo>
                  <a:cubicBezTo>
                    <a:pt x="25580" y="12023"/>
                    <a:pt x="25580" y="12023"/>
                    <a:pt x="25580" y="12023"/>
                  </a:cubicBezTo>
                  <a:lnTo>
                    <a:pt x="27242" y="13174"/>
                  </a:lnTo>
                  <a:lnTo>
                    <a:pt x="27242" y="12278"/>
                  </a:lnTo>
                  <a:lnTo>
                    <a:pt x="28394" y="9081"/>
                  </a:lnTo>
                  <a:lnTo>
                    <a:pt x="30184" y="9081"/>
                  </a:lnTo>
                  <a:lnTo>
                    <a:pt x="31207" y="10488"/>
                  </a:lnTo>
                  <a:cubicBezTo>
                    <a:pt x="31532" y="10718"/>
                    <a:pt x="31796" y="11026"/>
                    <a:pt x="31974" y="11383"/>
                  </a:cubicBezTo>
                  <a:lnTo>
                    <a:pt x="31975" y="11383"/>
                  </a:lnTo>
                  <a:lnTo>
                    <a:pt x="31975" y="10616"/>
                  </a:lnTo>
                  <a:cubicBezTo>
                    <a:pt x="32027" y="10148"/>
                    <a:pt x="32027" y="9676"/>
                    <a:pt x="31975" y="9209"/>
                  </a:cubicBezTo>
                  <a:cubicBezTo>
                    <a:pt x="32048" y="8700"/>
                    <a:pt x="32048" y="8183"/>
                    <a:pt x="31975" y="7674"/>
                  </a:cubicBezTo>
                  <a:cubicBezTo>
                    <a:pt x="31975" y="7674"/>
                    <a:pt x="31975" y="7674"/>
                    <a:pt x="31975" y="7674"/>
                  </a:cubicBezTo>
                  <a:cubicBezTo>
                    <a:pt x="31975" y="7674"/>
                    <a:pt x="31975" y="7674"/>
                    <a:pt x="32614" y="7674"/>
                  </a:cubicBezTo>
                  <a:lnTo>
                    <a:pt x="32614" y="7674"/>
                  </a:lnTo>
                  <a:lnTo>
                    <a:pt x="33253" y="7674"/>
                  </a:lnTo>
                  <a:cubicBezTo>
                    <a:pt x="33253" y="7674"/>
                    <a:pt x="33253" y="6906"/>
                    <a:pt x="34149" y="5883"/>
                  </a:cubicBezTo>
                  <a:cubicBezTo>
                    <a:pt x="34270" y="5336"/>
                    <a:pt x="34270" y="4768"/>
                    <a:pt x="34149" y="4220"/>
                  </a:cubicBezTo>
                  <a:cubicBezTo>
                    <a:pt x="33932" y="3512"/>
                    <a:pt x="33932" y="2755"/>
                    <a:pt x="34149" y="2046"/>
                  </a:cubicBezTo>
                  <a:cubicBezTo>
                    <a:pt x="34149" y="2046"/>
                    <a:pt x="34149" y="2046"/>
                    <a:pt x="34916" y="2046"/>
                  </a:cubicBezTo>
                  <a:cubicBezTo>
                    <a:pt x="35683" y="2046"/>
                    <a:pt x="35683" y="2686"/>
                    <a:pt x="35811" y="2046"/>
                  </a:cubicBezTo>
                  <a:cubicBezTo>
                    <a:pt x="35940" y="1407"/>
                    <a:pt x="35811" y="2046"/>
                    <a:pt x="35811" y="2046"/>
                  </a:cubicBezTo>
                  <a:lnTo>
                    <a:pt x="35811" y="2046"/>
                  </a:lnTo>
                  <a:lnTo>
                    <a:pt x="35811" y="2046"/>
                  </a:lnTo>
                  <a:cubicBezTo>
                    <a:pt x="35811" y="2046"/>
                    <a:pt x="35811" y="2046"/>
                    <a:pt x="35811" y="2046"/>
                  </a:cubicBezTo>
                  <a:lnTo>
                    <a:pt x="37346" y="1407"/>
                  </a:lnTo>
                  <a:cubicBezTo>
                    <a:pt x="37969" y="1202"/>
                    <a:pt x="38642" y="1202"/>
                    <a:pt x="39265" y="1407"/>
                  </a:cubicBezTo>
                  <a:lnTo>
                    <a:pt x="42078" y="1407"/>
                  </a:lnTo>
                  <a:lnTo>
                    <a:pt x="42078" y="1407"/>
                  </a:lnTo>
                  <a:lnTo>
                    <a:pt x="43357" y="2174"/>
                  </a:lnTo>
                  <a:lnTo>
                    <a:pt x="45148" y="3197"/>
                  </a:lnTo>
                  <a:cubicBezTo>
                    <a:pt x="45148" y="3197"/>
                    <a:pt x="45148" y="3197"/>
                    <a:pt x="45148" y="3197"/>
                  </a:cubicBezTo>
                  <a:lnTo>
                    <a:pt x="44253" y="3197"/>
                  </a:lnTo>
                  <a:lnTo>
                    <a:pt x="43357" y="3197"/>
                  </a:lnTo>
                  <a:cubicBezTo>
                    <a:pt x="43357" y="3197"/>
                    <a:pt x="43357" y="3197"/>
                    <a:pt x="43357" y="3197"/>
                  </a:cubicBezTo>
                  <a:cubicBezTo>
                    <a:pt x="43940" y="3383"/>
                    <a:pt x="44566" y="3383"/>
                    <a:pt x="45148" y="3197"/>
                  </a:cubicBezTo>
                  <a:cubicBezTo>
                    <a:pt x="45753" y="3005"/>
                    <a:pt x="46317" y="2701"/>
                    <a:pt x="46811" y="2302"/>
                  </a:cubicBezTo>
                  <a:lnTo>
                    <a:pt x="48218" y="1407"/>
                  </a:lnTo>
                  <a:cubicBezTo>
                    <a:pt x="48667" y="1215"/>
                    <a:pt x="49175" y="1215"/>
                    <a:pt x="49624" y="1407"/>
                  </a:cubicBezTo>
                  <a:cubicBezTo>
                    <a:pt x="49933" y="1565"/>
                    <a:pt x="50163" y="1842"/>
                    <a:pt x="50264" y="2174"/>
                  </a:cubicBezTo>
                  <a:cubicBezTo>
                    <a:pt x="50531" y="2662"/>
                    <a:pt x="50745" y="3176"/>
                    <a:pt x="50903" y="3709"/>
                  </a:cubicBezTo>
                  <a:lnTo>
                    <a:pt x="51671" y="5116"/>
                  </a:lnTo>
                  <a:cubicBezTo>
                    <a:pt x="51818" y="5492"/>
                    <a:pt x="52089" y="5808"/>
                    <a:pt x="52438" y="6011"/>
                  </a:cubicBezTo>
                  <a:lnTo>
                    <a:pt x="52438" y="6011"/>
                  </a:lnTo>
                  <a:lnTo>
                    <a:pt x="53078" y="5244"/>
                  </a:lnTo>
                  <a:cubicBezTo>
                    <a:pt x="53166" y="4996"/>
                    <a:pt x="53166" y="4725"/>
                    <a:pt x="53078" y="4477"/>
                  </a:cubicBezTo>
                  <a:cubicBezTo>
                    <a:pt x="53078" y="4476"/>
                    <a:pt x="53078" y="4476"/>
                    <a:pt x="53078" y="4476"/>
                  </a:cubicBezTo>
                  <a:lnTo>
                    <a:pt x="53078" y="4476"/>
                  </a:lnTo>
                  <a:cubicBezTo>
                    <a:pt x="53078" y="4476"/>
                    <a:pt x="53078" y="4476"/>
                    <a:pt x="53078" y="3453"/>
                  </a:cubicBezTo>
                  <a:cubicBezTo>
                    <a:pt x="53078" y="2430"/>
                    <a:pt x="53078" y="3453"/>
                    <a:pt x="53845" y="3453"/>
                  </a:cubicBezTo>
                  <a:lnTo>
                    <a:pt x="54996" y="3453"/>
                  </a:lnTo>
                  <a:lnTo>
                    <a:pt x="55892" y="4093"/>
                  </a:lnTo>
                  <a:lnTo>
                    <a:pt x="55892" y="4093"/>
                  </a:lnTo>
                  <a:lnTo>
                    <a:pt x="57682" y="7930"/>
                  </a:lnTo>
                  <a:cubicBezTo>
                    <a:pt x="57682" y="7930"/>
                    <a:pt x="57682" y="7930"/>
                    <a:pt x="57682" y="7930"/>
                  </a:cubicBezTo>
                  <a:lnTo>
                    <a:pt x="58322" y="7930"/>
                  </a:lnTo>
                  <a:lnTo>
                    <a:pt x="58961" y="7162"/>
                  </a:lnTo>
                  <a:lnTo>
                    <a:pt x="59600" y="7162"/>
                  </a:lnTo>
                  <a:lnTo>
                    <a:pt x="60752" y="7930"/>
                  </a:lnTo>
                  <a:lnTo>
                    <a:pt x="62031" y="8569"/>
                  </a:lnTo>
                  <a:cubicBezTo>
                    <a:pt x="61969" y="9079"/>
                    <a:pt x="61969" y="9594"/>
                    <a:pt x="62031" y="10104"/>
                  </a:cubicBezTo>
                  <a:cubicBezTo>
                    <a:pt x="62031" y="10999"/>
                    <a:pt x="62031" y="11511"/>
                    <a:pt x="62031" y="11767"/>
                  </a:cubicBezTo>
                  <a:cubicBezTo>
                    <a:pt x="62031" y="12023"/>
                    <a:pt x="62031" y="11767"/>
                    <a:pt x="62031" y="11767"/>
                  </a:cubicBezTo>
                  <a:lnTo>
                    <a:pt x="62031" y="11767"/>
                  </a:lnTo>
                  <a:lnTo>
                    <a:pt x="62031" y="11767"/>
                  </a:lnTo>
                  <a:lnTo>
                    <a:pt x="62031" y="11767"/>
                  </a:lnTo>
                  <a:lnTo>
                    <a:pt x="63949" y="6523"/>
                  </a:lnTo>
                  <a:lnTo>
                    <a:pt x="63949" y="7290"/>
                  </a:lnTo>
                  <a:lnTo>
                    <a:pt x="63182" y="14964"/>
                  </a:lnTo>
                  <a:lnTo>
                    <a:pt x="67019" y="13557"/>
                  </a:lnTo>
                  <a:lnTo>
                    <a:pt x="67019" y="13557"/>
                  </a:lnTo>
                  <a:cubicBezTo>
                    <a:pt x="67019" y="13557"/>
                    <a:pt x="67019" y="12790"/>
                    <a:pt x="66251" y="12534"/>
                  </a:cubicBezTo>
                  <a:cubicBezTo>
                    <a:pt x="65484" y="12278"/>
                    <a:pt x="65228" y="12534"/>
                    <a:pt x="65228" y="11383"/>
                  </a:cubicBezTo>
                  <a:cubicBezTo>
                    <a:pt x="65228" y="10232"/>
                    <a:pt x="65995" y="11383"/>
                    <a:pt x="66635" y="11383"/>
                  </a:cubicBezTo>
                  <a:lnTo>
                    <a:pt x="67786" y="11383"/>
                  </a:lnTo>
                  <a:lnTo>
                    <a:pt x="69065" y="11383"/>
                  </a:lnTo>
                  <a:cubicBezTo>
                    <a:pt x="69022" y="11723"/>
                    <a:pt x="69022" y="12066"/>
                    <a:pt x="69065" y="12406"/>
                  </a:cubicBezTo>
                  <a:lnTo>
                    <a:pt x="69065" y="14069"/>
                  </a:lnTo>
                  <a:cubicBezTo>
                    <a:pt x="68830" y="14501"/>
                    <a:pt x="68474" y="14856"/>
                    <a:pt x="68042" y="15092"/>
                  </a:cubicBezTo>
                  <a:cubicBezTo>
                    <a:pt x="67618" y="15422"/>
                    <a:pt x="67143" y="15681"/>
                    <a:pt x="66636" y="15859"/>
                  </a:cubicBezTo>
                  <a:cubicBezTo>
                    <a:pt x="66635" y="15859"/>
                    <a:pt x="67403" y="15859"/>
                    <a:pt x="67531" y="15859"/>
                  </a:cubicBezTo>
                  <a:cubicBezTo>
                    <a:pt x="67646" y="16102"/>
                    <a:pt x="67646" y="16384"/>
                    <a:pt x="67531" y="16627"/>
                  </a:cubicBezTo>
                  <a:cubicBezTo>
                    <a:pt x="67593" y="16965"/>
                    <a:pt x="67593" y="17312"/>
                    <a:pt x="67531" y="17650"/>
                  </a:cubicBezTo>
                  <a:cubicBezTo>
                    <a:pt x="67531" y="17650"/>
                    <a:pt x="67531" y="17650"/>
                    <a:pt x="67531" y="17650"/>
                  </a:cubicBezTo>
                  <a:lnTo>
                    <a:pt x="68809" y="17650"/>
                  </a:lnTo>
                  <a:cubicBezTo>
                    <a:pt x="68809" y="17650"/>
                    <a:pt x="68809" y="17650"/>
                    <a:pt x="68809" y="17650"/>
                  </a:cubicBezTo>
                  <a:cubicBezTo>
                    <a:pt x="68773" y="17904"/>
                    <a:pt x="68773" y="18163"/>
                    <a:pt x="68809" y="18417"/>
                  </a:cubicBezTo>
                  <a:lnTo>
                    <a:pt x="69577" y="19185"/>
                  </a:lnTo>
                  <a:cubicBezTo>
                    <a:pt x="69529" y="19653"/>
                    <a:pt x="69529" y="20124"/>
                    <a:pt x="69577" y="20592"/>
                  </a:cubicBezTo>
                  <a:cubicBezTo>
                    <a:pt x="69577" y="21359"/>
                    <a:pt x="69577" y="21743"/>
                    <a:pt x="69577" y="21999"/>
                  </a:cubicBezTo>
                  <a:lnTo>
                    <a:pt x="68042" y="26091"/>
                  </a:lnTo>
                  <a:cubicBezTo>
                    <a:pt x="68042" y="26091"/>
                    <a:pt x="68042" y="26859"/>
                    <a:pt x="68042" y="26987"/>
                  </a:cubicBezTo>
                  <a:cubicBezTo>
                    <a:pt x="68251" y="27041"/>
                    <a:pt x="68472" y="27041"/>
                    <a:pt x="68681" y="26987"/>
                  </a:cubicBezTo>
                  <a:lnTo>
                    <a:pt x="69449" y="27626"/>
                  </a:lnTo>
                  <a:cubicBezTo>
                    <a:pt x="69537" y="27874"/>
                    <a:pt x="69537" y="28145"/>
                    <a:pt x="69449" y="28394"/>
                  </a:cubicBezTo>
                  <a:lnTo>
                    <a:pt x="69449" y="28394"/>
                  </a:lnTo>
                  <a:lnTo>
                    <a:pt x="69449" y="28394"/>
                  </a:lnTo>
                  <a:lnTo>
                    <a:pt x="69449" y="28394"/>
                  </a:lnTo>
                  <a:lnTo>
                    <a:pt x="67658" y="26603"/>
                  </a:lnTo>
                  <a:cubicBezTo>
                    <a:pt x="67048" y="26098"/>
                    <a:pt x="66529" y="25493"/>
                    <a:pt x="66123" y="24812"/>
                  </a:cubicBezTo>
                  <a:cubicBezTo>
                    <a:pt x="66123" y="24812"/>
                    <a:pt x="65228" y="24812"/>
                    <a:pt x="65100" y="24812"/>
                  </a:cubicBezTo>
                  <a:cubicBezTo>
                    <a:pt x="65077" y="25153"/>
                    <a:pt x="65077" y="25495"/>
                    <a:pt x="65100" y="25836"/>
                  </a:cubicBezTo>
                  <a:cubicBezTo>
                    <a:pt x="64420" y="25541"/>
                    <a:pt x="63810" y="25105"/>
                    <a:pt x="63310" y="24557"/>
                  </a:cubicBezTo>
                  <a:cubicBezTo>
                    <a:pt x="62793" y="23999"/>
                    <a:pt x="62323" y="23400"/>
                    <a:pt x="61903" y="22766"/>
                  </a:cubicBezTo>
                  <a:cubicBezTo>
                    <a:pt x="61903" y="22766"/>
                    <a:pt x="62798" y="22766"/>
                    <a:pt x="62926" y="22126"/>
                  </a:cubicBezTo>
                  <a:lnTo>
                    <a:pt x="62926" y="21359"/>
                  </a:lnTo>
                  <a:lnTo>
                    <a:pt x="62926" y="20464"/>
                  </a:lnTo>
                  <a:lnTo>
                    <a:pt x="62159" y="19313"/>
                  </a:lnTo>
                  <a:lnTo>
                    <a:pt x="62159" y="19313"/>
                  </a:lnTo>
                  <a:cubicBezTo>
                    <a:pt x="61514" y="18993"/>
                    <a:pt x="60757" y="18993"/>
                    <a:pt x="60112" y="19313"/>
                  </a:cubicBezTo>
                  <a:lnTo>
                    <a:pt x="58194" y="20080"/>
                  </a:lnTo>
                  <a:lnTo>
                    <a:pt x="58194" y="20080"/>
                  </a:lnTo>
                  <a:lnTo>
                    <a:pt x="58194" y="20080"/>
                  </a:lnTo>
                  <a:cubicBezTo>
                    <a:pt x="58086" y="19791"/>
                    <a:pt x="58086" y="19473"/>
                    <a:pt x="58194" y="19185"/>
                  </a:cubicBezTo>
                  <a:cubicBezTo>
                    <a:pt x="58243" y="18974"/>
                    <a:pt x="58243" y="18755"/>
                    <a:pt x="58194" y="18545"/>
                  </a:cubicBezTo>
                  <a:lnTo>
                    <a:pt x="56915" y="18545"/>
                  </a:lnTo>
                  <a:lnTo>
                    <a:pt x="55636" y="18545"/>
                  </a:lnTo>
                  <a:cubicBezTo>
                    <a:pt x="55587" y="18292"/>
                    <a:pt x="55587" y="18031"/>
                    <a:pt x="55636" y="17778"/>
                  </a:cubicBezTo>
                  <a:cubicBezTo>
                    <a:pt x="55636" y="17778"/>
                    <a:pt x="55636" y="17778"/>
                    <a:pt x="55636" y="17778"/>
                  </a:cubicBezTo>
                  <a:lnTo>
                    <a:pt x="55636" y="17778"/>
                  </a:lnTo>
                  <a:cubicBezTo>
                    <a:pt x="55303" y="17670"/>
                    <a:pt x="54945" y="17670"/>
                    <a:pt x="54613" y="17778"/>
                  </a:cubicBezTo>
                  <a:lnTo>
                    <a:pt x="53334" y="18545"/>
                  </a:lnTo>
                  <a:lnTo>
                    <a:pt x="51927" y="19441"/>
                  </a:lnTo>
                  <a:cubicBezTo>
                    <a:pt x="51467" y="19572"/>
                    <a:pt x="50980" y="19572"/>
                    <a:pt x="50520" y="19441"/>
                  </a:cubicBezTo>
                  <a:lnTo>
                    <a:pt x="49241" y="19441"/>
                  </a:lnTo>
                  <a:lnTo>
                    <a:pt x="46939" y="19441"/>
                  </a:lnTo>
                  <a:lnTo>
                    <a:pt x="44765" y="19441"/>
                  </a:lnTo>
                  <a:lnTo>
                    <a:pt x="43486" y="19441"/>
                  </a:lnTo>
                  <a:lnTo>
                    <a:pt x="42462" y="19441"/>
                  </a:lnTo>
                  <a:cubicBezTo>
                    <a:pt x="41823" y="19441"/>
                    <a:pt x="41439" y="19441"/>
                    <a:pt x="41439" y="19441"/>
                  </a:cubicBezTo>
                  <a:lnTo>
                    <a:pt x="37858" y="18289"/>
                  </a:lnTo>
                  <a:lnTo>
                    <a:pt x="36963" y="18929"/>
                  </a:lnTo>
                  <a:lnTo>
                    <a:pt x="39393" y="18929"/>
                  </a:lnTo>
                  <a:cubicBezTo>
                    <a:pt x="38625" y="18929"/>
                    <a:pt x="38370" y="18289"/>
                    <a:pt x="38625" y="17650"/>
                  </a:cubicBezTo>
                  <a:cubicBezTo>
                    <a:pt x="38881" y="17011"/>
                    <a:pt x="38625" y="16755"/>
                    <a:pt x="37730" y="16499"/>
                  </a:cubicBezTo>
                  <a:cubicBezTo>
                    <a:pt x="37399" y="16382"/>
                    <a:pt x="37038" y="16382"/>
                    <a:pt x="36707" y="16499"/>
                  </a:cubicBezTo>
                  <a:cubicBezTo>
                    <a:pt x="36378" y="16627"/>
                    <a:pt x="36013" y="16627"/>
                    <a:pt x="35684" y="16499"/>
                  </a:cubicBezTo>
                  <a:cubicBezTo>
                    <a:pt x="35683" y="16499"/>
                    <a:pt x="34916" y="16499"/>
                    <a:pt x="34916" y="15731"/>
                  </a:cubicBezTo>
                  <a:cubicBezTo>
                    <a:pt x="34781" y="15331"/>
                    <a:pt x="34438" y="15036"/>
                    <a:pt x="34021" y="14964"/>
                  </a:cubicBezTo>
                  <a:cubicBezTo>
                    <a:pt x="33928" y="15686"/>
                    <a:pt x="33928" y="16416"/>
                    <a:pt x="34021" y="17138"/>
                  </a:cubicBezTo>
                  <a:cubicBezTo>
                    <a:pt x="34021" y="17138"/>
                    <a:pt x="34021" y="18417"/>
                    <a:pt x="34021" y="19313"/>
                  </a:cubicBezTo>
                  <a:lnTo>
                    <a:pt x="34021" y="20464"/>
                  </a:lnTo>
                  <a:cubicBezTo>
                    <a:pt x="33901" y="20899"/>
                    <a:pt x="33561" y="21240"/>
                    <a:pt x="33125" y="21359"/>
                  </a:cubicBezTo>
                  <a:lnTo>
                    <a:pt x="31719" y="21359"/>
                  </a:lnTo>
                  <a:lnTo>
                    <a:pt x="30312" y="21359"/>
                  </a:lnTo>
                  <a:lnTo>
                    <a:pt x="29289" y="21359"/>
                  </a:lnTo>
                  <a:lnTo>
                    <a:pt x="29289" y="21359"/>
                  </a:lnTo>
                  <a:cubicBezTo>
                    <a:pt x="29229" y="21611"/>
                    <a:pt x="29229" y="21874"/>
                    <a:pt x="29289" y="22126"/>
                  </a:cubicBezTo>
                  <a:cubicBezTo>
                    <a:pt x="29501" y="22497"/>
                    <a:pt x="29885" y="22737"/>
                    <a:pt x="30312" y="22766"/>
                  </a:cubicBezTo>
                  <a:cubicBezTo>
                    <a:pt x="29631" y="23414"/>
                    <a:pt x="28904" y="24013"/>
                    <a:pt x="28137" y="24557"/>
                  </a:cubicBezTo>
                  <a:cubicBezTo>
                    <a:pt x="27425" y="25094"/>
                    <a:pt x="26855" y="25796"/>
                    <a:pt x="26474" y="26603"/>
                  </a:cubicBezTo>
                  <a:lnTo>
                    <a:pt x="25452" y="29545"/>
                  </a:lnTo>
                  <a:cubicBezTo>
                    <a:pt x="25237" y="30062"/>
                    <a:pt x="24934" y="30538"/>
                    <a:pt x="24556" y="30951"/>
                  </a:cubicBezTo>
                  <a:lnTo>
                    <a:pt x="23405" y="32870"/>
                  </a:lnTo>
                  <a:lnTo>
                    <a:pt x="21743" y="35172"/>
                  </a:lnTo>
                  <a:lnTo>
                    <a:pt x="19057" y="31335"/>
                  </a:lnTo>
                  <a:cubicBezTo>
                    <a:pt x="19057" y="31335"/>
                    <a:pt x="19057" y="31335"/>
                    <a:pt x="19057" y="31335"/>
                  </a:cubicBezTo>
                  <a:lnTo>
                    <a:pt x="19057" y="31335"/>
                  </a:lnTo>
                  <a:lnTo>
                    <a:pt x="19057" y="32231"/>
                  </a:lnTo>
                  <a:cubicBezTo>
                    <a:pt x="19101" y="32527"/>
                    <a:pt x="19101" y="32829"/>
                    <a:pt x="19057" y="33126"/>
                  </a:cubicBezTo>
                  <a:lnTo>
                    <a:pt x="19057" y="33765"/>
                  </a:lnTo>
                  <a:cubicBezTo>
                    <a:pt x="19057" y="33765"/>
                    <a:pt x="19057" y="33765"/>
                    <a:pt x="19057" y="34533"/>
                  </a:cubicBezTo>
                  <a:cubicBezTo>
                    <a:pt x="19057" y="35300"/>
                    <a:pt x="19057" y="35300"/>
                    <a:pt x="18417" y="35300"/>
                  </a:cubicBezTo>
                  <a:cubicBezTo>
                    <a:pt x="18366" y="35682"/>
                    <a:pt x="18366" y="36069"/>
                    <a:pt x="18417" y="36451"/>
                  </a:cubicBezTo>
                  <a:lnTo>
                    <a:pt x="18417" y="37346"/>
                  </a:lnTo>
                  <a:lnTo>
                    <a:pt x="18417" y="37346"/>
                  </a:lnTo>
                  <a:lnTo>
                    <a:pt x="18417" y="37346"/>
                  </a:lnTo>
                  <a:cubicBezTo>
                    <a:pt x="19008" y="37471"/>
                    <a:pt x="19617" y="37471"/>
                    <a:pt x="20208" y="37346"/>
                  </a:cubicBezTo>
                  <a:cubicBezTo>
                    <a:pt x="20835" y="37165"/>
                    <a:pt x="21500" y="37165"/>
                    <a:pt x="22126" y="37346"/>
                  </a:cubicBezTo>
                  <a:lnTo>
                    <a:pt x="23022" y="37346"/>
                  </a:lnTo>
                  <a:lnTo>
                    <a:pt x="21103" y="39393"/>
                  </a:lnTo>
                  <a:lnTo>
                    <a:pt x="22126" y="39393"/>
                  </a:lnTo>
                  <a:lnTo>
                    <a:pt x="21103" y="42207"/>
                  </a:lnTo>
                  <a:lnTo>
                    <a:pt x="22510" y="42207"/>
                  </a:lnTo>
                  <a:cubicBezTo>
                    <a:pt x="22180" y="42724"/>
                    <a:pt x="21922" y="43283"/>
                    <a:pt x="21743" y="43869"/>
                  </a:cubicBezTo>
                  <a:lnTo>
                    <a:pt x="21743" y="43869"/>
                  </a:lnTo>
                  <a:cubicBezTo>
                    <a:pt x="21743" y="43869"/>
                    <a:pt x="21743" y="43869"/>
                    <a:pt x="22638" y="45276"/>
                  </a:cubicBezTo>
                  <a:cubicBezTo>
                    <a:pt x="23533" y="46683"/>
                    <a:pt x="23277" y="46939"/>
                    <a:pt x="23405" y="47323"/>
                  </a:cubicBezTo>
                  <a:cubicBezTo>
                    <a:pt x="23533" y="47706"/>
                    <a:pt x="23405" y="47323"/>
                    <a:pt x="23405" y="48346"/>
                  </a:cubicBezTo>
                  <a:cubicBezTo>
                    <a:pt x="23298" y="48634"/>
                    <a:pt x="23298" y="48952"/>
                    <a:pt x="23405" y="49241"/>
                  </a:cubicBezTo>
                  <a:lnTo>
                    <a:pt x="24684" y="49241"/>
                  </a:lnTo>
                  <a:lnTo>
                    <a:pt x="25963" y="49241"/>
                  </a:lnTo>
                  <a:cubicBezTo>
                    <a:pt x="25963" y="49241"/>
                    <a:pt x="25963" y="49241"/>
                    <a:pt x="25963" y="50008"/>
                  </a:cubicBezTo>
                  <a:cubicBezTo>
                    <a:pt x="25963" y="50776"/>
                    <a:pt x="25963" y="50776"/>
                    <a:pt x="26603" y="50776"/>
                  </a:cubicBezTo>
                  <a:cubicBezTo>
                    <a:pt x="27242" y="50776"/>
                    <a:pt x="26603" y="50776"/>
                    <a:pt x="27626" y="50776"/>
                  </a:cubicBezTo>
                  <a:lnTo>
                    <a:pt x="28649" y="50776"/>
                  </a:lnTo>
                  <a:lnTo>
                    <a:pt x="29928" y="51671"/>
                  </a:lnTo>
                  <a:lnTo>
                    <a:pt x="31079" y="52311"/>
                  </a:lnTo>
                  <a:lnTo>
                    <a:pt x="33126" y="52950"/>
                  </a:lnTo>
                  <a:lnTo>
                    <a:pt x="36195" y="54101"/>
                  </a:lnTo>
                  <a:lnTo>
                    <a:pt x="39265" y="55380"/>
                  </a:lnTo>
                  <a:lnTo>
                    <a:pt x="41311" y="55380"/>
                  </a:lnTo>
                  <a:lnTo>
                    <a:pt x="40672" y="57171"/>
                  </a:lnTo>
                  <a:cubicBezTo>
                    <a:pt x="41374" y="57344"/>
                    <a:pt x="42092" y="56957"/>
                    <a:pt x="42334" y="56275"/>
                  </a:cubicBezTo>
                  <a:cubicBezTo>
                    <a:pt x="42678" y="55552"/>
                    <a:pt x="43341" y="55031"/>
                    <a:pt x="44125" y="54868"/>
                  </a:cubicBezTo>
                  <a:cubicBezTo>
                    <a:pt x="45778" y="54608"/>
                    <a:pt x="47461" y="54608"/>
                    <a:pt x="49113" y="54868"/>
                  </a:cubicBezTo>
                  <a:lnTo>
                    <a:pt x="53973" y="54868"/>
                  </a:lnTo>
                  <a:lnTo>
                    <a:pt x="57298" y="54868"/>
                  </a:lnTo>
                  <a:lnTo>
                    <a:pt x="57298" y="54868"/>
                  </a:lnTo>
                  <a:lnTo>
                    <a:pt x="57298" y="54868"/>
                  </a:lnTo>
                  <a:lnTo>
                    <a:pt x="57298" y="54868"/>
                  </a:lnTo>
                  <a:lnTo>
                    <a:pt x="57298" y="54868"/>
                  </a:lnTo>
                  <a:lnTo>
                    <a:pt x="57298" y="54868"/>
                  </a:lnTo>
                  <a:lnTo>
                    <a:pt x="59345" y="55636"/>
                  </a:lnTo>
                  <a:lnTo>
                    <a:pt x="60880" y="56915"/>
                  </a:lnTo>
                  <a:lnTo>
                    <a:pt x="62031" y="58066"/>
                  </a:lnTo>
                  <a:cubicBezTo>
                    <a:pt x="62126" y="58616"/>
                    <a:pt x="62126" y="59179"/>
                    <a:pt x="62031" y="59729"/>
                  </a:cubicBezTo>
                  <a:cubicBezTo>
                    <a:pt x="62063" y="60197"/>
                    <a:pt x="62063" y="60667"/>
                    <a:pt x="62031" y="61136"/>
                  </a:cubicBezTo>
                  <a:lnTo>
                    <a:pt x="62670" y="61136"/>
                  </a:lnTo>
                  <a:lnTo>
                    <a:pt x="62670" y="61136"/>
                  </a:lnTo>
                  <a:lnTo>
                    <a:pt x="62670" y="61136"/>
                  </a:lnTo>
                  <a:lnTo>
                    <a:pt x="62031" y="61136"/>
                  </a:lnTo>
                  <a:lnTo>
                    <a:pt x="62031" y="61136"/>
                  </a:lnTo>
                  <a:cubicBezTo>
                    <a:pt x="62031" y="61136"/>
                    <a:pt x="62031" y="61136"/>
                    <a:pt x="62031" y="61136"/>
                  </a:cubicBezTo>
                  <a:cubicBezTo>
                    <a:pt x="61638" y="61511"/>
                    <a:pt x="61152" y="61776"/>
                    <a:pt x="60624" y="61903"/>
                  </a:cubicBezTo>
                  <a:cubicBezTo>
                    <a:pt x="60077" y="62033"/>
                    <a:pt x="59508" y="62033"/>
                    <a:pt x="58961" y="61903"/>
                  </a:cubicBezTo>
                  <a:lnTo>
                    <a:pt x="58961" y="61903"/>
                  </a:lnTo>
                  <a:lnTo>
                    <a:pt x="58961" y="61903"/>
                  </a:lnTo>
                  <a:lnTo>
                    <a:pt x="59857" y="61263"/>
                  </a:lnTo>
                  <a:lnTo>
                    <a:pt x="61008" y="61263"/>
                  </a:lnTo>
                  <a:lnTo>
                    <a:pt x="61008" y="61263"/>
                  </a:lnTo>
                  <a:cubicBezTo>
                    <a:pt x="61008" y="61263"/>
                    <a:pt x="61008" y="60112"/>
                    <a:pt x="61008" y="59473"/>
                  </a:cubicBezTo>
                  <a:cubicBezTo>
                    <a:pt x="60588" y="59521"/>
                    <a:pt x="60212" y="59756"/>
                    <a:pt x="59985" y="60112"/>
                  </a:cubicBezTo>
                  <a:lnTo>
                    <a:pt x="59984" y="61136"/>
                  </a:lnTo>
                  <a:lnTo>
                    <a:pt x="57810" y="61136"/>
                  </a:lnTo>
                  <a:lnTo>
                    <a:pt x="55636" y="61136"/>
                  </a:lnTo>
                  <a:lnTo>
                    <a:pt x="53973" y="61136"/>
                  </a:lnTo>
                  <a:lnTo>
                    <a:pt x="53973" y="62031"/>
                  </a:lnTo>
                  <a:cubicBezTo>
                    <a:pt x="53925" y="62456"/>
                    <a:pt x="53925" y="62885"/>
                    <a:pt x="53973" y="63310"/>
                  </a:cubicBezTo>
                  <a:cubicBezTo>
                    <a:pt x="53824" y="63679"/>
                    <a:pt x="53824" y="64092"/>
                    <a:pt x="53973" y="64461"/>
                  </a:cubicBezTo>
                  <a:lnTo>
                    <a:pt x="52950" y="64461"/>
                  </a:lnTo>
                  <a:lnTo>
                    <a:pt x="51799" y="64461"/>
                  </a:lnTo>
                  <a:cubicBezTo>
                    <a:pt x="51799" y="64461"/>
                    <a:pt x="51799" y="64461"/>
                    <a:pt x="51799" y="65356"/>
                  </a:cubicBezTo>
                  <a:cubicBezTo>
                    <a:pt x="51799" y="66251"/>
                    <a:pt x="51799" y="66379"/>
                    <a:pt x="51799" y="66379"/>
                  </a:cubicBezTo>
                  <a:cubicBezTo>
                    <a:pt x="51332" y="66683"/>
                    <a:pt x="50731" y="66683"/>
                    <a:pt x="50264" y="66379"/>
                  </a:cubicBezTo>
                  <a:cubicBezTo>
                    <a:pt x="50264" y="66379"/>
                    <a:pt x="48985" y="66379"/>
                    <a:pt x="48729" y="67914"/>
                  </a:cubicBezTo>
                  <a:lnTo>
                    <a:pt x="48729" y="67914"/>
                  </a:lnTo>
                  <a:cubicBezTo>
                    <a:pt x="48729" y="67914"/>
                    <a:pt x="48729" y="67147"/>
                    <a:pt x="48729" y="66379"/>
                  </a:cubicBezTo>
                  <a:cubicBezTo>
                    <a:pt x="48777" y="65912"/>
                    <a:pt x="48777" y="65440"/>
                    <a:pt x="48729" y="64973"/>
                  </a:cubicBezTo>
                  <a:cubicBezTo>
                    <a:pt x="48293" y="64878"/>
                    <a:pt x="47919" y="64598"/>
                    <a:pt x="47706" y="64205"/>
                  </a:cubicBezTo>
                  <a:lnTo>
                    <a:pt x="47706" y="64205"/>
                  </a:lnTo>
                  <a:lnTo>
                    <a:pt x="47706" y="64205"/>
                  </a:lnTo>
                  <a:cubicBezTo>
                    <a:pt x="47443" y="64464"/>
                    <a:pt x="47226" y="64767"/>
                    <a:pt x="47067" y="65101"/>
                  </a:cubicBezTo>
                  <a:cubicBezTo>
                    <a:pt x="46907" y="65434"/>
                    <a:pt x="46690" y="65737"/>
                    <a:pt x="46427" y="65996"/>
                  </a:cubicBezTo>
                  <a:lnTo>
                    <a:pt x="46427" y="65996"/>
                  </a:lnTo>
                  <a:lnTo>
                    <a:pt x="45148" y="65996"/>
                  </a:lnTo>
                  <a:lnTo>
                    <a:pt x="43869" y="65996"/>
                  </a:lnTo>
                  <a:lnTo>
                    <a:pt x="43102" y="65996"/>
                  </a:lnTo>
                  <a:lnTo>
                    <a:pt x="42334" y="65996"/>
                  </a:lnTo>
                  <a:lnTo>
                    <a:pt x="38753" y="65996"/>
                  </a:lnTo>
                  <a:cubicBezTo>
                    <a:pt x="38165" y="65855"/>
                    <a:pt x="37631" y="65544"/>
                    <a:pt x="37219" y="65100"/>
                  </a:cubicBezTo>
                  <a:cubicBezTo>
                    <a:pt x="35469" y="64543"/>
                    <a:pt x="33598" y="65509"/>
                    <a:pt x="33040" y="67259"/>
                  </a:cubicBezTo>
                  <a:cubicBezTo>
                    <a:pt x="33025" y="67306"/>
                    <a:pt x="33011" y="67354"/>
                    <a:pt x="32998" y="67403"/>
                  </a:cubicBezTo>
                  <a:close/>
                  <a:moveTo>
                    <a:pt x="1023" y="25068"/>
                  </a:moveTo>
                  <a:cubicBezTo>
                    <a:pt x="1023" y="25068"/>
                    <a:pt x="384" y="25068"/>
                    <a:pt x="384" y="25068"/>
                  </a:cubicBezTo>
                  <a:lnTo>
                    <a:pt x="384" y="25708"/>
                  </a:lnTo>
                  <a:cubicBezTo>
                    <a:pt x="384" y="25708"/>
                    <a:pt x="384" y="25708"/>
                    <a:pt x="1023" y="25708"/>
                  </a:cubicBezTo>
                  <a:cubicBezTo>
                    <a:pt x="1662" y="25708"/>
                    <a:pt x="1023" y="25068"/>
                    <a:pt x="1023" y="25068"/>
                  </a:cubicBezTo>
                  <a:close/>
                  <a:moveTo>
                    <a:pt x="2686" y="20464"/>
                  </a:moveTo>
                  <a:cubicBezTo>
                    <a:pt x="2686" y="20464"/>
                    <a:pt x="2686" y="20464"/>
                    <a:pt x="2686" y="20464"/>
                  </a:cubicBezTo>
                  <a:cubicBezTo>
                    <a:pt x="2686" y="20464"/>
                    <a:pt x="2686" y="20464"/>
                    <a:pt x="2686" y="20464"/>
                  </a:cubicBezTo>
                  <a:lnTo>
                    <a:pt x="2686" y="20464"/>
                  </a:lnTo>
                  <a:cubicBezTo>
                    <a:pt x="2686" y="20464"/>
                    <a:pt x="2430" y="20592"/>
                    <a:pt x="2302" y="20464"/>
                  </a:cubicBezTo>
                  <a:close/>
                  <a:moveTo>
                    <a:pt x="3965" y="26219"/>
                  </a:moveTo>
                  <a:cubicBezTo>
                    <a:pt x="3965" y="26219"/>
                    <a:pt x="4860" y="26219"/>
                    <a:pt x="5116" y="26219"/>
                  </a:cubicBezTo>
                  <a:lnTo>
                    <a:pt x="4220" y="26219"/>
                  </a:lnTo>
                  <a:close/>
                  <a:moveTo>
                    <a:pt x="6523" y="28521"/>
                  </a:moveTo>
                  <a:cubicBezTo>
                    <a:pt x="6242" y="28203"/>
                    <a:pt x="5757" y="28173"/>
                    <a:pt x="5439" y="28453"/>
                  </a:cubicBezTo>
                  <a:cubicBezTo>
                    <a:pt x="5415" y="28475"/>
                    <a:pt x="5393" y="28497"/>
                    <a:pt x="5372" y="28521"/>
                  </a:cubicBezTo>
                  <a:lnTo>
                    <a:pt x="5372" y="28521"/>
                  </a:lnTo>
                  <a:cubicBezTo>
                    <a:pt x="5783" y="28679"/>
                    <a:pt x="6239" y="28679"/>
                    <a:pt x="6651" y="28521"/>
                  </a:cubicBezTo>
                  <a:close/>
                  <a:moveTo>
                    <a:pt x="13813" y="8953"/>
                  </a:moveTo>
                  <a:cubicBezTo>
                    <a:pt x="13741" y="9419"/>
                    <a:pt x="13741" y="9894"/>
                    <a:pt x="13813" y="10360"/>
                  </a:cubicBezTo>
                  <a:cubicBezTo>
                    <a:pt x="13798" y="10838"/>
                    <a:pt x="14117" y="11264"/>
                    <a:pt x="14580" y="11383"/>
                  </a:cubicBezTo>
                  <a:lnTo>
                    <a:pt x="15348" y="11383"/>
                  </a:lnTo>
                  <a:cubicBezTo>
                    <a:pt x="15348" y="11383"/>
                    <a:pt x="15348" y="11383"/>
                    <a:pt x="15348" y="11383"/>
                  </a:cubicBezTo>
                  <a:cubicBezTo>
                    <a:pt x="15738" y="10946"/>
                    <a:pt x="15738" y="10285"/>
                    <a:pt x="15348" y="9848"/>
                  </a:cubicBezTo>
                  <a:close/>
                  <a:moveTo>
                    <a:pt x="12406" y="13941"/>
                  </a:moveTo>
                  <a:lnTo>
                    <a:pt x="12406" y="13941"/>
                  </a:lnTo>
                  <a:lnTo>
                    <a:pt x="12406" y="13046"/>
                  </a:lnTo>
                  <a:lnTo>
                    <a:pt x="12406" y="13046"/>
                  </a:lnTo>
                  <a:close/>
                  <a:moveTo>
                    <a:pt x="7034" y="33765"/>
                  </a:moveTo>
                  <a:cubicBezTo>
                    <a:pt x="7034" y="33765"/>
                    <a:pt x="7034" y="33765"/>
                    <a:pt x="7034" y="33765"/>
                  </a:cubicBezTo>
                  <a:lnTo>
                    <a:pt x="7034" y="33765"/>
                  </a:lnTo>
                  <a:cubicBezTo>
                    <a:pt x="7034" y="33765"/>
                    <a:pt x="7034" y="33765"/>
                    <a:pt x="7034" y="33765"/>
                  </a:cubicBezTo>
                  <a:cubicBezTo>
                    <a:pt x="7034" y="33765"/>
                    <a:pt x="6779" y="33509"/>
                    <a:pt x="6779" y="33382"/>
                  </a:cubicBezTo>
                  <a:close/>
                  <a:moveTo>
                    <a:pt x="12278" y="25452"/>
                  </a:moveTo>
                  <a:cubicBezTo>
                    <a:pt x="11749" y="25216"/>
                    <a:pt x="11145" y="25216"/>
                    <a:pt x="10615" y="25452"/>
                  </a:cubicBezTo>
                  <a:cubicBezTo>
                    <a:pt x="10008" y="25568"/>
                    <a:pt x="9516" y="26011"/>
                    <a:pt x="9336" y="26603"/>
                  </a:cubicBezTo>
                  <a:lnTo>
                    <a:pt x="11383" y="26603"/>
                  </a:lnTo>
                  <a:cubicBezTo>
                    <a:pt x="12051" y="26792"/>
                    <a:pt x="12756" y="26466"/>
                    <a:pt x="13046" y="25836"/>
                  </a:cubicBezTo>
                  <a:lnTo>
                    <a:pt x="13046" y="25836"/>
                  </a:lnTo>
                  <a:cubicBezTo>
                    <a:pt x="12891" y="25396"/>
                    <a:pt x="12487" y="25094"/>
                    <a:pt x="12023" y="25068"/>
                  </a:cubicBezTo>
                  <a:close/>
                  <a:moveTo>
                    <a:pt x="12278" y="20208"/>
                  </a:moveTo>
                  <a:cubicBezTo>
                    <a:pt x="12278" y="20208"/>
                    <a:pt x="12278" y="20208"/>
                    <a:pt x="12278" y="20208"/>
                  </a:cubicBezTo>
                  <a:cubicBezTo>
                    <a:pt x="12278" y="20208"/>
                    <a:pt x="12278" y="20208"/>
                    <a:pt x="12278" y="19568"/>
                  </a:cubicBezTo>
                  <a:cubicBezTo>
                    <a:pt x="12278" y="18929"/>
                    <a:pt x="12278" y="19568"/>
                    <a:pt x="12278" y="19568"/>
                  </a:cubicBezTo>
                  <a:close/>
                  <a:moveTo>
                    <a:pt x="6779" y="40672"/>
                  </a:moveTo>
                  <a:cubicBezTo>
                    <a:pt x="6779" y="40672"/>
                    <a:pt x="6779" y="40672"/>
                    <a:pt x="6139" y="40672"/>
                  </a:cubicBezTo>
                  <a:cubicBezTo>
                    <a:pt x="5500" y="40672"/>
                    <a:pt x="6139" y="40672"/>
                    <a:pt x="6139" y="40672"/>
                  </a:cubicBezTo>
                  <a:cubicBezTo>
                    <a:pt x="6139" y="40672"/>
                    <a:pt x="6139" y="40672"/>
                    <a:pt x="6139" y="40672"/>
                  </a:cubicBezTo>
                  <a:cubicBezTo>
                    <a:pt x="6139" y="40672"/>
                    <a:pt x="6779" y="40416"/>
                    <a:pt x="6651" y="40288"/>
                  </a:cubicBezTo>
                  <a:close/>
                  <a:moveTo>
                    <a:pt x="15220" y="19568"/>
                  </a:moveTo>
                  <a:cubicBezTo>
                    <a:pt x="15220" y="19568"/>
                    <a:pt x="15220" y="19568"/>
                    <a:pt x="15220" y="19568"/>
                  </a:cubicBezTo>
                  <a:cubicBezTo>
                    <a:pt x="15220" y="19568"/>
                    <a:pt x="15220" y="19568"/>
                    <a:pt x="15220" y="19568"/>
                  </a:cubicBezTo>
                  <a:lnTo>
                    <a:pt x="15220" y="18417"/>
                  </a:lnTo>
                  <a:close/>
                  <a:moveTo>
                    <a:pt x="13813" y="21743"/>
                  </a:moveTo>
                  <a:lnTo>
                    <a:pt x="14580" y="21743"/>
                  </a:lnTo>
                  <a:lnTo>
                    <a:pt x="14580" y="21743"/>
                  </a:lnTo>
                  <a:lnTo>
                    <a:pt x="13941" y="21743"/>
                  </a:lnTo>
                  <a:close/>
                  <a:moveTo>
                    <a:pt x="22510" y="767"/>
                  </a:moveTo>
                  <a:lnTo>
                    <a:pt x="22510" y="767"/>
                  </a:lnTo>
                  <a:lnTo>
                    <a:pt x="22510" y="0"/>
                  </a:lnTo>
                  <a:close/>
                  <a:moveTo>
                    <a:pt x="18929" y="14325"/>
                  </a:moveTo>
                  <a:lnTo>
                    <a:pt x="18929" y="14325"/>
                  </a:lnTo>
                  <a:lnTo>
                    <a:pt x="18929" y="14964"/>
                  </a:lnTo>
                  <a:lnTo>
                    <a:pt x="19696" y="14964"/>
                  </a:lnTo>
                  <a:cubicBezTo>
                    <a:pt x="19696" y="14964"/>
                    <a:pt x="19696" y="14964"/>
                    <a:pt x="19696" y="14964"/>
                  </a:cubicBezTo>
                  <a:cubicBezTo>
                    <a:pt x="19627" y="14584"/>
                    <a:pt x="19627" y="14194"/>
                    <a:pt x="19696" y="13813"/>
                  </a:cubicBezTo>
                  <a:lnTo>
                    <a:pt x="19696" y="12534"/>
                  </a:lnTo>
                  <a:lnTo>
                    <a:pt x="18801" y="12534"/>
                  </a:lnTo>
                  <a:cubicBezTo>
                    <a:pt x="18801" y="12534"/>
                    <a:pt x="18801" y="12534"/>
                    <a:pt x="18161" y="12534"/>
                  </a:cubicBezTo>
                  <a:lnTo>
                    <a:pt x="18161" y="12534"/>
                  </a:lnTo>
                  <a:close/>
                  <a:moveTo>
                    <a:pt x="20592" y="10871"/>
                  </a:moveTo>
                  <a:cubicBezTo>
                    <a:pt x="20592" y="10871"/>
                    <a:pt x="20592" y="10871"/>
                    <a:pt x="20592" y="10871"/>
                  </a:cubicBezTo>
                  <a:cubicBezTo>
                    <a:pt x="20592" y="10871"/>
                    <a:pt x="20592" y="10871"/>
                    <a:pt x="20592" y="10871"/>
                  </a:cubicBezTo>
                  <a:cubicBezTo>
                    <a:pt x="20592" y="10871"/>
                    <a:pt x="20592" y="10871"/>
                    <a:pt x="20592" y="10871"/>
                  </a:cubicBezTo>
                  <a:cubicBezTo>
                    <a:pt x="20592" y="10871"/>
                    <a:pt x="20975" y="11255"/>
                    <a:pt x="20975" y="10999"/>
                  </a:cubicBezTo>
                  <a:close/>
                  <a:moveTo>
                    <a:pt x="17522" y="19185"/>
                  </a:moveTo>
                  <a:lnTo>
                    <a:pt x="17522" y="19185"/>
                  </a:lnTo>
                  <a:lnTo>
                    <a:pt x="17522" y="19185"/>
                  </a:lnTo>
                  <a:cubicBezTo>
                    <a:pt x="17468" y="19395"/>
                    <a:pt x="17468" y="19615"/>
                    <a:pt x="17522" y="19824"/>
                  </a:cubicBezTo>
                  <a:lnTo>
                    <a:pt x="17522" y="20592"/>
                  </a:lnTo>
                  <a:cubicBezTo>
                    <a:pt x="17522" y="20592"/>
                    <a:pt x="17522" y="20592"/>
                    <a:pt x="17522" y="21743"/>
                  </a:cubicBezTo>
                  <a:cubicBezTo>
                    <a:pt x="17522" y="22894"/>
                    <a:pt x="17522" y="22766"/>
                    <a:pt x="17522" y="22894"/>
                  </a:cubicBezTo>
                  <a:cubicBezTo>
                    <a:pt x="17522" y="23022"/>
                    <a:pt x="17522" y="22894"/>
                    <a:pt x="17522" y="22894"/>
                  </a:cubicBezTo>
                  <a:cubicBezTo>
                    <a:pt x="17522" y="22894"/>
                    <a:pt x="17522" y="22894"/>
                    <a:pt x="17522" y="22894"/>
                  </a:cubicBezTo>
                  <a:cubicBezTo>
                    <a:pt x="17522" y="22894"/>
                    <a:pt x="17522" y="22894"/>
                    <a:pt x="17522" y="22894"/>
                  </a:cubicBezTo>
                  <a:lnTo>
                    <a:pt x="17522" y="23661"/>
                  </a:lnTo>
                  <a:cubicBezTo>
                    <a:pt x="17957" y="23913"/>
                    <a:pt x="18494" y="23913"/>
                    <a:pt x="18929" y="23661"/>
                  </a:cubicBezTo>
                  <a:cubicBezTo>
                    <a:pt x="19296" y="23365"/>
                    <a:pt x="19565" y="22963"/>
                    <a:pt x="19696" y="22510"/>
                  </a:cubicBezTo>
                  <a:cubicBezTo>
                    <a:pt x="19996" y="21507"/>
                    <a:pt x="20210" y="20480"/>
                    <a:pt x="20335" y="19440"/>
                  </a:cubicBezTo>
                  <a:cubicBezTo>
                    <a:pt x="20469" y="18337"/>
                    <a:pt x="19837" y="17284"/>
                    <a:pt x="18801" y="16883"/>
                  </a:cubicBezTo>
                  <a:lnTo>
                    <a:pt x="16882" y="16883"/>
                  </a:lnTo>
                  <a:cubicBezTo>
                    <a:pt x="16882" y="16883"/>
                    <a:pt x="18161" y="18673"/>
                    <a:pt x="17906" y="19313"/>
                  </a:cubicBezTo>
                  <a:close/>
                  <a:moveTo>
                    <a:pt x="9209" y="46299"/>
                  </a:moveTo>
                  <a:lnTo>
                    <a:pt x="8441" y="46299"/>
                  </a:lnTo>
                  <a:lnTo>
                    <a:pt x="8441" y="46299"/>
                  </a:lnTo>
                  <a:lnTo>
                    <a:pt x="8441" y="46299"/>
                  </a:lnTo>
                  <a:lnTo>
                    <a:pt x="8441" y="46299"/>
                  </a:lnTo>
                  <a:lnTo>
                    <a:pt x="8441" y="46299"/>
                  </a:lnTo>
                  <a:close/>
                  <a:moveTo>
                    <a:pt x="25068" y="7930"/>
                  </a:moveTo>
                  <a:lnTo>
                    <a:pt x="24428" y="7930"/>
                  </a:lnTo>
                  <a:lnTo>
                    <a:pt x="25963" y="8569"/>
                  </a:lnTo>
                  <a:lnTo>
                    <a:pt x="25963" y="8569"/>
                  </a:lnTo>
                  <a:lnTo>
                    <a:pt x="25963" y="8569"/>
                  </a:lnTo>
                  <a:lnTo>
                    <a:pt x="25963" y="8569"/>
                  </a:lnTo>
                  <a:close/>
                  <a:moveTo>
                    <a:pt x="23405" y="16883"/>
                  </a:moveTo>
                  <a:cubicBezTo>
                    <a:pt x="23335" y="17177"/>
                    <a:pt x="23335" y="17484"/>
                    <a:pt x="23405" y="17778"/>
                  </a:cubicBezTo>
                  <a:cubicBezTo>
                    <a:pt x="23223" y="18094"/>
                    <a:pt x="23223" y="18485"/>
                    <a:pt x="23405" y="18801"/>
                  </a:cubicBezTo>
                  <a:cubicBezTo>
                    <a:pt x="23760" y="18680"/>
                    <a:pt x="24071" y="18458"/>
                    <a:pt x="24301" y="18162"/>
                  </a:cubicBezTo>
                  <a:lnTo>
                    <a:pt x="24301" y="18162"/>
                  </a:lnTo>
                  <a:close/>
                  <a:moveTo>
                    <a:pt x="37986" y="5755"/>
                  </a:moveTo>
                  <a:cubicBezTo>
                    <a:pt x="38625" y="5755"/>
                    <a:pt x="39137" y="5755"/>
                    <a:pt x="39393" y="4988"/>
                  </a:cubicBezTo>
                  <a:lnTo>
                    <a:pt x="38370" y="4988"/>
                  </a:lnTo>
                  <a:close/>
                  <a:moveTo>
                    <a:pt x="42078" y="1918"/>
                  </a:moveTo>
                  <a:lnTo>
                    <a:pt x="42078" y="1918"/>
                  </a:lnTo>
                  <a:cubicBezTo>
                    <a:pt x="42078" y="1918"/>
                    <a:pt x="42078" y="1918"/>
                    <a:pt x="42846" y="1918"/>
                  </a:cubicBezTo>
                  <a:lnTo>
                    <a:pt x="43486" y="1918"/>
                  </a:lnTo>
                  <a:close/>
                  <a:moveTo>
                    <a:pt x="44765" y="3965"/>
                  </a:moveTo>
                  <a:lnTo>
                    <a:pt x="44765" y="3965"/>
                  </a:lnTo>
                  <a:lnTo>
                    <a:pt x="43357" y="6779"/>
                  </a:lnTo>
                  <a:cubicBezTo>
                    <a:pt x="43357" y="8186"/>
                    <a:pt x="42334" y="9209"/>
                    <a:pt x="42206" y="9592"/>
                  </a:cubicBezTo>
                  <a:lnTo>
                    <a:pt x="42206" y="9592"/>
                  </a:lnTo>
                  <a:lnTo>
                    <a:pt x="43997" y="7674"/>
                  </a:lnTo>
                  <a:cubicBezTo>
                    <a:pt x="44659" y="6992"/>
                    <a:pt x="45142" y="6157"/>
                    <a:pt x="45404" y="5244"/>
                  </a:cubicBezTo>
                  <a:cubicBezTo>
                    <a:pt x="45502" y="4823"/>
                    <a:pt x="45502" y="4385"/>
                    <a:pt x="45404" y="3965"/>
                  </a:cubicBezTo>
                  <a:cubicBezTo>
                    <a:pt x="45404" y="3965"/>
                    <a:pt x="45660" y="4604"/>
                    <a:pt x="45148" y="4093"/>
                  </a:cubicBezTo>
                  <a:close/>
                  <a:moveTo>
                    <a:pt x="46683" y="3197"/>
                  </a:moveTo>
                  <a:cubicBezTo>
                    <a:pt x="46228" y="4080"/>
                    <a:pt x="46228" y="5129"/>
                    <a:pt x="46683" y="6011"/>
                  </a:cubicBezTo>
                  <a:cubicBezTo>
                    <a:pt x="47309" y="5745"/>
                    <a:pt x="47843" y="5300"/>
                    <a:pt x="48218" y="4732"/>
                  </a:cubicBezTo>
                  <a:lnTo>
                    <a:pt x="49880" y="6523"/>
                  </a:lnTo>
                  <a:cubicBezTo>
                    <a:pt x="49880" y="6523"/>
                    <a:pt x="49880" y="6523"/>
                    <a:pt x="50520" y="6523"/>
                  </a:cubicBezTo>
                  <a:cubicBezTo>
                    <a:pt x="50588" y="5928"/>
                    <a:pt x="50588" y="5327"/>
                    <a:pt x="50520" y="4732"/>
                  </a:cubicBezTo>
                  <a:cubicBezTo>
                    <a:pt x="50520" y="3965"/>
                    <a:pt x="50520" y="3581"/>
                    <a:pt x="49752" y="3453"/>
                  </a:cubicBezTo>
                  <a:lnTo>
                    <a:pt x="47706" y="2814"/>
                  </a:lnTo>
                  <a:cubicBezTo>
                    <a:pt x="47706" y="2814"/>
                    <a:pt x="47322" y="2558"/>
                    <a:pt x="47067" y="3325"/>
                  </a:cubicBezTo>
                  <a:close/>
                  <a:moveTo>
                    <a:pt x="44381" y="9592"/>
                  </a:moveTo>
                  <a:lnTo>
                    <a:pt x="44381" y="9592"/>
                  </a:lnTo>
                  <a:lnTo>
                    <a:pt x="44381" y="9592"/>
                  </a:lnTo>
                  <a:lnTo>
                    <a:pt x="44381" y="9592"/>
                  </a:lnTo>
                  <a:lnTo>
                    <a:pt x="45020" y="8825"/>
                  </a:lnTo>
                  <a:cubicBezTo>
                    <a:pt x="45020" y="8825"/>
                    <a:pt x="45020" y="8825"/>
                    <a:pt x="45020" y="8825"/>
                  </a:cubicBezTo>
                  <a:lnTo>
                    <a:pt x="46427" y="8825"/>
                  </a:lnTo>
                  <a:lnTo>
                    <a:pt x="47962" y="8825"/>
                  </a:lnTo>
                  <a:lnTo>
                    <a:pt x="47962" y="8825"/>
                  </a:lnTo>
                  <a:cubicBezTo>
                    <a:pt x="47962" y="8825"/>
                    <a:pt x="47962" y="8825"/>
                    <a:pt x="47962" y="7802"/>
                  </a:cubicBezTo>
                  <a:lnTo>
                    <a:pt x="47962" y="6906"/>
                  </a:lnTo>
                  <a:cubicBezTo>
                    <a:pt x="47334" y="7573"/>
                    <a:pt x="46539" y="8059"/>
                    <a:pt x="45660" y="8313"/>
                  </a:cubicBezTo>
                  <a:cubicBezTo>
                    <a:pt x="45232" y="8686"/>
                    <a:pt x="44921" y="9175"/>
                    <a:pt x="44765" y="9720"/>
                  </a:cubicBezTo>
                  <a:close/>
                  <a:moveTo>
                    <a:pt x="44381" y="12534"/>
                  </a:moveTo>
                  <a:lnTo>
                    <a:pt x="45148" y="12534"/>
                  </a:lnTo>
                  <a:lnTo>
                    <a:pt x="44509" y="12534"/>
                  </a:lnTo>
                  <a:close/>
                  <a:moveTo>
                    <a:pt x="46939" y="9976"/>
                  </a:moveTo>
                  <a:cubicBezTo>
                    <a:pt x="46939" y="9976"/>
                    <a:pt x="46939" y="9976"/>
                    <a:pt x="46299" y="9976"/>
                  </a:cubicBezTo>
                  <a:lnTo>
                    <a:pt x="46299" y="10743"/>
                  </a:lnTo>
                  <a:cubicBezTo>
                    <a:pt x="46299" y="10743"/>
                    <a:pt x="46299" y="10743"/>
                    <a:pt x="46299" y="10743"/>
                  </a:cubicBezTo>
                  <a:cubicBezTo>
                    <a:pt x="46299" y="10743"/>
                    <a:pt x="47834" y="10232"/>
                    <a:pt x="47578" y="10104"/>
                  </a:cubicBezTo>
                  <a:close/>
                  <a:moveTo>
                    <a:pt x="45532" y="15348"/>
                  </a:moveTo>
                  <a:lnTo>
                    <a:pt x="45532" y="15348"/>
                  </a:lnTo>
                  <a:lnTo>
                    <a:pt x="45532" y="15348"/>
                  </a:lnTo>
                  <a:close/>
                  <a:moveTo>
                    <a:pt x="48218" y="14580"/>
                  </a:moveTo>
                  <a:cubicBezTo>
                    <a:pt x="48218" y="14580"/>
                    <a:pt x="48985" y="14580"/>
                    <a:pt x="49241" y="13557"/>
                  </a:cubicBezTo>
                  <a:lnTo>
                    <a:pt x="49241" y="13557"/>
                  </a:lnTo>
                  <a:close/>
                  <a:moveTo>
                    <a:pt x="52055" y="5755"/>
                  </a:moveTo>
                  <a:cubicBezTo>
                    <a:pt x="52055" y="5755"/>
                    <a:pt x="52055" y="5755"/>
                    <a:pt x="52055" y="5755"/>
                  </a:cubicBezTo>
                  <a:lnTo>
                    <a:pt x="52055" y="5755"/>
                  </a:lnTo>
                  <a:lnTo>
                    <a:pt x="52055" y="5755"/>
                  </a:lnTo>
                  <a:lnTo>
                    <a:pt x="52055" y="5755"/>
                  </a:lnTo>
                  <a:lnTo>
                    <a:pt x="52694" y="5755"/>
                  </a:lnTo>
                  <a:lnTo>
                    <a:pt x="52694" y="5755"/>
                  </a:lnTo>
                  <a:lnTo>
                    <a:pt x="52694" y="5755"/>
                  </a:lnTo>
                  <a:close/>
                  <a:moveTo>
                    <a:pt x="53206" y="3709"/>
                  </a:moveTo>
                  <a:cubicBezTo>
                    <a:pt x="53206" y="3709"/>
                    <a:pt x="53206" y="3709"/>
                    <a:pt x="53206" y="3709"/>
                  </a:cubicBezTo>
                  <a:cubicBezTo>
                    <a:pt x="53206" y="3709"/>
                    <a:pt x="53206" y="3709"/>
                    <a:pt x="53206" y="3709"/>
                  </a:cubicBezTo>
                  <a:lnTo>
                    <a:pt x="53206" y="3709"/>
                  </a:lnTo>
                  <a:cubicBezTo>
                    <a:pt x="53206" y="3709"/>
                    <a:pt x="53717" y="4093"/>
                    <a:pt x="53845" y="3837"/>
                  </a:cubicBezTo>
                  <a:close/>
                  <a:moveTo>
                    <a:pt x="55764" y="6395"/>
                  </a:moveTo>
                  <a:cubicBezTo>
                    <a:pt x="55764" y="6395"/>
                    <a:pt x="55124" y="6395"/>
                    <a:pt x="54868" y="7162"/>
                  </a:cubicBezTo>
                  <a:lnTo>
                    <a:pt x="54868" y="7162"/>
                  </a:lnTo>
                  <a:close/>
                  <a:moveTo>
                    <a:pt x="33765" y="66635"/>
                  </a:moveTo>
                  <a:lnTo>
                    <a:pt x="36067" y="66635"/>
                  </a:lnTo>
                  <a:cubicBezTo>
                    <a:pt x="36781" y="66456"/>
                    <a:pt x="37528" y="66456"/>
                    <a:pt x="38242" y="66635"/>
                  </a:cubicBezTo>
                  <a:cubicBezTo>
                    <a:pt x="38199" y="66381"/>
                    <a:pt x="38199" y="66122"/>
                    <a:pt x="38242" y="65868"/>
                  </a:cubicBezTo>
                  <a:cubicBezTo>
                    <a:pt x="38184" y="65401"/>
                    <a:pt x="38184" y="64928"/>
                    <a:pt x="38242" y="64461"/>
                  </a:cubicBezTo>
                  <a:lnTo>
                    <a:pt x="38242" y="62926"/>
                  </a:lnTo>
                  <a:cubicBezTo>
                    <a:pt x="38242" y="62926"/>
                    <a:pt x="38242" y="62287"/>
                    <a:pt x="38242" y="62159"/>
                  </a:cubicBezTo>
                  <a:lnTo>
                    <a:pt x="38242" y="62159"/>
                  </a:lnTo>
                  <a:lnTo>
                    <a:pt x="38242" y="62159"/>
                  </a:lnTo>
                  <a:lnTo>
                    <a:pt x="38242" y="62159"/>
                  </a:lnTo>
                  <a:lnTo>
                    <a:pt x="38242" y="62159"/>
                  </a:lnTo>
                  <a:lnTo>
                    <a:pt x="36195" y="62159"/>
                  </a:lnTo>
                  <a:close/>
                  <a:moveTo>
                    <a:pt x="53078" y="13813"/>
                  </a:moveTo>
                  <a:cubicBezTo>
                    <a:pt x="53078" y="13813"/>
                    <a:pt x="53078" y="13813"/>
                    <a:pt x="53078" y="13813"/>
                  </a:cubicBezTo>
                  <a:cubicBezTo>
                    <a:pt x="53078" y="13813"/>
                    <a:pt x="53078" y="13813"/>
                    <a:pt x="53078" y="14452"/>
                  </a:cubicBezTo>
                  <a:cubicBezTo>
                    <a:pt x="53078" y="15092"/>
                    <a:pt x="53078" y="14452"/>
                    <a:pt x="53078" y="14452"/>
                  </a:cubicBezTo>
                  <a:lnTo>
                    <a:pt x="53717" y="13941"/>
                  </a:lnTo>
                  <a:close/>
                  <a:moveTo>
                    <a:pt x="58961" y="6267"/>
                  </a:moveTo>
                  <a:lnTo>
                    <a:pt x="58961" y="6267"/>
                  </a:lnTo>
                  <a:lnTo>
                    <a:pt x="58961" y="6267"/>
                  </a:lnTo>
                  <a:lnTo>
                    <a:pt x="58961" y="6267"/>
                  </a:lnTo>
                  <a:lnTo>
                    <a:pt x="58961" y="6267"/>
                  </a:lnTo>
                  <a:lnTo>
                    <a:pt x="58961" y="6267"/>
                  </a:lnTo>
                  <a:lnTo>
                    <a:pt x="58066" y="7802"/>
                  </a:lnTo>
                  <a:cubicBezTo>
                    <a:pt x="57796" y="8198"/>
                    <a:pt x="57581" y="8628"/>
                    <a:pt x="57426" y="9081"/>
                  </a:cubicBezTo>
                  <a:lnTo>
                    <a:pt x="58066" y="9081"/>
                  </a:lnTo>
                  <a:lnTo>
                    <a:pt x="58066" y="9081"/>
                  </a:lnTo>
                  <a:cubicBezTo>
                    <a:pt x="58066" y="9081"/>
                    <a:pt x="58066" y="9081"/>
                    <a:pt x="58066" y="9081"/>
                  </a:cubicBezTo>
                  <a:lnTo>
                    <a:pt x="59345" y="9081"/>
                  </a:lnTo>
                  <a:lnTo>
                    <a:pt x="60368" y="9081"/>
                  </a:lnTo>
                  <a:lnTo>
                    <a:pt x="62031" y="9081"/>
                  </a:lnTo>
                  <a:lnTo>
                    <a:pt x="61263" y="7034"/>
                  </a:lnTo>
                  <a:cubicBezTo>
                    <a:pt x="61263" y="6267"/>
                    <a:pt x="61263" y="5628"/>
                    <a:pt x="61263" y="5116"/>
                  </a:cubicBezTo>
                  <a:lnTo>
                    <a:pt x="60496" y="5116"/>
                  </a:lnTo>
                  <a:close/>
                  <a:moveTo>
                    <a:pt x="54613" y="12662"/>
                  </a:moveTo>
                  <a:cubicBezTo>
                    <a:pt x="54512" y="13125"/>
                    <a:pt x="54512" y="13605"/>
                    <a:pt x="54613" y="14069"/>
                  </a:cubicBezTo>
                  <a:lnTo>
                    <a:pt x="54613" y="15476"/>
                  </a:lnTo>
                  <a:cubicBezTo>
                    <a:pt x="54613" y="15476"/>
                    <a:pt x="54613" y="15476"/>
                    <a:pt x="54613" y="15476"/>
                  </a:cubicBezTo>
                  <a:lnTo>
                    <a:pt x="55380" y="14069"/>
                  </a:lnTo>
                  <a:lnTo>
                    <a:pt x="55380" y="12406"/>
                  </a:lnTo>
                  <a:lnTo>
                    <a:pt x="54229" y="12406"/>
                  </a:lnTo>
                  <a:cubicBezTo>
                    <a:pt x="54443" y="12752"/>
                    <a:pt x="54864" y="12909"/>
                    <a:pt x="55252" y="12790"/>
                  </a:cubicBezTo>
                  <a:close/>
                  <a:moveTo>
                    <a:pt x="41823" y="67019"/>
                  </a:moveTo>
                  <a:cubicBezTo>
                    <a:pt x="41823" y="67019"/>
                    <a:pt x="41823" y="67019"/>
                    <a:pt x="41823" y="67019"/>
                  </a:cubicBezTo>
                  <a:cubicBezTo>
                    <a:pt x="41823" y="67019"/>
                    <a:pt x="41823" y="67019"/>
                    <a:pt x="41823" y="67019"/>
                  </a:cubicBezTo>
                  <a:cubicBezTo>
                    <a:pt x="41823" y="67019"/>
                    <a:pt x="41823" y="67019"/>
                    <a:pt x="41823" y="67019"/>
                  </a:cubicBezTo>
                  <a:cubicBezTo>
                    <a:pt x="41823" y="67019"/>
                    <a:pt x="42334" y="67275"/>
                    <a:pt x="42206" y="67147"/>
                  </a:cubicBezTo>
                  <a:close/>
                  <a:moveTo>
                    <a:pt x="62159" y="9592"/>
                  </a:moveTo>
                  <a:lnTo>
                    <a:pt x="62159" y="9592"/>
                  </a:lnTo>
                  <a:lnTo>
                    <a:pt x="62159" y="9592"/>
                  </a:lnTo>
                  <a:close/>
                  <a:moveTo>
                    <a:pt x="63949" y="6267"/>
                  </a:moveTo>
                  <a:lnTo>
                    <a:pt x="64972" y="6267"/>
                  </a:lnTo>
                  <a:lnTo>
                    <a:pt x="64972" y="5244"/>
                  </a:lnTo>
                  <a:close/>
                  <a:moveTo>
                    <a:pt x="52822" y="60112"/>
                  </a:moveTo>
                  <a:lnTo>
                    <a:pt x="52183" y="60752"/>
                  </a:lnTo>
                  <a:cubicBezTo>
                    <a:pt x="51918" y="61082"/>
                    <a:pt x="51618" y="61383"/>
                    <a:pt x="51287" y="61647"/>
                  </a:cubicBezTo>
                  <a:lnTo>
                    <a:pt x="51287" y="62287"/>
                  </a:lnTo>
                  <a:cubicBezTo>
                    <a:pt x="51287" y="62287"/>
                    <a:pt x="51287" y="62287"/>
                    <a:pt x="51287" y="62287"/>
                  </a:cubicBezTo>
                  <a:cubicBezTo>
                    <a:pt x="51287" y="62287"/>
                    <a:pt x="52438" y="62287"/>
                    <a:pt x="52566" y="62287"/>
                  </a:cubicBezTo>
                  <a:cubicBezTo>
                    <a:pt x="52637" y="61765"/>
                    <a:pt x="52859" y="61276"/>
                    <a:pt x="53206" y="60880"/>
                  </a:cubicBezTo>
                  <a:lnTo>
                    <a:pt x="53845" y="60880"/>
                  </a:lnTo>
                  <a:lnTo>
                    <a:pt x="53845" y="60880"/>
                  </a:lnTo>
                  <a:cubicBezTo>
                    <a:pt x="53845" y="60880"/>
                    <a:pt x="53845" y="60880"/>
                    <a:pt x="53845" y="60880"/>
                  </a:cubicBezTo>
                  <a:close/>
                  <a:moveTo>
                    <a:pt x="71751" y="11894"/>
                  </a:moveTo>
                  <a:cubicBezTo>
                    <a:pt x="71751" y="11894"/>
                    <a:pt x="71751" y="11894"/>
                    <a:pt x="71112" y="11894"/>
                  </a:cubicBezTo>
                  <a:cubicBezTo>
                    <a:pt x="70472" y="11894"/>
                    <a:pt x="71112" y="11894"/>
                    <a:pt x="71112" y="11894"/>
                  </a:cubicBezTo>
                  <a:cubicBezTo>
                    <a:pt x="71112" y="11894"/>
                    <a:pt x="71112" y="11894"/>
                    <a:pt x="71112" y="11894"/>
                  </a:cubicBezTo>
                  <a:cubicBezTo>
                    <a:pt x="71112" y="11894"/>
                    <a:pt x="72263" y="12023"/>
                    <a:pt x="72135" y="12023"/>
                  </a:cubicBezTo>
                  <a:close/>
                  <a:moveTo>
                    <a:pt x="70856" y="17778"/>
                  </a:moveTo>
                  <a:cubicBezTo>
                    <a:pt x="70216" y="17778"/>
                    <a:pt x="69705" y="17778"/>
                    <a:pt x="69321" y="18673"/>
                  </a:cubicBezTo>
                  <a:lnTo>
                    <a:pt x="69321" y="18673"/>
                  </a:lnTo>
                  <a:cubicBezTo>
                    <a:pt x="70472" y="18929"/>
                    <a:pt x="71112" y="18545"/>
                    <a:pt x="71239" y="17906"/>
                  </a:cubicBezTo>
                  <a:close/>
                  <a:moveTo>
                    <a:pt x="69705" y="22510"/>
                  </a:moveTo>
                  <a:cubicBezTo>
                    <a:pt x="69705" y="22510"/>
                    <a:pt x="69705" y="22510"/>
                    <a:pt x="69705" y="22510"/>
                  </a:cubicBezTo>
                  <a:cubicBezTo>
                    <a:pt x="69705" y="22510"/>
                    <a:pt x="69705" y="22510"/>
                    <a:pt x="69705" y="22510"/>
                  </a:cubicBezTo>
                  <a:lnTo>
                    <a:pt x="69705" y="22510"/>
                  </a:lnTo>
                  <a:cubicBezTo>
                    <a:pt x="69705" y="22510"/>
                    <a:pt x="69961" y="22894"/>
                    <a:pt x="70088" y="22638"/>
                  </a:cubicBezTo>
                  <a:close/>
                  <a:moveTo>
                    <a:pt x="59345" y="59985"/>
                  </a:moveTo>
                  <a:cubicBezTo>
                    <a:pt x="59345" y="59985"/>
                    <a:pt x="59345" y="59985"/>
                    <a:pt x="59345" y="59985"/>
                  </a:cubicBezTo>
                  <a:cubicBezTo>
                    <a:pt x="59345" y="59985"/>
                    <a:pt x="59345" y="59985"/>
                    <a:pt x="59345" y="60624"/>
                  </a:cubicBezTo>
                  <a:cubicBezTo>
                    <a:pt x="59345" y="61263"/>
                    <a:pt x="59345" y="60624"/>
                    <a:pt x="59345" y="60624"/>
                  </a:cubicBezTo>
                  <a:cubicBezTo>
                    <a:pt x="59345" y="60624"/>
                    <a:pt x="59984" y="60112"/>
                    <a:pt x="59729" y="60112"/>
                  </a:cubicBezTo>
                  <a:close/>
                </a:path>
              </a:pathLst>
            </a:custGeom>
            <a:solidFill>
              <a:srgbClr val="FF725E"/>
            </a:solidFill>
            <a:ln w="12783" cap="flat">
              <a:noFill/>
              <a:prstDash val="solid"/>
              <a:miter/>
            </a:ln>
          </p:spPr>
          <p:txBody>
            <a:bodyPr rtlCol="0" anchor="ctr"/>
            <a:lstStyle/>
            <a:p>
              <a:endParaRPr lang="en-US"/>
            </a:p>
          </p:txBody>
        </p:sp>
        <p:sp>
          <p:nvSpPr>
            <p:cNvPr id="1377" name="Freeform: Shape 1376">
              <a:extLst>
                <a:ext uri="{FF2B5EF4-FFF2-40B4-BE49-F238E27FC236}">
                  <a16:creationId xmlns:a16="http://schemas.microsoft.com/office/drawing/2014/main" id="{60277873-F47F-AE3D-C059-830A45FBA3CE}"/>
                </a:ext>
              </a:extLst>
            </p:cNvPr>
            <p:cNvSpPr/>
            <p:nvPr/>
          </p:nvSpPr>
          <p:spPr>
            <a:xfrm>
              <a:off x="5074880" y="6388515"/>
              <a:ext cx="29943" cy="59231"/>
            </a:xfrm>
            <a:custGeom>
              <a:avLst/>
              <a:gdLst>
                <a:gd name="connsiteX0" fmla="*/ 17025 w 29943"/>
                <a:gd name="connsiteY0" fmla="*/ 47323 h 59231"/>
                <a:gd name="connsiteX1" fmla="*/ 17025 w 29943"/>
                <a:gd name="connsiteY1" fmla="*/ 46555 h 59231"/>
                <a:gd name="connsiteX2" fmla="*/ 17025 w 29943"/>
                <a:gd name="connsiteY2" fmla="*/ 46555 h 59231"/>
                <a:gd name="connsiteX3" fmla="*/ 17025 w 29943"/>
                <a:gd name="connsiteY3" fmla="*/ 46555 h 59231"/>
                <a:gd name="connsiteX4" fmla="*/ 17025 w 29943"/>
                <a:gd name="connsiteY4" fmla="*/ 46555 h 59231"/>
                <a:gd name="connsiteX5" fmla="*/ 17025 w 29943"/>
                <a:gd name="connsiteY5" fmla="*/ 46555 h 59231"/>
                <a:gd name="connsiteX6" fmla="*/ 17025 w 29943"/>
                <a:gd name="connsiteY6" fmla="*/ 46555 h 59231"/>
                <a:gd name="connsiteX7" fmla="*/ 17025 w 29943"/>
                <a:gd name="connsiteY7" fmla="*/ 45916 h 59231"/>
                <a:gd name="connsiteX8" fmla="*/ 17025 w 29943"/>
                <a:gd name="connsiteY8" fmla="*/ 45916 h 59231"/>
                <a:gd name="connsiteX9" fmla="*/ 16386 w 29943"/>
                <a:gd name="connsiteY9" fmla="*/ 45916 h 59231"/>
                <a:gd name="connsiteX10" fmla="*/ 15746 w 29943"/>
                <a:gd name="connsiteY10" fmla="*/ 45916 h 59231"/>
                <a:gd name="connsiteX11" fmla="*/ 15746 w 29943"/>
                <a:gd name="connsiteY11" fmla="*/ 45916 h 59231"/>
                <a:gd name="connsiteX12" fmla="*/ 14467 w 29943"/>
                <a:gd name="connsiteY12" fmla="*/ 44509 h 59231"/>
                <a:gd name="connsiteX13" fmla="*/ 13572 w 29943"/>
                <a:gd name="connsiteY13" fmla="*/ 42974 h 59231"/>
                <a:gd name="connsiteX14" fmla="*/ 13572 w 29943"/>
                <a:gd name="connsiteY14" fmla="*/ 42974 h 59231"/>
                <a:gd name="connsiteX15" fmla="*/ 12932 w 29943"/>
                <a:gd name="connsiteY15" fmla="*/ 42974 h 59231"/>
                <a:gd name="connsiteX16" fmla="*/ 12932 w 29943"/>
                <a:gd name="connsiteY16" fmla="*/ 42974 h 59231"/>
                <a:gd name="connsiteX17" fmla="*/ 12932 w 29943"/>
                <a:gd name="connsiteY17" fmla="*/ 42207 h 59231"/>
                <a:gd name="connsiteX18" fmla="*/ 12932 w 29943"/>
                <a:gd name="connsiteY18" fmla="*/ 41439 h 59231"/>
                <a:gd name="connsiteX19" fmla="*/ 12932 w 29943"/>
                <a:gd name="connsiteY19" fmla="*/ 41439 h 59231"/>
                <a:gd name="connsiteX20" fmla="*/ 12932 w 29943"/>
                <a:gd name="connsiteY20" fmla="*/ 41439 h 59231"/>
                <a:gd name="connsiteX21" fmla="*/ 12932 w 29943"/>
                <a:gd name="connsiteY21" fmla="*/ 42079 h 59231"/>
                <a:gd name="connsiteX22" fmla="*/ 12932 w 29943"/>
                <a:gd name="connsiteY22" fmla="*/ 42079 h 59231"/>
                <a:gd name="connsiteX23" fmla="*/ 12932 w 29943"/>
                <a:gd name="connsiteY23" fmla="*/ 42079 h 59231"/>
                <a:gd name="connsiteX24" fmla="*/ 12932 w 29943"/>
                <a:gd name="connsiteY24" fmla="*/ 42079 h 59231"/>
                <a:gd name="connsiteX25" fmla="*/ 12932 w 29943"/>
                <a:gd name="connsiteY25" fmla="*/ 41439 h 59231"/>
                <a:gd name="connsiteX26" fmla="*/ 12932 w 29943"/>
                <a:gd name="connsiteY26" fmla="*/ 41439 h 59231"/>
                <a:gd name="connsiteX27" fmla="*/ 12293 w 29943"/>
                <a:gd name="connsiteY27" fmla="*/ 43230 h 59231"/>
                <a:gd name="connsiteX28" fmla="*/ 11270 w 29943"/>
                <a:gd name="connsiteY28" fmla="*/ 43230 h 59231"/>
                <a:gd name="connsiteX29" fmla="*/ 10375 w 29943"/>
                <a:gd name="connsiteY29" fmla="*/ 43230 h 59231"/>
                <a:gd name="connsiteX30" fmla="*/ 2701 w 29943"/>
                <a:gd name="connsiteY30" fmla="*/ 39904 h 59231"/>
                <a:gd name="connsiteX31" fmla="*/ 2701 w 29943"/>
                <a:gd name="connsiteY31" fmla="*/ 39904 h 59231"/>
                <a:gd name="connsiteX32" fmla="*/ 1933 w 29943"/>
                <a:gd name="connsiteY32" fmla="*/ 39904 h 59231"/>
                <a:gd name="connsiteX33" fmla="*/ 910 w 29943"/>
                <a:gd name="connsiteY33" fmla="*/ 39904 h 59231"/>
                <a:gd name="connsiteX34" fmla="*/ 143 w 29943"/>
                <a:gd name="connsiteY34" fmla="*/ 39904 h 59231"/>
                <a:gd name="connsiteX35" fmla="*/ 143 w 29943"/>
                <a:gd name="connsiteY35" fmla="*/ 39904 h 59231"/>
                <a:gd name="connsiteX36" fmla="*/ 143 w 29943"/>
                <a:gd name="connsiteY36" fmla="*/ 37474 h 59231"/>
                <a:gd name="connsiteX37" fmla="*/ 910 w 29943"/>
                <a:gd name="connsiteY37" fmla="*/ 35172 h 59231"/>
                <a:gd name="connsiteX38" fmla="*/ 1805 w 29943"/>
                <a:gd name="connsiteY38" fmla="*/ 33382 h 59231"/>
                <a:gd name="connsiteX39" fmla="*/ 3084 w 29943"/>
                <a:gd name="connsiteY39" fmla="*/ 31207 h 59231"/>
                <a:gd name="connsiteX40" fmla="*/ 4491 w 29943"/>
                <a:gd name="connsiteY40" fmla="*/ 29289 h 59231"/>
                <a:gd name="connsiteX41" fmla="*/ 6026 w 29943"/>
                <a:gd name="connsiteY41" fmla="*/ 27626 h 59231"/>
                <a:gd name="connsiteX42" fmla="*/ 7305 w 29943"/>
                <a:gd name="connsiteY42" fmla="*/ 27626 h 59231"/>
                <a:gd name="connsiteX43" fmla="*/ 8584 w 29943"/>
                <a:gd name="connsiteY43" fmla="*/ 27626 h 59231"/>
                <a:gd name="connsiteX44" fmla="*/ 9224 w 29943"/>
                <a:gd name="connsiteY44" fmla="*/ 27626 h 59231"/>
                <a:gd name="connsiteX45" fmla="*/ 9224 w 29943"/>
                <a:gd name="connsiteY45" fmla="*/ 27626 h 59231"/>
                <a:gd name="connsiteX46" fmla="*/ 9224 w 29943"/>
                <a:gd name="connsiteY46" fmla="*/ 27626 h 59231"/>
                <a:gd name="connsiteX47" fmla="*/ 9224 w 29943"/>
                <a:gd name="connsiteY47" fmla="*/ 27626 h 59231"/>
                <a:gd name="connsiteX48" fmla="*/ 9224 w 29943"/>
                <a:gd name="connsiteY48" fmla="*/ 27626 h 59231"/>
                <a:gd name="connsiteX49" fmla="*/ 9224 w 29943"/>
                <a:gd name="connsiteY49" fmla="*/ 27626 h 59231"/>
                <a:gd name="connsiteX50" fmla="*/ 9224 w 29943"/>
                <a:gd name="connsiteY50" fmla="*/ 27626 h 59231"/>
                <a:gd name="connsiteX51" fmla="*/ 9224 w 29943"/>
                <a:gd name="connsiteY51" fmla="*/ 27626 h 59231"/>
                <a:gd name="connsiteX52" fmla="*/ 9863 w 29943"/>
                <a:gd name="connsiteY52" fmla="*/ 27626 h 59231"/>
                <a:gd name="connsiteX53" fmla="*/ 9863 w 29943"/>
                <a:gd name="connsiteY53" fmla="*/ 27626 h 59231"/>
                <a:gd name="connsiteX54" fmla="*/ 9863 w 29943"/>
                <a:gd name="connsiteY54" fmla="*/ 27626 h 59231"/>
                <a:gd name="connsiteX55" fmla="*/ 9863 w 29943"/>
                <a:gd name="connsiteY55" fmla="*/ 27626 h 59231"/>
                <a:gd name="connsiteX56" fmla="*/ 10502 w 29943"/>
                <a:gd name="connsiteY56" fmla="*/ 27626 h 59231"/>
                <a:gd name="connsiteX57" fmla="*/ 11142 w 29943"/>
                <a:gd name="connsiteY57" fmla="*/ 26986 h 59231"/>
                <a:gd name="connsiteX58" fmla="*/ 11142 w 29943"/>
                <a:gd name="connsiteY58" fmla="*/ 26987 h 59231"/>
                <a:gd name="connsiteX59" fmla="*/ 11909 w 29943"/>
                <a:gd name="connsiteY59" fmla="*/ 26987 h 59231"/>
                <a:gd name="connsiteX60" fmla="*/ 12805 w 29943"/>
                <a:gd name="connsiteY60" fmla="*/ 26987 h 59231"/>
                <a:gd name="connsiteX61" fmla="*/ 13572 w 29943"/>
                <a:gd name="connsiteY61" fmla="*/ 26987 h 59231"/>
                <a:gd name="connsiteX62" fmla="*/ 14212 w 29943"/>
                <a:gd name="connsiteY62" fmla="*/ 26987 h 59231"/>
                <a:gd name="connsiteX63" fmla="*/ 15619 w 29943"/>
                <a:gd name="connsiteY63" fmla="*/ 26987 h 59231"/>
                <a:gd name="connsiteX64" fmla="*/ 15619 w 29943"/>
                <a:gd name="connsiteY64" fmla="*/ 26987 h 59231"/>
                <a:gd name="connsiteX65" fmla="*/ 15619 w 29943"/>
                <a:gd name="connsiteY65" fmla="*/ 26987 h 59231"/>
                <a:gd name="connsiteX66" fmla="*/ 16258 w 29943"/>
                <a:gd name="connsiteY66" fmla="*/ 26987 h 59231"/>
                <a:gd name="connsiteX67" fmla="*/ 16258 w 29943"/>
                <a:gd name="connsiteY67" fmla="*/ 26987 h 59231"/>
                <a:gd name="connsiteX68" fmla="*/ 18176 w 29943"/>
                <a:gd name="connsiteY68" fmla="*/ 26347 h 59231"/>
                <a:gd name="connsiteX69" fmla="*/ 19455 w 29943"/>
                <a:gd name="connsiteY69" fmla="*/ 26347 h 59231"/>
                <a:gd name="connsiteX70" fmla="*/ 20095 w 29943"/>
                <a:gd name="connsiteY70" fmla="*/ 26347 h 59231"/>
                <a:gd name="connsiteX71" fmla="*/ 20095 w 29943"/>
                <a:gd name="connsiteY71" fmla="*/ 26347 h 59231"/>
                <a:gd name="connsiteX72" fmla="*/ 20095 w 29943"/>
                <a:gd name="connsiteY72" fmla="*/ 26347 h 59231"/>
                <a:gd name="connsiteX73" fmla="*/ 21118 w 29943"/>
                <a:gd name="connsiteY73" fmla="*/ 26347 h 59231"/>
                <a:gd name="connsiteX74" fmla="*/ 21118 w 29943"/>
                <a:gd name="connsiteY74" fmla="*/ 26347 h 59231"/>
                <a:gd name="connsiteX75" fmla="*/ 21118 w 29943"/>
                <a:gd name="connsiteY75" fmla="*/ 26347 h 59231"/>
                <a:gd name="connsiteX76" fmla="*/ 21118 w 29943"/>
                <a:gd name="connsiteY76" fmla="*/ 26347 h 59231"/>
                <a:gd name="connsiteX77" fmla="*/ 21118 w 29943"/>
                <a:gd name="connsiteY77" fmla="*/ 26347 h 59231"/>
                <a:gd name="connsiteX78" fmla="*/ 21886 w 29943"/>
                <a:gd name="connsiteY78" fmla="*/ 25580 h 59231"/>
                <a:gd name="connsiteX79" fmla="*/ 22525 w 29943"/>
                <a:gd name="connsiteY79" fmla="*/ 25580 h 59231"/>
                <a:gd name="connsiteX80" fmla="*/ 22525 w 29943"/>
                <a:gd name="connsiteY80" fmla="*/ 25580 h 59231"/>
                <a:gd name="connsiteX81" fmla="*/ 22525 w 29943"/>
                <a:gd name="connsiteY81" fmla="*/ 24812 h 59231"/>
                <a:gd name="connsiteX82" fmla="*/ 22525 w 29943"/>
                <a:gd name="connsiteY82" fmla="*/ 24045 h 59231"/>
                <a:gd name="connsiteX83" fmla="*/ 22525 w 29943"/>
                <a:gd name="connsiteY83" fmla="*/ 24045 h 59231"/>
                <a:gd name="connsiteX84" fmla="*/ 22525 w 29943"/>
                <a:gd name="connsiteY84" fmla="*/ 24045 h 59231"/>
                <a:gd name="connsiteX85" fmla="*/ 22525 w 29943"/>
                <a:gd name="connsiteY85" fmla="*/ 24045 h 59231"/>
                <a:gd name="connsiteX86" fmla="*/ 22525 w 29943"/>
                <a:gd name="connsiteY86" fmla="*/ 24045 h 59231"/>
                <a:gd name="connsiteX87" fmla="*/ 22525 w 29943"/>
                <a:gd name="connsiteY87" fmla="*/ 24045 h 59231"/>
                <a:gd name="connsiteX88" fmla="*/ 22525 w 29943"/>
                <a:gd name="connsiteY88" fmla="*/ 24045 h 59231"/>
                <a:gd name="connsiteX89" fmla="*/ 21502 w 29943"/>
                <a:gd name="connsiteY89" fmla="*/ 23277 h 59231"/>
                <a:gd name="connsiteX90" fmla="*/ 20479 w 29943"/>
                <a:gd name="connsiteY90" fmla="*/ 22510 h 59231"/>
                <a:gd name="connsiteX91" fmla="*/ 20479 w 29943"/>
                <a:gd name="connsiteY91" fmla="*/ 22510 h 59231"/>
                <a:gd name="connsiteX92" fmla="*/ 19200 w 29943"/>
                <a:gd name="connsiteY92" fmla="*/ 22510 h 59231"/>
                <a:gd name="connsiteX93" fmla="*/ 19200 w 29943"/>
                <a:gd name="connsiteY93" fmla="*/ 21871 h 59231"/>
                <a:gd name="connsiteX94" fmla="*/ 18049 w 29943"/>
                <a:gd name="connsiteY94" fmla="*/ 21103 h 59231"/>
                <a:gd name="connsiteX95" fmla="*/ 17025 w 29943"/>
                <a:gd name="connsiteY95" fmla="*/ 20208 h 59231"/>
                <a:gd name="connsiteX96" fmla="*/ 16258 w 29943"/>
                <a:gd name="connsiteY96" fmla="*/ 20208 h 59231"/>
                <a:gd name="connsiteX97" fmla="*/ 12932 w 29943"/>
                <a:gd name="connsiteY97" fmla="*/ 19568 h 59231"/>
                <a:gd name="connsiteX98" fmla="*/ 9735 w 29943"/>
                <a:gd name="connsiteY98" fmla="*/ 20464 h 59231"/>
                <a:gd name="connsiteX99" fmla="*/ 9735 w 29943"/>
                <a:gd name="connsiteY99" fmla="*/ 20464 h 59231"/>
                <a:gd name="connsiteX100" fmla="*/ 9735 w 29943"/>
                <a:gd name="connsiteY100" fmla="*/ 21487 h 59231"/>
                <a:gd name="connsiteX101" fmla="*/ 10758 w 29943"/>
                <a:gd name="connsiteY101" fmla="*/ 22510 h 59231"/>
                <a:gd name="connsiteX102" fmla="*/ 12037 w 29943"/>
                <a:gd name="connsiteY102" fmla="*/ 24429 h 59231"/>
                <a:gd name="connsiteX103" fmla="*/ 12933 w 29943"/>
                <a:gd name="connsiteY103" fmla="*/ 26475 h 59231"/>
                <a:gd name="connsiteX104" fmla="*/ 12932 w 29943"/>
                <a:gd name="connsiteY104" fmla="*/ 26475 h 59231"/>
                <a:gd name="connsiteX105" fmla="*/ 12293 w 29943"/>
                <a:gd name="connsiteY105" fmla="*/ 27242 h 59231"/>
                <a:gd name="connsiteX106" fmla="*/ 11654 w 29943"/>
                <a:gd name="connsiteY106" fmla="*/ 27242 h 59231"/>
                <a:gd name="connsiteX107" fmla="*/ 11654 w 29943"/>
                <a:gd name="connsiteY107" fmla="*/ 27242 h 59231"/>
                <a:gd name="connsiteX108" fmla="*/ 11654 w 29943"/>
                <a:gd name="connsiteY108" fmla="*/ 26475 h 59231"/>
                <a:gd name="connsiteX109" fmla="*/ 9863 w 29943"/>
                <a:gd name="connsiteY109" fmla="*/ 26475 h 59231"/>
                <a:gd name="connsiteX110" fmla="*/ 9863 w 29943"/>
                <a:gd name="connsiteY110" fmla="*/ 26475 h 59231"/>
                <a:gd name="connsiteX111" fmla="*/ 9863 w 29943"/>
                <a:gd name="connsiteY111" fmla="*/ 26475 h 59231"/>
                <a:gd name="connsiteX112" fmla="*/ 9863 w 29943"/>
                <a:gd name="connsiteY112" fmla="*/ 26475 h 59231"/>
                <a:gd name="connsiteX113" fmla="*/ 8584 w 29943"/>
                <a:gd name="connsiteY113" fmla="*/ 26475 h 59231"/>
                <a:gd name="connsiteX114" fmla="*/ 7433 w 29943"/>
                <a:gd name="connsiteY114" fmla="*/ 26475 h 59231"/>
                <a:gd name="connsiteX115" fmla="*/ 6666 w 29943"/>
                <a:gd name="connsiteY115" fmla="*/ 26475 h 59231"/>
                <a:gd name="connsiteX116" fmla="*/ 6666 w 29943"/>
                <a:gd name="connsiteY116" fmla="*/ 25708 h 59231"/>
                <a:gd name="connsiteX117" fmla="*/ 6026 w 29943"/>
                <a:gd name="connsiteY117" fmla="*/ 25708 h 59231"/>
                <a:gd name="connsiteX118" fmla="*/ 6026 w 29943"/>
                <a:gd name="connsiteY118" fmla="*/ 24173 h 59231"/>
                <a:gd name="connsiteX119" fmla="*/ 6026 w 29943"/>
                <a:gd name="connsiteY119" fmla="*/ 22510 h 59231"/>
                <a:gd name="connsiteX120" fmla="*/ 5386 w 29943"/>
                <a:gd name="connsiteY120" fmla="*/ 22510 h 59231"/>
                <a:gd name="connsiteX121" fmla="*/ 4491 w 29943"/>
                <a:gd name="connsiteY121" fmla="*/ 21871 h 59231"/>
                <a:gd name="connsiteX122" fmla="*/ 3724 w 29943"/>
                <a:gd name="connsiteY122" fmla="*/ 21871 h 59231"/>
                <a:gd name="connsiteX123" fmla="*/ 3724 w 29943"/>
                <a:gd name="connsiteY123" fmla="*/ 21871 h 59231"/>
                <a:gd name="connsiteX124" fmla="*/ 5514 w 29943"/>
                <a:gd name="connsiteY124" fmla="*/ 16627 h 59231"/>
                <a:gd name="connsiteX125" fmla="*/ 5514 w 29943"/>
                <a:gd name="connsiteY125" fmla="*/ 16627 h 59231"/>
                <a:gd name="connsiteX126" fmla="*/ 5514 w 29943"/>
                <a:gd name="connsiteY126" fmla="*/ 16627 h 59231"/>
                <a:gd name="connsiteX127" fmla="*/ 6794 w 29943"/>
                <a:gd name="connsiteY127" fmla="*/ 16627 h 59231"/>
                <a:gd name="connsiteX128" fmla="*/ 7945 w 29943"/>
                <a:gd name="connsiteY128" fmla="*/ 15859 h 59231"/>
                <a:gd name="connsiteX129" fmla="*/ 7945 w 29943"/>
                <a:gd name="connsiteY129" fmla="*/ 15859 h 59231"/>
                <a:gd name="connsiteX130" fmla="*/ 8968 w 29943"/>
                <a:gd name="connsiteY130" fmla="*/ 15859 h 59231"/>
                <a:gd name="connsiteX131" fmla="*/ 11014 w 29943"/>
                <a:gd name="connsiteY131" fmla="*/ 15859 h 59231"/>
                <a:gd name="connsiteX132" fmla="*/ 11014 w 29943"/>
                <a:gd name="connsiteY132" fmla="*/ 15859 h 59231"/>
                <a:gd name="connsiteX133" fmla="*/ 12165 w 29943"/>
                <a:gd name="connsiteY133" fmla="*/ 15859 h 59231"/>
                <a:gd name="connsiteX134" fmla="*/ 13060 w 29943"/>
                <a:gd name="connsiteY134" fmla="*/ 15859 h 59231"/>
                <a:gd name="connsiteX135" fmla="*/ 15619 w 29943"/>
                <a:gd name="connsiteY135" fmla="*/ 16755 h 59231"/>
                <a:gd name="connsiteX136" fmla="*/ 15619 w 29943"/>
                <a:gd name="connsiteY136" fmla="*/ 16755 h 59231"/>
                <a:gd name="connsiteX137" fmla="*/ 15619 w 29943"/>
                <a:gd name="connsiteY137" fmla="*/ 16115 h 59231"/>
                <a:gd name="connsiteX138" fmla="*/ 15619 w 29943"/>
                <a:gd name="connsiteY138" fmla="*/ 16115 h 59231"/>
                <a:gd name="connsiteX139" fmla="*/ 17665 w 29943"/>
                <a:gd name="connsiteY139" fmla="*/ 17906 h 59231"/>
                <a:gd name="connsiteX140" fmla="*/ 18688 w 29943"/>
                <a:gd name="connsiteY140" fmla="*/ 20464 h 59231"/>
                <a:gd name="connsiteX141" fmla="*/ 18688 w 29943"/>
                <a:gd name="connsiteY141" fmla="*/ 20464 h 59231"/>
                <a:gd name="connsiteX142" fmla="*/ 19327 w 29943"/>
                <a:gd name="connsiteY142" fmla="*/ 20464 h 59231"/>
                <a:gd name="connsiteX143" fmla="*/ 19967 w 29943"/>
                <a:gd name="connsiteY143" fmla="*/ 20464 h 59231"/>
                <a:gd name="connsiteX144" fmla="*/ 19967 w 29943"/>
                <a:gd name="connsiteY144" fmla="*/ 20464 h 59231"/>
                <a:gd name="connsiteX145" fmla="*/ 19967 w 29943"/>
                <a:gd name="connsiteY145" fmla="*/ 20464 h 59231"/>
                <a:gd name="connsiteX146" fmla="*/ 19967 w 29943"/>
                <a:gd name="connsiteY146" fmla="*/ 20464 h 59231"/>
                <a:gd name="connsiteX147" fmla="*/ 19967 w 29943"/>
                <a:gd name="connsiteY147" fmla="*/ 20464 h 59231"/>
                <a:gd name="connsiteX148" fmla="*/ 20606 w 29943"/>
                <a:gd name="connsiteY148" fmla="*/ 20464 h 59231"/>
                <a:gd name="connsiteX149" fmla="*/ 21246 w 29943"/>
                <a:gd name="connsiteY149" fmla="*/ 20464 h 59231"/>
                <a:gd name="connsiteX150" fmla="*/ 21246 w 29943"/>
                <a:gd name="connsiteY150" fmla="*/ 21359 h 59231"/>
                <a:gd name="connsiteX151" fmla="*/ 21246 w 29943"/>
                <a:gd name="connsiteY151" fmla="*/ 22254 h 59231"/>
                <a:gd name="connsiteX152" fmla="*/ 22525 w 29943"/>
                <a:gd name="connsiteY152" fmla="*/ 23789 h 59231"/>
                <a:gd name="connsiteX153" fmla="*/ 23165 w 29943"/>
                <a:gd name="connsiteY153" fmla="*/ 25580 h 59231"/>
                <a:gd name="connsiteX154" fmla="*/ 23165 w 29943"/>
                <a:gd name="connsiteY154" fmla="*/ 25580 h 59231"/>
                <a:gd name="connsiteX155" fmla="*/ 23165 w 29943"/>
                <a:gd name="connsiteY155" fmla="*/ 25580 h 59231"/>
                <a:gd name="connsiteX156" fmla="*/ 24699 w 29943"/>
                <a:gd name="connsiteY156" fmla="*/ 25580 h 59231"/>
                <a:gd name="connsiteX157" fmla="*/ 24699 w 29943"/>
                <a:gd name="connsiteY157" fmla="*/ 25580 h 59231"/>
                <a:gd name="connsiteX158" fmla="*/ 24699 w 29943"/>
                <a:gd name="connsiteY158" fmla="*/ 25580 h 59231"/>
                <a:gd name="connsiteX159" fmla="*/ 24699 w 29943"/>
                <a:gd name="connsiteY159" fmla="*/ 25580 h 59231"/>
                <a:gd name="connsiteX160" fmla="*/ 24699 w 29943"/>
                <a:gd name="connsiteY160" fmla="*/ 25580 h 59231"/>
                <a:gd name="connsiteX161" fmla="*/ 24699 w 29943"/>
                <a:gd name="connsiteY161" fmla="*/ 26347 h 59231"/>
                <a:gd name="connsiteX162" fmla="*/ 24699 w 29943"/>
                <a:gd name="connsiteY162" fmla="*/ 27114 h 59231"/>
                <a:gd name="connsiteX163" fmla="*/ 24699 w 29943"/>
                <a:gd name="connsiteY163" fmla="*/ 28394 h 59231"/>
                <a:gd name="connsiteX164" fmla="*/ 24699 w 29943"/>
                <a:gd name="connsiteY164" fmla="*/ 29673 h 59231"/>
                <a:gd name="connsiteX165" fmla="*/ 23932 w 29943"/>
                <a:gd name="connsiteY165" fmla="*/ 31335 h 59231"/>
                <a:gd name="connsiteX166" fmla="*/ 23165 w 29943"/>
                <a:gd name="connsiteY166" fmla="*/ 32870 h 59231"/>
                <a:gd name="connsiteX167" fmla="*/ 23165 w 29943"/>
                <a:gd name="connsiteY167" fmla="*/ 34277 h 59231"/>
                <a:gd name="connsiteX168" fmla="*/ 23165 w 29943"/>
                <a:gd name="connsiteY168" fmla="*/ 35811 h 59231"/>
                <a:gd name="connsiteX169" fmla="*/ 22269 w 29943"/>
                <a:gd name="connsiteY169" fmla="*/ 35811 h 59231"/>
                <a:gd name="connsiteX170" fmla="*/ 21374 w 29943"/>
                <a:gd name="connsiteY170" fmla="*/ 35811 h 59231"/>
                <a:gd name="connsiteX171" fmla="*/ 21374 w 29943"/>
                <a:gd name="connsiteY171" fmla="*/ 35811 h 59231"/>
                <a:gd name="connsiteX172" fmla="*/ 21374 w 29943"/>
                <a:gd name="connsiteY172" fmla="*/ 35811 h 59231"/>
                <a:gd name="connsiteX173" fmla="*/ 21374 w 29943"/>
                <a:gd name="connsiteY173" fmla="*/ 38242 h 59231"/>
                <a:gd name="connsiteX174" fmla="*/ 21374 w 29943"/>
                <a:gd name="connsiteY174" fmla="*/ 38242 h 59231"/>
                <a:gd name="connsiteX175" fmla="*/ 21374 w 29943"/>
                <a:gd name="connsiteY175" fmla="*/ 38242 h 59231"/>
                <a:gd name="connsiteX176" fmla="*/ 21374 w 29943"/>
                <a:gd name="connsiteY176" fmla="*/ 39009 h 59231"/>
                <a:gd name="connsiteX177" fmla="*/ 20606 w 29943"/>
                <a:gd name="connsiteY177" fmla="*/ 39009 h 59231"/>
                <a:gd name="connsiteX178" fmla="*/ 20606 w 29943"/>
                <a:gd name="connsiteY178" fmla="*/ 39009 h 59231"/>
                <a:gd name="connsiteX179" fmla="*/ 20606 w 29943"/>
                <a:gd name="connsiteY179" fmla="*/ 38370 h 59231"/>
                <a:gd name="connsiteX180" fmla="*/ 20606 w 29943"/>
                <a:gd name="connsiteY180" fmla="*/ 38370 h 59231"/>
                <a:gd name="connsiteX181" fmla="*/ 19967 w 29943"/>
                <a:gd name="connsiteY181" fmla="*/ 39265 h 59231"/>
                <a:gd name="connsiteX182" fmla="*/ 19072 w 29943"/>
                <a:gd name="connsiteY182" fmla="*/ 39904 h 59231"/>
                <a:gd name="connsiteX183" fmla="*/ 18176 w 29943"/>
                <a:gd name="connsiteY183" fmla="*/ 40544 h 59231"/>
                <a:gd name="connsiteX184" fmla="*/ 17409 w 29943"/>
                <a:gd name="connsiteY184" fmla="*/ 41439 h 59231"/>
                <a:gd name="connsiteX185" fmla="*/ 17409 w 29943"/>
                <a:gd name="connsiteY185" fmla="*/ 41439 h 59231"/>
                <a:gd name="connsiteX186" fmla="*/ 17409 w 29943"/>
                <a:gd name="connsiteY186" fmla="*/ 41439 h 59231"/>
                <a:gd name="connsiteX187" fmla="*/ 16002 w 29943"/>
                <a:gd name="connsiteY187" fmla="*/ 41439 h 59231"/>
                <a:gd name="connsiteX188" fmla="*/ 15363 w 29943"/>
                <a:gd name="connsiteY188" fmla="*/ 42974 h 59231"/>
                <a:gd name="connsiteX189" fmla="*/ 14723 w 29943"/>
                <a:gd name="connsiteY189" fmla="*/ 42974 h 59231"/>
                <a:gd name="connsiteX190" fmla="*/ 14723 w 29943"/>
                <a:gd name="connsiteY190" fmla="*/ 42974 h 59231"/>
                <a:gd name="connsiteX191" fmla="*/ 14084 w 29943"/>
                <a:gd name="connsiteY191" fmla="*/ 42974 h 59231"/>
                <a:gd name="connsiteX192" fmla="*/ 13444 w 29943"/>
                <a:gd name="connsiteY192" fmla="*/ 42974 h 59231"/>
                <a:gd name="connsiteX193" fmla="*/ 13444 w 29943"/>
                <a:gd name="connsiteY193" fmla="*/ 42974 h 59231"/>
                <a:gd name="connsiteX194" fmla="*/ 13444 w 29943"/>
                <a:gd name="connsiteY194" fmla="*/ 42974 h 59231"/>
                <a:gd name="connsiteX195" fmla="*/ 13444 w 29943"/>
                <a:gd name="connsiteY195" fmla="*/ 42974 h 59231"/>
                <a:gd name="connsiteX196" fmla="*/ 13444 w 29943"/>
                <a:gd name="connsiteY196" fmla="*/ 42974 h 59231"/>
                <a:gd name="connsiteX197" fmla="*/ 13444 w 29943"/>
                <a:gd name="connsiteY197" fmla="*/ 42974 h 59231"/>
                <a:gd name="connsiteX198" fmla="*/ 13444 w 29943"/>
                <a:gd name="connsiteY198" fmla="*/ 42974 h 59231"/>
                <a:gd name="connsiteX199" fmla="*/ 13444 w 29943"/>
                <a:gd name="connsiteY199" fmla="*/ 42974 h 59231"/>
                <a:gd name="connsiteX200" fmla="*/ 13444 w 29943"/>
                <a:gd name="connsiteY200" fmla="*/ 42974 h 59231"/>
                <a:gd name="connsiteX201" fmla="*/ 13444 w 29943"/>
                <a:gd name="connsiteY201" fmla="*/ 42974 h 59231"/>
                <a:gd name="connsiteX202" fmla="*/ 13444 w 29943"/>
                <a:gd name="connsiteY202" fmla="*/ 43741 h 59231"/>
                <a:gd name="connsiteX203" fmla="*/ 12037 w 29943"/>
                <a:gd name="connsiteY203" fmla="*/ 43741 h 59231"/>
                <a:gd name="connsiteX204" fmla="*/ 11014 w 29943"/>
                <a:gd name="connsiteY204" fmla="*/ 43741 h 59231"/>
                <a:gd name="connsiteX205" fmla="*/ 15491 w 29943"/>
                <a:gd name="connsiteY205" fmla="*/ 43741 h 59231"/>
                <a:gd name="connsiteX206" fmla="*/ 15491 w 29943"/>
                <a:gd name="connsiteY206" fmla="*/ 43741 h 59231"/>
                <a:gd name="connsiteX207" fmla="*/ 14340 w 29943"/>
                <a:gd name="connsiteY207" fmla="*/ 44765 h 59231"/>
                <a:gd name="connsiteX208" fmla="*/ 13444 w 29943"/>
                <a:gd name="connsiteY208" fmla="*/ 44765 h 59231"/>
                <a:gd name="connsiteX209" fmla="*/ 12549 w 29943"/>
                <a:gd name="connsiteY209" fmla="*/ 45404 h 59231"/>
                <a:gd name="connsiteX210" fmla="*/ 13188 w 29943"/>
                <a:gd name="connsiteY210" fmla="*/ 45404 h 59231"/>
                <a:gd name="connsiteX211" fmla="*/ 14212 w 29943"/>
                <a:gd name="connsiteY211" fmla="*/ 45404 h 59231"/>
                <a:gd name="connsiteX212" fmla="*/ 14212 w 29943"/>
                <a:gd name="connsiteY212" fmla="*/ 45404 h 59231"/>
                <a:gd name="connsiteX213" fmla="*/ 14212 w 29943"/>
                <a:gd name="connsiteY213" fmla="*/ 45404 h 59231"/>
                <a:gd name="connsiteX214" fmla="*/ 14212 w 29943"/>
                <a:gd name="connsiteY214" fmla="*/ 45404 h 59231"/>
                <a:gd name="connsiteX215" fmla="*/ 14212 w 29943"/>
                <a:gd name="connsiteY215" fmla="*/ 45404 h 59231"/>
                <a:gd name="connsiteX216" fmla="*/ 14212 w 29943"/>
                <a:gd name="connsiteY216" fmla="*/ 45404 h 59231"/>
                <a:gd name="connsiteX217" fmla="*/ 14851 w 29943"/>
                <a:gd name="connsiteY217" fmla="*/ 45404 h 59231"/>
                <a:gd name="connsiteX218" fmla="*/ 15491 w 29943"/>
                <a:gd name="connsiteY218" fmla="*/ 46299 h 59231"/>
                <a:gd name="connsiteX219" fmla="*/ 16386 w 29943"/>
                <a:gd name="connsiteY219" fmla="*/ 46299 h 59231"/>
                <a:gd name="connsiteX220" fmla="*/ 16386 w 29943"/>
                <a:gd name="connsiteY220" fmla="*/ 46299 h 59231"/>
                <a:gd name="connsiteX221" fmla="*/ 16386 w 29943"/>
                <a:gd name="connsiteY221" fmla="*/ 46299 h 59231"/>
                <a:gd name="connsiteX222" fmla="*/ 17409 w 29943"/>
                <a:gd name="connsiteY222" fmla="*/ 47323 h 59231"/>
                <a:gd name="connsiteX223" fmla="*/ 18816 w 29943"/>
                <a:gd name="connsiteY223" fmla="*/ 47323 h 59231"/>
                <a:gd name="connsiteX224" fmla="*/ 18816 w 29943"/>
                <a:gd name="connsiteY224" fmla="*/ 48218 h 59231"/>
                <a:gd name="connsiteX225" fmla="*/ 17281 w 29943"/>
                <a:gd name="connsiteY225" fmla="*/ 48218 h 59231"/>
                <a:gd name="connsiteX226" fmla="*/ 16130 w 29943"/>
                <a:gd name="connsiteY226" fmla="*/ 51287 h 59231"/>
                <a:gd name="connsiteX227" fmla="*/ 16130 w 29943"/>
                <a:gd name="connsiteY227" fmla="*/ 51287 h 59231"/>
                <a:gd name="connsiteX228" fmla="*/ 16130 w 29943"/>
                <a:gd name="connsiteY228" fmla="*/ 51287 h 59231"/>
                <a:gd name="connsiteX229" fmla="*/ 16769 w 29943"/>
                <a:gd name="connsiteY229" fmla="*/ 50008 h 59231"/>
                <a:gd name="connsiteX230" fmla="*/ 17665 w 29943"/>
                <a:gd name="connsiteY230" fmla="*/ 48857 h 59231"/>
                <a:gd name="connsiteX231" fmla="*/ 18560 w 29943"/>
                <a:gd name="connsiteY231" fmla="*/ 48857 h 59231"/>
                <a:gd name="connsiteX232" fmla="*/ 18560 w 29943"/>
                <a:gd name="connsiteY232" fmla="*/ 50264 h 59231"/>
                <a:gd name="connsiteX233" fmla="*/ 18560 w 29943"/>
                <a:gd name="connsiteY233" fmla="*/ 50264 h 59231"/>
                <a:gd name="connsiteX234" fmla="*/ 18560 w 29943"/>
                <a:gd name="connsiteY234" fmla="*/ 50264 h 59231"/>
                <a:gd name="connsiteX235" fmla="*/ 18560 w 29943"/>
                <a:gd name="connsiteY235" fmla="*/ 50264 h 59231"/>
                <a:gd name="connsiteX236" fmla="*/ 18560 w 29943"/>
                <a:gd name="connsiteY236" fmla="*/ 50264 h 59231"/>
                <a:gd name="connsiteX237" fmla="*/ 18560 w 29943"/>
                <a:gd name="connsiteY237" fmla="*/ 50264 h 59231"/>
                <a:gd name="connsiteX238" fmla="*/ 18560 w 29943"/>
                <a:gd name="connsiteY238" fmla="*/ 51031 h 59231"/>
                <a:gd name="connsiteX239" fmla="*/ 19967 w 29943"/>
                <a:gd name="connsiteY239" fmla="*/ 51031 h 59231"/>
                <a:gd name="connsiteX240" fmla="*/ 19967 w 29943"/>
                <a:gd name="connsiteY240" fmla="*/ 51031 h 59231"/>
                <a:gd name="connsiteX241" fmla="*/ 19967 w 29943"/>
                <a:gd name="connsiteY241" fmla="*/ 51031 h 59231"/>
                <a:gd name="connsiteX242" fmla="*/ 19967 w 29943"/>
                <a:gd name="connsiteY242" fmla="*/ 51031 h 59231"/>
                <a:gd name="connsiteX243" fmla="*/ 19967 w 29943"/>
                <a:gd name="connsiteY243" fmla="*/ 51031 h 59231"/>
                <a:gd name="connsiteX244" fmla="*/ 20862 w 29943"/>
                <a:gd name="connsiteY244" fmla="*/ 51671 h 59231"/>
                <a:gd name="connsiteX245" fmla="*/ 21502 w 29943"/>
                <a:gd name="connsiteY245" fmla="*/ 51671 h 59231"/>
                <a:gd name="connsiteX246" fmla="*/ 22397 w 29943"/>
                <a:gd name="connsiteY246" fmla="*/ 51671 h 59231"/>
                <a:gd name="connsiteX247" fmla="*/ 23292 w 29943"/>
                <a:gd name="connsiteY247" fmla="*/ 51671 h 59231"/>
                <a:gd name="connsiteX248" fmla="*/ 23292 w 29943"/>
                <a:gd name="connsiteY248" fmla="*/ 51671 h 59231"/>
                <a:gd name="connsiteX249" fmla="*/ 23292 w 29943"/>
                <a:gd name="connsiteY249" fmla="*/ 51671 h 59231"/>
                <a:gd name="connsiteX250" fmla="*/ 23292 w 29943"/>
                <a:gd name="connsiteY250" fmla="*/ 51671 h 59231"/>
                <a:gd name="connsiteX251" fmla="*/ 23292 w 29943"/>
                <a:gd name="connsiteY251" fmla="*/ 51671 h 59231"/>
                <a:gd name="connsiteX252" fmla="*/ 24060 w 29943"/>
                <a:gd name="connsiteY252" fmla="*/ 51671 h 59231"/>
                <a:gd name="connsiteX253" fmla="*/ 24060 w 29943"/>
                <a:gd name="connsiteY253" fmla="*/ 51671 h 59231"/>
                <a:gd name="connsiteX254" fmla="*/ 24060 w 29943"/>
                <a:gd name="connsiteY254" fmla="*/ 51671 h 59231"/>
                <a:gd name="connsiteX255" fmla="*/ 24060 w 29943"/>
                <a:gd name="connsiteY255" fmla="*/ 51671 h 59231"/>
                <a:gd name="connsiteX256" fmla="*/ 24060 w 29943"/>
                <a:gd name="connsiteY256" fmla="*/ 51671 h 59231"/>
                <a:gd name="connsiteX257" fmla="*/ 24060 w 29943"/>
                <a:gd name="connsiteY257" fmla="*/ 51671 h 59231"/>
                <a:gd name="connsiteX258" fmla="*/ 24060 w 29943"/>
                <a:gd name="connsiteY258" fmla="*/ 51671 h 59231"/>
                <a:gd name="connsiteX259" fmla="*/ 24060 w 29943"/>
                <a:gd name="connsiteY259" fmla="*/ 51671 h 59231"/>
                <a:gd name="connsiteX260" fmla="*/ 24060 w 29943"/>
                <a:gd name="connsiteY260" fmla="*/ 51671 h 59231"/>
                <a:gd name="connsiteX261" fmla="*/ 23165 w 29943"/>
                <a:gd name="connsiteY261" fmla="*/ 52566 h 59231"/>
                <a:gd name="connsiteX262" fmla="*/ 22141 w 29943"/>
                <a:gd name="connsiteY262" fmla="*/ 52566 h 59231"/>
                <a:gd name="connsiteX263" fmla="*/ 22141 w 29943"/>
                <a:gd name="connsiteY263" fmla="*/ 52566 h 59231"/>
                <a:gd name="connsiteX264" fmla="*/ 21502 w 29943"/>
                <a:gd name="connsiteY264" fmla="*/ 53206 h 59231"/>
                <a:gd name="connsiteX265" fmla="*/ 20223 w 29943"/>
                <a:gd name="connsiteY265" fmla="*/ 53206 h 59231"/>
                <a:gd name="connsiteX266" fmla="*/ 20223 w 29943"/>
                <a:gd name="connsiteY266" fmla="*/ 53206 h 59231"/>
                <a:gd name="connsiteX267" fmla="*/ 20223 w 29943"/>
                <a:gd name="connsiteY267" fmla="*/ 54229 h 59231"/>
                <a:gd name="connsiteX268" fmla="*/ 20223 w 29943"/>
                <a:gd name="connsiteY268" fmla="*/ 54229 h 59231"/>
                <a:gd name="connsiteX269" fmla="*/ 20223 w 29943"/>
                <a:gd name="connsiteY269" fmla="*/ 54229 h 59231"/>
                <a:gd name="connsiteX270" fmla="*/ 20223 w 29943"/>
                <a:gd name="connsiteY270" fmla="*/ 54229 h 59231"/>
                <a:gd name="connsiteX271" fmla="*/ 20223 w 29943"/>
                <a:gd name="connsiteY271" fmla="*/ 53590 h 59231"/>
                <a:gd name="connsiteX272" fmla="*/ 20223 w 29943"/>
                <a:gd name="connsiteY272" fmla="*/ 53590 h 59231"/>
                <a:gd name="connsiteX273" fmla="*/ 20223 w 29943"/>
                <a:gd name="connsiteY273" fmla="*/ 53590 h 59231"/>
                <a:gd name="connsiteX274" fmla="*/ 20223 w 29943"/>
                <a:gd name="connsiteY274" fmla="*/ 54485 h 59231"/>
                <a:gd name="connsiteX275" fmla="*/ 19455 w 29943"/>
                <a:gd name="connsiteY275" fmla="*/ 54485 h 59231"/>
                <a:gd name="connsiteX276" fmla="*/ 18049 w 29943"/>
                <a:gd name="connsiteY276" fmla="*/ 53462 h 59231"/>
                <a:gd name="connsiteX277" fmla="*/ 18688 w 29943"/>
                <a:gd name="connsiteY277" fmla="*/ 51671 h 59231"/>
                <a:gd name="connsiteX278" fmla="*/ 18688 w 29943"/>
                <a:gd name="connsiteY278" fmla="*/ 51671 h 59231"/>
                <a:gd name="connsiteX279" fmla="*/ 18688 w 29943"/>
                <a:gd name="connsiteY279" fmla="*/ 51671 h 59231"/>
                <a:gd name="connsiteX280" fmla="*/ 18688 w 29943"/>
                <a:gd name="connsiteY280" fmla="*/ 51671 h 59231"/>
                <a:gd name="connsiteX281" fmla="*/ 18688 w 29943"/>
                <a:gd name="connsiteY281" fmla="*/ 51671 h 59231"/>
                <a:gd name="connsiteX282" fmla="*/ 18688 w 29943"/>
                <a:gd name="connsiteY282" fmla="*/ 52950 h 59231"/>
                <a:gd name="connsiteX283" fmla="*/ 18688 w 29943"/>
                <a:gd name="connsiteY283" fmla="*/ 54229 h 59231"/>
                <a:gd name="connsiteX284" fmla="*/ 18688 w 29943"/>
                <a:gd name="connsiteY284" fmla="*/ 54229 h 59231"/>
                <a:gd name="connsiteX285" fmla="*/ 18688 w 29943"/>
                <a:gd name="connsiteY285" fmla="*/ 54229 h 59231"/>
                <a:gd name="connsiteX286" fmla="*/ 18688 w 29943"/>
                <a:gd name="connsiteY286" fmla="*/ 54229 h 59231"/>
                <a:gd name="connsiteX287" fmla="*/ 18688 w 29943"/>
                <a:gd name="connsiteY287" fmla="*/ 55124 h 59231"/>
                <a:gd name="connsiteX288" fmla="*/ 18688 w 29943"/>
                <a:gd name="connsiteY288" fmla="*/ 55892 h 59231"/>
                <a:gd name="connsiteX289" fmla="*/ 18688 w 29943"/>
                <a:gd name="connsiteY289" fmla="*/ 55892 h 59231"/>
                <a:gd name="connsiteX290" fmla="*/ 18688 w 29943"/>
                <a:gd name="connsiteY290" fmla="*/ 55892 h 59231"/>
                <a:gd name="connsiteX291" fmla="*/ 18688 w 29943"/>
                <a:gd name="connsiteY291" fmla="*/ 55892 h 59231"/>
                <a:gd name="connsiteX292" fmla="*/ 18688 w 29943"/>
                <a:gd name="connsiteY292" fmla="*/ 55892 h 59231"/>
                <a:gd name="connsiteX293" fmla="*/ 18688 w 29943"/>
                <a:gd name="connsiteY293" fmla="*/ 55892 h 59231"/>
                <a:gd name="connsiteX294" fmla="*/ 18688 w 29943"/>
                <a:gd name="connsiteY294" fmla="*/ 55892 h 59231"/>
                <a:gd name="connsiteX295" fmla="*/ 19711 w 29943"/>
                <a:gd name="connsiteY295" fmla="*/ 55892 h 59231"/>
                <a:gd name="connsiteX296" fmla="*/ 20351 w 29943"/>
                <a:gd name="connsiteY296" fmla="*/ 55892 h 59231"/>
                <a:gd name="connsiteX297" fmla="*/ 20351 w 29943"/>
                <a:gd name="connsiteY297" fmla="*/ 55892 h 59231"/>
                <a:gd name="connsiteX298" fmla="*/ 18688 w 29943"/>
                <a:gd name="connsiteY298" fmla="*/ 59089 h 59231"/>
                <a:gd name="connsiteX299" fmla="*/ 16258 w 29943"/>
                <a:gd name="connsiteY299" fmla="*/ 59089 h 59231"/>
                <a:gd name="connsiteX300" fmla="*/ 13956 w 29943"/>
                <a:gd name="connsiteY300" fmla="*/ 59089 h 59231"/>
                <a:gd name="connsiteX301" fmla="*/ 12932 w 29943"/>
                <a:gd name="connsiteY301" fmla="*/ 59089 h 59231"/>
                <a:gd name="connsiteX302" fmla="*/ 5131 w 29943"/>
                <a:gd name="connsiteY302" fmla="*/ 27370 h 59231"/>
                <a:gd name="connsiteX303" fmla="*/ 5131 w 29943"/>
                <a:gd name="connsiteY303" fmla="*/ 27370 h 59231"/>
                <a:gd name="connsiteX304" fmla="*/ 5131 w 29943"/>
                <a:gd name="connsiteY304" fmla="*/ 27370 h 59231"/>
                <a:gd name="connsiteX305" fmla="*/ 5131 w 29943"/>
                <a:gd name="connsiteY305" fmla="*/ 27370 h 59231"/>
                <a:gd name="connsiteX306" fmla="*/ 5131 w 29943"/>
                <a:gd name="connsiteY306" fmla="*/ 27370 h 59231"/>
                <a:gd name="connsiteX307" fmla="*/ 7177 w 29943"/>
                <a:gd name="connsiteY307" fmla="*/ 25580 h 59231"/>
                <a:gd name="connsiteX308" fmla="*/ 7177 w 29943"/>
                <a:gd name="connsiteY308" fmla="*/ 25580 h 59231"/>
                <a:gd name="connsiteX309" fmla="*/ 7177 w 29943"/>
                <a:gd name="connsiteY309" fmla="*/ 25580 h 59231"/>
                <a:gd name="connsiteX310" fmla="*/ 7177 w 29943"/>
                <a:gd name="connsiteY310" fmla="*/ 25580 h 59231"/>
                <a:gd name="connsiteX311" fmla="*/ 7177 w 29943"/>
                <a:gd name="connsiteY311" fmla="*/ 25580 h 59231"/>
                <a:gd name="connsiteX312" fmla="*/ 7177 w 29943"/>
                <a:gd name="connsiteY312" fmla="*/ 26987 h 59231"/>
                <a:gd name="connsiteX313" fmla="*/ 7177 w 29943"/>
                <a:gd name="connsiteY313" fmla="*/ 26987 h 59231"/>
                <a:gd name="connsiteX314" fmla="*/ 7177 w 29943"/>
                <a:gd name="connsiteY314" fmla="*/ 26987 h 59231"/>
                <a:gd name="connsiteX315" fmla="*/ 7177 w 29943"/>
                <a:gd name="connsiteY315" fmla="*/ 26987 h 59231"/>
                <a:gd name="connsiteX316" fmla="*/ 7561 w 29943"/>
                <a:gd name="connsiteY316" fmla="*/ 27114 h 59231"/>
                <a:gd name="connsiteX317" fmla="*/ 8073 w 29943"/>
                <a:gd name="connsiteY317" fmla="*/ 25708 h 59231"/>
                <a:gd name="connsiteX318" fmla="*/ 8073 w 29943"/>
                <a:gd name="connsiteY318" fmla="*/ 25708 h 59231"/>
                <a:gd name="connsiteX319" fmla="*/ 8073 w 29943"/>
                <a:gd name="connsiteY319" fmla="*/ 25708 h 59231"/>
                <a:gd name="connsiteX320" fmla="*/ 8840 w 29943"/>
                <a:gd name="connsiteY320" fmla="*/ 24301 h 59231"/>
                <a:gd name="connsiteX321" fmla="*/ 9607 w 29943"/>
                <a:gd name="connsiteY321" fmla="*/ 24940 h 59231"/>
                <a:gd name="connsiteX322" fmla="*/ 10502 w 29943"/>
                <a:gd name="connsiteY322" fmla="*/ 24940 h 59231"/>
                <a:gd name="connsiteX323" fmla="*/ 10502 w 29943"/>
                <a:gd name="connsiteY323" fmla="*/ 24301 h 59231"/>
                <a:gd name="connsiteX324" fmla="*/ 9863 w 29943"/>
                <a:gd name="connsiteY324" fmla="*/ 24301 h 59231"/>
                <a:gd name="connsiteX325" fmla="*/ 9863 w 29943"/>
                <a:gd name="connsiteY325" fmla="*/ 24301 h 59231"/>
                <a:gd name="connsiteX326" fmla="*/ 9224 w 29943"/>
                <a:gd name="connsiteY326" fmla="*/ 24301 h 59231"/>
                <a:gd name="connsiteX327" fmla="*/ 4875 w 29943"/>
                <a:gd name="connsiteY327" fmla="*/ 36323 h 59231"/>
                <a:gd name="connsiteX328" fmla="*/ 4875 w 29943"/>
                <a:gd name="connsiteY328" fmla="*/ 36323 h 59231"/>
                <a:gd name="connsiteX329" fmla="*/ 4875 w 29943"/>
                <a:gd name="connsiteY329" fmla="*/ 36323 h 59231"/>
                <a:gd name="connsiteX330" fmla="*/ 4875 w 29943"/>
                <a:gd name="connsiteY330" fmla="*/ 36323 h 59231"/>
                <a:gd name="connsiteX331" fmla="*/ 5259 w 29943"/>
                <a:gd name="connsiteY331" fmla="*/ 36323 h 59231"/>
                <a:gd name="connsiteX332" fmla="*/ 16002 w 29943"/>
                <a:gd name="connsiteY332" fmla="*/ 6651 h 59231"/>
                <a:gd name="connsiteX333" fmla="*/ 16002 w 29943"/>
                <a:gd name="connsiteY333" fmla="*/ 6651 h 59231"/>
                <a:gd name="connsiteX334" fmla="*/ 16002 w 29943"/>
                <a:gd name="connsiteY334" fmla="*/ 6651 h 59231"/>
                <a:gd name="connsiteX335" fmla="*/ 16002 w 29943"/>
                <a:gd name="connsiteY335" fmla="*/ 6651 h 59231"/>
                <a:gd name="connsiteX336" fmla="*/ 16386 w 29943"/>
                <a:gd name="connsiteY336" fmla="*/ 6651 h 59231"/>
                <a:gd name="connsiteX337" fmla="*/ 9479 w 29943"/>
                <a:gd name="connsiteY337" fmla="*/ 30568 h 59231"/>
                <a:gd name="connsiteX338" fmla="*/ 9479 w 29943"/>
                <a:gd name="connsiteY338" fmla="*/ 31719 h 59231"/>
                <a:gd name="connsiteX339" fmla="*/ 9479 w 29943"/>
                <a:gd name="connsiteY339" fmla="*/ 32486 h 59231"/>
                <a:gd name="connsiteX340" fmla="*/ 9479 w 29943"/>
                <a:gd name="connsiteY340" fmla="*/ 32486 h 59231"/>
                <a:gd name="connsiteX341" fmla="*/ 10119 w 29943"/>
                <a:gd name="connsiteY341" fmla="*/ 32486 h 59231"/>
                <a:gd name="connsiteX342" fmla="*/ 10119 w 29943"/>
                <a:gd name="connsiteY342" fmla="*/ 32486 h 59231"/>
                <a:gd name="connsiteX343" fmla="*/ 10119 w 29943"/>
                <a:gd name="connsiteY343" fmla="*/ 32486 h 59231"/>
                <a:gd name="connsiteX344" fmla="*/ 9351 w 29943"/>
                <a:gd name="connsiteY344" fmla="*/ 32486 h 59231"/>
                <a:gd name="connsiteX345" fmla="*/ 12805 w 29943"/>
                <a:gd name="connsiteY345" fmla="*/ 23405 h 59231"/>
                <a:gd name="connsiteX346" fmla="*/ 12805 w 29943"/>
                <a:gd name="connsiteY346" fmla="*/ 23405 h 59231"/>
                <a:gd name="connsiteX347" fmla="*/ 12805 w 29943"/>
                <a:gd name="connsiteY347" fmla="*/ 23405 h 59231"/>
                <a:gd name="connsiteX348" fmla="*/ 12805 w 29943"/>
                <a:gd name="connsiteY348" fmla="*/ 23405 h 59231"/>
                <a:gd name="connsiteX349" fmla="*/ 12805 w 29943"/>
                <a:gd name="connsiteY349" fmla="*/ 24301 h 59231"/>
                <a:gd name="connsiteX350" fmla="*/ 12805 w 29943"/>
                <a:gd name="connsiteY350" fmla="*/ 25196 h 59231"/>
                <a:gd name="connsiteX351" fmla="*/ 12805 w 29943"/>
                <a:gd name="connsiteY351" fmla="*/ 25196 h 59231"/>
                <a:gd name="connsiteX352" fmla="*/ 12805 w 29943"/>
                <a:gd name="connsiteY352" fmla="*/ 25196 h 59231"/>
                <a:gd name="connsiteX353" fmla="*/ 12805 w 29943"/>
                <a:gd name="connsiteY353" fmla="*/ 25196 h 59231"/>
                <a:gd name="connsiteX354" fmla="*/ 12805 w 29943"/>
                <a:gd name="connsiteY354" fmla="*/ 25196 h 59231"/>
                <a:gd name="connsiteX355" fmla="*/ 13444 w 29943"/>
                <a:gd name="connsiteY355" fmla="*/ 25196 h 59231"/>
                <a:gd name="connsiteX356" fmla="*/ 13444 w 29943"/>
                <a:gd name="connsiteY356" fmla="*/ 25196 h 59231"/>
                <a:gd name="connsiteX357" fmla="*/ 13444 w 29943"/>
                <a:gd name="connsiteY357" fmla="*/ 25196 h 59231"/>
                <a:gd name="connsiteX358" fmla="*/ 13444 w 29943"/>
                <a:gd name="connsiteY358" fmla="*/ 25196 h 59231"/>
                <a:gd name="connsiteX359" fmla="*/ 13444 w 29943"/>
                <a:gd name="connsiteY359" fmla="*/ 25196 h 59231"/>
                <a:gd name="connsiteX360" fmla="*/ 13444 w 29943"/>
                <a:gd name="connsiteY360" fmla="*/ 25196 h 59231"/>
                <a:gd name="connsiteX361" fmla="*/ 13444 w 29943"/>
                <a:gd name="connsiteY361" fmla="*/ 25196 h 59231"/>
                <a:gd name="connsiteX362" fmla="*/ 13444 w 29943"/>
                <a:gd name="connsiteY362" fmla="*/ 25196 h 59231"/>
                <a:gd name="connsiteX363" fmla="*/ 13444 w 29943"/>
                <a:gd name="connsiteY363" fmla="*/ 25196 h 59231"/>
                <a:gd name="connsiteX364" fmla="*/ 13444 w 29943"/>
                <a:gd name="connsiteY364" fmla="*/ 25196 h 59231"/>
                <a:gd name="connsiteX365" fmla="*/ 8328 w 29943"/>
                <a:gd name="connsiteY365" fmla="*/ 37858 h 59231"/>
                <a:gd name="connsiteX366" fmla="*/ 8328 w 29943"/>
                <a:gd name="connsiteY366" fmla="*/ 37858 h 59231"/>
                <a:gd name="connsiteX367" fmla="*/ 8328 w 29943"/>
                <a:gd name="connsiteY367" fmla="*/ 37858 h 59231"/>
                <a:gd name="connsiteX368" fmla="*/ 8328 w 29943"/>
                <a:gd name="connsiteY368" fmla="*/ 37858 h 59231"/>
                <a:gd name="connsiteX369" fmla="*/ 14723 w 29943"/>
                <a:gd name="connsiteY369" fmla="*/ 21487 h 59231"/>
                <a:gd name="connsiteX370" fmla="*/ 14723 w 29943"/>
                <a:gd name="connsiteY370" fmla="*/ 21487 h 59231"/>
                <a:gd name="connsiteX371" fmla="*/ 14723 w 29943"/>
                <a:gd name="connsiteY371" fmla="*/ 21487 h 59231"/>
                <a:gd name="connsiteX372" fmla="*/ 14723 w 29943"/>
                <a:gd name="connsiteY372" fmla="*/ 21487 h 59231"/>
                <a:gd name="connsiteX373" fmla="*/ 14723 w 29943"/>
                <a:gd name="connsiteY373" fmla="*/ 21487 h 59231"/>
                <a:gd name="connsiteX374" fmla="*/ 22141 w 29943"/>
                <a:gd name="connsiteY374" fmla="*/ 384 h 59231"/>
                <a:gd name="connsiteX375" fmla="*/ 22141 w 29943"/>
                <a:gd name="connsiteY375" fmla="*/ 1023 h 59231"/>
                <a:gd name="connsiteX376" fmla="*/ 22781 w 29943"/>
                <a:gd name="connsiteY376" fmla="*/ 1023 h 59231"/>
                <a:gd name="connsiteX377" fmla="*/ 22781 w 29943"/>
                <a:gd name="connsiteY377" fmla="*/ 0 h 59231"/>
                <a:gd name="connsiteX378" fmla="*/ 21757 w 29943"/>
                <a:gd name="connsiteY378" fmla="*/ 0 h 59231"/>
                <a:gd name="connsiteX379" fmla="*/ 9351 w 29943"/>
                <a:gd name="connsiteY379" fmla="*/ 37730 h 59231"/>
                <a:gd name="connsiteX380" fmla="*/ 9351 w 29943"/>
                <a:gd name="connsiteY380" fmla="*/ 37730 h 59231"/>
                <a:gd name="connsiteX381" fmla="*/ 9351 w 29943"/>
                <a:gd name="connsiteY381" fmla="*/ 37730 h 59231"/>
                <a:gd name="connsiteX382" fmla="*/ 9351 w 29943"/>
                <a:gd name="connsiteY382" fmla="*/ 37730 h 59231"/>
                <a:gd name="connsiteX383" fmla="*/ 9351 w 29943"/>
                <a:gd name="connsiteY383" fmla="*/ 37730 h 59231"/>
                <a:gd name="connsiteX384" fmla="*/ 9351 w 29943"/>
                <a:gd name="connsiteY384" fmla="*/ 37730 h 59231"/>
                <a:gd name="connsiteX385" fmla="*/ 9351 w 29943"/>
                <a:gd name="connsiteY385" fmla="*/ 37730 h 59231"/>
                <a:gd name="connsiteX386" fmla="*/ 9351 w 29943"/>
                <a:gd name="connsiteY386" fmla="*/ 37730 h 59231"/>
                <a:gd name="connsiteX387" fmla="*/ 9351 w 29943"/>
                <a:gd name="connsiteY387" fmla="*/ 37730 h 59231"/>
                <a:gd name="connsiteX388" fmla="*/ 9351 w 29943"/>
                <a:gd name="connsiteY388" fmla="*/ 37730 h 59231"/>
                <a:gd name="connsiteX389" fmla="*/ 11781 w 29943"/>
                <a:gd name="connsiteY389" fmla="*/ 31847 h 59231"/>
                <a:gd name="connsiteX390" fmla="*/ 11781 w 29943"/>
                <a:gd name="connsiteY390" fmla="*/ 31847 h 59231"/>
                <a:gd name="connsiteX391" fmla="*/ 11781 w 29943"/>
                <a:gd name="connsiteY391" fmla="*/ 31207 h 59231"/>
                <a:gd name="connsiteX392" fmla="*/ 11781 w 29943"/>
                <a:gd name="connsiteY392" fmla="*/ 31207 h 59231"/>
                <a:gd name="connsiteX393" fmla="*/ 11781 w 29943"/>
                <a:gd name="connsiteY393" fmla="*/ 31207 h 59231"/>
                <a:gd name="connsiteX394" fmla="*/ 11781 w 29943"/>
                <a:gd name="connsiteY394" fmla="*/ 31207 h 59231"/>
                <a:gd name="connsiteX395" fmla="*/ 13828 w 29943"/>
                <a:gd name="connsiteY395" fmla="*/ 26987 h 59231"/>
                <a:gd name="connsiteX396" fmla="*/ 13828 w 29943"/>
                <a:gd name="connsiteY396" fmla="*/ 26987 h 59231"/>
                <a:gd name="connsiteX397" fmla="*/ 13828 w 29943"/>
                <a:gd name="connsiteY397" fmla="*/ 26987 h 59231"/>
                <a:gd name="connsiteX398" fmla="*/ 13828 w 29943"/>
                <a:gd name="connsiteY398" fmla="*/ 26987 h 59231"/>
                <a:gd name="connsiteX399" fmla="*/ 13828 w 29943"/>
                <a:gd name="connsiteY399" fmla="*/ 27114 h 59231"/>
                <a:gd name="connsiteX400" fmla="*/ 12932 w 29943"/>
                <a:gd name="connsiteY400" fmla="*/ 29545 h 59231"/>
                <a:gd name="connsiteX401" fmla="*/ 12932 w 29943"/>
                <a:gd name="connsiteY401" fmla="*/ 29545 h 59231"/>
                <a:gd name="connsiteX402" fmla="*/ 12932 w 29943"/>
                <a:gd name="connsiteY402" fmla="*/ 29545 h 59231"/>
                <a:gd name="connsiteX403" fmla="*/ 15619 w 29943"/>
                <a:gd name="connsiteY403" fmla="*/ 32998 h 59231"/>
                <a:gd name="connsiteX404" fmla="*/ 14979 w 29943"/>
                <a:gd name="connsiteY404" fmla="*/ 32998 h 59231"/>
                <a:gd name="connsiteX405" fmla="*/ 14979 w 29943"/>
                <a:gd name="connsiteY405" fmla="*/ 32998 h 59231"/>
                <a:gd name="connsiteX406" fmla="*/ 15746 w 29943"/>
                <a:gd name="connsiteY406" fmla="*/ 32998 h 59231"/>
                <a:gd name="connsiteX407" fmla="*/ 15491 w 29943"/>
                <a:gd name="connsiteY407" fmla="*/ 32998 h 59231"/>
                <a:gd name="connsiteX408" fmla="*/ 13188 w 29943"/>
                <a:gd name="connsiteY408" fmla="*/ 41311 h 59231"/>
                <a:gd name="connsiteX409" fmla="*/ 13188 w 29943"/>
                <a:gd name="connsiteY409" fmla="*/ 42206 h 59231"/>
                <a:gd name="connsiteX410" fmla="*/ 14212 w 29943"/>
                <a:gd name="connsiteY410" fmla="*/ 42206 h 59231"/>
                <a:gd name="connsiteX411" fmla="*/ 14212 w 29943"/>
                <a:gd name="connsiteY411" fmla="*/ 41311 h 59231"/>
                <a:gd name="connsiteX412" fmla="*/ 17025 w 29943"/>
                <a:gd name="connsiteY412" fmla="*/ 32870 h 59231"/>
                <a:gd name="connsiteX413" fmla="*/ 16386 w 29943"/>
                <a:gd name="connsiteY413" fmla="*/ 33765 h 59231"/>
                <a:gd name="connsiteX414" fmla="*/ 16386 w 29943"/>
                <a:gd name="connsiteY414" fmla="*/ 34533 h 59231"/>
                <a:gd name="connsiteX415" fmla="*/ 16386 w 29943"/>
                <a:gd name="connsiteY415" fmla="*/ 34533 h 59231"/>
                <a:gd name="connsiteX416" fmla="*/ 16386 w 29943"/>
                <a:gd name="connsiteY416" fmla="*/ 34533 h 59231"/>
                <a:gd name="connsiteX417" fmla="*/ 16386 w 29943"/>
                <a:gd name="connsiteY417" fmla="*/ 34533 h 59231"/>
                <a:gd name="connsiteX418" fmla="*/ 16386 w 29943"/>
                <a:gd name="connsiteY418" fmla="*/ 35172 h 59231"/>
                <a:gd name="connsiteX419" fmla="*/ 16386 w 29943"/>
                <a:gd name="connsiteY419" fmla="*/ 35172 h 59231"/>
                <a:gd name="connsiteX420" fmla="*/ 17025 w 29943"/>
                <a:gd name="connsiteY420" fmla="*/ 33893 h 59231"/>
                <a:gd name="connsiteX421" fmla="*/ 17025 w 29943"/>
                <a:gd name="connsiteY421" fmla="*/ 33893 h 59231"/>
                <a:gd name="connsiteX422" fmla="*/ 17025 w 29943"/>
                <a:gd name="connsiteY422" fmla="*/ 33893 h 59231"/>
                <a:gd name="connsiteX423" fmla="*/ 17025 w 29943"/>
                <a:gd name="connsiteY423" fmla="*/ 33254 h 59231"/>
                <a:gd name="connsiteX424" fmla="*/ 17025 w 29943"/>
                <a:gd name="connsiteY424" fmla="*/ 32486 h 59231"/>
                <a:gd name="connsiteX425" fmla="*/ 17025 w 29943"/>
                <a:gd name="connsiteY425" fmla="*/ 32486 h 59231"/>
                <a:gd name="connsiteX426" fmla="*/ 21374 w 29943"/>
                <a:gd name="connsiteY426" fmla="*/ 23150 h 59231"/>
                <a:gd name="connsiteX427" fmla="*/ 21374 w 29943"/>
                <a:gd name="connsiteY427" fmla="*/ 23789 h 59231"/>
                <a:gd name="connsiteX428" fmla="*/ 21374 w 29943"/>
                <a:gd name="connsiteY428" fmla="*/ 23150 h 59231"/>
                <a:gd name="connsiteX429" fmla="*/ 16130 w 29943"/>
                <a:gd name="connsiteY429" fmla="*/ 39649 h 59231"/>
                <a:gd name="connsiteX430" fmla="*/ 16130 w 29943"/>
                <a:gd name="connsiteY430" fmla="*/ 39649 h 59231"/>
                <a:gd name="connsiteX431" fmla="*/ 16130 w 29943"/>
                <a:gd name="connsiteY431" fmla="*/ 39649 h 59231"/>
                <a:gd name="connsiteX432" fmla="*/ 18688 w 29943"/>
                <a:gd name="connsiteY432" fmla="*/ 39649 h 59231"/>
                <a:gd name="connsiteX433" fmla="*/ 18688 w 29943"/>
                <a:gd name="connsiteY433" fmla="*/ 39649 h 59231"/>
                <a:gd name="connsiteX434" fmla="*/ 18688 w 29943"/>
                <a:gd name="connsiteY434" fmla="*/ 39649 h 59231"/>
                <a:gd name="connsiteX435" fmla="*/ 18688 w 29943"/>
                <a:gd name="connsiteY435" fmla="*/ 39649 h 59231"/>
                <a:gd name="connsiteX436" fmla="*/ 18688 w 29943"/>
                <a:gd name="connsiteY436" fmla="*/ 40672 h 59231"/>
                <a:gd name="connsiteX437" fmla="*/ 18688 w 29943"/>
                <a:gd name="connsiteY437" fmla="*/ 40672 h 59231"/>
                <a:gd name="connsiteX438" fmla="*/ 18688 w 29943"/>
                <a:gd name="connsiteY438" fmla="*/ 40672 h 59231"/>
                <a:gd name="connsiteX439" fmla="*/ 18688 w 29943"/>
                <a:gd name="connsiteY439" fmla="*/ 40672 h 59231"/>
                <a:gd name="connsiteX440" fmla="*/ 18688 w 29943"/>
                <a:gd name="connsiteY440" fmla="*/ 41311 h 59231"/>
                <a:gd name="connsiteX441" fmla="*/ 18688 w 29943"/>
                <a:gd name="connsiteY441" fmla="*/ 41311 h 59231"/>
                <a:gd name="connsiteX442" fmla="*/ 18688 w 29943"/>
                <a:gd name="connsiteY442" fmla="*/ 39904 h 59231"/>
                <a:gd name="connsiteX443" fmla="*/ 18688 w 29943"/>
                <a:gd name="connsiteY443" fmla="*/ 38625 h 59231"/>
                <a:gd name="connsiteX444" fmla="*/ 18049 w 29943"/>
                <a:gd name="connsiteY444" fmla="*/ 38625 h 59231"/>
                <a:gd name="connsiteX445" fmla="*/ 18049 w 29943"/>
                <a:gd name="connsiteY445" fmla="*/ 37602 h 59231"/>
                <a:gd name="connsiteX446" fmla="*/ 16002 w 29943"/>
                <a:gd name="connsiteY446" fmla="*/ 38625 h 59231"/>
                <a:gd name="connsiteX447" fmla="*/ 25339 w 29943"/>
                <a:gd name="connsiteY447" fmla="*/ 24557 h 59231"/>
                <a:gd name="connsiteX448" fmla="*/ 25339 w 29943"/>
                <a:gd name="connsiteY448" fmla="*/ 25708 h 59231"/>
                <a:gd name="connsiteX449" fmla="*/ 25339 w 29943"/>
                <a:gd name="connsiteY449" fmla="*/ 25708 h 59231"/>
                <a:gd name="connsiteX450" fmla="*/ 25339 w 29943"/>
                <a:gd name="connsiteY450" fmla="*/ 25708 h 59231"/>
                <a:gd name="connsiteX451" fmla="*/ 25978 w 29943"/>
                <a:gd name="connsiteY451" fmla="*/ 24812 h 59231"/>
                <a:gd name="connsiteX452" fmla="*/ 25978 w 29943"/>
                <a:gd name="connsiteY452" fmla="*/ 24812 h 59231"/>
                <a:gd name="connsiteX453" fmla="*/ 25083 w 29943"/>
                <a:gd name="connsiteY453" fmla="*/ 24812 h 59231"/>
                <a:gd name="connsiteX454" fmla="*/ 21630 w 29943"/>
                <a:gd name="connsiteY454" fmla="*/ 38881 h 59231"/>
                <a:gd name="connsiteX455" fmla="*/ 21630 w 29943"/>
                <a:gd name="connsiteY455" fmla="*/ 38881 h 59231"/>
                <a:gd name="connsiteX456" fmla="*/ 21630 w 29943"/>
                <a:gd name="connsiteY456" fmla="*/ 38881 h 59231"/>
                <a:gd name="connsiteX457" fmla="*/ 21630 w 29943"/>
                <a:gd name="connsiteY457" fmla="*/ 39137 h 59231"/>
                <a:gd name="connsiteX458" fmla="*/ 21630 w 29943"/>
                <a:gd name="connsiteY458" fmla="*/ 38881 h 59231"/>
                <a:gd name="connsiteX459" fmla="*/ 21630 w 29943"/>
                <a:gd name="connsiteY459" fmla="*/ 38881 h 59231"/>
                <a:gd name="connsiteX460" fmla="*/ 21630 w 29943"/>
                <a:gd name="connsiteY460" fmla="*/ 38881 h 59231"/>
                <a:gd name="connsiteX461" fmla="*/ 21630 w 29943"/>
                <a:gd name="connsiteY461" fmla="*/ 38881 h 59231"/>
                <a:gd name="connsiteX462" fmla="*/ 21886 w 29943"/>
                <a:gd name="connsiteY462" fmla="*/ 39904 h 59231"/>
                <a:gd name="connsiteX463" fmla="*/ 21630 w 29943"/>
                <a:gd name="connsiteY463" fmla="*/ 38881 h 59231"/>
                <a:gd name="connsiteX464" fmla="*/ 21630 w 29943"/>
                <a:gd name="connsiteY464" fmla="*/ 38881 h 59231"/>
                <a:gd name="connsiteX465" fmla="*/ 21630 w 29943"/>
                <a:gd name="connsiteY465" fmla="*/ 38881 h 59231"/>
                <a:gd name="connsiteX466" fmla="*/ 21630 w 29943"/>
                <a:gd name="connsiteY466" fmla="*/ 38881 h 59231"/>
                <a:gd name="connsiteX467" fmla="*/ 22014 w 29943"/>
                <a:gd name="connsiteY467" fmla="*/ 39904 h 59231"/>
                <a:gd name="connsiteX468" fmla="*/ 21630 w 29943"/>
                <a:gd name="connsiteY468" fmla="*/ 39777 h 59231"/>
                <a:gd name="connsiteX469" fmla="*/ 21630 w 29943"/>
                <a:gd name="connsiteY469" fmla="*/ 39777 h 59231"/>
                <a:gd name="connsiteX470" fmla="*/ 29943 w 29943"/>
                <a:gd name="connsiteY470" fmla="*/ 19057 h 59231"/>
                <a:gd name="connsiteX471" fmla="*/ 29943 w 29943"/>
                <a:gd name="connsiteY471" fmla="*/ 19057 h 59231"/>
                <a:gd name="connsiteX472" fmla="*/ 29943 w 29943"/>
                <a:gd name="connsiteY472" fmla="*/ 19057 h 59231"/>
                <a:gd name="connsiteX473" fmla="*/ 29943 w 29943"/>
                <a:gd name="connsiteY473" fmla="*/ 19696 h 59231"/>
                <a:gd name="connsiteX474" fmla="*/ 29943 w 29943"/>
                <a:gd name="connsiteY474" fmla="*/ 19696 h 59231"/>
                <a:gd name="connsiteX475" fmla="*/ 29943 w 29943"/>
                <a:gd name="connsiteY475" fmla="*/ 19696 h 59231"/>
                <a:gd name="connsiteX476" fmla="*/ 29943 w 29943"/>
                <a:gd name="connsiteY476" fmla="*/ 19696 h 59231"/>
                <a:gd name="connsiteX477" fmla="*/ 29943 w 29943"/>
                <a:gd name="connsiteY477" fmla="*/ 19057 h 59231"/>
                <a:gd name="connsiteX478" fmla="*/ 23292 w 29943"/>
                <a:gd name="connsiteY478" fmla="*/ 41695 h 59231"/>
                <a:gd name="connsiteX479" fmla="*/ 23292 w 29943"/>
                <a:gd name="connsiteY479" fmla="*/ 41695 h 59231"/>
                <a:gd name="connsiteX480" fmla="*/ 23292 w 29943"/>
                <a:gd name="connsiteY480" fmla="*/ 41695 h 5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Lst>
              <a:rect l="l" t="t" r="r" b="b"/>
              <a:pathLst>
                <a:path w="29943" h="59231">
                  <a:moveTo>
                    <a:pt x="17025" y="47323"/>
                  </a:moveTo>
                  <a:cubicBezTo>
                    <a:pt x="17025" y="47323"/>
                    <a:pt x="17025" y="47323"/>
                    <a:pt x="17025" y="46555"/>
                  </a:cubicBezTo>
                  <a:lnTo>
                    <a:pt x="17025" y="46555"/>
                  </a:lnTo>
                  <a:lnTo>
                    <a:pt x="17025" y="46555"/>
                  </a:lnTo>
                  <a:lnTo>
                    <a:pt x="17025" y="46555"/>
                  </a:lnTo>
                  <a:cubicBezTo>
                    <a:pt x="17025" y="46555"/>
                    <a:pt x="17025" y="46555"/>
                    <a:pt x="17025" y="46555"/>
                  </a:cubicBezTo>
                  <a:lnTo>
                    <a:pt x="17025" y="46555"/>
                  </a:lnTo>
                  <a:lnTo>
                    <a:pt x="17025" y="45916"/>
                  </a:lnTo>
                  <a:lnTo>
                    <a:pt x="17025" y="45916"/>
                  </a:lnTo>
                  <a:lnTo>
                    <a:pt x="16386" y="45916"/>
                  </a:lnTo>
                  <a:lnTo>
                    <a:pt x="15746" y="45916"/>
                  </a:lnTo>
                  <a:cubicBezTo>
                    <a:pt x="15746" y="45916"/>
                    <a:pt x="15746" y="45916"/>
                    <a:pt x="15746" y="45916"/>
                  </a:cubicBezTo>
                  <a:cubicBezTo>
                    <a:pt x="15224" y="45544"/>
                    <a:pt x="14788" y="45064"/>
                    <a:pt x="14467" y="44509"/>
                  </a:cubicBezTo>
                  <a:cubicBezTo>
                    <a:pt x="14268" y="43945"/>
                    <a:pt x="13964" y="43424"/>
                    <a:pt x="13572" y="42974"/>
                  </a:cubicBezTo>
                  <a:lnTo>
                    <a:pt x="13572" y="42974"/>
                  </a:lnTo>
                  <a:lnTo>
                    <a:pt x="12932" y="42974"/>
                  </a:lnTo>
                  <a:lnTo>
                    <a:pt x="12932" y="42974"/>
                  </a:lnTo>
                  <a:cubicBezTo>
                    <a:pt x="12817" y="42731"/>
                    <a:pt x="12817" y="42449"/>
                    <a:pt x="12932" y="42207"/>
                  </a:cubicBezTo>
                  <a:cubicBezTo>
                    <a:pt x="13048" y="41964"/>
                    <a:pt x="13048" y="41682"/>
                    <a:pt x="12932" y="41439"/>
                  </a:cubicBezTo>
                  <a:lnTo>
                    <a:pt x="12932" y="41439"/>
                  </a:lnTo>
                  <a:cubicBezTo>
                    <a:pt x="12932" y="41439"/>
                    <a:pt x="12932" y="41439"/>
                    <a:pt x="12932" y="41439"/>
                  </a:cubicBezTo>
                  <a:cubicBezTo>
                    <a:pt x="12932" y="41439"/>
                    <a:pt x="12932" y="41439"/>
                    <a:pt x="12932" y="42079"/>
                  </a:cubicBezTo>
                  <a:lnTo>
                    <a:pt x="12932" y="42079"/>
                  </a:lnTo>
                  <a:cubicBezTo>
                    <a:pt x="12932" y="42079"/>
                    <a:pt x="12932" y="42079"/>
                    <a:pt x="12932" y="42079"/>
                  </a:cubicBezTo>
                  <a:lnTo>
                    <a:pt x="12932" y="42079"/>
                  </a:lnTo>
                  <a:cubicBezTo>
                    <a:pt x="12932" y="42079"/>
                    <a:pt x="12932" y="42079"/>
                    <a:pt x="12932" y="41439"/>
                  </a:cubicBezTo>
                  <a:lnTo>
                    <a:pt x="12932" y="41439"/>
                  </a:lnTo>
                  <a:lnTo>
                    <a:pt x="12293" y="43230"/>
                  </a:lnTo>
                  <a:lnTo>
                    <a:pt x="11270" y="43230"/>
                  </a:lnTo>
                  <a:cubicBezTo>
                    <a:pt x="10981" y="43338"/>
                    <a:pt x="10664" y="43338"/>
                    <a:pt x="10375" y="43230"/>
                  </a:cubicBezTo>
                  <a:lnTo>
                    <a:pt x="2701" y="39904"/>
                  </a:lnTo>
                  <a:lnTo>
                    <a:pt x="2701" y="39904"/>
                  </a:lnTo>
                  <a:lnTo>
                    <a:pt x="1933" y="39904"/>
                  </a:lnTo>
                  <a:lnTo>
                    <a:pt x="910" y="39904"/>
                  </a:lnTo>
                  <a:lnTo>
                    <a:pt x="143" y="39904"/>
                  </a:lnTo>
                  <a:cubicBezTo>
                    <a:pt x="143" y="39904"/>
                    <a:pt x="143" y="39904"/>
                    <a:pt x="143" y="39904"/>
                  </a:cubicBezTo>
                  <a:cubicBezTo>
                    <a:pt x="-48" y="39106"/>
                    <a:pt x="-48" y="38273"/>
                    <a:pt x="143" y="37474"/>
                  </a:cubicBezTo>
                  <a:lnTo>
                    <a:pt x="910" y="35172"/>
                  </a:lnTo>
                  <a:lnTo>
                    <a:pt x="1805" y="33382"/>
                  </a:lnTo>
                  <a:lnTo>
                    <a:pt x="3084" y="31207"/>
                  </a:lnTo>
                  <a:lnTo>
                    <a:pt x="4491" y="29289"/>
                  </a:lnTo>
                  <a:cubicBezTo>
                    <a:pt x="4902" y="28649"/>
                    <a:pt x="5422" y="28087"/>
                    <a:pt x="6026" y="27626"/>
                  </a:cubicBezTo>
                  <a:cubicBezTo>
                    <a:pt x="6440" y="27480"/>
                    <a:pt x="6892" y="27480"/>
                    <a:pt x="7305" y="27626"/>
                  </a:cubicBezTo>
                  <a:cubicBezTo>
                    <a:pt x="7715" y="27797"/>
                    <a:pt x="8175" y="27797"/>
                    <a:pt x="8584" y="27626"/>
                  </a:cubicBezTo>
                  <a:lnTo>
                    <a:pt x="9224" y="27626"/>
                  </a:lnTo>
                  <a:lnTo>
                    <a:pt x="9224" y="27626"/>
                  </a:lnTo>
                  <a:cubicBezTo>
                    <a:pt x="9224" y="27626"/>
                    <a:pt x="9224" y="27626"/>
                    <a:pt x="9224" y="27626"/>
                  </a:cubicBezTo>
                  <a:lnTo>
                    <a:pt x="9224" y="27626"/>
                  </a:lnTo>
                  <a:lnTo>
                    <a:pt x="9224" y="27626"/>
                  </a:lnTo>
                  <a:lnTo>
                    <a:pt x="9224" y="27626"/>
                  </a:lnTo>
                  <a:cubicBezTo>
                    <a:pt x="9224" y="27626"/>
                    <a:pt x="9224" y="27626"/>
                    <a:pt x="9224" y="27626"/>
                  </a:cubicBezTo>
                  <a:lnTo>
                    <a:pt x="9224" y="27626"/>
                  </a:lnTo>
                  <a:lnTo>
                    <a:pt x="9863" y="27626"/>
                  </a:lnTo>
                  <a:lnTo>
                    <a:pt x="9863" y="27626"/>
                  </a:lnTo>
                  <a:cubicBezTo>
                    <a:pt x="9863" y="27626"/>
                    <a:pt x="9863" y="27626"/>
                    <a:pt x="9863" y="27626"/>
                  </a:cubicBezTo>
                  <a:cubicBezTo>
                    <a:pt x="9863" y="27626"/>
                    <a:pt x="9863" y="27626"/>
                    <a:pt x="9863" y="27626"/>
                  </a:cubicBezTo>
                  <a:lnTo>
                    <a:pt x="10502" y="27626"/>
                  </a:lnTo>
                  <a:cubicBezTo>
                    <a:pt x="10775" y="27482"/>
                    <a:pt x="10998" y="27259"/>
                    <a:pt x="11142" y="26986"/>
                  </a:cubicBezTo>
                  <a:lnTo>
                    <a:pt x="11142" y="26987"/>
                  </a:lnTo>
                  <a:lnTo>
                    <a:pt x="11909" y="26987"/>
                  </a:lnTo>
                  <a:lnTo>
                    <a:pt x="12805" y="26987"/>
                  </a:lnTo>
                  <a:lnTo>
                    <a:pt x="13572" y="26987"/>
                  </a:lnTo>
                  <a:cubicBezTo>
                    <a:pt x="13782" y="27041"/>
                    <a:pt x="14002" y="27041"/>
                    <a:pt x="14212" y="26987"/>
                  </a:cubicBezTo>
                  <a:lnTo>
                    <a:pt x="15619" y="26987"/>
                  </a:lnTo>
                  <a:lnTo>
                    <a:pt x="15619" y="26987"/>
                  </a:lnTo>
                  <a:lnTo>
                    <a:pt x="15619" y="26987"/>
                  </a:lnTo>
                  <a:lnTo>
                    <a:pt x="16258" y="26987"/>
                  </a:lnTo>
                  <a:lnTo>
                    <a:pt x="16258" y="26987"/>
                  </a:lnTo>
                  <a:lnTo>
                    <a:pt x="18176" y="26347"/>
                  </a:lnTo>
                  <a:lnTo>
                    <a:pt x="19455" y="26347"/>
                  </a:lnTo>
                  <a:lnTo>
                    <a:pt x="20095" y="26347"/>
                  </a:lnTo>
                  <a:cubicBezTo>
                    <a:pt x="20095" y="26347"/>
                    <a:pt x="20095" y="26347"/>
                    <a:pt x="20095" y="26347"/>
                  </a:cubicBezTo>
                  <a:cubicBezTo>
                    <a:pt x="20095" y="26347"/>
                    <a:pt x="20095" y="26347"/>
                    <a:pt x="20095" y="26347"/>
                  </a:cubicBezTo>
                  <a:lnTo>
                    <a:pt x="21118" y="26347"/>
                  </a:lnTo>
                  <a:cubicBezTo>
                    <a:pt x="21118" y="26347"/>
                    <a:pt x="21118" y="26347"/>
                    <a:pt x="21118" y="26347"/>
                  </a:cubicBezTo>
                  <a:lnTo>
                    <a:pt x="21118" y="26347"/>
                  </a:lnTo>
                  <a:lnTo>
                    <a:pt x="21118" y="26347"/>
                  </a:lnTo>
                  <a:lnTo>
                    <a:pt x="21118" y="26347"/>
                  </a:lnTo>
                  <a:lnTo>
                    <a:pt x="21886" y="25580"/>
                  </a:lnTo>
                  <a:cubicBezTo>
                    <a:pt x="21886" y="25580"/>
                    <a:pt x="21886" y="25580"/>
                    <a:pt x="22525" y="25580"/>
                  </a:cubicBezTo>
                  <a:lnTo>
                    <a:pt x="22525" y="25580"/>
                  </a:lnTo>
                  <a:lnTo>
                    <a:pt x="22525" y="24812"/>
                  </a:lnTo>
                  <a:lnTo>
                    <a:pt x="22525" y="24045"/>
                  </a:lnTo>
                  <a:lnTo>
                    <a:pt x="22525" y="24045"/>
                  </a:lnTo>
                  <a:lnTo>
                    <a:pt x="22525" y="24045"/>
                  </a:lnTo>
                  <a:lnTo>
                    <a:pt x="22525" y="24045"/>
                  </a:lnTo>
                  <a:lnTo>
                    <a:pt x="22525" y="24045"/>
                  </a:lnTo>
                  <a:lnTo>
                    <a:pt x="22525" y="24045"/>
                  </a:lnTo>
                  <a:lnTo>
                    <a:pt x="22525" y="24045"/>
                  </a:lnTo>
                  <a:lnTo>
                    <a:pt x="21502" y="23277"/>
                  </a:lnTo>
                  <a:lnTo>
                    <a:pt x="20479" y="22510"/>
                  </a:lnTo>
                  <a:lnTo>
                    <a:pt x="20479" y="22510"/>
                  </a:lnTo>
                  <a:lnTo>
                    <a:pt x="19200" y="22510"/>
                  </a:lnTo>
                  <a:lnTo>
                    <a:pt x="19200" y="21871"/>
                  </a:lnTo>
                  <a:lnTo>
                    <a:pt x="18049" y="21103"/>
                  </a:lnTo>
                  <a:lnTo>
                    <a:pt x="17025" y="20208"/>
                  </a:lnTo>
                  <a:lnTo>
                    <a:pt x="16258" y="20208"/>
                  </a:lnTo>
                  <a:lnTo>
                    <a:pt x="12932" y="19568"/>
                  </a:lnTo>
                  <a:cubicBezTo>
                    <a:pt x="11800" y="19530"/>
                    <a:pt x="10683" y="19843"/>
                    <a:pt x="9735" y="20464"/>
                  </a:cubicBezTo>
                  <a:lnTo>
                    <a:pt x="9735" y="20464"/>
                  </a:lnTo>
                  <a:cubicBezTo>
                    <a:pt x="9607" y="20793"/>
                    <a:pt x="9607" y="21158"/>
                    <a:pt x="9735" y="21487"/>
                  </a:cubicBezTo>
                  <a:lnTo>
                    <a:pt x="10758" y="22510"/>
                  </a:lnTo>
                  <a:cubicBezTo>
                    <a:pt x="11286" y="23076"/>
                    <a:pt x="11717" y="23724"/>
                    <a:pt x="12037" y="24429"/>
                  </a:cubicBezTo>
                  <a:cubicBezTo>
                    <a:pt x="12389" y="25086"/>
                    <a:pt x="12688" y="25770"/>
                    <a:pt x="12933" y="26475"/>
                  </a:cubicBezTo>
                  <a:lnTo>
                    <a:pt x="12932" y="26475"/>
                  </a:lnTo>
                  <a:lnTo>
                    <a:pt x="12293" y="27242"/>
                  </a:lnTo>
                  <a:lnTo>
                    <a:pt x="11654" y="27242"/>
                  </a:lnTo>
                  <a:lnTo>
                    <a:pt x="11654" y="27242"/>
                  </a:lnTo>
                  <a:cubicBezTo>
                    <a:pt x="11654" y="27242"/>
                    <a:pt x="11654" y="26603"/>
                    <a:pt x="11654" y="26475"/>
                  </a:cubicBezTo>
                  <a:cubicBezTo>
                    <a:pt x="11063" y="26592"/>
                    <a:pt x="10454" y="26592"/>
                    <a:pt x="9863" y="26475"/>
                  </a:cubicBezTo>
                  <a:cubicBezTo>
                    <a:pt x="9863" y="26475"/>
                    <a:pt x="9863" y="26475"/>
                    <a:pt x="9863" y="26475"/>
                  </a:cubicBezTo>
                  <a:cubicBezTo>
                    <a:pt x="9863" y="26475"/>
                    <a:pt x="9863" y="26475"/>
                    <a:pt x="9863" y="26475"/>
                  </a:cubicBezTo>
                  <a:lnTo>
                    <a:pt x="9863" y="26475"/>
                  </a:lnTo>
                  <a:lnTo>
                    <a:pt x="8584" y="26475"/>
                  </a:lnTo>
                  <a:lnTo>
                    <a:pt x="7433" y="26475"/>
                  </a:lnTo>
                  <a:lnTo>
                    <a:pt x="6666" y="26475"/>
                  </a:lnTo>
                  <a:cubicBezTo>
                    <a:pt x="6666" y="26475"/>
                    <a:pt x="6666" y="25835"/>
                    <a:pt x="6666" y="25708"/>
                  </a:cubicBezTo>
                  <a:cubicBezTo>
                    <a:pt x="6456" y="25762"/>
                    <a:pt x="6236" y="25762"/>
                    <a:pt x="6026" y="25708"/>
                  </a:cubicBezTo>
                  <a:cubicBezTo>
                    <a:pt x="5860" y="25209"/>
                    <a:pt x="5860" y="24671"/>
                    <a:pt x="6026" y="24173"/>
                  </a:cubicBezTo>
                  <a:cubicBezTo>
                    <a:pt x="6097" y="23621"/>
                    <a:pt x="6097" y="23062"/>
                    <a:pt x="6026" y="22510"/>
                  </a:cubicBezTo>
                  <a:lnTo>
                    <a:pt x="5386" y="22510"/>
                  </a:lnTo>
                  <a:lnTo>
                    <a:pt x="4491" y="21871"/>
                  </a:lnTo>
                  <a:lnTo>
                    <a:pt x="3724" y="21871"/>
                  </a:lnTo>
                  <a:cubicBezTo>
                    <a:pt x="3724" y="21871"/>
                    <a:pt x="3724" y="21871"/>
                    <a:pt x="3724" y="21871"/>
                  </a:cubicBezTo>
                  <a:lnTo>
                    <a:pt x="5514" y="16627"/>
                  </a:lnTo>
                  <a:cubicBezTo>
                    <a:pt x="5514" y="16627"/>
                    <a:pt x="5514" y="16627"/>
                    <a:pt x="5514" y="16627"/>
                  </a:cubicBezTo>
                  <a:lnTo>
                    <a:pt x="5514" y="16627"/>
                  </a:lnTo>
                  <a:cubicBezTo>
                    <a:pt x="5916" y="16832"/>
                    <a:pt x="6392" y="16832"/>
                    <a:pt x="6794" y="16627"/>
                  </a:cubicBezTo>
                  <a:lnTo>
                    <a:pt x="7945" y="15859"/>
                  </a:lnTo>
                  <a:lnTo>
                    <a:pt x="7945" y="15859"/>
                  </a:lnTo>
                  <a:lnTo>
                    <a:pt x="8968" y="15859"/>
                  </a:lnTo>
                  <a:lnTo>
                    <a:pt x="11014" y="15859"/>
                  </a:lnTo>
                  <a:cubicBezTo>
                    <a:pt x="11014" y="15859"/>
                    <a:pt x="11014" y="15859"/>
                    <a:pt x="11014" y="15859"/>
                  </a:cubicBezTo>
                  <a:cubicBezTo>
                    <a:pt x="11387" y="15733"/>
                    <a:pt x="11792" y="15733"/>
                    <a:pt x="12165" y="15859"/>
                  </a:cubicBezTo>
                  <a:cubicBezTo>
                    <a:pt x="12457" y="15948"/>
                    <a:pt x="12769" y="15948"/>
                    <a:pt x="13060" y="15859"/>
                  </a:cubicBezTo>
                  <a:lnTo>
                    <a:pt x="15619" y="16755"/>
                  </a:lnTo>
                  <a:lnTo>
                    <a:pt x="15619" y="16755"/>
                  </a:lnTo>
                  <a:cubicBezTo>
                    <a:pt x="15619" y="16755"/>
                    <a:pt x="15619" y="16755"/>
                    <a:pt x="15619" y="16115"/>
                  </a:cubicBezTo>
                  <a:lnTo>
                    <a:pt x="15619" y="16115"/>
                  </a:lnTo>
                  <a:cubicBezTo>
                    <a:pt x="16359" y="16643"/>
                    <a:pt x="17044" y="17242"/>
                    <a:pt x="17665" y="17906"/>
                  </a:cubicBezTo>
                  <a:cubicBezTo>
                    <a:pt x="18301" y="18609"/>
                    <a:pt x="18664" y="19516"/>
                    <a:pt x="18688" y="20464"/>
                  </a:cubicBezTo>
                  <a:lnTo>
                    <a:pt x="18688" y="20464"/>
                  </a:lnTo>
                  <a:cubicBezTo>
                    <a:pt x="18688" y="20464"/>
                    <a:pt x="18688" y="20464"/>
                    <a:pt x="19327" y="20464"/>
                  </a:cubicBezTo>
                  <a:lnTo>
                    <a:pt x="19967" y="20464"/>
                  </a:lnTo>
                  <a:lnTo>
                    <a:pt x="19967" y="20464"/>
                  </a:lnTo>
                  <a:lnTo>
                    <a:pt x="19967" y="20464"/>
                  </a:lnTo>
                  <a:lnTo>
                    <a:pt x="19967" y="20464"/>
                  </a:lnTo>
                  <a:lnTo>
                    <a:pt x="19967" y="20464"/>
                  </a:lnTo>
                  <a:lnTo>
                    <a:pt x="20606" y="20464"/>
                  </a:lnTo>
                  <a:cubicBezTo>
                    <a:pt x="20804" y="20350"/>
                    <a:pt x="21048" y="20350"/>
                    <a:pt x="21246" y="20464"/>
                  </a:cubicBezTo>
                  <a:cubicBezTo>
                    <a:pt x="21286" y="20761"/>
                    <a:pt x="21286" y="21062"/>
                    <a:pt x="21246" y="21359"/>
                  </a:cubicBezTo>
                  <a:cubicBezTo>
                    <a:pt x="21246" y="21359"/>
                    <a:pt x="21246" y="22126"/>
                    <a:pt x="21246" y="22254"/>
                  </a:cubicBezTo>
                  <a:cubicBezTo>
                    <a:pt x="21761" y="22686"/>
                    <a:pt x="22194" y="23205"/>
                    <a:pt x="22525" y="23789"/>
                  </a:cubicBezTo>
                  <a:cubicBezTo>
                    <a:pt x="22940" y="24293"/>
                    <a:pt x="23166" y="24927"/>
                    <a:pt x="23165" y="25580"/>
                  </a:cubicBezTo>
                  <a:cubicBezTo>
                    <a:pt x="23165" y="25580"/>
                    <a:pt x="23165" y="25580"/>
                    <a:pt x="23165" y="25580"/>
                  </a:cubicBezTo>
                  <a:cubicBezTo>
                    <a:pt x="23165" y="25580"/>
                    <a:pt x="23165" y="25580"/>
                    <a:pt x="23165" y="25580"/>
                  </a:cubicBezTo>
                  <a:lnTo>
                    <a:pt x="24699" y="25580"/>
                  </a:lnTo>
                  <a:lnTo>
                    <a:pt x="24699" y="25580"/>
                  </a:lnTo>
                  <a:lnTo>
                    <a:pt x="24699" y="25580"/>
                  </a:lnTo>
                  <a:cubicBezTo>
                    <a:pt x="24699" y="25580"/>
                    <a:pt x="24699" y="25580"/>
                    <a:pt x="24699" y="25580"/>
                  </a:cubicBezTo>
                  <a:lnTo>
                    <a:pt x="24699" y="25580"/>
                  </a:lnTo>
                  <a:cubicBezTo>
                    <a:pt x="24621" y="25830"/>
                    <a:pt x="24621" y="26097"/>
                    <a:pt x="24699" y="26347"/>
                  </a:cubicBezTo>
                  <a:cubicBezTo>
                    <a:pt x="24742" y="26601"/>
                    <a:pt x="24742" y="26861"/>
                    <a:pt x="24699" y="27114"/>
                  </a:cubicBezTo>
                  <a:cubicBezTo>
                    <a:pt x="24820" y="27532"/>
                    <a:pt x="24820" y="27976"/>
                    <a:pt x="24699" y="28394"/>
                  </a:cubicBezTo>
                  <a:cubicBezTo>
                    <a:pt x="24676" y="28820"/>
                    <a:pt x="24676" y="29247"/>
                    <a:pt x="24699" y="29673"/>
                  </a:cubicBezTo>
                  <a:lnTo>
                    <a:pt x="23932" y="31335"/>
                  </a:lnTo>
                  <a:lnTo>
                    <a:pt x="23165" y="32870"/>
                  </a:lnTo>
                  <a:lnTo>
                    <a:pt x="23165" y="34277"/>
                  </a:lnTo>
                  <a:cubicBezTo>
                    <a:pt x="23102" y="34787"/>
                    <a:pt x="23102" y="35302"/>
                    <a:pt x="23165" y="35811"/>
                  </a:cubicBezTo>
                  <a:lnTo>
                    <a:pt x="22269" y="35811"/>
                  </a:lnTo>
                  <a:lnTo>
                    <a:pt x="21374" y="35811"/>
                  </a:lnTo>
                  <a:lnTo>
                    <a:pt x="21374" y="35811"/>
                  </a:lnTo>
                  <a:cubicBezTo>
                    <a:pt x="21374" y="35811"/>
                    <a:pt x="21374" y="35811"/>
                    <a:pt x="21374" y="35811"/>
                  </a:cubicBezTo>
                  <a:lnTo>
                    <a:pt x="21374" y="38242"/>
                  </a:lnTo>
                  <a:cubicBezTo>
                    <a:pt x="21374" y="38242"/>
                    <a:pt x="21374" y="38242"/>
                    <a:pt x="21374" y="38242"/>
                  </a:cubicBezTo>
                  <a:lnTo>
                    <a:pt x="21374" y="38242"/>
                  </a:lnTo>
                  <a:cubicBezTo>
                    <a:pt x="21374" y="38242"/>
                    <a:pt x="21374" y="38881"/>
                    <a:pt x="21374" y="39009"/>
                  </a:cubicBezTo>
                  <a:cubicBezTo>
                    <a:pt x="21136" y="39146"/>
                    <a:pt x="20844" y="39146"/>
                    <a:pt x="20606" y="39009"/>
                  </a:cubicBezTo>
                  <a:cubicBezTo>
                    <a:pt x="20606" y="39009"/>
                    <a:pt x="20606" y="39009"/>
                    <a:pt x="20606" y="39009"/>
                  </a:cubicBezTo>
                  <a:lnTo>
                    <a:pt x="20606" y="38370"/>
                  </a:lnTo>
                  <a:lnTo>
                    <a:pt x="20606" y="38370"/>
                  </a:lnTo>
                  <a:cubicBezTo>
                    <a:pt x="20469" y="38715"/>
                    <a:pt x="20249" y="39023"/>
                    <a:pt x="19967" y="39265"/>
                  </a:cubicBezTo>
                  <a:lnTo>
                    <a:pt x="19072" y="39904"/>
                  </a:lnTo>
                  <a:lnTo>
                    <a:pt x="18176" y="40544"/>
                  </a:lnTo>
                  <a:lnTo>
                    <a:pt x="17409" y="41439"/>
                  </a:lnTo>
                  <a:cubicBezTo>
                    <a:pt x="17409" y="41439"/>
                    <a:pt x="17409" y="41439"/>
                    <a:pt x="17409" y="41439"/>
                  </a:cubicBezTo>
                  <a:cubicBezTo>
                    <a:pt x="17409" y="41439"/>
                    <a:pt x="17409" y="41439"/>
                    <a:pt x="17409" y="41439"/>
                  </a:cubicBezTo>
                  <a:lnTo>
                    <a:pt x="16002" y="41439"/>
                  </a:lnTo>
                  <a:lnTo>
                    <a:pt x="15363" y="42974"/>
                  </a:lnTo>
                  <a:lnTo>
                    <a:pt x="14723" y="42974"/>
                  </a:lnTo>
                  <a:lnTo>
                    <a:pt x="14723" y="42974"/>
                  </a:lnTo>
                  <a:lnTo>
                    <a:pt x="14084" y="42974"/>
                  </a:lnTo>
                  <a:lnTo>
                    <a:pt x="13444" y="42974"/>
                  </a:lnTo>
                  <a:lnTo>
                    <a:pt x="13444" y="42974"/>
                  </a:lnTo>
                  <a:lnTo>
                    <a:pt x="13444" y="42974"/>
                  </a:lnTo>
                  <a:lnTo>
                    <a:pt x="13444" y="42974"/>
                  </a:lnTo>
                  <a:lnTo>
                    <a:pt x="13444" y="42974"/>
                  </a:lnTo>
                  <a:cubicBezTo>
                    <a:pt x="13444" y="42974"/>
                    <a:pt x="13444" y="42974"/>
                    <a:pt x="13444" y="42974"/>
                  </a:cubicBezTo>
                  <a:lnTo>
                    <a:pt x="13444" y="42974"/>
                  </a:lnTo>
                  <a:lnTo>
                    <a:pt x="13444" y="42974"/>
                  </a:lnTo>
                  <a:lnTo>
                    <a:pt x="13444" y="42974"/>
                  </a:lnTo>
                  <a:lnTo>
                    <a:pt x="13444" y="42974"/>
                  </a:lnTo>
                  <a:lnTo>
                    <a:pt x="13444" y="43741"/>
                  </a:lnTo>
                  <a:lnTo>
                    <a:pt x="12037" y="43741"/>
                  </a:lnTo>
                  <a:lnTo>
                    <a:pt x="11014" y="43741"/>
                  </a:lnTo>
                  <a:lnTo>
                    <a:pt x="15491" y="43741"/>
                  </a:lnTo>
                  <a:lnTo>
                    <a:pt x="15491" y="43741"/>
                  </a:lnTo>
                  <a:lnTo>
                    <a:pt x="14340" y="44765"/>
                  </a:lnTo>
                  <a:lnTo>
                    <a:pt x="13444" y="44765"/>
                  </a:lnTo>
                  <a:lnTo>
                    <a:pt x="12549" y="45404"/>
                  </a:lnTo>
                  <a:cubicBezTo>
                    <a:pt x="12549" y="45404"/>
                    <a:pt x="12549" y="45404"/>
                    <a:pt x="13188" y="45404"/>
                  </a:cubicBezTo>
                  <a:lnTo>
                    <a:pt x="14212" y="45404"/>
                  </a:lnTo>
                  <a:lnTo>
                    <a:pt x="14212" y="45404"/>
                  </a:lnTo>
                  <a:lnTo>
                    <a:pt x="14212" y="45404"/>
                  </a:lnTo>
                  <a:lnTo>
                    <a:pt x="14212" y="45404"/>
                  </a:lnTo>
                  <a:lnTo>
                    <a:pt x="14212" y="45404"/>
                  </a:lnTo>
                  <a:lnTo>
                    <a:pt x="14212" y="45404"/>
                  </a:lnTo>
                  <a:lnTo>
                    <a:pt x="14851" y="45404"/>
                  </a:lnTo>
                  <a:cubicBezTo>
                    <a:pt x="14834" y="45814"/>
                    <a:pt x="15098" y="46182"/>
                    <a:pt x="15491" y="46299"/>
                  </a:cubicBezTo>
                  <a:lnTo>
                    <a:pt x="16386" y="46299"/>
                  </a:lnTo>
                  <a:lnTo>
                    <a:pt x="16386" y="46299"/>
                  </a:lnTo>
                  <a:lnTo>
                    <a:pt x="16386" y="46299"/>
                  </a:lnTo>
                  <a:cubicBezTo>
                    <a:pt x="16580" y="46761"/>
                    <a:pt x="16948" y="47128"/>
                    <a:pt x="17409" y="47323"/>
                  </a:cubicBezTo>
                  <a:lnTo>
                    <a:pt x="18816" y="47323"/>
                  </a:lnTo>
                  <a:lnTo>
                    <a:pt x="18816" y="48218"/>
                  </a:lnTo>
                  <a:lnTo>
                    <a:pt x="17281" y="48218"/>
                  </a:lnTo>
                  <a:lnTo>
                    <a:pt x="16130" y="51287"/>
                  </a:lnTo>
                  <a:cubicBezTo>
                    <a:pt x="16130" y="51287"/>
                    <a:pt x="16130" y="51287"/>
                    <a:pt x="16130" y="51287"/>
                  </a:cubicBezTo>
                  <a:cubicBezTo>
                    <a:pt x="16130" y="51287"/>
                    <a:pt x="16130" y="51287"/>
                    <a:pt x="16130" y="51287"/>
                  </a:cubicBezTo>
                  <a:cubicBezTo>
                    <a:pt x="16317" y="50849"/>
                    <a:pt x="16531" y="50421"/>
                    <a:pt x="16769" y="50008"/>
                  </a:cubicBezTo>
                  <a:cubicBezTo>
                    <a:pt x="16961" y="49553"/>
                    <a:pt x="17270" y="49156"/>
                    <a:pt x="17665" y="48857"/>
                  </a:cubicBezTo>
                  <a:cubicBezTo>
                    <a:pt x="17665" y="48857"/>
                    <a:pt x="17665" y="48857"/>
                    <a:pt x="18560" y="48857"/>
                  </a:cubicBezTo>
                  <a:lnTo>
                    <a:pt x="18560" y="50264"/>
                  </a:lnTo>
                  <a:cubicBezTo>
                    <a:pt x="18560" y="50264"/>
                    <a:pt x="18560" y="50264"/>
                    <a:pt x="18560" y="50264"/>
                  </a:cubicBezTo>
                  <a:cubicBezTo>
                    <a:pt x="18560" y="50264"/>
                    <a:pt x="18560" y="50264"/>
                    <a:pt x="18560" y="50264"/>
                  </a:cubicBezTo>
                  <a:lnTo>
                    <a:pt x="18560" y="50264"/>
                  </a:lnTo>
                  <a:lnTo>
                    <a:pt x="18560" y="50264"/>
                  </a:lnTo>
                  <a:lnTo>
                    <a:pt x="18560" y="50264"/>
                  </a:lnTo>
                  <a:cubicBezTo>
                    <a:pt x="18560" y="50264"/>
                    <a:pt x="18560" y="50264"/>
                    <a:pt x="18560" y="51031"/>
                  </a:cubicBezTo>
                  <a:lnTo>
                    <a:pt x="19967" y="51031"/>
                  </a:lnTo>
                  <a:lnTo>
                    <a:pt x="19967" y="51031"/>
                  </a:lnTo>
                  <a:lnTo>
                    <a:pt x="19967" y="51031"/>
                  </a:lnTo>
                  <a:lnTo>
                    <a:pt x="19967" y="51031"/>
                  </a:lnTo>
                  <a:lnTo>
                    <a:pt x="19967" y="51031"/>
                  </a:lnTo>
                  <a:lnTo>
                    <a:pt x="20862" y="51671"/>
                  </a:lnTo>
                  <a:lnTo>
                    <a:pt x="21502" y="51671"/>
                  </a:lnTo>
                  <a:lnTo>
                    <a:pt x="22397" y="51671"/>
                  </a:lnTo>
                  <a:lnTo>
                    <a:pt x="23292" y="51671"/>
                  </a:lnTo>
                  <a:lnTo>
                    <a:pt x="23292" y="51671"/>
                  </a:lnTo>
                  <a:lnTo>
                    <a:pt x="23292" y="51671"/>
                  </a:lnTo>
                  <a:lnTo>
                    <a:pt x="23292" y="51671"/>
                  </a:lnTo>
                  <a:cubicBezTo>
                    <a:pt x="23292" y="51671"/>
                    <a:pt x="23292" y="51671"/>
                    <a:pt x="23292" y="51671"/>
                  </a:cubicBezTo>
                  <a:lnTo>
                    <a:pt x="24060" y="51671"/>
                  </a:lnTo>
                  <a:cubicBezTo>
                    <a:pt x="24060" y="51671"/>
                    <a:pt x="24060" y="51671"/>
                    <a:pt x="24060" y="51671"/>
                  </a:cubicBezTo>
                  <a:lnTo>
                    <a:pt x="24060" y="51671"/>
                  </a:lnTo>
                  <a:lnTo>
                    <a:pt x="24060" y="51671"/>
                  </a:lnTo>
                  <a:lnTo>
                    <a:pt x="24060" y="51671"/>
                  </a:lnTo>
                  <a:lnTo>
                    <a:pt x="24060" y="51671"/>
                  </a:lnTo>
                  <a:lnTo>
                    <a:pt x="24060" y="51671"/>
                  </a:lnTo>
                  <a:lnTo>
                    <a:pt x="24060" y="51671"/>
                  </a:lnTo>
                  <a:lnTo>
                    <a:pt x="24060" y="51671"/>
                  </a:lnTo>
                  <a:cubicBezTo>
                    <a:pt x="24060" y="51671"/>
                    <a:pt x="24060" y="52566"/>
                    <a:pt x="23165" y="52566"/>
                  </a:cubicBezTo>
                  <a:lnTo>
                    <a:pt x="22141" y="52566"/>
                  </a:lnTo>
                  <a:lnTo>
                    <a:pt x="22141" y="52566"/>
                  </a:lnTo>
                  <a:cubicBezTo>
                    <a:pt x="21962" y="52811"/>
                    <a:pt x="21747" y="53027"/>
                    <a:pt x="21502" y="53206"/>
                  </a:cubicBezTo>
                  <a:lnTo>
                    <a:pt x="20223" y="53206"/>
                  </a:lnTo>
                  <a:lnTo>
                    <a:pt x="20223" y="53206"/>
                  </a:lnTo>
                  <a:lnTo>
                    <a:pt x="20223" y="54229"/>
                  </a:lnTo>
                  <a:lnTo>
                    <a:pt x="20223" y="54229"/>
                  </a:lnTo>
                  <a:lnTo>
                    <a:pt x="20223" y="54229"/>
                  </a:lnTo>
                  <a:lnTo>
                    <a:pt x="20223" y="54229"/>
                  </a:lnTo>
                  <a:lnTo>
                    <a:pt x="20223" y="53590"/>
                  </a:lnTo>
                  <a:cubicBezTo>
                    <a:pt x="20223" y="53590"/>
                    <a:pt x="20223" y="53590"/>
                    <a:pt x="20223" y="53590"/>
                  </a:cubicBezTo>
                  <a:cubicBezTo>
                    <a:pt x="20223" y="53590"/>
                    <a:pt x="20223" y="53590"/>
                    <a:pt x="20223" y="53590"/>
                  </a:cubicBezTo>
                  <a:lnTo>
                    <a:pt x="20223" y="54485"/>
                  </a:lnTo>
                  <a:lnTo>
                    <a:pt x="19455" y="54485"/>
                  </a:lnTo>
                  <a:cubicBezTo>
                    <a:pt x="19455" y="54485"/>
                    <a:pt x="18688" y="54485"/>
                    <a:pt x="18049" y="53462"/>
                  </a:cubicBezTo>
                  <a:lnTo>
                    <a:pt x="18688" y="51671"/>
                  </a:lnTo>
                  <a:lnTo>
                    <a:pt x="18688" y="51671"/>
                  </a:lnTo>
                  <a:lnTo>
                    <a:pt x="18688" y="51671"/>
                  </a:lnTo>
                  <a:lnTo>
                    <a:pt x="18688" y="51671"/>
                  </a:lnTo>
                  <a:lnTo>
                    <a:pt x="18688" y="51671"/>
                  </a:lnTo>
                  <a:cubicBezTo>
                    <a:pt x="18636" y="52096"/>
                    <a:pt x="18636" y="52525"/>
                    <a:pt x="18688" y="52950"/>
                  </a:cubicBezTo>
                  <a:cubicBezTo>
                    <a:pt x="18740" y="53375"/>
                    <a:pt x="18740" y="53804"/>
                    <a:pt x="18688" y="54229"/>
                  </a:cubicBezTo>
                  <a:lnTo>
                    <a:pt x="18688" y="54229"/>
                  </a:lnTo>
                  <a:lnTo>
                    <a:pt x="18688" y="54229"/>
                  </a:lnTo>
                  <a:lnTo>
                    <a:pt x="18688" y="54229"/>
                  </a:lnTo>
                  <a:lnTo>
                    <a:pt x="18688" y="55124"/>
                  </a:lnTo>
                  <a:cubicBezTo>
                    <a:pt x="18825" y="55362"/>
                    <a:pt x="18825" y="55654"/>
                    <a:pt x="18688" y="55892"/>
                  </a:cubicBezTo>
                  <a:cubicBezTo>
                    <a:pt x="18688" y="55892"/>
                    <a:pt x="18688" y="55892"/>
                    <a:pt x="18688" y="55892"/>
                  </a:cubicBezTo>
                  <a:cubicBezTo>
                    <a:pt x="18688" y="55892"/>
                    <a:pt x="18688" y="55892"/>
                    <a:pt x="18688" y="55892"/>
                  </a:cubicBezTo>
                  <a:lnTo>
                    <a:pt x="18688" y="55892"/>
                  </a:lnTo>
                  <a:lnTo>
                    <a:pt x="18688" y="55892"/>
                  </a:lnTo>
                  <a:lnTo>
                    <a:pt x="18688" y="55892"/>
                  </a:lnTo>
                  <a:cubicBezTo>
                    <a:pt x="18688" y="55892"/>
                    <a:pt x="18688" y="55892"/>
                    <a:pt x="18688" y="55892"/>
                  </a:cubicBezTo>
                  <a:lnTo>
                    <a:pt x="19711" y="55892"/>
                  </a:lnTo>
                  <a:lnTo>
                    <a:pt x="20351" y="55892"/>
                  </a:lnTo>
                  <a:cubicBezTo>
                    <a:pt x="20351" y="55892"/>
                    <a:pt x="20990" y="55892"/>
                    <a:pt x="20351" y="55892"/>
                  </a:cubicBezTo>
                  <a:lnTo>
                    <a:pt x="18688" y="59089"/>
                  </a:lnTo>
                  <a:cubicBezTo>
                    <a:pt x="17896" y="58851"/>
                    <a:pt x="17051" y="58851"/>
                    <a:pt x="16258" y="59089"/>
                  </a:cubicBezTo>
                  <a:cubicBezTo>
                    <a:pt x="15502" y="59279"/>
                    <a:pt x="14711" y="59279"/>
                    <a:pt x="13956" y="59089"/>
                  </a:cubicBezTo>
                  <a:lnTo>
                    <a:pt x="12932" y="59089"/>
                  </a:lnTo>
                  <a:close/>
                  <a:moveTo>
                    <a:pt x="5131" y="27370"/>
                  </a:moveTo>
                  <a:lnTo>
                    <a:pt x="5131" y="27370"/>
                  </a:lnTo>
                  <a:lnTo>
                    <a:pt x="5131" y="27370"/>
                  </a:lnTo>
                  <a:lnTo>
                    <a:pt x="5131" y="27370"/>
                  </a:lnTo>
                  <a:lnTo>
                    <a:pt x="5131" y="27370"/>
                  </a:lnTo>
                  <a:close/>
                  <a:moveTo>
                    <a:pt x="7177" y="25580"/>
                  </a:moveTo>
                  <a:cubicBezTo>
                    <a:pt x="7177" y="25580"/>
                    <a:pt x="7177" y="25580"/>
                    <a:pt x="7177" y="25580"/>
                  </a:cubicBezTo>
                  <a:cubicBezTo>
                    <a:pt x="7177" y="25580"/>
                    <a:pt x="7177" y="25580"/>
                    <a:pt x="7177" y="25580"/>
                  </a:cubicBezTo>
                  <a:cubicBezTo>
                    <a:pt x="7177" y="25580"/>
                    <a:pt x="7177" y="25580"/>
                    <a:pt x="7177" y="25580"/>
                  </a:cubicBezTo>
                  <a:cubicBezTo>
                    <a:pt x="7177" y="25580"/>
                    <a:pt x="7305" y="25580"/>
                    <a:pt x="7177" y="25580"/>
                  </a:cubicBezTo>
                  <a:close/>
                  <a:moveTo>
                    <a:pt x="7177" y="26987"/>
                  </a:moveTo>
                  <a:cubicBezTo>
                    <a:pt x="7177" y="26987"/>
                    <a:pt x="7177" y="26987"/>
                    <a:pt x="7177" y="26987"/>
                  </a:cubicBezTo>
                  <a:cubicBezTo>
                    <a:pt x="7177" y="26987"/>
                    <a:pt x="7177" y="26987"/>
                    <a:pt x="7177" y="26987"/>
                  </a:cubicBezTo>
                  <a:cubicBezTo>
                    <a:pt x="7177" y="26987"/>
                    <a:pt x="7177" y="26987"/>
                    <a:pt x="7177" y="26987"/>
                  </a:cubicBezTo>
                  <a:cubicBezTo>
                    <a:pt x="7177" y="26987"/>
                    <a:pt x="7817" y="27114"/>
                    <a:pt x="7561" y="27114"/>
                  </a:cubicBezTo>
                  <a:close/>
                  <a:moveTo>
                    <a:pt x="8073" y="25708"/>
                  </a:moveTo>
                  <a:lnTo>
                    <a:pt x="8073" y="25708"/>
                  </a:lnTo>
                  <a:lnTo>
                    <a:pt x="8073" y="25708"/>
                  </a:lnTo>
                  <a:close/>
                  <a:moveTo>
                    <a:pt x="8840" y="24301"/>
                  </a:moveTo>
                  <a:lnTo>
                    <a:pt x="9607" y="24940"/>
                  </a:lnTo>
                  <a:lnTo>
                    <a:pt x="10502" y="24940"/>
                  </a:lnTo>
                  <a:cubicBezTo>
                    <a:pt x="10581" y="24734"/>
                    <a:pt x="10581" y="24507"/>
                    <a:pt x="10502" y="24301"/>
                  </a:cubicBezTo>
                  <a:lnTo>
                    <a:pt x="9863" y="24301"/>
                  </a:lnTo>
                  <a:lnTo>
                    <a:pt x="9863" y="24301"/>
                  </a:lnTo>
                  <a:cubicBezTo>
                    <a:pt x="9863" y="24301"/>
                    <a:pt x="9351" y="24173"/>
                    <a:pt x="9224" y="24301"/>
                  </a:cubicBezTo>
                  <a:close/>
                  <a:moveTo>
                    <a:pt x="4875" y="36323"/>
                  </a:moveTo>
                  <a:cubicBezTo>
                    <a:pt x="4875" y="36323"/>
                    <a:pt x="4875" y="36323"/>
                    <a:pt x="4875" y="36323"/>
                  </a:cubicBezTo>
                  <a:cubicBezTo>
                    <a:pt x="4875" y="36323"/>
                    <a:pt x="4875" y="36323"/>
                    <a:pt x="4875" y="36323"/>
                  </a:cubicBezTo>
                  <a:cubicBezTo>
                    <a:pt x="4875" y="36323"/>
                    <a:pt x="4875" y="36323"/>
                    <a:pt x="4875" y="36323"/>
                  </a:cubicBezTo>
                  <a:cubicBezTo>
                    <a:pt x="4875" y="36323"/>
                    <a:pt x="5386" y="36323"/>
                    <a:pt x="5259" y="36323"/>
                  </a:cubicBezTo>
                  <a:close/>
                  <a:moveTo>
                    <a:pt x="16002" y="6651"/>
                  </a:moveTo>
                  <a:cubicBezTo>
                    <a:pt x="16002" y="6651"/>
                    <a:pt x="16002" y="6651"/>
                    <a:pt x="16002" y="6651"/>
                  </a:cubicBezTo>
                  <a:cubicBezTo>
                    <a:pt x="16002" y="6651"/>
                    <a:pt x="16002" y="6651"/>
                    <a:pt x="16002" y="6651"/>
                  </a:cubicBezTo>
                  <a:cubicBezTo>
                    <a:pt x="16002" y="6651"/>
                    <a:pt x="16002" y="6651"/>
                    <a:pt x="16002" y="6651"/>
                  </a:cubicBezTo>
                  <a:cubicBezTo>
                    <a:pt x="16002" y="6651"/>
                    <a:pt x="16514" y="6779"/>
                    <a:pt x="16386" y="6651"/>
                  </a:cubicBezTo>
                  <a:close/>
                  <a:moveTo>
                    <a:pt x="9479" y="30568"/>
                  </a:moveTo>
                  <a:cubicBezTo>
                    <a:pt x="9352" y="30941"/>
                    <a:pt x="9352" y="31346"/>
                    <a:pt x="9479" y="31719"/>
                  </a:cubicBezTo>
                  <a:cubicBezTo>
                    <a:pt x="9309" y="31946"/>
                    <a:pt x="9309" y="32259"/>
                    <a:pt x="9479" y="32486"/>
                  </a:cubicBezTo>
                  <a:lnTo>
                    <a:pt x="9479" y="32486"/>
                  </a:lnTo>
                  <a:lnTo>
                    <a:pt x="10119" y="32486"/>
                  </a:lnTo>
                  <a:lnTo>
                    <a:pt x="10119" y="32486"/>
                  </a:lnTo>
                  <a:cubicBezTo>
                    <a:pt x="10119" y="32486"/>
                    <a:pt x="10119" y="32486"/>
                    <a:pt x="10119" y="32486"/>
                  </a:cubicBezTo>
                  <a:lnTo>
                    <a:pt x="9351" y="32486"/>
                  </a:lnTo>
                  <a:close/>
                  <a:moveTo>
                    <a:pt x="12805" y="23405"/>
                  </a:moveTo>
                  <a:lnTo>
                    <a:pt x="12805" y="23405"/>
                  </a:lnTo>
                  <a:lnTo>
                    <a:pt x="12805" y="23405"/>
                  </a:lnTo>
                  <a:lnTo>
                    <a:pt x="12805" y="23405"/>
                  </a:lnTo>
                  <a:lnTo>
                    <a:pt x="12805" y="24301"/>
                  </a:lnTo>
                  <a:cubicBezTo>
                    <a:pt x="12881" y="24594"/>
                    <a:pt x="12881" y="24902"/>
                    <a:pt x="12805" y="25196"/>
                  </a:cubicBezTo>
                  <a:lnTo>
                    <a:pt x="12805" y="25196"/>
                  </a:lnTo>
                  <a:cubicBezTo>
                    <a:pt x="12805" y="25196"/>
                    <a:pt x="12805" y="25196"/>
                    <a:pt x="12805" y="25196"/>
                  </a:cubicBezTo>
                  <a:lnTo>
                    <a:pt x="12805" y="25196"/>
                  </a:lnTo>
                  <a:lnTo>
                    <a:pt x="12805" y="25196"/>
                  </a:lnTo>
                  <a:lnTo>
                    <a:pt x="13444" y="25196"/>
                  </a:lnTo>
                  <a:lnTo>
                    <a:pt x="13444" y="25196"/>
                  </a:lnTo>
                  <a:lnTo>
                    <a:pt x="13444" y="25196"/>
                  </a:lnTo>
                  <a:lnTo>
                    <a:pt x="13444" y="25196"/>
                  </a:lnTo>
                  <a:lnTo>
                    <a:pt x="13444" y="25196"/>
                  </a:lnTo>
                  <a:lnTo>
                    <a:pt x="13444" y="25196"/>
                  </a:lnTo>
                  <a:cubicBezTo>
                    <a:pt x="13444" y="25196"/>
                    <a:pt x="13444" y="25196"/>
                    <a:pt x="13444" y="25196"/>
                  </a:cubicBezTo>
                  <a:cubicBezTo>
                    <a:pt x="13444" y="25196"/>
                    <a:pt x="13444" y="25196"/>
                    <a:pt x="13444" y="25196"/>
                  </a:cubicBezTo>
                  <a:lnTo>
                    <a:pt x="13444" y="25196"/>
                  </a:lnTo>
                  <a:lnTo>
                    <a:pt x="13444" y="25196"/>
                  </a:lnTo>
                  <a:close/>
                  <a:moveTo>
                    <a:pt x="8328" y="37858"/>
                  </a:moveTo>
                  <a:cubicBezTo>
                    <a:pt x="8328" y="37858"/>
                    <a:pt x="8328" y="37858"/>
                    <a:pt x="8328" y="37858"/>
                  </a:cubicBezTo>
                  <a:cubicBezTo>
                    <a:pt x="8328" y="37858"/>
                    <a:pt x="8328" y="37858"/>
                    <a:pt x="8328" y="37858"/>
                  </a:cubicBezTo>
                  <a:lnTo>
                    <a:pt x="8328" y="37858"/>
                  </a:lnTo>
                  <a:close/>
                  <a:moveTo>
                    <a:pt x="14723" y="21487"/>
                  </a:moveTo>
                  <a:lnTo>
                    <a:pt x="14723" y="21487"/>
                  </a:lnTo>
                  <a:lnTo>
                    <a:pt x="14723" y="21487"/>
                  </a:lnTo>
                  <a:lnTo>
                    <a:pt x="14723" y="21487"/>
                  </a:lnTo>
                  <a:lnTo>
                    <a:pt x="14723" y="21487"/>
                  </a:lnTo>
                  <a:close/>
                  <a:moveTo>
                    <a:pt x="22141" y="384"/>
                  </a:moveTo>
                  <a:cubicBezTo>
                    <a:pt x="22141" y="384"/>
                    <a:pt x="22141" y="384"/>
                    <a:pt x="22141" y="1023"/>
                  </a:cubicBezTo>
                  <a:lnTo>
                    <a:pt x="22781" y="1023"/>
                  </a:lnTo>
                  <a:lnTo>
                    <a:pt x="22781" y="0"/>
                  </a:lnTo>
                  <a:lnTo>
                    <a:pt x="21757" y="0"/>
                  </a:lnTo>
                  <a:close/>
                  <a:moveTo>
                    <a:pt x="9351" y="37730"/>
                  </a:moveTo>
                  <a:cubicBezTo>
                    <a:pt x="9351" y="37730"/>
                    <a:pt x="9351" y="37730"/>
                    <a:pt x="9351" y="37730"/>
                  </a:cubicBezTo>
                  <a:lnTo>
                    <a:pt x="9351" y="37730"/>
                  </a:lnTo>
                  <a:lnTo>
                    <a:pt x="9351" y="37730"/>
                  </a:lnTo>
                  <a:lnTo>
                    <a:pt x="9351" y="37730"/>
                  </a:lnTo>
                  <a:lnTo>
                    <a:pt x="9351" y="37730"/>
                  </a:lnTo>
                  <a:cubicBezTo>
                    <a:pt x="9351" y="37730"/>
                    <a:pt x="9351" y="37730"/>
                    <a:pt x="9351" y="37730"/>
                  </a:cubicBezTo>
                  <a:lnTo>
                    <a:pt x="9351" y="37730"/>
                  </a:lnTo>
                  <a:cubicBezTo>
                    <a:pt x="9351" y="37730"/>
                    <a:pt x="9351" y="37730"/>
                    <a:pt x="9351" y="37730"/>
                  </a:cubicBezTo>
                  <a:lnTo>
                    <a:pt x="9351" y="37730"/>
                  </a:lnTo>
                  <a:close/>
                  <a:moveTo>
                    <a:pt x="11781" y="31847"/>
                  </a:moveTo>
                  <a:lnTo>
                    <a:pt x="11781" y="31847"/>
                  </a:lnTo>
                  <a:cubicBezTo>
                    <a:pt x="11794" y="31634"/>
                    <a:pt x="11794" y="31420"/>
                    <a:pt x="11781" y="31207"/>
                  </a:cubicBezTo>
                  <a:lnTo>
                    <a:pt x="11781" y="31207"/>
                  </a:lnTo>
                  <a:cubicBezTo>
                    <a:pt x="11781" y="31207"/>
                    <a:pt x="11781" y="31207"/>
                    <a:pt x="11781" y="31207"/>
                  </a:cubicBezTo>
                  <a:lnTo>
                    <a:pt x="11781" y="31207"/>
                  </a:lnTo>
                  <a:close/>
                  <a:moveTo>
                    <a:pt x="13828" y="26987"/>
                  </a:moveTo>
                  <a:cubicBezTo>
                    <a:pt x="13828" y="26987"/>
                    <a:pt x="13828" y="26987"/>
                    <a:pt x="13828" y="26987"/>
                  </a:cubicBezTo>
                  <a:cubicBezTo>
                    <a:pt x="13828" y="26987"/>
                    <a:pt x="13828" y="26987"/>
                    <a:pt x="13828" y="26987"/>
                  </a:cubicBezTo>
                  <a:cubicBezTo>
                    <a:pt x="13828" y="26987"/>
                    <a:pt x="13828" y="26987"/>
                    <a:pt x="13828" y="26987"/>
                  </a:cubicBezTo>
                  <a:cubicBezTo>
                    <a:pt x="13828" y="26987"/>
                    <a:pt x="13956" y="27114"/>
                    <a:pt x="13828" y="27114"/>
                  </a:cubicBezTo>
                  <a:close/>
                  <a:moveTo>
                    <a:pt x="12932" y="29545"/>
                  </a:moveTo>
                  <a:lnTo>
                    <a:pt x="12932" y="29545"/>
                  </a:lnTo>
                  <a:lnTo>
                    <a:pt x="12932" y="29545"/>
                  </a:lnTo>
                  <a:close/>
                  <a:moveTo>
                    <a:pt x="15619" y="32998"/>
                  </a:moveTo>
                  <a:cubicBezTo>
                    <a:pt x="15619" y="32998"/>
                    <a:pt x="15619" y="32998"/>
                    <a:pt x="14979" y="32998"/>
                  </a:cubicBezTo>
                  <a:lnTo>
                    <a:pt x="14979" y="32998"/>
                  </a:lnTo>
                  <a:cubicBezTo>
                    <a:pt x="14979" y="32998"/>
                    <a:pt x="15619" y="32998"/>
                    <a:pt x="15746" y="32998"/>
                  </a:cubicBezTo>
                  <a:cubicBezTo>
                    <a:pt x="15661" y="32987"/>
                    <a:pt x="15575" y="32987"/>
                    <a:pt x="15491" y="32998"/>
                  </a:cubicBezTo>
                  <a:close/>
                  <a:moveTo>
                    <a:pt x="13188" y="41311"/>
                  </a:moveTo>
                  <a:cubicBezTo>
                    <a:pt x="13188" y="41311"/>
                    <a:pt x="13188" y="42079"/>
                    <a:pt x="13188" y="42206"/>
                  </a:cubicBezTo>
                  <a:lnTo>
                    <a:pt x="14212" y="42206"/>
                  </a:lnTo>
                  <a:cubicBezTo>
                    <a:pt x="14212" y="42206"/>
                    <a:pt x="14212" y="41567"/>
                    <a:pt x="14212" y="41311"/>
                  </a:cubicBezTo>
                  <a:close/>
                  <a:moveTo>
                    <a:pt x="17025" y="32870"/>
                  </a:moveTo>
                  <a:lnTo>
                    <a:pt x="16386" y="33765"/>
                  </a:lnTo>
                  <a:lnTo>
                    <a:pt x="16386" y="34533"/>
                  </a:lnTo>
                  <a:cubicBezTo>
                    <a:pt x="16386" y="34533"/>
                    <a:pt x="16386" y="34533"/>
                    <a:pt x="16386" y="34533"/>
                  </a:cubicBezTo>
                  <a:lnTo>
                    <a:pt x="16386" y="34533"/>
                  </a:lnTo>
                  <a:lnTo>
                    <a:pt x="16386" y="34533"/>
                  </a:lnTo>
                  <a:lnTo>
                    <a:pt x="16386" y="35172"/>
                  </a:lnTo>
                  <a:cubicBezTo>
                    <a:pt x="16386" y="35172"/>
                    <a:pt x="16386" y="35172"/>
                    <a:pt x="16386" y="35172"/>
                  </a:cubicBezTo>
                  <a:cubicBezTo>
                    <a:pt x="16683" y="34793"/>
                    <a:pt x="16900" y="34358"/>
                    <a:pt x="17025" y="33893"/>
                  </a:cubicBezTo>
                  <a:lnTo>
                    <a:pt x="17025" y="33893"/>
                  </a:lnTo>
                  <a:lnTo>
                    <a:pt x="17025" y="33893"/>
                  </a:lnTo>
                  <a:cubicBezTo>
                    <a:pt x="16965" y="33684"/>
                    <a:pt x="16965" y="33463"/>
                    <a:pt x="17025" y="33254"/>
                  </a:cubicBezTo>
                  <a:cubicBezTo>
                    <a:pt x="16966" y="33001"/>
                    <a:pt x="16966" y="32739"/>
                    <a:pt x="17025" y="32486"/>
                  </a:cubicBezTo>
                  <a:lnTo>
                    <a:pt x="17025" y="32486"/>
                  </a:lnTo>
                  <a:close/>
                  <a:moveTo>
                    <a:pt x="21374" y="23150"/>
                  </a:moveTo>
                  <a:cubicBezTo>
                    <a:pt x="21374" y="23150"/>
                    <a:pt x="21374" y="23150"/>
                    <a:pt x="21374" y="23789"/>
                  </a:cubicBezTo>
                  <a:lnTo>
                    <a:pt x="21374" y="23150"/>
                  </a:lnTo>
                  <a:close/>
                  <a:moveTo>
                    <a:pt x="16130" y="39649"/>
                  </a:moveTo>
                  <a:lnTo>
                    <a:pt x="16130" y="39649"/>
                  </a:lnTo>
                  <a:lnTo>
                    <a:pt x="16130" y="39649"/>
                  </a:lnTo>
                  <a:close/>
                  <a:moveTo>
                    <a:pt x="18688" y="39649"/>
                  </a:moveTo>
                  <a:lnTo>
                    <a:pt x="18688" y="39649"/>
                  </a:lnTo>
                  <a:lnTo>
                    <a:pt x="18688" y="39649"/>
                  </a:lnTo>
                  <a:cubicBezTo>
                    <a:pt x="18688" y="39649"/>
                    <a:pt x="18688" y="39649"/>
                    <a:pt x="18688" y="39649"/>
                  </a:cubicBezTo>
                  <a:cubicBezTo>
                    <a:pt x="18688" y="39649"/>
                    <a:pt x="18688" y="39649"/>
                    <a:pt x="18688" y="40672"/>
                  </a:cubicBezTo>
                  <a:lnTo>
                    <a:pt x="18688" y="40672"/>
                  </a:lnTo>
                  <a:lnTo>
                    <a:pt x="18688" y="40672"/>
                  </a:lnTo>
                  <a:lnTo>
                    <a:pt x="18688" y="40672"/>
                  </a:lnTo>
                  <a:lnTo>
                    <a:pt x="18688" y="41311"/>
                  </a:lnTo>
                  <a:cubicBezTo>
                    <a:pt x="18688" y="41311"/>
                    <a:pt x="18688" y="41311"/>
                    <a:pt x="18688" y="41311"/>
                  </a:cubicBezTo>
                  <a:lnTo>
                    <a:pt x="18688" y="39904"/>
                  </a:lnTo>
                  <a:cubicBezTo>
                    <a:pt x="18893" y="39503"/>
                    <a:pt x="18893" y="39027"/>
                    <a:pt x="18688" y="38625"/>
                  </a:cubicBezTo>
                  <a:lnTo>
                    <a:pt x="18049" y="38625"/>
                  </a:lnTo>
                  <a:lnTo>
                    <a:pt x="18049" y="37602"/>
                  </a:lnTo>
                  <a:lnTo>
                    <a:pt x="16002" y="38625"/>
                  </a:lnTo>
                  <a:close/>
                  <a:moveTo>
                    <a:pt x="25339" y="24557"/>
                  </a:moveTo>
                  <a:lnTo>
                    <a:pt x="25339" y="25708"/>
                  </a:lnTo>
                  <a:lnTo>
                    <a:pt x="25339" y="25708"/>
                  </a:lnTo>
                  <a:lnTo>
                    <a:pt x="25339" y="25708"/>
                  </a:lnTo>
                  <a:lnTo>
                    <a:pt x="25978" y="24812"/>
                  </a:lnTo>
                  <a:cubicBezTo>
                    <a:pt x="25978" y="24812"/>
                    <a:pt x="25978" y="24812"/>
                    <a:pt x="25978" y="24812"/>
                  </a:cubicBezTo>
                  <a:cubicBezTo>
                    <a:pt x="25978" y="24812"/>
                    <a:pt x="25978" y="24812"/>
                    <a:pt x="25083" y="24812"/>
                  </a:cubicBezTo>
                  <a:close/>
                  <a:moveTo>
                    <a:pt x="21630" y="38881"/>
                  </a:moveTo>
                  <a:cubicBezTo>
                    <a:pt x="21630" y="38881"/>
                    <a:pt x="21630" y="38881"/>
                    <a:pt x="21630" y="38881"/>
                  </a:cubicBezTo>
                  <a:cubicBezTo>
                    <a:pt x="21630" y="38881"/>
                    <a:pt x="21630" y="38881"/>
                    <a:pt x="21630" y="38881"/>
                  </a:cubicBezTo>
                  <a:cubicBezTo>
                    <a:pt x="21630" y="38881"/>
                    <a:pt x="21757" y="39137"/>
                    <a:pt x="21630" y="39137"/>
                  </a:cubicBezTo>
                  <a:close/>
                  <a:moveTo>
                    <a:pt x="21630" y="38881"/>
                  </a:moveTo>
                  <a:cubicBezTo>
                    <a:pt x="21630" y="38881"/>
                    <a:pt x="21630" y="38881"/>
                    <a:pt x="21630" y="38881"/>
                  </a:cubicBezTo>
                  <a:cubicBezTo>
                    <a:pt x="21630" y="38881"/>
                    <a:pt x="21630" y="38881"/>
                    <a:pt x="21630" y="38881"/>
                  </a:cubicBezTo>
                  <a:cubicBezTo>
                    <a:pt x="21630" y="38881"/>
                    <a:pt x="21630" y="38881"/>
                    <a:pt x="21630" y="38881"/>
                  </a:cubicBezTo>
                  <a:cubicBezTo>
                    <a:pt x="21630" y="38881"/>
                    <a:pt x="22014" y="39904"/>
                    <a:pt x="21886" y="39904"/>
                  </a:cubicBezTo>
                  <a:close/>
                  <a:moveTo>
                    <a:pt x="21630" y="38881"/>
                  </a:moveTo>
                  <a:cubicBezTo>
                    <a:pt x="21630" y="38881"/>
                    <a:pt x="21630" y="38881"/>
                    <a:pt x="21630" y="38881"/>
                  </a:cubicBezTo>
                  <a:cubicBezTo>
                    <a:pt x="21630" y="38881"/>
                    <a:pt x="21630" y="38881"/>
                    <a:pt x="21630" y="38881"/>
                  </a:cubicBezTo>
                  <a:cubicBezTo>
                    <a:pt x="21630" y="38881"/>
                    <a:pt x="21630" y="38881"/>
                    <a:pt x="21630" y="38881"/>
                  </a:cubicBezTo>
                  <a:cubicBezTo>
                    <a:pt x="21630" y="38881"/>
                    <a:pt x="22141" y="39904"/>
                    <a:pt x="22014" y="39904"/>
                  </a:cubicBezTo>
                  <a:close/>
                  <a:moveTo>
                    <a:pt x="21630" y="39777"/>
                  </a:moveTo>
                  <a:lnTo>
                    <a:pt x="21630" y="39777"/>
                  </a:lnTo>
                  <a:close/>
                  <a:moveTo>
                    <a:pt x="29943" y="19057"/>
                  </a:moveTo>
                  <a:cubicBezTo>
                    <a:pt x="29943" y="19057"/>
                    <a:pt x="29943" y="19057"/>
                    <a:pt x="29943" y="19057"/>
                  </a:cubicBezTo>
                  <a:lnTo>
                    <a:pt x="29943" y="19057"/>
                  </a:lnTo>
                  <a:cubicBezTo>
                    <a:pt x="29883" y="19266"/>
                    <a:pt x="29883" y="19487"/>
                    <a:pt x="29943" y="19696"/>
                  </a:cubicBezTo>
                  <a:cubicBezTo>
                    <a:pt x="29943" y="19696"/>
                    <a:pt x="29943" y="19696"/>
                    <a:pt x="29943" y="19696"/>
                  </a:cubicBezTo>
                  <a:lnTo>
                    <a:pt x="29943" y="19696"/>
                  </a:lnTo>
                  <a:cubicBezTo>
                    <a:pt x="29943" y="19696"/>
                    <a:pt x="29943" y="19696"/>
                    <a:pt x="29943" y="19696"/>
                  </a:cubicBezTo>
                  <a:lnTo>
                    <a:pt x="29943" y="19057"/>
                  </a:lnTo>
                  <a:close/>
                  <a:moveTo>
                    <a:pt x="23292" y="41695"/>
                  </a:moveTo>
                  <a:lnTo>
                    <a:pt x="23292" y="41695"/>
                  </a:lnTo>
                  <a:lnTo>
                    <a:pt x="23292" y="41695"/>
                  </a:lnTo>
                  <a:close/>
                </a:path>
              </a:pathLst>
            </a:custGeom>
            <a:solidFill>
              <a:srgbClr val="FF725E"/>
            </a:solidFill>
            <a:ln w="12783" cap="flat">
              <a:noFill/>
              <a:prstDash val="solid"/>
              <a:miter/>
            </a:ln>
          </p:spPr>
          <p:txBody>
            <a:bodyPr rtlCol="0" anchor="ctr"/>
            <a:lstStyle/>
            <a:p>
              <a:endParaRPr lang="en-US"/>
            </a:p>
          </p:txBody>
        </p:sp>
        <p:sp>
          <p:nvSpPr>
            <p:cNvPr id="1378" name="Freeform: Shape 1377">
              <a:extLst>
                <a:ext uri="{FF2B5EF4-FFF2-40B4-BE49-F238E27FC236}">
                  <a16:creationId xmlns:a16="http://schemas.microsoft.com/office/drawing/2014/main" id="{D3ED990C-E7E6-2D1F-7394-231FF6AC29DE}"/>
                </a:ext>
              </a:extLst>
            </p:cNvPr>
            <p:cNvSpPr/>
            <p:nvPr/>
          </p:nvSpPr>
          <p:spPr>
            <a:xfrm>
              <a:off x="4592204" y="6630477"/>
              <a:ext cx="341" cy="1579"/>
            </a:xfrm>
            <a:custGeom>
              <a:avLst/>
              <a:gdLst>
                <a:gd name="connsiteX0" fmla="*/ 0 w 341"/>
                <a:gd name="connsiteY0" fmla="*/ 1557 h 1579"/>
                <a:gd name="connsiteX1" fmla="*/ 0 w 341"/>
                <a:gd name="connsiteY1" fmla="*/ 22 h 1579"/>
                <a:gd name="connsiteX2" fmla="*/ 0 w 341"/>
                <a:gd name="connsiteY2" fmla="*/ 1557 h 1579"/>
              </a:gdLst>
              <a:ahLst/>
              <a:cxnLst>
                <a:cxn ang="0">
                  <a:pos x="connsiteX0" y="connsiteY0"/>
                </a:cxn>
                <a:cxn ang="0">
                  <a:pos x="connsiteX1" y="connsiteY1"/>
                </a:cxn>
                <a:cxn ang="0">
                  <a:pos x="connsiteX2" y="connsiteY2"/>
                </a:cxn>
              </a:cxnLst>
              <a:rect l="l" t="t" r="r" b="b"/>
              <a:pathLst>
                <a:path w="341" h="1579">
                  <a:moveTo>
                    <a:pt x="0" y="1557"/>
                  </a:moveTo>
                  <a:cubicBezTo>
                    <a:pt x="767" y="1557"/>
                    <a:pt x="0" y="278"/>
                    <a:pt x="0" y="22"/>
                  </a:cubicBezTo>
                  <a:cubicBezTo>
                    <a:pt x="0" y="-234"/>
                    <a:pt x="128" y="1813"/>
                    <a:pt x="0" y="1557"/>
                  </a:cubicBezTo>
                  <a:close/>
                </a:path>
              </a:pathLst>
            </a:custGeom>
            <a:solidFill>
              <a:srgbClr val="FF725E"/>
            </a:solidFill>
            <a:ln w="12783" cap="flat">
              <a:noFill/>
              <a:prstDash val="solid"/>
              <a:miter/>
            </a:ln>
          </p:spPr>
          <p:txBody>
            <a:bodyPr rtlCol="0" anchor="ctr"/>
            <a:lstStyle/>
            <a:p>
              <a:endParaRPr lang="en-US"/>
            </a:p>
          </p:txBody>
        </p:sp>
        <p:sp>
          <p:nvSpPr>
            <p:cNvPr id="1379" name="Freeform: Shape 1378">
              <a:extLst>
                <a:ext uri="{FF2B5EF4-FFF2-40B4-BE49-F238E27FC236}">
                  <a16:creationId xmlns:a16="http://schemas.microsoft.com/office/drawing/2014/main" id="{B6F98E25-1F8C-4748-1AE7-F21367BAA26A}"/>
                </a:ext>
              </a:extLst>
            </p:cNvPr>
            <p:cNvSpPr/>
            <p:nvPr/>
          </p:nvSpPr>
          <p:spPr>
            <a:xfrm>
              <a:off x="4578391" y="6635743"/>
              <a:ext cx="1662" cy="1534"/>
            </a:xfrm>
            <a:custGeom>
              <a:avLst/>
              <a:gdLst>
                <a:gd name="connsiteX0" fmla="*/ 1535 w 1662"/>
                <a:gd name="connsiteY0" fmla="*/ 639 h 1534"/>
                <a:gd name="connsiteX1" fmla="*/ 1663 w 1662"/>
                <a:gd name="connsiteY1" fmla="*/ 0 h 1534"/>
                <a:gd name="connsiteX2" fmla="*/ 0 w 1662"/>
                <a:gd name="connsiteY2" fmla="*/ 1535 h 1534"/>
                <a:gd name="connsiteX3" fmla="*/ 1535 w 1662"/>
                <a:gd name="connsiteY3" fmla="*/ 639 h 1534"/>
              </a:gdLst>
              <a:ahLst/>
              <a:cxnLst>
                <a:cxn ang="0">
                  <a:pos x="connsiteX0" y="connsiteY0"/>
                </a:cxn>
                <a:cxn ang="0">
                  <a:pos x="connsiteX1" y="connsiteY1"/>
                </a:cxn>
                <a:cxn ang="0">
                  <a:pos x="connsiteX2" y="connsiteY2"/>
                </a:cxn>
                <a:cxn ang="0">
                  <a:pos x="connsiteX3" y="connsiteY3"/>
                </a:cxn>
              </a:cxnLst>
              <a:rect l="l" t="t" r="r" b="b"/>
              <a:pathLst>
                <a:path w="1662" h="1534">
                  <a:moveTo>
                    <a:pt x="1535" y="639"/>
                  </a:moveTo>
                  <a:lnTo>
                    <a:pt x="1663" y="0"/>
                  </a:lnTo>
                  <a:lnTo>
                    <a:pt x="0" y="1535"/>
                  </a:lnTo>
                  <a:lnTo>
                    <a:pt x="1535" y="639"/>
                  </a:lnTo>
                  <a:close/>
                </a:path>
              </a:pathLst>
            </a:custGeom>
            <a:solidFill>
              <a:srgbClr val="FF725E"/>
            </a:solidFill>
            <a:ln w="12783" cap="flat">
              <a:noFill/>
              <a:prstDash val="solid"/>
              <a:miter/>
            </a:ln>
          </p:spPr>
          <p:txBody>
            <a:bodyPr rtlCol="0" anchor="ctr"/>
            <a:lstStyle/>
            <a:p>
              <a:endParaRPr lang="en-US"/>
            </a:p>
          </p:txBody>
        </p:sp>
        <p:sp>
          <p:nvSpPr>
            <p:cNvPr id="1380" name="Freeform: Shape 1379">
              <a:extLst>
                <a:ext uri="{FF2B5EF4-FFF2-40B4-BE49-F238E27FC236}">
                  <a16:creationId xmlns:a16="http://schemas.microsoft.com/office/drawing/2014/main" id="{03F1C946-34C6-EF98-F8D6-ACD640A8A2D5}"/>
                </a:ext>
              </a:extLst>
            </p:cNvPr>
            <p:cNvSpPr/>
            <p:nvPr/>
          </p:nvSpPr>
          <p:spPr>
            <a:xfrm>
              <a:off x="4568160" y="6635743"/>
              <a:ext cx="7162" cy="2658"/>
            </a:xfrm>
            <a:custGeom>
              <a:avLst/>
              <a:gdLst>
                <a:gd name="connsiteX0" fmla="*/ 0 w 7162"/>
                <a:gd name="connsiteY0" fmla="*/ 1918 h 2658"/>
                <a:gd name="connsiteX1" fmla="*/ 6395 w 7162"/>
                <a:gd name="connsiteY1" fmla="*/ 1918 h 2658"/>
                <a:gd name="connsiteX2" fmla="*/ 6395 w 7162"/>
                <a:gd name="connsiteY2" fmla="*/ 1918 h 2658"/>
                <a:gd name="connsiteX3" fmla="*/ 7162 w 7162"/>
                <a:gd name="connsiteY3" fmla="*/ 0 h 2658"/>
                <a:gd name="connsiteX4" fmla="*/ 0 w 7162"/>
                <a:gd name="connsiteY4" fmla="*/ 1918 h 2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2" h="2658">
                  <a:moveTo>
                    <a:pt x="0" y="1918"/>
                  </a:moveTo>
                  <a:cubicBezTo>
                    <a:pt x="1279" y="3965"/>
                    <a:pt x="4220" y="1023"/>
                    <a:pt x="6395" y="1918"/>
                  </a:cubicBezTo>
                  <a:lnTo>
                    <a:pt x="6395" y="1918"/>
                  </a:lnTo>
                  <a:lnTo>
                    <a:pt x="7162" y="0"/>
                  </a:lnTo>
                  <a:cubicBezTo>
                    <a:pt x="4886" y="1000"/>
                    <a:pt x="2471" y="1647"/>
                    <a:pt x="0" y="1918"/>
                  </a:cubicBezTo>
                  <a:close/>
                </a:path>
              </a:pathLst>
            </a:custGeom>
            <a:solidFill>
              <a:srgbClr val="FF725E"/>
            </a:solidFill>
            <a:ln w="12783" cap="flat">
              <a:noFill/>
              <a:prstDash val="solid"/>
              <a:miter/>
            </a:ln>
          </p:spPr>
          <p:txBody>
            <a:bodyPr rtlCol="0" anchor="ctr"/>
            <a:lstStyle/>
            <a:p>
              <a:endParaRPr lang="en-US"/>
            </a:p>
          </p:txBody>
        </p:sp>
        <p:sp>
          <p:nvSpPr>
            <p:cNvPr id="1381" name="Freeform: Shape 1380">
              <a:extLst>
                <a:ext uri="{FF2B5EF4-FFF2-40B4-BE49-F238E27FC236}">
                  <a16:creationId xmlns:a16="http://schemas.microsoft.com/office/drawing/2014/main" id="{5E356CCD-4A34-1276-DBA0-401471E11E75}"/>
                </a:ext>
              </a:extLst>
            </p:cNvPr>
            <p:cNvSpPr/>
            <p:nvPr/>
          </p:nvSpPr>
          <p:spPr>
            <a:xfrm>
              <a:off x="4560963" y="6633057"/>
              <a:ext cx="1824" cy="624"/>
            </a:xfrm>
            <a:custGeom>
              <a:avLst/>
              <a:gdLst>
                <a:gd name="connsiteX0" fmla="*/ 290 w 1824"/>
                <a:gd name="connsiteY0" fmla="*/ 0 h 624"/>
                <a:gd name="connsiteX1" fmla="*/ 1825 w 1824"/>
                <a:gd name="connsiteY1" fmla="*/ 0 h 624"/>
                <a:gd name="connsiteX2" fmla="*/ 290 w 1824"/>
                <a:gd name="connsiteY2" fmla="*/ 0 h 624"/>
              </a:gdLst>
              <a:ahLst/>
              <a:cxnLst>
                <a:cxn ang="0">
                  <a:pos x="connsiteX0" y="connsiteY0"/>
                </a:cxn>
                <a:cxn ang="0">
                  <a:pos x="connsiteX1" y="connsiteY1"/>
                </a:cxn>
                <a:cxn ang="0">
                  <a:pos x="connsiteX2" y="connsiteY2"/>
                </a:cxn>
              </a:cxnLst>
              <a:rect l="l" t="t" r="r" b="b"/>
              <a:pathLst>
                <a:path w="1824" h="624">
                  <a:moveTo>
                    <a:pt x="290" y="0"/>
                  </a:moveTo>
                  <a:cubicBezTo>
                    <a:pt x="290" y="767"/>
                    <a:pt x="-989" y="895"/>
                    <a:pt x="1825" y="0"/>
                  </a:cubicBezTo>
                  <a:lnTo>
                    <a:pt x="290" y="0"/>
                  </a:lnTo>
                  <a:close/>
                </a:path>
              </a:pathLst>
            </a:custGeom>
            <a:solidFill>
              <a:srgbClr val="FF725E"/>
            </a:solidFill>
            <a:ln w="12783" cap="flat">
              <a:noFill/>
              <a:prstDash val="solid"/>
              <a:miter/>
            </a:ln>
          </p:spPr>
          <p:txBody>
            <a:bodyPr rtlCol="0" anchor="ctr"/>
            <a:lstStyle/>
            <a:p>
              <a:endParaRPr lang="en-US"/>
            </a:p>
          </p:txBody>
        </p:sp>
        <p:sp>
          <p:nvSpPr>
            <p:cNvPr id="1382" name="Freeform: Shape 1381">
              <a:extLst>
                <a:ext uri="{FF2B5EF4-FFF2-40B4-BE49-F238E27FC236}">
                  <a16:creationId xmlns:a16="http://schemas.microsoft.com/office/drawing/2014/main" id="{30136EFF-1C25-8347-839E-E41F6A4926CB}"/>
                </a:ext>
              </a:extLst>
            </p:cNvPr>
            <p:cNvSpPr/>
            <p:nvPr/>
          </p:nvSpPr>
          <p:spPr>
            <a:xfrm>
              <a:off x="4562298" y="6632773"/>
              <a:ext cx="595" cy="284"/>
            </a:xfrm>
            <a:custGeom>
              <a:avLst/>
              <a:gdLst>
                <a:gd name="connsiteX0" fmla="*/ 234 w 595"/>
                <a:gd name="connsiteY0" fmla="*/ 284 h 284"/>
                <a:gd name="connsiteX1" fmla="*/ 234 w 595"/>
                <a:gd name="connsiteY1" fmla="*/ 284 h 284"/>
              </a:gdLst>
              <a:ahLst/>
              <a:cxnLst>
                <a:cxn ang="0">
                  <a:pos x="connsiteX0" y="connsiteY0"/>
                </a:cxn>
                <a:cxn ang="0">
                  <a:pos x="connsiteX1" y="connsiteY1"/>
                </a:cxn>
              </a:cxnLst>
              <a:rect l="l" t="t" r="r" b="b"/>
              <a:pathLst>
                <a:path w="595" h="284">
                  <a:moveTo>
                    <a:pt x="234" y="284"/>
                  </a:moveTo>
                  <a:cubicBezTo>
                    <a:pt x="1385" y="284"/>
                    <a:pt x="-662" y="-355"/>
                    <a:pt x="234" y="284"/>
                  </a:cubicBezTo>
                  <a:close/>
                </a:path>
              </a:pathLst>
            </a:custGeom>
            <a:solidFill>
              <a:srgbClr val="FF725E"/>
            </a:solidFill>
            <a:ln w="12783" cap="flat">
              <a:noFill/>
              <a:prstDash val="solid"/>
              <a:miter/>
            </a:ln>
          </p:spPr>
          <p:txBody>
            <a:bodyPr rtlCol="0" anchor="ctr"/>
            <a:lstStyle/>
            <a:p>
              <a:endParaRPr lang="en-US"/>
            </a:p>
          </p:txBody>
        </p:sp>
        <p:sp>
          <p:nvSpPr>
            <p:cNvPr id="1383" name="Freeform: Shape 1382">
              <a:extLst>
                <a:ext uri="{FF2B5EF4-FFF2-40B4-BE49-F238E27FC236}">
                  <a16:creationId xmlns:a16="http://schemas.microsoft.com/office/drawing/2014/main" id="{F9FA1AA8-8A89-DC51-E455-9D2D3A7BC5C1}"/>
                </a:ext>
              </a:extLst>
            </p:cNvPr>
            <p:cNvSpPr/>
            <p:nvPr/>
          </p:nvSpPr>
          <p:spPr>
            <a:xfrm>
              <a:off x="4555897" y="6632801"/>
              <a:ext cx="2414" cy="1790"/>
            </a:xfrm>
            <a:custGeom>
              <a:avLst/>
              <a:gdLst>
                <a:gd name="connsiteX0" fmla="*/ 880 w 2414"/>
                <a:gd name="connsiteY0" fmla="*/ 1791 h 1790"/>
                <a:gd name="connsiteX1" fmla="*/ 2414 w 2414"/>
                <a:gd name="connsiteY1" fmla="*/ 767 h 1790"/>
                <a:gd name="connsiteX2" fmla="*/ 1135 w 2414"/>
                <a:gd name="connsiteY2" fmla="*/ 0 h 1790"/>
                <a:gd name="connsiteX3" fmla="*/ 880 w 2414"/>
                <a:gd name="connsiteY3" fmla="*/ 1791 h 1790"/>
              </a:gdLst>
              <a:ahLst/>
              <a:cxnLst>
                <a:cxn ang="0">
                  <a:pos x="connsiteX0" y="connsiteY0"/>
                </a:cxn>
                <a:cxn ang="0">
                  <a:pos x="connsiteX1" y="connsiteY1"/>
                </a:cxn>
                <a:cxn ang="0">
                  <a:pos x="connsiteX2" y="connsiteY2"/>
                </a:cxn>
                <a:cxn ang="0">
                  <a:pos x="connsiteX3" y="connsiteY3"/>
                </a:cxn>
              </a:cxnLst>
              <a:rect l="l" t="t" r="r" b="b"/>
              <a:pathLst>
                <a:path w="2414" h="1790">
                  <a:moveTo>
                    <a:pt x="880" y="1791"/>
                  </a:moveTo>
                  <a:lnTo>
                    <a:pt x="2414" y="767"/>
                  </a:lnTo>
                  <a:cubicBezTo>
                    <a:pt x="2414" y="767"/>
                    <a:pt x="624" y="767"/>
                    <a:pt x="1135" y="0"/>
                  </a:cubicBezTo>
                  <a:cubicBezTo>
                    <a:pt x="-527" y="256"/>
                    <a:pt x="-143" y="1023"/>
                    <a:pt x="880" y="1791"/>
                  </a:cubicBezTo>
                  <a:close/>
                </a:path>
              </a:pathLst>
            </a:custGeom>
            <a:solidFill>
              <a:srgbClr val="FF725E"/>
            </a:solidFill>
            <a:ln w="12783" cap="flat">
              <a:noFill/>
              <a:prstDash val="solid"/>
              <a:miter/>
            </a:ln>
          </p:spPr>
          <p:txBody>
            <a:bodyPr rtlCol="0" anchor="ctr"/>
            <a:lstStyle/>
            <a:p>
              <a:endParaRPr lang="en-US"/>
            </a:p>
          </p:txBody>
        </p:sp>
        <p:sp>
          <p:nvSpPr>
            <p:cNvPr id="1384" name="Freeform: Shape 1383">
              <a:extLst>
                <a:ext uri="{FF2B5EF4-FFF2-40B4-BE49-F238E27FC236}">
                  <a16:creationId xmlns:a16="http://schemas.microsoft.com/office/drawing/2014/main" id="{53D12175-C462-F943-559B-B2AEA8E8B0CA}"/>
                </a:ext>
              </a:extLst>
            </p:cNvPr>
            <p:cNvSpPr/>
            <p:nvPr/>
          </p:nvSpPr>
          <p:spPr>
            <a:xfrm>
              <a:off x="4555370" y="6636098"/>
              <a:ext cx="894" cy="284"/>
            </a:xfrm>
            <a:custGeom>
              <a:avLst/>
              <a:gdLst>
                <a:gd name="connsiteX0" fmla="*/ 0 w 894"/>
                <a:gd name="connsiteY0" fmla="*/ 284 h 284"/>
                <a:gd name="connsiteX1" fmla="*/ 895 w 894"/>
                <a:gd name="connsiteY1" fmla="*/ 284 h 284"/>
                <a:gd name="connsiteX2" fmla="*/ 0 w 894"/>
                <a:gd name="connsiteY2" fmla="*/ 284 h 284"/>
              </a:gdLst>
              <a:ahLst/>
              <a:cxnLst>
                <a:cxn ang="0">
                  <a:pos x="connsiteX0" y="connsiteY0"/>
                </a:cxn>
                <a:cxn ang="0">
                  <a:pos x="connsiteX1" y="connsiteY1"/>
                </a:cxn>
                <a:cxn ang="0">
                  <a:pos x="connsiteX2" y="connsiteY2"/>
                </a:cxn>
              </a:cxnLst>
              <a:rect l="l" t="t" r="r" b="b"/>
              <a:pathLst>
                <a:path w="894" h="284">
                  <a:moveTo>
                    <a:pt x="0" y="284"/>
                  </a:moveTo>
                  <a:lnTo>
                    <a:pt x="895" y="284"/>
                  </a:lnTo>
                  <a:cubicBezTo>
                    <a:pt x="895" y="284"/>
                    <a:pt x="511" y="-355"/>
                    <a:pt x="0" y="284"/>
                  </a:cubicBezTo>
                  <a:close/>
                </a:path>
              </a:pathLst>
            </a:custGeom>
            <a:solidFill>
              <a:srgbClr val="FF725E"/>
            </a:solidFill>
            <a:ln w="12783" cap="flat">
              <a:noFill/>
              <a:prstDash val="solid"/>
              <a:miter/>
            </a:ln>
          </p:spPr>
          <p:txBody>
            <a:bodyPr rtlCol="0" anchor="ctr"/>
            <a:lstStyle/>
            <a:p>
              <a:endParaRPr lang="en-US"/>
            </a:p>
          </p:txBody>
        </p:sp>
        <p:sp>
          <p:nvSpPr>
            <p:cNvPr id="1385" name="Freeform: Shape 1384">
              <a:extLst>
                <a:ext uri="{FF2B5EF4-FFF2-40B4-BE49-F238E27FC236}">
                  <a16:creationId xmlns:a16="http://schemas.microsoft.com/office/drawing/2014/main" id="{F49E2337-3EA8-DAAA-9ED6-33DD94424969}"/>
                </a:ext>
              </a:extLst>
            </p:cNvPr>
            <p:cNvSpPr/>
            <p:nvPr/>
          </p:nvSpPr>
          <p:spPr>
            <a:xfrm>
              <a:off x="4556265" y="6635103"/>
              <a:ext cx="1662" cy="1278"/>
            </a:xfrm>
            <a:custGeom>
              <a:avLst/>
              <a:gdLst>
                <a:gd name="connsiteX0" fmla="*/ 1663 w 1662"/>
                <a:gd name="connsiteY0" fmla="*/ 0 h 1278"/>
                <a:gd name="connsiteX1" fmla="*/ 0 w 1662"/>
                <a:gd name="connsiteY1" fmla="*/ 767 h 1278"/>
                <a:gd name="connsiteX2" fmla="*/ 767 w 1662"/>
                <a:gd name="connsiteY2" fmla="*/ 767 h 1278"/>
                <a:gd name="connsiteX3" fmla="*/ 1663 w 1662"/>
                <a:gd name="connsiteY3" fmla="*/ 0 h 1278"/>
              </a:gdLst>
              <a:ahLst/>
              <a:cxnLst>
                <a:cxn ang="0">
                  <a:pos x="connsiteX0" y="connsiteY0"/>
                </a:cxn>
                <a:cxn ang="0">
                  <a:pos x="connsiteX1" y="connsiteY1"/>
                </a:cxn>
                <a:cxn ang="0">
                  <a:pos x="connsiteX2" y="connsiteY2"/>
                </a:cxn>
                <a:cxn ang="0">
                  <a:pos x="connsiteX3" y="connsiteY3"/>
                </a:cxn>
              </a:cxnLst>
              <a:rect l="l" t="t" r="r" b="b"/>
              <a:pathLst>
                <a:path w="1662" h="1278">
                  <a:moveTo>
                    <a:pt x="1663" y="0"/>
                  </a:moveTo>
                  <a:lnTo>
                    <a:pt x="0" y="767"/>
                  </a:lnTo>
                  <a:cubicBezTo>
                    <a:pt x="0" y="767"/>
                    <a:pt x="0" y="1918"/>
                    <a:pt x="767" y="767"/>
                  </a:cubicBezTo>
                  <a:cubicBezTo>
                    <a:pt x="640" y="1151"/>
                    <a:pt x="1023" y="512"/>
                    <a:pt x="1663" y="0"/>
                  </a:cubicBezTo>
                  <a:close/>
                </a:path>
              </a:pathLst>
            </a:custGeom>
            <a:solidFill>
              <a:srgbClr val="FF725E"/>
            </a:solidFill>
            <a:ln w="12783" cap="flat">
              <a:noFill/>
              <a:prstDash val="solid"/>
              <a:miter/>
            </a:ln>
          </p:spPr>
          <p:txBody>
            <a:bodyPr rtlCol="0" anchor="ctr"/>
            <a:lstStyle/>
            <a:p>
              <a:endParaRPr lang="en-US"/>
            </a:p>
          </p:txBody>
        </p:sp>
        <p:sp>
          <p:nvSpPr>
            <p:cNvPr id="1386" name="Freeform: Shape 1385">
              <a:extLst>
                <a:ext uri="{FF2B5EF4-FFF2-40B4-BE49-F238E27FC236}">
                  <a16:creationId xmlns:a16="http://schemas.microsoft.com/office/drawing/2014/main" id="{A54B8114-38E2-19B0-8C01-46FC8CC6E10D}"/>
                </a:ext>
              </a:extLst>
            </p:cNvPr>
            <p:cNvSpPr/>
            <p:nvPr/>
          </p:nvSpPr>
          <p:spPr>
            <a:xfrm>
              <a:off x="4558951" y="6635078"/>
              <a:ext cx="2741" cy="1687"/>
            </a:xfrm>
            <a:custGeom>
              <a:avLst/>
              <a:gdLst>
                <a:gd name="connsiteX0" fmla="*/ 0 w 2741"/>
                <a:gd name="connsiteY0" fmla="*/ 153 h 1687"/>
                <a:gd name="connsiteX1" fmla="*/ 639 w 2741"/>
                <a:gd name="connsiteY1" fmla="*/ 1687 h 1687"/>
                <a:gd name="connsiteX2" fmla="*/ 0 w 2741"/>
                <a:gd name="connsiteY2" fmla="*/ 153 h 1687"/>
              </a:gdLst>
              <a:ahLst/>
              <a:cxnLst>
                <a:cxn ang="0">
                  <a:pos x="connsiteX0" y="connsiteY0"/>
                </a:cxn>
                <a:cxn ang="0">
                  <a:pos x="connsiteX1" y="connsiteY1"/>
                </a:cxn>
                <a:cxn ang="0">
                  <a:pos x="connsiteX2" y="connsiteY2"/>
                </a:cxn>
              </a:cxnLst>
              <a:rect l="l" t="t" r="r" b="b"/>
              <a:pathLst>
                <a:path w="2741" h="1687">
                  <a:moveTo>
                    <a:pt x="0" y="153"/>
                  </a:moveTo>
                  <a:cubicBezTo>
                    <a:pt x="1023" y="153"/>
                    <a:pt x="2302" y="792"/>
                    <a:pt x="639" y="1687"/>
                  </a:cubicBezTo>
                  <a:cubicBezTo>
                    <a:pt x="3837" y="1048"/>
                    <a:pt x="3197" y="-487"/>
                    <a:pt x="0" y="153"/>
                  </a:cubicBezTo>
                  <a:close/>
                </a:path>
              </a:pathLst>
            </a:custGeom>
            <a:solidFill>
              <a:srgbClr val="FF725E"/>
            </a:solidFill>
            <a:ln w="12783" cap="flat">
              <a:noFill/>
              <a:prstDash val="solid"/>
              <a:miter/>
            </a:ln>
          </p:spPr>
          <p:txBody>
            <a:bodyPr rtlCol="0" anchor="ctr"/>
            <a:lstStyle/>
            <a:p>
              <a:endParaRPr lang="en-US"/>
            </a:p>
          </p:txBody>
        </p:sp>
        <p:sp>
          <p:nvSpPr>
            <p:cNvPr id="1387" name="Freeform: Shape 1386">
              <a:extLst>
                <a:ext uri="{FF2B5EF4-FFF2-40B4-BE49-F238E27FC236}">
                  <a16:creationId xmlns:a16="http://schemas.microsoft.com/office/drawing/2014/main" id="{9489FBC2-DC17-1B6F-0993-7411CDF5A81D}"/>
                </a:ext>
              </a:extLst>
            </p:cNvPr>
            <p:cNvSpPr/>
            <p:nvPr/>
          </p:nvSpPr>
          <p:spPr>
            <a:xfrm>
              <a:off x="4567771" y="6639068"/>
              <a:ext cx="2306" cy="895"/>
            </a:xfrm>
            <a:custGeom>
              <a:avLst/>
              <a:gdLst>
                <a:gd name="connsiteX0" fmla="*/ 5 w 2306"/>
                <a:gd name="connsiteY0" fmla="*/ 895 h 895"/>
                <a:gd name="connsiteX1" fmla="*/ 1284 w 2306"/>
                <a:gd name="connsiteY1" fmla="*/ 895 h 895"/>
                <a:gd name="connsiteX2" fmla="*/ 2307 w 2306"/>
                <a:gd name="connsiteY2" fmla="*/ 0 h 895"/>
                <a:gd name="connsiteX3" fmla="*/ 5 w 2306"/>
                <a:gd name="connsiteY3" fmla="*/ 895 h 895"/>
              </a:gdLst>
              <a:ahLst/>
              <a:cxnLst>
                <a:cxn ang="0">
                  <a:pos x="connsiteX0" y="connsiteY0"/>
                </a:cxn>
                <a:cxn ang="0">
                  <a:pos x="connsiteX1" y="connsiteY1"/>
                </a:cxn>
                <a:cxn ang="0">
                  <a:pos x="connsiteX2" y="connsiteY2"/>
                </a:cxn>
                <a:cxn ang="0">
                  <a:pos x="connsiteX3" y="connsiteY3"/>
                </a:cxn>
              </a:cxnLst>
              <a:rect l="l" t="t" r="r" b="b"/>
              <a:pathLst>
                <a:path w="2306" h="895">
                  <a:moveTo>
                    <a:pt x="5" y="895"/>
                  </a:moveTo>
                  <a:lnTo>
                    <a:pt x="1284" y="895"/>
                  </a:lnTo>
                  <a:lnTo>
                    <a:pt x="2307" y="0"/>
                  </a:lnTo>
                  <a:cubicBezTo>
                    <a:pt x="2307" y="0"/>
                    <a:pt x="-123" y="256"/>
                    <a:pt x="5" y="895"/>
                  </a:cubicBezTo>
                  <a:close/>
                </a:path>
              </a:pathLst>
            </a:custGeom>
            <a:solidFill>
              <a:srgbClr val="FF725E"/>
            </a:solidFill>
            <a:ln w="12783" cap="flat">
              <a:noFill/>
              <a:prstDash val="solid"/>
              <a:miter/>
            </a:ln>
          </p:spPr>
          <p:txBody>
            <a:bodyPr rtlCol="0" anchor="ctr"/>
            <a:lstStyle/>
            <a:p>
              <a:endParaRPr lang="en-US"/>
            </a:p>
          </p:txBody>
        </p:sp>
        <p:sp>
          <p:nvSpPr>
            <p:cNvPr id="1388" name="Freeform: Shape 1387">
              <a:extLst>
                <a:ext uri="{FF2B5EF4-FFF2-40B4-BE49-F238E27FC236}">
                  <a16:creationId xmlns:a16="http://schemas.microsoft.com/office/drawing/2014/main" id="{892F5EA6-90C6-AEF8-56F4-AECCE89B1F68}"/>
                </a:ext>
              </a:extLst>
            </p:cNvPr>
            <p:cNvSpPr/>
            <p:nvPr/>
          </p:nvSpPr>
          <p:spPr>
            <a:xfrm>
              <a:off x="4546417" y="6634592"/>
              <a:ext cx="2046" cy="1790"/>
            </a:xfrm>
            <a:custGeom>
              <a:avLst/>
              <a:gdLst>
                <a:gd name="connsiteX0" fmla="*/ 0 w 2046"/>
                <a:gd name="connsiteY0" fmla="*/ 0 h 1790"/>
                <a:gd name="connsiteX1" fmla="*/ 895 w 2046"/>
                <a:gd name="connsiteY1" fmla="*/ 1791 h 1790"/>
                <a:gd name="connsiteX2" fmla="*/ 2046 w 2046"/>
                <a:gd name="connsiteY2" fmla="*/ 1023 h 1790"/>
                <a:gd name="connsiteX3" fmla="*/ 0 w 2046"/>
                <a:gd name="connsiteY3" fmla="*/ 0 h 1790"/>
              </a:gdLst>
              <a:ahLst/>
              <a:cxnLst>
                <a:cxn ang="0">
                  <a:pos x="connsiteX0" y="connsiteY0"/>
                </a:cxn>
                <a:cxn ang="0">
                  <a:pos x="connsiteX1" y="connsiteY1"/>
                </a:cxn>
                <a:cxn ang="0">
                  <a:pos x="connsiteX2" y="connsiteY2"/>
                </a:cxn>
                <a:cxn ang="0">
                  <a:pos x="connsiteX3" y="connsiteY3"/>
                </a:cxn>
              </a:cxnLst>
              <a:rect l="l" t="t" r="r" b="b"/>
              <a:pathLst>
                <a:path w="2046" h="1790">
                  <a:moveTo>
                    <a:pt x="0" y="0"/>
                  </a:moveTo>
                  <a:cubicBezTo>
                    <a:pt x="0" y="0"/>
                    <a:pt x="767" y="1151"/>
                    <a:pt x="895" y="1791"/>
                  </a:cubicBezTo>
                  <a:lnTo>
                    <a:pt x="2046" y="1023"/>
                  </a:lnTo>
                  <a:cubicBezTo>
                    <a:pt x="1407" y="767"/>
                    <a:pt x="256" y="640"/>
                    <a:pt x="0" y="0"/>
                  </a:cubicBezTo>
                  <a:close/>
                </a:path>
              </a:pathLst>
            </a:custGeom>
            <a:solidFill>
              <a:srgbClr val="FF725E"/>
            </a:solidFill>
            <a:ln w="12783" cap="flat">
              <a:noFill/>
              <a:prstDash val="solid"/>
              <a:miter/>
            </a:ln>
          </p:spPr>
          <p:txBody>
            <a:bodyPr rtlCol="0" anchor="ctr"/>
            <a:lstStyle/>
            <a:p>
              <a:endParaRPr lang="en-US"/>
            </a:p>
          </p:txBody>
        </p:sp>
        <p:sp>
          <p:nvSpPr>
            <p:cNvPr id="1389" name="Freeform: Shape 1388">
              <a:extLst>
                <a:ext uri="{FF2B5EF4-FFF2-40B4-BE49-F238E27FC236}">
                  <a16:creationId xmlns:a16="http://schemas.microsoft.com/office/drawing/2014/main" id="{9F90E55A-774B-7683-3681-7D82903FC17C}"/>
                </a:ext>
              </a:extLst>
            </p:cNvPr>
            <p:cNvSpPr/>
            <p:nvPr/>
          </p:nvSpPr>
          <p:spPr>
            <a:xfrm>
              <a:off x="4545649" y="6636382"/>
              <a:ext cx="1699" cy="895"/>
            </a:xfrm>
            <a:custGeom>
              <a:avLst/>
              <a:gdLst>
                <a:gd name="connsiteX0" fmla="*/ 1663 w 1699"/>
                <a:gd name="connsiteY0" fmla="*/ 0 h 895"/>
                <a:gd name="connsiteX1" fmla="*/ 0 w 1699"/>
                <a:gd name="connsiteY1" fmla="*/ 895 h 895"/>
                <a:gd name="connsiteX2" fmla="*/ 1663 w 1699"/>
                <a:gd name="connsiteY2" fmla="*/ 0 h 895"/>
              </a:gdLst>
              <a:ahLst/>
              <a:cxnLst>
                <a:cxn ang="0">
                  <a:pos x="connsiteX0" y="connsiteY0"/>
                </a:cxn>
                <a:cxn ang="0">
                  <a:pos x="connsiteX1" y="connsiteY1"/>
                </a:cxn>
                <a:cxn ang="0">
                  <a:pos x="connsiteX2" y="connsiteY2"/>
                </a:cxn>
              </a:cxnLst>
              <a:rect l="l" t="t" r="r" b="b"/>
              <a:pathLst>
                <a:path w="1699" h="895">
                  <a:moveTo>
                    <a:pt x="1663" y="0"/>
                  </a:moveTo>
                  <a:lnTo>
                    <a:pt x="0" y="895"/>
                  </a:lnTo>
                  <a:cubicBezTo>
                    <a:pt x="1663" y="895"/>
                    <a:pt x="1790" y="512"/>
                    <a:pt x="1663" y="0"/>
                  </a:cubicBezTo>
                  <a:close/>
                </a:path>
              </a:pathLst>
            </a:custGeom>
            <a:solidFill>
              <a:srgbClr val="FF725E"/>
            </a:solidFill>
            <a:ln w="12783" cap="flat">
              <a:noFill/>
              <a:prstDash val="solid"/>
              <a:miter/>
            </a:ln>
          </p:spPr>
          <p:txBody>
            <a:bodyPr rtlCol="0" anchor="ctr"/>
            <a:lstStyle/>
            <a:p>
              <a:endParaRPr lang="en-US"/>
            </a:p>
          </p:txBody>
        </p:sp>
        <p:sp>
          <p:nvSpPr>
            <p:cNvPr id="1390" name="Freeform: Shape 1389">
              <a:extLst>
                <a:ext uri="{FF2B5EF4-FFF2-40B4-BE49-F238E27FC236}">
                  <a16:creationId xmlns:a16="http://schemas.microsoft.com/office/drawing/2014/main" id="{5B49AE36-3481-3A5D-6CCE-30CB0253684E}"/>
                </a:ext>
              </a:extLst>
            </p:cNvPr>
            <p:cNvSpPr/>
            <p:nvPr/>
          </p:nvSpPr>
          <p:spPr>
            <a:xfrm>
              <a:off x="4554858" y="6636766"/>
              <a:ext cx="3325" cy="2174"/>
            </a:xfrm>
            <a:custGeom>
              <a:avLst/>
              <a:gdLst>
                <a:gd name="connsiteX0" fmla="*/ 512 w 3325"/>
                <a:gd name="connsiteY0" fmla="*/ 2046 h 2174"/>
                <a:gd name="connsiteX1" fmla="*/ 3325 w 3325"/>
                <a:gd name="connsiteY1" fmla="*/ 0 h 2174"/>
                <a:gd name="connsiteX2" fmla="*/ 0 w 3325"/>
                <a:gd name="connsiteY2" fmla="*/ 2174 h 2174"/>
                <a:gd name="connsiteX3" fmla="*/ 512 w 3325"/>
                <a:gd name="connsiteY3" fmla="*/ 2046 h 2174"/>
              </a:gdLst>
              <a:ahLst/>
              <a:cxnLst>
                <a:cxn ang="0">
                  <a:pos x="connsiteX0" y="connsiteY0"/>
                </a:cxn>
                <a:cxn ang="0">
                  <a:pos x="connsiteX1" y="connsiteY1"/>
                </a:cxn>
                <a:cxn ang="0">
                  <a:pos x="connsiteX2" y="connsiteY2"/>
                </a:cxn>
                <a:cxn ang="0">
                  <a:pos x="connsiteX3" y="connsiteY3"/>
                </a:cxn>
              </a:cxnLst>
              <a:rect l="l" t="t" r="r" b="b"/>
              <a:pathLst>
                <a:path w="3325" h="2174">
                  <a:moveTo>
                    <a:pt x="512" y="2046"/>
                  </a:moveTo>
                  <a:lnTo>
                    <a:pt x="3325" y="0"/>
                  </a:lnTo>
                  <a:lnTo>
                    <a:pt x="0" y="2174"/>
                  </a:lnTo>
                  <a:lnTo>
                    <a:pt x="512" y="2046"/>
                  </a:lnTo>
                  <a:close/>
                </a:path>
              </a:pathLst>
            </a:custGeom>
            <a:solidFill>
              <a:srgbClr val="FF725E"/>
            </a:solidFill>
            <a:ln w="12783" cap="flat">
              <a:noFill/>
              <a:prstDash val="solid"/>
              <a:miter/>
            </a:ln>
          </p:spPr>
          <p:txBody>
            <a:bodyPr rtlCol="0" anchor="ctr"/>
            <a:lstStyle/>
            <a:p>
              <a:endParaRPr lang="en-US"/>
            </a:p>
          </p:txBody>
        </p:sp>
        <p:sp>
          <p:nvSpPr>
            <p:cNvPr id="1391" name="Freeform: Shape 1390">
              <a:extLst>
                <a:ext uri="{FF2B5EF4-FFF2-40B4-BE49-F238E27FC236}">
                  <a16:creationId xmlns:a16="http://schemas.microsoft.com/office/drawing/2014/main" id="{AC88A603-9997-22FA-BE68-62D08A836456}"/>
                </a:ext>
              </a:extLst>
            </p:cNvPr>
            <p:cNvSpPr/>
            <p:nvPr/>
          </p:nvSpPr>
          <p:spPr>
            <a:xfrm>
              <a:off x="4538871" y="6634080"/>
              <a:ext cx="1534" cy="1790"/>
            </a:xfrm>
            <a:custGeom>
              <a:avLst/>
              <a:gdLst>
                <a:gd name="connsiteX0" fmla="*/ 639 w 1534"/>
                <a:gd name="connsiteY0" fmla="*/ 1151 h 1790"/>
                <a:gd name="connsiteX1" fmla="*/ 1535 w 1534"/>
                <a:gd name="connsiteY1" fmla="*/ 0 h 1790"/>
                <a:gd name="connsiteX2" fmla="*/ 0 w 1534"/>
                <a:gd name="connsiteY2" fmla="*/ 1791 h 1790"/>
                <a:gd name="connsiteX3" fmla="*/ 639 w 1534"/>
                <a:gd name="connsiteY3" fmla="*/ 1151 h 1790"/>
              </a:gdLst>
              <a:ahLst/>
              <a:cxnLst>
                <a:cxn ang="0">
                  <a:pos x="connsiteX0" y="connsiteY0"/>
                </a:cxn>
                <a:cxn ang="0">
                  <a:pos x="connsiteX1" y="connsiteY1"/>
                </a:cxn>
                <a:cxn ang="0">
                  <a:pos x="connsiteX2" y="connsiteY2"/>
                </a:cxn>
                <a:cxn ang="0">
                  <a:pos x="connsiteX3" y="connsiteY3"/>
                </a:cxn>
              </a:cxnLst>
              <a:rect l="l" t="t" r="r" b="b"/>
              <a:pathLst>
                <a:path w="1534" h="1790">
                  <a:moveTo>
                    <a:pt x="639" y="1151"/>
                  </a:moveTo>
                  <a:lnTo>
                    <a:pt x="1535" y="0"/>
                  </a:lnTo>
                  <a:lnTo>
                    <a:pt x="0" y="1791"/>
                  </a:lnTo>
                  <a:lnTo>
                    <a:pt x="639" y="1151"/>
                  </a:lnTo>
                  <a:close/>
                </a:path>
              </a:pathLst>
            </a:custGeom>
            <a:solidFill>
              <a:srgbClr val="FF725E"/>
            </a:solidFill>
            <a:ln w="12783" cap="flat">
              <a:noFill/>
              <a:prstDash val="solid"/>
              <a:miter/>
            </a:ln>
          </p:spPr>
          <p:txBody>
            <a:bodyPr rtlCol="0" anchor="ctr"/>
            <a:lstStyle/>
            <a:p>
              <a:endParaRPr lang="en-US"/>
            </a:p>
          </p:txBody>
        </p:sp>
        <p:sp>
          <p:nvSpPr>
            <p:cNvPr id="1392" name="Freeform: Shape 1391">
              <a:extLst>
                <a:ext uri="{FF2B5EF4-FFF2-40B4-BE49-F238E27FC236}">
                  <a16:creationId xmlns:a16="http://schemas.microsoft.com/office/drawing/2014/main" id="{22501311-C936-A098-E43F-9505A6ECE7FB}"/>
                </a:ext>
              </a:extLst>
            </p:cNvPr>
            <p:cNvSpPr/>
            <p:nvPr/>
          </p:nvSpPr>
          <p:spPr>
            <a:xfrm>
              <a:off x="4531964" y="6633824"/>
              <a:ext cx="3204" cy="2174"/>
            </a:xfrm>
            <a:custGeom>
              <a:avLst/>
              <a:gdLst>
                <a:gd name="connsiteX0" fmla="*/ 3069 w 3204"/>
                <a:gd name="connsiteY0" fmla="*/ 2174 h 2174"/>
                <a:gd name="connsiteX1" fmla="*/ 3069 w 3204"/>
                <a:gd name="connsiteY1" fmla="*/ 0 h 2174"/>
                <a:gd name="connsiteX2" fmla="*/ 0 w 3204"/>
                <a:gd name="connsiteY2" fmla="*/ 2046 h 2174"/>
                <a:gd name="connsiteX3" fmla="*/ 3069 w 3204"/>
                <a:gd name="connsiteY3" fmla="*/ 2174 h 2174"/>
              </a:gdLst>
              <a:ahLst/>
              <a:cxnLst>
                <a:cxn ang="0">
                  <a:pos x="connsiteX0" y="connsiteY0"/>
                </a:cxn>
                <a:cxn ang="0">
                  <a:pos x="connsiteX1" y="connsiteY1"/>
                </a:cxn>
                <a:cxn ang="0">
                  <a:pos x="connsiteX2" y="connsiteY2"/>
                </a:cxn>
                <a:cxn ang="0">
                  <a:pos x="connsiteX3" y="connsiteY3"/>
                </a:cxn>
              </a:cxnLst>
              <a:rect l="l" t="t" r="r" b="b"/>
              <a:pathLst>
                <a:path w="3204" h="2174">
                  <a:moveTo>
                    <a:pt x="3069" y="2174"/>
                  </a:moveTo>
                  <a:cubicBezTo>
                    <a:pt x="3709" y="1151"/>
                    <a:pt x="1791" y="640"/>
                    <a:pt x="3069" y="0"/>
                  </a:cubicBezTo>
                  <a:cubicBezTo>
                    <a:pt x="1910" y="451"/>
                    <a:pt x="862" y="1149"/>
                    <a:pt x="0" y="2046"/>
                  </a:cubicBezTo>
                  <a:cubicBezTo>
                    <a:pt x="999" y="1675"/>
                    <a:pt x="2105" y="1721"/>
                    <a:pt x="3069" y="2174"/>
                  </a:cubicBezTo>
                  <a:close/>
                </a:path>
              </a:pathLst>
            </a:custGeom>
            <a:solidFill>
              <a:srgbClr val="FF725E"/>
            </a:solidFill>
            <a:ln w="12783" cap="flat">
              <a:noFill/>
              <a:prstDash val="solid"/>
              <a:miter/>
            </a:ln>
          </p:spPr>
          <p:txBody>
            <a:bodyPr rtlCol="0" anchor="ctr"/>
            <a:lstStyle/>
            <a:p>
              <a:endParaRPr lang="en-US"/>
            </a:p>
          </p:txBody>
        </p:sp>
        <p:sp>
          <p:nvSpPr>
            <p:cNvPr id="1393" name="Freeform: Shape 1392">
              <a:extLst>
                <a:ext uri="{FF2B5EF4-FFF2-40B4-BE49-F238E27FC236}">
                  <a16:creationId xmlns:a16="http://schemas.microsoft.com/office/drawing/2014/main" id="{4826F1F4-A144-3B01-39EC-A524B1926E8D}"/>
                </a:ext>
              </a:extLst>
            </p:cNvPr>
            <p:cNvSpPr/>
            <p:nvPr/>
          </p:nvSpPr>
          <p:spPr>
            <a:xfrm>
              <a:off x="4529918" y="6635871"/>
              <a:ext cx="1534" cy="1151"/>
            </a:xfrm>
            <a:custGeom>
              <a:avLst/>
              <a:gdLst>
                <a:gd name="connsiteX0" fmla="*/ 0 w 1534"/>
                <a:gd name="connsiteY0" fmla="*/ 1151 h 1151"/>
                <a:gd name="connsiteX1" fmla="*/ 1535 w 1534"/>
                <a:gd name="connsiteY1" fmla="*/ 0 h 1151"/>
              </a:gdLst>
              <a:ahLst/>
              <a:cxnLst>
                <a:cxn ang="0">
                  <a:pos x="connsiteX0" y="connsiteY0"/>
                </a:cxn>
                <a:cxn ang="0">
                  <a:pos x="connsiteX1" y="connsiteY1"/>
                </a:cxn>
              </a:cxnLst>
              <a:rect l="l" t="t" r="r" b="b"/>
              <a:pathLst>
                <a:path w="1534" h="1151">
                  <a:moveTo>
                    <a:pt x="0" y="1151"/>
                  </a:moveTo>
                  <a:cubicBezTo>
                    <a:pt x="570" y="852"/>
                    <a:pt x="1088" y="463"/>
                    <a:pt x="1535" y="0"/>
                  </a:cubicBezTo>
                  <a:close/>
                </a:path>
              </a:pathLst>
            </a:custGeom>
            <a:solidFill>
              <a:srgbClr val="FF725E"/>
            </a:solidFill>
            <a:ln w="12783" cap="flat">
              <a:noFill/>
              <a:prstDash val="solid"/>
              <a:miter/>
            </a:ln>
          </p:spPr>
          <p:txBody>
            <a:bodyPr rtlCol="0" anchor="ctr"/>
            <a:lstStyle/>
            <a:p>
              <a:endParaRPr lang="en-US"/>
            </a:p>
          </p:txBody>
        </p:sp>
        <p:sp>
          <p:nvSpPr>
            <p:cNvPr id="1394" name="Freeform: Shape 1393">
              <a:extLst>
                <a:ext uri="{FF2B5EF4-FFF2-40B4-BE49-F238E27FC236}">
                  <a16:creationId xmlns:a16="http://schemas.microsoft.com/office/drawing/2014/main" id="{1D090550-D7B1-DB02-8C32-A3AF4BE16929}"/>
                </a:ext>
              </a:extLst>
            </p:cNvPr>
            <p:cNvSpPr/>
            <p:nvPr/>
          </p:nvSpPr>
          <p:spPr>
            <a:xfrm>
              <a:off x="4540917" y="6636254"/>
              <a:ext cx="1534" cy="1279"/>
            </a:xfrm>
            <a:custGeom>
              <a:avLst/>
              <a:gdLst>
                <a:gd name="connsiteX0" fmla="*/ 1535 w 1534"/>
                <a:gd name="connsiteY0" fmla="*/ 1151 h 1279"/>
                <a:gd name="connsiteX1" fmla="*/ 0 w 1534"/>
                <a:gd name="connsiteY1" fmla="*/ 0 h 1279"/>
                <a:gd name="connsiteX2" fmla="*/ 895 w 1534"/>
                <a:gd name="connsiteY2" fmla="*/ 1279 h 1279"/>
              </a:gdLst>
              <a:ahLst/>
              <a:cxnLst>
                <a:cxn ang="0">
                  <a:pos x="connsiteX0" y="connsiteY0"/>
                </a:cxn>
                <a:cxn ang="0">
                  <a:pos x="connsiteX1" y="connsiteY1"/>
                </a:cxn>
                <a:cxn ang="0">
                  <a:pos x="connsiteX2" y="connsiteY2"/>
                </a:cxn>
              </a:cxnLst>
              <a:rect l="l" t="t" r="r" b="b"/>
              <a:pathLst>
                <a:path w="1534" h="1279">
                  <a:moveTo>
                    <a:pt x="1535" y="1151"/>
                  </a:moveTo>
                  <a:cubicBezTo>
                    <a:pt x="1229" y="550"/>
                    <a:pt x="662" y="125"/>
                    <a:pt x="0" y="0"/>
                  </a:cubicBezTo>
                  <a:lnTo>
                    <a:pt x="895" y="1279"/>
                  </a:lnTo>
                  <a:close/>
                </a:path>
              </a:pathLst>
            </a:custGeom>
            <a:solidFill>
              <a:srgbClr val="FF725E"/>
            </a:solidFill>
            <a:ln w="12783" cap="flat">
              <a:noFill/>
              <a:prstDash val="solid"/>
              <a:miter/>
            </a:ln>
          </p:spPr>
          <p:txBody>
            <a:bodyPr rtlCol="0" anchor="ctr"/>
            <a:lstStyle/>
            <a:p>
              <a:endParaRPr lang="en-US"/>
            </a:p>
          </p:txBody>
        </p:sp>
        <p:sp>
          <p:nvSpPr>
            <p:cNvPr id="1395" name="Freeform: Shape 1394">
              <a:extLst>
                <a:ext uri="{FF2B5EF4-FFF2-40B4-BE49-F238E27FC236}">
                  <a16:creationId xmlns:a16="http://schemas.microsoft.com/office/drawing/2014/main" id="{8D4BF416-6275-E2EC-D171-3B428963A0A2}"/>
                </a:ext>
              </a:extLst>
            </p:cNvPr>
            <p:cNvSpPr/>
            <p:nvPr/>
          </p:nvSpPr>
          <p:spPr>
            <a:xfrm>
              <a:off x="0" y="4305300"/>
              <a:ext cx="12789" cy="12789"/>
            </a:xfrm>
            <a:custGeom>
              <a:avLst/>
              <a:gdLst/>
              <a:ahLst/>
              <a:cxnLst/>
              <a:rect l="l" t="t" r="r" b="b"/>
              <a:pathLst>
                <a:path w="12789" h="12789"/>
              </a:pathLst>
            </a:custGeom>
            <a:solidFill>
              <a:srgbClr val="FF725E"/>
            </a:solidFill>
            <a:ln w="12783" cap="flat">
              <a:noFill/>
              <a:prstDash val="solid"/>
              <a:miter/>
            </a:ln>
          </p:spPr>
          <p:txBody>
            <a:bodyPr rtlCol="0" anchor="ctr"/>
            <a:lstStyle/>
            <a:p>
              <a:endParaRPr lang="en-US"/>
            </a:p>
          </p:txBody>
        </p:sp>
        <p:sp>
          <p:nvSpPr>
            <p:cNvPr id="1396" name="Freeform: Shape 1395">
              <a:extLst>
                <a:ext uri="{FF2B5EF4-FFF2-40B4-BE49-F238E27FC236}">
                  <a16:creationId xmlns:a16="http://schemas.microsoft.com/office/drawing/2014/main" id="{1547EF85-D69D-366F-7C0F-1CC05F6EEF6E}"/>
                </a:ext>
              </a:extLst>
            </p:cNvPr>
            <p:cNvSpPr/>
            <p:nvPr/>
          </p:nvSpPr>
          <p:spPr>
            <a:xfrm>
              <a:off x="4542651" y="6637405"/>
              <a:ext cx="56" cy="113"/>
            </a:xfrm>
            <a:custGeom>
              <a:avLst/>
              <a:gdLst>
                <a:gd name="connsiteX0" fmla="*/ 57 w 56"/>
                <a:gd name="connsiteY0" fmla="*/ 0 h 113"/>
                <a:gd name="connsiteX1" fmla="*/ 57 w 56"/>
                <a:gd name="connsiteY1" fmla="*/ 0 h 113"/>
                <a:gd name="connsiteX2" fmla="*/ 57 w 56"/>
                <a:gd name="connsiteY2" fmla="*/ 0 h 113"/>
              </a:gdLst>
              <a:ahLst/>
              <a:cxnLst>
                <a:cxn ang="0">
                  <a:pos x="connsiteX0" y="connsiteY0"/>
                </a:cxn>
                <a:cxn ang="0">
                  <a:pos x="connsiteX1" y="connsiteY1"/>
                </a:cxn>
                <a:cxn ang="0">
                  <a:pos x="connsiteX2" y="connsiteY2"/>
                </a:cxn>
              </a:cxnLst>
              <a:rect l="l" t="t" r="r" b="b"/>
              <a:pathLst>
                <a:path w="56" h="113">
                  <a:moveTo>
                    <a:pt x="57" y="0"/>
                  </a:moveTo>
                  <a:lnTo>
                    <a:pt x="57" y="0"/>
                  </a:lnTo>
                  <a:cubicBezTo>
                    <a:pt x="57" y="0"/>
                    <a:pt x="-71" y="256"/>
                    <a:pt x="57" y="0"/>
                  </a:cubicBezTo>
                  <a:close/>
                </a:path>
              </a:pathLst>
            </a:custGeom>
            <a:solidFill>
              <a:srgbClr val="FF725E"/>
            </a:solidFill>
            <a:ln w="12783" cap="flat">
              <a:noFill/>
              <a:prstDash val="solid"/>
              <a:miter/>
            </a:ln>
          </p:spPr>
          <p:txBody>
            <a:bodyPr rtlCol="0" anchor="ctr"/>
            <a:lstStyle/>
            <a:p>
              <a:endParaRPr lang="en-US"/>
            </a:p>
          </p:txBody>
        </p:sp>
        <p:sp>
          <p:nvSpPr>
            <p:cNvPr id="1397" name="Freeform: Shape 1396">
              <a:extLst>
                <a:ext uri="{FF2B5EF4-FFF2-40B4-BE49-F238E27FC236}">
                  <a16:creationId xmlns:a16="http://schemas.microsoft.com/office/drawing/2014/main" id="{1F7B6B50-3359-AF08-8404-D384D3365612}"/>
                </a:ext>
              </a:extLst>
            </p:cNvPr>
            <p:cNvSpPr/>
            <p:nvPr/>
          </p:nvSpPr>
          <p:spPr>
            <a:xfrm>
              <a:off x="4548690" y="6638173"/>
              <a:ext cx="1819" cy="2813"/>
            </a:xfrm>
            <a:custGeom>
              <a:avLst/>
              <a:gdLst>
                <a:gd name="connsiteX0" fmla="*/ 1819 w 1819"/>
                <a:gd name="connsiteY0" fmla="*/ 0 h 2813"/>
                <a:gd name="connsiteX1" fmla="*/ 1052 w 1819"/>
                <a:gd name="connsiteY1" fmla="*/ 2814 h 2813"/>
                <a:gd name="connsiteX2" fmla="*/ 1819 w 1819"/>
                <a:gd name="connsiteY2" fmla="*/ 0 h 2813"/>
              </a:gdLst>
              <a:ahLst/>
              <a:cxnLst>
                <a:cxn ang="0">
                  <a:pos x="connsiteX0" y="connsiteY0"/>
                </a:cxn>
                <a:cxn ang="0">
                  <a:pos x="connsiteX1" y="connsiteY1"/>
                </a:cxn>
                <a:cxn ang="0">
                  <a:pos x="connsiteX2" y="connsiteY2"/>
                </a:cxn>
              </a:cxnLst>
              <a:rect l="l" t="t" r="r" b="b"/>
              <a:pathLst>
                <a:path w="1819" h="2813">
                  <a:moveTo>
                    <a:pt x="1819" y="0"/>
                  </a:moveTo>
                  <a:cubicBezTo>
                    <a:pt x="796" y="895"/>
                    <a:pt x="-1251" y="1919"/>
                    <a:pt x="1052" y="2814"/>
                  </a:cubicBezTo>
                  <a:cubicBezTo>
                    <a:pt x="1691" y="1791"/>
                    <a:pt x="412" y="1279"/>
                    <a:pt x="1819" y="0"/>
                  </a:cubicBezTo>
                  <a:close/>
                </a:path>
              </a:pathLst>
            </a:custGeom>
            <a:solidFill>
              <a:srgbClr val="FF725E"/>
            </a:solidFill>
            <a:ln w="12783" cap="flat">
              <a:noFill/>
              <a:prstDash val="solid"/>
              <a:miter/>
            </a:ln>
          </p:spPr>
          <p:txBody>
            <a:bodyPr rtlCol="0" anchor="ctr"/>
            <a:lstStyle/>
            <a:p>
              <a:endParaRPr lang="en-US"/>
            </a:p>
          </p:txBody>
        </p:sp>
        <p:sp>
          <p:nvSpPr>
            <p:cNvPr id="1398" name="Freeform: Shape 1397">
              <a:extLst>
                <a:ext uri="{FF2B5EF4-FFF2-40B4-BE49-F238E27FC236}">
                  <a16:creationId xmlns:a16="http://schemas.microsoft.com/office/drawing/2014/main" id="{8BD43319-517C-A7C8-C863-D98C8C0E691D}"/>
                </a:ext>
              </a:extLst>
            </p:cNvPr>
            <p:cNvSpPr/>
            <p:nvPr/>
          </p:nvSpPr>
          <p:spPr>
            <a:xfrm>
              <a:off x="4543731" y="6637661"/>
              <a:ext cx="2046" cy="1279"/>
            </a:xfrm>
            <a:custGeom>
              <a:avLst/>
              <a:gdLst>
                <a:gd name="connsiteX0" fmla="*/ 0 w 2046"/>
                <a:gd name="connsiteY0" fmla="*/ 1279 h 1279"/>
                <a:gd name="connsiteX1" fmla="*/ 2046 w 2046"/>
                <a:gd name="connsiteY1" fmla="*/ 1279 h 1279"/>
                <a:gd name="connsiteX2" fmla="*/ 2046 w 2046"/>
                <a:gd name="connsiteY2" fmla="*/ 0 h 1279"/>
              </a:gdLst>
              <a:ahLst/>
              <a:cxnLst>
                <a:cxn ang="0">
                  <a:pos x="connsiteX0" y="connsiteY0"/>
                </a:cxn>
                <a:cxn ang="0">
                  <a:pos x="connsiteX1" y="connsiteY1"/>
                </a:cxn>
                <a:cxn ang="0">
                  <a:pos x="connsiteX2" y="connsiteY2"/>
                </a:cxn>
              </a:cxnLst>
              <a:rect l="l" t="t" r="r" b="b"/>
              <a:pathLst>
                <a:path w="2046" h="1279">
                  <a:moveTo>
                    <a:pt x="0" y="1279"/>
                  </a:moveTo>
                  <a:lnTo>
                    <a:pt x="2046" y="1279"/>
                  </a:lnTo>
                  <a:cubicBezTo>
                    <a:pt x="2046" y="1279"/>
                    <a:pt x="2046" y="512"/>
                    <a:pt x="2046" y="0"/>
                  </a:cubicBezTo>
                  <a:close/>
                </a:path>
              </a:pathLst>
            </a:custGeom>
            <a:solidFill>
              <a:srgbClr val="FF725E"/>
            </a:solidFill>
            <a:ln w="12783" cap="flat">
              <a:noFill/>
              <a:prstDash val="solid"/>
              <a:miter/>
            </a:ln>
          </p:spPr>
          <p:txBody>
            <a:bodyPr rtlCol="0" anchor="ctr"/>
            <a:lstStyle/>
            <a:p>
              <a:endParaRPr lang="en-US"/>
            </a:p>
          </p:txBody>
        </p:sp>
        <p:sp>
          <p:nvSpPr>
            <p:cNvPr id="1399" name="Freeform: Shape 1398">
              <a:extLst>
                <a:ext uri="{FF2B5EF4-FFF2-40B4-BE49-F238E27FC236}">
                  <a16:creationId xmlns:a16="http://schemas.microsoft.com/office/drawing/2014/main" id="{4689529A-38E7-4651-CDE4-B45EB74DE5BF}"/>
                </a:ext>
              </a:extLst>
            </p:cNvPr>
            <p:cNvSpPr/>
            <p:nvPr/>
          </p:nvSpPr>
          <p:spPr>
            <a:xfrm>
              <a:off x="4542836" y="6638940"/>
              <a:ext cx="895" cy="639"/>
            </a:xfrm>
            <a:custGeom>
              <a:avLst/>
              <a:gdLst>
                <a:gd name="connsiteX0" fmla="*/ 0 w 895"/>
                <a:gd name="connsiteY0" fmla="*/ 639 h 639"/>
                <a:gd name="connsiteX1" fmla="*/ 895 w 895"/>
                <a:gd name="connsiteY1" fmla="*/ 0 h 639"/>
                <a:gd name="connsiteX2" fmla="*/ 256 w 895"/>
                <a:gd name="connsiteY2" fmla="*/ 0 h 639"/>
                <a:gd name="connsiteX3" fmla="*/ 0 w 895"/>
                <a:gd name="connsiteY3" fmla="*/ 639 h 639"/>
              </a:gdLst>
              <a:ahLst/>
              <a:cxnLst>
                <a:cxn ang="0">
                  <a:pos x="connsiteX0" y="connsiteY0"/>
                </a:cxn>
                <a:cxn ang="0">
                  <a:pos x="connsiteX1" y="connsiteY1"/>
                </a:cxn>
                <a:cxn ang="0">
                  <a:pos x="connsiteX2" y="connsiteY2"/>
                </a:cxn>
                <a:cxn ang="0">
                  <a:pos x="connsiteX3" y="connsiteY3"/>
                </a:cxn>
              </a:cxnLst>
              <a:rect l="l" t="t" r="r" b="b"/>
              <a:pathLst>
                <a:path w="895" h="639">
                  <a:moveTo>
                    <a:pt x="0" y="639"/>
                  </a:moveTo>
                  <a:lnTo>
                    <a:pt x="895" y="0"/>
                  </a:lnTo>
                  <a:lnTo>
                    <a:pt x="256" y="0"/>
                  </a:lnTo>
                  <a:lnTo>
                    <a:pt x="0" y="639"/>
                  </a:lnTo>
                  <a:close/>
                </a:path>
              </a:pathLst>
            </a:custGeom>
            <a:solidFill>
              <a:srgbClr val="FF725E"/>
            </a:solidFill>
            <a:ln w="12783" cap="flat">
              <a:noFill/>
              <a:prstDash val="solid"/>
              <a:miter/>
            </a:ln>
          </p:spPr>
          <p:txBody>
            <a:bodyPr rtlCol="0" anchor="ctr"/>
            <a:lstStyle/>
            <a:p>
              <a:endParaRPr lang="en-US"/>
            </a:p>
          </p:txBody>
        </p:sp>
        <p:sp>
          <p:nvSpPr>
            <p:cNvPr id="1400" name="Freeform: Shape 1399">
              <a:extLst>
                <a:ext uri="{FF2B5EF4-FFF2-40B4-BE49-F238E27FC236}">
                  <a16:creationId xmlns:a16="http://schemas.microsoft.com/office/drawing/2014/main" id="{9AFFD7B0-18AF-2E6F-C32F-989D66E666DF}"/>
                </a:ext>
              </a:extLst>
            </p:cNvPr>
            <p:cNvSpPr/>
            <p:nvPr/>
          </p:nvSpPr>
          <p:spPr>
            <a:xfrm>
              <a:off x="4530685" y="6637907"/>
              <a:ext cx="3438" cy="1127"/>
            </a:xfrm>
            <a:custGeom>
              <a:avLst/>
              <a:gdLst>
                <a:gd name="connsiteX0" fmla="*/ 2686 w 3438"/>
                <a:gd name="connsiteY0" fmla="*/ 10 h 1127"/>
                <a:gd name="connsiteX1" fmla="*/ 0 w 3438"/>
                <a:gd name="connsiteY1" fmla="*/ 1033 h 1127"/>
                <a:gd name="connsiteX2" fmla="*/ 3325 w 3438"/>
                <a:gd name="connsiteY2" fmla="*/ 1033 h 1127"/>
                <a:gd name="connsiteX3" fmla="*/ 2686 w 3438"/>
                <a:gd name="connsiteY3" fmla="*/ 10 h 1127"/>
              </a:gdLst>
              <a:ahLst/>
              <a:cxnLst>
                <a:cxn ang="0">
                  <a:pos x="connsiteX0" y="connsiteY0"/>
                </a:cxn>
                <a:cxn ang="0">
                  <a:pos x="connsiteX1" y="connsiteY1"/>
                </a:cxn>
                <a:cxn ang="0">
                  <a:pos x="connsiteX2" y="connsiteY2"/>
                </a:cxn>
                <a:cxn ang="0">
                  <a:pos x="connsiteX3" y="connsiteY3"/>
                </a:cxn>
              </a:cxnLst>
              <a:rect l="l" t="t" r="r" b="b"/>
              <a:pathLst>
                <a:path w="3438" h="1127">
                  <a:moveTo>
                    <a:pt x="2686" y="10"/>
                  </a:moveTo>
                  <a:cubicBezTo>
                    <a:pt x="1944" y="664"/>
                    <a:pt x="989" y="1028"/>
                    <a:pt x="0" y="1033"/>
                  </a:cubicBezTo>
                  <a:cubicBezTo>
                    <a:pt x="1105" y="1159"/>
                    <a:pt x="2221" y="1159"/>
                    <a:pt x="3325" y="1033"/>
                  </a:cubicBezTo>
                  <a:cubicBezTo>
                    <a:pt x="3325" y="1033"/>
                    <a:pt x="3837" y="-118"/>
                    <a:pt x="2686" y="10"/>
                  </a:cubicBezTo>
                  <a:close/>
                </a:path>
              </a:pathLst>
            </a:custGeom>
            <a:solidFill>
              <a:srgbClr val="FF725E"/>
            </a:solidFill>
            <a:ln w="12783" cap="flat">
              <a:noFill/>
              <a:prstDash val="solid"/>
              <a:miter/>
            </a:ln>
          </p:spPr>
          <p:txBody>
            <a:bodyPr rtlCol="0" anchor="ctr"/>
            <a:lstStyle/>
            <a:p>
              <a:endParaRPr lang="en-US"/>
            </a:p>
          </p:txBody>
        </p:sp>
        <p:sp>
          <p:nvSpPr>
            <p:cNvPr id="1401" name="Freeform: Shape 1400">
              <a:extLst>
                <a:ext uri="{FF2B5EF4-FFF2-40B4-BE49-F238E27FC236}">
                  <a16:creationId xmlns:a16="http://schemas.microsoft.com/office/drawing/2014/main" id="{0553F7EF-9E71-B06F-3364-ABFA8311A992}"/>
                </a:ext>
              </a:extLst>
            </p:cNvPr>
            <p:cNvSpPr/>
            <p:nvPr/>
          </p:nvSpPr>
          <p:spPr>
            <a:xfrm>
              <a:off x="4537464" y="6637917"/>
              <a:ext cx="12789" cy="12789"/>
            </a:xfrm>
            <a:custGeom>
              <a:avLst/>
              <a:gdLst>
                <a:gd name="connsiteX0" fmla="*/ 0 w 12789"/>
                <a:gd name="connsiteY0" fmla="*/ 0 h 12789"/>
                <a:gd name="connsiteX1" fmla="*/ 0 w 12789"/>
                <a:gd name="connsiteY1" fmla="*/ 0 h 12789"/>
              </a:gdLst>
              <a:ahLst/>
              <a:cxnLst>
                <a:cxn ang="0">
                  <a:pos x="connsiteX0" y="connsiteY0"/>
                </a:cxn>
                <a:cxn ang="0">
                  <a:pos x="connsiteX1" y="connsiteY1"/>
                </a:cxn>
              </a:cxnLst>
              <a:rect l="l" t="t" r="r" b="b"/>
              <a:pathLst>
                <a:path w="12789" h="12789">
                  <a:moveTo>
                    <a:pt x="0" y="0"/>
                  </a:moveTo>
                  <a:lnTo>
                    <a:pt x="0" y="0"/>
                  </a:lnTo>
                  <a:close/>
                </a:path>
              </a:pathLst>
            </a:custGeom>
            <a:solidFill>
              <a:srgbClr val="FF725E"/>
            </a:solidFill>
            <a:ln w="12783" cap="flat">
              <a:noFill/>
              <a:prstDash val="solid"/>
              <a:miter/>
            </a:ln>
          </p:spPr>
          <p:txBody>
            <a:bodyPr rtlCol="0" anchor="ctr"/>
            <a:lstStyle/>
            <a:p>
              <a:endParaRPr lang="en-US"/>
            </a:p>
          </p:txBody>
        </p:sp>
        <p:sp>
          <p:nvSpPr>
            <p:cNvPr id="1402" name="Freeform: Shape 1401">
              <a:extLst>
                <a:ext uri="{FF2B5EF4-FFF2-40B4-BE49-F238E27FC236}">
                  <a16:creationId xmlns:a16="http://schemas.microsoft.com/office/drawing/2014/main" id="{935DAD19-AE0A-017E-3DC5-4582B13DA46F}"/>
                </a:ext>
              </a:extLst>
            </p:cNvPr>
            <p:cNvSpPr/>
            <p:nvPr/>
          </p:nvSpPr>
          <p:spPr>
            <a:xfrm>
              <a:off x="4520581" y="6640091"/>
              <a:ext cx="127" cy="255"/>
            </a:xfrm>
            <a:custGeom>
              <a:avLst/>
              <a:gdLst>
                <a:gd name="connsiteX0" fmla="*/ 0 w 127"/>
                <a:gd name="connsiteY0" fmla="*/ 0 h 255"/>
                <a:gd name="connsiteX1" fmla="*/ 128 w 127"/>
                <a:gd name="connsiteY1" fmla="*/ 256 h 255"/>
                <a:gd name="connsiteX2" fmla="*/ 128 w 127"/>
                <a:gd name="connsiteY2" fmla="*/ 0 h 255"/>
                <a:gd name="connsiteX3" fmla="*/ 0 w 127"/>
                <a:gd name="connsiteY3" fmla="*/ 0 h 255"/>
              </a:gdLst>
              <a:ahLst/>
              <a:cxnLst>
                <a:cxn ang="0">
                  <a:pos x="connsiteX0" y="connsiteY0"/>
                </a:cxn>
                <a:cxn ang="0">
                  <a:pos x="connsiteX1" y="connsiteY1"/>
                </a:cxn>
                <a:cxn ang="0">
                  <a:pos x="connsiteX2" y="connsiteY2"/>
                </a:cxn>
                <a:cxn ang="0">
                  <a:pos x="connsiteX3" y="connsiteY3"/>
                </a:cxn>
              </a:cxnLst>
              <a:rect l="l" t="t" r="r" b="b"/>
              <a:pathLst>
                <a:path w="127" h="255">
                  <a:moveTo>
                    <a:pt x="0" y="0"/>
                  </a:moveTo>
                  <a:lnTo>
                    <a:pt x="128" y="256"/>
                  </a:lnTo>
                  <a:lnTo>
                    <a:pt x="128" y="0"/>
                  </a:lnTo>
                  <a:lnTo>
                    <a:pt x="0" y="0"/>
                  </a:lnTo>
                  <a:close/>
                </a:path>
              </a:pathLst>
            </a:custGeom>
            <a:solidFill>
              <a:srgbClr val="FF725E"/>
            </a:solidFill>
            <a:ln w="12783" cap="flat">
              <a:noFill/>
              <a:prstDash val="solid"/>
              <a:miter/>
            </a:ln>
          </p:spPr>
          <p:txBody>
            <a:bodyPr rtlCol="0" anchor="ctr"/>
            <a:lstStyle/>
            <a:p>
              <a:endParaRPr lang="en-US"/>
            </a:p>
          </p:txBody>
        </p:sp>
        <p:sp>
          <p:nvSpPr>
            <p:cNvPr id="1403" name="Freeform: Shape 1402">
              <a:extLst>
                <a:ext uri="{FF2B5EF4-FFF2-40B4-BE49-F238E27FC236}">
                  <a16:creationId xmlns:a16="http://schemas.microsoft.com/office/drawing/2014/main" id="{40B082DE-AE64-6BBA-3819-082617AE06C3}"/>
                </a:ext>
              </a:extLst>
            </p:cNvPr>
            <p:cNvSpPr/>
            <p:nvPr/>
          </p:nvSpPr>
          <p:spPr>
            <a:xfrm>
              <a:off x="4534011" y="6639196"/>
              <a:ext cx="1918" cy="307"/>
            </a:xfrm>
            <a:custGeom>
              <a:avLst/>
              <a:gdLst>
                <a:gd name="connsiteX0" fmla="*/ 256 w 1918"/>
                <a:gd name="connsiteY0" fmla="*/ 0 h 307"/>
                <a:gd name="connsiteX1" fmla="*/ 1918 w 1918"/>
                <a:gd name="connsiteY1" fmla="*/ 0 h 307"/>
                <a:gd name="connsiteX2" fmla="*/ 0 w 1918"/>
                <a:gd name="connsiteY2" fmla="*/ 0 h 307"/>
                <a:gd name="connsiteX3" fmla="*/ 256 w 1918"/>
                <a:gd name="connsiteY3" fmla="*/ 0 h 307"/>
              </a:gdLst>
              <a:ahLst/>
              <a:cxnLst>
                <a:cxn ang="0">
                  <a:pos x="connsiteX0" y="connsiteY0"/>
                </a:cxn>
                <a:cxn ang="0">
                  <a:pos x="connsiteX1" y="connsiteY1"/>
                </a:cxn>
                <a:cxn ang="0">
                  <a:pos x="connsiteX2" y="connsiteY2"/>
                </a:cxn>
                <a:cxn ang="0">
                  <a:pos x="connsiteX3" y="connsiteY3"/>
                </a:cxn>
              </a:cxnLst>
              <a:rect l="l" t="t" r="r" b="b"/>
              <a:pathLst>
                <a:path w="1918" h="307">
                  <a:moveTo>
                    <a:pt x="256" y="0"/>
                  </a:moveTo>
                  <a:cubicBezTo>
                    <a:pt x="734" y="409"/>
                    <a:pt x="1440" y="409"/>
                    <a:pt x="1918" y="0"/>
                  </a:cubicBezTo>
                  <a:lnTo>
                    <a:pt x="0" y="0"/>
                  </a:lnTo>
                  <a:cubicBezTo>
                    <a:pt x="0" y="0"/>
                    <a:pt x="0" y="128"/>
                    <a:pt x="256" y="0"/>
                  </a:cubicBezTo>
                  <a:close/>
                </a:path>
              </a:pathLst>
            </a:custGeom>
            <a:solidFill>
              <a:srgbClr val="FF725E"/>
            </a:solidFill>
            <a:ln w="12783" cap="flat">
              <a:noFill/>
              <a:prstDash val="solid"/>
              <a:miter/>
            </a:ln>
          </p:spPr>
          <p:txBody>
            <a:bodyPr rtlCol="0" anchor="ctr"/>
            <a:lstStyle/>
            <a:p>
              <a:endParaRPr lang="en-US"/>
            </a:p>
          </p:txBody>
        </p:sp>
        <p:sp>
          <p:nvSpPr>
            <p:cNvPr id="1404" name="Freeform: Shape 1403">
              <a:extLst>
                <a:ext uri="{FF2B5EF4-FFF2-40B4-BE49-F238E27FC236}">
                  <a16:creationId xmlns:a16="http://schemas.microsoft.com/office/drawing/2014/main" id="{56182DB2-E2DB-FB24-368A-5EE08805C75F}"/>
                </a:ext>
              </a:extLst>
            </p:cNvPr>
            <p:cNvSpPr/>
            <p:nvPr/>
          </p:nvSpPr>
          <p:spPr>
            <a:xfrm>
              <a:off x="4527616" y="6637874"/>
              <a:ext cx="1406" cy="170"/>
            </a:xfrm>
            <a:custGeom>
              <a:avLst/>
              <a:gdLst>
                <a:gd name="connsiteX0" fmla="*/ 0 w 1406"/>
                <a:gd name="connsiteY0" fmla="*/ 171 h 170"/>
                <a:gd name="connsiteX1" fmla="*/ 1407 w 1406"/>
                <a:gd name="connsiteY1" fmla="*/ 171 h 170"/>
                <a:gd name="connsiteX2" fmla="*/ 0 w 1406"/>
                <a:gd name="connsiteY2" fmla="*/ 171 h 170"/>
              </a:gdLst>
              <a:ahLst/>
              <a:cxnLst>
                <a:cxn ang="0">
                  <a:pos x="connsiteX0" y="connsiteY0"/>
                </a:cxn>
                <a:cxn ang="0">
                  <a:pos x="connsiteX1" y="connsiteY1"/>
                </a:cxn>
                <a:cxn ang="0">
                  <a:pos x="connsiteX2" y="connsiteY2"/>
                </a:cxn>
              </a:cxnLst>
              <a:rect l="l" t="t" r="r" b="b"/>
              <a:pathLst>
                <a:path w="1406" h="170">
                  <a:moveTo>
                    <a:pt x="0" y="171"/>
                  </a:moveTo>
                  <a:lnTo>
                    <a:pt x="1407" y="171"/>
                  </a:lnTo>
                  <a:cubicBezTo>
                    <a:pt x="1407" y="171"/>
                    <a:pt x="0" y="-213"/>
                    <a:pt x="0" y="171"/>
                  </a:cubicBezTo>
                  <a:close/>
                </a:path>
              </a:pathLst>
            </a:custGeom>
            <a:solidFill>
              <a:srgbClr val="FF725E"/>
            </a:solidFill>
            <a:ln w="12783" cap="flat">
              <a:noFill/>
              <a:prstDash val="solid"/>
              <a:miter/>
            </a:ln>
          </p:spPr>
          <p:txBody>
            <a:bodyPr rtlCol="0" anchor="ctr"/>
            <a:lstStyle/>
            <a:p>
              <a:endParaRPr lang="en-US"/>
            </a:p>
          </p:txBody>
        </p:sp>
        <p:sp>
          <p:nvSpPr>
            <p:cNvPr id="1405" name="Freeform: Shape 1404">
              <a:extLst>
                <a:ext uri="{FF2B5EF4-FFF2-40B4-BE49-F238E27FC236}">
                  <a16:creationId xmlns:a16="http://schemas.microsoft.com/office/drawing/2014/main" id="{46C691E7-2247-04D3-160C-E065131BAC1D}"/>
                </a:ext>
              </a:extLst>
            </p:cNvPr>
            <p:cNvSpPr/>
            <p:nvPr/>
          </p:nvSpPr>
          <p:spPr>
            <a:xfrm>
              <a:off x="4536895" y="6637548"/>
              <a:ext cx="56" cy="113"/>
            </a:xfrm>
            <a:custGeom>
              <a:avLst/>
              <a:gdLst>
                <a:gd name="connsiteX0" fmla="*/ 57 w 56"/>
                <a:gd name="connsiteY0" fmla="*/ 114 h 113"/>
                <a:gd name="connsiteX1" fmla="*/ 57 w 56"/>
                <a:gd name="connsiteY1" fmla="*/ 114 h 113"/>
                <a:gd name="connsiteX2" fmla="*/ 57 w 56"/>
                <a:gd name="connsiteY2" fmla="*/ 114 h 113"/>
              </a:gdLst>
              <a:ahLst/>
              <a:cxnLst>
                <a:cxn ang="0">
                  <a:pos x="connsiteX0" y="connsiteY0"/>
                </a:cxn>
                <a:cxn ang="0">
                  <a:pos x="connsiteX1" y="connsiteY1"/>
                </a:cxn>
                <a:cxn ang="0">
                  <a:pos x="connsiteX2" y="connsiteY2"/>
                </a:cxn>
              </a:cxnLst>
              <a:rect l="l" t="t" r="r" b="b"/>
              <a:pathLst>
                <a:path w="56" h="113">
                  <a:moveTo>
                    <a:pt x="57" y="114"/>
                  </a:moveTo>
                  <a:lnTo>
                    <a:pt x="57" y="114"/>
                  </a:lnTo>
                  <a:cubicBezTo>
                    <a:pt x="57" y="114"/>
                    <a:pt x="-71" y="-142"/>
                    <a:pt x="57" y="114"/>
                  </a:cubicBezTo>
                  <a:close/>
                </a:path>
              </a:pathLst>
            </a:custGeom>
            <a:solidFill>
              <a:srgbClr val="FF725E"/>
            </a:solidFill>
            <a:ln w="12783" cap="flat">
              <a:noFill/>
              <a:prstDash val="solid"/>
              <a:miter/>
            </a:ln>
          </p:spPr>
          <p:txBody>
            <a:bodyPr rtlCol="0" anchor="ctr"/>
            <a:lstStyle/>
            <a:p>
              <a:endParaRPr lang="en-US"/>
            </a:p>
          </p:txBody>
        </p:sp>
        <p:sp>
          <p:nvSpPr>
            <p:cNvPr id="1406" name="Freeform: Shape 1405">
              <a:extLst>
                <a:ext uri="{FF2B5EF4-FFF2-40B4-BE49-F238E27FC236}">
                  <a16:creationId xmlns:a16="http://schemas.microsoft.com/office/drawing/2014/main" id="{6CA34E19-41BC-1AC5-0558-968B4362C710}"/>
                </a:ext>
              </a:extLst>
            </p:cNvPr>
            <p:cNvSpPr/>
            <p:nvPr/>
          </p:nvSpPr>
          <p:spPr>
            <a:xfrm>
              <a:off x="4535929" y="6637661"/>
              <a:ext cx="1407" cy="895"/>
            </a:xfrm>
            <a:custGeom>
              <a:avLst/>
              <a:gdLst>
                <a:gd name="connsiteX0" fmla="*/ 1023 w 1407"/>
                <a:gd name="connsiteY0" fmla="*/ 0 h 895"/>
                <a:gd name="connsiteX1" fmla="*/ 0 w 1407"/>
                <a:gd name="connsiteY1" fmla="*/ 895 h 895"/>
                <a:gd name="connsiteX2" fmla="*/ 1407 w 1407"/>
                <a:gd name="connsiteY2" fmla="*/ 256 h 895"/>
              </a:gdLst>
              <a:ahLst/>
              <a:cxnLst>
                <a:cxn ang="0">
                  <a:pos x="connsiteX0" y="connsiteY0"/>
                </a:cxn>
                <a:cxn ang="0">
                  <a:pos x="connsiteX1" y="connsiteY1"/>
                </a:cxn>
                <a:cxn ang="0">
                  <a:pos x="connsiteX2" y="connsiteY2"/>
                </a:cxn>
              </a:cxnLst>
              <a:rect l="l" t="t" r="r" b="b"/>
              <a:pathLst>
                <a:path w="1407" h="895">
                  <a:moveTo>
                    <a:pt x="1023" y="0"/>
                  </a:moveTo>
                  <a:lnTo>
                    <a:pt x="0" y="895"/>
                  </a:lnTo>
                  <a:lnTo>
                    <a:pt x="1407" y="256"/>
                  </a:lnTo>
                  <a:close/>
                </a:path>
              </a:pathLst>
            </a:custGeom>
            <a:solidFill>
              <a:srgbClr val="FF725E"/>
            </a:solidFill>
            <a:ln w="12783" cap="flat">
              <a:noFill/>
              <a:prstDash val="solid"/>
              <a:miter/>
            </a:ln>
          </p:spPr>
          <p:txBody>
            <a:bodyPr rtlCol="0" anchor="ctr"/>
            <a:lstStyle/>
            <a:p>
              <a:endParaRPr lang="en-US"/>
            </a:p>
          </p:txBody>
        </p:sp>
        <p:sp>
          <p:nvSpPr>
            <p:cNvPr id="1407" name="Freeform: Shape 1406">
              <a:extLst>
                <a:ext uri="{FF2B5EF4-FFF2-40B4-BE49-F238E27FC236}">
                  <a16:creationId xmlns:a16="http://schemas.microsoft.com/office/drawing/2014/main" id="{943567B9-96A4-86EC-38E3-FC0C66B98762}"/>
                </a:ext>
              </a:extLst>
            </p:cNvPr>
            <p:cNvSpPr/>
            <p:nvPr/>
          </p:nvSpPr>
          <p:spPr>
            <a:xfrm>
              <a:off x="4516264" y="6640347"/>
              <a:ext cx="6977" cy="8569"/>
            </a:xfrm>
            <a:custGeom>
              <a:avLst/>
              <a:gdLst>
                <a:gd name="connsiteX0" fmla="*/ 2143 w 6977"/>
                <a:gd name="connsiteY0" fmla="*/ 8569 h 8569"/>
                <a:gd name="connsiteX1" fmla="*/ 6236 w 6977"/>
                <a:gd name="connsiteY1" fmla="*/ 7034 h 8569"/>
                <a:gd name="connsiteX2" fmla="*/ 4445 w 6977"/>
                <a:gd name="connsiteY2" fmla="*/ 0 h 8569"/>
                <a:gd name="connsiteX3" fmla="*/ 2782 w 6977"/>
                <a:gd name="connsiteY3" fmla="*/ 1918 h 8569"/>
                <a:gd name="connsiteX4" fmla="*/ 5596 w 6977"/>
                <a:gd name="connsiteY4" fmla="*/ 4349 h 8569"/>
                <a:gd name="connsiteX5" fmla="*/ 2271 w 6977"/>
                <a:gd name="connsiteY5" fmla="*/ 3581 h 8569"/>
                <a:gd name="connsiteX6" fmla="*/ 97 w 6977"/>
                <a:gd name="connsiteY6" fmla="*/ 8441 h 8569"/>
                <a:gd name="connsiteX7" fmla="*/ 2143 w 6977"/>
                <a:gd name="connsiteY7" fmla="*/ 7418 h 8569"/>
                <a:gd name="connsiteX8" fmla="*/ 2143 w 6977"/>
                <a:gd name="connsiteY8" fmla="*/ 8569 h 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77" h="8569">
                  <a:moveTo>
                    <a:pt x="2143" y="8569"/>
                  </a:moveTo>
                  <a:cubicBezTo>
                    <a:pt x="2143" y="7418"/>
                    <a:pt x="4189" y="6011"/>
                    <a:pt x="6236" y="7034"/>
                  </a:cubicBezTo>
                  <a:cubicBezTo>
                    <a:pt x="8026" y="6011"/>
                    <a:pt x="6236" y="2046"/>
                    <a:pt x="4445" y="0"/>
                  </a:cubicBezTo>
                  <a:cubicBezTo>
                    <a:pt x="4445" y="0"/>
                    <a:pt x="4445" y="1023"/>
                    <a:pt x="2782" y="1918"/>
                  </a:cubicBezTo>
                  <a:cubicBezTo>
                    <a:pt x="3422" y="2558"/>
                    <a:pt x="7131" y="3069"/>
                    <a:pt x="5596" y="4349"/>
                  </a:cubicBezTo>
                  <a:cubicBezTo>
                    <a:pt x="4061" y="5627"/>
                    <a:pt x="3550" y="4349"/>
                    <a:pt x="2271" y="3581"/>
                  </a:cubicBezTo>
                  <a:cubicBezTo>
                    <a:pt x="3422" y="4988"/>
                    <a:pt x="-671" y="6267"/>
                    <a:pt x="97" y="8441"/>
                  </a:cubicBezTo>
                  <a:lnTo>
                    <a:pt x="2143" y="7418"/>
                  </a:lnTo>
                  <a:cubicBezTo>
                    <a:pt x="2143" y="7418"/>
                    <a:pt x="1504" y="8313"/>
                    <a:pt x="2143" y="8569"/>
                  </a:cubicBezTo>
                  <a:close/>
                </a:path>
              </a:pathLst>
            </a:custGeom>
            <a:solidFill>
              <a:srgbClr val="FF725E"/>
            </a:solidFill>
            <a:ln w="12783" cap="flat">
              <a:noFill/>
              <a:prstDash val="solid"/>
              <a:miter/>
            </a:ln>
          </p:spPr>
          <p:txBody>
            <a:bodyPr rtlCol="0" anchor="ctr"/>
            <a:lstStyle/>
            <a:p>
              <a:endParaRPr lang="en-US"/>
            </a:p>
          </p:txBody>
        </p:sp>
        <p:sp>
          <p:nvSpPr>
            <p:cNvPr id="1408" name="Freeform: Shape 1407">
              <a:extLst>
                <a:ext uri="{FF2B5EF4-FFF2-40B4-BE49-F238E27FC236}">
                  <a16:creationId xmlns:a16="http://schemas.microsoft.com/office/drawing/2014/main" id="{BDEE8C8E-98C5-1AC2-09BB-6E04FC33EC75}"/>
                </a:ext>
              </a:extLst>
            </p:cNvPr>
            <p:cNvSpPr/>
            <p:nvPr/>
          </p:nvSpPr>
          <p:spPr>
            <a:xfrm>
              <a:off x="4520709" y="6638685"/>
              <a:ext cx="4476" cy="1662"/>
            </a:xfrm>
            <a:custGeom>
              <a:avLst/>
              <a:gdLst>
                <a:gd name="connsiteX0" fmla="*/ 3709 w 4476"/>
                <a:gd name="connsiteY0" fmla="*/ 1407 h 1662"/>
                <a:gd name="connsiteX1" fmla="*/ 4477 w 4476"/>
                <a:gd name="connsiteY1" fmla="*/ 1407 h 1662"/>
                <a:gd name="connsiteX2" fmla="*/ 1535 w 4476"/>
                <a:gd name="connsiteY2" fmla="*/ 0 h 1662"/>
                <a:gd name="connsiteX3" fmla="*/ 0 w 4476"/>
                <a:gd name="connsiteY3" fmla="*/ 1663 h 1662"/>
                <a:gd name="connsiteX4" fmla="*/ 3965 w 4476"/>
                <a:gd name="connsiteY4" fmla="*/ 1663 h 1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 h="1662">
                  <a:moveTo>
                    <a:pt x="3709" y="1407"/>
                  </a:moveTo>
                  <a:lnTo>
                    <a:pt x="4477" y="1407"/>
                  </a:lnTo>
                  <a:cubicBezTo>
                    <a:pt x="3395" y="1189"/>
                    <a:pt x="2384" y="706"/>
                    <a:pt x="1535" y="0"/>
                  </a:cubicBezTo>
                  <a:cubicBezTo>
                    <a:pt x="384" y="767"/>
                    <a:pt x="128" y="1279"/>
                    <a:pt x="0" y="1663"/>
                  </a:cubicBezTo>
                  <a:lnTo>
                    <a:pt x="3965" y="1663"/>
                  </a:lnTo>
                  <a:close/>
                </a:path>
              </a:pathLst>
            </a:custGeom>
            <a:solidFill>
              <a:srgbClr val="FF725E"/>
            </a:solidFill>
            <a:ln w="12783" cap="flat">
              <a:noFill/>
              <a:prstDash val="solid"/>
              <a:miter/>
            </a:ln>
          </p:spPr>
          <p:txBody>
            <a:bodyPr rtlCol="0" anchor="ctr"/>
            <a:lstStyle/>
            <a:p>
              <a:endParaRPr lang="en-US"/>
            </a:p>
          </p:txBody>
        </p:sp>
        <p:sp>
          <p:nvSpPr>
            <p:cNvPr id="1409" name="Freeform: Shape 1408">
              <a:extLst>
                <a:ext uri="{FF2B5EF4-FFF2-40B4-BE49-F238E27FC236}">
                  <a16:creationId xmlns:a16="http://schemas.microsoft.com/office/drawing/2014/main" id="{8DFA67BF-489A-801A-A813-3998CCF250CF}"/>
                </a:ext>
              </a:extLst>
            </p:cNvPr>
            <p:cNvSpPr/>
            <p:nvPr/>
          </p:nvSpPr>
          <p:spPr>
            <a:xfrm>
              <a:off x="4525057" y="6639452"/>
              <a:ext cx="5627" cy="3805"/>
            </a:xfrm>
            <a:custGeom>
              <a:avLst/>
              <a:gdLst>
                <a:gd name="connsiteX0" fmla="*/ 3581 w 5627"/>
                <a:gd name="connsiteY0" fmla="*/ 0 h 3805"/>
                <a:gd name="connsiteX1" fmla="*/ 2686 w 5627"/>
                <a:gd name="connsiteY1" fmla="*/ 3453 h 3805"/>
                <a:gd name="connsiteX2" fmla="*/ 5372 w 5627"/>
                <a:gd name="connsiteY2" fmla="*/ 1407 h 3805"/>
                <a:gd name="connsiteX3" fmla="*/ 3709 w 5627"/>
                <a:gd name="connsiteY3" fmla="*/ 128 h 3805"/>
                <a:gd name="connsiteX4" fmla="*/ 5628 w 5627"/>
                <a:gd name="connsiteY4" fmla="*/ 128 h 3805"/>
                <a:gd name="connsiteX5" fmla="*/ 3581 w 5627"/>
                <a:gd name="connsiteY5" fmla="*/ 128 h 3805"/>
                <a:gd name="connsiteX6" fmla="*/ 3581 w 5627"/>
                <a:gd name="connsiteY6" fmla="*/ 128 h 3805"/>
                <a:gd name="connsiteX7" fmla="*/ 3581 w 5627"/>
                <a:gd name="connsiteY7" fmla="*/ 767 h 3805"/>
                <a:gd name="connsiteX8" fmla="*/ 3581 w 5627"/>
                <a:gd name="connsiteY8" fmla="*/ 128 h 3805"/>
                <a:gd name="connsiteX9" fmla="*/ 3581 w 5627"/>
                <a:gd name="connsiteY9" fmla="*/ 128 h 3805"/>
                <a:gd name="connsiteX10" fmla="*/ 0 w 5627"/>
                <a:gd name="connsiteY10" fmla="*/ 1279 h 3805"/>
                <a:gd name="connsiteX11" fmla="*/ 3581 w 5627"/>
                <a:gd name="connsiteY11" fmla="*/ 0 h 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27" h="3805">
                  <a:moveTo>
                    <a:pt x="3581" y="0"/>
                  </a:moveTo>
                  <a:cubicBezTo>
                    <a:pt x="3581" y="1407"/>
                    <a:pt x="1279" y="2174"/>
                    <a:pt x="2686" y="3453"/>
                  </a:cubicBezTo>
                  <a:cubicBezTo>
                    <a:pt x="4093" y="4732"/>
                    <a:pt x="4093" y="2174"/>
                    <a:pt x="5372" y="1407"/>
                  </a:cubicBezTo>
                  <a:cubicBezTo>
                    <a:pt x="1791" y="2174"/>
                    <a:pt x="6395" y="512"/>
                    <a:pt x="3709" y="128"/>
                  </a:cubicBezTo>
                  <a:cubicBezTo>
                    <a:pt x="4344" y="18"/>
                    <a:pt x="4993" y="18"/>
                    <a:pt x="5628" y="128"/>
                  </a:cubicBezTo>
                  <a:cubicBezTo>
                    <a:pt x="4951" y="250"/>
                    <a:pt x="4258" y="250"/>
                    <a:pt x="3581" y="128"/>
                  </a:cubicBezTo>
                  <a:lnTo>
                    <a:pt x="3581" y="128"/>
                  </a:lnTo>
                  <a:cubicBezTo>
                    <a:pt x="3642" y="337"/>
                    <a:pt x="3642" y="558"/>
                    <a:pt x="3581" y="767"/>
                  </a:cubicBezTo>
                  <a:cubicBezTo>
                    <a:pt x="2558" y="767"/>
                    <a:pt x="3581" y="767"/>
                    <a:pt x="3581" y="128"/>
                  </a:cubicBezTo>
                  <a:lnTo>
                    <a:pt x="3581" y="128"/>
                  </a:lnTo>
                  <a:lnTo>
                    <a:pt x="0" y="1279"/>
                  </a:lnTo>
                  <a:cubicBezTo>
                    <a:pt x="1247" y="1021"/>
                    <a:pt x="2453" y="591"/>
                    <a:pt x="3581" y="0"/>
                  </a:cubicBezTo>
                  <a:close/>
                </a:path>
              </a:pathLst>
            </a:custGeom>
            <a:solidFill>
              <a:srgbClr val="FF725E"/>
            </a:solidFill>
            <a:ln w="12783" cap="flat">
              <a:noFill/>
              <a:prstDash val="solid"/>
              <a:miter/>
            </a:ln>
          </p:spPr>
          <p:txBody>
            <a:bodyPr rtlCol="0" anchor="ctr"/>
            <a:lstStyle/>
            <a:p>
              <a:endParaRPr lang="en-US"/>
            </a:p>
          </p:txBody>
        </p:sp>
        <p:sp>
          <p:nvSpPr>
            <p:cNvPr id="1410" name="Freeform: Shape 1409">
              <a:extLst>
                <a:ext uri="{FF2B5EF4-FFF2-40B4-BE49-F238E27FC236}">
                  <a16:creationId xmlns:a16="http://schemas.microsoft.com/office/drawing/2014/main" id="{67238722-10E2-8B50-0E72-64836207EFB4}"/>
                </a:ext>
              </a:extLst>
            </p:cNvPr>
            <p:cNvSpPr/>
            <p:nvPr/>
          </p:nvSpPr>
          <p:spPr>
            <a:xfrm>
              <a:off x="4547852" y="6644056"/>
              <a:ext cx="227" cy="12789"/>
            </a:xfrm>
            <a:custGeom>
              <a:avLst/>
              <a:gdLst>
                <a:gd name="connsiteX0" fmla="*/ 227 w 227"/>
                <a:gd name="connsiteY0" fmla="*/ 0 h 12789"/>
                <a:gd name="connsiteX1" fmla="*/ 227 w 227"/>
                <a:gd name="connsiteY1" fmla="*/ 0 h 12789"/>
                <a:gd name="connsiteX2" fmla="*/ 227 w 227"/>
                <a:gd name="connsiteY2" fmla="*/ 0 h 12789"/>
              </a:gdLst>
              <a:ahLst/>
              <a:cxnLst>
                <a:cxn ang="0">
                  <a:pos x="connsiteX0" y="connsiteY0"/>
                </a:cxn>
                <a:cxn ang="0">
                  <a:pos x="connsiteX1" y="connsiteY1"/>
                </a:cxn>
                <a:cxn ang="0">
                  <a:pos x="connsiteX2" y="connsiteY2"/>
                </a:cxn>
              </a:cxnLst>
              <a:rect l="l" t="t" r="r" b="b"/>
              <a:pathLst>
                <a:path w="227" h="12789">
                  <a:moveTo>
                    <a:pt x="227" y="0"/>
                  </a:moveTo>
                  <a:lnTo>
                    <a:pt x="227" y="0"/>
                  </a:lnTo>
                  <a:cubicBezTo>
                    <a:pt x="227" y="0"/>
                    <a:pt x="-284" y="0"/>
                    <a:pt x="227" y="0"/>
                  </a:cubicBezTo>
                  <a:close/>
                </a:path>
              </a:pathLst>
            </a:custGeom>
            <a:solidFill>
              <a:srgbClr val="FF725E"/>
            </a:solidFill>
            <a:ln w="12783" cap="flat">
              <a:noFill/>
              <a:prstDash val="solid"/>
              <a:miter/>
            </a:ln>
          </p:spPr>
          <p:txBody>
            <a:bodyPr rtlCol="0" anchor="ctr"/>
            <a:lstStyle/>
            <a:p>
              <a:endParaRPr lang="en-US"/>
            </a:p>
          </p:txBody>
        </p:sp>
        <p:sp>
          <p:nvSpPr>
            <p:cNvPr id="1411" name="Freeform: Shape 1410">
              <a:extLst>
                <a:ext uri="{FF2B5EF4-FFF2-40B4-BE49-F238E27FC236}">
                  <a16:creationId xmlns:a16="http://schemas.microsoft.com/office/drawing/2014/main" id="{8B9DBE66-E69C-D0B0-EB49-BBA7DE70C751}"/>
                </a:ext>
              </a:extLst>
            </p:cNvPr>
            <p:cNvSpPr/>
            <p:nvPr/>
          </p:nvSpPr>
          <p:spPr>
            <a:xfrm>
              <a:off x="4544222" y="6640091"/>
              <a:ext cx="4269" cy="3805"/>
            </a:xfrm>
            <a:custGeom>
              <a:avLst/>
              <a:gdLst>
                <a:gd name="connsiteX0" fmla="*/ 2195 w 4269"/>
                <a:gd name="connsiteY0" fmla="*/ 3325 h 3805"/>
                <a:gd name="connsiteX1" fmla="*/ 3474 w 4269"/>
                <a:gd name="connsiteY1" fmla="*/ 2558 h 3805"/>
                <a:gd name="connsiteX2" fmla="*/ 3474 w 4269"/>
                <a:gd name="connsiteY2" fmla="*/ 3709 h 3805"/>
                <a:gd name="connsiteX3" fmla="*/ 3474 w 4269"/>
                <a:gd name="connsiteY3" fmla="*/ 2046 h 3805"/>
                <a:gd name="connsiteX4" fmla="*/ 3474 w 4269"/>
                <a:gd name="connsiteY4" fmla="*/ 2046 h 3805"/>
                <a:gd name="connsiteX5" fmla="*/ 21 w 4269"/>
                <a:gd name="connsiteY5" fmla="*/ 0 h 3805"/>
                <a:gd name="connsiteX6" fmla="*/ 2195 w 4269"/>
                <a:gd name="connsiteY6" fmla="*/ 3325 h 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9" h="3805">
                  <a:moveTo>
                    <a:pt x="2195" y="3325"/>
                  </a:moveTo>
                  <a:cubicBezTo>
                    <a:pt x="2195" y="3325"/>
                    <a:pt x="2195" y="2558"/>
                    <a:pt x="3474" y="2558"/>
                  </a:cubicBezTo>
                  <a:cubicBezTo>
                    <a:pt x="4753" y="2558"/>
                    <a:pt x="3474" y="3197"/>
                    <a:pt x="3474" y="3709"/>
                  </a:cubicBezTo>
                  <a:cubicBezTo>
                    <a:pt x="3474" y="4221"/>
                    <a:pt x="5265" y="2558"/>
                    <a:pt x="3474" y="2046"/>
                  </a:cubicBezTo>
                  <a:lnTo>
                    <a:pt x="3474" y="2046"/>
                  </a:lnTo>
                  <a:cubicBezTo>
                    <a:pt x="1939" y="2046"/>
                    <a:pt x="-235" y="256"/>
                    <a:pt x="21" y="0"/>
                  </a:cubicBezTo>
                  <a:cubicBezTo>
                    <a:pt x="457" y="1273"/>
                    <a:pt x="1204" y="2416"/>
                    <a:pt x="2195" y="3325"/>
                  </a:cubicBezTo>
                  <a:close/>
                </a:path>
              </a:pathLst>
            </a:custGeom>
            <a:solidFill>
              <a:srgbClr val="FF725E"/>
            </a:solidFill>
            <a:ln w="12783" cap="flat">
              <a:noFill/>
              <a:prstDash val="solid"/>
              <a:miter/>
            </a:ln>
          </p:spPr>
          <p:txBody>
            <a:bodyPr rtlCol="0" anchor="ctr"/>
            <a:lstStyle/>
            <a:p>
              <a:endParaRPr lang="en-US"/>
            </a:p>
          </p:txBody>
        </p:sp>
        <p:sp>
          <p:nvSpPr>
            <p:cNvPr id="1412" name="Freeform: Shape 1411">
              <a:extLst>
                <a:ext uri="{FF2B5EF4-FFF2-40B4-BE49-F238E27FC236}">
                  <a16:creationId xmlns:a16="http://schemas.microsoft.com/office/drawing/2014/main" id="{15B32EE0-63E6-15A9-8C41-F87027B93186}"/>
                </a:ext>
              </a:extLst>
            </p:cNvPr>
            <p:cNvSpPr/>
            <p:nvPr/>
          </p:nvSpPr>
          <p:spPr>
            <a:xfrm>
              <a:off x="4534394" y="6641754"/>
              <a:ext cx="3069" cy="2046"/>
            </a:xfrm>
            <a:custGeom>
              <a:avLst/>
              <a:gdLst>
                <a:gd name="connsiteX0" fmla="*/ 3069 w 3069"/>
                <a:gd name="connsiteY0" fmla="*/ 0 h 2046"/>
                <a:gd name="connsiteX1" fmla="*/ 0 w 3069"/>
                <a:gd name="connsiteY1" fmla="*/ 1023 h 2046"/>
                <a:gd name="connsiteX2" fmla="*/ 1791 w 3069"/>
                <a:gd name="connsiteY2" fmla="*/ 2046 h 2046"/>
                <a:gd name="connsiteX3" fmla="*/ 1791 w 3069"/>
                <a:gd name="connsiteY3" fmla="*/ 1279 h 2046"/>
                <a:gd name="connsiteX4" fmla="*/ 3069 w 3069"/>
                <a:gd name="connsiteY4" fmla="*/ 0 h 2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 h="2046">
                  <a:moveTo>
                    <a:pt x="3069" y="0"/>
                  </a:moveTo>
                  <a:lnTo>
                    <a:pt x="0" y="1023"/>
                  </a:lnTo>
                  <a:lnTo>
                    <a:pt x="1791" y="2046"/>
                  </a:lnTo>
                  <a:lnTo>
                    <a:pt x="1791" y="1279"/>
                  </a:lnTo>
                  <a:cubicBezTo>
                    <a:pt x="3453" y="1407"/>
                    <a:pt x="2942" y="640"/>
                    <a:pt x="3069" y="0"/>
                  </a:cubicBezTo>
                  <a:close/>
                </a:path>
              </a:pathLst>
            </a:custGeom>
            <a:solidFill>
              <a:srgbClr val="FF725E"/>
            </a:solidFill>
            <a:ln w="12783" cap="flat">
              <a:noFill/>
              <a:prstDash val="solid"/>
              <a:miter/>
            </a:ln>
          </p:spPr>
          <p:txBody>
            <a:bodyPr rtlCol="0" anchor="ctr"/>
            <a:lstStyle/>
            <a:p>
              <a:endParaRPr lang="en-US"/>
            </a:p>
          </p:txBody>
        </p:sp>
        <p:sp>
          <p:nvSpPr>
            <p:cNvPr id="1413" name="Freeform: Shape 1412">
              <a:extLst>
                <a:ext uri="{FF2B5EF4-FFF2-40B4-BE49-F238E27FC236}">
                  <a16:creationId xmlns:a16="http://schemas.microsoft.com/office/drawing/2014/main" id="{960AB1CE-004D-77F8-D942-38F8962AE3A5}"/>
                </a:ext>
              </a:extLst>
            </p:cNvPr>
            <p:cNvSpPr/>
            <p:nvPr/>
          </p:nvSpPr>
          <p:spPr>
            <a:xfrm>
              <a:off x="4518791" y="6638045"/>
              <a:ext cx="1662" cy="2174"/>
            </a:xfrm>
            <a:custGeom>
              <a:avLst/>
              <a:gdLst>
                <a:gd name="connsiteX0" fmla="*/ 1407 w 1662"/>
                <a:gd name="connsiteY0" fmla="*/ 1407 h 2174"/>
                <a:gd name="connsiteX1" fmla="*/ 1663 w 1662"/>
                <a:gd name="connsiteY1" fmla="*/ 0 h 2174"/>
                <a:gd name="connsiteX2" fmla="*/ 0 w 1662"/>
                <a:gd name="connsiteY2" fmla="*/ 2174 h 2174"/>
                <a:gd name="connsiteX3" fmla="*/ 1407 w 1662"/>
                <a:gd name="connsiteY3" fmla="*/ 1407 h 2174"/>
              </a:gdLst>
              <a:ahLst/>
              <a:cxnLst>
                <a:cxn ang="0">
                  <a:pos x="connsiteX0" y="connsiteY0"/>
                </a:cxn>
                <a:cxn ang="0">
                  <a:pos x="connsiteX1" y="connsiteY1"/>
                </a:cxn>
                <a:cxn ang="0">
                  <a:pos x="connsiteX2" y="connsiteY2"/>
                </a:cxn>
                <a:cxn ang="0">
                  <a:pos x="connsiteX3" y="connsiteY3"/>
                </a:cxn>
              </a:cxnLst>
              <a:rect l="l" t="t" r="r" b="b"/>
              <a:pathLst>
                <a:path w="1662" h="2174">
                  <a:moveTo>
                    <a:pt x="1407" y="1407"/>
                  </a:moveTo>
                  <a:lnTo>
                    <a:pt x="1663" y="0"/>
                  </a:lnTo>
                  <a:lnTo>
                    <a:pt x="0" y="2174"/>
                  </a:lnTo>
                  <a:lnTo>
                    <a:pt x="1407" y="1407"/>
                  </a:lnTo>
                  <a:close/>
                </a:path>
              </a:pathLst>
            </a:custGeom>
            <a:solidFill>
              <a:srgbClr val="FF725E"/>
            </a:solidFill>
            <a:ln w="12783" cap="flat">
              <a:noFill/>
              <a:prstDash val="solid"/>
              <a:miter/>
            </a:ln>
          </p:spPr>
          <p:txBody>
            <a:bodyPr rtlCol="0" anchor="ctr"/>
            <a:lstStyle/>
            <a:p>
              <a:endParaRPr lang="en-US"/>
            </a:p>
          </p:txBody>
        </p:sp>
        <p:sp>
          <p:nvSpPr>
            <p:cNvPr id="1414" name="Freeform: Shape 1413">
              <a:extLst>
                <a:ext uri="{FF2B5EF4-FFF2-40B4-BE49-F238E27FC236}">
                  <a16:creationId xmlns:a16="http://schemas.microsoft.com/office/drawing/2014/main" id="{40B2A93B-5517-0199-B69B-93B4032F6A04}"/>
                </a:ext>
              </a:extLst>
            </p:cNvPr>
            <p:cNvSpPr/>
            <p:nvPr/>
          </p:nvSpPr>
          <p:spPr>
            <a:xfrm>
              <a:off x="4515209" y="6638812"/>
              <a:ext cx="895" cy="1279"/>
            </a:xfrm>
            <a:custGeom>
              <a:avLst/>
              <a:gdLst>
                <a:gd name="connsiteX0" fmla="*/ 895 w 895"/>
                <a:gd name="connsiteY0" fmla="*/ 1279 h 1279"/>
                <a:gd name="connsiteX1" fmla="*/ 895 w 895"/>
                <a:gd name="connsiteY1" fmla="*/ 0 h 1279"/>
                <a:gd name="connsiteX2" fmla="*/ 0 w 895"/>
                <a:gd name="connsiteY2" fmla="*/ 895 h 1279"/>
                <a:gd name="connsiteX3" fmla="*/ 895 w 895"/>
                <a:gd name="connsiteY3" fmla="*/ 1279 h 1279"/>
              </a:gdLst>
              <a:ahLst/>
              <a:cxnLst>
                <a:cxn ang="0">
                  <a:pos x="connsiteX0" y="connsiteY0"/>
                </a:cxn>
                <a:cxn ang="0">
                  <a:pos x="connsiteX1" y="connsiteY1"/>
                </a:cxn>
                <a:cxn ang="0">
                  <a:pos x="connsiteX2" y="connsiteY2"/>
                </a:cxn>
                <a:cxn ang="0">
                  <a:pos x="connsiteX3" y="connsiteY3"/>
                </a:cxn>
              </a:cxnLst>
              <a:rect l="l" t="t" r="r" b="b"/>
              <a:pathLst>
                <a:path w="895" h="1279">
                  <a:moveTo>
                    <a:pt x="895" y="1279"/>
                  </a:moveTo>
                  <a:lnTo>
                    <a:pt x="895" y="0"/>
                  </a:lnTo>
                  <a:lnTo>
                    <a:pt x="0" y="895"/>
                  </a:lnTo>
                  <a:lnTo>
                    <a:pt x="895" y="1279"/>
                  </a:lnTo>
                  <a:close/>
                </a:path>
              </a:pathLst>
            </a:custGeom>
            <a:solidFill>
              <a:srgbClr val="FF725E"/>
            </a:solidFill>
            <a:ln w="12783" cap="flat">
              <a:noFill/>
              <a:prstDash val="solid"/>
              <a:miter/>
            </a:ln>
          </p:spPr>
          <p:txBody>
            <a:bodyPr rtlCol="0" anchor="ctr"/>
            <a:lstStyle/>
            <a:p>
              <a:endParaRPr lang="en-US"/>
            </a:p>
          </p:txBody>
        </p:sp>
        <p:sp>
          <p:nvSpPr>
            <p:cNvPr id="1415" name="Freeform: Shape 1414">
              <a:extLst>
                <a:ext uri="{FF2B5EF4-FFF2-40B4-BE49-F238E27FC236}">
                  <a16:creationId xmlns:a16="http://schemas.microsoft.com/office/drawing/2014/main" id="{CB32BD3F-9F88-45EF-0A81-097ECFA5E76F}"/>
                </a:ext>
              </a:extLst>
            </p:cNvPr>
            <p:cNvSpPr/>
            <p:nvPr/>
          </p:nvSpPr>
          <p:spPr>
            <a:xfrm>
              <a:off x="4350220" y="6720923"/>
              <a:ext cx="69" cy="1023"/>
            </a:xfrm>
            <a:custGeom>
              <a:avLst/>
              <a:gdLst>
                <a:gd name="connsiteX0" fmla="*/ 0 w 69"/>
                <a:gd name="connsiteY0" fmla="*/ 0 h 1023"/>
                <a:gd name="connsiteX1" fmla="*/ 0 w 69"/>
                <a:gd name="connsiteY1" fmla="*/ 1023 h 1023"/>
                <a:gd name="connsiteX2" fmla="*/ 0 w 69"/>
                <a:gd name="connsiteY2" fmla="*/ 0 h 1023"/>
              </a:gdLst>
              <a:ahLst/>
              <a:cxnLst>
                <a:cxn ang="0">
                  <a:pos x="connsiteX0" y="connsiteY0"/>
                </a:cxn>
                <a:cxn ang="0">
                  <a:pos x="connsiteX1" y="connsiteY1"/>
                </a:cxn>
                <a:cxn ang="0">
                  <a:pos x="connsiteX2" y="connsiteY2"/>
                </a:cxn>
              </a:cxnLst>
              <a:rect l="l" t="t" r="r" b="b"/>
              <a:pathLst>
                <a:path w="69" h="1023">
                  <a:moveTo>
                    <a:pt x="0" y="0"/>
                  </a:moveTo>
                  <a:lnTo>
                    <a:pt x="0" y="1023"/>
                  </a:lnTo>
                  <a:cubicBezTo>
                    <a:pt x="93" y="689"/>
                    <a:pt x="93" y="335"/>
                    <a:pt x="0" y="0"/>
                  </a:cubicBezTo>
                  <a:close/>
                </a:path>
              </a:pathLst>
            </a:custGeom>
            <a:solidFill>
              <a:srgbClr val="FF725E"/>
            </a:solidFill>
            <a:ln w="12783" cap="flat">
              <a:noFill/>
              <a:prstDash val="solid"/>
              <a:miter/>
            </a:ln>
          </p:spPr>
          <p:txBody>
            <a:bodyPr rtlCol="0" anchor="ctr"/>
            <a:lstStyle/>
            <a:p>
              <a:endParaRPr lang="en-US"/>
            </a:p>
          </p:txBody>
        </p:sp>
        <p:sp>
          <p:nvSpPr>
            <p:cNvPr id="1416" name="Freeform: Shape 1415">
              <a:extLst>
                <a:ext uri="{FF2B5EF4-FFF2-40B4-BE49-F238E27FC236}">
                  <a16:creationId xmlns:a16="http://schemas.microsoft.com/office/drawing/2014/main" id="{48257C76-F091-6352-0D40-AF3645050EE2}"/>
                </a:ext>
              </a:extLst>
            </p:cNvPr>
            <p:cNvSpPr/>
            <p:nvPr/>
          </p:nvSpPr>
          <p:spPr>
            <a:xfrm>
              <a:off x="4350348" y="6714401"/>
              <a:ext cx="12789" cy="113"/>
            </a:xfrm>
            <a:custGeom>
              <a:avLst/>
              <a:gdLst>
                <a:gd name="connsiteX0" fmla="*/ 0 w 12789"/>
                <a:gd name="connsiteY0" fmla="*/ 0 h 113"/>
                <a:gd name="connsiteX1" fmla="*/ 0 w 12789"/>
                <a:gd name="connsiteY1" fmla="*/ 0 h 113"/>
                <a:gd name="connsiteX2" fmla="*/ 0 w 12789"/>
                <a:gd name="connsiteY2" fmla="*/ 0 h 113"/>
              </a:gdLst>
              <a:ahLst/>
              <a:cxnLst>
                <a:cxn ang="0">
                  <a:pos x="connsiteX0" y="connsiteY0"/>
                </a:cxn>
                <a:cxn ang="0">
                  <a:pos x="connsiteX1" y="connsiteY1"/>
                </a:cxn>
                <a:cxn ang="0">
                  <a:pos x="connsiteX2" y="connsiteY2"/>
                </a:cxn>
              </a:cxnLst>
              <a:rect l="l" t="t" r="r" b="b"/>
              <a:pathLst>
                <a:path w="12789" h="113">
                  <a:moveTo>
                    <a:pt x="0" y="0"/>
                  </a:moveTo>
                  <a:lnTo>
                    <a:pt x="0" y="0"/>
                  </a:lnTo>
                  <a:cubicBezTo>
                    <a:pt x="0" y="0"/>
                    <a:pt x="0" y="256"/>
                    <a:pt x="0" y="0"/>
                  </a:cubicBezTo>
                  <a:close/>
                </a:path>
              </a:pathLst>
            </a:custGeom>
            <a:solidFill>
              <a:srgbClr val="FF725E"/>
            </a:solidFill>
            <a:ln w="12783" cap="flat">
              <a:noFill/>
              <a:prstDash val="solid"/>
              <a:miter/>
            </a:ln>
          </p:spPr>
          <p:txBody>
            <a:bodyPr rtlCol="0" anchor="ctr"/>
            <a:lstStyle/>
            <a:p>
              <a:endParaRPr lang="en-US"/>
            </a:p>
          </p:txBody>
        </p:sp>
        <p:sp>
          <p:nvSpPr>
            <p:cNvPr id="1417" name="Freeform: Shape 1416">
              <a:extLst>
                <a:ext uri="{FF2B5EF4-FFF2-40B4-BE49-F238E27FC236}">
                  <a16:creationId xmlns:a16="http://schemas.microsoft.com/office/drawing/2014/main" id="{16F43D03-05E3-C333-862C-417E2752E14E}"/>
                </a:ext>
              </a:extLst>
            </p:cNvPr>
            <p:cNvSpPr/>
            <p:nvPr/>
          </p:nvSpPr>
          <p:spPr>
            <a:xfrm>
              <a:off x="4414753" y="6649326"/>
              <a:ext cx="2869" cy="1892"/>
            </a:xfrm>
            <a:custGeom>
              <a:avLst/>
              <a:gdLst>
                <a:gd name="connsiteX0" fmla="*/ 2870 w 2869"/>
                <a:gd name="connsiteY0" fmla="*/ 1765 h 1892"/>
                <a:gd name="connsiteX1" fmla="*/ 56 w 2869"/>
                <a:gd name="connsiteY1" fmla="*/ 486 h 1892"/>
                <a:gd name="connsiteX2" fmla="*/ 56 w 2869"/>
                <a:gd name="connsiteY2" fmla="*/ 1893 h 1892"/>
                <a:gd name="connsiteX3" fmla="*/ 2870 w 2869"/>
                <a:gd name="connsiteY3" fmla="*/ 1765 h 1892"/>
              </a:gdLst>
              <a:ahLst/>
              <a:cxnLst>
                <a:cxn ang="0">
                  <a:pos x="connsiteX0" y="connsiteY0"/>
                </a:cxn>
                <a:cxn ang="0">
                  <a:pos x="connsiteX1" y="connsiteY1"/>
                </a:cxn>
                <a:cxn ang="0">
                  <a:pos x="connsiteX2" y="connsiteY2"/>
                </a:cxn>
                <a:cxn ang="0">
                  <a:pos x="connsiteX3" y="connsiteY3"/>
                </a:cxn>
              </a:cxnLst>
              <a:rect l="l" t="t" r="r" b="b"/>
              <a:pathLst>
                <a:path w="2869" h="1892">
                  <a:moveTo>
                    <a:pt x="2870" y="1765"/>
                  </a:moveTo>
                  <a:cubicBezTo>
                    <a:pt x="1335" y="742"/>
                    <a:pt x="-328" y="-793"/>
                    <a:pt x="56" y="486"/>
                  </a:cubicBezTo>
                  <a:lnTo>
                    <a:pt x="56" y="1893"/>
                  </a:lnTo>
                  <a:cubicBezTo>
                    <a:pt x="937" y="1468"/>
                    <a:pt x="1954" y="1422"/>
                    <a:pt x="2870" y="1765"/>
                  </a:cubicBezTo>
                  <a:close/>
                </a:path>
              </a:pathLst>
            </a:custGeom>
            <a:solidFill>
              <a:srgbClr val="FF725E"/>
            </a:solidFill>
            <a:ln w="12783" cap="flat">
              <a:noFill/>
              <a:prstDash val="solid"/>
              <a:miter/>
            </a:ln>
          </p:spPr>
          <p:txBody>
            <a:bodyPr rtlCol="0" anchor="ctr"/>
            <a:lstStyle/>
            <a:p>
              <a:endParaRPr lang="en-US"/>
            </a:p>
          </p:txBody>
        </p:sp>
        <p:sp>
          <p:nvSpPr>
            <p:cNvPr id="1418" name="Freeform: Shape 1417">
              <a:extLst>
                <a:ext uri="{FF2B5EF4-FFF2-40B4-BE49-F238E27FC236}">
                  <a16:creationId xmlns:a16="http://schemas.microsoft.com/office/drawing/2014/main" id="{A49AACEB-55B4-98D1-BA8D-5792838944E4}"/>
                </a:ext>
              </a:extLst>
            </p:cNvPr>
            <p:cNvSpPr/>
            <p:nvPr/>
          </p:nvSpPr>
          <p:spPr>
            <a:xfrm>
              <a:off x="4350987" y="6665415"/>
              <a:ext cx="639" cy="1279"/>
            </a:xfrm>
            <a:custGeom>
              <a:avLst/>
              <a:gdLst>
                <a:gd name="connsiteX0" fmla="*/ 0 w 639"/>
                <a:gd name="connsiteY0" fmla="*/ 1279 h 1279"/>
                <a:gd name="connsiteX1" fmla="*/ 639 w 639"/>
                <a:gd name="connsiteY1" fmla="*/ 1279 h 1279"/>
                <a:gd name="connsiteX2" fmla="*/ 639 w 639"/>
                <a:gd name="connsiteY2" fmla="*/ 0 h 1279"/>
              </a:gdLst>
              <a:ahLst/>
              <a:cxnLst>
                <a:cxn ang="0">
                  <a:pos x="connsiteX0" y="connsiteY0"/>
                </a:cxn>
                <a:cxn ang="0">
                  <a:pos x="connsiteX1" y="connsiteY1"/>
                </a:cxn>
                <a:cxn ang="0">
                  <a:pos x="connsiteX2" y="connsiteY2"/>
                </a:cxn>
              </a:cxnLst>
              <a:rect l="l" t="t" r="r" b="b"/>
              <a:pathLst>
                <a:path w="639" h="1279">
                  <a:moveTo>
                    <a:pt x="0" y="1279"/>
                  </a:moveTo>
                  <a:lnTo>
                    <a:pt x="639" y="1279"/>
                  </a:lnTo>
                  <a:lnTo>
                    <a:pt x="639" y="0"/>
                  </a:lnTo>
                  <a:close/>
                </a:path>
              </a:pathLst>
            </a:custGeom>
            <a:solidFill>
              <a:srgbClr val="FF725E"/>
            </a:solidFill>
            <a:ln w="12783" cap="flat">
              <a:noFill/>
              <a:prstDash val="solid"/>
              <a:miter/>
            </a:ln>
          </p:spPr>
          <p:txBody>
            <a:bodyPr rtlCol="0" anchor="ctr"/>
            <a:lstStyle/>
            <a:p>
              <a:endParaRPr lang="en-US"/>
            </a:p>
          </p:txBody>
        </p:sp>
        <p:sp>
          <p:nvSpPr>
            <p:cNvPr id="1419" name="Freeform: Shape 1418">
              <a:extLst>
                <a:ext uri="{FF2B5EF4-FFF2-40B4-BE49-F238E27FC236}">
                  <a16:creationId xmlns:a16="http://schemas.microsoft.com/office/drawing/2014/main" id="{FF8DE603-EFEA-F0F0-5E95-4BA69B7A075B}"/>
                </a:ext>
              </a:extLst>
            </p:cNvPr>
            <p:cNvSpPr/>
            <p:nvPr/>
          </p:nvSpPr>
          <p:spPr>
            <a:xfrm>
              <a:off x="4351371" y="6671427"/>
              <a:ext cx="1406" cy="639"/>
            </a:xfrm>
            <a:custGeom>
              <a:avLst/>
              <a:gdLst>
                <a:gd name="connsiteX0" fmla="*/ 1407 w 1406"/>
                <a:gd name="connsiteY0" fmla="*/ 640 h 639"/>
                <a:gd name="connsiteX1" fmla="*/ 0 w 1406"/>
                <a:gd name="connsiteY1" fmla="*/ 0 h 639"/>
              </a:gdLst>
              <a:ahLst/>
              <a:cxnLst>
                <a:cxn ang="0">
                  <a:pos x="connsiteX0" y="connsiteY0"/>
                </a:cxn>
                <a:cxn ang="0">
                  <a:pos x="connsiteX1" y="connsiteY1"/>
                </a:cxn>
              </a:cxnLst>
              <a:rect l="l" t="t" r="r" b="b"/>
              <a:pathLst>
                <a:path w="1406" h="639">
                  <a:moveTo>
                    <a:pt x="1407" y="640"/>
                  </a:moveTo>
                  <a:lnTo>
                    <a:pt x="0" y="0"/>
                  </a:lnTo>
                  <a:close/>
                </a:path>
              </a:pathLst>
            </a:custGeom>
            <a:solidFill>
              <a:srgbClr val="FF725E"/>
            </a:solidFill>
            <a:ln w="12783" cap="flat">
              <a:noFill/>
              <a:prstDash val="solid"/>
              <a:miter/>
            </a:ln>
          </p:spPr>
          <p:txBody>
            <a:bodyPr rtlCol="0" anchor="ctr"/>
            <a:lstStyle/>
            <a:p>
              <a:endParaRPr lang="en-US"/>
            </a:p>
          </p:txBody>
        </p:sp>
        <p:sp>
          <p:nvSpPr>
            <p:cNvPr id="1420" name="Freeform: Shape 1419">
              <a:extLst>
                <a:ext uri="{FF2B5EF4-FFF2-40B4-BE49-F238E27FC236}">
                  <a16:creationId xmlns:a16="http://schemas.microsoft.com/office/drawing/2014/main" id="{042F6F39-52AE-706F-589E-5C19BB699B28}"/>
                </a:ext>
              </a:extLst>
            </p:cNvPr>
            <p:cNvSpPr/>
            <p:nvPr/>
          </p:nvSpPr>
          <p:spPr>
            <a:xfrm>
              <a:off x="4350859" y="6757051"/>
              <a:ext cx="1407" cy="1091"/>
            </a:xfrm>
            <a:custGeom>
              <a:avLst/>
              <a:gdLst>
                <a:gd name="connsiteX0" fmla="*/ 0 w 1407"/>
                <a:gd name="connsiteY0" fmla="*/ 68 h 1091"/>
                <a:gd name="connsiteX1" fmla="*/ 1407 w 1407"/>
                <a:gd name="connsiteY1" fmla="*/ 1091 h 1091"/>
                <a:gd name="connsiteX2" fmla="*/ 0 w 1407"/>
                <a:gd name="connsiteY2" fmla="*/ 68 h 1091"/>
              </a:gdLst>
              <a:ahLst/>
              <a:cxnLst>
                <a:cxn ang="0">
                  <a:pos x="connsiteX0" y="connsiteY0"/>
                </a:cxn>
                <a:cxn ang="0">
                  <a:pos x="connsiteX1" y="connsiteY1"/>
                </a:cxn>
                <a:cxn ang="0">
                  <a:pos x="connsiteX2" y="connsiteY2"/>
                </a:cxn>
              </a:cxnLst>
              <a:rect l="l" t="t" r="r" b="b"/>
              <a:pathLst>
                <a:path w="1407" h="1091">
                  <a:moveTo>
                    <a:pt x="0" y="68"/>
                  </a:moveTo>
                  <a:lnTo>
                    <a:pt x="1407" y="1091"/>
                  </a:lnTo>
                  <a:cubicBezTo>
                    <a:pt x="1407" y="-571"/>
                    <a:pt x="640" y="196"/>
                    <a:pt x="0" y="68"/>
                  </a:cubicBezTo>
                  <a:close/>
                </a:path>
              </a:pathLst>
            </a:custGeom>
            <a:solidFill>
              <a:srgbClr val="FF725E"/>
            </a:solidFill>
            <a:ln w="12783" cap="flat">
              <a:noFill/>
              <a:prstDash val="solid"/>
              <a:miter/>
            </a:ln>
          </p:spPr>
          <p:txBody>
            <a:bodyPr rtlCol="0" anchor="ctr"/>
            <a:lstStyle/>
            <a:p>
              <a:endParaRPr lang="en-US"/>
            </a:p>
          </p:txBody>
        </p:sp>
        <p:sp>
          <p:nvSpPr>
            <p:cNvPr id="1421" name="Freeform: Shape 1420">
              <a:extLst>
                <a:ext uri="{FF2B5EF4-FFF2-40B4-BE49-F238E27FC236}">
                  <a16:creationId xmlns:a16="http://schemas.microsoft.com/office/drawing/2014/main" id="{181DB2F1-ABDA-330A-54A5-1F078D67BAAF}"/>
                </a:ext>
              </a:extLst>
            </p:cNvPr>
            <p:cNvSpPr/>
            <p:nvPr/>
          </p:nvSpPr>
          <p:spPr>
            <a:xfrm>
              <a:off x="4472108" y="6644958"/>
              <a:ext cx="2941" cy="697"/>
            </a:xfrm>
            <a:custGeom>
              <a:avLst/>
              <a:gdLst>
                <a:gd name="connsiteX0" fmla="*/ 2942 w 2941"/>
                <a:gd name="connsiteY0" fmla="*/ 122 h 697"/>
                <a:gd name="connsiteX1" fmla="*/ 0 w 2941"/>
                <a:gd name="connsiteY1" fmla="*/ 122 h 697"/>
                <a:gd name="connsiteX2" fmla="*/ 2942 w 2941"/>
                <a:gd name="connsiteY2" fmla="*/ 122 h 697"/>
              </a:gdLst>
              <a:ahLst/>
              <a:cxnLst>
                <a:cxn ang="0">
                  <a:pos x="connsiteX0" y="connsiteY0"/>
                </a:cxn>
                <a:cxn ang="0">
                  <a:pos x="connsiteX1" y="connsiteY1"/>
                </a:cxn>
                <a:cxn ang="0">
                  <a:pos x="connsiteX2" y="connsiteY2"/>
                </a:cxn>
              </a:cxnLst>
              <a:rect l="l" t="t" r="r" b="b"/>
              <a:pathLst>
                <a:path w="2941" h="697">
                  <a:moveTo>
                    <a:pt x="2942" y="122"/>
                  </a:moveTo>
                  <a:cubicBezTo>
                    <a:pt x="1968" y="-41"/>
                    <a:pt x="974" y="-41"/>
                    <a:pt x="0" y="122"/>
                  </a:cubicBezTo>
                  <a:cubicBezTo>
                    <a:pt x="1535" y="889"/>
                    <a:pt x="2686" y="889"/>
                    <a:pt x="2942" y="122"/>
                  </a:cubicBezTo>
                  <a:close/>
                </a:path>
              </a:pathLst>
            </a:custGeom>
            <a:solidFill>
              <a:srgbClr val="FF725E"/>
            </a:solidFill>
            <a:ln w="12783" cap="flat">
              <a:noFill/>
              <a:prstDash val="solid"/>
              <a:miter/>
            </a:ln>
          </p:spPr>
          <p:txBody>
            <a:bodyPr rtlCol="0" anchor="ctr"/>
            <a:lstStyle/>
            <a:p>
              <a:endParaRPr lang="en-US"/>
            </a:p>
          </p:txBody>
        </p:sp>
        <p:sp>
          <p:nvSpPr>
            <p:cNvPr id="1422" name="Freeform: Shape 1421">
              <a:extLst>
                <a:ext uri="{FF2B5EF4-FFF2-40B4-BE49-F238E27FC236}">
                  <a16:creationId xmlns:a16="http://schemas.microsoft.com/office/drawing/2014/main" id="{AD4F4775-0A7D-BD0F-99BB-1BAA1C7F5F50}"/>
                </a:ext>
              </a:extLst>
            </p:cNvPr>
            <p:cNvSpPr/>
            <p:nvPr/>
          </p:nvSpPr>
          <p:spPr>
            <a:xfrm>
              <a:off x="4335767" y="6718094"/>
              <a:ext cx="767" cy="783"/>
            </a:xfrm>
            <a:custGeom>
              <a:avLst/>
              <a:gdLst>
                <a:gd name="connsiteX0" fmla="*/ 0 w 767"/>
                <a:gd name="connsiteY0" fmla="*/ 16 h 783"/>
                <a:gd name="connsiteX1" fmla="*/ 767 w 767"/>
                <a:gd name="connsiteY1" fmla="*/ 783 h 783"/>
                <a:gd name="connsiteX2" fmla="*/ 0 w 767"/>
                <a:gd name="connsiteY2" fmla="*/ 16 h 783"/>
              </a:gdLst>
              <a:ahLst/>
              <a:cxnLst>
                <a:cxn ang="0">
                  <a:pos x="connsiteX0" y="connsiteY0"/>
                </a:cxn>
                <a:cxn ang="0">
                  <a:pos x="connsiteX1" y="connsiteY1"/>
                </a:cxn>
                <a:cxn ang="0">
                  <a:pos x="connsiteX2" y="connsiteY2"/>
                </a:cxn>
              </a:cxnLst>
              <a:rect l="l" t="t" r="r" b="b"/>
              <a:pathLst>
                <a:path w="767" h="783">
                  <a:moveTo>
                    <a:pt x="0" y="16"/>
                  </a:moveTo>
                  <a:cubicBezTo>
                    <a:pt x="54" y="415"/>
                    <a:pt x="368" y="729"/>
                    <a:pt x="767" y="783"/>
                  </a:cubicBezTo>
                  <a:cubicBezTo>
                    <a:pt x="256" y="187"/>
                    <a:pt x="0" y="-69"/>
                    <a:pt x="0" y="16"/>
                  </a:cubicBezTo>
                  <a:close/>
                </a:path>
              </a:pathLst>
            </a:custGeom>
            <a:solidFill>
              <a:srgbClr val="FF725E"/>
            </a:solidFill>
            <a:ln w="12783" cap="flat">
              <a:noFill/>
              <a:prstDash val="solid"/>
              <a:miter/>
            </a:ln>
          </p:spPr>
          <p:txBody>
            <a:bodyPr rtlCol="0" anchor="ctr"/>
            <a:lstStyle/>
            <a:p>
              <a:endParaRPr lang="en-US"/>
            </a:p>
          </p:txBody>
        </p:sp>
        <p:sp>
          <p:nvSpPr>
            <p:cNvPr id="1423" name="Freeform: Shape 1422">
              <a:extLst>
                <a:ext uri="{FF2B5EF4-FFF2-40B4-BE49-F238E27FC236}">
                  <a16:creationId xmlns:a16="http://schemas.microsoft.com/office/drawing/2014/main" id="{0A27E73D-2596-A9A8-7F42-9C4FFCD3745D}"/>
                </a:ext>
              </a:extLst>
            </p:cNvPr>
            <p:cNvSpPr/>
            <p:nvPr/>
          </p:nvSpPr>
          <p:spPr>
            <a:xfrm>
              <a:off x="4468910" y="6644627"/>
              <a:ext cx="2558" cy="324"/>
            </a:xfrm>
            <a:custGeom>
              <a:avLst/>
              <a:gdLst>
                <a:gd name="connsiteX0" fmla="*/ 0 w 2558"/>
                <a:gd name="connsiteY0" fmla="*/ 324 h 324"/>
                <a:gd name="connsiteX1" fmla="*/ 0 w 2558"/>
                <a:gd name="connsiteY1" fmla="*/ 324 h 324"/>
                <a:gd name="connsiteX2" fmla="*/ 2558 w 2558"/>
                <a:gd name="connsiteY2" fmla="*/ 324 h 324"/>
                <a:gd name="connsiteX3" fmla="*/ 0 w 2558"/>
                <a:gd name="connsiteY3" fmla="*/ 324 h 324"/>
              </a:gdLst>
              <a:ahLst/>
              <a:cxnLst>
                <a:cxn ang="0">
                  <a:pos x="connsiteX0" y="connsiteY0"/>
                </a:cxn>
                <a:cxn ang="0">
                  <a:pos x="connsiteX1" y="connsiteY1"/>
                </a:cxn>
                <a:cxn ang="0">
                  <a:pos x="connsiteX2" y="connsiteY2"/>
                </a:cxn>
                <a:cxn ang="0">
                  <a:pos x="connsiteX3" y="connsiteY3"/>
                </a:cxn>
              </a:cxnLst>
              <a:rect l="l" t="t" r="r" b="b"/>
              <a:pathLst>
                <a:path w="2558" h="324">
                  <a:moveTo>
                    <a:pt x="0" y="324"/>
                  </a:moveTo>
                  <a:lnTo>
                    <a:pt x="0" y="324"/>
                  </a:lnTo>
                  <a:cubicBezTo>
                    <a:pt x="850" y="239"/>
                    <a:pt x="1708" y="239"/>
                    <a:pt x="2558" y="324"/>
                  </a:cubicBezTo>
                  <a:cubicBezTo>
                    <a:pt x="1760" y="-108"/>
                    <a:pt x="798" y="-108"/>
                    <a:pt x="0" y="324"/>
                  </a:cubicBezTo>
                  <a:close/>
                </a:path>
              </a:pathLst>
            </a:custGeom>
            <a:solidFill>
              <a:srgbClr val="FF725E"/>
            </a:solidFill>
            <a:ln w="12783" cap="flat">
              <a:noFill/>
              <a:prstDash val="solid"/>
              <a:miter/>
            </a:ln>
          </p:spPr>
          <p:txBody>
            <a:bodyPr rtlCol="0" anchor="ctr"/>
            <a:lstStyle/>
            <a:p>
              <a:endParaRPr lang="en-US"/>
            </a:p>
          </p:txBody>
        </p:sp>
        <p:sp>
          <p:nvSpPr>
            <p:cNvPr id="1424" name="Freeform: Shape 1423">
              <a:extLst>
                <a:ext uri="{FF2B5EF4-FFF2-40B4-BE49-F238E27FC236}">
                  <a16:creationId xmlns:a16="http://schemas.microsoft.com/office/drawing/2014/main" id="{7C028943-918F-A4A4-41FA-39EECABFA76F}"/>
                </a:ext>
              </a:extLst>
            </p:cNvPr>
            <p:cNvSpPr/>
            <p:nvPr/>
          </p:nvSpPr>
          <p:spPr>
            <a:xfrm>
              <a:off x="4291017" y="6789932"/>
              <a:ext cx="113" cy="56"/>
            </a:xfrm>
            <a:custGeom>
              <a:avLst/>
              <a:gdLst>
                <a:gd name="connsiteX0" fmla="*/ 114 w 113"/>
                <a:gd name="connsiteY0" fmla="*/ 57 h 56"/>
                <a:gd name="connsiteX1" fmla="*/ 114 w 113"/>
                <a:gd name="connsiteY1" fmla="*/ 57 h 56"/>
                <a:gd name="connsiteX2" fmla="*/ 114 w 113"/>
                <a:gd name="connsiteY2" fmla="*/ 57 h 56"/>
              </a:gdLst>
              <a:ahLst/>
              <a:cxnLst>
                <a:cxn ang="0">
                  <a:pos x="connsiteX0" y="connsiteY0"/>
                </a:cxn>
                <a:cxn ang="0">
                  <a:pos x="connsiteX1" y="connsiteY1"/>
                </a:cxn>
                <a:cxn ang="0">
                  <a:pos x="connsiteX2" y="connsiteY2"/>
                </a:cxn>
              </a:cxnLst>
              <a:rect l="l" t="t" r="r" b="b"/>
              <a:pathLst>
                <a:path w="113" h="56">
                  <a:moveTo>
                    <a:pt x="114" y="57"/>
                  </a:moveTo>
                  <a:lnTo>
                    <a:pt x="114" y="57"/>
                  </a:lnTo>
                  <a:cubicBezTo>
                    <a:pt x="114" y="57"/>
                    <a:pt x="-142" y="-71"/>
                    <a:pt x="114" y="57"/>
                  </a:cubicBezTo>
                  <a:close/>
                </a:path>
              </a:pathLst>
            </a:custGeom>
            <a:solidFill>
              <a:srgbClr val="FF725E"/>
            </a:solidFill>
            <a:ln w="12783" cap="flat">
              <a:noFill/>
              <a:prstDash val="solid"/>
              <a:miter/>
            </a:ln>
          </p:spPr>
          <p:txBody>
            <a:bodyPr rtlCol="0" anchor="ctr"/>
            <a:lstStyle/>
            <a:p>
              <a:endParaRPr lang="en-US"/>
            </a:p>
          </p:txBody>
        </p:sp>
        <p:sp>
          <p:nvSpPr>
            <p:cNvPr id="1425" name="Freeform: Shape 1424">
              <a:extLst>
                <a:ext uri="{FF2B5EF4-FFF2-40B4-BE49-F238E27FC236}">
                  <a16:creationId xmlns:a16="http://schemas.microsoft.com/office/drawing/2014/main" id="{4664549E-1CE6-EE64-D2A2-FC037A5C96EA}"/>
                </a:ext>
              </a:extLst>
            </p:cNvPr>
            <p:cNvSpPr/>
            <p:nvPr/>
          </p:nvSpPr>
          <p:spPr>
            <a:xfrm>
              <a:off x="4273097" y="6753665"/>
              <a:ext cx="1151" cy="1023"/>
            </a:xfrm>
            <a:custGeom>
              <a:avLst/>
              <a:gdLst>
                <a:gd name="connsiteX0" fmla="*/ 0 w 1151"/>
                <a:gd name="connsiteY0" fmla="*/ 0 h 1023"/>
                <a:gd name="connsiteX1" fmla="*/ 1151 w 1151"/>
                <a:gd name="connsiteY1" fmla="*/ 1023 h 1023"/>
                <a:gd name="connsiteX2" fmla="*/ 0 w 1151"/>
                <a:gd name="connsiteY2" fmla="*/ 0 h 1023"/>
              </a:gdLst>
              <a:ahLst/>
              <a:cxnLst>
                <a:cxn ang="0">
                  <a:pos x="connsiteX0" y="connsiteY0"/>
                </a:cxn>
                <a:cxn ang="0">
                  <a:pos x="connsiteX1" y="connsiteY1"/>
                </a:cxn>
                <a:cxn ang="0">
                  <a:pos x="connsiteX2" y="connsiteY2"/>
                </a:cxn>
              </a:cxnLst>
              <a:rect l="l" t="t" r="r" b="b"/>
              <a:pathLst>
                <a:path w="1151" h="1023">
                  <a:moveTo>
                    <a:pt x="0" y="0"/>
                  </a:moveTo>
                  <a:lnTo>
                    <a:pt x="1151" y="1023"/>
                  </a:lnTo>
                  <a:cubicBezTo>
                    <a:pt x="861" y="590"/>
                    <a:pt x="464" y="238"/>
                    <a:pt x="0" y="0"/>
                  </a:cubicBezTo>
                  <a:close/>
                </a:path>
              </a:pathLst>
            </a:custGeom>
            <a:solidFill>
              <a:srgbClr val="FF725E"/>
            </a:solidFill>
            <a:ln w="12783" cap="flat">
              <a:noFill/>
              <a:prstDash val="solid"/>
              <a:miter/>
            </a:ln>
          </p:spPr>
          <p:txBody>
            <a:bodyPr rtlCol="0" anchor="ctr"/>
            <a:lstStyle/>
            <a:p>
              <a:endParaRPr lang="en-US"/>
            </a:p>
          </p:txBody>
        </p:sp>
        <p:sp>
          <p:nvSpPr>
            <p:cNvPr id="1426" name="Freeform: Shape 1425">
              <a:extLst>
                <a:ext uri="{FF2B5EF4-FFF2-40B4-BE49-F238E27FC236}">
                  <a16:creationId xmlns:a16="http://schemas.microsoft.com/office/drawing/2014/main" id="{53FC3C40-29F9-6948-06B7-DCC7E8F36BD4}"/>
                </a:ext>
              </a:extLst>
            </p:cNvPr>
            <p:cNvSpPr/>
            <p:nvPr/>
          </p:nvSpPr>
          <p:spPr>
            <a:xfrm>
              <a:off x="4499989" y="6641242"/>
              <a:ext cx="341" cy="12789"/>
            </a:xfrm>
            <a:custGeom>
              <a:avLst/>
              <a:gdLst>
                <a:gd name="connsiteX0" fmla="*/ 0 w 341"/>
                <a:gd name="connsiteY0" fmla="*/ 0 h 12789"/>
                <a:gd name="connsiteX1" fmla="*/ 0 w 341"/>
                <a:gd name="connsiteY1" fmla="*/ 0 h 12789"/>
              </a:gdLst>
              <a:ahLst/>
              <a:cxnLst>
                <a:cxn ang="0">
                  <a:pos x="connsiteX0" y="connsiteY0"/>
                </a:cxn>
                <a:cxn ang="0">
                  <a:pos x="connsiteX1" y="connsiteY1"/>
                </a:cxn>
              </a:cxnLst>
              <a:rect l="l" t="t" r="r" b="b"/>
              <a:pathLst>
                <a:path w="341" h="12789">
                  <a:moveTo>
                    <a:pt x="0" y="0"/>
                  </a:moveTo>
                  <a:cubicBezTo>
                    <a:pt x="767" y="0"/>
                    <a:pt x="0" y="0"/>
                    <a:pt x="0" y="0"/>
                  </a:cubicBezTo>
                  <a:close/>
                </a:path>
              </a:pathLst>
            </a:custGeom>
            <a:solidFill>
              <a:srgbClr val="FF725E"/>
            </a:solidFill>
            <a:ln w="12783" cap="flat">
              <a:noFill/>
              <a:prstDash val="solid"/>
              <a:miter/>
            </a:ln>
          </p:spPr>
          <p:txBody>
            <a:bodyPr rtlCol="0" anchor="ctr"/>
            <a:lstStyle/>
            <a:p>
              <a:endParaRPr lang="en-US"/>
            </a:p>
          </p:txBody>
        </p:sp>
        <p:sp>
          <p:nvSpPr>
            <p:cNvPr id="1427" name="Freeform: Shape 1426">
              <a:extLst>
                <a:ext uri="{FF2B5EF4-FFF2-40B4-BE49-F238E27FC236}">
                  <a16:creationId xmlns:a16="http://schemas.microsoft.com/office/drawing/2014/main" id="{8AFE99F6-6CE1-6D43-61B3-824F91298312}"/>
                </a:ext>
              </a:extLst>
            </p:cNvPr>
            <p:cNvSpPr/>
            <p:nvPr/>
          </p:nvSpPr>
          <p:spPr>
            <a:xfrm>
              <a:off x="4504635" y="6645847"/>
              <a:ext cx="86" cy="767"/>
            </a:xfrm>
            <a:custGeom>
              <a:avLst/>
              <a:gdLst>
                <a:gd name="connsiteX0" fmla="*/ 86 w 86"/>
                <a:gd name="connsiteY0" fmla="*/ 0 h 767"/>
                <a:gd name="connsiteX1" fmla="*/ 86 w 86"/>
                <a:gd name="connsiteY1" fmla="*/ 767 h 767"/>
                <a:gd name="connsiteX2" fmla="*/ 86 w 86"/>
                <a:gd name="connsiteY2" fmla="*/ 0 h 767"/>
              </a:gdLst>
              <a:ahLst/>
              <a:cxnLst>
                <a:cxn ang="0">
                  <a:pos x="connsiteX0" y="connsiteY0"/>
                </a:cxn>
                <a:cxn ang="0">
                  <a:pos x="connsiteX1" y="connsiteY1"/>
                </a:cxn>
                <a:cxn ang="0">
                  <a:pos x="connsiteX2" y="connsiteY2"/>
                </a:cxn>
              </a:cxnLst>
              <a:rect l="l" t="t" r="r" b="b"/>
              <a:pathLst>
                <a:path w="86" h="767">
                  <a:moveTo>
                    <a:pt x="86" y="0"/>
                  </a:moveTo>
                  <a:cubicBezTo>
                    <a:pt x="-29" y="243"/>
                    <a:pt x="-29" y="525"/>
                    <a:pt x="86" y="767"/>
                  </a:cubicBezTo>
                  <a:cubicBezTo>
                    <a:pt x="15" y="517"/>
                    <a:pt x="15" y="251"/>
                    <a:pt x="86" y="0"/>
                  </a:cubicBezTo>
                  <a:close/>
                </a:path>
              </a:pathLst>
            </a:custGeom>
            <a:solidFill>
              <a:srgbClr val="FF725E"/>
            </a:solidFill>
            <a:ln w="12783" cap="flat">
              <a:noFill/>
              <a:prstDash val="solid"/>
              <a:miter/>
            </a:ln>
          </p:spPr>
          <p:txBody>
            <a:bodyPr rtlCol="0" anchor="ctr"/>
            <a:lstStyle/>
            <a:p>
              <a:endParaRPr lang="en-US"/>
            </a:p>
          </p:txBody>
        </p:sp>
        <p:sp>
          <p:nvSpPr>
            <p:cNvPr id="1428" name="Freeform: Shape 1427">
              <a:extLst>
                <a:ext uri="{FF2B5EF4-FFF2-40B4-BE49-F238E27FC236}">
                  <a16:creationId xmlns:a16="http://schemas.microsoft.com/office/drawing/2014/main" id="{2AC1F3A4-4809-A850-442C-7992632D030D}"/>
                </a:ext>
              </a:extLst>
            </p:cNvPr>
            <p:cNvSpPr/>
            <p:nvPr/>
          </p:nvSpPr>
          <p:spPr>
            <a:xfrm>
              <a:off x="4461364" y="6654288"/>
              <a:ext cx="56" cy="113"/>
            </a:xfrm>
            <a:custGeom>
              <a:avLst/>
              <a:gdLst>
                <a:gd name="connsiteX0" fmla="*/ 0 w 56"/>
                <a:gd name="connsiteY0" fmla="*/ 0 h 113"/>
                <a:gd name="connsiteX1" fmla="*/ 0 w 56"/>
                <a:gd name="connsiteY1" fmla="*/ 0 h 113"/>
                <a:gd name="connsiteX2" fmla="*/ 0 w 56"/>
                <a:gd name="connsiteY2" fmla="*/ 0 h 113"/>
              </a:gdLst>
              <a:ahLst/>
              <a:cxnLst>
                <a:cxn ang="0">
                  <a:pos x="connsiteX0" y="connsiteY0"/>
                </a:cxn>
                <a:cxn ang="0">
                  <a:pos x="connsiteX1" y="connsiteY1"/>
                </a:cxn>
                <a:cxn ang="0">
                  <a:pos x="connsiteX2" y="connsiteY2"/>
                </a:cxn>
              </a:cxnLst>
              <a:rect l="l" t="t" r="r" b="b"/>
              <a:pathLst>
                <a:path w="56" h="113">
                  <a:moveTo>
                    <a:pt x="0" y="0"/>
                  </a:moveTo>
                  <a:lnTo>
                    <a:pt x="0" y="0"/>
                  </a:lnTo>
                  <a:cubicBezTo>
                    <a:pt x="0" y="0"/>
                    <a:pt x="128" y="256"/>
                    <a:pt x="0" y="0"/>
                  </a:cubicBezTo>
                  <a:close/>
                </a:path>
              </a:pathLst>
            </a:custGeom>
            <a:solidFill>
              <a:srgbClr val="FF725E"/>
            </a:solidFill>
            <a:ln w="12783" cap="flat">
              <a:noFill/>
              <a:prstDash val="solid"/>
              <a:miter/>
            </a:ln>
          </p:spPr>
          <p:txBody>
            <a:bodyPr rtlCol="0" anchor="ctr"/>
            <a:lstStyle/>
            <a:p>
              <a:endParaRPr lang="en-US"/>
            </a:p>
          </p:txBody>
        </p:sp>
        <p:sp>
          <p:nvSpPr>
            <p:cNvPr id="1429" name="Freeform: Shape 1428">
              <a:extLst>
                <a:ext uri="{FF2B5EF4-FFF2-40B4-BE49-F238E27FC236}">
                  <a16:creationId xmlns:a16="http://schemas.microsoft.com/office/drawing/2014/main" id="{E8AD24E6-DF8D-A832-F722-861BFE71C18E}"/>
                </a:ext>
              </a:extLst>
            </p:cNvPr>
            <p:cNvSpPr/>
            <p:nvPr/>
          </p:nvSpPr>
          <p:spPr>
            <a:xfrm>
              <a:off x="4500117" y="6641754"/>
              <a:ext cx="1151" cy="12789"/>
            </a:xfrm>
            <a:custGeom>
              <a:avLst/>
              <a:gdLst>
                <a:gd name="connsiteX0" fmla="*/ 1151 w 1151"/>
                <a:gd name="connsiteY0" fmla="*/ 0 h 12789"/>
                <a:gd name="connsiteX1" fmla="*/ 0 w 1151"/>
                <a:gd name="connsiteY1" fmla="*/ 0 h 12789"/>
              </a:gdLst>
              <a:ahLst/>
              <a:cxnLst>
                <a:cxn ang="0">
                  <a:pos x="connsiteX0" y="connsiteY0"/>
                </a:cxn>
                <a:cxn ang="0">
                  <a:pos x="connsiteX1" y="connsiteY1"/>
                </a:cxn>
              </a:cxnLst>
              <a:rect l="l" t="t" r="r" b="b"/>
              <a:pathLst>
                <a:path w="1151" h="12789">
                  <a:moveTo>
                    <a:pt x="1151" y="0"/>
                  </a:moveTo>
                  <a:lnTo>
                    <a:pt x="0" y="0"/>
                  </a:lnTo>
                  <a:close/>
                </a:path>
              </a:pathLst>
            </a:custGeom>
            <a:solidFill>
              <a:srgbClr val="FF725E"/>
            </a:solidFill>
            <a:ln w="12783" cap="flat">
              <a:noFill/>
              <a:prstDash val="solid"/>
              <a:miter/>
            </a:ln>
          </p:spPr>
          <p:txBody>
            <a:bodyPr rtlCol="0" anchor="ctr"/>
            <a:lstStyle/>
            <a:p>
              <a:endParaRPr lang="en-US"/>
            </a:p>
          </p:txBody>
        </p:sp>
        <p:sp>
          <p:nvSpPr>
            <p:cNvPr id="1430" name="Freeform: Shape 1429">
              <a:extLst>
                <a:ext uri="{FF2B5EF4-FFF2-40B4-BE49-F238E27FC236}">
                  <a16:creationId xmlns:a16="http://schemas.microsoft.com/office/drawing/2014/main" id="{65E1070B-C43E-0F6E-A11D-A2B52C464C6E}"/>
                </a:ext>
              </a:extLst>
            </p:cNvPr>
            <p:cNvSpPr/>
            <p:nvPr/>
          </p:nvSpPr>
          <p:spPr>
            <a:xfrm>
              <a:off x="4501013" y="6641001"/>
              <a:ext cx="1023" cy="113"/>
            </a:xfrm>
            <a:custGeom>
              <a:avLst/>
              <a:gdLst>
                <a:gd name="connsiteX0" fmla="*/ 0 w 1023"/>
                <a:gd name="connsiteY0" fmla="*/ 114 h 113"/>
                <a:gd name="connsiteX1" fmla="*/ 1023 w 1023"/>
                <a:gd name="connsiteY1" fmla="*/ 114 h 113"/>
                <a:gd name="connsiteX2" fmla="*/ 0 w 1023"/>
                <a:gd name="connsiteY2" fmla="*/ 114 h 113"/>
              </a:gdLst>
              <a:ahLst/>
              <a:cxnLst>
                <a:cxn ang="0">
                  <a:pos x="connsiteX0" y="connsiteY0"/>
                </a:cxn>
                <a:cxn ang="0">
                  <a:pos x="connsiteX1" y="connsiteY1"/>
                </a:cxn>
                <a:cxn ang="0">
                  <a:pos x="connsiteX2" y="connsiteY2"/>
                </a:cxn>
              </a:cxnLst>
              <a:rect l="l" t="t" r="r" b="b"/>
              <a:pathLst>
                <a:path w="1023" h="113">
                  <a:moveTo>
                    <a:pt x="0" y="114"/>
                  </a:moveTo>
                  <a:lnTo>
                    <a:pt x="1023" y="114"/>
                  </a:lnTo>
                  <a:cubicBezTo>
                    <a:pt x="1023" y="114"/>
                    <a:pt x="1023" y="-142"/>
                    <a:pt x="0" y="114"/>
                  </a:cubicBezTo>
                  <a:close/>
                </a:path>
              </a:pathLst>
            </a:custGeom>
            <a:solidFill>
              <a:srgbClr val="FF725E"/>
            </a:solidFill>
            <a:ln w="12783" cap="flat">
              <a:noFill/>
              <a:prstDash val="solid"/>
              <a:miter/>
            </a:ln>
          </p:spPr>
          <p:txBody>
            <a:bodyPr rtlCol="0" anchor="ctr"/>
            <a:lstStyle/>
            <a:p>
              <a:endParaRPr lang="en-US"/>
            </a:p>
          </p:txBody>
        </p:sp>
        <p:sp>
          <p:nvSpPr>
            <p:cNvPr id="1431" name="Freeform: Shape 1430">
              <a:extLst>
                <a:ext uri="{FF2B5EF4-FFF2-40B4-BE49-F238E27FC236}">
                  <a16:creationId xmlns:a16="http://schemas.microsoft.com/office/drawing/2014/main" id="{E39DE4E9-C96E-E4DF-35E6-DFA688C878CA}"/>
                </a:ext>
              </a:extLst>
            </p:cNvPr>
            <p:cNvSpPr/>
            <p:nvPr/>
          </p:nvSpPr>
          <p:spPr>
            <a:xfrm>
              <a:off x="4498710" y="6641498"/>
              <a:ext cx="1407" cy="12789"/>
            </a:xfrm>
            <a:custGeom>
              <a:avLst/>
              <a:gdLst>
                <a:gd name="connsiteX0" fmla="*/ 0 w 1407"/>
                <a:gd name="connsiteY0" fmla="*/ 0 h 12789"/>
                <a:gd name="connsiteX1" fmla="*/ 1407 w 1407"/>
                <a:gd name="connsiteY1" fmla="*/ 0 h 12789"/>
                <a:gd name="connsiteX2" fmla="*/ 1407 w 1407"/>
                <a:gd name="connsiteY2" fmla="*/ 0 h 12789"/>
              </a:gdLst>
              <a:ahLst/>
              <a:cxnLst>
                <a:cxn ang="0">
                  <a:pos x="connsiteX0" y="connsiteY0"/>
                </a:cxn>
                <a:cxn ang="0">
                  <a:pos x="connsiteX1" y="connsiteY1"/>
                </a:cxn>
                <a:cxn ang="0">
                  <a:pos x="connsiteX2" y="connsiteY2"/>
                </a:cxn>
              </a:cxnLst>
              <a:rect l="l" t="t" r="r" b="b"/>
              <a:pathLst>
                <a:path w="1407" h="12789">
                  <a:moveTo>
                    <a:pt x="0" y="0"/>
                  </a:moveTo>
                  <a:lnTo>
                    <a:pt x="1407" y="0"/>
                  </a:lnTo>
                  <a:cubicBezTo>
                    <a:pt x="1407" y="0"/>
                    <a:pt x="1407" y="0"/>
                    <a:pt x="1407" y="0"/>
                  </a:cubicBezTo>
                  <a:close/>
                </a:path>
              </a:pathLst>
            </a:custGeom>
            <a:solidFill>
              <a:srgbClr val="FF725E"/>
            </a:solidFill>
            <a:ln w="12783" cap="flat">
              <a:noFill/>
              <a:prstDash val="solid"/>
              <a:miter/>
            </a:ln>
          </p:spPr>
          <p:txBody>
            <a:bodyPr rtlCol="0" anchor="ctr"/>
            <a:lstStyle/>
            <a:p>
              <a:endParaRPr lang="en-US"/>
            </a:p>
          </p:txBody>
        </p:sp>
        <p:sp>
          <p:nvSpPr>
            <p:cNvPr id="1432" name="Freeform: Shape 1431">
              <a:extLst>
                <a:ext uri="{FF2B5EF4-FFF2-40B4-BE49-F238E27FC236}">
                  <a16:creationId xmlns:a16="http://schemas.microsoft.com/office/drawing/2014/main" id="{034C7EEF-6965-9364-1840-5B02EB347365}"/>
                </a:ext>
              </a:extLst>
            </p:cNvPr>
            <p:cNvSpPr/>
            <p:nvPr/>
          </p:nvSpPr>
          <p:spPr>
            <a:xfrm>
              <a:off x="4344721" y="6824138"/>
              <a:ext cx="242" cy="1305"/>
            </a:xfrm>
            <a:custGeom>
              <a:avLst/>
              <a:gdLst>
                <a:gd name="connsiteX0" fmla="*/ 0 w 242"/>
                <a:gd name="connsiteY0" fmla="*/ 0 h 1305"/>
                <a:gd name="connsiteX1" fmla="*/ 0 w 242"/>
                <a:gd name="connsiteY1" fmla="*/ 0 h 1305"/>
                <a:gd name="connsiteX2" fmla="*/ 0 w 242"/>
                <a:gd name="connsiteY2" fmla="*/ 0 h 1305"/>
              </a:gdLst>
              <a:ahLst/>
              <a:cxnLst>
                <a:cxn ang="0">
                  <a:pos x="connsiteX0" y="connsiteY0"/>
                </a:cxn>
                <a:cxn ang="0">
                  <a:pos x="connsiteX1" y="connsiteY1"/>
                </a:cxn>
                <a:cxn ang="0">
                  <a:pos x="connsiteX2" y="connsiteY2"/>
                </a:cxn>
              </a:cxnLst>
              <a:rect l="l" t="t" r="r" b="b"/>
              <a:pathLst>
                <a:path w="242" h="1305">
                  <a:moveTo>
                    <a:pt x="0" y="0"/>
                  </a:moveTo>
                  <a:lnTo>
                    <a:pt x="0" y="0"/>
                  </a:lnTo>
                  <a:cubicBezTo>
                    <a:pt x="384" y="2046"/>
                    <a:pt x="256" y="1407"/>
                    <a:pt x="0" y="0"/>
                  </a:cubicBezTo>
                  <a:close/>
                </a:path>
              </a:pathLst>
            </a:custGeom>
            <a:solidFill>
              <a:srgbClr val="FF725E"/>
            </a:solidFill>
            <a:ln w="12783" cap="flat">
              <a:noFill/>
              <a:prstDash val="solid"/>
              <a:miter/>
            </a:ln>
          </p:spPr>
          <p:txBody>
            <a:bodyPr rtlCol="0" anchor="ctr"/>
            <a:lstStyle/>
            <a:p>
              <a:endParaRPr lang="en-US"/>
            </a:p>
          </p:txBody>
        </p:sp>
        <p:sp>
          <p:nvSpPr>
            <p:cNvPr id="1433" name="Freeform: Shape 1432">
              <a:extLst>
                <a:ext uri="{FF2B5EF4-FFF2-40B4-BE49-F238E27FC236}">
                  <a16:creationId xmlns:a16="http://schemas.microsoft.com/office/drawing/2014/main" id="{B41473FF-264F-F2E4-F057-2CB790A5F245}"/>
                </a:ext>
              </a:extLst>
            </p:cNvPr>
            <p:cNvSpPr/>
            <p:nvPr/>
          </p:nvSpPr>
          <p:spPr>
            <a:xfrm>
              <a:off x="4396903" y="6667462"/>
              <a:ext cx="128" cy="127"/>
            </a:xfrm>
            <a:custGeom>
              <a:avLst/>
              <a:gdLst>
                <a:gd name="connsiteX0" fmla="*/ 128 w 128"/>
                <a:gd name="connsiteY0" fmla="*/ 128 h 127"/>
                <a:gd name="connsiteX1" fmla="*/ 128 w 128"/>
                <a:gd name="connsiteY1" fmla="*/ 0 h 127"/>
                <a:gd name="connsiteX2" fmla="*/ 0 w 128"/>
                <a:gd name="connsiteY2" fmla="*/ 0 h 127"/>
                <a:gd name="connsiteX3" fmla="*/ 128 w 128"/>
                <a:gd name="connsiteY3" fmla="*/ 128 h 127"/>
              </a:gdLst>
              <a:ahLst/>
              <a:cxnLst>
                <a:cxn ang="0">
                  <a:pos x="connsiteX0" y="connsiteY0"/>
                </a:cxn>
                <a:cxn ang="0">
                  <a:pos x="connsiteX1" y="connsiteY1"/>
                </a:cxn>
                <a:cxn ang="0">
                  <a:pos x="connsiteX2" y="connsiteY2"/>
                </a:cxn>
                <a:cxn ang="0">
                  <a:pos x="connsiteX3" y="connsiteY3"/>
                </a:cxn>
              </a:cxnLst>
              <a:rect l="l" t="t" r="r" b="b"/>
              <a:pathLst>
                <a:path w="128" h="127">
                  <a:moveTo>
                    <a:pt x="128" y="128"/>
                  </a:moveTo>
                  <a:lnTo>
                    <a:pt x="128" y="0"/>
                  </a:lnTo>
                  <a:lnTo>
                    <a:pt x="0" y="0"/>
                  </a:lnTo>
                  <a:lnTo>
                    <a:pt x="128" y="128"/>
                  </a:lnTo>
                  <a:close/>
                </a:path>
              </a:pathLst>
            </a:custGeom>
            <a:solidFill>
              <a:srgbClr val="FF725E"/>
            </a:solidFill>
            <a:ln w="12783" cap="flat">
              <a:noFill/>
              <a:prstDash val="solid"/>
              <a:miter/>
            </a:ln>
          </p:spPr>
          <p:txBody>
            <a:bodyPr rtlCol="0" anchor="ctr"/>
            <a:lstStyle/>
            <a:p>
              <a:endParaRPr lang="en-US"/>
            </a:p>
          </p:txBody>
        </p:sp>
        <p:sp>
          <p:nvSpPr>
            <p:cNvPr id="1434" name="Freeform: Shape 1433">
              <a:extLst>
                <a:ext uri="{FF2B5EF4-FFF2-40B4-BE49-F238E27FC236}">
                  <a16:creationId xmlns:a16="http://schemas.microsoft.com/office/drawing/2014/main" id="{B831990F-6C58-7FCC-0684-57014B8EBA98}"/>
                </a:ext>
              </a:extLst>
            </p:cNvPr>
            <p:cNvSpPr/>
            <p:nvPr/>
          </p:nvSpPr>
          <p:spPr>
            <a:xfrm>
              <a:off x="4393961" y="6663753"/>
              <a:ext cx="2941" cy="5243"/>
            </a:xfrm>
            <a:custGeom>
              <a:avLst/>
              <a:gdLst>
                <a:gd name="connsiteX0" fmla="*/ 0 w 2941"/>
                <a:gd name="connsiteY0" fmla="*/ 5244 h 5243"/>
                <a:gd name="connsiteX1" fmla="*/ 2942 w 2941"/>
                <a:gd name="connsiteY1" fmla="*/ 3709 h 5243"/>
                <a:gd name="connsiteX2" fmla="*/ 1535 w 2941"/>
                <a:gd name="connsiteY2" fmla="*/ 0 h 5243"/>
              </a:gdLst>
              <a:ahLst/>
              <a:cxnLst>
                <a:cxn ang="0">
                  <a:pos x="connsiteX0" y="connsiteY0"/>
                </a:cxn>
                <a:cxn ang="0">
                  <a:pos x="connsiteX1" y="connsiteY1"/>
                </a:cxn>
                <a:cxn ang="0">
                  <a:pos x="connsiteX2" y="connsiteY2"/>
                </a:cxn>
              </a:cxnLst>
              <a:rect l="l" t="t" r="r" b="b"/>
              <a:pathLst>
                <a:path w="2941" h="5243">
                  <a:moveTo>
                    <a:pt x="0" y="5244"/>
                  </a:moveTo>
                  <a:cubicBezTo>
                    <a:pt x="1151" y="3325"/>
                    <a:pt x="1919" y="3453"/>
                    <a:pt x="2942" y="3709"/>
                  </a:cubicBezTo>
                  <a:lnTo>
                    <a:pt x="1535" y="0"/>
                  </a:lnTo>
                  <a:close/>
                </a:path>
              </a:pathLst>
            </a:custGeom>
            <a:solidFill>
              <a:srgbClr val="FF725E"/>
            </a:solidFill>
            <a:ln w="12783" cap="flat">
              <a:noFill/>
              <a:prstDash val="solid"/>
              <a:miter/>
            </a:ln>
          </p:spPr>
          <p:txBody>
            <a:bodyPr rtlCol="0" anchor="ctr"/>
            <a:lstStyle/>
            <a:p>
              <a:endParaRPr lang="en-US"/>
            </a:p>
          </p:txBody>
        </p:sp>
        <p:sp>
          <p:nvSpPr>
            <p:cNvPr id="1435" name="Freeform: Shape 1434">
              <a:extLst>
                <a:ext uri="{FF2B5EF4-FFF2-40B4-BE49-F238E27FC236}">
                  <a16:creationId xmlns:a16="http://schemas.microsoft.com/office/drawing/2014/main" id="{D3FD49B4-3282-3E91-5DB4-FBD6DB2AAFD7}"/>
                </a:ext>
              </a:extLst>
            </p:cNvPr>
            <p:cNvSpPr/>
            <p:nvPr/>
          </p:nvSpPr>
          <p:spPr>
            <a:xfrm>
              <a:off x="4264528" y="6639452"/>
              <a:ext cx="249146" cy="203231"/>
            </a:xfrm>
            <a:custGeom>
              <a:avLst/>
              <a:gdLst>
                <a:gd name="connsiteX0" fmla="*/ 85692 w 249146"/>
                <a:gd name="connsiteY0" fmla="*/ 97331 h 203231"/>
                <a:gd name="connsiteX1" fmla="*/ 86971 w 249146"/>
                <a:gd name="connsiteY1" fmla="*/ 95285 h 203231"/>
                <a:gd name="connsiteX2" fmla="*/ 89913 w 249146"/>
                <a:gd name="connsiteY2" fmla="*/ 97715 h 203231"/>
                <a:gd name="connsiteX3" fmla="*/ 85436 w 249146"/>
                <a:gd name="connsiteY3" fmla="*/ 89018 h 203231"/>
                <a:gd name="connsiteX4" fmla="*/ 86332 w 249146"/>
                <a:gd name="connsiteY4" fmla="*/ 87611 h 203231"/>
                <a:gd name="connsiteX5" fmla="*/ 86332 w 249146"/>
                <a:gd name="connsiteY5" fmla="*/ 88378 h 203231"/>
                <a:gd name="connsiteX6" fmla="*/ 83902 w 249146"/>
                <a:gd name="connsiteY6" fmla="*/ 82751 h 203231"/>
                <a:gd name="connsiteX7" fmla="*/ 85436 w 249146"/>
                <a:gd name="connsiteY7" fmla="*/ 81471 h 203231"/>
                <a:gd name="connsiteX8" fmla="*/ 84413 w 249146"/>
                <a:gd name="connsiteY8" fmla="*/ 78786 h 203231"/>
                <a:gd name="connsiteX9" fmla="*/ 85181 w 249146"/>
                <a:gd name="connsiteY9" fmla="*/ 78786 h 203231"/>
                <a:gd name="connsiteX10" fmla="*/ 85181 w 249146"/>
                <a:gd name="connsiteY10" fmla="*/ 74565 h 203231"/>
                <a:gd name="connsiteX11" fmla="*/ 85181 w 249146"/>
                <a:gd name="connsiteY11" fmla="*/ 74565 h 203231"/>
                <a:gd name="connsiteX12" fmla="*/ 83006 w 249146"/>
                <a:gd name="connsiteY12" fmla="*/ 71879 h 203231"/>
                <a:gd name="connsiteX13" fmla="*/ 84030 w 249146"/>
                <a:gd name="connsiteY13" fmla="*/ 71879 h 203231"/>
                <a:gd name="connsiteX14" fmla="*/ 83007 w 249146"/>
                <a:gd name="connsiteY14" fmla="*/ 69449 h 203231"/>
                <a:gd name="connsiteX15" fmla="*/ 85053 w 249146"/>
                <a:gd name="connsiteY15" fmla="*/ 72135 h 203231"/>
                <a:gd name="connsiteX16" fmla="*/ 86588 w 249146"/>
                <a:gd name="connsiteY16" fmla="*/ 65484 h 203231"/>
                <a:gd name="connsiteX17" fmla="*/ 86588 w 249146"/>
                <a:gd name="connsiteY17" fmla="*/ 67658 h 203231"/>
                <a:gd name="connsiteX18" fmla="*/ 89657 w 249146"/>
                <a:gd name="connsiteY18" fmla="*/ 62159 h 203231"/>
                <a:gd name="connsiteX19" fmla="*/ 84797 w 249146"/>
                <a:gd name="connsiteY19" fmla="*/ 64461 h 203231"/>
                <a:gd name="connsiteX20" fmla="*/ 84797 w 249146"/>
                <a:gd name="connsiteY20" fmla="*/ 61391 h 203231"/>
                <a:gd name="connsiteX21" fmla="*/ 85820 w 249146"/>
                <a:gd name="connsiteY21" fmla="*/ 58450 h 203231"/>
                <a:gd name="connsiteX22" fmla="*/ 87866 w 249146"/>
                <a:gd name="connsiteY22" fmla="*/ 58450 h 203231"/>
                <a:gd name="connsiteX23" fmla="*/ 85436 w 249146"/>
                <a:gd name="connsiteY23" fmla="*/ 55636 h 203231"/>
                <a:gd name="connsiteX24" fmla="*/ 88506 w 249146"/>
                <a:gd name="connsiteY24" fmla="*/ 52822 h 203231"/>
                <a:gd name="connsiteX25" fmla="*/ 85692 w 249146"/>
                <a:gd name="connsiteY25" fmla="*/ 51160 h 203231"/>
                <a:gd name="connsiteX26" fmla="*/ 84669 w 249146"/>
                <a:gd name="connsiteY26" fmla="*/ 43358 h 203231"/>
                <a:gd name="connsiteX27" fmla="*/ 86460 w 249146"/>
                <a:gd name="connsiteY27" fmla="*/ 43358 h 203231"/>
                <a:gd name="connsiteX28" fmla="*/ 84925 w 249146"/>
                <a:gd name="connsiteY28" fmla="*/ 41567 h 203231"/>
                <a:gd name="connsiteX29" fmla="*/ 85692 w 249146"/>
                <a:gd name="connsiteY29" fmla="*/ 41567 h 203231"/>
                <a:gd name="connsiteX30" fmla="*/ 83134 w 249146"/>
                <a:gd name="connsiteY30" fmla="*/ 39137 h 203231"/>
                <a:gd name="connsiteX31" fmla="*/ 83902 w 249146"/>
                <a:gd name="connsiteY31" fmla="*/ 34533 h 203231"/>
                <a:gd name="connsiteX32" fmla="*/ 85948 w 249146"/>
                <a:gd name="connsiteY32" fmla="*/ 35684 h 203231"/>
                <a:gd name="connsiteX33" fmla="*/ 84030 w 249146"/>
                <a:gd name="connsiteY33" fmla="*/ 31975 h 203231"/>
                <a:gd name="connsiteX34" fmla="*/ 84030 w 249146"/>
                <a:gd name="connsiteY34" fmla="*/ 30568 h 203231"/>
                <a:gd name="connsiteX35" fmla="*/ 86588 w 249146"/>
                <a:gd name="connsiteY35" fmla="*/ 31591 h 203231"/>
                <a:gd name="connsiteX36" fmla="*/ 86588 w 249146"/>
                <a:gd name="connsiteY36" fmla="*/ 26859 h 203231"/>
                <a:gd name="connsiteX37" fmla="*/ 84158 w 249146"/>
                <a:gd name="connsiteY37" fmla="*/ 25452 h 203231"/>
                <a:gd name="connsiteX38" fmla="*/ 87739 w 249146"/>
                <a:gd name="connsiteY38" fmla="*/ 23917 h 203231"/>
                <a:gd name="connsiteX39" fmla="*/ 87739 w 249146"/>
                <a:gd name="connsiteY39" fmla="*/ 25836 h 203231"/>
                <a:gd name="connsiteX40" fmla="*/ 87739 w 249146"/>
                <a:gd name="connsiteY40" fmla="*/ 25836 h 203231"/>
                <a:gd name="connsiteX41" fmla="*/ 87739 w 249146"/>
                <a:gd name="connsiteY41" fmla="*/ 28777 h 203231"/>
                <a:gd name="connsiteX42" fmla="*/ 86332 w 249146"/>
                <a:gd name="connsiteY42" fmla="*/ 27626 h 203231"/>
                <a:gd name="connsiteX43" fmla="*/ 86332 w 249146"/>
                <a:gd name="connsiteY43" fmla="*/ 31335 h 203231"/>
                <a:gd name="connsiteX44" fmla="*/ 86332 w 249146"/>
                <a:gd name="connsiteY44" fmla="*/ 31335 h 203231"/>
                <a:gd name="connsiteX45" fmla="*/ 86332 w 249146"/>
                <a:gd name="connsiteY45" fmla="*/ 32103 h 203231"/>
                <a:gd name="connsiteX46" fmla="*/ 86332 w 249146"/>
                <a:gd name="connsiteY46" fmla="*/ 31335 h 203231"/>
                <a:gd name="connsiteX47" fmla="*/ 87483 w 249146"/>
                <a:gd name="connsiteY47" fmla="*/ 33382 h 203231"/>
                <a:gd name="connsiteX48" fmla="*/ 87483 w 249146"/>
                <a:gd name="connsiteY48" fmla="*/ 31975 h 203231"/>
                <a:gd name="connsiteX49" fmla="*/ 91320 w 249146"/>
                <a:gd name="connsiteY49" fmla="*/ 32870 h 203231"/>
                <a:gd name="connsiteX50" fmla="*/ 101679 w 249146"/>
                <a:gd name="connsiteY50" fmla="*/ 25196 h 203231"/>
                <a:gd name="connsiteX51" fmla="*/ 101680 w 249146"/>
                <a:gd name="connsiteY51" fmla="*/ 29800 h 203231"/>
                <a:gd name="connsiteX52" fmla="*/ 95157 w 249146"/>
                <a:gd name="connsiteY52" fmla="*/ 31079 h 203231"/>
                <a:gd name="connsiteX53" fmla="*/ 95924 w 249146"/>
                <a:gd name="connsiteY53" fmla="*/ 32358 h 203231"/>
                <a:gd name="connsiteX54" fmla="*/ 100529 w 249146"/>
                <a:gd name="connsiteY54" fmla="*/ 30056 h 203231"/>
                <a:gd name="connsiteX55" fmla="*/ 102959 w 249146"/>
                <a:gd name="connsiteY55" fmla="*/ 31591 h 203231"/>
                <a:gd name="connsiteX56" fmla="*/ 107947 w 249146"/>
                <a:gd name="connsiteY56" fmla="*/ 28010 h 203231"/>
                <a:gd name="connsiteX57" fmla="*/ 105516 w 249146"/>
                <a:gd name="connsiteY57" fmla="*/ 30184 h 203231"/>
                <a:gd name="connsiteX58" fmla="*/ 111144 w 249146"/>
                <a:gd name="connsiteY58" fmla="*/ 27882 h 203231"/>
                <a:gd name="connsiteX59" fmla="*/ 110121 w 249146"/>
                <a:gd name="connsiteY59" fmla="*/ 27882 h 203231"/>
                <a:gd name="connsiteX60" fmla="*/ 113958 w 249146"/>
                <a:gd name="connsiteY60" fmla="*/ 27882 h 203231"/>
                <a:gd name="connsiteX61" fmla="*/ 113958 w 249146"/>
                <a:gd name="connsiteY61" fmla="*/ 27882 h 203231"/>
                <a:gd name="connsiteX62" fmla="*/ 125725 w 249146"/>
                <a:gd name="connsiteY62" fmla="*/ 23917 h 203231"/>
                <a:gd name="connsiteX63" fmla="*/ 125725 w 249146"/>
                <a:gd name="connsiteY63" fmla="*/ 27626 h 203231"/>
                <a:gd name="connsiteX64" fmla="*/ 131480 w 249146"/>
                <a:gd name="connsiteY64" fmla="*/ 18034 h 203231"/>
                <a:gd name="connsiteX65" fmla="*/ 131480 w 249146"/>
                <a:gd name="connsiteY65" fmla="*/ 27114 h 203231"/>
                <a:gd name="connsiteX66" fmla="*/ 135445 w 249146"/>
                <a:gd name="connsiteY66" fmla="*/ 27114 h 203231"/>
                <a:gd name="connsiteX67" fmla="*/ 134294 w 249146"/>
                <a:gd name="connsiteY67" fmla="*/ 23789 h 203231"/>
                <a:gd name="connsiteX68" fmla="*/ 139154 w 249146"/>
                <a:gd name="connsiteY68" fmla="*/ 26731 h 203231"/>
                <a:gd name="connsiteX69" fmla="*/ 140305 w 249146"/>
                <a:gd name="connsiteY69" fmla="*/ 22638 h 203231"/>
                <a:gd name="connsiteX70" fmla="*/ 140305 w 249146"/>
                <a:gd name="connsiteY70" fmla="*/ 26603 h 203231"/>
                <a:gd name="connsiteX71" fmla="*/ 143502 w 249146"/>
                <a:gd name="connsiteY71" fmla="*/ 22638 h 203231"/>
                <a:gd name="connsiteX72" fmla="*/ 144653 w 249146"/>
                <a:gd name="connsiteY72" fmla="*/ 26603 h 203231"/>
                <a:gd name="connsiteX73" fmla="*/ 148746 w 249146"/>
                <a:gd name="connsiteY73" fmla="*/ 25836 h 203231"/>
                <a:gd name="connsiteX74" fmla="*/ 147084 w 249146"/>
                <a:gd name="connsiteY74" fmla="*/ 25196 h 203231"/>
                <a:gd name="connsiteX75" fmla="*/ 154630 w 249146"/>
                <a:gd name="connsiteY75" fmla="*/ 19568 h 203231"/>
                <a:gd name="connsiteX76" fmla="*/ 156037 w 249146"/>
                <a:gd name="connsiteY76" fmla="*/ 24301 h 203231"/>
                <a:gd name="connsiteX77" fmla="*/ 162687 w 249146"/>
                <a:gd name="connsiteY77" fmla="*/ 13429 h 203231"/>
                <a:gd name="connsiteX78" fmla="*/ 163455 w 249146"/>
                <a:gd name="connsiteY78" fmla="*/ 14453 h 203231"/>
                <a:gd name="connsiteX79" fmla="*/ 166141 w 249146"/>
                <a:gd name="connsiteY79" fmla="*/ 12918 h 203231"/>
                <a:gd name="connsiteX80" fmla="*/ 158083 w 249146"/>
                <a:gd name="connsiteY80" fmla="*/ 24557 h 203231"/>
                <a:gd name="connsiteX81" fmla="*/ 161024 w 249146"/>
                <a:gd name="connsiteY81" fmla="*/ 25324 h 203231"/>
                <a:gd name="connsiteX82" fmla="*/ 159234 w 249146"/>
                <a:gd name="connsiteY82" fmla="*/ 27114 h 203231"/>
                <a:gd name="connsiteX83" fmla="*/ 164606 w 249146"/>
                <a:gd name="connsiteY83" fmla="*/ 27114 h 203231"/>
                <a:gd name="connsiteX84" fmla="*/ 168059 w 249146"/>
                <a:gd name="connsiteY84" fmla="*/ 22894 h 203231"/>
                <a:gd name="connsiteX85" fmla="*/ 162560 w 249146"/>
                <a:gd name="connsiteY85" fmla="*/ 25708 h 203231"/>
                <a:gd name="connsiteX86" fmla="*/ 169082 w 249146"/>
                <a:gd name="connsiteY86" fmla="*/ 19313 h 203231"/>
                <a:gd name="connsiteX87" fmla="*/ 169082 w 249146"/>
                <a:gd name="connsiteY87" fmla="*/ 23789 h 203231"/>
                <a:gd name="connsiteX88" fmla="*/ 172919 w 249146"/>
                <a:gd name="connsiteY88" fmla="*/ 22510 h 203231"/>
                <a:gd name="connsiteX89" fmla="*/ 171512 w 249146"/>
                <a:gd name="connsiteY89" fmla="*/ 23789 h 203231"/>
                <a:gd name="connsiteX90" fmla="*/ 177396 w 249146"/>
                <a:gd name="connsiteY90" fmla="*/ 22382 h 203231"/>
                <a:gd name="connsiteX91" fmla="*/ 180337 w 249146"/>
                <a:gd name="connsiteY91" fmla="*/ 23533 h 203231"/>
                <a:gd name="connsiteX92" fmla="*/ 178291 w 249146"/>
                <a:gd name="connsiteY92" fmla="*/ 12023 h 203231"/>
                <a:gd name="connsiteX93" fmla="*/ 184174 w 249146"/>
                <a:gd name="connsiteY93" fmla="*/ 14836 h 203231"/>
                <a:gd name="connsiteX94" fmla="*/ 184174 w 249146"/>
                <a:gd name="connsiteY94" fmla="*/ 20975 h 203231"/>
                <a:gd name="connsiteX95" fmla="*/ 185198 w 249146"/>
                <a:gd name="connsiteY95" fmla="*/ 19441 h 203231"/>
                <a:gd name="connsiteX96" fmla="*/ 186988 w 249146"/>
                <a:gd name="connsiteY96" fmla="*/ 20720 h 203231"/>
                <a:gd name="connsiteX97" fmla="*/ 187755 w 249146"/>
                <a:gd name="connsiteY97" fmla="*/ 18801 h 203231"/>
                <a:gd name="connsiteX98" fmla="*/ 192104 w 249146"/>
                <a:gd name="connsiteY98" fmla="*/ 18801 h 203231"/>
                <a:gd name="connsiteX99" fmla="*/ 195557 w 249146"/>
                <a:gd name="connsiteY99" fmla="*/ 13174 h 203231"/>
                <a:gd name="connsiteX100" fmla="*/ 196325 w 249146"/>
                <a:gd name="connsiteY100" fmla="*/ 14580 h 203231"/>
                <a:gd name="connsiteX101" fmla="*/ 206301 w 249146"/>
                <a:gd name="connsiteY101" fmla="*/ 14580 h 203231"/>
                <a:gd name="connsiteX102" fmla="*/ 207835 w 249146"/>
                <a:gd name="connsiteY102" fmla="*/ 16499 h 203231"/>
                <a:gd name="connsiteX103" fmla="*/ 209882 w 249146"/>
                <a:gd name="connsiteY103" fmla="*/ 15092 h 203231"/>
                <a:gd name="connsiteX104" fmla="*/ 209882 w 249146"/>
                <a:gd name="connsiteY104" fmla="*/ 17650 h 203231"/>
                <a:gd name="connsiteX105" fmla="*/ 214103 w 249146"/>
                <a:gd name="connsiteY105" fmla="*/ 14708 h 203231"/>
                <a:gd name="connsiteX106" fmla="*/ 208731 w 249146"/>
                <a:gd name="connsiteY106" fmla="*/ 15731 h 203231"/>
                <a:gd name="connsiteX107" fmla="*/ 214742 w 249146"/>
                <a:gd name="connsiteY107" fmla="*/ 8313 h 203231"/>
                <a:gd name="connsiteX108" fmla="*/ 216789 w 249146"/>
                <a:gd name="connsiteY108" fmla="*/ 9465 h 203231"/>
                <a:gd name="connsiteX109" fmla="*/ 226253 w 249146"/>
                <a:gd name="connsiteY109" fmla="*/ 5755 h 203231"/>
                <a:gd name="connsiteX110" fmla="*/ 227276 w 249146"/>
                <a:gd name="connsiteY110" fmla="*/ 10232 h 203231"/>
                <a:gd name="connsiteX111" fmla="*/ 221649 w 249146"/>
                <a:gd name="connsiteY111" fmla="*/ 10232 h 203231"/>
                <a:gd name="connsiteX112" fmla="*/ 223823 w 249146"/>
                <a:gd name="connsiteY112" fmla="*/ 10232 h 203231"/>
                <a:gd name="connsiteX113" fmla="*/ 220497 w 249146"/>
                <a:gd name="connsiteY113" fmla="*/ 11127 h 203231"/>
                <a:gd name="connsiteX114" fmla="*/ 234950 w 249146"/>
                <a:gd name="connsiteY114" fmla="*/ 11127 h 203231"/>
                <a:gd name="connsiteX115" fmla="*/ 236229 w 249146"/>
                <a:gd name="connsiteY115" fmla="*/ 9081 h 203231"/>
                <a:gd name="connsiteX116" fmla="*/ 234822 w 249146"/>
                <a:gd name="connsiteY116" fmla="*/ 9081 h 203231"/>
                <a:gd name="connsiteX117" fmla="*/ 234822 w 249146"/>
                <a:gd name="connsiteY117" fmla="*/ 6523 h 203231"/>
                <a:gd name="connsiteX118" fmla="*/ 241345 w 249146"/>
                <a:gd name="connsiteY118" fmla="*/ 4093 h 203231"/>
                <a:gd name="connsiteX119" fmla="*/ 242112 w 249146"/>
                <a:gd name="connsiteY119" fmla="*/ 5883 h 203231"/>
                <a:gd name="connsiteX120" fmla="*/ 239555 w 249146"/>
                <a:gd name="connsiteY120" fmla="*/ 5883 h 203231"/>
                <a:gd name="connsiteX121" fmla="*/ 244798 w 249146"/>
                <a:gd name="connsiteY121" fmla="*/ 5883 h 203231"/>
                <a:gd name="connsiteX122" fmla="*/ 242880 w 249146"/>
                <a:gd name="connsiteY122" fmla="*/ 4860 h 203231"/>
                <a:gd name="connsiteX123" fmla="*/ 249147 w 249146"/>
                <a:gd name="connsiteY123" fmla="*/ 1663 h 203231"/>
                <a:gd name="connsiteX124" fmla="*/ 246717 w 249146"/>
                <a:gd name="connsiteY124" fmla="*/ 0 h 203231"/>
                <a:gd name="connsiteX125" fmla="*/ 243391 w 249146"/>
                <a:gd name="connsiteY125" fmla="*/ 3070 h 203231"/>
                <a:gd name="connsiteX126" fmla="*/ 237764 w 249146"/>
                <a:gd name="connsiteY126" fmla="*/ 384 h 203231"/>
                <a:gd name="connsiteX127" fmla="*/ 236613 w 249146"/>
                <a:gd name="connsiteY127" fmla="*/ 1535 h 203231"/>
                <a:gd name="connsiteX128" fmla="*/ 236613 w 249146"/>
                <a:gd name="connsiteY128" fmla="*/ 1535 h 203231"/>
                <a:gd name="connsiteX129" fmla="*/ 236613 w 249146"/>
                <a:gd name="connsiteY129" fmla="*/ 1535 h 203231"/>
                <a:gd name="connsiteX130" fmla="*/ 236613 w 249146"/>
                <a:gd name="connsiteY130" fmla="*/ 1535 h 203231"/>
                <a:gd name="connsiteX131" fmla="*/ 237764 w 249146"/>
                <a:gd name="connsiteY131" fmla="*/ 2302 h 203231"/>
                <a:gd name="connsiteX132" fmla="*/ 232776 w 249146"/>
                <a:gd name="connsiteY132" fmla="*/ 5116 h 203231"/>
                <a:gd name="connsiteX133" fmla="*/ 232776 w 249146"/>
                <a:gd name="connsiteY133" fmla="*/ 3709 h 203231"/>
                <a:gd name="connsiteX134" fmla="*/ 231241 w 249146"/>
                <a:gd name="connsiteY134" fmla="*/ 4988 h 203231"/>
                <a:gd name="connsiteX135" fmla="*/ 230601 w 249146"/>
                <a:gd name="connsiteY135" fmla="*/ 1918 h 203231"/>
                <a:gd name="connsiteX136" fmla="*/ 228044 w 249146"/>
                <a:gd name="connsiteY136" fmla="*/ 1918 h 203231"/>
                <a:gd name="connsiteX137" fmla="*/ 223184 w 249146"/>
                <a:gd name="connsiteY137" fmla="*/ 1918 h 203231"/>
                <a:gd name="connsiteX138" fmla="*/ 221265 w 249146"/>
                <a:gd name="connsiteY138" fmla="*/ 2686 h 203231"/>
                <a:gd name="connsiteX139" fmla="*/ 217428 w 249146"/>
                <a:gd name="connsiteY139" fmla="*/ 3965 h 203231"/>
                <a:gd name="connsiteX140" fmla="*/ 217428 w 249146"/>
                <a:gd name="connsiteY140" fmla="*/ 3965 h 203231"/>
                <a:gd name="connsiteX141" fmla="*/ 204638 w 249146"/>
                <a:gd name="connsiteY141" fmla="*/ 5116 h 203231"/>
                <a:gd name="connsiteX142" fmla="*/ 199778 w 249146"/>
                <a:gd name="connsiteY142" fmla="*/ 6139 h 203231"/>
                <a:gd name="connsiteX143" fmla="*/ 199778 w 249146"/>
                <a:gd name="connsiteY143" fmla="*/ 4860 h 203231"/>
                <a:gd name="connsiteX144" fmla="*/ 194023 w 249146"/>
                <a:gd name="connsiteY144" fmla="*/ 5628 h 203231"/>
                <a:gd name="connsiteX145" fmla="*/ 182767 w 249146"/>
                <a:gd name="connsiteY145" fmla="*/ 5628 h 203231"/>
                <a:gd name="connsiteX146" fmla="*/ 182767 w 249146"/>
                <a:gd name="connsiteY146" fmla="*/ 7290 h 203231"/>
                <a:gd name="connsiteX147" fmla="*/ 176373 w 249146"/>
                <a:gd name="connsiteY147" fmla="*/ 8953 h 203231"/>
                <a:gd name="connsiteX148" fmla="*/ 176373 w 249146"/>
                <a:gd name="connsiteY148" fmla="*/ 10360 h 203231"/>
                <a:gd name="connsiteX149" fmla="*/ 167292 w 249146"/>
                <a:gd name="connsiteY149" fmla="*/ 10360 h 203231"/>
                <a:gd name="connsiteX150" fmla="*/ 168955 w 249146"/>
                <a:gd name="connsiteY150" fmla="*/ 10360 h 203231"/>
                <a:gd name="connsiteX151" fmla="*/ 156165 w 249146"/>
                <a:gd name="connsiteY151" fmla="*/ 11767 h 203231"/>
                <a:gd name="connsiteX152" fmla="*/ 153990 w 249146"/>
                <a:gd name="connsiteY152" fmla="*/ 11767 h 203231"/>
                <a:gd name="connsiteX153" fmla="*/ 153990 w 249146"/>
                <a:gd name="connsiteY153" fmla="*/ 11767 h 203231"/>
                <a:gd name="connsiteX154" fmla="*/ 152711 w 249146"/>
                <a:gd name="connsiteY154" fmla="*/ 11127 h 203231"/>
                <a:gd name="connsiteX155" fmla="*/ 153862 w 249146"/>
                <a:gd name="connsiteY155" fmla="*/ 11767 h 203231"/>
                <a:gd name="connsiteX156" fmla="*/ 151048 w 249146"/>
                <a:gd name="connsiteY156" fmla="*/ 12662 h 203231"/>
                <a:gd name="connsiteX157" fmla="*/ 151048 w 249146"/>
                <a:gd name="connsiteY157" fmla="*/ 11255 h 203231"/>
                <a:gd name="connsiteX158" fmla="*/ 151048 w 249146"/>
                <a:gd name="connsiteY158" fmla="*/ 11255 h 203231"/>
                <a:gd name="connsiteX159" fmla="*/ 151048 w 249146"/>
                <a:gd name="connsiteY159" fmla="*/ 13174 h 203231"/>
                <a:gd name="connsiteX160" fmla="*/ 149770 w 249146"/>
                <a:gd name="connsiteY160" fmla="*/ 14197 h 203231"/>
                <a:gd name="connsiteX161" fmla="*/ 145677 w 249146"/>
                <a:gd name="connsiteY161" fmla="*/ 12918 h 203231"/>
                <a:gd name="connsiteX162" fmla="*/ 140177 w 249146"/>
                <a:gd name="connsiteY162" fmla="*/ 17138 h 203231"/>
                <a:gd name="connsiteX163" fmla="*/ 140177 w 249146"/>
                <a:gd name="connsiteY163" fmla="*/ 17138 h 203231"/>
                <a:gd name="connsiteX164" fmla="*/ 136724 w 249146"/>
                <a:gd name="connsiteY164" fmla="*/ 17138 h 203231"/>
                <a:gd name="connsiteX165" fmla="*/ 136084 w 249146"/>
                <a:gd name="connsiteY165" fmla="*/ 15220 h 203231"/>
                <a:gd name="connsiteX166" fmla="*/ 133782 w 249146"/>
                <a:gd name="connsiteY166" fmla="*/ 18034 h 203231"/>
                <a:gd name="connsiteX167" fmla="*/ 132759 w 249146"/>
                <a:gd name="connsiteY167" fmla="*/ 14836 h 203231"/>
                <a:gd name="connsiteX168" fmla="*/ 126748 w 249146"/>
                <a:gd name="connsiteY168" fmla="*/ 18673 h 203231"/>
                <a:gd name="connsiteX169" fmla="*/ 126748 w 249146"/>
                <a:gd name="connsiteY169" fmla="*/ 17394 h 203231"/>
                <a:gd name="connsiteX170" fmla="*/ 123167 w 249146"/>
                <a:gd name="connsiteY170" fmla="*/ 18417 h 203231"/>
                <a:gd name="connsiteX171" fmla="*/ 103726 w 249146"/>
                <a:gd name="connsiteY171" fmla="*/ 18417 h 203231"/>
                <a:gd name="connsiteX172" fmla="*/ 100529 w 249146"/>
                <a:gd name="connsiteY172" fmla="*/ 19952 h 203231"/>
                <a:gd name="connsiteX173" fmla="*/ 100529 w 249146"/>
                <a:gd name="connsiteY173" fmla="*/ 17906 h 203231"/>
                <a:gd name="connsiteX174" fmla="*/ 93238 w 249146"/>
                <a:gd name="connsiteY174" fmla="*/ 19696 h 203231"/>
                <a:gd name="connsiteX175" fmla="*/ 93238 w 249146"/>
                <a:gd name="connsiteY175" fmla="*/ 17906 h 203231"/>
                <a:gd name="connsiteX176" fmla="*/ 91831 w 249146"/>
                <a:gd name="connsiteY176" fmla="*/ 17906 h 203231"/>
                <a:gd name="connsiteX177" fmla="*/ 92727 w 249146"/>
                <a:gd name="connsiteY177" fmla="*/ 16627 h 203231"/>
                <a:gd name="connsiteX178" fmla="*/ 88971 w 249146"/>
                <a:gd name="connsiteY178" fmla="*/ 22166 h 203231"/>
                <a:gd name="connsiteX179" fmla="*/ 89017 w 249146"/>
                <a:gd name="connsiteY179" fmla="*/ 22382 h 203231"/>
                <a:gd name="connsiteX180" fmla="*/ 84285 w 249146"/>
                <a:gd name="connsiteY180" fmla="*/ 23533 h 203231"/>
                <a:gd name="connsiteX181" fmla="*/ 84285 w 249146"/>
                <a:gd name="connsiteY181" fmla="*/ 21615 h 203231"/>
                <a:gd name="connsiteX182" fmla="*/ 75332 w 249146"/>
                <a:gd name="connsiteY182" fmla="*/ 22382 h 203231"/>
                <a:gd name="connsiteX183" fmla="*/ 76228 w 249146"/>
                <a:gd name="connsiteY183" fmla="*/ 25068 h 203231"/>
                <a:gd name="connsiteX184" fmla="*/ 76228 w 249146"/>
                <a:gd name="connsiteY184" fmla="*/ 27754 h 203231"/>
                <a:gd name="connsiteX185" fmla="*/ 76228 w 249146"/>
                <a:gd name="connsiteY185" fmla="*/ 35300 h 203231"/>
                <a:gd name="connsiteX186" fmla="*/ 76228 w 249146"/>
                <a:gd name="connsiteY186" fmla="*/ 34277 h 203231"/>
                <a:gd name="connsiteX187" fmla="*/ 76995 w 249146"/>
                <a:gd name="connsiteY187" fmla="*/ 39521 h 203231"/>
                <a:gd name="connsiteX188" fmla="*/ 76995 w 249146"/>
                <a:gd name="connsiteY188" fmla="*/ 39521 h 203231"/>
                <a:gd name="connsiteX189" fmla="*/ 75716 w 249146"/>
                <a:gd name="connsiteY189" fmla="*/ 46427 h 203231"/>
                <a:gd name="connsiteX190" fmla="*/ 77251 w 249146"/>
                <a:gd name="connsiteY190" fmla="*/ 46427 h 203231"/>
                <a:gd name="connsiteX191" fmla="*/ 76356 w 249146"/>
                <a:gd name="connsiteY191" fmla="*/ 53462 h 203231"/>
                <a:gd name="connsiteX192" fmla="*/ 77251 w 249146"/>
                <a:gd name="connsiteY192" fmla="*/ 52439 h 203231"/>
                <a:gd name="connsiteX193" fmla="*/ 72391 w 249146"/>
                <a:gd name="connsiteY193" fmla="*/ 58194 h 203231"/>
                <a:gd name="connsiteX194" fmla="*/ 71751 w 249146"/>
                <a:gd name="connsiteY194" fmla="*/ 57171 h 203231"/>
                <a:gd name="connsiteX195" fmla="*/ 74053 w 249146"/>
                <a:gd name="connsiteY195" fmla="*/ 60752 h 203231"/>
                <a:gd name="connsiteX196" fmla="*/ 71112 w 249146"/>
                <a:gd name="connsiteY196" fmla="*/ 62031 h 203231"/>
                <a:gd name="connsiteX197" fmla="*/ 72391 w 249146"/>
                <a:gd name="connsiteY197" fmla="*/ 70728 h 203231"/>
                <a:gd name="connsiteX198" fmla="*/ 74565 w 249146"/>
                <a:gd name="connsiteY198" fmla="*/ 70728 h 203231"/>
                <a:gd name="connsiteX199" fmla="*/ 73925 w 249146"/>
                <a:gd name="connsiteY199" fmla="*/ 78402 h 203231"/>
                <a:gd name="connsiteX200" fmla="*/ 73286 w 249146"/>
                <a:gd name="connsiteY200" fmla="*/ 78402 h 203231"/>
                <a:gd name="connsiteX201" fmla="*/ 75588 w 249146"/>
                <a:gd name="connsiteY201" fmla="*/ 84797 h 203231"/>
                <a:gd name="connsiteX202" fmla="*/ 73158 w 249146"/>
                <a:gd name="connsiteY202" fmla="*/ 94901 h 203231"/>
                <a:gd name="connsiteX203" fmla="*/ 73158 w 249146"/>
                <a:gd name="connsiteY203" fmla="*/ 99889 h 203231"/>
                <a:gd name="connsiteX204" fmla="*/ 73158 w 249146"/>
                <a:gd name="connsiteY204" fmla="*/ 99889 h 203231"/>
                <a:gd name="connsiteX205" fmla="*/ 75077 w 249146"/>
                <a:gd name="connsiteY205" fmla="*/ 105388 h 203231"/>
                <a:gd name="connsiteX206" fmla="*/ 74053 w 249146"/>
                <a:gd name="connsiteY206" fmla="*/ 105389 h 203231"/>
                <a:gd name="connsiteX207" fmla="*/ 75460 w 249146"/>
                <a:gd name="connsiteY207" fmla="*/ 114597 h 203231"/>
                <a:gd name="connsiteX208" fmla="*/ 73925 w 249146"/>
                <a:gd name="connsiteY208" fmla="*/ 114597 h 203231"/>
                <a:gd name="connsiteX209" fmla="*/ 73030 w 249146"/>
                <a:gd name="connsiteY209" fmla="*/ 125980 h 203231"/>
                <a:gd name="connsiteX210" fmla="*/ 73030 w 249146"/>
                <a:gd name="connsiteY210" fmla="*/ 125980 h 203231"/>
                <a:gd name="connsiteX211" fmla="*/ 74053 w 249146"/>
                <a:gd name="connsiteY211" fmla="*/ 140305 h 203231"/>
                <a:gd name="connsiteX212" fmla="*/ 75333 w 249146"/>
                <a:gd name="connsiteY212" fmla="*/ 143758 h 203231"/>
                <a:gd name="connsiteX213" fmla="*/ 78786 w 249146"/>
                <a:gd name="connsiteY213" fmla="*/ 142735 h 203231"/>
                <a:gd name="connsiteX214" fmla="*/ 76739 w 249146"/>
                <a:gd name="connsiteY214" fmla="*/ 145037 h 203231"/>
                <a:gd name="connsiteX215" fmla="*/ 76739 w 249146"/>
                <a:gd name="connsiteY215" fmla="*/ 145037 h 203231"/>
                <a:gd name="connsiteX216" fmla="*/ 73670 w 249146"/>
                <a:gd name="connsiteY216" fmla="*/ 150409 h 203231"/>
                <a:gd name="connsiteX217" fmla="*/ 72647 w 249146"/>
                <a:gd name="connsiteY217" fmla="*/ 161280 h 203231"/>
                <a:gd name="connsiteX218" fmla="*/ 71623 w 249146"/>
                <a:gd name="connsiteY218" fmla="*/ 166524 h 203231"/>
                <a:gd name="connsiteX219" fmla="*/ 73925 w 249146"/>
                <a:gd name="connsiteY219" fmla="*/ 169210 h 203231"/>
                <a:gd name="connsiteX220" fmla="*/ 73925 w 249146"/>
                <a:gd name="connsiteY220" fmla="*/ 170745 h 203231"/>
                <a:gd name="connsiteX221" fmla="*/ 72263 w 249146"/>
                <a:gd name="connsiteY221" fmla="*/ 167675 h 203231"/>
                <a:gd name="connsiteX222" fmla="*/ 73670 w 249146"/>
                <a:gd name="connsiteY222" fmla="*/ 172152 h 203231"/>
                <a:gd name="connsiteX223" fmla="*/ 71112 w 249146"/>
                <a:gd name="connsiteY223" fmla="*/ 167164 h 203231"/>
                <a:gd name="connsiteX224" fmla="*/ 71112 w 249146"/>
                <a:gd name="connsiteY224" fmla="*/ 168187 h 203231"/>
                <a:gd name="connsiteX225" fmla="*/ 71112 w 249146"/>
                <a:gd name="connsiteY225" fmla="*/ 168187 h 203231"/>
                <a:gd name="connsiteX226" fmla="*/ 72774 w 249146"/>
                <a:gd name="connsiteY226" fmla="*/ 173814 h 203231"/>
                <a:gd name="connsiteX227" fmla="*/ 71368 w 249146"/>
                <a:gd name="connsiteY227" fmla="*/ 171256 h 203231"/>
                <a:gd name="connsiteX228" fmla="*/ 71368 w 249146"/>
                <a:gd name="connsiteY228" fmla="*/ 171256 h 203231"/>
                <a:gd name="connsiteX229" fmla="*/ 71368 w 249146"/>
                <a:gd name="connsiteY229" fmla="*/ 171256 h 203231"/>
                <a:gd name="connsiteX230" fmla="*/ 70089 w 249146"/>
                <a:gd name="connsiteY230" fmla="*/ 169850 h 203231"/>
                <a:gd name="connsiteX231" fmla="*/ 71879 w 249146"/>
                <a:gd name="connsiteY231" fmla="*/ 174070 h 203231"/>
                <a:gd name="connsiteX232" fmla="*/ 72519 w 249146"/>
                <a:gd name="connsiteY232" fmla="*/ 177396 h 203231"/>
                <a:gd name="connsiteX233" fmla="*/ 67915 w 249146"/>
                <a:gd name="connsiteY233" fmla="*/ 170361 h 203231"/>
                <a:gd name="connsiteX234" fmla="*/ 64973 w 249146"/>
                <a:gd name="connsiteY234" fmla="*/ 167164 h 203231"/>
                <a:gd name="connsiteX235" fmla="*/ 61264 w 249146"/>
                <a:gd name="connsiteY235" fmla="*/ 165245 h 203231"/>
                <a:gd name="connsiteX236" fmla="*/ 59089 w 249146"/>
                <a:gd name="connsiteY236" fmla="*/ 166141 h 203231"/>
                <a:gd name="connsiteX237" fmla="*/ 57938 w 249146"/>
                <a:gd name="connsiteY237" fmla="*/ 158339 h 203231"/>
                <a:gd name="connsiteX238" fmla="*/ 52822 w 249146"/>
                <a:gd name="connsiteY238" fmla="*/ 158339 h 203231"/>
                <a:gd name="connsiteX239" fmla="*/ 52822 w 249146"/>
                <a:gd name="connsiteY239" fmla="*/ 155397 h 203231"/>
                <a:gd name="connsiteX240" fmla="*/ 41567 w 249146"/>
                <a:gd name="connsiteY240" fmla="*/ 143886 h 203231"/>
                <a:gd name="connsiteX241" fmla="*/ 39777 w 249146"/>
                <a:gd name="connsiteY241" fmla="*/ 145165 h 203231"/>
                <a:gd name="connsiteX242" fmla="*/ 39777 w 249146"/>
                <a:gd name="connsiteY242" fmla="*/ 141072 h 203231"/>
                <a:gd name="connsiteX243" fmla="*/ 36707 w 249146"/>
                <a:gd name="connsiteY243" fmla="*/ 139921 h 203231"/>
                <a:gd name="connsiteX244" fmla="*/ 35684 w 249146"/>
                <a:gd name="connsiteY244" fmla="*/ 140816 h 203231"/>
                <a:gd name="connsiteX245" fmla="*/ 12662 w 249146"/>
                <a:gd name="connsiteY245" fmla="*/ 115237 h 203231"/>
                <a:gd name="connsiteX246" fmla="*/ 11383 w 249146"/>
                <a:gd name="connsiteY246" fmla="*/ 115237 h 203231"/>
                <a:gd name="connsiteX247" fmla="*/ 9976 w 249146"/>
                <a:gd name="connsiteY247" fmla="*/ 116772 h 203231"/>
                <a:gd name="connsiteX248" fmla="*/ 7930 w 249146"/>
                <a:gd name="connsiteY248" fmla="*/ 112039 h 203231"/>
                <a:gd name="connsiteX249" fmla="*/ 2430 w 249146"/>
                <a:gd name="connsiteY249" fmla="*/ 109609 h 203231"/>
                <a:gd name="connsiteX250" fmla="*/ 3837 w 249146"/>
                <a:gd name="connsiteY250" fmla="*/ 110377 h 203231"/>
                <a:gd name="connsiteX251" fmla="*/ 0 w 249146"/>
                <a:gd name="connsiteY251" fmla="*/ 118051 h 203231"/>
                <a:gd name="connsiteX252" fmla="*/ 6907 w 249146"/>
                <a:gd name="connsiteY252" fmla="*/ 124829 h 203231"/>
                <a:gd name="connsiteX253" fmla="*/ 5500 w 249146"/>
                <a:gd name="connsiteY253" fmla="*/ 125852 h 203231"/>
                <a:gd name="connsiteX254" fmla="*/ 9209 w 249146"/>
                <a:gd name="connsiteY254" fmla="*/ 128027 h 203231"/>
                <a:gd name="connsiteX255" fmla="*/ 9209 w 249146"/>
                <a:gd name="connsiteY255" fmla="*/ 128027 h 203231"/>
                <a:gd name="connsiteX256" fmla="*/ 18929 w 249146"/>
                <a:gd name="connsiteY256" fmla="*/ 139793 h 203231"/>
                <a:gd name="connsiteX257" fmla="*/ 19568 w 249146"/>
                <a:gd name="connsiteY257" fmla="*/ 138387 h 203231"/>
                <a:gd name="connsiteX258" fmla="*/ 20592 w 249146"/>
                <a:gd name="connsiteY258" fmla="*/ 140817 h 203231"/>
                <a:gd name="connsiteX259" fmla="*/ 20592 w 249146"/>
                <a:gd name="connsiteY259" fmla="*/ 137235 h 203231"/>
                <a:gd name="connsiteX260" fmla="*/ 26347 w 249146"/>
                <a:gd name="connsiteY260" fmla="*/ 147595 h 203231"/>
                <a:gd name="connsiteX261" fmla="*/ 28650 w 249146"/>
                <a:gd name="connsiteY261" fmla="*/ 147595 h 203231"/>
                <a:gd name="connsiteX262" fmla="*/ 28650 w 249146"/>
                <a:gd name="connsiteY262" fmla="*/ 148618 h 203231"/>
                <a:gd name="connsiteX263" fmla="*/ 29928 w 249146"/>
                <a:gd name="connsiteY263" fmla="*/ 148618 h 203231"/>
                <a:gd name="connsiteX264" fmla="*/ 29928 w 249146"/>
                <a:gd name="connsiteY264" fmla="*/ 151688 h 203231"/>
                <a:gd name="connsiteX265" fmla="*/ 28777 w 249146"/>
                <a:gd name="connsiteY265" fmla="*/ 151688 h 203231"/>
                <a:gd name="connsiteX266" fmla="*/ 32998 w 249146"/>
                <a:gd name="connsiteY266" fmla="*/ 155781 h 203231"/>
                <a:gd name="connsiteX267" fmla="*/ 31847 w 249146"/>
                <a:gd name="connsiteY267" fmla="*/ 153862 h 203231"/>
                <a:gd name="connsiteX268" fmla="*/ 46811 w 249146"/>
                <a:gd name="connsiteY268" fmla="*/ 166013 h 203231"/>
                <a:gd name="connsiteX269" fmla="*/ 46811 w 249146"/>
                <a:gd name="connsiteY269" fmla="*/ 165245 h 203231"/>
                <a:gd name="connsiteX270" fmla="*/ 52694 w 249146"/>
                <a:gd name="connsiteY270" fmla="*/ 171129 h 203231"/>
                <a:gd name="connsiteX271" fmla="*/ 52694 w 249146"/>
                <a:gd name="connsiteY271" fmla="*/ 171129 h 203231"/>
                <a:gd name="connsiteX272" fmla="*/ 56147 w 249146"/>
                <a:gd name="connsiteY272" fmla="*/ 173175 h 203231"/>
                <a:gd name="connsiteX273" fmla="*/ 55252 w 249146"/>
                <a:gd name="connsiteY273" fmla="*/ 175861 h 203231"/>
                <a:gd name="connsiteX274" fmla="*/ 62543 w 249146"/>
                <a:gd name="connsiteY274" fmla="*/ 177651 h 203231"/>
                <a:gd name="connsiteX275" fmla="*/ 62543 w 249146"/>
                <a:gd name="connsiteY275" fmla="*/ 179698 h 203231"/>
                <a:gd name="connsiteX276" fmla="*/ 66124 w 249146"/>
                <a:gd name="connsiteY276" fmla="*/ 180465 h 203231"/>
                <a:gd name="connsiteX277" fmla="*/ 65356 w 249146"/>
                <a:gd name="connsiteY277" fmla="*/ 184046 h 203231"/>
                <a:gd name="connsiteX278" fmla="*/ 71623 w 249146"/>
                <a:gd name="connsiteY278" fmla="*/ 190185 h 203231"/>
                <a:gd name="connsiteX279" fmla="*/ 76356 w 249146"/>
                <a:gd name="connsiteY279" fmla="*/ 196197 h 203231"/>
                <a:gd name="connsiteX280" fmla="*/ 72007 w 249146"/>
                <a:gd name="connsiteY280" fmla="*/ 188523 h 203231"/>
                <a:gd name="connsiteX281" fmla="*/ 74309 w 249146"/>
                <a:gd name="connsiteY281" fmla="*/ 187883 h 203231"/>
                <a:gd name="connsiteX282" fmla="*/ 83646 w 249146"/>
                <a:gd name="connsiteY282" fmla="*/ 202336 h 203231"/>
                <a:gd name="connsiteX283" fmla="*/ 83646 w 249146"/>
                <a:gd name="connsiteY283" fmla="*/ 202336 h 203231"/>
                <a:gd name="connsiteX284" fmla="*/ 83646 w 249146"/>
                <a:gd name="connsiteY284" fmla="*/ 202336 h 203231"/>
                <a:gd name="connsiteX285" fmla="*/ 84285 w 249146"/>
                <a:gd name="connsiteY285" fmla="*/ 203231 h 203231"/>
                <a:gd name="connsiteX286" fmla="*/ 84285 w 249146"/>
                <a:gd name="connsiteY286" fmla="*/ 196453 h 203231"/>
                <a:gd name="connsiteX287" fmla="*/ 82111 w 249146"/>
                <a:gd name="connsiteY287" fmla="*/ 188139 h 203231"/>
                <a:gd name="connsiteX288" fmla="*/ 82111 w 249146"/>
                <a:gd name="connsiteY288" fmla="*/ 194406 h 203231"/>
                <a:gd name="connsiteX289" fmla="*/ 80320 w 249146"/>
                <a:gd name="connsiteY289" fmla="*/ 180849 h 203231"/>
                <a:gd name="connsiteX290" fmla="*/ 81727 w 249146"/>
                <a:gd name="connsiteY290" fmla="*/ 185709 h 203231"/>
                <a:gd name="connsiteX291" fmla="*/ 81727 w 249146"/>
                <a:gd name="connsiteY291" fmla="*/ 181872 h 203231"/>
                <a:gd name="connsiteX292" fmla="*/ 83774 w 249146"/>
                <a:gd name="connsiteY292" fmla="*/ 195813 h 203231"/>
                <a:gd name="connsiteX293" fmla="*/ 84797 w 249146"/>
                <a:gd name="connsiteY293" fmla="*/ 192232 h 203231"/>
                <a:gd name="connsiteX294" fmla="*/ 82879 w 249146"/>
                <a:gd name="connsiteY294" fmla="*/ 179442 h 203231"/>
                <a:gd name="connsiteX295" fmla="*/ 84285 w 249146"/>
                <a:gd name="connsiteY295" fmla="*/ 181360 h 203231"/>
                <a:gd name="connsiteX296" fmla="*/ 83518 w 249146"/>
                <a:gd name="connsiteY296" fmla="*/ 177140 h 203231"/>
                <a:gd name="connsiteX297" fmla="*/ 85309 w 249146"/>
                <a:gd name="connsiteY297" fmla="*/ 181233 h 203231"/>
                <a:gd name="connsiteX298" fmla="*/ 86076 w 249146"/>
                <a:gd name="connsiteY298" fmla="*/ 170745 h 203231"/>
                <a:gd name="connsiteX299" fmla="*/ 83134 w 249146"/>
                <a:gd name="connsiteY299" fmla="*/ 173687 h 203231"/>
                <a:gd name="connsiteX300" fmla="*/ 84413 w 249146"/>
                <a:gd name="connsiteY300" fmla="*/ 167419 h 203231"/>
                <a:gd name="connsiteX301" fmla="*/ 86076 w 249146"/>
                <a:gd name="connsiteY301" fmla="*/ 165245 h 203231"/>
                <a:gd name="connsiteX302" fmla="*/ 86076 w 249146"/>
                <a:gd name="connsiteY302" fmla="*/ 160385 h 203231"/>
                <a:gd name="connsiteX303" fmla="*/ 84541 w 249146"/>
                <a:gd name="connsiteY303" fmla="*/ 162559 h 203231"/>
                <a:gd name="connsiteX304" fmla="*/ 86204 w 249146"/>
                <a:gd name="connsiteY304" fmla="*/ 158722 h 203231"/>
                <a:gd name="connsiteX305" fmla="*/ 83774 w 249146"/>
                <a:gd name="connsiteY305" fmla="*/ 157571 h 203231"/>
                <a:gd name="connsiteX306" fmla="*/ 82623 w 249146"/>
                <a:gd name="connsiteY306" fmla="*/ 153734 h 203231"/>
                <a:gd name="connsiteX307" fmla="*/ 84030 w 249146"/>
                <a:gd name="connsiteY307" fmla="*/ 153734 h 203231"/>
                <a:gd name="connsiteX308" fmla="*/ 82239 w 249146"/>
                <a:gd name="connsiteY308" fmla="*/ 148235 h 203231"/>
                <a:gd name="connsiteX309" fmla="*/ 84285 w 249146"/>
                <a:gd name="connsiteY309" fmla="*/ 150025 h 203231"/>
                <a:gd name="connsiteX310" fmla="*/ 84285 w 249146"/>
                <a:gd name="connsiteY310" fmla="*/ 147851 h 203231"/>
                <a:gd name="connsiteX311" fmla="*/ 86076 w 249146"/>
                <a:gd name="connsiteY311" fmla="*/ 147851 h 203231"/>
                <a:gd name="connsiteX312" fmla="*/ 86076 w 249146"/>
                <a:gd name="connsiteY312" fmla="*/ 142351 h 203231"/>
                <a:gd name="connsiteX313" fmla="*/ 83262 w 249146"/>
                <a:gd name="connsiteY313" fmla="*/ 139793 h 203231"/>
                <a:gd name="connsiteX314" fmla="*/ 84541 w 249146"/>
                <a:gd name="connsiteY314" fmla="*/ 137747 h 203231"/>
                <a:gd name="connsiteX315" fmla="*/ 85309 w 249146"/>
                <a:gd name="connsiteY315" fmla="*/ 140433 h 203231"/>
                <a:gd name="connsiteX316" fmla="*/ 86715 w 249146"/>
                <a:gd name="connsiteY316" fmla="*/ 141200 h 203231"/>
                <a:gd name="connsiteX317" fmla="*/ 86715 w 249146"/>
                <a:gd name="connsiteY317" fmla="*/ 136340 h 203231"/>
                <a:gd name="connsiteX318" fmla="*/ 86715 w 249146"/>
                <a:gd name="connsiteY318" fmla="*/ 137491 h 203231"/>
                <a:gd name="connsiteX319" fmla="*/ 84797 w 249146"/>
                <a:gd name="connsiteY319" fmla="*/ 133143 h 203231"/>
                <a:gd name="connsiteX320" fmla="*/ 86204 w 249146"/>
                <a:gd name="connsiteY320" fmla="*/ 133143 h 203231"/>
                <a:gd name="connsiteX321" fmla="*/ 85309 w 249146"/>
                <a:gd name="connsiteY321" fmla="*/ 130457 h 203231"/>
                <a:gd name="connsiteX322" fmla="*/ 88250 w 249146"/>
                <a:gd name="connsiteY322" fmla="*/ 132503 h 203231"/>
                <a:gd name="connsiteX323" fmla="*/ 86971 w 249146"/>
                <a:gd name="connsiteY323" fmla="*/ 128410 h 203231"/>
                <a:gd name="connsiteX324" fmla="*/ 89018 w 249146"/>
                <a:gd name="connsiteY324" fmla="*/ 126876 h 203231"/>
                <a:gd name="connsiteX325" fmla="*/ 87739 w 249146"/>
                <a:gd name="connsiteY325" fmla="*/ 118306 h 203231"/>
                <a:gd name="connsiteX326" fmla="*/ 87099 w 249146"/>
                <a:gd name="connsiteY326" fmla="*/ 117155 h 203231"/>
                <a:gd name="connsiteX327" fmla="*/ 87099 w 249146"/>
                <a:gd name="connsiteY327" fmla="*/ 108586 h 203231"/>
                <a:gd name="connsiteX328" fmla="*/ 89402 w 249146"/>
                <a:gd name="connsiteY328" fmla="*/ 106668 h 203231"/>
                <a:gd name="connsiteX329" fmla="*/ 85820 w 249146"/>
                <a:gd name="connsiteY329" fmla="*/ 104877 h 203231"/>
                <a:gd name="connsiteX330" fmla="*/ 88378 w 249146"/>
                <a:gd name="connsiteY330" fmla="*/ 102703 h 203231"/>
                <a:gd name="connsiteX331" fmla="*/ 86971 w 249146"/>
                <a:gd name="connsiteY331" fmla="*/ 95540 h 203231"/>
                <a:gd name="connsiteX332" fmla="*/ 85692 w 249146"/>
                <a:gd name="connsiteY332" fmla="*/ 97331 h 203231"/>
                <a:gd name="connsiteX333" fmla="*/ 85692 w 249146"/>
                <a:gd name="connsiteY333" fmla="*/ 65100 h 203231"/>
                <a:gd name="connsiteX334" fmla="*/ 85692 w 249146"/>
                <a:gd name="connsiteY334" fmla="*/ 67403 h 203231"/>
                <a:gd name="connsiteX335" fmla="*/ 85436 w 249146"/>
                <a:gd name="connsiteY335" fmla="*/ 65100 h 203231"/>
                <a:gd name="connsiteX336" fmla="*/ 91704 w 249146"/>
                <a:gd name="connsiteY336" fmla="*/ 29545 h 203231"/>
                <a:gd name="connsiteX337" fmla="*/ 89913 w 249146"/>
                <a:gd name="connsiteY337" fmla="*/ 29545 h 203231"/>
                <a:gd name="connsiteX338" fmla="*/ 91448 w 249146"/>
                <a:gd name="connsiteY338" fmla="*/ 29545 h 203231"/>
                <a:gd name="connsiteX339" fmla="*/ 226509 w 249146"/>
                <a:gd name="connsiteY339" fmla="*/ 3965 h 203231"/>
                <a:gd name="connsiteX340" fmla="*/ 226509 w 249146"/>
                <a:gd name="connsiteY340" fmla="*/ 3965 h 203231"/>
                <a:gd name="connsiteX341" fmla="*/ 226253 w 249146"/>
                <a:gd name="connsiteY341" fmla="*/ 4093 h 203231"/>
                <a:gd name="connsiteX342" fmla="*/ 229450 w 249146"/>
                <a:gd name="connsiteY342" fmla="*/ 3965 h 203231"/>
                <a:gd name="connsiteX343" fmla="*/ 229450 w 249146"/>
                <a:gd name="connsiteY343" fmla="*/ 3197 h 203231"/>
                <a:gd name="connsiteX344" fmla="*/ 227916 w 249146"/>
                <a:gd name="connsiteY344" fmla="*/ 3197 h 203231"/>
                <a:gd name="connsiteX345" fmla="*/ 229195 w 249146"/>
                <a:gd name="connsiteY345" fmla="*/ 4477 h 203231"/>
                <a:gd name="connsiteX346" fmla="*/ 70472 w 249146"/>
                <a:gd name="connsiteY346" fmla="*/ 172791 h 203231"/>
                <a:gd name="connsiteX347" fmla="*/ 70472 w 249146"/>
                <a:gd name="connsiteY347" fmla="*/ 172791 h 203231"/>
                <a:gd name="connsiteX348" fmla="*/ 70472 w 249146"/>
                <a:gd name="connsiteY348" fmla="*/ 172791 h 203231"/>
                <a:gd name="connsiteX349" fmla="*/ 70472 w 249146"/>
                <a:gd name="connsiteY349" fmla="*/ 172791 h 203231"/>
                <a:gd name="connsiteX350" fmla="*/ 70217 w 249146"/>
                <a:gd name="connsiteY350" fmla="*/ 173303 h 20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249146" h="203231">
                  <a:moveTo>
                    <a:pt x="85692" y="97331"/>
                  </a:moveTo>
                  <a:lnTo>
                    <a:pt x="86971" y="95285"/>
                  </a:lnTo>
                  <a:cubicBezTo>
                    <a:pt x="88890" y="97842"/>
                    <a:pt x="88250" y="99761"/>
                    <a:pt x="89913" y="97715"/>
                  </a:cubicBezTo>
                  <a:cubicBezTo>
                    <a:pt x="85692" y="97715"/>
                    <a:pt x="89913" y="89401"/>
                    <a:pt x="85436" y="89018"/>
                  </a:cubicBezTo>
                  <a:lnTo>
                    <a:pt x="86332" y="87611"/>
                  </a:lnTo>
                  <a:cubicBezTo>
                    <a:pt x="86332" y="87611"/>
                    <a:pt x="86332" y="87611"/>
                    <a:pt x="86332" y="88378"/>
                  </a:cubicBezTo>
                  <a:cubicBezTo>
                    <a:pt x="88378" y="85692"/>
                    <a:pt x="83262" y="86332"/>
                    <a:pt x="83902" y="82751"/>
                  </a:cubicBezTo>
                  <a:cubicBezTo>
                    <a:pt x="83902" y="81471"/>
                    <a:pt x="84925" y="80704"/>
                    <a:pt x="85436" y="81471"/>
                  </a:cubicBezTo>
                  <a:lnTo>
                    <a:pt x="84413" y="78786"/>
                  </a:lnTo>
                  <a:cubicBezTo>
                    <a:pt x="84413" y="77890"/>
                    <a:pt x="85181" y="78786"/>
                    <a:pt x="85181" y="78786"/>
                  </a:cubicBezTo>
                  <a:lnTo>
                    <a:pt x="85181" y="74565"/>
                  </a:lnTo>
                  <a:lnTo>
                    <a:pt x="85181" y="74565"/>
                  </a:lnTo>
                  <a:cubicBezTo>
                    <a:pt x="84357" y="73755"/>
                    <a:pt x="83628" y="72853"/>
                    <a:pt x="83006" y="71879"/>
                  </a:cubicBezTo>
                  <a:cubicBezTo>
                    <a:pt x="83646" y="70856"/>
                    <a:pt x="83007" y="72519"/>
                    <a:pt x="84030" y="71879"/>
                  </a:cubicBezTo>
                  <a:lnTo>
                    <a:pt x="83007" y="69449"/>
                  </a:lnTo>
                  <a:cubicBezTo>
                    <a:pt x="84158" y="68554"/>
                    <a:pt x="85181" y="70472"/>
                    <a:pt x="85053" y="72135"/>
                  </a:cubicBezTo>
                  <a:cubicBezTo>
                    <a:pt x="89273" y="69961"/>
                    <a:pt x="84030" y="70088"/>
                    <a:pt x="86588" y="65484"/>
                  </a:cubicBezTo>
                  <a:lnTo>
                    <a:pt x="86588" y="67658"/>
                  </a:lnTo>
                  <a:cubicBezTo>
                    <a:pt x="89018" y="66379"/>
                    <a:pt x="88122" y="64589"/>
                    <a:pt x="89657" y="62159"/>
                  </a:cubicBezTo>
                  <a:cubicBezTo>
                    <a:pt x="88890" y="62159"/>
                    <a:pt x="85820" y="67019"/>
                    <a:pt x="84797" y="64461"/>
                  </a:cubicBezTo>
                  <a:cubicBezTo>
                    <a:pt x="85345" y="63511"/>
                    <a:pt x="85345" y="62341"/>
                    <a:pt x="84797" y="61391"/>
                  </a:cubicBezTo>
                  <a:cubicBezTo>
                    <a:pt x="86204" y="61391"/>
                    <a:pt x="85948" y="60112"/>
                    <a:pt x="85820" y="58450"/>
                  </a:cubicBezTo>
                  <a:lnTo>
                    <a:pt x="87866" y="58450"/>
                  </a:lnTo>
                  <a:cubicBezTo>
                    <a:pt x="87866" y="56659"/>
                    <a:pt x="86332" y="56787"/>
                    <a:pt x="85436" y="55636"/>
                  </a:cubicBezTo>
                  <a:cubicBezTo>
                    <a:pt x="84541" y="54485"/>
                    <a:pt x="87227" y="53334"/>
                    <a:pt x="88506" y="52822"/>
                  </a:cubicBezTo>
                  <a:cubicBezTo>
                    <a:pt x="88506" y="49625"/>
                    <a:pt x="85948" y="54997"/>
                    <a:pt x="85692" y="51160"/>
                  </a:cubicBezTo>
                  <a:cubicBezTo>
                    <a:pt x="86278" y="48519"/>
                    <a:pt x="85916" y="45757"/>
                    <a:pt x="84669" y="43358"/>
                  </a:cubicBezTo>
                  <a:cubicBezTo>
                    <a:pt x="85309" y="41567"/>
                    <a:pt x="85820" y="43358"/>
                    <a:pt x="86460" y="43358"/>
                  </a:cubicBezTo>
                  <a:lnTo>
                    <a:pt x="84925" y="41567"/>
                  </a:lnTo>
                  <a:cubicBezTo>
                    <a:pt x="84925" y="41567"/>
                    <a:pt x="84925" y="41567"/>
                    <a:pt x="85692" y="41567"/>
                  </a:cubicBezTo>
                  <a:cubicBezTo>
                    <a:pt x="86460" y="41567"/>
                    <a:pt x="83646" y="41567"/>
                    <a:pt x="83134" y="39137"/>
                  </a:cubicBezTo>
                  <a:cubicBezTo>
                    <a:pt x="82623" y="36707"/>
                    <a:pt x="86460" y="36835"/>
                    <a:pt x="83902" y="34533"/>
                  </a:cubicBezTo>
                  <a:cubicBezTo>
                    <a:pt x="84541" y="34533"/>
                    <a:pt x="85181" y="35428"/>
                    <a:pt x="85948" y="35684"/>
                  </a:cubicBezTo>
                  <a:cubicBezTo>
                    <a:pt x="85208" y="34502"/>
                    <a:pt x="84567" y="33261"/>
                    <a:pt x="84030" y="31975"/>
                  </a:cubicBezTo>
                  <a:cubicBezTo>
                    <a:pt x="83891" y="31516"/>
                    <a:pt x="83891" y="31026"/>
                    <a:pt x="84030" y="30568"/>
                  </a:cubicBezTo>
                  <a:lnTo>
                    <a:pt x="86588" y="31591"/>
                  </a:lnTo>
                  <a:cubicBezTo>
                    <a:pt x="84413" y="30312"/>
                    <a:pt x="84541" y="28521"/>
                    <a:pt x="86588" y="26859"/>
                  </a:cubicBezTo>
                  <a:lnTo>
                    <a:pt x="84158" y="25452"/>
                  </a:lnTo>
                  <a:lnTo>
                    <a:pt x="87739" y="23917"/>
                  </a:lnTo>
                  <a:cubicBezTo>
                    <a:pt x="87739" y="23917"/>
                    <a:pt x="87739" y="24940"/>
                    <a:pt x="87739" y="25836"/>
                  </a:cubicBezTo>
                  <a:lnTo>
                    <a:pt x="87739" y="25836"/>
                  </a:lnTo>
                  <a:cubicBezTo>
                    <a:pt x="89273" y="25836"/>
                    <a:pt x="88634" y="27626"/>
                    <a:pt x="87739" y="28777"/>
                  </a:cubicBezTo>
                  <a:lnTo>
                    <a:pt x="86332" y="27626"/>
                  </a:lnTo>
                  <a:cubicBezTo>
                    <a:pt x="85812" y="28808"/>
                    <a:pt x="85812" y="30153"/>
                    <a:pt x="86332" y="31335"/>
                  </a:cubicBezTo>
                  <a:lnTo>
                    <a:pt x="86332" y="31335"/>
                  </a:lnTo>
                  <a:cubicBezTo>
                    <a:pt x="86332" y="31335"/>
                    <a:pt x="86332" y="31335"/>
                    <a:pt x="86332" y="32103"/>
                  </a:cubicBezTo>
                  <a:cubicBezTo>
                    <a:pt x="86332" y="32870"/>
                    <a:pt x="86332" y="32103"/>
                    <a:pt x="86332" y="31335"/>
                  </a:cubicBezTo>
                  <a:lnTo>
                    <a:pt x="87483" y="33382"/>
                  </a:lnTo>
                  <a:lnTo>
                    <a:pt x="87483" y="31975"/>
                  </a:lnTo>
                  <a:cubicBezTo>
                    <a:pt x="88718" y="32435"/>
                    <a:pt x="90008" y="32736"/>
                    <a:pt x="91320" y="32870"/>
                  </a:cubicBezTo>
                  <a:cubicBezTo>
                    <a:pt x="94116" y="29527"/>
                    <a:pt x="97667" y="26897"/>
                    <a:pt x="101679" y="25196"/>
                  </a:cubicBezTo>
                  <a:cubicBezTo>
                    <a:pt x="100656" y="26987"/>
                    <a:pt x="101680" y="27882"/>
                    <a:pt x="101680" y="29800"/>
                  </a:cubicBezTo>
                  <a:cubicBezTo>
                    <a:pt x="100017" y="28010"/>
                    <a:pt x="97715" y="31207"/>
                    <a:pt x="95157" y="31079"/>
                  </a:cubicBezTo>
                  <a:cubicBezTo>
                    <a:pt x="96436" y="31079"/>
                    <a:pt x="96308" y="32103"/>
                    <a:pt x="95924" y="32358"/>
                  </a:cubicBezTo>
                  <a:lnTo>
                    <a:pt x="100529" y="30056"/>
                  </a:lnTo>
                  <a:cubicBezTo>
                    <a:pt x="100529" y="31591"/>
                    <a:pt x="101552" y="31079"/>
                    <a:pt x="102959" y="31591"/>
                  </a:cubicBezTo>
                  <a:cubicBezTo>
                    <a:pt x="101680" y="28649"/>
                    <a:pt x="106156" y="29161"/>
                    <a:pt x="107947" y="28010"/>
                  </a:cubicBezTo>
                  <a:cubicBezTo>
                    <a:pt x="107947" y="29033"/>
                    <a:pt x="107947" y="30184"/>
                    <a:pt x="105516" y="30184"/>
                  </a:cubicBezTo>
                  <a:cubicBezTo>
                    <a:pt x="108330" y="32231"/>
                    <a:pt x="108458" y="26091"/>
                    <a:pt x="111144" y="27882"/>
                  </a:cubicBezTo>
                  <a:cubicBezTo>
                    <a:pt x="111144" y="27882"/>
                    <a:pt x="110249" y="27882"/>
                    <a:pt x="110121" y="27882"/>
                  </a:cubicBezTo>
                  <a:cubicBezTo>
                    <a:pt x="109993" y="27882"/>
                    <a:pt x="114725" y="27114"/>
                    <a:pt x="113958" y="27882"/>
                  </a:cubicBezTo>
                  <a:lnTo>
                    <a:pt x="113958" y="27882"/>
                  </a:lnTo>
                  <a:cubicBezTo>
                    <a:pt x="117795" y="27882"/>
                    <a:pt x="125469" y="26603"/>
                    <a:pt x="125725" y="23917"/>
                  </a:cubicBezTo>
                  <a:cubicBezTo>
                    <a:pt x="125843" y="25151"/>
                    <a:pt x="125843" y="26393"/>
                    <a:pt x="125725" y="27626"/>
                  </a:cubicBezTo>
                  <a:lnTo>
                    <a:pt x="131480" y="18034"/>
                  </a:lnTo>
                  <a:cubicBezTo>
                    <a:pt x="131480" y="20336"/>
                    <a:pt x="134038" y="25580"/>
                    <a:pt x="131480" y="27114"/>
                  </a:cubicBezTo>
                  <a:cubicBezTo>
                    <a:pt x="132734" y="27713"/>
                    <a:pt x="134191" y="27713"/>
                    <a:pt x="135445" y="27114"/>
                  </a:cubicBezTo>
                  <a:cubicBezTo>
                    <a:pt x="134805" y="27114"/>
                    <a:pt x="133526" y="24045"/>
                    <a:pt x="134294" y="23789"/>
                  </a:cubicBezTo>
                  <a:cubicBezTo>
                    <a:pt x="136852" y="25963"/>
                    <a:pt x="136084" y="24940"/>
                    <a:pt x="139154" y="26731"/>
                  </a:cubicBezTo>
                  <a:cubicBezTo>
                    <a:pt x="138131" y="26731"/>
                    <a:pt x="139154" y="22638"/>
                    <a:pt x="140305" y="22638"/>
                  </a:cubicBezTo>
                  <a:cubicBezTo>
                    <a:pt x="141456" y="22638"/>
                    <a:pt x="140305" y="26091"/>
                    <a:pt x="140305" y="26603"/>
                  </a:cubicBezTo>
                  <a:lnTo>
                    <a:pt x="143502" y="22638"/>
                  </a:lnTo>
                  <a:cubicBezTo>
                    <a:pt x="142735" y="23405"/>
                    <a:pt x="143502" y="25708"/>
                    <a:pt x="144653" y="26603"/>
                  </a:cubicBezTo>
                  <a:cubicBezTo>
                    <a:pt x="145805" y="27498"/>
                    <a:pt x="147723" y="26603"/>
                    <a:pt x="148746" y="25836"/>
                  </a:cubicBezTo>
                  <a:lnTo>
                    <a:pt x="147084" y="25196"/>
                  </a:lnTo>
                  <a:cubicBezTo>
                    <a:pt x="151176" y="25196"/>
                    <a:pt x="150537" y="19824"/>
                    <a:pt x="154630" y="19568"/>
                  </a:cubicBezTo>
                  <a:cubicBezTo>
                    <a:pt x="154630" y="20336"/>
                    <a:pt x="153862" y="24173"/>
                    <a:pt x="156037" y="24301"/>
                  </a:cubicBezTo>
                  <a:cubicBezTo>
                    <a:pt x="156804" y="22382"/>
                    <a:pt x="159234" y="15220"/>
                    <a:pt x="162687" y="13429"/>
                  </a:cubicBezTo>
                  <a:lnTo>
                    <a:pt x="163455" y="14453"/>
                  </a:lnTo>
                  <a:lnTo>
                    <a:pt x="166141" y="12918"/>
                  </a:lnTo>
                  <a:cubicBezTo>
                    <a:pt x="163899" y="17087"/>
                    <a:pt x="161197" y="20991"/>
                    <a:pt x="158083" y="24557"/>
                  </a:cubicBezTo>
                  <a:cubicBezTo>
                    <a:pt x="159746" y="25196"/>
                    <a:pt x="158722" y="25708"/>
                    <a:pt x="161024" y="25324"/>
                  </a:cubicBezTo>
                  <a:cubicBezTo>
                    <a:pt x="163327" y="24940"/>
                    <a:pt x="159873" y="26987"/>
                    <a:pt x="159234" y="27114"/>
                  </a:cubicBezTo>
                  <a:lnTo>
                    <a:pt x="164606" y="27114"/>
                  </a:lnTo>
                  <a:cubicBezTo>
                    <a:pt x="164606" y="25068"/>
                    <a:pt x="168443" y="24557"/>
                    <a:pt x="168059" y="22894"/>
                  </a:cubicBezTo>
                  <a:lnTo>
                    <a:pt x="162560" y="25708"/>
                  </a:lnTo>
                  <a:cubicBezTo>
                    <a:pt x="162560" y="23533"/>
                    <a:pt x="165245" y="19313"/>
                    <a:pt x="169082" y="19313"/>
                  </a:cubicBezTo>
                  <a:cubicBezTo>
                    <a:pt x="170106" y="20080"/>
                    <a:pt x="169082" y="23150"/>
                    <a:pt x="169082" y="23789"/>
                  </a:cubicBezTo>
                  <a:cubicBezTo>
                    <a:pt x="169082" y="24429"/>
                    <a:pt x="172536" y="21999"/>
                    <a:pt x="172919" y="22510"/>
                  </a:cubicBezTo>
                  <a:lnTo>
                    <a:pt x="171512" y="23789"/>
                  </a:lnTo>
                  <a:cubicBezTo>
                    <a:pt x="173687" y="23789"/>
                    <a:pt x="174582" y="20592"/>
                    <a:pt x="177396" y="22382"/>
                  </a:cubicBezTo>
                  <a:cubicBezTo>
                    <a:pt x="178291" y="22382"/>
                    <a:pt x="180209" y="24812"/>
                    <a:pt x="180337" y="23533"/>
                  </a:cubicBezTo>
                  <a:cubicBezTo>
                    <a:pt x="178466" y="20005"/>
                    <a:pt x="177750" y="15979"/>
                    <a:pt x="178291" y="12023"/>
                  </a:cubicBezTo>
                  <a:cubicBezTo>
                    <a:pt x="180350" y="12740"/>
                    <a:pt x="182324" y="13683"/>
                    <a:pt x="184174" y="14836"/>
                  </a:cubicBezTo>
                  <a:cubicBezTo>
                    <a:pt x="185837" y="16627"/>
                    <a:pt x="182512" y="19568"/>
                    <a:pt x="184174" y="20975"/>
                  </a:cubicBezTo>
                  <a:cubicBezTo>
                    <a:pt x="185837" y="22382"/>
                    <a:pt x="184942" y="19696"/>
                    <a:pt x="185198" y="19441"/>
                  </a:cubicBezTo>
                  <a:cubicBezTo>
                    <a:pt x="185453" y="19185"/>
                    <a:pt x="185198" y="21231"/>
                    <a:pt x="186988" y="20720"/>
                  </a:cubicBezTo>
                  <a:cubicBezTo>
                    <a:pt x="188779" y="20208"/>
                    <a:pt x="191081" y="20720"/>
                    <a:pt x="187755" y="18801"/>
                  </a:cubicBezTo>
                  <a:cubicBezTo>
                    <a:pt x="189674" y="18034"/>
                    <a:pt x="189802" y="18801"/>
                    <a:pt x="192104" y="18801"/>
                  </a:cubicBezTo>
                  <a:cubicBezTo>
                    <a:pt x="191209" y="17522"/>
                    <a:pt x="193639" y="13941"/>
                    <a:pt x="195557" y="13174"/>
                  </a:cubicBezTo>
                  <a:cubicBezTo>
                    <a:pt x="195656" y="13713"/>
                    <a:pt x="195925" y="14206"/>
                    <a:pt x="196325" y="14580"/>
                  </a:cubicBezTo>
                  <a:cubicBezTo>
                    <a:pt x="200290" y="14580"/>
                    <a:pt x="202592" y="14580"/>
                    <a:pt x="206301" y="14580"/>
                  </a:cubicBezTo>
                  <a:cubicBezTo>
                    <a:pt x="206301" y="14580"/>
                    <a:pt x="208475" y="15476"/>
                    <a:pt x="207835" y="16499"/>
                  </a:cubicBezTo>
                  <a:cubicBezTo>
                    <a:pt x="207196" y="17522"/>
                    <a:pt x="208731" y="15220"/>
                    <a:pt x="209882" y="15092"/>
                  </a:cubicBezTo>
                  <a:cubicBezTo>
                    <a:pt x="211033" y="14964"/>
                    <a:pt x="207324" y="15092"/>
                    <a:pt x="209882" y="17650"/>
                  </a:cubicBezTo>
                  <a:cubicBezTo>
                    <a:pt x="209882" y="16371"/>
                    <a:pt x="212568" y="15604"/>
                    <a:pt x="214103" y="14708"/>
                  </a:cubicBezTo>
                  <a:cubicBezTo>
                    <a:pt x="213463" y="12790"/>
                    <a:pt x="210394" y="14708"/>
                    <a:pt x="208731" y="15731"/>
                  </a:cubicBezTo>
                  <a:cubicBezTo>
                    <a:pt x="208731" y="13046"/>
                    <a:pt x="211033" y="9976"/>
                    <a:pt x="214742" y="8313"/>
                  </a:cubicBezTo>
                  <a:cubicBezTo>
                    <a:pt x="218451" y="6651"/>
                    <a:pt x="216277" y="9848"/>
                    <a:pt x="216789" y="9465"/>
                  </a:cubicBezTo>
                  <a:cubicBezTo>
                    <a:pt x="222672" y="9465"/>
                    <a:pt x="221265" y="4349"/>
                    <a:pt x="226253" y="5755"/>
                  </a:cubicBezTo>
                  <a:cubicBezTo>
                    <a:pt x="228427" y="7162"/>
                    <a:pt x="226253" y="9081"/>
                    <a:pt x="227276" y="10232"/>
                  </a:cubicBezTo>
                  <a:cubicBezTo>
                    <a:pt x="224846" y="11127"/>
                    <a:pt x="223312" y="9592"/>
                    <a:pt x="221649" y="10232"/>
                  </a:cubicBezTo>
                  <a:lnTo>
                    <a:pt x="223823" y="10232"/>
                  </a:lnTo>
                  <a:cubicBezTo>
                    <a:pt x="222900" y="11005"/>
                    <a:pt x="221684" y="11332"/>
                    <a:pt x="220497" y="11127"/>
                  </a:cubicBezTo>
                  <a:cubicBezTo>
                    <a:pt x="222288" y="12406"/>
                    <a:pt x="230346" y="10360"/>
                    <a:pt x="234950" y="11127"/>
                  </a:cubicBezTo>
                  <a:cubicBezTo>
                    <a:pt x="235717" y="10360"/>
                    <a:pt x="236996" y="9720"/>
                    <a:pt x="236229" y="9081"/>
                  </a:cubicBezTo>
                  <a:lnTo>
                    <a:pt x="234822" y="9081"/>
                  </a:lnTo>
                  <a:cubicBezTo>
                    <a:pt x="233415" y="7930"/>
                    <a:pt x="237380" y="6906"/>
                    <a:pt x="234822" y="6523"/>
                  </a:cubicBezTo>
                  <a:cubicBezTo>
                    <a:pt x="236580" y="4866"/>
                    <a:pt x="238932" y="3990"/>
                    <a:pt x="241345" y="4093"/>
                  </a:cubicBezTo>
                  <a:lnTo>
                    <a:pt x="242112" y="5883"/>
                  </a:lnTo>
                  <a:cubicBezTo>
                    <a:pt x="242112" y="5883"/>
                    <a:pt x="240194" y="4988"/>
                    <a:pt x="239555" y="5883"/>
                  </a:cubicBezTo>
                  <a:cubicBezTo>
                    <a:pt x="238915" y="6779"/>
                    <a:pt x="243903" y="8058"/>
                    <a:pt x="244798" y="5883"/>
                  </a:cubicBezTo>
                  <a:lnTo>
                    <a:pt x="242880" y="4860"/>
                  </a:lnTo>
                  <a:cubicBezTo>
                    <a:pt x="244670" y="3581"/>
                    <a:pt x="246717" y="1407"/>
                    <a:pt x="249147" y="1663"/>
                  </a:cubicBezTo>
                  <a:cubicBezTo>
                    <a:pt x="247868" y="-128"/>
                    <a:pt x="249147" y="1663"/>
                    <a:pt x="246717" y="0"/>
                  </a:cubicBezTo>
                  <a:cubicBezTo>
                    <a:pt x="248507" y="2558"/>
                    <a:pt x="240706" y="0"/>
                    <a:pt x="243391" y="3070"/>
                  </a:cubicBezTo>
                  <a:cubicBezTo>
                    <a:pt x="241345" y="767"/>
                    <a:pt x="240194" y="3070"/>
                    <a:pt x="237764" y="384"/>
                  </a:cubicBezTo>
                  <a:cubicBezTo>
                    <a:pt x="237764" y="384"/>
                    <a:pt x="238659" y="1535"/>
                    <a:pt x="236613" y="1535"/>
                  </a:cubicBezTo>
                  <a:cubicBezTo>
                    <a:pt x="236613" y="1535"/>
                    <a:pt x="236613" y="1535"/>
                    <a:pt x="236613" y="1535"/>
                  </a:cubicBezTo>
                  <a:lnTo>
                    <a:pt x="236613" y="1535"/>
                  </a:lnTo>
                  <a:cubicBezTo>
                    <a:pt x="236613" y="1535"/>
                    <a:pt x="236613" y="1535"/>
                    <a:pt x="236613" y="1535"/>
                  </a:cubicBezTo>
                  <a:cubicBezTo>
                    <a:pt x="237074" y="1649"/>
                    <a:pt x="237481" y="1920"/>
                    <a:pt x="237764" y="2302"/>
                  </a:cubicBezTo>
                  <a:cubicBezTo>
                    <a:pt x="236996" y="3837"/>
                    <a:pt x="233799" y="4221"/>
                    <a:pt x="232776" y="5116"/>
                  </a:cubicBezTo>
                  <a:cubicBezTo>
                    <a:pt x="231752" y="6011"/>
                    <a:pt x="232776" y="4221"/>
                    <a:pt x="232776" y="3709"/>
                  </a:cubicBezTo>
                  <a:lnTo>
                    <a:pt x="231241" y="4988"/>
                  </a:lnTo>
                  <a:cubicBezTo>
                    <a:pt x="231241" y="3581"/>
                    <a:pt x="227916" y="2942"/>
                    <a:pt x="230601" y="1918"/>
                  </a:cubicBezTo>
                  <a:lnTo>
                    <a:pt x="228044" y="1918"/>
                  </a:lnTo>
                  <a:cubicBezTo>
                    <a:pt x="226487" y="1279"/>
                    <a:pt x="224740" y="1279"/>
                    <a:pt x="223184" y="1918"/>
                  </a:cubicBezTo>
                  <a:cubicBezTo>
                    <a:pt x="222032" y="1918"/>
                    <a:pt x="220370" y="3837"/>
                    <a:pt x="221265" y="2686"/>
                  </a:cubicBezTo>
                  <a:lnTo>
                    <a:pt x="217428" y="3965"/>
                  </a:lnTo>
                  <a:lnTo>
                    <a:pt x="217428" y="3965"/>
                  </a:lnTo>
                  <a:cubicBezTo>
                    <a:pt x="213463" y="3965"/>
                    <a:pt x="209626" y="7162"/>
                    <a:pt x="204638" y="5116"/>
                  </a:cubicBezTo>
                  <a:cubicBezTo>
                    <a:pt x="203127" y="5851"/>
                    <a:pt x="201457" y="6202"/>
                    <a:pt x="199778" y="6139"/>
                  </a:cubicBezTo>
                  <a:lnTo>
                    <a:pt x="199778" y="4860"/>
                  </a:lnTo>
                  <a:cubicBezTo>
                    <a:pt x="198115" y="4860"/>
                    <a:pt x="194534" y="4221"/>
                    <a:pt x="194023" y="5628"/>
                  </a:cubicBezTo>
                  <a:cubicBezTo>
                    <a:pt x="191848" y="2558"/>
                    <a:pt x="185709" y="5628"/>
                    <a:pt x="182767" y="5628"/>
                  </a:cubicBezTo>
                  <a:lnTo>
                    <a:pt x="182767" y="7290"/>
                  </a:lnTo>
                  <a:cubicBezTo>
                    <a:pt x="180568" y="7543"/>
                    <a:pt x="178416" y="8102"/>
                    <a:pt x="176373" y="8953"/>
                  </a:cubicBezTo>
                  <a:lnTo>
                    <a:pt x="176373" y="10360"/>
                  </a:lnTo>
                  <a:cubicBezTo>
                    <a:pt x="174326" y="11767"/>
                    <a:pt x="170617" y="10360"/>
                    <a:pt x="167292" y="10360"/>
                  </a:cubicBezTo>
                  <a:cubicBezTo>
                    <a:pt x="167292" y="10360"/>
                    <a:pt x="168315" y="10360"/>
                    <a:pt x="168955" y="10360"/>
                  </a:cubicBezTo>
                  <a:cubicBezTo>
                    <a:pt x="164478" y="7674"/>
                    <a:pt x="160513" y="13557"/>
                    <a:pt x="156165" y="11767"/>
                  </a:cubicBezTo>
                  <a:cubicBezTo>
                    <a:pt x="155500" y="12184"/>
                    <a:pt x="154655" y="12184"/>
                    <a:pt x="153990" y="11767"/>
                  </a:cubicBezTo>
                  <a:lnTo>
                    <a:pt x="153990" y="11767"/>
                  </a:lnTo>
                  <a:lnTo>
                    <a:pt x="152711" y="11127"/>
                  </a:lnTo>
                  <a:cubicBezTo>
                    <a:pt x="153032" y="11437"/>
                    <a:pt x="153429" y="11658"/>
                    <a:pt x="153862" y="11767"/>
                  </a:cubicBezTo>
                  <a:cubicBezTo>
                    <a:pt x="152886" y="11926"/>
                    <a:pt x="151938" y="12227"/>
                    <a:pt x="151048" y="12662"/>
                  </a:cubicBezTo>
                  <a:lnTo>
                    <a:pt x="151048" y="11255"/>
                  </a:lnTo>
                  <a:lnTo>
                    <a:pt x="151048" y="11255"/>
                  </a:lnTo>
                  <a:cubicBezTo>
                    <a:pt x="149897" y="11255"/>
                    <a:pt x="150281" y="12023"/>
                    <a:pt x="151048" y="13174"/>
                  </a:cubicBezTo>
                  <a:lnTo>
                    <a:pt x="149770" y="14197"/>
                  </a:lnTo>
                  <a:cubicBezTo>
                    <a:pt x="148746" y="11894"/>
                    <a:pt x="147084" y="15348"/>
                    <a:pt x="145677" y="12918"/>
                  </a:cubicBezTo>
                  <a:cubicBezTo>
                    <a:pt x="145677" y="14197"/>
                    <a:pt x="140433" y="14453"/>
                    <a:pt x="140177" y="17138"/>
                  </a:cubicBezTo>
                  <a:cubicBezTo>
                    <a:pt x="140177" y="17138"/>
                    <a:pt x="140177" y="17138"/>
                    <a:pt x="140177" y="17138"/>
                  </a:cubicBezTo>
                  <a:cubicBezTo>
                    <a:pt x="139097" y="16570"/>
                    <a:pt x="137805" y="16570"/>
                    <a:pt x="136724" y="17138"/>
                  </a:cubicBezTo>
                  <a:lnTo>
                    <a:pt x="136084" y="15220"/>
                  </a:lnTo>
                  <a:lnTo>
                    <a:pt x="133782" y="18034"/>
                  </a:lnTo>
                  <a:cubicBezTo>
                    <a:pt x="131992" y="17138"/>
                    <a:pt x="131352" y="16499"/>
                    <a:pt x="132759" y="14836"/>
                  </a:cubicBezTo>
                  <a:cubicBezTo>
                    <a:pt x="129178" y="17522"/>
                    <a:pt x="129690" y="16115"/>
                    <a:pt x="126748" y="18673"/>
                  </a:cubicBezTo>
                  <a:lnTo>
                    <a:pt x="126748" y="17394"/>
                  </a:lnTo>
                  <a:cubicBezTo>
                    <a:pt x="125725" y="17394"/>
                    <a:pt x="124062" y="19441"/>
                    <a:pt x="123167" y="18417"/>
                  </a:cubicBezTo>
                  <a:cubicBezTo>
                    <a:pt x="122271" y="17394"/>
                    <a:pt x="110377" y="19568"/>
                    <a:pt x="103726" y="18417"/>
                  </a:cubicBezTo>
                  <a:cubicBezTo>
                    <a:pt x="105389" y="21871"/>
                    <a:pt x="100401" y="17138"/>
                    <a:pt x="100529" y="19952"/>
                  </a:cubicBezTo>
                  <a:cubicBezTo>
                    <a:pt x="100529" y="19057"/>
                    <a:pt x="98994" y="18673"/>
                    <a:pt x="100529" y="17906"/>
                  </a:cubicBezTo>
                  <a:cubicBezTo>
                    <a:pt x="97203" y="19057"/>
                    <a:pt x="95285" y="17011"/>
                    <a:pt x="93238" y="19696"/>
                  </a:cubicBezTo>
                  <a:cubicBezTo>
                    <a:pt x="93238" y="18929"/>
                    <a:pt x="93878" y="18289"/>
                    <a:pt x="93238" y="17906"/>
                  </a:cubicBezTo>
                  <a:cubicBezTo>
                    <a:pt x="92599" y="17522"/>
                    <a:pt x="92215" y="18801"/>
                    <a:pt x="91831" y="17906"/>
                  </a:cubicBezTo>
                  <a:cubicBezTo>
                    <a:pt x="91448" y="17011"/>
                    <a:pt x="91831" y="17138"/>
                    <a:pt x="92727" y="16627"/>
                  </a:cubicBezTo>
                  <a:cubicBezTo>
                    <a:pt x="90160" y="17119"/>
                    <a:pt x="88478" y="19599"/>
                    <a:pt x="88971" y="22166"/>
                  </a:cubicBezTo>
                  <a:cubicBezTo>
                    <a:pt x="88985" y="22238"/>
                    <a:pt x="89000" y="22311"/>
                    <a:pt x="89017" y="22382"/>
                  </a:cubicBezTo>
                  <a:cubicBezTo>
                    <a:pt x="86460" y="21487"/>
                    <a:pt x="85053" y="22382"/>
                    <a:pt x="84285" y="23533"/>
                  </a:cubicBezTo>
                  <a:cubicBezTo>
                    <a:pt x="83134" y="23533"/>
                    <a:pt x="81088" y="22254"/>
                    <a:pt x="84285" y="21615"/>
                  </a:cubicBezTo>
                  <a:cubicBezTo>
                    <a:pt x="81284" y="21594"/>
                    <a:pt x="78286" y="21851"/>
                    <a:pt x="75332" y="22382"/>
                  </a:cubicBezTo>
                  <a:cubicBezTo>
                    <a:pt x="75349" y="23348"/>
                    <a:pt x="75662" y="24285"/>
                    <a:pt x="76228" y="25068"/>
                  </a:cubicBezTo>
                  <a:cubicBezTo>
                    <a:pt x="76228" y="25068"/>
                    <a:pt x="76228" y="27242"/>
                    <a:pt x="76228" y="27754"/>
                  </a:cubicBezTo>
                  <a:cubicBezTo>
                    <a:pt x="76097" y="30268"/>
                    <a:pt x="76097" y="32786"/>
                    <a:pt x="76228" y="35300"/>
                  </a:cubicBezTo>
                  <a:lnTo>
                    <a:pt x="76228" y="34277"/>
                  </a:lnTo>
                  <a:cubicBezTo>
                    <a:pt x="78658" y="36068"/>
                    <a:pt x="76228" y="37346"/>
                    <a:pt x="76995" y="39521"/>
                  </a:cubicBezTo>
                  <a:lnTo>
                    <a:pt x="76995" y="39521"/>
                  </a:lnTo>
                  <a:cubicBezTo>
                    <a:pt x="75077" y="44381"/>
                    <a:pt x="77763" y="41695"/>
                    <a:pt x="75716" y="46427"/>
                  </a:cubicBezTo>
                  <a:lnTo>
                    <a:pt x="77251" y="46427"/>
                  </a:lnTo>
                  <a:cubicBezTo>
                    <a:pt x="80448" y="46427"/>
                    <a:pt x="75205" y="50648"/>
                    <a:pt x="76356" y="53462"/>
                  </a:cubicBezTo>
                  <a:lnTo>
                    <a:pt x="77251" y="52439"/>
                  </a:lnTo>
                  <a:cubicBezTo>
                    <a:pt x="78274" y="53973"/>
                    <a:pt x="72774" y="56659"/>
                    <a:pt x="72391" y="58194"/>
                  </a:cubicBezTo>
                  <a:cubicBezTo>
                    <a:pt x="72007" y="59729"/>
                    <a:pt x="72391" y="58194"/>
                    <a:pt x="71751" y="57171"/>
                  </a:cubicBezTo>
                  <a:cubicBezTo>
                    <a:pt x="69705" y="61136"/>
                    <a:pt x="73670" y="57810"/>
                    <a:pt x="74053" y="60752"/>
                  </a:cubicBezTo>
                  <a:cubicBezTo>
                    <a:pt x="73030" y="60752"/>
                    <a:pt x="71368" y="59985"/>
                    <a:pt x="71112" y="62031"/>
                  </a:cubicBezTo>
                  <a:cubicBezTo>
                    <a:pt x="70856" y="64077"/>
                    <a:pt x="74437" y="68042"/>
                    <a:pt x="72391" y="70728"/>
                  </a:cubicBezTo>
                  <a:cubicBezTo>
                    <a:pt x="73158" y="70088"/>
                    <a:pt x="74053" y="69577"/>
                    <a:pt x="74565" y="70728"/>
                  </a:cubicBezTo>
                  <a:cubicBezTo>
                    <a:pt x="75077" y="71879"/>
                    <a:pt x="71368" y="76356"/>
                    <a:pt x="73925" y="78402"/>
                  </a:cubicBezTo>
                  <a:lnTo>
                    <a:pt x="73286" y="78402"/>
                  </a:lnTo>
                  <a:cubicBezTo>
                    <a:pt x="73925" y="80065"/>
                    <a:pt x="74309" y="83774"/>
                    <a:pt x="75588" y="84797"/>
                  </a:cubicBezTo>
                  <a:cubicBezTo>
                    <a:pt x="70472" y="86204"/>
                    <a:pt x="77890" y="95029"/>
                    <a:pt x="73158" y="94901"/>
                  </a:cubicBezTo>
                  <a:lnTo>
                    <a:pt x="73158" y="99889"/>
                  </a:lnTo>
                  <a:lnTo>
                    <a:pt x="73158" y="99889"/>
                  </a:lnTo>
                  <a:cubicBezTo>
                    <a:pt x="72725" y="101936"/>
                    <a:pt x="73465" y="104055"/>
                    <a:pt x="75077" y="105388"/>
                  </a:cubicBezTo>
                  <a:cubicBezTo>
                    <a:pt x="75077" y="106156"/>
                    <a:pt x="74309" y="105389"/>
                    <a:pt x="74053" y="105389"/>
                  </a:cubicBezTo>
                  <a:cubicBezTo>
                    <a:pt x="72792" y="108483"/>
                    <a:pt x="73333" y="112021"/>
                    <a:pt x="75460" y="114597"/>
                  </a:cubicBezTo>
                  <a:lnTo>
                    <a:pt x="73925" y="114597"/>
                  </a:lnTo>
                  <a:cubicBezTo>
                    <a:pt x="74821" y="115620"/>
                    <a:pt x="71368" y="121376"/>
                    <a:pt x="73030" y="125980"/>
                  </a:cubicBezTo>
                  <a:cubicBezTo>
                    <a:pt x="73030" y="125980"/>
                    <a:pt x="73030" y="125980"/>
                    <a:pt x="73030" y="125980"/>
                  </a:cubicBezTo>
                  <a:cubicBezTo>
                    <a:pt x="74693" y="131224"/>
                    <a:pt x="68426" y="138770"/>
                    <a:pt x="74053" y="140305"/>
                  </a:cubicBezTo>
                  <a:lnTo>
                    <a:pt x="75333" y="143758"/>
                  </a:lnTo>
                  <a:cubicBezTo>
                    <a:pt x="75972" y="139410"/>
                    <a:pt x="77763" y="144526"/>
                    <a:pt x="78786" y="142735"/>
                  </a:cubicBezTo>
                  <a:cubicBezTo>
                    <a:pt x="78786" y="144526"/>
                    <a:pt x="76995" y="147211"/>
                    <a:pt x="76739" y="145037"/>
                  </a:cubicBezTo>
                  <a:lnTo>
                    <a:pt x="76739" y="145037"/>
                  </a:lnTo>
                  <a:cubicBezTo>
                    <a:pt x="73798" y="144270"/>
                    <a:pt x="75588" y="150537"/>
                    <a:pt x="73670" y="150409"/>
                  </a:cubicBezTo>
                  <a:cubicBezTo>
                    <a:pt x="73736" y="154060"/>
                    <a:pt x="73393" y="157706"/>
                    <a:pt x="72647" y="161280"/>
                  </a:cubicBezTo>
                  <a:cubicBezTo>
                    <a:pt x="72646" y="163455"/>
                    <a:pt x="71751" y="164862"/>
                    <a:pt x="71623" y="166524"/>
                  </a:cubicBezTo>
                  <a:lnTo>
                    <a:pt x="73925" y="169210"/>
                  </a:lnTo>
                  <a:lnTo>
                    <a:pt x="73925" y="170745"/>
                  </a:lnTo>
                  <a:cubicBezTo>
                    <a:pt x="73010" y="169963"/>
                    <a:pt x="72418" y="168869"/>
                    <a:pt x="72263" y="167675"/>
                  </a:cubicBezTo>
                  <a:cubicBezTo>
                    <a:pt x="70984" y="166013"/>
                    <a:pt x="73286" y="171001"/>
                    <a:pt x="73670" y="172152"/>
                  </a:cubicBezTo>
                  <a:cubicBezTo>
                    <a:pt x="74053" y="173303"/>
                    <a:pt x="71240" y="166524"/>
                    <a:pt x="71112" y="167164"/>
                  </a:cubicBezTo>
                  <a:lnTo>
                    <a:pt x="71112" y="168187"/>
                  </a:lnTo>
                  <a:lnTo>
                    <a:pt x="71112" y="168187"/>
                  </a:lnTo>
                  <a:cubicBezTo>
                    <a:pt x="72045" y="169929"/>
                    <a:pt x="72611" y="171844"/>
                    <a:pt x="72774" y="173814"/>
                  </a:cubicBezTo>
                  <a:cubicBezTo>
                    <a:pt x="72774" y="173814"/>
                    <a:pt x="71495" y="171129"/>
                    <a:pt x="71368" y="171256"/>
                  </a:cubicBezTo>
                  <a:lnTo>
                    <a:pt x="71368" y="171256"/>
                  </a:lnTo>
                  <a:lnTo>
                    <a:pt x="71368" y="171256"/>
                  </a:lnTo>
                  <a:lnTo>
                    <a:pt x="70089" y="169850"/>
                  </a:lnTo>
                  <a:lnTo>
                    <a:pt x="71879" y="174070"/>
                  </a:lnTo>
                  <a:cubicBezTo>
                    <a:pt x="71879" y="175349"/>
                    <a:pt x="70344" y="172407"/>
                    <a:pt x="72519" y="177396"/>
                  </a:cubicBezTo>
                  <a:cubicBezTo>
                    <a:pt x="71508" y="174747"/>
                    <a:pt x="69938" y="172347"/>
                    <a:pt x="67915" y="170361"/>
                  </a:cubicBezTo>
                  <a:cubicBezTo>
                    <a:pt x="66636" y="169082"/>
                    <a:pt x="65228" y="168059"/>
                    <a:pt x="64973" y="167164"/>
                  </a:cubicBezTo>
                  <a:cubicBezTo>
                    <a:pt x="64717" y="166268"/>
                    <a:pt x="62415" y="167164"/>
                    <a:pt x="61264" y="165245"/>
                  </a:cubicBezTo>
                  <a:cubicBezTo>
                    <a:pt x="61264" y="165245"/>
                    <a:pt x="60496" y="167803"/>
                    <a:pt x="59089" y="166141"/>
                  </a:cubicBezTo>
                  <a:cubicBezTo>
                    <a:pt x="62670" y="163710"/>
                    <a:pt x="57299" y="161792"/>
                    <a:pt x="57938" y="158339"/>
                  </a:cubicBezTo>
                  <a:cubicBezTo>
                    <a:pt x="57938" y="160897"/>
                    <a:pt x="52822" y="154118"/>
                    <a:pt x="52822" y="158339"/>
                  </a:cubicBezTo>
                  <a:cubicBezTo>
                    <a:pt x="51543" y="156676"/>
                    <a:pt x="53718" y="157060"/>
                    <a:pt x="52822" y="155397"/>
                  </a:cubicBezTo>
                  <a:cubicBezTo>
                    <a:pt x="48346" y="153351"/>
                    <a:pt x="46172" y="147467"/>
                    <a:pt x="41567" y="143886"/>
                  </a:cubicBezTo>
                  <a:cubicBezTo>
                    <a:pt x="41567" y="143886"/>
                    <a:pt x="41567" y="145549"/>
                    <a:pt x="39777" y="145165"/>
                  </a:cubicBezTo>
                  <a:lnTo>
                    <a:pt x="39777" y="141072"/>
                  </a:lnTo>
                  <a:cubicBezTo>
                    <a:pt x="38753" y="141072"/>
                    <a:pt x="36835" y="142735"/>
                    <a:pt x="36707" y="139921"/>
                  </a:cubicBezTo>
                  <a:cubicBezTo>
                    <a:pt x="36707" y="139921"/>
                    <a:pt x="36707" y="141200"/>
                    <a:pt x="35684" y="140816"/>
                  </a:cubicBezTo>
                  <a:cubicBezTo>
                    <a:pt x="29417" y="131096"/>
                    <a:pt x="17522" y="126364"/>
                    <a:pt x="12662" y="115237"/>
                  </a:cubicBezTo>
                  <a:cubicBezTo>
                    <a:pt x="12662" y="117155"/>
                    <a:pt x="12662" y="116516"/>
                    <a:pt x="11383" y="115237"/>
                  </a:cubicBezTo>
                  <a:cubicBezTo>
                    <a:pt x="10104" y="113958"/>
                    <a:pt x="10488" y="116132"/>
                    <a:pt x="9976" y="116772"/>
                  </a:cubicBezTo>
                  <a:lnTo>
                    <a:pt x="7930" y="112039"/>
                  </a:lnTo>
                  <a:cubicBezTo>
                    <a:pt x="5884" y="112807"/>
                    <a:pt x="4221" y="108458"/>
                    <a:pt x="2430" y="109609"/>
                  </a:cubicBezTo>
                  <a:lnTo>
                    <a:pt x="3837" y="110377"/>
                  </a:lnTo>
                  <a:cubicBezTo>
                    <a:pt x="767" y="110377"/>
                    <a:pt x="2174" y="116132"/>
                    <a:pt x="0" y="118051"/>
                  </a:cubicBezTo>
                  <a:cubicBezTo>
                    <a:pt x="3454" y="118051"/>
                    <a:pt x="1535" y="125085"/>
                    <a:pt x="6907" y="124829"/>
                  </a:cubicBezTo>
                  <a:cubicBezTo>
                    <a:pt x="6907" y="125852"/>
                    <a:pt x="5628" y="124829"/>
                    <a:pt x="5500" y="125852"/>
                  </a:cubicBezTo>
                  <a:cubicBezTo>
                    <a:pt x="5372" y="126876"/>
                    <a:pt x="8058" y="125852"/>
                    <a:pt x="9209" y="128027"/>
                  </a:cubicBezTo>
                  <a:lnTo>
                    <a:pt x="9209" y="128027"/>
                  </a:lnTo>
                  <a:cubicBezTo>
                    <a:pt x="12862" y="131589"/>
                    <a:pt x="16120" y="135534"/>
                    <a:pt x="18929" y="139793"/>
                  </a:cubicBezTo>
                  <a:lnTo>
                    <a:pt x="19568" y="138387"/>
                  </a:lnTo>
                  <a:cubicBezTo>
                    <a:pt x="20111" y="139096"/>
                    <a:pt x="20463" y="139933"/>
                    <a:pt x="20592" y="140817"/>
                  </a:cubicBezTo>
                  <a:cubicBezTo>
                    <a:pt x="23278" y="140816"/>
                    <a:pt x="17778" y="137875"/>
                    <a:pt x="20592" y="137235"/>
                  </a:cubicBezTo>
                  <a:cubicBezTo>
                    <a:pt x="19825" y="140689"/>
                    <a:pt x="27754" y="144142"/>
                    <a:pt x="26347" y="147595"/>
                  </a:cubicBezTo>
                  <a:cubicBezTo>
                    <a:pt x="27882" y="149130"/>
                    <a:pt x="27114" y="145933"/>
                    <a:pt x="28650" y="147595"/>
                  </a:cubicBezTo>
                  <a:lnTo>
                    <a:pt x="28650" y="148618"/>
                  </a:lnTo>
                  <a:lnTo>
                    <a:pt x="29928" y="148618"/>
                  </a:lnTo>
                  <a:cubicBezTo>
                    <a:pt x="30656" y="149512"/>
                    <a:pt x="30656" y="150794"/>
                    <a:pt x="29928" y="151688"/>
                  </a:cubicBezTo>
                  <a:lnTo>
                    <a:pt x="28777" y="151688"/>
                  </a:lnTo>
                  <a:cubicBezTo>
                    <a:pt x="28777" y="153734"/>
                    <a:pt x="32742" y="155013"/>
                    <a:pt x="32998" y="155781"/>
                  </a:cubicBezTo>
                  <a:lnTo>
                    <a:pt x="31847" y="153862"/>
                  </a:lnTo>
                  <a:cubicBezTo>
                    <a:pt x="36507" y="158301"/>
                    <a:pt x="41510" y="162364"/>
                    <a:pt x="46811" y="166013"/>
                  </a:cubicBezTo>
                  <a:lnTo>
                    <a:pt x="46811" y="165245"/>
                  </a:lnTo>
                  <a:cubicBezTo>
                    <a:pt x="50904" y="167292"/>
                    <a:pt x="48857" y="168187"/>
                    <a:pt x="52694" y="171129"/>
                  </a:cubicBezTo>
                  <a:lnTo>
                    <a:pt x="52694" y="171129"/>
                  </a:lnTo>
                  <a:cubicBezTo>
                    <a:pt x="54062" y="171351"/>
                    <a:pt x="55295" y="172082"/>
                    <a:pt x="56147" y="173175"/>
                  </a:cubicBezTo>
                  <a:cubicBezTo>
                    <a:pt x="54229" y="173175"/>
                    <a:pt x="57554" y="176756"/>
                    <a:pt x="55252" y="175861"/>
                  </a:cubicBezTo>
                  <a:cubicBezTo>
                    <a:pt x="61264" y="179698"/>
                    <a:pt x="58578" y="177524"/>
                    <a:pt x="62543" y="177651"/>
                  </a:cubicBezTo>
                  <a:lnTo>
                    <a:pt x="62543" y="179698"/>
                  </a:lnTo>
                  <a:cubicBezTo>
                    <a:pt x="63822" y="179698"/>
                    <a:pt x="63949" y="178802"/>
                    <a:pt x="66124" y="180465"/>
                  </a:cubicBezTo>
                  <a:cubicBezTo>
                    <a:pt x="64205" y="180465"/>
                    <a:pt x="67659" y="184302"/>
                    <a:pt x="65356" y="184046"/>
                  </a:cubicBezTo>
                  <a:cubicBezTo>
                    <a:pt x="66759" y="186693"/>
                    <a:pt x="68949" y="188838"/>
                    <a:pt x="71623" y="190185"/>
                  </a:cubicBezTo>
                  <a:cubicBezTo>
                    <a:pt x="73158" y="190953"/>
                    <a:pt x="74053" y="191337"/>
                    <a:pt x="76356" y="196197"/>
                  </a:cubicBezTo>
                  <a:cubicBezTo>
                    <a:pt x="76995" y="192232"/>
                    <a:pt x="70984" y="188523"/>
                    <a:pt x="72007" y="188523"/>
                  </a:cubicBezTo>
                  <a:cubicBezTo>
                    <a:pt x="70728" y="185837"/>
                    <a:pt x="72902" y="185965"/>
                    <a:pt x="74309" y="187883"/>
                  </a:cubicBezTo>
                  <a:cubicBezTo>
                    <a:pt x="76950" y="192989"/>
                    <a:pt x="80077" y="197829"/>
                    <a:pt x="83646" y="202336"/>
                  </a:cubicBezTo>
                  <a:lnTo>
                    <a:pt x="83646" y="202336"/>
                  </a:lnTo>
                  <a:cubicBezTo>
                    <a:pt x="83646" y="202336"/>
                    <a:pt x="83646" y="202336"/>
                    <a:pt x="83646" y="202336"/>
                  </a:cubicBezTo>
                  <a:lnTo>
                    <a:pt x="84285" y="203231"/>
                  </a:lnTo>
                  <a:cubicBezTo>
                    <a:pt x="84285" y="201568"/>
                    <a:pt x="83390" y="196580"/>
                    <a:pt x="84285" y="196453"/>
                  </a:cubicBezTo>
                  <a:cubicBezTo>
                    <a:pt x="82495" y="191209"/>
                    <a:pt x="84285" y="192871"/>
                    <a:pt x="82111" y="188139"/>
                  </a:cubicBezTo>
                  <a:lnTo>
                    <a:pt x="82111" y="194406"/>
                  </a:lnTo>
                  <a:cubicBezTo>
                    <a:pt x="82111" y="189930"/>
                    <a:pt x="78786" y="182767"/>
                    <a:pt x="80320" y="180849"/>
                  </a:cubicBezTo>
                  <a:cubicBezTo>
                    <a:pt x="80934" y="182424"/>
                    <a:pt x="81405" y="184050"/>
                    <a:pt x="81727" y="185709"/>
                  </a:cubicBezTo>
                  <a:cubicBezTo>
                    <a:pt x="82495" y="185709"/>
                    <a:pt x="81727" y="182384"/>
                    <a:pt x="81727" y="181872"/>
                  </a:cubicBezTo>
                  <a:cubicBezTo>
                    <a:pt x="84030" y="185709"/>
                    <a:pt x="81727" y="189034"/>
                    <a:pt x="83774" y="195813"/>
                  </a:cubicBezTo>
                  <a:cubicBezTo>
                    <a:pt x="84925" y="195813"/>
                    <a:pt x="82239" y="186093"/>
                    <a:pt x="84797" y="192232"/>
                  </a:cubicBezTo>
                  <a:cubicBezTo>
                    <a:pt x="81471" y="184558"/>
                    <a:pt x="84797" y="186221"/>
                    <a:pt x="82879" y="179442"/>
                  </a:cubicBezTo>
                  <a:lnTo>
                    <a:pt x="84285" y="181360"/>
                  </a:lnTo>
                  <a:cubicBezTo>
                    <a:pt x="83957" y="179968"/>
                    <a:pt x="83701" y="178559"/>
                    <a:pt x="83518" y="177140"/>
                  </a:cubicBezTo>
                  <a:lnTo>
                    <a:pt x="85309" y="181233"/>
                  </a:lnTo>
                  <a:cubicBezTo>
                    <a:pt x="83774" y="176244"/>
                    <a:pt x="86971" y="175093"/>
                    <a:pt x="86076" y="170745"/>
                  </a:cubicBezTo>
                  <a:cubicBezTo>
                    <a:pt x="86076" y="178419"/>
                    <a:pt x="84285" y="171384"/>
                    <a:pt x="83134" y="173687"/>
                  </a:cubicBezTo>
                  <a:cubicBezTo>
                    <a:pt x="82239" y="168954"/>
                    <a:pt x="83134" y="168570"/>
                    <a:pt x="84413" y="167419"/>
                  </a:cubicBezTo>
                  <a:cubicBezTo>
                    <a:pt x="85155" y="166859"/>
                    <a:pt x="85729" y="166107"/>
                    <a:pt x="86076" y="165245"/>
                  </a:cubicBezTo>
                  <a:cubicBezTo>
                    <a:pt x="86387" y="163640"/>
                    <a:pt x="86387" y="161990"/>
                    <a:pt x="86076" y="160385"/>
                  </a:cubicBezTo>
                  <a:cubicBezTo>
                    <a:pt x="86076" y="160385"/>
                    <a:pt x="85181" y="164862"/>
                    <a:pt x="84541" y="162559"/>
                  </a:cubicBezTo>
                  <a:cubicBezTo>
                    <a:pt x="84669" y="161135"/>
                    <a:pt x="85252" y="159789"/>
                    <a:pt x="86204" y="158722"/>
                  </a:cubicBezTo>
                  <a:cubicBezTo>
                    <a:pt x="86204" y="154630"/>
                    <a:pt x="84669" y="159362"/>
                    <a:pt x="83774" y="157571"/>
                  </a:cubicBezTo>
                  <a:cubicBezTo>
                    <a:pt x="85692" y="156164"/>
                    <a:pt x="83134" y="155525"/>
                    <a:pt x="82623" y="153734"/>
                  </a:cubicBezTo>
                  <a:lnTo>
                    <a:pt x="84030" y="153734"/>
                  </a:lnTo>
                  <a:cubicBezTo>
                    <a:pt x="85181" y="149002"/>
                    <a:pt x="80960" y="152455"/>
                    <a:pt x="82239" y="148235"/>
                  </a:cubicBezTo>
                  <a:lnTo>
                    <a:pt x="84285" y="150025"/>
                  </a:lnTo>
                  <a:lnTo>
                    <a:pt x="84285" y="147851"/>
                  </a:lnTo>
                  <a:lnTo>
                    <a:pt x="86076" y="147851"/>
                  </a:lnTo>
                  <a:cubicBezTo>
                    <a:pt x="85188" y="146125"/>
                    <a:pt x="85188" y="144077"/>
                    <a:pt x="86076" y="142351"/>
                  </a:cubicBezTo>
                  <a:cubicBezTo>
                    <a:pt x="84925" y="142351"/>
                    <a:pt x="83262" y="142351"/>
                    <a:pt x="83262" y="139793"/>
                  </a:cubicBezTo>
                  <a:cubicBezTo>
                    <a:pt x="83262" y="137235"/>
                    <a:pt x="84669" y="140689"/>
                    <a:pt x="84541" y="137747"/>
                  </a:cubicBezTo>
                  <a:cubicBezTo>
                    <a:pt x="85564" y="137747"/>
                    <a:pt x="86715" y="139154"/>
                    <a:pt x="85309" y="140433"/>
                  </a:cubicBezTo>
                  <a:cubicBezTo>
                    <a:pt x="83902" y="141712"/>
                    <a:pt x="86204" y="141072"/>
                    <a:pt x="86715" y="141200"/>
                  </a:cubicBezTo>
                  <a:cubicBezTo>
                    <a:pt x="87227" y="141328"/>
                    <a:pt x="86715" y="137363"/>
                    <a:pt x="86715" y="136340"/>
                  </a:cubicBezTo>
                  <a:cubicBezTo>
                    <a:pt x="86842" y="136713"/>
                    <a:pt x="86842" y="137118"/>
                    <a:pt x="86715" y="137491"/>
                  </a:cubicBezTo>
                  <a:lnTo>
                    <a:pt x="84797" y="133143"/>
                  </a:lnTo>
                  <a:cubicBezTo>
                    <a:pt x="84797" y="133143"/>
                    <a:pt x="85820" y="133143"/>
                    <a:pt x="86204" y="133143"/>
                  </a:cubicBezTo>
                  <a:cubicBezTo>
                    <a:pt x="86588" y="133143"/>
                    <a:pt x="85436" y="131736"/>
                    <a:pt x="85309" y="130457"/>
                  </a:cubicBezTo>
                  <a:cubicBezTo>
                    <a:pt x="85181" y="129178"/>
                    <a:pt x="87739" y="130457"/>
                    <a:pt x="88250" y="132503"/>
                  </a:cubicBezTo>
                  <a:lnTo>
                    <a:pt x="86971" y="128410"/>
                  </a:lnTo>
                  <a:cubicBezTo>
                    <a:pt x="86971" y="128410"/>
                    <a:pt x="88506" y="126364"/>
                    <a:pt x="89018" y="126876"/>
                  </a:cubicBezTo>
                  <a:cubicBezTo>
                    <a:pt x="89785" y="124701"/>
                    <a:pt x="86715" y="121248"/>
                    <a:pt x="87739" y="118306"/>
                  </a:cubicBezTo>
                  <a:cubicBezTo>
                    <a:pt x="87376" y="118027"/>
                    <a:pt x="87145" y="117611"/>
                    <a:pt x="87099" y="117155"/>
                  </a:cubicBezTo>
                  <a:cubicBezTo>
                    <a:pt x="87099" y="114342"/>
                    <a:pt x="89018" y="111911"/>
                    <a:pt x="87099" y="108586"/>
                  </a:cubicBezTo>
                  <a:lnTo>
                    <a:pt x="89402" y="106668"/>
                  </a:lnTo>
                  <a:cubicBezTo>
                    <a:pt x="89402" y="104110"/>
                    <a:pt x="86588" y="109225"/>
                    <a:pt x="85820" y="104877"/>
                  </a:cubicBezTo>
                  <a:cubicBezTo>
                    <a:pt x="85053" y="100528"/>
                    <a:pt x="87739" y="103726"/>
                    <a:pt x="88378" y="102703"/>
                  </a:cubicBezTo>
                  <a:cubicBezTo>
                    <a:pt x="89018" y="101679"/>
                    <a:pt x="85053" y="98354"/>
                    <a:pt x="86971" y="95540"/>
                  </a:cubicBezTo>
                  <a:cubicBezTo>
                    <a:pt x="85948" y="95924"/>
                    <a:pt x="85564" y="95924"/>
                    <a:pt x="85692" y="97331"/>
                  </a:cubicBezTo>
                  <a:close/>
                  <a:moveTo>
                    <a:pt x="85692" y="65100"/>
                  </a:moveTo>
                  <a:cubicBezTo>
                    <a:pt x="85692" y="65100"/>
                    <a:pt x="86971" y="67019"/>
                    <a:pt x="85692" y="67403"/>
                  </a:cubicBezTo>
                  <a:cubicBezTo>
                    <a:pt x="84413" y="67786"/>
                    <a:pt x="84925" y="66124"/>
                    <a:pt x="85436" y="65100"/>
                  </a:cubicBezTo>
                  <a:close/>
                  <a:moveTo>
                    <a:pt x="91704" y="29545"/>
                  </a:moveTo>
                  <a:cubicBezTo>
                    <a:pt x="91704" y="29545"/>
                    <a:pt x="90553" y="29545"/>
                    <a:pt x="89913" y="29545"/>
                  </a:cubicBezTo>
                  <a:cubicBezTo>
                    <a:pt x="90416" y="29409"/>
                    <a:pt x="90945" y="29409"/>
                    <a:pt x="91448" y="29545"/>
                  </a:cubicBezTo>
                  <a:close/>
                  <a:moveTo>
                    <a:pt x="226509" y="3965"/>
                  </a:moveTo>
                  <a:lnTo>
                    <a:pt x="226509" y="3965"/>
                  </a:lnTo>
                  <a:cubicBezTo>
                    <a:pt x="224718" y="3709"/>
                    <a:pt x="224718" y="3965"/>
                    <a:pt x="226253" y="4093"/>
                  </a:cubicBezTo>
                  <a:close/>
                  <a:moveTo>
                    <a:pt x="229450" y="3965"/>
                  </a:moveTo>
                  <a:cubicBezTo>
                    <a:pt x="229450" y="3965"/>
                    <a:pt x="229450" y="3965"/>
                    <a:pt x="229450" y="3197"/>
                  </a:cubicBezTo>
                  <a:cubicBezTo>
                    <a:pt x="229450" y="2430"/>
                    <a:pt x="228683" y="3197"/>
                    <a:pt x="227916" y="3197"/>
                  </a:cubicBezTo>
                  <a:cubicBezTo>
                    <a:pt x="227148" y="3197"/>
                    <a:pt x="228299" y="4860"/>
                    <a:pt x="229195" y="4477"/>
                  </a:cubicBezTo>
                  <a:close/>
                  <a:moveTo>
                    <a:pt x="70472" y="172791"/>
                  </a:moveTo>
                  <a:lnTo>
                    <a:pt x="70472" y="172791"/>
                  </a:lnTo>
                  <a:lnTo>
                    <a:pt x="70472" y="172791"/>
                  </a:lnTo>
                  <a:lnTo>
                    <a:pt x="70472" y="172791"/>
                  </a:lnTo>
                  <a:cubicBezTo>
                    <a:pt x="70472" y="172791"/>
                    <a:pt x="70472" y="174070"/>
                    <a:pt x="70217" y="173303"/>
                  </a:cubicBezTo>
                  <a:close/>
                </a:path>
              </a:pathLst>
            </a:custGeom>
            <a:solidFill>
              <a:srgbClr val="FF725E"/>
            </a:solidFill>
            <a:ln w="12783" cap="flat">
              <a:noFill/>
              <a:prstDash val="solid"/>
              <a:miter/>
            </a:ln>
          </p:spPr>
          <p:txBody>
            <a:bodyPr rtlCol="0" anchor="ctr"/>
            <a:lstStyle/>
            <a:p>
              <a:endParaRPr lang="en-US"/>
            </a:p>
          </p:txBody>
        </p:sp>
        <p:sp>
          <p:nvSpPr>
            <p:cNvPr id="1436" name="Freeform: Shape 1435">
              <a:extLst>
                <a:ext uri="{FF2B5EF4-FFF2-40B4-BE49-F238E27FC236}">
                  <a16:creationId xmlns:a16="http://schemas.microsoft.com/office/drawing/2014/main" id="{B3D20E5E-BE54-294A-5A6E-E50FA4F5E5AA}"/>
                </a:ext>
              </a:extLst>
            </p:cNvPr>
            <p:cNvSpPr/>
            <p:nvPr/>
          </p:nvSpPr>
          <p:spPr>
            <a:xfrm>
              <a:off x="4352419" y="6670659"/>
              <a:ext cx="102" cy="767"/>
            </a:xfrm>
            <a:custGeom>
              <a:avLst/>
              <a:gdLst>
                <a:gd name="connsiteX0" fmla="*/ 103 w 102"/>
                <a:gd name="connsiteY0" fmla="*/ 767 h 767"/>
                <a:gd name="connsiteX1" fmla="*/ 103 w 102"/>
                <a:gd name="connsiteY1" fmla="*/ 0 h 767"/>
                <a:gd name="connsiteX2" fmla="*/ 103 w 102"/>
                <a:gd name="connsiteY2" fmla="*/ 767 h 767"/>
              </a:gdLst>
              <a:ahLst/>
              <a:cxnLst>
                <a:cxn ang="0">
                  <a:pos x="connsiteX0" y="connsiteY0"/>
                </a:cxn>
                <a:cxn ang="0">
                  <a:pos x="connsiteX1" y="connsiteY1"/>
                </a:cxn>
                <a:cxn ang="0">
                  <a:pos x="connsiteX2" y="connsiteY2"/>
                </a:cxn>
              </a:cxnLst>
              <a:rect l="l" t="t" r="r" b="b"/>
              <a:pathLst>
                <a:path w="102" h="767">
                  <a:moveTo>
                    <a:pt x="103" y="767"/>
                  </a:moveTo>
                  <a:lnTo>
                    <a:pt x="103" y="0"/>
                  </a:lnTo>
                  <a:cubicBezTo>
                    <a:pt x="-34" y="238"/>
                    <a:pt x="-34" y="530"/>
                    <a:pt x="103" y="767"/>
                  </a:cubicBezTo>
                  <a:close/>
                </a:path>
              </a:pathLst>
            </a:custGeom>
            <a:solidFill>
              <a:srgbClr val="FF725E"/>
            </a:solidFill>
            <a:ln w="12783" cap="flat">
              <a:noFill/>
              <a:prstDash val="solid"/>
              <a:miter/>
            </a:ln>
          </p:spPr>
          <p:txBody>
            <a:bodyPr rtlCol="0" anchor="ctr"/>
            <a:lstStyle/>
            <a:p>
              <a:endParaRPr lang="en-US"/>
            </a:p>
          </p:txBody>
        </p:sp>
        <p:sp>
          <p:nvSpPr>
            <p:cNvPr id="1437" name="Freeform: Shape 1436">
              <a:extLst>
                <a:ext uri="{FF2B5EF4-FFF2-40B4-BE49-F238E27FC236}">
                  <a16:creationId xmlns:a16="http://schemas.microsoft.com/office/drawing/2014/main" id="{9B7F03D2-8EBD-CEC7-8A1E-D73DF3923DCE}"/>
                </a:ext>
              </a:extLst>
            </p:cNvPr>
            <p:cNvSpPr/>
            <p:nvPr/>
          </p:nvSpPr>
          <p:spPr>
            <a:xfrm>
              <a:off x="4350604" y="6756863"/>
              <a:ext cx="255" cy="255"/>
            </a:xfrm>
            <a:custGeom>
              <a:avLst/>
              <a:gdLst>
                <a:gd name="connsiteX0" fmla="*/ 0 w 255"/>
                <a:gd name="connsiteY0" fmla="*/ 0 h 255"/>
                <a:gd name="connsiteX1" fmla="*/ 0 w 255"/>
                <a:gd name="connsiteY1" fmla="*/ 128 h 255"/>
                <a:gd name="connsiteX2" fmla="*/ 256 w 255"/>
                <a:gd name="connsiteY2" fmla="*/ 256 h 255"/>
                <a:gd name="connsiteX3" fmla="*/ 0 w 255"/>
                <a:gd name="connsiteY3" fmla="*/ 0 h 255"/>
              </a:gdLst>
              <a:ahLst/>
              <a:cxnLst>
                <a:cxn ang="0">
                  <a:pos x="connsiteX0" y="connsiteY0"/>
                </a:cxn>
                <a:cxn ang="0">
                  <a:pos x="connsiteX1" y="connsiteY1"/>
                </a:cxn>
                <a:cxn ang="0">
                  <a:pos x="connsiteX2" y="connsiteY2"/>
                </a:cxn>
                <a:cxn ang="0">
                  <a:pos x="connsiteX3" y="connsiteY3"/>
                </a:cxn>
              </a:cxnLst>
              <a:rect l="l" t="t" r="r" b="b"/>
              <a:pathLst>
                <a:path w="255" h="255">
                  <a:moveTo>
                    <a:pt x="0" y="0"/>
                  </a:moveTo>
                  <a:lnTo>
                    <a:pt x="0" y="128"/>
                  </a:lnTo>
                  <a:lnTo>
                    <a:pt x="256" y="256"/>
                  </a:lnTo>
                  <a:lnTo>
                    <a:pt x="0" y="0"/>
                  </a:lnTo>
                  <a:close/>
                </a:path>
              </a:pathLst>
            </a:custGeom>
            <a:solidFill>
              <a:srgbClr val="FF725E"/>
            </a:solidFill>
            <a:ln w="12783" cap="flat">
              <a:noFill/>
              <a:prstDash val="solid"/>
              <a:miter/>
            </a:ln>
          </p:spPr>
          <p:txBody>
            <a:bodyPr rtlCol="0" anchor="ctr"/>
            <a:lstStyle/>
            <a:p>
              <a:endParaRPr lang="en-US"/>
            </a:p>
          </p:txBody>
        </p:sp>
        <p:sp>
          <p:nvSpPr>
            <p:cNvPr id="1438" name="Freeform: Shape 1437">
              <a:extLst>
                <a:ext uri="{FF2B5EF4-FFF2-40B4-BE49-F238E27FC236}">
                  <a16:creationId xmlns:a16="http://schemas.microsoft.com/office/drawing/2014/main" id="{EAE66668-9899-831C-8CD7-B67B27B5AD47}"/>
                </a:ext>
              </a:extLst>
            </p:cNvPr>
            <p:cNvSpPr/>
            <p:nvPr/>
          </p:nvSpPr>
          <p:spPr>
            <a:xfrm>
              <a:off x="4449508" y="6660596"/>
              <a:ext cx="1368" cy="982"/>
            </a:xfrm>
            <a:custGeom>
              <a:avLst/>
              <a:gdLst>
                <a:gd name="connsiteX0" fmla="*/ 1368 w 1368"/>
                <a:gd name="connsiteY0" fmla="*/ 982 h 982"/>
                <a:gd name="connsiteX1" fmla="*/ 89 w 1368"/>
                <a:gd name="connsiteY1" fmla="*/ 215 h 982"/>
                <a:gd name="connsiteX2" fmla="*/ 1368 w 1368"/>
                <a:gd name="connsiteY2" fmla="*/ 982 h 982"/>
              </a:gdLst>
              <a:ahLst/>
              <a:cxnLst>
                <a:cxn ang="0">
                  <a:pos x="connsiteX0" y="connsiteY0"/>
                </a:cxn>
                <a:cxn ang="0">
                  <a:pos x="connsiteX1" y="connsiteY1"/>
                </a:cxn>
                <a:cxn ang="0">
                  <a:pos x="connsiteX2" y="connsiteY2"/>
                </a:cxn>
              </a:cxnLst>
              <a:rect l="l" t="t" r="r" b="b"/>
              <a:pathLst>
                <a:path w="1368" h="982">
                  <a:moveTo>
                    <a:pt x="1368" y="982"/>
                  </a:moveTo>
                  <a:cubicBezTo>
                    <a:pt x="729" y="982"/>
                    <a:pt x="345" y="982"/>
                    <a:pt x="89" y="215"/>
                  </a:cubicBezTo>
                  <a:cubicBezTo>
                    <a:pt x="-167" y="-553"/>
                    <a:pt x="89" y="982"/>
                    <a:pt x="1368" y="982"/>
                  </a:cubicBezTo>
                  <a:close/>
                </a:path>
              </a:pathLst>
            </a:custGeom>
            <a:solidFill>
              <a:srgbClr val="FF725E"/>
            </a:solidFill>
            <a:ln w="12783" cap="flat">
              <a:noFill/>
              <a:prstDash val="solid"/>
              <a:miter/>
            </a:ln>
          </p:spPr>
          <p:txBody>
            <a:bodyPr rtlCol="0" anchor="ctr"/>
            <a:lstStyle/>
            <a:p>
              <a:endParaRPr lang="en-US"/>
            </a:p>
          </p:txBody>
        </p:sp>
        <p:sp>
          <p:nvSpPr>
            <p:cNvPr id="1439" name="Freeform: Shape 1438">
              <a:extLst>
                <a:ext uri="{FF2B5EF4-FFF2-40B4-BE49-F238E27FC236}">
                  <a16:creationId xmlns:a16="http://schemas.microsoft.com/office/drawing/2014/main" id="{0ED43200-36B5-BE44-69E7-3BD46C006AAB}"/>
                </a:ext>
              </a:extLst>
            </p:cNvPr>
            <p:cNvSpPr/>
            <p:nvPr/>
          </p:nvSpPr>
          <p:spPr>
            <a:xfrm>
              <a:off x="4506896" y="6639580"/>
              <a:ext cx="1790" cy="639"/>
            </a:xfrm>
            <a:custGeom>
              <a:avLst/>
              <a:gdLst>
                <a:gd name="connsiteX0" fmla="*/ 1790 w 1790"/>
                <a:gd name="connsiteY0" fmla="*/ 0 h 639"/>
                <a:gd name="connsiteX1" fmla="*/ 0 w 1790"/>
                <a:gd name="connsiteY1" fmla="*/ 640 h 639"/>
                <a:gd name="connsiteX2" fmla="*/ 1663 w 1790"/>
                <a:gd name="connsiteY2" fmla="*/ 640 h 639"/>
                <a:gd name="connsiteX3" fmla="*/ 1790 w 1790"/>
                <a:gd name="connsiteY3" fmla="*/ 0 h 639"/>
              </a:gdLst>
              <a:ahLst/>
              <a:cxnLst>
                <a:cxn ang="0">
                  <a:pos x="connsiteX0" y="connsiteY0"/>
                </a:cxn>
                <a:cxn ang="0">
                  <a:pos x="connsiteX1" y="connsiteY1"/>
                </a:cxn>
                <a:cxn ang="0">
                  <a:pos x="connsiteX2" y="connsiteY2"/>
                </a:cxn>
                <a:cxn ang="0">
                  <a:pos x="connsiteX3" y="connsiteY3"/>
                </a:cxn>
              </a:cxnLst>
              <a:rect l="l" t="t" r="r" b="b"/>
              <a:pathLst>
                <a:path w="1790" h="639">
                  <a:moveTo>
                    <a:pt x="1790" y="0"/>
                  </a:moveTo>
                  <a:lnTo>
                    <a:pt x="0" y="640"/>
                  </a:lnTo>
                  <a:cubicBezTo>
                    <a:pt x="544" y="487"/>
                    <a:pt x="1119" y="487"/>
                    <a:pt x="1663" y="640"/>
                  </a:cubicBezTo>
                  <a:cubicBezTo>
                    <a:pt x="1663" y="640"/>
                    <a:pt x="1151" y="128"/>
                    <a:pt x="1790" y="0"/>
                  </a:cubicBezTo>
                  <a:close/>
                </a:path>
              </a:pathLst>
            </a:custGeom>
            <a:solidFill>
              <a:srgbClr val="FF725E"/>
            </a:solidFill>
            <a:ln w="12783" cap="flat">
              <a:noFill/>
              <a:prstDash val="solid"/>
              <a:miter/>
            </a:ln>
          </p:spPr>
          <p:txBody>
            <a:bodyPr rtlCol="0" anchor="ctr"/>
            <a:lstStyle/>
            <a:p>
              <a:endParaRPr lang="en-US"/>
            </a:p>
          </p:txBody>
        </p:sp>
        <p:sp>
          <p:nvSpPr>
            <p:cNvPr id="1440" name="Freeform: Shape 1439">
              <a:extLst>
                <a:ext uri="{FF2B5EF4-FFF2-40B4-BE49-F238E27FC236}">
                  <a16:creationId xmlns:a16="http://schemas.microsoft.com/office/drawing/2014/main" id="{0E2E038E-2B8A-29EC-EE41-36DE3364A5FE}"/>
                </a:ext>
              </a:extLst>
            </p:cNvPr>
            <p:cNvSpPr/>
            <p:nvPr/>
          </p:nvSpPr>
          <p:spPr>
            <a:xfrm>
              <a:off x="4525096" y="6645847"/>
              <a:ext cx="1368" cy="1279"/>
            </a:xfrm>
            <a:custGeom>
              <a:avLst/>
              <a:gdLst>
                <a:gd name="connsiteX0" fmla="*/ 601 w 1368"/>
                <a:gd name="connsiteY0" fmla="*/ 1279 h 1279"/>
                <a:gd name="connsiteX1" fmla="*/ 1368 w 1368"/>
                <a:gd name="connsiteY1" fmla="*/ 1279 h 1279"/>
                <a:gd name="connsiteX2" fmla="*/ 1368 w 1368"/>
                <a:gd name="connsiteY2" fmla="*/ 0 h 1279"/>
                <a:gd name="connsiteX3" fmla="*/ 601 w 1368"/>
                <a:gd name="connsiteY3" fmla="*/ 1279 h 1279"/>
              </a:gdLst>
              <a:ahLst/>
              <a:cxnLst>
                <a:cxn ang="0">
                  <a:pos x="connsiteX0" y="connsiteY0"/>
                </a:cxn>
                <a:cxn ang="0">
                  <a:pos x="connsiteX1" y="connsiteY1"/>
                </a:cxn>
                <a:cxn ang="0">
                  <a:pos x="connsiteX2" y="connsiteY2"/>
                </a:cxn>
                <a:cxn ang="0">
                  <a:pos x="connsiteX3" y="connsiteY3"/>
                </a:cxn>
              </a:cxnLst>
              <a:rect l="l" t="t" r="r" b="b"/>
              <a:pathLst>
                <a:path w="1368" h="1279">
                  <a:moveTo>
                    <a:pt x="601" y="1279"/>
                  </a:moveTo>
                  <a:cubicBezTo>
                    <a:pt x="601" y="1279"/>
                    <a:pt x="601" y="1279"/>
                    <a:pt x="1368" y="1279"/>
                  </a:cubicBezTo>
                  <a:lnTo>
                    <a:pt x="1368" y="0"/>
                  </a:lnTo>
                  <a:cubicBezTo>
                    <a:pt x="89" y="0"/>
                    <a:pt x="-550" y="1151"/>
                    <a:pt x="601" y="1279"/>
                  </a:cubicBezTo>
                  <a:close/>
                </a:path>
              </a:pathLst>
            </a:custGeom>
            <a:solidFill>
              <a:srgbClr val="FF725E"/>
            </a:solidFill>
            <a:ln w="12783" cap="flat">
              <a:noFill/>
              <a:prstDash val="solid"/>
              <a:miter/>
            </a:ln>
          </p:spPr>
          <p:txBody>
            <a:bodyPr rtlCol="0" anchor="ctr"/>
            <a:lstStyle/>
            <a:p>
              <a:endParaRPr lang="en-US"/>
            </a:p>
          </p:txBody>
        </p:sp>
        <p:sp>
          <p:nvSpPr>
            <p:cNvPr id="1441" name="Freeform: Shape 1440">
              <a:extLst>
                <a:ext uri="{FF2B5EF4-FFF2-40B4-BE49-F238E27FC236}">
                  <a16:creationId xmlns:a16="http://schemas.microsoft.com/office/drawing/2014/main" id="{A2C29F1D-13E5-454D-C607-56943B1AAA34}"/>
                </a:ext>
              </a:extLst>
            </p:cNvPr>
            <p:cNvSpPr/>
            <p:nvPr/>
          </p:nvSpPr>
          <p:spPr>
            <a:xfrm>
              <a:off x="4510861" y="6643554"/>
              <a:ext cx="2685" cy="1624"/>
            </a:xfrm>
            <a:custGeom>
              <a:avLst/>
              <a:gdLst>
                <a:gd name="connsiteX0" fmla="*/ 0 w 2685"/>
                <a:gd name="connsiteY0" fmla="*/ 886 h 1624"/>
                <a:gd name="connsiteX1" fmla="*/ 2686 w 2685"/>
                <a:gd name="connsiteY1" fmla="*/ 886 h 1624"/>
                <a:gd name="connsiteX2" fmla="*/ 2686 w 2685"/>
                <a:gd name="connsiteY2" fmla="*/ 886 h 1624"/>
                <a:gd name="connsiteX3" fmla="*/ 0 w 2685"/>
                <a:gd name="connsiteY3" fmla="*/ 886 h 1624"/>
              </a:gdLst>
              <a:ahLst/>
              <a:cxnLst>
                <a:cxn ang="0">
                  <a:pos x="connsiteX0" y="connsiteY0"/>
                </a:cxn>
                <a:cxn ang="0">
                  <a:pos x="connsiteX1" y="connsiteY1"/>
                </a:cxn>
                <a:cxn ang="0">
                  <a:pos x="connsiteX2" y="connsiteY2"/>
                </a:cxn>
                <a:cxn ang="0">
                  <a:pos x="connsiteX3" y="connsiteY3"/>
                </a:cxn>
              </a:cxnLst>
              <a:rect l="l" t="t" r="r" b="b"/>
              <a:pathLst>
                <a:path w="2685" h="1624">
                  <a:moveTo>
                    <a:pt x="0" y="886"/>
                  </a:moveTo>
                  <a:cubicBezTo>
                    <a:pt x="0" y="2165"/>
                    <a:pt x="1407" y="1526"/>
                    <a:pt x="2686" y="886"/>
                  </a:cubicBezTo>
                  <a:lnTo>
                    <a:pt x="2686" y="886"/>
                  </a:lnTo>
                  <a:cubicBezTo>
                    <a:pt x="2686" y="-649"/>
                    <a:pt x="1407" y="119"/>
                    <a:pt x="0" y="886"/>
                  </a:cubicBezTo>
                  <a:close/>
                </a:path>
              </a:pathLst>
            </a:custGeom>
            <a:solidFill>
              <a:srgbClr val="FF725E"/>
            </a:solidFill>
            <a:ln w="12783" cap="flat">
              <a:noFill/>
              <a:prstDash val="solid"/>
              <a:miter/>
            </a:ln>
          </p:spPr>
          <p:txBody>
            <a:bodyPr rtlCol="0" anchor="ctr"/>
            <a:lstStyle/>
            <a:p>
              <a:endParaRPr lang="en-US"/>
            </a:p>
          </p:txBody>
        </p:sp>
        <p:sp>
          <p:nvSpPr>
            <p:cNvPr id="1442" name="Freeform: Shape 1441">
              <a:extLst>
                <a:ext uri="{FF2B5EF4-FFF2-40B4-BE49-F238E27FC236}">
                  <a16:creationId xmlns:a16="http://schemas.microsoft.com/office/drawing/2014/main" id="{83AD6ACD-537C-CCA3-9B89-947843887CB0}"/>
                </a:ext>
              </a:extLst>
            </p:cNvPr>
            <p:cNvSpPr/>
            <p:nvPr/>
          </p:nvSpPr>
          <p:spPr>
            <a:xfrm>
              <a:off x="4513930" y="6644582"/>
              <a:ext cx="1151" cy="113"/>
            </a:xfrm>
            <a:custGeom>
              <a:avLst/>
              <a:gdLst>
                <a:gd name="connsiteX0" fmla="*/ 0 w 1151"/>
                <a:gd name="connsiteY0" fmla="*/ 114 h 113"/>
                <a:gd name="connsiteX1" fmla="*/ 1151 w 1151"/>
                <a:gd name="connsiteY1" fmla="*/ 114 h 113"/>
                <a:gd name="connsiteX2" fmla="*/ 0 w 1151"/>
                <a:gd name="connsiteY2" fmla="*/ 114 h 113"/>
              </a:gdLst>
              <a:ahLst/>
              <a:cxnLst>
                <a:cxn ang="0">
                  <a:pos x="connsiteX0" y="connsiteY0"/>
                </a:cxn>
                <a:cxn ang="0">
                  <a:pos x="connsiteX1" y="connsiteY1"/>
                </a:cxn>
                <a:cxn ang="0">
                  <a:pos x="connsiteX2" y="connsiteY2"/>
                </a:cxn>
              </a:cxnLst>
              <a:rect l="l" t="t" r="r" b="b"/>
              <a:pathLst>
                <a:path w="1151" h="113">
                  <a:moveTo>
                    <a:pt x="0" y="114"/>
                  </a:moveTo>
                  <a:lnTo>
                    <a:pt x="1151" y="114"/>
                  </a:lnTo>
                  <a:cubicBezTo>
                    <a:pt x="1151" y="114"/>
                    <a:pt x="895" y="-142"/>
                    <a:pt x="0" y="114"/>
                  </a:cubicBezTo>
                  <a:close/>
                </a:path>
              </a:pathLst>
            </a:custGeom>
            <a:solidFill>
              <a:srgbClr val="FF725E"/>
            </a:solidFill>
            <a:ln w="12783" cap="flat">
              <a:noFill/>
              <a:prstDash val="solid"/>
              <a:miter/>
            </a:ln>
          </p:spPr>
          <p:txBody>
            <a:bodyPr rtlCol="0" anchor="ctr"/>
            <a:lstStyle/>
            <a:p>
              <a:endParaRPr lang="en-US"/>
            </a:p>
          </p:txBody>
        </p:sp>
        <p:sp>
          <p:nvSpPr>
            <p:cNvPr id="1443" name="Freeform: Shape 1442">
              <a:extLst>
                <a:ext uri="{FF2B5EF4-FFF2-40B4-BE49-F238E27FC236}">
                  <a16:creationId xmlns:a16="http://schemas.microsoft.com/office/drawing/2014/main" id="{0C3F53A2-1DA5-807B-5441-E3F605B47E7B}"/>
                </a:ext>
              </a:extLst>
            </p:cNvPr>
            <p:cNvSpPr/>
            <p:nvPr/>
          </p:nvSpPr>
          <p:spPr>
            <a:xfrm>
              <a:off x="4496028" y="6641038"/>
              <a:ext cx="1559" cy="1818"/>
            </a:xfrm>
            <a:custGeom>
              <a:avLst/>
              <a:gdLst>
                <a:gd name="connsiteX0" fmla="*/ 1275 w 1559"/>
                <a:gd name="connsiteY0" fmla="*/ 1611 h 1818"/>
                <a:gd name="connsiteX1" fmla="*/ 1275 w 1559"/>
                <a:gd name="connsiteY1" fmla="*/ 460 h 1818"/>
                <a:gd name="connsiteX2" fmla="*/ 1275 w 1559"/>
                <a:gd name="connsiteY2" fmla="*/ 1611 h 1818"/>
              </a:gdLst>
              <a:ahLst/>
              <a:cxnLst>
                <a:cxn ang="0">
                  <a:pos x="connsiteX0" y="connsiteY0"/>
                </a:cxn>
                <a:cxn ang="0">
                  <a:pos x="connsiteX1" y="connsiteY1"/>
                </a:cxn>
                <a:cxn ang="0">
                  <a:pos x="connsiteX2" y="connsiteY2"/>
                </a:cxn>
              </a:cxnLst>
              <a:rect l="l" t="t" r="r" b="b"/>
              <a:pathLst>
                <a:path w="1559" h="1818">
                  <a:moveTo>
                    <a:pt x="1275" y="1611"/>
                  </a:moveTo>
                  <a:cubicBezTo>
                    <a:pt x="1915" y="1611"/>
                    <a:pt x="1275" y="-52"/>
                    <a:pt x="1275" y="460"/>
                  </a:cubicBezTo>
                  <a:cubicBezTo>
                    <a:pt x="2298" y="-1330"/>
                    <a:pt x="-2050" y="2762"/>
                    <a:pt x="1275" y="1611"/>
                  </a:cubicBezTo>
                  <a:close/>
                </a:path>
              </a:pathLst>
            </a:custGeom>
            <a:solidFill>
              <a:srgbClr val="FF725E"/>
            </a:solidFill>
            <a:ln w="12783" cap="flat">
              <a:noFill/>
              <a:prstDash val="solid"/>
              <a:miter/>
            </a:ln>
          </p:spPr>
          <p:txBody>
            <a:bodyPr rtlCol="0" anchor="ctr"/>
            <a:lstStyle/>
            <a:p>
              <a:endParaRPr lang="en-US"/>
            </a:p>
          </p:txBody>
        </p:sp>
        <p:sp>
          <p:nvSpPr>
            <p:cNvPr id="1444" name="Freeform: Shape 1443">
              <a:extLst>
                <a:ext uri="{FF2B5EF4-FFF2-40B4-BE49-F238E27FC236}">
                  <a16:creationId xmlns:a16="http://schemas.microsoft.com/office/drawing/2014/main" id="{2A7C84D4-E0FC-4669-8C8D-FCA7D999C870}"/>
                </a:ext>
              </a:extLst>
            </p:cNvPr>
            <p:cNvSpPr/>
            <p:nvPr/>
          </p:nvSpPr>
          <p:spPr>
            <a:xfrm>
              <a:off x="4511245" y="6646998"/>
              <a:ext cx="1151" cy="1406"/>
            </a:xfrm>
            <a:custGeom>
              <a:avLst/>
              <a:gdLst>
                <a:gd name="connsiteX0" fmla="*/ 1151 w 1151"/>
                <a:gd name="connsiteY0" fmla="*/ 1407 h 1406"/>
                <a:gd name="connsiteX1" fmla="*/ 512 w 1151"/>
                <a:gd name="connsiteY1" fmla="*/ 0 h 1406"/>
                <a:gd name="connsiteX2" fmla="*/ 0 w 1151"/>
                <a:gd name="connsiteY2" fmla="*/ 1279 h 1406"/>
                <a:gd name="connsiteX3" fmla="*/ 1151 w 1151"/>
                <a:gd name="connsiteY3" fmla="*/ 1407 h 1406"/>
              </a:gdLst>
              <a:ahLst/>
              <a:cxnLst>
                <a:cxn ang="0">
                  <a:pos x="connsiteX0" y="connsiteY0"/>
                </a:cxn>
                <a:cxn ang="0">
                  <a:pos x="connsiteX1" y="connsiteY1"/>
                </a:cxn>
                <a:cxn ang="0">
                  <a:pos x="connsiteX2" y="connsiteY2"/>
                </a:cxn>
                <a:cxn ang="0">
                  <a:pos x="connsiteX3" y="connsiteY3"/>
                </a:cxn>
              </a:cxnLst>
              <a:rect l="l" t="t" r="r" b="b"/>
              <a:pathLst>
                <a:path w="1151" h="1406">
                  <a:moveTo>
                    <a:pt x="1151" y="1407"/>
                  </a:moveTo>
                  <a:lnTo>
                    <a:pt x="512" y="0"/>
                  </a:lnTo>
                  <a:lnTo>
                    <a:pt x="0" y="1279"/>
                  </a:lnTo>
                  <a:lnTo>
                    <a:pt x="1151" y="1407"/>
                  </a:lnTo>
                  <a:close/>
                </a:path>
              </a:pathLst>
            </a:custGeom>
            <a:solidFill>
              <a:srgbClr val="FF725E"/>
            </a:solidFill>
            <a:ln w="12783" cap="flat">
              <a:noFill/>
              <a:prstDash val="solid"/>
              <a:miter/>
            </a:ln>
          </p:spPr>
          <p:txBody>
            <a:bodyPr rtlCol="0" anchor="ctr"/>
            <a:lstStyle/>
            <a:p>
              <a:endParaRPr lang="en-US"/>
            </a:p>
          </p:txBody>
        </p:sp>
        <p:sp>
          <p:nvSpPr>
            <p:cNvPr id="1445" name="Freeform: Shape 1444">
              <a:extLst>
                <a:ext uri="{FF2B5EF4-FFF2-40B4-BE49-F238E27FC236}">
                  <a16:creationId xmlns:a16="http://schemas.microsoft.com/office/drawing/2014/main" id="{2E7433C3-507F-C25D-A0CC-04D38AC409CA}"/>
                </a:ext>
              </a:extLst>
            </p:cNvPr>
            <p:cNvSpPr/>
            <p:nvPr/>
          </p:nvSpPr>
          <p:spPr>
            <a:xfrm>
              <a:off x="4502036" y="6647765"/>
              <a:ext cx="2046" cy="639"/>
            </a:xfrm>
            <a:custGeom>
              <a:avLst/>
              <a:gdLst>
                <a:gd name="connsiteX0" fmla="*/ 0 w 2046"/>
                <a:gd name="connsiteY0" fmla="*/ 640 h 639"/>
                <a:gd name="connsiteX1" fmla="*/ 2046 w 2046"/>
                <a:gd name="connsiteY1" fmla="*/ 640 h 639"/>
                <a:gd name="connsiteX2" fmla="*/ 2046 w 2046"/>
                <a:gd name="connsiteY2" fmla="*/ 0 h 639"/>
                <a:gd name="connsiteX3" fmla="*/ 0 w 2046"/>
                <a:gd name="connsiteY3" fmla="*/ 640 h 639"/>
              </a:gdLst>
              <a:ahLst/>
              <a:cxnLst>
                <a:cxn ang="0">
                  <a:pos x="connsiteX0" y="connsiteY0"/>
                </a:cxn>
                <a:cxn ang="0">
                  <a:pos x="connsiteX1" y="connsiteY1"/>
                </a:cxn>
                <a:cxn ang="0">
                  <a:pos x="connsiteX2" y="connsiteY2"/>
                </a:cxn>
                <a:cxn ang="0">
                  <a:pos x="connsiteX3" y="connsiteY3"/>
                </a:cxn>
              </a:cxnLst>
              <a:rect l="l" t="t" r="r" b="b"/>
              <a:pathLst>
                <a:path w="2046" h="639">
                  <a:moveTo>
                    <a:pt x="0" y="640"/>
                  </a:moveTo>
                  <a:lnTo>
                    <a:pt x="2046" y="640"/>
                  </a:lnTo>
                  <a:cubicBezTo>
                    <a:pt x="1932" y="442"/>
                    <a:pt x="1932" y="198"/>
                    <a:pt x="2046" y="0"/>
                  </a:cubicBezTo>
                  <a:cubicBezTo>
                    <a:pt x="1407" y="384"/>
                    <a:pt x="0" y="256"/>
                    <a:pt x="0" y="640"/>
                  </a:cubicBezTo>
                  <a:close/>
                </a:path>
              </a:pathLst>
            </a:custGeom>
            <a:solidFill>
              <a:srgbClr val="FF725E"/>
            </a:solidFill>
            <a:ln w="12783" cap="flat">
              <a:noFill/>
              <a:prstDash val="solid"/>
              <a:miter/>
            </a:ln>
          </p:spPr>
          <p:txBody>
            <a:bodyPr rtlCol="0" anchor="ctr"/>
            <a:lstStyle/>
            <a:p>
              <a:endParaRPr lang="en-US"/>
            </a:p>
          </p:txBody>
        </p:sp>
        <p:sp>
          <p:nvSpPr>
            <p:cNvPr id="1446" name="Freeform: Shape 1445">
              <a:extLst>
                <a:ext uri="{FF2B5EF4-FFF2-40B4-BE49-F238E27FC236}">
                  <a16:creationId xmlns:a16="http://schemas.microsoft.com/office/drawing/2014/main" id="{E0BA50FF-BA26-2FA5-EC92-55523165ED63}"/>
                </a:ext>
              </a:extLst>
            </p:cNvPr>
            <p:cNvSpPr/>
            <p:nvPr/>
          </p:nvSpPr>
          <p:spPr>
            <a:xfrm>
              <a:off x="4504722" y="6647943"/>
              <a:ext cx="1662" cy="187"/>
            </a:xfrm>
            <a:custGeom>
              <a:avLst/>
              <a:gdLst>
                <a:gd name="connsiteX0" fmla="*/ 0 w 1662"/>
                <a:gd name="connsiteY0" fmla="*/ 78 h 187"/>
                <a:gd name="connsiteX1" fmla="*/ 1663 w 1662"/>
                <a:gd name="connsiteY1" fmla="*/ 78 h 187"/>
                <a:gd name="connsiteX2" fmla="*/ 0 w 1662"/>
                <a:gd name="connsiteY2" fmla="*/ 78 h 187"/>
              </a:gdLst>
              <a:ahLst/>
              <a:cxnLst>
                <a:cxn ang="0">
                  <a:pos x="connsiteX0" y="connsiteY0"/>
                </a:cxn>
                <a:cxn ang="0">
                  <a:pos x="connsiteX1" y="connsiteY1"/>
                </a:cxn>
                <a:cxn ang="0">
                  <a:pos x="connsiteX2" y="connsiteY2"/>
                </a:cxn>
              </a:cxnLst>
              <a:rect l="l" t="t" r="r" b="b"/>
              <a:pathLst>
                <a:path w="1662" h="187">
                  <a:moveTo>
                    <a:pt x="0" y="78"/>
                  </a:moveTo>
                  <a:cubicBezTo>
                    <a:pt x="544" y="224"/>
                    <a:pt x="1118" y="224"/>
                    <a:pt x="1663" y="78"/>
                  </a:cubicBezTo>
                  <a:cubicBezTo>
                    <a:pt x="1114" y="-26"/>
                    <a:pt x="550" y="-26"/>
                    <a:pt x="0" y="78"/>
                  </a:cubicBezTo>
                  <a:close/>
                </a:path>
              </a:pathLst>
            </a:custGeom>
            <a:solidFill>
              <a:srgbClr val="FF725E"/>
            </a:solidFill>
            <a:ln w="12783" cap="flat">
              <a:noFill/>
              <a:prstDash val="solid"/>
              <a:miter/>
            </a:ln>
          </p:spPr>
          <p:txBody>
            <a:bodyPr rtlCol="0" anchor="ctr"/>
            <a:lstStyle/>
            <a:p>
              <a:endParaRPr lang="en-US"/>
            </a:p>
          </p:txBody>
        </p:sp>
        <p:sp>
          <p:nvSpPr>
            <p:cNvPr id="1447" name="Freeform: Shape 1446">
              <a:extLst>
                <a:ext uri="{FF2B5EF4-FFF2-40B4-BE49-F238E27FC236}">
                  <a16:creationId xmlns:a16="http://schemas.microsoft.com/office/drawing/2014/main" id="{FAA129CD-65DC-B2C7-099A-DEA3567D1DD6}"/>
                </a:ext>
              </a:extLst>
            </p:cNvPr>
            <p:cNvSpPr/>
            <p:nvPr/>
          </p:nvSpPr>
          <p:spPr>
            <a:xfrm>
              <a:off x="4507535" y="6649044"/>
              <a:ext cx="2174" cy="127"/>
            </a:xfrm>
            <a:custGeom>
              <a:avLst/>
              <a:gdLst>
                <a:gd name="connsiteX0" fmla="*/ 2174 w 2174"/>
                <a:gd name="connsiteY0" fmla="*/ 128 h 127"/>
                <a:gd name="connsiteX1" fmla="*/ 1535 w 2174"/>
                <a:gd name="connsiteY1" fmla="*/ 0 h 127"/>
                <a:gd name="connsiteX2" fmla="*/ 0 w 2174"/>
                <a:gd name="connsiteY2" fmla="*/ 0 h 127"/>
                <a:gd name="connsiteX3" fmla="*/ 2174 w 2174"/>
                <a:gd name="connsiteY3" fmla="*/ 128 h 127"/>
              </a:gdLst>
              <a:ahLst/>
              <a:cxnLst>
                <a:cxn ang="0">
                  <a:pos x="connsiteX0" y="connsiteY0"/>
                </a:cxn>
                <a:cxn ang="0">
                  <a:pos x="connsiteX1" y="connsiteY1"/>
                </a:cxn>
                <a:cxn ang="0">
                  <a:pos x="connsiteX2" y="connsiteY2"/>
                </a:cxn>
                <a:cxn ang="0">
                  <a:pos x="connsiteX3" y="connsiteY3"/>
                </a:cxn>
              </a:cxnLst>
              <a:rect l="l" t="t" r="r" b="b"/>
              <a:pathLst>
                <a:path w="2174" h="127">
                  <a:moveTo>
                    <a:pt x="2174" y="128"/>
                  </a:moveTo>
                  <a:lnTo>
                    <a:pt x="1535" y="0"/>
                  </a:lnTo>
                  <a:lnTo>
                    <a:pt x="0" y="0"/>
                  </a:lnTo>
                  <a:lnTo>
                    <a:pt x="2174" y="128"/>
                  </a:lnTo>
                  <a:close/>
                </a:path>
              </a:pathLst>
            </a:custGeom>
            <a:solidFill>
              <a:srgbClr val="FF725E"/>
            </a:solidFill>
            <a:ln w="12783" cap="flat">
              <a:noFill/>
              <a:prstDash val="solid"/>
              <a:miter/>
            </a:ln>
          </p:spPr>
          <p:txBody>
            <a:bodyPr rtlCol="0" anchor="ctr"/>
            <a:lstStyle/>
            <a:p>
              <a:endParaRPr lang="en-US"/>
            </a:p>
          </p:txBody>
        </p:sp>
        <p:sp>
          <p:nvSpPr>
            <p:cNvPr id="1448" name="Freeform: Shape 1447">
              <a:extLst>
                <a:ext uri="{FF2B5EF4-FFF2-40B4-BE49-F238E27FC236}">
                  <a16:creationId xmlns:a16="http://schemas.microsoft.com/office/drawing/2014/main" id="{28FD88DA-D61F-6E68-8B62-5CA5822B02AA}"/>
                </a:ext>
              </a:extLst>
            </p:cNvPr>
            <p:cNvSpPr/>
            <p:nvPr/>
          </p:nvSpPr>
          <p:spPr>
            <a:xfrm>
              <a:off x="4477607" y="6650579"/>
              <a:ext cx="2558" cy="1108"/>
            </a:xfrm>
            <a:custGeom>
              <a:avLst/>
              <a:gdLst>
                <a:gd name="connsiteX0" fmla="*/ 2302 w 2558"/>
                <a:gd name="connsiteY0" fmla="*/ 0 h 1108"/>
                <a:gd name="connsiteX1" fmla="*/ 0 w 2558"/>
                <a:gd name="connsiteY1" fmla="*/ 767 h 1108"/>
                <a:gd name="connsiteX2" fmla="*/ 1407 w 2558"/>
                <a:gd name="connsiteY2" fmla="*/ 767 h 1108"/>
                <a:gd name="connsiteX3" fmla="*/ 2302 w 2558"/>
                <a:gd name="connsiteY3" fmla="*/ 0 h 1108"/>
              </a:gdLst>
              <a:ahLst/>
              <a:cxnLst>
                <a:cxn ang="0">
                  <a:pos x="connsiteX0" y="connsiteY0"/>
                </a:cxn>
                <a:cxn ang="0">
                  <a:pos x="connsiteX1" y="connsiteY1"/>
                </a:cxn>
                <a:cxn ang="0">
                  <a:pos x="connsiteX2" y="connsiteY2"/>
                </a:cxn>
                <a:cxn ang="0">
                  <a:pos x="connsiteX3" y="connsiteY3"/>
                </a:cxn>
              </a:cxnLst>
              <a:rect l="l" t="t" r="r" b="b"/>
              <a:pathLst>
                <a:path w="2558" h="1108">
                  <a:moveTo>
                    <a:pt x="2302" y="0"/>
                  </a:moveTo>
                  <a:lnTo>
                    <a:pt x="0" y="767"/>
                  </a:lnTo>
                  <a:cubicBezTo>
                    <a:pt x="0" y="767"/>
                    <a:pt x="0" y="1535"/>
                    <a:pt x="1407" y="767"/>
                  </a:cubicBezTo>
                  <a:cubicBezTo>
                    <a:pt x="2814" y="0"/>
                    <a:pt x="2686" y="512"/>
                    <a:pt x="2302" y="0"/>
                  </a:cubicBezTo>
                  <a:close/>
                </a:path>
              </a:pathLst>
            </a:custGeom>
            <a:solidFill>
              <a:srgbClr val="FF725E"/>
            </a:solidFill>
            <a:ln w="12783" cap="flat">
              <a:noFill/>
              <a:prstDash val="solid"/>
              <a:miter/>
            </a:ln>
          </p:spPr>
          <p:txBody>
            <a:bodyPr rtlCol="0" anchor="ctr"/>
            <a:lstStyle/>
            <a:p>
              <a:endParaRPr lang="en-US"/>
            </a:p>
          </p:txBody>
        </p:sp>
        <p:sp>
          <p:nvSpPr>
            <p:cNvPr id="1449" name="Freeform: Shape 1448">
              <a:extLst>
                <a:ext uri="{FF2B5EF4-FFF2-40B4-BE49-F238E27FC236}">
                  <a16:creationId xmlns:a16="http://schemas.microsoft.com/office/drawing/2014/main" id="{6B5288E0-EA25-9F42-8C55-378798C464EC}"/>
                </a:ext>
              </a:extLst>
            </p:cNvPr>
            <p:cNvSpPr/>
            <p:nvPr/>
          </p:nvSpPr>
          <p:spPr>
            <a:xfrm>
              <a:off x="4486049" y="6653009"/>
              <a:ext cx="1151" cy="1918"/>
            </a:xfrm>
            <a:custGeom>
              <a:avLst/>
              <a:gdLst>
                <a:gd name="connsiteX0" fmla="*/ 1151 w 1151"/>
                <a:gd name="connsiteY0" fmla="*/ 1151 h 1918"/>
                <a:gd name="connsiteX1" fmla="*/ 0 w 1151"/>
                <a:gd name="connsiteY1" fmla="*/ 0 h 1918"/>
                <a:gd name="connsiteX2" fmla="*/ 0 w 1151"/>
                <a:gd name="connsiteY2" fmla="*/ 1919 h 1918"/>
              </a:gdLst>
              <a:ahLst/>
              <a:cxnLst>
                <a:cxn ang="0">
                  <a:pos x="connsiteX0" y="connsiteY0"/>
                </a:cxn>
                <a:cxn ang="0">
                  <a:pos x="connsiteX1" y="connsiteY1"/>
                </a:cxn>
                <a:cxn ang="0">
                  <a:pos x="connsiteX2" y="connsiteY2"/>
                </a:cxn>
              </a:cxnLst>
              <a:rect l="l" t="t" r="r" b="b"/>
              <a:pathLst>
                <a:path w="1151" h="1918">
                  <a:moveTo>
                    <a:pt x="1151" y="1151"/>
                  </a:moveTo>
                  <a:cubicBezTo>
                    <a:pt x="1151" y="1151"/>
                    <a:pt x="384" y="512"/>
                    <a:pt x="0" y="0"/>
                  </a:cubicBezTo>
                  <a:lnTo>
                    <a:pt x="0" y="1919"/>
                  </a:lnTo>
                  <a:close/>
                </a:path>
              </a:pathLst>
            </a:custGeom>
            <a:solidFill>
              <a:srgbClr val="FF725E"/>
            </a:solidFill>
            <a:ln w="12783" cap="flat">
              <a:noFill/>
              <a:prstDash val="solid"/>
              <a:miter/>
            </a:ln>
          </p:spPr>
          <p:txBody>
            <a:bodyPr rtlCol="0" anchor="ctr"/>
            <a:lstStyle/>
            <a:p>
              <a:endParaRPr lang="en-US"/>
            </a:p>
          </p:txBody>
        </p:sp>
        <p:sp>
          <p:nvSpPr>
            <p:cNvPr id="1450" name="Freeform: Shape 1449">
              <a:extLst>
                <a:ext uri="{FF2B5EF4-FFF2-40B4-BE49-F238E27FC236}">
                  <a16:creationId xmlns:a16="http://schemas.microsoft.com/office/drawing/2014/main" id="{B35453AB-7886-BAC0-9BF9-45C014F95806}"/>
                </a:ext>
              </a:extLst>
            </p:cNvPr>
            <p:cNvSpPr/>
            <p:nvPr/>
          </p:nvSpPr>
          <p:spPr>
            <a:xfrm>
              <a:off x="4479255" y="6655311"/>
              <a:ext cx="2302" cy="1493"/>
            </a:xfrm>
            <a:custGeom>
              <a:avLst/>
              <a:gdLst>
                <a:gd name="connsiteX0" fmla="*/ 1421 w 2302"/>
                <a:gd name="connsiteY0" fmla="*/ 0 h 1493"/>
                <a:gd name="connsiteX1" fmla="*/ 1421 w 2302"/>
                <a:gd name="connsiteY1" fmla="*/ 1407 h 1493"/>
                <a:gd name="connsiteX2" fmla="*/ 1421 w 2302"/>
                <a:gd name="connsiteY2" fmla="*/ 0 h 1493"/>
              </a:gdLst>
              <a:ahLst/>
              <a:cxnLst>
                <a:cxn ang="0">
                  <a:pos x="connsiteX0" y="connsiteY0"/>
                </a:cxn>
                <a:cxn ang="0">
                  <a:pos x="connsiteX1" y="connsiteY1"/>
                </a:cxn>
                <a:cxn ang="0">
                  <a:pos x="connsiteX2" y="connsiteY2"/>
                </a:cxn>
              </a:cxnLst>
              <a:rect l="l" t="t" r="r" b="b"/>
              <a:pathLst>
                <a:path w="2302" h="1493">
                  <a:moveTo>
                    <a:pt x="1421" y="0"/>
                  </a:moveTo>
                  <a:cubicBezTo>
                    <a:pt x="1421" y="0"/>
                    <a:pt x="-1776" y="1918"/>
                    <a:pt x="1421" y="1407"/>
                  </a:cubicBezTo>
                  <a:cubicBezTo>
                    <a:pt x="1293" y="895"/>
                    <a:pt x="3468" y="256"/>
                    <a:pt x="1421" y="0"/>
                  </a:cubicBezTo>
                  <a:close/>
                </a:path>
              </a:pathLst>
            </a:custGeom>
            <a:solidFill>
              <a:srgbClr val="FF725E"/>
            </a:solidFill>
            <a:ln w="12783" cap="flat">
              <a:noFill/>
              <a:prstDash val="solid"/>
              <a:miter/>
            </a:ln>
          </p:spPr>
          <p:txBody>
            <a:bodyPr rtlCol="0" anchor="ctr"/>
            <a:lstStyle/>
            <a:p>
              <a:endParaRPr lang="en-US"/>
            </a:p>
          </p:txBody>
        </p:sp>
        <p:sp>
          <p:nvSpPr>
            <p:cNvPr id="1451" name="Freeform: Shape 1450">
              <a:extLst>
                <a:ext uri="{FF2B5EF4-FFF2-40B4-BE49-F238E27FC236}">
                  <a16:creationId xmlns:a16="http://schemas.microsoft.com/office/drawing/2014/main" id="{B26AB8FB-6D4E-3D5A-95A6-3F6403CEA81A}"/>
                </a:ext>
              </a:extLst>
            </p:cNvPr>
            <p:cNvSpPr/>
            <p:nvPr/>
          </p:nvSpPr>
          <p:spPr>
            <a:xfrm>
              <a:off x="4446400" y="6653393"/>
              <a:ext cx="511" cy="3197"/>
            </a:xfrm>
            <a:custGeom>
              <a:avLst/>
              <a:gdLst>
                <a:gd name="connsiteX0" fmla="*/ 0 w 511"/>
                <a:gd name="connsiteY0" fmla="*/ 3197 h 3197"/>
                <a:gd name="connsiteX1" fmla="*/ 512 w 511"/>
                <a:gd name="connsiteY1" fmla="*/ 3197 h 3197"/>
                <a:gd name="connsiteX2" fmla="*/ 128 w 511"/>
                <a:gd name="connsiteY2" fmla="*/ 0 h 3197"/>
                <a:gd name="connsiteX3" fmla="*/ 0 w 511"/>
                <a:gd name="connsiteY3" fmla="*/ 3197 h 3197"/>
              </a:gdLst>
              <a:ahLst/>
              <a:cxnLst>
                <a:cxn ang="0">
                  <a:pos x="connsiteX0" y="connsiteY0"/>
                </a:cxn>
                <a:cxn ang="0">
                  <a:pos x="connsiteX1" y="connsiteY1"/>
                </a:cxn>
                <a:cxn ang="0">
                  <a:pos x="connsiteX2" y="connsiteY2"/>
                </a:cxn>
                <a:cxn ang="0">
                  <a:pos x="connsiteX3" y="connsiteY3"/>
                </a:cxn>
              </a:cxnLst>
              <a:rect l="l" t="t" r="r" b="b"/>
              <a:pathLst>
                <a:path w="511" h="3197">
                  <a:moveTo>
                    <a:pt x="0" y="3197"/>
                  </a:moveTo>
                  <a:lnTo>
                    <a:pt x="512" y="3197"/>
                  </a:lnTo>
                  <a:lnTo>
                    <a:pt x="128" y="0"/>
                  </a:lnTo>
                  <a:lnTo>
                    <a:pt x="0" y="3197"/>
                  </a:lnTo>
                  <a:close/>
                </a:path>
              </a:pathLst>
            </a:custGeom>
            <a:solidFill>
              <a:srgbClr val="FF725E"/>
            </a:solidFill>
            <a:ln w="12783" cap="flat">
              <a:noFill/>
              <a:prstDash val="solid"/>
              <a:miter/>
            </a:ln>
          </p:spPr>
          <p:txBody>
            <a:bodyPr rtlCol="0" anchor="ctr"/>
            <a:lstStyle/>
            <a:p>
              <a:endParaRPr lang="en-US"/>
            </a:p>
          </p:txBody>
        </p:sp>
        <p:sp>
          <p:nvSpPr>
            <p:cNvPr id="1452" name="Freeform: Shape 1451">
              <a:extLst>
                <a:ext uri="{FF2B5EF4-FFF2-40B4-BE49-F238E27FC236}">
                  <a16:creationId xmlns:a16="http://schemas.microsoft.com/office/drawing/2014/main" id="{BD85996D-A295-CBD5-2EA8-3E2530C08EA8}"/>
                </a:ext>
              </a:extLst>
            </p:cNvPr>
            <p:cNvSpPr/>
            <p:nvPr/>
          </p:nvSpPr>
          <p:spPr>
            <a:xfrm>
              <a:off x="4416929" y="6664904"/>
              <a:ext cx="3379" cy="2557"/>
            </a:xfrm>
            <a:custGeom>
              <a:avLst/>
              <a:gdLst>
                <a:gd name="connsiteX0" fmla="*/ 438 w 3379"/>
                <a:gd name="connsiteY0" fmla="*/ 2558 h 2557"/>
                <a:gd name="connsiteX1" fmla="*/ 3379 w 3379"/>
                <a:gd name="connsiteY1" fmla="*/ 1279 h 2557"/>
                <a:gd name="connsiteX2" fmla="*/ 1844 w 3379"/>
                <a:gd name="connsiteY2" fmla="*/ 0 h 2557"/>
                <a:gd name="connsiteX3" fmla="*/ 438 w 3379"/>
                <a:gd name="connsiteY3" fmla="*/ 2558 h 2557"/>
              </a:gdLst>
              <a:ahLst/>
              <a:cxnLst>
                <a:cxn ang="0">
                  <a:pos x="connsiteX0" y="connsiteY0"/>
                </a:cxn>
                <a:cxn ang="0">
                  <a:pos x="connsiteX1" y="connsiteY1"/>
                </a:cxn>
                <a:cxn ang="0">
                  <a:pos x="connsiteX2" y="connsiteY2"/>
                </a:cxn>
                <a:cxn ang="0">
                  <a:pos x="connsiteX3" y="connsiteY3"/>
                </a:cxn>
              </a:cxnLst>
              <a:rect l="l" t="t" r="r" b="b"/>
              <a:pathLst>
                <a:path w="3379" h="2557">
                  <a:moveTo>
                    <a:pt x="438" y="2558"/>
                  </a:moveTo>
                  <a:cubicBezTo>
                    <a:pt x="3123" y="2558"/>
                    <a:pt x="438" y="512"/>
                    <a:pt x="3379" y="1279"/>
                  </a:cubicBezTo>
                  <a:cubicBezTo>
                    <a:pt x="3379" y="384"/>
                    <a:pt x="1205" y="639"/>
                    <a:pt x="1844" y="0"/>
                  </a:cubicBezTo>
                  <a:cubicBezTo>
                    <a:pt x="310" y="895"/>
                    <a:pt x="-586" y="639"/>
                    <a:pt x="438" y="2558"/>
                  </a:cubicBezTo>
                  <a:close/>
                </a:path>
              </a:pathLst>
            </a:custGeom>
            <a:solidFill>
              <a:srgbClr val="FF725E"/>
            </a:solidFill>
            <a:ln w="12783" cap="flat">
              <a:noFill/>
              <a:prstDash val="solid"/>
              <a:miter/>
            </a:ln>
          </p:spPr>
          <p:txBody>
            <a:bodyPr rtlCol="0" anchor="ctr"/>
            <a:lstStyle/>
            <a:p>
              <a:endParaRPr lang="en-US"/>
            </a:p>
          </p:txBody>
        </p:sp>
        <p:sp>
          <p:nvSpPr>
            <p:cNvPr id="1453" name="Freeform: Shape 1452">
              <a:extLst>
                <a:ext uri="{FF2B5EF4-FFF2-40B4-BE49-F238E27FC236}">
                  <a16:creationId xmlns:a16="http://schemas.microsoft.com/office/drawing/2014/main" id="{6C6D83B5-F14E-C0DE-D6CB-9E5548A21F0D}"/>
                </a:ext>
              </a:extLst>
            </p:cNvPr>
            <p:cNvSpPr/>
            <p:nvPr/>
          </p:nvSpPr>
          <p:spPr>
            <a:xfrm>
              <a:off x="4418774" y="6664264"/>
              <a:ext cx="767" cy="639"/>
            </a:xfrm>
            <a:custGeom>
              <a:avLst/>
              <a:gdLst>
                <a:gd name="connsiteX0" fmla="*/ 0 w 767"/>
                <a:gd name="connsiteY0" fmla="*/ 640 h 639"/>
                <a:gd name="connsiteX1" fmla="*/ 767 w 767"/>
                <a:gd name="connsiteY1" fmla="*/ 0 h 639"/>
                <a:gd name="connsiteX2" fmla="*/ 0 w 767"/>
                <a:gd name="connsiteY2" fmla="*/ 640 h 639"/>
              </a:gdLst>
              <a:ahLst/>
              <a:cxnLst>
                <a:cxn ang="0">
                  <a:pos x="connsiteX0" y="connsiteY0"/>
                </a:cxn>
                <a:cxn ang="0">
                  <a:pos x="connsiteX1" y="connsiteY1"/>
                </a:cxn>
                <a:cxn ang="0">
                  <a:pos x="connsiteX2" y="connsiteY2"/>
                </a:cxn>
              </a:cxnLst>
              <a:rect l="l" t="t" r="r" b="b"/>
              <a:pathLst>
                <a:path w="767" h="639">
                  <a:moveTo>
                    <a:pt x="0" y="640"/>
                  </a:moveTo>
                  <a:lnTo>
                    <a:pt x="767" y="0"/>
                  </a:lnTo>
                  <a:cubicBezTo>
                    <a:pt x="463" y="147"/>
                    <a:pt x="199" y="366"/>
                    <a:pt x="0" y="640"/>
                  </a:cubicBezTo>
                  <a:close/>
                </a:path>
              </a:pathLst>
            </a:custGeom>
            <a:solidFill>
              <a:srgbClr val="FF725E"/>
            </a:solidFill>
            <a:ln w="12783" cap="flat">
              <a:noFill/>
              <a:prstDash val="solid"/>
              <a:miter/>
            </a:ln>
          </p:spPr>
          <p:txBody>
            <a:bodyPr rtlCol="0" anchor="ctr"/>
            <a:lstStyle/>
            <a:p>
              <a:endParaRPr lang="en-US"/>
            </a:p>
          </p:txBody>
        </p:sp>
        <p:sp>
          <p:nvSpPr>
            <p:cNvPr id="1454" name="Freeform: Shape 1453">
              <a:extLst>
                <a:ext uri="{FF2B5EF4-FFF2-40B4-BE49-F238E27FC236}">
                  <a16:creationId xmlns:a16="http://schemas.microsoft.com/office/drawing/2014/main" id="{19B4B2B8-8756-035F-BFAE-2D23C6ABAA1B}"/>
                </a:ext>
              </a:extLst>
            </p:cNvPr>
            <p:cNvSpPr/>
            <p:nvPr/>
          </p:nvSpPr>
          <p:spPr>
            <a:xfrm>
              <a:off x="4268876" y="6746375"/>
              <a:ext cx="767" cy="1662"/>
            </a:xfrm>
            <a:custGeom>
              <a:avLst/>
              <a:gdLst>
                <a:gd name="connsiteX0" fmla="*/ 767 w 767"/>
                <a:gd name="connsiteY0" fmla="*/ 1663 h 1662"/>
                <a:gd name="connsiteX1" fmla="*/ 0 w 767"/>
                <a:gd name="connsiteY1" fmla="*/ 0 h 1662"/>
                <a:gd name="connsiteX2" fmla="*/ 128 w 767"/>
                <a:gd name="connsiteY2" fmla="*/ 1535 h 1662"/>
                <a:gd name="connsiteX3" fmla="*/ 767 w 767"/>
                <a:gd name="connsiteY3" fmla="*/ 1663 h 1662"/>
              </a:gdLst>
              <a:ahLst/>
              <a:cxnLst>
                <a:cxn ang="0">
                  <a:pos x="connsiteX0" y="connsiteY0"/>
                </a:cxn>
                <a:cxn ang="0">
                  <a:pos x="connsiteX1" y="connsiteY1"/>
                </a:cxn>
                <a:cxn ang="0">
                  <a:pos x="connsiteX2" y="connsiteY2"/>
                </a:cxn>
                <a:cxn ang="0">
                  <a:pos x="connsiteX3" y="connsiteY3"/>
                </a:cxn>
              </a:cxnLst>
              <a:rect l="l" t="t" r="r" b="b"/>
              <a:pathLst>
                <a:path w="767" h="1662">
                  <a:moveTo>
                    <a:pt x="767" y="1663"/>
                  </a:moveTo>
                  <a:lnTo>
                    <a:pt x="0" y="0"/>
                  </a:lnTo>
                  <a:lnTo>
                    <a:pt x="128" y="1535"/>
                  </a:lnTo>
                  <a:lnTo>
                    <a:pt x="767" y="1663"/>
                  </a:lnTo>
                  <a:close/>
                </a:path>
              </a:pathLst>
            </a:custGeom>
            <a:solidFill>
              <a:srgbClr val="FF725E"/>
            </a:solidFill>
            <a:ln w="12783" cap="flat">
              <a:noFill/>
              <a:prstDash val="solid"/>
              <a:miter/>
            </a:ln>
          </p:spPr>
          <p:txBody>
            <a:bodyPr rtlCol="0" anchor="ctr"/>
            <a:lstStyle/>
            <a:p>
              <a:endParaRPr lang="en-US"/>
            </a:p>
          </p:txBody>
        </p:sp>
        <p:sp>
          <p:nvSpPr>
            <p:cNvPr id="1455" name="Freeform: Shape 1454">
              <a:extLst>
                <a:ext uri="{FF2B5EF4-FFF2-40B4-BE49-F238E27FC236}">
                  <a16:creationId xmlns:a16="http://schemas.microsoft.com/office/drawing/2014/main" id="{007D5A0B-BB88-9D68-30E3-7A9D0C64342F}"/>
                </a:ext>
              </a:extLst>
            </p:cNvPr>
            <p:cNvSpPr/>
            <p:nvPr/>
          </p:nvSpPr>
          <p:spPr>
            <a:xfrm>
              <a:off x="4264784" y="6745736"/>
              <a:ext cx="1918" cy="1662"/>
            </a:xfrm>
            <a:custGeom>
              <a:avLst/>
              <a:gdLst>
                <a:gd name="connsiteX0" fmla="*/ 895 w 1918"/>
                <a:gd name="connsiteY0" fmla="*/ 1663 h 1662"/>
                <a:gd name="connsiteX1" fmla="*/ 1918 w 1918"/>
                <a:gd name="connsiteY1" fmla="*/ 0 h 1662"/>
                <a:gd name="connsiteX2" fmla="*/ 0 w 1918"/>
                <a:gd name="connsiteY2" fmla="*/ 0 h 1662"/>
                <a:gd name="connsiteX3" fmla="*/ 895 w 1918"/>
                <a:gd name="connsiteY3" fmla="*/ 1663 h 1662"/>
              </a:gdLst>
              <a:ahLst/>
              <a:cxnLst>
                <a:cxn ang="0">
                  <a:pos x="connsiteX0" y="connsiteY0"/>
                </a:cxn>
                <a:cxn ang="0">
                  <a:pos x="connsiteX1" y="connsiteY1"/>
                </a:cxn>
                <a:cxn ang="0">
                  <a:pos x="connsiteX2" y="connsiteY2"/>
                </a:cxn>
                <a:cxn ang="0">
                  <a:pos x="connsiteX3" y="connsiteY3"/>
                </a:cxn>
              </a:cxnLst>
              <a:rect l="l" t="t" r="r" b="b"/>
              <a:pathLst>
                <a:path w="1918" h="1662">
                  <a:moveTo>
                    <a:pt x="895" y="1663"/>
                  </a:moveTo>
                  <a:lnTo>
                    <a:pt x="1918" y="0"/>
                  </a:lnTo>
                  <a:lnTo>
                    <a:pt x="0" y="0"/>
                  </a:lnTo>
                  <a:cubicBezTo>
                    <a:pt x="0" y="0"/>
                    <a:pt x="1023" y="1151"/>
                    <a:pt x="895" y="1663"/>
                  </a:cubicBezTo>
                  <a:close/>
                </a:path>
              </a:pathLst>
            </a:custGeom>
            <a:solidFill>
              <a:srgbClr val="FF725E"/>
            </a:solidFill>
            <a:ln w="12783" cap="flat">
              <a:noFill/>
              <a:prstDash val="solid"/>
              <a:miter/>
            </a:ln>
          </p:spPr>
          <p:txBody>
            <a:bodyPr rtlCol="0" anchor="ctr"/>
            <a:lstStyle/>
            <a:p>
              <a:endParaRPr lang="en-US"/>
            </a:p>
          </p:txBody>
        </p:sp>
        <p:sp>
          <p:nvSpPr>
            <p:cNvPr id="1456" name="Freeform: Shape 1455">
              <a:extLst>
                <a:ext uri="{FF2B5EF4-FFF2-40B4-BE49-F238E27FC236}">
                  <a16:creationId xmlns:a16="http://schemas.microsoft.com/office/drawing/2014/main" id="{B75AD06D-4587-8CA3-AC72-125558EC1DC2}"/>
                </a:ext>
              </a:extLst>
            </p:cNvPr>
            <p:cNvSpPr/>
            <p:nvPr/>
          </p:nvSpPr>
          <p:spPr>
            <a:xfrm>
              <a:off x="4353418" y="6699820"/>
              <a:ext cx="767" cy="1406"/>
            </a:xfrm>
            <a:custGeom>
              <a:avLst/>
              <a:gdLst>
                <a:gd name="connsiteX0" fmla="*/ 767 w 767"/>
                <a:gd name="connsiteY0" fmla="*/ 0 h 1406"/>
                <a:gd name="connsiteX1" fmla="*/ 767 w 767"/>
                <a:gd name="connsiteY1" fmla="*/ 0 h 1406"/>
                <a:gd name="connsiteX2" fmla="*/ 0 w 767"/>
                <a:gd name="connsiteY2" fmla="*/ 1407 h 1406"/>
              </a:gdLst>
              <a:ahLst/>
              <a:cxnLst>
                <a:cxn ang="0">
                  <a:pos x="connsiteX0" y="connsiteY0"/>
                </a:cxn>
                <a:cxn ang="0">
                  <a:pos x="connsiteX1" y="connsiteY1"/>
                </a:cxn>
                <a:cxn ang="0">
                  <a:pos x="connsiteX2" y="connsiteY2"/>
                </a:cxn>
              </a:cxnLst>
              <a:rect l="l" t="t" r="r" b="b"/>
              <a:pathLst>
                <a:path w="767" h="1406">
                  <a:moveTo>
                    <a:pt x="767" y="0"/>
                  </a:moveTo>
                  <a:lnTo>
                    <a:pt x="767" y="0"/>
                  </a:lnTo>
                  <a:cubicBezTo>
                    <a:pt x="767" y="0"/>
                    <a:pt x="767" y="0"/>
                    <a:pt x="0" y="1407"/>
                  </a:cubicBezTo>
                  <a:close/>
                </a:path>
              </a:pathLst>
            </a:custGeom>
            <a:solidFill>
              <a:srgbClr val="FF725E"/>
            </a:solidFill>
            <a:ln w="12783" cap="flat">
              <a:noFill/>
              <a:prstDash val="solid"/>
              <a:miter/>
            </a:ln>
          </p:spPr>
          <p:txBody>
            <a:bodyPr rtlCol="0" anchor="ctr"/>
            <a:lstStyle/>
            <a:p>
              <a:endParaRPr lang="en-US"/>
            </a:p>
          </p:txBody>
        </p:sp>
        <p:sp>
          <p:nvSpPr>
            <p:cNvPr id="1457" name="Freeform: Shape 1456">
              <a:extLst>
                <a:ext uri="{FF2B5EF4-FFF2-40B4-BE49-F238E27FC236}">
                  <a16:creationId xmlns:a16="http://schemas.microsoft.com/office/drawing/2014/main" id="{93038773-8177-D6D5-C194-345E1FAFF7EB}"/>
                </a:ext>
              </a:extLst>
            </p:cNvPr>
            <p:cNvSpPr/>
            <p:nvPr/>
          </p:nvSpPr>
          <p:spPr>
            <a:xfrm>
              <a:off x="4350348" y="6722842"/>
              <a:ext cx="1790" cy="639"/>
            </a:xfrm>
            <a:custGeom>
              <a:avLst/>
              <a:gdLst>
                <a:gd name="connsiteX0" fmla="*/ 1790 w 1790"/>
                <a:gd name="connsiteY0" fmla="*/ 384 h 639"/>
                <a:gd name="connsiteX1" fmla="*/ 1790 w 1790"/>
                <a:gd name="connsiteY1" fmla="*/ 0 h 639"/>
                <a:gd name="connsiteX2" fmla="*/ 0 w 1790"/>
                <a:gd name="connsiteY2" fmla="*/ 640 h 639"/>
                <a:gd name="connsiteX3" fmla="*/ 1790 w 1790"/>
                <a:gd name="connsiteY3" fmla="*/ 384 h 639"/>
              </a:gdLst>
              <a:ahLst/>
              <a:cxnLst>
                <a:cxn ang="0">
                  <a:pos x="connsiteX0" y="connsiteY0"/>
                </a:cxn>
                <a:cxn ang="0">
                  <a:pos x="connsiteX1" y="connsiteY1"/>
                </a:cxn>
                <a:cxn ang="0">
                  <a:pos x="connsiteX2" y="connsiteY2"/>
                </a:cxn>
                <a:cxn ang="0">
                  <a:pos x="connsiteX3" y="connsiteY3"/>
                </a:cxn>
              </a:cxnLst>
              <a:rect l="l" t="t" r="r" b="b"/>
              <a:pathLst>
                <a:path w="1790" h="639">
                  <a:moveTo>
                    <a:pt x="1790" y="384"/>
                  </a:moveTo>
                  <a:lnTo>
                    <a:pt x="1790" y="0"/>
                  </a:lnTo>
                  <a:lnTo>
                    <a:pt x="0" y="640"/>
                  </a:lnTo>
                  <a:lnTo>
                    <a:pt x="1790" y="384"/>
                  </a:lnTo>
                  <a:close/>
                </a:path>
              </a:pathLst>
            </a:custGeom>
            <a:solidFill>
              <a:srgbClr val="FF725E"/>
            </a:solidFill>
            <a:ln w="12783" cap="flat">
              <a:noFill/>
              <a:prstDash val="solid"/>
              <a:miter/>
            </a:ln>
          </p:spPr>
          <p:txBody>
            <a:bodyPr rtlCol="0" anchor="ctr"/>
            <a:lstStyle/>
            <a:p>
              <a:endParaRPr lang="en-US"/>
            </a:p>
          </p:txBody>
        </p:sp>
        <p:sp>
          <p:nvSpPr>
            <p:cNvPr id="1458" name="Freeform: Shape 1457">
              <a:extLst>
                <a:ext uri="{FF2B5EF4-FFF2-40B4-BE49-F238E27FC236}">
                  <a16:creationId xmlns:a16="http://schemas.microsoft.com/office/drawing/2014/main" id="{929B15EA-4CEF-D045-ADA9-19BEE2CCAE7F}"/>
                </a:ext>
              </a:extLst>
            </p:cNvPr>
            <p:cNvSpPr/>
            <p:nvPr/>
          </p:nvSpPr>
          <p:spPr>
            <a:xfrm>
              <a:off x="4353062" y="6740364"/>
              <a:ext cx="1042" cy="2569"/>
            </a:xfrm>
            <a:custGeom>
              <a:avLst/>
              <a:gdLst>
                <a:gd name="connsiteX0" fmla="*/ 995 w 1042"/>
                <a:gd name="connsiteY0" fmla="*/ 2558 h 2569"/>
                <a:gd name="connsiteX1" fmla="*/ 995 w 1042"/>
                <a:gd name="connsiteY1" fmla="*/ 0 h 2569"/>
                <a:gd name="connsiteX2" fmla="*/ 995 w 1042"/>
                <a:gd name="connsiteY2" fmla="*/ 2558 h 2569"/>
              </a:gdLst>
              <a:ahLst/>
              <a:cxnLst>
                <a:cxn ang="0">
                  <a:pos x="connsiteX0" y="connsiteY0"/>
                </a:cxn>
                <a:cxn ang="0">
                  <a:pos x="connsiteX1" y="connsiteY1"/>
                </a:cxn>
                <a:cxn ang="0">
                  <a:pos x="connsiteX2" y="connsiteY2"/>
                </a:cxn>
              </a:cxnLst>
              <a:rect l="l" t="t" r="r" b="b"/>
              <a:pathLst>
                <a:path w="1042" h="2569">
                  <a:moveTo>
                    <a:pt x="995" y="2558"/>
                  </a:moveTo>
                  <a:cubicBezTo>
                    <a:pt x="1058" y="1706"/>
                    <a:pt x="1058" y="851"/>
                    <a:pt x="995" y="0"/>
                  </a:cubicBezTo>
                  <a:cubicBezTo>
                    <a:pt x="1123" y="1791"/>
                    <a:pt x="-1307" y="2686"/>
                    <a:pt x="995" y="2558"/>
                  </a:cubicBezTo>
                  <a:close/>
                </a:path>
              </a:pathLst>
            </a:custGeom>
            <a:solidFill>
              <a:srgbClr val="FF725E"/>
            </a:solidFill>
            <a:ln w="12783" cap="flat">
              <a:noFill/>
              <a:prstDash val="solid"/>
              <a:miter/>
            </a:ln>
          </p:spPr>
          <p:txBody>
            <a:bodyPr rtlCol="0" anchor="ctr"/>
            <a:lstStyle/>
            <a:p>
              <a:endParaRPr lang="en-US"/>
            </a:p>
          </p:txBody>
        </p:sp>
        <p:sp>
          <p:nvSpPr>
            <p:cNvPr id="1459" name="Freeform: Shape 1458">
              <a:extLst>
                <a:ext uri="{FF2B5EF4-FFF2-40B4-BE49-F238E27FC236}">
                  <a16:creationId xmlns:a16="http://schemas.microsoft.com/office/drawing/2014/main" id="{AE495A06-FB58-551E-34FC-99DFB39E5B13}"/>
                </a:ext>
              </a:extLst>
            </p:cNvPr>
            <p:cNvSpPr/>
            <p:nvPr/>
          </p:nvSpPr>
          <p:spPr>
            <a:xfrm>
              <a:off x="4390108" y="6736911"/>
              <a:ext cx="90184" cy="77806"/>
            </a:xfrm>
            <a:custGeom>
              <a:avLst/>
              <a:gdLst>
                <a:gd name="connsiteX0" fmla="*/ 78802 w 90184"/>
                <a:gd name="connsiteY0" fmla="*/ 69961 h 77806"/>
                <a:gd name="connsiteX1" fmla="*/ 75732 w 90184"/>
                <a:gd name="connsiteY1" fmla="*/ 69961 h 77806"/>
                <a:gd name="connsiteX2" fmla="*/ 71895 w 90184"/>
                <a:gd name="connsiteY2" fmla="*/ 69961 h 77806"/>
                <a:gd name="connsiteX3" fmla="*/ 68314 w 90184"/>
                <a:gd name="connsiteY3" fmla="*/ 68682 h 77806"/>
                <a:gd name="connsiteX4" fmla="*/ 65756 w 90184"/>
                <a:gd name="connsiteY4" fmla="*/ 67019 h 77806"/>
                <a:gd name="connsiteX5" fmla="*/ 65756 w 90184"/>
                <a:gd name="connsiteY5" fmla="*/ 66252 h 77806"/>
                <a:gd name="connsiteX6" fmla="*/ 63838 w 90184"/>
                <a:gd name="connsiteY6" fmla="*/ 62671 h 77806"/>
                <a:gd name="connsiteX7" fmla="*/ 61408 w 90184"/>
                <a:gd name="connsiteY7" fmla="*/ 60752 h 77806"/>
                <a:gd name="connsiteX8" fmla="*/ 59233 w 90184"/>
                <a:gd name="connsiteY8" fmla="*/ 59473 h 77806"/>
                <a:gd name="connsiteX9" fmla="*/ 57570 w 90184"/>
                <a:gd name="connsiteY9" fmla="*/ 57938 h 77806"/>
                <a:gd name="connsiteX10" fmla="*/ 57570 w 90184"/>
                <a:gd name="connsiteY10" fmla="*/ 57043 h 77806"/>
                <a:gd name="connsiteX11" fmla="*/ 57570 w 90184"/>
                <a:gd name="connsiteY11" fmla="*/ 55892 h 77806"/>
                <a:gd name="connsiteX12" fmla="*/ 57570 w 90184"/>
                <a:gd name="connsiteY12" fmla="*/ 55125 h 77806"/>
                <a:gd name="connsiteX13" fmla="*/ 56419 w 90184"/>
                <a:gd name="connsiteY13" fmla="*/ 55124 h 77806"/>
                <a:gd name="connsiteX14" fmla="*/ 56419 w 90184"/>
                <a:gd name="connsiteY14" fmla="*/ 56148 h 77806"/>
                <a:gd name="connsiteX15" fmla="*/ 56419 w 90184"/>
                <a:gd name="connsiteY15" fmla="*/ 57299 h 77806"/>
                <a:gd name="connsiteX16" fmla="*/ 55396 w 90184"/>
                <a:gd name="connsiteY16" fmla="*/ 59345 h 77806"/>
                <a:gd name="connsiteX17" fmla="*/ 53478 w 90184"/>
                <a:gd name="connsiteY17" fmla="*/ 61647 h 77806"/>
                <a:gd name="connsiteX18" fmla="*/ 51687 w 90184"/>
                <a:gd name="connsiteY18" fmla="*/ 63822 h 77806"/>
                <a:gd name="connsiteX19" fmla="*/ 51687 w 90184"/>
                <a:gd name="connsiteY19" fmla="*/ 65996 h 77806"/>
                <a:gd name="connsiteX20" fmla="*/ 51687 w 90184"/>
                <a:gd name="connsiteY20" fmla="*/ 66763 h 77806"/>
                <a:gd name="connsiteX21" fmla="*/ 52838 w 90184"/>
                <a:gd name="connsiteY21" fmla="*/ 66124 h 77806"/>
                <a:gd name="connsiteX22" fmla="*/ 53989 w 90184"/>
                <a:gd name="connsiteY22" fmla="*/ 66124 h 77806"/>
                <a:gd name="connsiteX23" fmla="*/ 53989 w 90184"/>
                <a:gd name="connsiteY23" fmla="*/ 66124 h 77806"/>
                <a:gd name="connsiteX24" fmla="*/ 53989 w 90184"/>
                <a:gd name="connsiteY24" fmla="*/ 66124 h 77806"/>
                <a:gd name="connsiteX25" fmla="*/ 53989 w 90184"/>
                <a:gd name="connsiteY25" fmla="*/ 66124 h 77806"/>
                <a:gd name="connsiteX26" fmla="*/ 53989 w 90184"/>
                <a:gd name="connsiteY26" fmla="*/ 66124 h 77806"/>
                <a:gd name="connsiteX27" fmla="*/ 53989 w 90184"/>
                <a:gd name="connsiteY27" fmla="*/ 67019 h 77806"/>
                <a:gd name="connsiteX28" fmla="*/ 53350 w 90184"/>
                <a:gd name="connsiteY28" fmla="*/ 67019 h 77806"/>
                <a:gd name="connsiteX29" fmla="*/ 52582 w 90184"/>
                <a:gd name="connsiteY29" fmla="*/ 67019 h 77806"/>
                <a:gd name="connsiteX30" fmla="*/ 52582 w 90184"/>
                <a:gd name="connsiteY30" fmla="*/ 68298 h 77806"/>
                <a:gd name="connsiteX31" fmla="*/ 52582 w 90184"/>
                <a:gd name="connsiteY31" fmla="*/ 69321 h 77806"/>
                <a:gd name="connsiteX32" fmla="*/ 51943 w 90184"/>
                <a:gd name="connsiteY32" fmla="*/ 70344 h 77806"/>
                <a:gd name="connsiteX33" fmla="*/ 50792 w 90184"/>
                <a:gd name="connsiteY33" fmla="*/ 70344 h 77806"/>
                <a:gd name="connsiteX34" fmla="*/ 47978 w 90184"/>
                <a:gd name="connsiteY34" fmla="*/ 70344 h 77806"/>
                <a:gd name="connsiteX35" fmla="*/ 46571 w 90184"/>
                <a:gd name="connsiteY35" fmla="*/ 69449 h 77806"/>
                <a:gd name="connsiteX36" fmla="*/ 44909 w 90184"/>
                <a:gd name="connsiteY36" fmla="*/ 69449 h 77806"/>
                <a:gd name="connsiteX37" fmla="*/ 43246 w 90184"/>
                <a:gd name="connsiteY37" fmla="*/ 71112 h 77806"/>
                <a:gd name="connsiteX38" fmla="*/ 40816 w 90184"/>
                <a:gd name="connsiteY38" fmla="*/ 72263 h 77806"/>
                <a:gd name="connsiteX39" fmla="*/ 38641 w 90184"/>
                <a:gd name="connsiteY39" fmla="*/ 73670 h 77806"/>
                <a:gd name="connsiteX40" fmla="*/ 38641 w 90184"/>
                <a:gd name="connsiteY40" fmla="*/ 75588 h 77806"/>
                <a:gd name="connsiteX41" fmla="*/ 29816 w 90184"/>
                <a:gd name="connsiteY41" fmla="*/ 76739 h 77806"/>
                <a:gd name="connsiteX42" fmla="*/ 29816 w 90184"/>
                <a:gd name="connsiteY42" fmla="*/ 77635 h 77806"/>
                <a:gd name="connsiteX43" fmla="*/ 28665 w 90184"/>
                <a:gd name="connsiteY43" fmla="*/ 77635 h 77806"/>
                <a:gd name="connsiteX44" fmla="*/ 21119 w 90184"/>
                <a:gd name="connsiteY44" fmla="*/ 76995 h 77806"/>
                <a:gd name="connsiteX45" fmla="*/ 17026 w 90184"/>
                <a:gd name="connsiteY45" fmla="*/ 71751 h 77806"/>
                <a:gd name="connsiteX46" fmla="*/ 17026 w 90184"/>
                <a:gd name="connsiteY46" fmla="*/ 69321 h 77806"/>
                <a:gd name="connsiteX47" fmla="*/ 17026 w 90184"/>
                <a:gd name="connsiteY47" fmla="*/ 66635 h 77806"/>
                <a:gd name="connsiteX48" fmla="*/ 15875 w 90184"/>
                <a:gd name="connsiteY48" fmla="*/ 66635 h 77806"/>
                <a:gd name="connsiteX49" fmla="*/ 14597 w 90184"/>
                <a:gd name="connsiteY49" fmla="*/ 66635 h 77806"/>
                <a:gd name="connsiteX50" fmla="*/ 13445 w 90184"/>
                <a:gd name="connsiteY50" fmla="*/ 66635 h 77806"/>
                <a:gd name="connsiteX51" fmla="*/ 12422 w 90184"/>
                <a:gd name="connsiteY51" fmla="*/ 67275 h 77806"/>
                <a:gd name="connsiteX52" fmla="*/ 12422 w 90184"/>
                <a:gd name="connsiteY52" fmla="*/ 68298 h 77806"/>
                <a:gd name="connsiteX53" fmla="*/ 12422 w 90184"/>
                <a:gd name="connsiteY53" fmla="*/ 69193 h 77806"/>
                <a:gd name="connsiteX54" fmla="*/ 9608 w 90184"/>
                <a:gd name="connsiteY54" fmla="*/ 68426 h 77806"/>
                <a:gd name="connsiteX55" fmla="*/ 7946 w 90184"/>
                <a:gd name="connsiteY55" fmla="*/ 65996 h 77806"/>
                <a:gd name="connsiteX56" fmla="*/ 7178 w 90184"/>
                <a:gd name="connsiteY56" fmla="*/ 62799 h 77806"/>
                <a:gd name="connsiteX57" fmla="*/ 6411 w 90184"/>
                <a:gd name="connsiteY57" fmla="*/ 60113 h 77806"/>
                <a:gd name="connsiteX58" fmla="*/ 6411 w 90184"/>
                <a:gd name="connsiteY58" fmla="*/ 59345 h 77806"/>
                <a:gd name="connsiteX59" fmla="*/ 5388 w 90184"/>
                <a:gd name="connsiteY59" fmla="*/ 58066 h 77806"/>
                <a:gd name="connsiteX60" fmla="*/ 4365 w 90184"/>
                <a:gd name="connsiteY60" fmla="*/ 56915 h 77806"/>
                <a:gd name="connsiteX61" fmla="*/ 4365 w 90184"/>
                <a:gd name="connsiteY61" fmla="*/ 56148 h 77806"/>
                <a:gd name="connsiteX62" fmla="*/ 4365 w 90184"/>
                <a:gd name="connsiteY62" fmla="*/ 54613 h 77806"/>
                <a:gd name="connsiteX63" fmla="*/ 3597 w 90184"/>
                <a:gd name="connsiteY63" fmla="*/ 52311 h 77806"/>
                <a:gd name="connsiteX64" fmla="*/ 2702 w 90184"/>
                <a:gd name="connsiteY64" fmla="*/ 49881 h 77806"/>
                <a:gd name="connsiteX65" fmla="*/ 2702 w 90184"/>
                <a:gd name="connsiteY65" fmla="*/ 48346 h 77806"/>
                <a:gd name="connsiteX66" fmla="*/ 3469 w 90184"/>
                <a:gd name="connsiteY66" fmla="*/ 47578 h 77806"/>
                <a:gd name="connsiteX67" fmla="*/ 4108 w 90184"/>
                <a:gd name="connsiteY67" fmla="*/ 46811 h 77806"/>
                <a:gd name="connsiteX68" fmla="*/ 4109 w 90184"/>
                <a:gd name="connsiteY68" fmla="*/ 46811 h 77806"/>
                <a:gd name="connsiteX69" fmla="*/ 3470 w 90184"/>
                <a:gd name="connsiteY69" fmla="*/ 45020 h 77806"/>
                <a:gd name="connsiteX70" fmla="*/ 2830 w 90184"/>
                <a:gd name="connsiteY70" fmla="*/ 43486 h 77806"/>
                <a:gd name="connsiteX71" fmla="*/ 2830 w 90184"/>
                <a:gd name="connsiteY71" fmla="*/ 41695 h 77806"/>
                <a:gd name="connsiteX72" fmla="*/ 4109 w 90184"/>
                <a:gd name="connsiteY72" fmla="*/ 40416 h 77806"/>
                <a:gd name="connsiteX73" fmla="*/ 4109 w 90184"/>
                <a:gd name="connsiteY73" fmla="*/ 40416 h 77806"/>
                <a:gd name="connsiteX74" fmla="*/ 4748 w 90184"/>
                <a:gd name="connsiteY74" fmla="*/ 40416 h 77806"/>
                <a:gd name="connsiteX75" fmla="*/ 4748 w 90184"/>
                <a:gd name="connsiteY75" fmla="*/ 41183 h 77806"/>
                <a:gd name="connsiteX76" fmla="*/ 6027 w 90184"/>
                <a:gd name="connsiteY76" fmla="*/ 40416 h 77806"/>
                <a:gd name="connsiteX77" fmla="*/ 4493 w 90184"/>
                <a:gd name="connsiteY77" fmla="*/ 39265 h 77806"/>
                <a:gd name="connsiteX78" fmla="*/ 2574 w 90184"/>
                <a:gd name="connsiteY78" fmla="*/ 39265 h 77806"/>
                <a:gd name="connsiteX79" fmla="*/ 911 w 90184"/>
                <a:gd name="connsiteY79" fmla="*/ 39265 h 77806"/>
                <a:gd name="connsiteX80" fmla="*/ 144 w 90184"/>
                <a:gd name="connsiteY80" fmla="*/ 38114 h 77806"/>
                <a:gd name="connsiteX81" fmla="*/ 144 w 90184"/>
                <a:gd name="connsiteY81" fmla="*/ 37219 h 77806"/>
                <a:gd name="connsiteX82" fmla="*/ 1295 w 90184"/>
                <a:gd name="connsiteY82" fmla="*/ 37219 h 77806"/>
                <a:gd name="connsiteX83" fmla="*/ 2318 w 90184"/>
                <a:gd name="connsiteY83" fmla="*/ 37219 h 77806"/>
                <a:gd name="connsiteX84" fmla="*/ 2318 w 90184"/>
                <a:gd name="connsiteY84" fmla="*/ 36068 h 77806"/>
                <a:gd name="connsiteX85" fmla="*/ 7178 w 90184"/>
                <a:gd name="connsiteY85" fmla="*/ 35428 h 77806"/>
                <a:gd name="connsiteX86" fmla="*/ 7178 w 90184"/>
                <a:gd name="connsiteY86" fmla="*/ 34021 h 77806"/>
                <a:gd name="connsiteX87" fmla="*/ 3085 w 90184"/>
                <a:gd name="connsiteY87" fmla="*/ 32870 h 77806"/>
                <a:gd name="connsiteX88" fmla="*/ 3085 w 90184"/>
                <a:gd name="connsiteY88" fmla="*/ 31975 h 77806"/>
                <a:gd name="connsiteX89" fmla="*/ 3085 w 90184"/>
                <a:gd name="connsiteY89" fmla="*/ 27626 h 77806"/>
                <a:gd name="connsiteX90" fmla="*/ 5260 w 90184"/>
                <a:gd name="connsiteY90" fmla="*/ 25580 h 77806"/>
                <a:gd name="connsiteX91" fmla="*/ 7690 w 90184"/>
                <a:gd name="connsiteY91" fmla="*/ 24557 h 77806"/>
                <a:gd name="connsiteX92" fmla="*/ 9353 w 90184"/>
                <a:gd name="connsiteY92" fmla="*/ 23277 h 77806"/>
                <a:gd name="connsiteX93" fmla="*/ 8585 w 90184"/>
                <a:gd name="connsiteY93" fmla="*/ 23278 h 77806"/>
                <a:gd name="connsiteX94" fmla="*/ 7818 w 90184"/>
                <a:gd name="connsiteY94" fmla="*/ 23278 h 77806"/>
                <a:gd name="connsiteX95" fmla="*/ 7818 w 90184"/>
                <a:gd name="connsiteY95" fmla="*/ 23278 h 77806"/>
                <a:gd name="connsiteX96" fmla="*/ 8457 w 90184"/>
                <a:gd name="connsiteY96" fmla="*/ 21231 h 77806"/>
                <a:gd name="connsiteX97" fmla="*/ 10375 w 90184"/>
                <a:gd name="connsiteY97" fmla="*/ 20208 h 77806"/>
                <a:gd name="connsiteX98" fmla="*/ 12678 w 90184"/>
                <a:gd name="connsiteY98" fmla="*/ 19441 h 77806"/>
                <a:gd name="connsiteX99" fmla="*/ 14341 w 90184"/>
                <a:gd name="connsiteY99" fmla="*/ 18417 h 77806"/>
                <a:gd name="connsiteX100" fmla="*/ 14341 w 90184"/>
                <a:gd name="connsiteY100" fmla="*/ 17266 h 77806"/>
                <a:gd name="connsiteX101" fmla="*/ 14341 w 90184"/>
                <a:gd name="connsiteY101" fmla="*/ 16371 h 77806"/>
                <a:gd name="connsiteX102" fmla="*/ 15492 w 90184"/>
                <a:gd name="connsiteY102" fmla="*/ 15092 h 77806"/>
                <a:gd name="connsiteX103" fmla="*/ 16515 w 90184"/>
                <a:gd name="connsiteY103" fmla="*/ 13685 h 77806"/>
                <a:gd name="connsiteX104" fmla="*/ 16515 w 90184"/>
                <a:gd name="connsiteY104" fmla="*/ 12406 h 77806"/>
                <a:gd name="connsiteX105" fmla="*/ 14724 w 90184"/>
                <a:gd name="connsiteY105" fmla="*/ 10488 h 77806"/>
                <a:gd name="connsiteX106" fmla="*/ 14724 w 90184"/>
                <a:gd name="connsiteY106" fmla="*/ 9720 h 77806"/>
                <a:gd name="connsiteX107" fmla="*/ 14724 w 90184"/>
                <a:gd name="connsiteY107" fmla="*/ 8825 h 77806"/>
                <a:gd name="connsiteX108" fmla="*/ 15620 w 90184"/>
                <a:gd name="connsiteY108" fmla="*/ 8058 h 77806"/>
                <a:gd name="connsiteX109" fmla="*/ 15620 w 90184"/>
                <a:gd name="connsiteY109" fmla="*/ 8058 h 77806"/>
                <a:gd name="connsiteX110" fmla="*/ 16387 w 90184"/>
                <a:gd name="connsiteY110" fmla="*/ 8058 h 77806"/>
                <a:gd name="connsiteX111" fmla="*/ 16387 w 90184"/>
                <a:gd name="connsiteY111" fmla="*/ 8058 h 77806"/>
                <a:gd name="connsiteX112" fmla="*/ 22526 w 90184"/>
                <a:gd name="connsiteY112" fmla="*/ 7290 h 77806"/>
                <a:gd name="connsiteX113" fmla="*/ 23166 w 90184"/>
                <a:gd name="connsiteY113" fmla="*/ 7290 h 77806"/>
                <a:gd name="connsiteX114" fmla="*/ 26363 w 90184"/>
                <a:gd name="connsiteY114" fmla="*/ 6139 h 77806"/>
                <a:gd name="connsiteX115" fmla="*/ 28154 w 90184"/>
                <a:gd name="connsiteY115" fmla="*/ 3709 h 77806"/>
                <a:gd name="connsiteX116" fmla="*/ 30072 w 90184"/>
                <a:gd name="connsiteY116" fmla="*/ 1279 h 77806"/>
                <a:gd name="connsiteX117" fmla="*/ 33909 w 90184"/>
                <a:gd name="connsiteY117" fmla="*/ 0 h 77806"/>
                <a:gd name="connsiteX118" fmla="*/ 36211 w 90184"/>
                <a:gd name="connsiteY118" fmla="*/ 895 h 77806"/>
                <a:gd name="connsiteX119" fmla="*/ 40304 w 90184"/>
                <a:gd name="connsiteY119" fmla="*/ 3070 h 77806"/>
                <a:gd name="connsiteX120" fmla="*/ 44653 w 90184"/>
                <a:gd name="connsiteY120" fmla="*/ 5500 h 77806"/>
                <a:gd name="connsiteX121" fmla="*/ 47594 w 90184"/>
                <a:gd name="connsiteY121" fmla="*/ 7034 h 77806"/>
                <a:gd name="connsiteX122" fmla="*/ 49129 w 90184"/>
                <a:gd name="connsiteY122" fmla="*/ 8314 h 77806"/>
                <a:gd name="connsiteX123" fmla="*/ 50536 w 90184"/>
                <a:gd name="connsiteY123" fmla="*/ 10488 h 77806"/>
                <a:gd name="connsiteX124" fmla="*/ 51559 w 90184"/>
                <a:gd name="connsiteY124" fmla="*/ 12918 h 77806"/>
                <a:gd name="connsiteX125" fmla="*/ 51559 w 90184"/>
                <a:gd name="connsiteY125" fmla="*/ 14708 h 77806"/>
                <a:gd name="connsiteX126" fmla="*/ 53094 w 90184"/>
                <a:gd name="connsiteY126" fmla="*/ 14708 h 77806"/>
                <a:gd name="connsiteX127" fmla="*/ 54373 w 90184"/>
                <a:gd name="connsiteY127" fmla="*/ 16115 h 77806"/>
                <a:gd name="connsiteX128" fmla="*/ 55524 w 90184"/>
                <a:gd name="connsiteY128" fmla="*/ 17266 h 77806"/>
                <a:gd name="connsiteX129" fmla="*/ 56931 w 90184"/>
                <a:gd name="connsiteY129" fmla="*/ 17266 h 77806"/>
                <a:gd name="connsiteX130" fmla="*/ 56931 w 90184"/>
                <a:gd name="connsiteY130" fmla="*/ 18673 h 77806"/>
                <a:gd name="connsiteX131" fmla="*/ 57954 w 90184"/>
                <a:gd name="connsiteY131" fmla="*/ 20592 h 77806"/>
                <a:gd name="connsiteX132" fmla="*/ 58977 w 90184"/>
                <a:gd name="connsiteY132" fmla="*/ 22510 h 77806"/>
                <a:gd name="connsiteX133" fmla="*/ 58977 w 90184"/>
                <a:gd name="connsiteY133" fmla="*/ 23917 h 77806"/>
                <a:gd name="connsiteX134" fmla="*/ 58977 w 90184"/>
                <a:gd name="connsiteY134" fmla="*/ 24812 h 77806"/>
                <a:gd name="connsiteX135" fmla="*/ 58977 w 90184"/>
                <a:gd name="connsiteY135" fmla="*/ 24812 h 77806"/>
                <a:gd name="connsiteX136" fmla="*/ 58977 w 90184"/>
                <a:gd name="connsiteY136" fmla="*/ 24812 h 77806"/>
                <a:gd name="connsiteX137" fmla="*/ 58977 w 90184"/>
                <a:gd name="connsiteY137" fmla="*/ 24812 h 77806"/>
                <a:gd name="connsiteX138" fmla="*/ 58977 w 90184"/>
                <a:gd name="connsiteY138" fmla="*/ 24812 h 77806"/>
                <a:gd name="connsiteX139" fmla="*/ 56035 w 90184"/>
                <a:gd name="connsiteY139" fmla="*/ 24812 h 77806"/>
                <a:gd name="connsiteX140" fmla="*/ 53350 w 90184"/>
                <a:gd name="connsiteY140" fmla="*/ 24812 h 77806"/>
                <a:gd name="connsiteX141" fmla="*/ 53989 w 90184"/>
                <a:gd name="connsiteY141" fmla="*/ 26603 h 77806"/>
                <a:gd name="connsiteX142" fmla="*/ 55268 w 90184"/>
                <a:gd name="connsiteY142" fmla="*/ 28266 h 77806"/>
                <a:gd name="connsiteX143" fmla="*/ 61280 w 90184"/>
                <a:gd name="connsiteY143" fmla="*/ 27370 h 77806"/>
                <a:gd name="connsiteX144" fmla="*/ 61280 w 90184"/>
                <a:gd name="connsiteY144" fmla="*/ 28010 h 77806"/>
                <a:gd name="connsiteX145" fmla="*/ 61280 w 90184"/>
                <a:gd name="connsiteY145" fmla="*/ 29545 h 77806"/>
                <a:gd name="connsiteX146" fmla="*/ 61280 w 90184"/>
                <a:gd name="connsiteY146" fmla="*/ 31079 h 77806"/>
                <a:gd name="connsiteX147" fmla="*/ 61280 w 90184"/>
                <a:gd name="connsiteY147" fmla="*/ 32103 h 77806"/>
                <a:gd name="connsiteX148" fmla="*/ 63582 w 90184"/>
                <a:gd name="connsiteY148" fmla="*/ 37091 h 77806"/>
                <a:gd name="connsiteX149" fmla="*/ 65116 w 90184"/>
                <a:gd name="connsiteY149" fmla="*/ 37986 h 77806"/>
                <a:gd name="connsiteX150" fmla="*/ 66524 w 90184"/>
                <a:gd name="connsiteY150" fmla="*/ 39137 h 77806"/>
                <a:gd name="connsiteX151" fmla="*/ 66524 w 90184"/>
                <a:gd name="connsiteY151" fmla="*/ 40416 h 77806"/>
                <a:gd name="connsiteX152" fmla="*/ 66524 w 90184"/>
                <a:gd name="connsiteY152" fmla="*/ 41951 h 77806"/>
                <a:gd name="connsiteX153" fmla="*/ 67547 w 90184"/>
                <a:gd name="connsiteY153" fmla="*/ 43102 h 77806"/>
                <a:gd name="connsiteX154" fmla="*/ 68826 w 90184"/>
                <a:gd name="connsiteY154" fmla="*/ 43741 h 77806"/>
                <a:gd name="connsiteX155" fmla="*/ 70105 w 90184"/>
                <a:gd name="connsiteY155" fmla="*/ 44509 h 77806"/>
                <a:gd name="connsiteX156" fmla="*/ 70744 w 90184"/>
                <a:gd name="connsiteY156" fmla="*/ 45660 h 77806"/>
                <a:gd name="connsiteX157" fmla="*/ 70744 w 90184"/>
                <a:gd name="connsiteY157" fmla="*/ 48985 h 77806"/>
                <a:gd name="connsiteX158" fmla="*/ 71383 w 90184"/>
                <a:gd name="connsiteY158" fmla="*/ 49753 h 77806"/>
                <a:gd name="connsiteX159" fmla="*/ 73046 w 90184"/>
                <a:gd name="connsiteY159" fmla="*/ 50392 h 77806"/>
                <a:gd name="connsiteX160" fmla="*/ 74709 w 90184"/>
                <a:gd name="connsiteY160" fmla="*/ 50392 h 77806"/>
                <a:gd name="connsiteX161" fmla="*/ 75860 w 90184"/>
                <a:gd name="connsiteY161" fmla="*/ 51032 h 77806"/>
                <a:gd name="connsiteX162" fmla="*/ 75860 w 90184"/>
                <a:gd name="connsiteY162" fmla="*/ 51032 h 77806"/>
                <a:gd name="connsiteX163" fmla="*/ 76755 w 90184"/>
                <a:gd name="connsiteY163" fmla="*/ 53462 h 77806"/>
                <a:gd name="connsiteX164" fmla="*/ 77651 w 90184"/>
                <a:gd name="connsiteY164" fmla="*/ 55252 h 77806"/>
                <a:gd name="connsiteX165" fmla="*/ 79441 w 90184"/>
                <a:gd name="connsiteY165" fmla="*/ 56020 h 77806"/>
                <a:gd name="connsiteX166" fmla="*/ 83150 w 90184"/>
                <a:gd name="connsiteY166" fmla="*/ 56915 h 77806"/>
                <a:gd name="connsiteX167" fmla="*/ 87243 w 90184"/>
                <a:gd name="connsiteY167" fmla="*/ 58194 h 77806"/>
                <a:gd name="connsiteX168" fmla="*/ 90185 w 90184"/>
                <a:gd name="connsiteY168" fmla="*/ 59473 h 77806"/>
                <a:gd name="connsiteX169" fmla="*/ 88650 w 90184"/>
                <a:gd name="connsiteY169" fmla="*/ 60752 h 77806"/>
                <a:gd name="connsiteX170" fmla="*/ 88650 w 90184"/>
                <a:gd name="connsiteY170" fmla="*/ 62287 h 77806"/>
                <a:gd name="connsiteX171" fmla="*/ 88650 w 90184"/>
                <a:gd name="connsiteY171" fmla="*/ 63822 h 77806"/>
                <a:gd name="connsiteX172" fmla="*/ 88650 w 90184"/>
                <a:gd name="connsiteY172" fmla="*/ 65484 h 77806"/>
                <a:gd name="connsiteX173" fmla="*/ 86220 w 90184"/>
                <a:gd name="connsiteY173" fmla="*/ 67019 h 77806"/>
                <a:gd name="connsiteX174" fmla="*/ 80464 w 90184"/>
                <a:gd name="connsiteY174" fmla="*/ 68298 h 77806"/>
                <a:gd name="connsiteX175" fmla="*/ 78929 w 90184"/>
                <a:gd name="connsiteY175" fmla="*/ 68298 h 77806"/>
                <a:gd name="connsiteX176" fmla="*/ 78034 w 90184"/>
                <a:gd name="connsiteY176" fmla="*/ 67403 h 77806"/>
                <a:gd name="connsiteX177" fmla="*/ 77267 w 90184"/>
                <a:gd name="connsiteY177" fmla="*/ 66252 h 77806"/>
                <a:gd name="connsiteX178" fmla="*/ 78801 w 90184"/>
                <a:gd name="connsiteY178" fmla="*/ 69961 h 77806"/>
                <a:gd name="connsiteX179" fmla="*/ 15875 w 90184"/>
                <a:gd name="connsiteY179" fmla="*/ 55636 h 77806"/>
                <a:gd name="connsiteX180" fmla="*/ 17666 w 90184"/>
                <a:gd name="connsiteY180" fmla="*/ 58194 h 77806"/>
                <a:gd name="connsiteX181" fmla="*/ 19713 w 90184"/>
                <a:gd name="connsiteY181" fmla="*/ 60368 h 77806"/>
                <a:gd name="connsiteX182" fmla="*/ 22270 w 90184"/>
                <a:gd name="connsiteY182" fmla="*/ 60368 h 77806"/>
                <a:gd name="connsiteX183" fmla="*/ 25596 w 90184"/>
                <a:gd name="connsiteY183" fmla="*/ 60368 h 77806"/>
                <a:gd name="connsiteX184" fmla="*/ 27642 w 90184"/>
                <a:gd name="connsiteY184" fmla="*/ 60368 h 77806"/>
                <a:gd name="connsiteX185" fmla="*/ 29817 w 90184"/>
                <a:gd name="connsiteY185" fmla="*/ 60368 h 77806"/>
                <a:gd name="connsiteX186" fmla="*/ 30840 w 90184"/>
                <a:gd name="connsiteY186" fmla="*/ 59601 h 77806"/>
                <a:gd name="connsiteX187" fmla="*/ 31735 w 90184"/>
                <a:gd name="connsiteY187" fmla="*/ 58578 h 77806"/>
                <a:gd name="connsiteX188" fmla="*/ 33525 w 90184"/>
                <a:gd name="connsiteY188" fmla="*/ 57299 h 77806"/>
                <a:gd name="connsiteX189" fmla="*/ 35444 w 90184"/>
                <a:gd name="connsiteY189" fmla="*/ 56531 h 77806"/>
                <a:gd name="connsiteX190" fmla="*/ 37363 w 90184"/>
                <a:gd name="connsiteY190" fmla="*/ 55892 h 77806"/>
                <a:gd name="connsiteX191" fmla="*/ 40176 w 90184"/>
                <a:gd name="connsiteY191" fmla="*/ 52055 h 77806"/>
                <a:gd name="connsiteX192" fmla="*/ 41839 w 90184"/>
                <a:gd name="connsiteY192" fmla="*/ 47323 h 77806"/>
                <a:gd name="connsiteX193" fmla="*/ 43118 w 90184"/>
                <a:gd name="connsiteY193" fmla="*/ 46172 h 77806"/>
                <a:gd name="connsiteX194" fmla="*/ 44781 w 90184"/>
                <a:gd name="connsiteY194" fmla="*/ 45404 h 77806"/>
                <a:gd name="connsiteX195" fmla="*/ 44781 w 90184"/>
                <a:gd name="connsiteY195" fmla="*/ 45404 h 77806"/>
                <a:gd name="connsiteX196" fmla="*/ 43758 w 90184"/>
                <a:gd name="connsiteY196" fmla="*/ 45404 h 77806"/>
                <a:gd name="connsiteX197" fmla="*/ 42862 w 90184"/>
                <a:gd name="connsiteY197" fmla="*/ 45404 h 77806"/>
                <a:gd name="connsiteX198" fmla="*/ 43502 w 90184"/>
                <a:gd name="connsiteY198" fmla="*/ 44125 h 77806"/>
                <a:gd name="connsiteX199" fmla="*/ 44397 w 90184"/>
                <a:gd name="connsiteY199" fmla="*/ 43102 h 77806"/>
                <a:gd name="connsiteX200" fmla="*/ 45164 w 90184"/>
                <a:gd name="connsiteY200" fmla="*/ 33382 h 77806"/>
                <a:gd name="connsiteX201" fmla="*/ 45164 w 90184"/>
                <a:gd name="connsiteY201" fmla="*/ 23917 h 77806"/>
                <a:gd name="connsiteX202" fmla="*/ 43885 w 90184"/>
                <a:gd name="connsiteY202" fmla="*/ 20848 h 77806"/>
                <a:gd name="connsiteX203" fmla="*/ 41071 w 90184"/>
                <a:gd name="connsiteY203" fmla="*/ 19441 h 77806"/>
                <a:gd name="connsiteX204" fmla="*/ 37618 w 90184"/>
                <a:gd name="connsiteY204" fmla="*/ 19441 h 77806"/>
                <a:gd name="connsiteX205" fmla="*/ 33909 w 90184"/>
                <a:gd name="connsiteY205" fmla="*/ 19441 h 77806"/>
                <a:gd name="connsiteX206" fmla="*/ 31863 w 90184"/>
                <a:gd name="connsiteY206" fmla="*/ 20720 h 77806"/>
                <a:gd name="connsiteX207" fmla="*/ 28282 w 90184"/>
                <a:gd name="connsiteY207" fmla="*/ 23405 h 77806"/>
                <a:gd name="connsiteX208" fmla="*/ 25084 w 90184"/>
                <a:gd name="connsiteY208" fmla="*/ 25963 h 77806"/>
                <a:gd name="connsiteX209" fmla="*/ 23549 w 90184"/>
                <a:gd name="connsiteY209" fmla="*/ 27370 h 77806"/>
                <a:gd name="connsiteX210" fmla="*/ 23549 w 90184"/>
                <a:gd name="connsiteY210" fmla="*/ 28905 h 77806"/>
                <a:gd name="connsiteX211" fmla="*/ 23549 w 90184"/>
                <a:gd name="connsiteY211" fmla="*/ 30440 h 77806"/>
                <a:gd name="connsiteX212" fmla="*/ 22782 w 90184"/>
                <a:gd name="connsiteY212" fmla="*/ 30440 h 77806"/>
                <a:gd name="connsiteX213" fmla="*/ 22782 w 90184"/>
                <a:gd name="connsiteY213" fmla="*/ 30440 h 77806"/>
                <a:gd name="connsiteX214" fmla="*/ 22782 w 90184"/>
                <a:gd name="connsiteY214" fmla="*/ 30440 h 77806"/>
                <a:gd name="connsiteX215" fmla="*/ 20224 w 90184"/>
                <a:gd name="connsiteY215" fmla="*/ 33637 h 77806"/>
                <a:gd name="connsiteX216" fmla="*/ 20224 w 90184"/>
                <a:gd name="connsiteY216" fmla="*/ 33637 h 77806"/>
                <a:gd name="connsiteX217" fmla="*/ 20224 w 90184"/>
                <a:gd name="connsiteY217" fmla="*/ 33637 h 77806"/>
                <a:gd name="connsiteX218" fmla="*/ 20864 w 90184"/>
                <a:gd name="connsiteY218" fmla="*/ 34533 h 77806"/>
                <a:gd name="connsiteX219" fmla="*/ 21503 w 90184"/>
                <a:gd name="connsiteY219" fmla="*/ 36068 h 77806"/>
                <a:gd name="connsiteX220" fmla="*/ 21503 w 90184"/>
                <a:gd name="connsiteY220" fmla="*/ 37858 h 77806"/>
                <a:gd name="connsiteX221" fmla="*/ 21503 w 90184"/>
                <a:gd name="connsiteY221" fmla="*/ 39265 h 77806"/>
                <a:gd name="connsiteX222" fmla="*/ 21503 w 90184"/>
                <a:gd name="connsiteY222" fmla="*/ 41056 h 77806"/>
                <a:gd name="connsiteX223" fmla="*/ 21503 w 90184"/>
                <a:gd name="connsiteY223" fmla="*/ 43486 h 77806"/>
                <a:gd name="connsiteX224" fmla="*/ 19968 w 90184"/>
                <a:gd name="connsiteY224" fmla="*/ 46811 h 77806"/>
                <a:gd name="connsiteX225" fmla="*/ 17666 w 90184"/>
                <a:gd name="connsiteY225" fmla="*/ 48602 h 77806"/>
                <a:gd name="connsiteX226" fmla="*/ 15492 w 90184"/>
                <a:gd name="connsiteY226" fmla="*/ 49625 h 77806"/>
                <a:gd name="connsiteX227" fmla="*/ 14597 w 90184"/>
                <a:gd name="connsiteY227" fmla="*/ 50648 h 77806"/>
                <a:gd name="connsiteX228" fmla="*/ 15620 w 90184"/>
                <a:gd name="connsiteY228" fmla="*/ 52311 h 77806"/>
                <a:gd name="connsiteX229" fmla="*/ 17666 w 90184"/>
                <a:gd name="connsiteY229" fmla="*/ 52311 h 77806"/>
                <a:gd name="connsiteX230" fmla="*/ 19840 w 90184"/>
                <a:gd name="connsiteY230" fmla="*/ 52311 h 77806"/>
                <a:gd name="connsiteX231" fmla="*/ 21247 w 90184"/>
                <a:gd name="connsiteY231" fmla="*/ 53206 h 77806"/>
                <a:gd name="connsiteX232" fmla="*/ 19968 w 90184"/>
                <a:gd name="connsiteY232" fmla="*/ 54613 h 77806"/>
                <a:gd name="connsiteX233" fmla="*/ 15875 w 90184"/>
                <a:gd name="connsiteY233" fmla="*/ 55636 h 77806"/>
                <a:gd name="connsiteX234" fmla="*/ 26491 w 90184"/>
                <a:gd name="connsiteY234" fmla="*/ 63822 h 77806"/>
                <a:gd name="connsiteX235" fmla="*/ 26491 w 90184"/>
                <a:gd name="connsiteY235" fmla="*/ 63822 h 77806"/>
                <a:gd name="connsiteX236" fmla="*/ 26491 w 90184"/>
                <a:gd name="connsiteY236" fmla="*/ 63822 h 77806"/>
                <a:gd name="connsiteX237" fmla="*/ 26491 w 90184"/>
                <a:gd name="connsiteY237" fmla="*/ 63822 h 77806"/>
                <a:gd name="connsiteX238" fmla="*/ 27898 w 90184"/>
                <a:gd name="connsiteY238" fmla="*/ 62159 h 77806"/>
                <a:gd name="connsiteX239" fmla="*/ 27898 w 90184"/>
                <a:gd name="connsiteY239" fmla="*/ 62926 h 77806"/>
                <a:gd name="connsiteX240" fmla="*/ 28538 w 90184"/>
                <a:gd name="connsiteY240" fmla="*/ 63566 h 77806"/>
                <a:gd name="connsiteX241" fmla="*/ 28538 w 90184"/>
                <a:gd name="connsiteY241" fmla="*/ 62798 h 77806"/>
                <a:gd name="connsiteX242" fmla="*/ 27898 w 90184"/>
                <a:gd name="connsiteY242" fmla="*/ 62415 h 77806"/>
                <a:gd name="connsiteX243" fmla="*/ 23166 w 90184"/>
                <a:gd name="connsiteY243" fmla="*/ 21103 h 77806"/>
                <a:gd name="connsiteX244" fmla="*/ 24061 w 90184"/>
                <a:gd name="connsiteY244" fmla="*/ 21103 h 77806"/>
                <a:gd name="connsiteX245" fmla="*/ 24061 w 90184"/>
                <a:gd name="connsiteY245" fmla="*/ 20336 h 77806"/>
                <a:gd name="connsiteX246" fmla="*/ 23294 w 90184"/>
                <a:gd name="connsiteY246" fmla="*/ 20336 h 77806"/>
                <a:gd name="connsiteX247" fmla="*/ 34933 w 90184"/>
                <a:gd name="connsiteY247" fmla="*/ 61264 h 77806"/>
                <a:gd name="connsiteX248" fmla="*/ 35956 w 90184"/>
                <a:gd name="connsiteY248" fmla="*/ 60240 h 77806"/>
                <a:gd name="connsiteX249" fmla="*/ 35956 w 90184"/>
                <a:gd name="connsiteY249" fmla="*/ 58834 h 77806"/>
                <a:gd name="connsiteX250" fmla="*/ 34165 w 90184"/>
                <a:gd name="connsiteY250" fmla="*/ 58834 h 77806"/>
                <a:gd name="connsiteX251" fmla="*/ 34933 w 90184"/>
                <a:gd name="connsiteY251" fmla="*/ 4221 h 77806"/>
                <a:gd name="connsiteX252" fmla="*/ 34933 w 90184"/>
                <a:gd name="connsiteY252" fmla="*/ 4221 h 77806"/>
                <a:gd name="connsiteX253" fmla="*/ 34933 w 90184"/>
                <a:gd name="connsiteY253" fmla="*/ 4221 h 77806"/>
                <a:gd name="connsiteX254" fmla="*/ 34933 w 90184"/>
                <a:gd name="connsiteY254" fmla="*/ 4221 h 77806"/>
                <a:gd name="connsiteX255" fmla="*/ 35188 w 90184"/>
                <a:gd name="connsiteY255" fmla="*/ 4221 h 77806"/>
                <a:gd name="connsiteX256" fmla="*/ 41327 w 90184"/>
                <a:gd name="connsiteY256" fmla="*/ 58194 h 77806"/>
                <a:gd name="connsiteX257" fmla="*/ 42095 w 90184"/>
                <a:gd name="connsiteY257" fmla="*/ 58194 h 77806"/>
                <a:gd name="connsiteX258" fmla="*/ 42095 w 90184"/>
                <a:gd name="connsiteY258" fmla="*/ 58194 h 77806"/>
                <a:gd name="connsiteX259" fmla="*/ 41327 w 90184"/>
                <a:gd name="connsiteY259" fmla="*/ 58194 h 77806"/>
                <a:gd name="connsiteX260" fmla="*/ 42350 w 90184"/>
                <a:gd name="connsiteY260" fmla="*/ 60240 h 77806"/>
                <a:gd name="connsiteX261" fmla="*/ 42350 w 90184"/>
                <a:gd name="connsiteY261" fmla="*/ 61008 h 77806"/>
                <a:gd name="connsiteX262" fmla="*/ 42350 w 90184"/>
                <a:gd name="connsiteY262" fmla="*/ 61647 h 77806"/>
                <a:gd name="connsiteX263" fmla="*/ 43118 w 90184"/>
                <a:gd name="connsiteY263" fmla="*/ 60880 h 77806"/>
                <a:gd name="connsiteX264" fmla="*/ 42606 w 90184"/>
                <a:gd name="connsiteY264" fmla="*/ 60240 h 77806"/>
                <a:gd name="connsiteX265" fmla="*/ 42350 w 90184"/>
                <a:gd name="connsiteY265" fmla="*/ 48857 h 77806"/>
                <a:gd name="connsiteX266" fmla="*/ 43118 w 90184"/>
                <a:gd name="connsiteY266" fmla="*/ 49753 h 77806"/>
                <a:gd name="connsiteX267" fmla="*/ 44525 w 90184"/>
                <a:gd name="connsiteY267" fmla="*/ 49753 h 77806"/>
                <a:gd name="connsiteX268" fmla="*/ 45804 w 90184"/>
                <a:gd name="connsiteY268" fmla="*/ 49753 h 77806"/>
                <a:gd name="connsiteX269" fmla="*/ 44653 w 90184"/>
                <a:gd name="connsiteY269" fmla="*/ 47067 h 77806"/>
                <a:gd name="connsiteX270" fmla="*/ 43118 w 90184"/>
                <a:gd name="connsiteY270" fmla="*/ 47834 h 77806"/>
                <a:gd name="connsiteX271" fmla="*/ 42734 w 90184"/>
                <a:gd name="connsiteY271" fmla="*/ 48857 h 77806"/>
                <a:gd name="connsiteX272" fmla="*/ 37235 w 90184"/>
                <a:gd name="connsiteY272" fmla="*/ 4604 h 77806"/>
                <a:gd name="connsiteX273" fmla="*/ 37235 w 90184"/>
                <a:gd name="connsiteY273" fmla="*/ 5372 h 77806"/>
                <a:gd name="connsiteX274" fmla="*/ 37235 w 90184"/>
                <a:gd name="connsiteY274" fmla="*/ 6011 h 77806"/>
                <a:gd name="connsiteX275" fmla="*/ 37874 w 90184"/>
                <a:gd name="connsiteY275" fmla="*/ 5244 h 77806"/>
                <a:gd name="connsiteX276" fmla="*/ 37618 w 90184"/>
                <a:gd name="connsiteY276" fmla="*/ 4604 h 77806"/>
                <a:gd name="connsiteX277" fmla="*/ 52838 w 90184"/>
                <a:gd name="connsiteY277" fmla="*/ 54485 h 77806"/>
                <a:gd name="connsiteX278" fmla="*/ 54245 w 90184"/>
                <a:gd name="connsiteY278" fmla="*/ 54485 h 77806"/>
                <a:gd name="connsiteX279" fmla="*/ 54245 w 90184"/>
                <a:gd name="connsiteY279" fmla="*/ 52950 h 77806"/>
                <a:gd name="connsiteX280" fmla="*/ 52838 w 90184"/>
                <a:gd name="connsiteY280" fmla="*/ 52950 h 7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90184" h="77806">
                  <a:moveTo>
                    <a:pt x="78802" y="69961"/>
                  </a:moveTo>
                  <a:cubicBezTo>
                    <a:pt x="77784" y="70111"/>
                    <a:pt x="76750" y="70111"/>
                    <a:pt x="75732" y="69961"/>
                  </a:cubicBezTo>
                  <a:lnTo>
                    <a:pt x="71895" y="69961"/>
                  </a:lnTo>
                  <a:cubicBezTo>
                    <a:pt x="70669" y="69632"/>
                    <a:pt x="69471" y="69204"/>
                    <a:pt x="68314" y="68682"/>
                  </a:cubicBezTo>
                  <a:cubicBezTo>
                    <a:pt x="67346" y="68329"/>
                    <a:pt x="66471" y="67760"/>
                    <a:pt x="65756" y="67019"/>
                  </a:cubicBezTo>
                  <a:lnTo>
                    <a:pt x="65756" y="66252"/>
                  </a:lnTo>
                  <a:cubicBezTo>
                    <a:pt x="65356" y="64944"/>
                    <a:pt x="64705" y="63728"/>
                    <a:pt x="63838" y="62671"/>
                  </a:cubicBezTo>
                  <a:cubicBezTo>
                    <a:pt x="63118" y="61924"/>
                    <a:pt x="62300" y="61279"/>
                    <a:pt x="61408" y="60752"/>
                  </a:cubicBezTo>
                  <a:lnTo>
                    <a:pt x="59233" y="59473"/>
                  </a:lnTo>
                  <a:cubicBezTo>
                    <a:pt x="58537" y="59140"/>
                    <a:pt x="57958" y="58605"/>
                    <a:pt x="57570" y="57938"/>
                  </a:cubicBezTo>
                  <a:cubicBezTo>
                    <a:pt x="57495" y="57645"/>
                    <a:pt x="57495" y="57337"/>
                    <a:pt x="57570" y="57043"/>
                  </a:cubicBezTo>
                  <a:lnTo>
                    <a:pt x="57570" y="55892"/>
                  </a:lnTo>
                  <a:cubicBezTo>
                    <a:pt x="57658" y="55644"/>
                    <a:pt x="57658" y="55373"/>
                    <a:pt x="57570" y="55125"/>
                  </a:cubicBezTo>
                  <a:cubicBezTo>
                    <a:pt x="57570" y="55124"/>
                    <a:pt x="56931" y="55124"/>
                    <a:pt x="56419" y="55124"/>
                  </a:cubicBezTo>
                  <a:cubicBezTo>
                    <a:pt x="56357" y="55463"/>
                    <a:pt x="56357" y="55809"/>
                    <a:pt x="56419" y="56148"/>
                  </a:cubicBezTo>
                  <a:cubicBezTo>
                    <a:pt x="56419" y="56148"/>
                    <a:pt x="56419" y="57043"/>
                    <a:pt x="56419" y="57299"/>
                  </a:cubicBezTo>
                  <a:cubicBezTo>
                    <a:pt x="56209" y="58039"/>
                    <a:pt x="55862" y="58733"/>
                    <a:pt x="55396" y="59345"/>
                  </a:cubicBezTo>
                  <a:cubicBezTo>
                    <a:pt x="54834" y="60174"/>
                    <a:pt x="54191" y="60945"/>
                    <a:pt x="53478" y="61647"/>
                  </a:cubicBezTo>
                  <a:cubicBezTo>
                    <a:pt x="52843" y="62340"/>
                    <a:pt x="52246" y="63066"/>
                    <a:pt x="51687" y="63822"/>
                  </a:cubicBezTo>
                  <a:cubicBezTo>
                    <a:pt x="51381" y="64514"/>
                    <a:pt x="51381" y="65303"/>
                    <a:pt x="51687" y="65996"/>
                  </a:cubicBezTo>
                  <a:lnTo>
                    <a:pt x="51687" y="66763"/>
                  </a:lnTo>
                  <a:lnTo>
                    <a:pt x="52838" y="66124"/>
                  </a:lnTo>
                  <a:lnTo>
                    <a:pt x="53989" y="66124"/>
                  </a:lnTo>
                  <a:lnTo>
                    <a:pt x="53989" y="66124"/>
                  </a:lnTo>
                  <a:lnTo>
                    <a:pt x="53989" y="66124"/>
                  </a:lnTo>
                  <a:lnTo>
                    <a:pt x="53989" y="66124"/>
                  </a:lnTo>
                  <a:lnTo>
                    <a:pt x="53989" y="66124"/>
                  </a:lnTo>
                  <a:cubicBezTo>
                    <a:pt x="53989" y="66124"/>
                    <a:pt x="53989" y="66891"/>
                    <a:pt x="53989" y="67019"/>
                  </a:cubicBezTo>
                  <a:lnTo>
                    <a:pt x="53350" y="67019"/>
                  </a:lnTo>
                  <a:lnTo>
                    <a:pt x="52582" y="67019"/>
                  </a:lnTo>
                  <a:cubicBezTo>
                    <a:pt x="52484" y="67440"/>
                    <a:pt x="52484" y="67877"/>
                    <a:pt x="52582" y="68298"/>
                  </a:cubicBezTo>
                  <a:cubicBezTo>
                    <a:pt x="52582" y="68298"/>
                    <a:pt x="52582" y="68298"/>
                    <a:pt x="52582" y="69321"/>
                  </a:cubicBezTo>
                  <a:cubicBezTo>
                    <a:pt x="52582" y="70344"/>
                    <a:pt x="52582" y="70344"/>
                    <a:pt x="51943" y="70344"/>
                  </a:cubicBezTo>
                  <a:cubicBezTo>
                    <a:pt x="51304" y="70344"/>
                    <a:pt x="51943" y="70344"/>
                    <a:pt x="50792" y="70344"/>
                  </a:cubicBezTo>
                  <a:lnTo>
                    <a:pt x="47978" y="70344"/>
                  </a:lnTo>
                  <a:cubicBezTo>
                    <a:pt x="47339" y="69577"/>
                    <a:pt x="46827" y="69193"/>
                    <a:pt x="46571" y="69449"/>
                  </a:cubicBezTo>
                  <a:cubicBezTo>
                    <a:pt x="46023" y="69567"/>
                    <a:pt x="45457" y="69567"/>
                    <a:pt x="44909" y="69449"/>
                  </a:cubicBezTo>
                  <a:cubicBezTo>
                    <a:pt x="44597" y="70202"/>
                    <a:pt x="43999" y="70800"/>
                    <a:pt x="43246" y="71112"/>
                  </a:cubicBezTo>
                  <a:lnTo>
                    <a:pt x="40816" y="72263"/>
                  </a:lnTo>
                  <a:lnTo>
                    <a:pt x="38641" y="73670"/>
                  </a:lnTo>
                  <a:cubicBezTo>
                    <a:pt x="38344" y="74275"/>
                    <a:pt x="38344" y="74983"/>
                    <a:pt x="38641" y="75588"/>
                  </a:cubicBezTo>
                  <a:lnTo>
                    <a:pt x="29816" y="76739"/>
                  </a:lnTo>
                  <a:cubicBezTo>
                    <a:pt x="29976" y="77016"/>
                    <a:pt x="29976" y="77358"/>
                    <a:pt x="29816" y="77635"/>
                  </a:cubicBezTo>
                  <a:lnTo>
                    <a:pt x="28665" y="77635"/>
                  </a:lnTo>
                  <a:cubicBezTo>
                    <a:pt x="26134" y="78000"/>
                    <a:pt x="23553" y="77781"/>
                    <a:pt x="21119" y="76995"/>
                  </a:cubicBezTo>
                  <a:cubicBezTo>
                    <a:pt x="18803" y="76260"/>
                    <a:pt x="17177" y="74177"/>
                    <a:pt x="17026" y="71751"/>
                  </a:cubicBezTo>
                  <a:cubicBezTo>
                    <a:pt x="17026" y="70856"/>
                    <a:pt x="17026" y="70089"/>
                    <a:pt x="17026" y="69321"/>
                  </a:cubicBezTo>
                  <a:cubicBezTo>
                    <a:pt x="16866" y="68433"/>
                    <a:pt x="16866" y="67523"/>
                    <a:pt x="17026" y="66635"/>
                  </a:cubicBezTo>
                  <a:lnTo>
                    <a:pt x="15875" y="66635"/>
                  </a:lnTo>
                  <a:lnTo>
                    <a:pt x="14597" y="66635"/>
                  </a:lnTo>
                  <a:lnTo>
                    <a:pt x="13445" y="66635"/>
                  </a:lnTo>
                  <a:cubicBezTo>
                    <a:pt x="13031" y="66700"/>
                    <a:pt x="12661" y="66931"/>
                    <a:pt x="12422" y="67275"/>
                  </a:cubicBezTo>
                  <a:cubicBezTo>
                    <a:pt x="12515" y="67610"/>
                    <a:pt x="12515" y="67963"/>
                    <a:pt x="12422" y="68298"/>
                  </a:cubicBezTo>
                  <a:cubicBezTo>
                    <a:pt x="12484" y="68593"/>
                    <a:pt x="12484" y="68898"/>
                    <a:pt x="12422" y="69193"/>
                  </a:cubicBezTo>
                  <a:cubicBezTo>
                    <a:pt x="11416" y="69405"/>
                    <a:pt x="10368" y="69120"/>
                    <a:pt x="9608" y="68426"/>
                  </a:cubicBezTo>
                  <a:cubicBezTo>
                    <a:pt x="8873" y="67757"/>
                    <a:pt x="8304" y="66924"/>
                    <a:pt x="7946" y="65996"/>
                  </a:cubicBezTo>
                  <a:cubicBezTo>
                    <a:pt x="7570" y="64962"/>
                    <a:pt x="7313" y="63890"/>
                    <a:pt x="7178" y="62799"/>
                  </a:cubicBezTo>
                  <a:cubicBezTo>
                    <a:pt x="7053" y="61871"/>
                    <a:pt x="6795" y="60966"/>
                    <a:pt x="6411" y="60113"/>
                  </a:cubicBezTo>
                  <a:lnTo>
                    <a:pt x="6411" y="59345"/>
                  </a:lnTo>
                  <a:lnTo>
                    <a:pt x="5388" y="58066"/>
                  </a:lnTo>
                  <a:lnTo>
                    <a:pt x="4365" y="56915"/>
                  </a:lnTo>
                  <a:lnTo>
                    <a:pt x="4365" y="56148"/>
                  </a:lnTo>
                  <a:lnTo>
                    <a:pt x="4365" y="54613"/>
                  </a:lnTo>
                  <a:cubicBezTo>
                    <a:pt x="4070" y="53859"/>
                    <a:pt x="3814" y="53090"/>
                    <a:pt x="3597" y="52311"/>
                  </a:cubicBezTo>
                  <a:cubicBezTo>
                    <a:pt x="3597" y="51415"/>
                    <a:pt x="2958" y="50648"/>
                    <a:pt x="2702" y="49881"/>
                  </a:cubicBezTo>
                  <a:cubicBezTo>
                    <a:pt x="2614" y="49373"/>
                    <a:pt x="2614" y="48854"/>
                    <a:pt x="2702" y="48346"/>
                  </a:cubicBezTo>
                  <a:lnTo>
                    <a:pt x="3469" y="47578"/>
                  </a:lnTo>
                  <a:cubicBezTo>
                    <a:pt x="3726" y="47363"/>
                    <a:pt x="3943" y="47103"/>
                    <a:pt x="4108" y="46811"/>
                  </a:cubicBezTo>
                  <a:lnTo>
                    <a:pt x="4109" y="46811"/>
                  </a:lnTo>
                  <a:cubicBezTo>
                    <a:pt x="3973" y="46189"/>
                    <a:pt x="3758" y="45587"/>
                    <a:pt x="3470" y="45020"/>
                  </a:cubicBezTo>
                  <a:cubicBezTo>
                    <a:pt x="3099" y="44589"/>
                    <a:pt x="2875" y="44052"/>
                    <a:pt x="2830" y="43486"/>
                  </a:cubicBezTo>
                  <a:cubicBezTo>
                    <a:pt x="2652" y="42902"/>
                    <a:pt x="2652" y="42279"/>
                    <a:pt x="2830" y="41695"/>
                  </a:cubicBezTo>
                  <a:cubicBezTo>
                    <a:pt x="2933" y="41036"/>
                    <a:pt x="3450" y="40519"/>
                    <a:pt x="4109" y="40416"/>
                  </a:cubicBezTo>
                  <a:lnTo>
                    <a:pt x="4109" y="40416"/>
                  </a:lnTo>
                  <a:cubicBezTo>
                    <a:pt x="4315" y="40337"/>
                    <a:pt x="4542" y="40337"/>
                    <a:pt x="4748" y="40416"/>
                  </a:cubicBezTo>
                  <a:cubicBezTo>
                    <a:pt x="4836" y="40664"/>
                    <a:pt x="4836" y="40935"/>
                    <a:pt x="4748" y="41183"/>
                  </a:cubicBezTo>
                  <a:lnTo>
                    <a:pt x="6027" y="40416"/>
                  </a:lnTo>
                  <a:cubicBezTo>
                    <a:pt x="5708" y="39827"/>
                    <a:pt x="5147" y="39407"/>
                    <a:pt x="4493" y="39265"/>
                  </a:cubicBezTo>
                  <a:lnTo>
                    <a:pt x="2574" y="39265"/>
                  </a:lnTo>
                  <a:lnTo>
                    <a:pt x="911" y="39265"/>
                  </a:lnTo>
                  <a:cubicBezTo>
                    <a:pt x="396" y="39139"/>
                    <a:pt x="62" y="38639"/>
                    <a:pt x="144" y="38114"/>
                  </a:cubicBezTo>
                  <a:cubicBezTo>
                    <a:pt x="-48" y="37846"/>
                    <a:pt x="-48" y="37486"/>
                    <a:pt x="144" y="37219"/>
                  </a:cubicBezTo>
                  <a:lnTo>
                    <a:pt x="1295" y="37219"/>
                  </a:lnTo>
                  <a:lnTo>
                    <a:pt x="2318" y="37219"/>
                  </a:lnTo>
                  <a:cubicBezTo>
                    <a:pt x="2318" y="37219"/>
                    <a:pt x="2318" y="37219"/>
                    <a:pt x="2318" y="36068"/>
                  </a:cubicBezTo>
                  <a:lnTo>
                    <a:pt x="7178" y="35428"/>
                  </a:lnTo>
                  <a:lnTo>
                    <a:pt x="7178" y="34021"/>
                  </a:lnTo>
                  <a:lnTo>
                    <a:pt x="3085" y="32870"/>
                  </a:lnTo>
                  <a:lnTo>
                    <a:pt x="3085" y="31975"/>
                  </a:lnTo>
                  <a:cubicBezTo>
                    <a:pt x="2588" y="30568"/>
                    <a:pt x="2588" y="29033"/>
                    <a:pt x="3085" y="27626"/>
                  </a:cubicBezTo>
                  <a:cubicBezTo>
                    <a:pt x="3608" y="26757"/>
                    <a:pt x="4360" y="26048"/>
                    <a:pt x="5260" y="25580"/>
                  </a:cubicBezTo>
                  <a:lnTo>
                    <a:pt x="7690" y="24557"/>
                  </a:lnTo>
                  <a:cubicBezTo>
                    <a:pt x="8437" y="24468"/>
                    <a:pt x="9076" y="23977"/>
                    <a:pt x="9353" y="23277"/>
                  </a:cubicBezTo>
                  <a:lnTo>
                    <a:pt x="8585" y="23278"/>
                  </a:lnTo>
                  <a:cubicBezTo>
                    <a:pt x="8337" y="23365"/>
                    <a:pt x="8066" y="23365"/>
                    <a:pt x="7818" y="23278"/>
                  </a:cubicBezTo>
                  <a:lnTo>
                    <a:pt x="7818" y="23278"/>
                  </a:lnTo>
                  <a:cubicBezTo>
                    <a:pt x="7656" y="22531"/>
                    <a:pt x="7899" y="21754"/>
                    <a:pt x="8457" y="21231"/>
                  </a:cubicBezTo>
                  <a:cubicBezTo>
                    <a:pt x="9037" y="20789"/>
                    <a:pt x="9685" y="20444"/>
                    <a:pt x="10375" y="20208"/>
                  </a:cubicBezTo>
                  <a:lnTo>
                    <a:pt x="12678" y="19441"/>
                  </a:lnTo>
                  <a:cubicBezTo>
                    <a:pt x="13307" y="19239"/>
                    <a:pt x="13877" y="18888"/>
                    <a:pt x="14341" y="18417"/>
                  </a:cubicBezTo>
                  <a:cubicBezTo>
                    <a:pt x="14341" y="18417"/>
                    <a:pt x="14341" y="18417"/>
                    <a:pt x="14341" y="17266"/>
                  </a:cubicBezTo>
                  <a:cubicBezTo>
                    <a:pt x="14383" y="16969"/>
                    <a:pt x="14383" y="16668"/>
                    <a:pt x="14341" y="16371"/>
                  </a:cubicBezTo>
                  <a:lnTo>
                    <a:pt x="15492" y="15092"/>
                  </a:lnTo>
                  <a:cubicBezTo>
                    <a:pt x="16131" y="14325"/>
                    <a:pt x="16515" y="13941"/>
                    <a:pt x="16515" y="13685"/>
                  </a:cubicBezTo>
                  <a:lnTo>
                    <a:pt x="16515" y="12406"/>
                  </a:lnTo>
                  <a:lnTo>
                    <a:pt x="14724" y="10488"/>
                  </a:lnTo>
                  <a:lnTo>
                    <a:pt x="14724" y="9720"/>
                  </a:lnTo>
                  <a:cubicBezTo>
                    <a:pt x="14724" y="9720"/>
                    <a:pt x="14724" y="9720"/>
                    <a:pt x="14724" y="8825"/>
                  </a:cubicBezTo>
                  <a:lnTo>
                    <a:pt x="15620" y="8058"/>
                  </a:lnTo>
                  <a:lnTo>
                    <a:pt x="15620" y="8058"/>
                  </a:lnTo>
                  <a:lnTo>
                    <a:pt x="16387" y="8058"/>
                  </a:lnTo>
                  <a:cubicBezTo>
                    <a:pt x="16387" y="8058"/>
                    <a:pt x="16387" y="8058"/>
                    <a:pt x="16387" y="8058"/>
                  </a:cubicBezTo>
                  <a:lnTo>
                    <a:pt x="22526" y="7290"/>
                  </a:lnTo>
                  <a:cubicBezTo>
                    <a:pt x="22526" y="7290"/>
                    <a:pt x="22526" y="7290"/>
                    <a:pt x="23166" y="7290"/>
                  </a:cubicBezTo>
                  <a:cubicBezTo>
                    <a:pt x="24353" y="7425"/>
                    <a:pt x="25534" y="7000"/>
                    <a:pt x="26363" y="6139"/>
                  </a:cubicBezTo>
                  <a:cubicBezTo>
                    <a:pt x="27031" y="5384"/>
                    <a:pt x="27630" y="4571"/>
                    <a:pt x="28154" y="3709"/>
                  </a:cubicBezTo>
                  <a:cubicBezTo>
                    <a:pt x="28681" y="2817"/>
                    <a:pt x="29326" y="1999"/>
                    <a:pt x="30072" y="1279"/>
                  </a:cubicBezTo>
                  <a:cubicBezTo>
                    <a:pt x="31184" y="457"/>
                    <a:pt x="32527" y="9"/>
                    <a:pt x="33909" y="0"/>
                  </a:cubicBezTo>
                  <a:cubicBezTo>
                    <a:pt x="34719" y="176"/>
                    <a:pt x="35495" y="479"/>
                    <a:pt x="36211" y="895"/>
                  </a:cubicBezTo>
                  <a:lnTo>
                    <a:pt x="40304" y="3070"/>
                  </a:lnTo>
                  <a:lnTo>
                    <a:pt x="44653" y="5500"/>
                  </a:lnTo>
                  <a:lnTo>
                    <a:pt x="47594" y="7034"/>
                  </a:lnTo>
                  <a:cubicBezTo>
                    <a:pt x="48196" y="7340"/>
                    <a:pt x="48720" y="7777"/>
                    <a:pt x="49129" y="8314"/>
                  </a:cubicBezTo>
                  <a:cubicBezTo>
                    <a:pt x="49699" y="8967"/>
                    <a:pt x="50173" y="9700"/>
                    <a:pt x="50536" y="10488"/>
                  </a:cubicBezTo>
                  <a:cubicBezTo>
                    <a:pt x="50960" y="11260"/>
                    <a:pt x="51302" y="12075"/>
                    <a:pt x="51559" y="12918"/>
                  </a:cubicBezTo>
                  <a:cubicBezTo>
                    <a:pt x="51643" y="13512"/>
                    <a:pt x="51643" y="14115"/>
                    <a:pt x="51559" y="14708"/>
                  </a:cubicBezTo>
                  <a:cubicBezTo>
                    <a:pt x="52053" y="14522"/>
                    <a:pt x="52599" y="14522"/>
                    <a:pt x="53094" y="14708"/>
                  </a:cubicBezTo>
                  <a:cubicBezTo>
                    <a:pt x="53585" y="15114"/>
                    <a:pt x="54016" y="15587"/>
                    <a:pt x="54373" y="16115"/>
                  </a:cubicBezTo>
                  <a:lnTo>
                    <a:pt x="55524" y="17266"/>
                  </a:lnTo>
                  <a:cubicBezTo>
                    <a:pt x="55951" y="17547"/>
                    <a:pt x="56504" y="17547"/>
                    <a:pt x="56931" y="17266"/>
                  </a:cubicBezTo>
                  <a:cubicBezTo>
                    <a:pt x="56844" y="17731"/>
                    <a:pt x="56844" y="18208"/>
                    <a:pt x="56931" y="18673"/>
                  </a:cubicBezTo>
                  <a:cubicBezTo>
                    <a:pt x="57222" y="19338"/>
                    <a:pt x="57563" y="19980"/>
                    <a:pt x="57954" y="20592"/>
                  </a:cubicBezTo>
                  <a:cubicBezTo>
                    <a:pt x="58189" y="21282"/>
                    <a:pt x="58535" y="21930"/>
                    <a:pt x="58977" y="22510"/>
                  </a:cubicBezTo>
                  <a:cubicBezTo>
                    <a:pt x="59047" y="22977"/>
                    <a:pt x="59047" y="23451"/>
                    <a:pt x="58977" y="23917"/>
                  </a:cubicBezTo>
                  <a:lnTo>
                    <a:pt x="58977" y="24812"/>
                  </a:lnTo>
                  <a:lnTo>
                    <a:pt x="58977" y="24812"/>
                  </a:lnTo>
                  <a:lnTo>
                    <a:pt x="58977" y="24812"/>
                  </a:lnTo>
                  <a:lnTo>
                    <a:pt x="58977" y="24812"/>
                  </a:lnTo>
                  <a:lnTo>
                    <a:pt x="58977" y="24812"/>
                  </a:lnTo>
                  <a:cubicBezTo>
                    <a:pt x="58014" y="25073"/>
                    <a:pt x="56999" y="25073"/>
                    <a:pt x="56035" y="24812"/>
                  </a:cubicBezTo>
                  <a:cubicBezTo>
                    <a:pt x="55150" y="24622"/>
                    <a:pt x="54235" y="24622"/>
                    <a:pt x="53350" y="24812"/>
                  </a:cubicBezTo>
                  <a:lnTo>
                    <a:pt x="53989" y="26603"/>
                  </a:lnTo>
                  <a:cubicBezTo>
                    <a:pt x="53989" y="27754"/>
                    <a:pt x="54757" y="28266"/>
                    <a:pt x="55268" y="28266"/>
                  </a:cubicBezTo>
                  <a:lnTo>
                    <a:pt x="61280" y="27370"/>
                  </a:lnTo>
                  <a:cubicBezTo>
                    <a:pt x="61280" y="27370"/>
                    <a:pt x="61280" y="27370"/>
                    <a:pt x="61280" y="28010"/>
                  </a:cubicBezTo>
                  <a:cubicBezTo>
                    <a:pt x="61331" y="28520"/>
                    <a:pt x="61331" y="29034"/>
                    <a:pt x="61280" y="29545"/>
                  </a:cubicBezTo>
                  <a:cubicBezTo>
                    <a:pt x="61225" y="30055"/>
                    <a:pt x="61225" y="30569"/>
                    <a:pt x="61280" y="31079"/>
                  </a:cubicBezTo>
                  <a:cubicBezTo>
                    <a:pt x="61280" y="31080"/>
                    <a:pt x="61280" y="31975"/>
                    <a:pt x="61280" y="32103"/>
                  </a:cubicBezTo>
                  <a:lnTo>
                    <a:pt x="63582" y="37091"/>
                  </a:lnTo>
                  <a:cubicBezTo>
                    <a:pt x="63582" y="37858"/>
                    <a:pt x="64477" y="38242"/>
                    <a:pt x="65116" y="37986"/>
                  </a:cubicBezTo>
                  <a:cubicBezTo>
                    <a:pt x="65756" y="37730"/>
                    <a:pt x="66267" y="37986"/>
                    <a:pt x="66524" y="39137"/>
                  </a:cubicBezTo>
                  <a:cubicBezTo>
                    <a:pt x="66779" y="40288"/>
                    <a:pt x="66524" y="39777"/>
                    <a:pt x="66524" y="40416"/>
                  </a:cubicBezTo>
                  <a:cubicBezTo>
                    <a:pt x="66524" y="41056"/>
                    <a:pt x="66524" y="41695"/>
                    <a:pt x="66524" y="41951"/>
                  </a:cubicBezTo>
                  <a:cubicBezTo>
                    <a:pt x="66722" y="42441"/>
                    <a:pt x="67084" y="42847"/>
                    <a:pt x="67547" y="43102"/>
                  </a:cubicBezTo>
                  <a:lnTo>
                    <a:pt x="68826" y="43741"/>
                  </a:lnTo>
                  <a:lnTo>
                    <a:pt x="70105" y="44509"/>
                  </a:lnTo>
                  <a:cubicBezTo>
                    <a:pt x="70495" y="44763"/>
                    <a:pt x="70735" y="45194"/>
                    <a:pt x="70744" y="45660"/>
                  </a:cubicBezTo>
                  <a:lnTo>
                    <a:pt x="70744" y="48985"/>
                  </a:lnTo>
                  <a:cubicBezTo>
                    <a:pt x="70744" y="48985"/>
                    <a:pt x="70744" y="48985"/>
                    <a:pt x="71383" y="49753"/>
                  </a:cubicBezTo>
                  <a:lnTo>
                    <a:pt x="73046" y="50392"/>
                  </a:lnTo>
                  <a:lnTo>
                    <a:pt x="74709" y="50392"/>
                  </a:lnTo>
                  <a:lnTo>
                    <a:pt x="75860" y="51032"/>
                  </a:lnTo>
                  <a:cubicBezTo>
                    <a:pt x="75860" y="51032"/>
                    <a:pt x="75860" y="51032"/>
                    <a:pt x="75860" y="51032"/>
                  </a:cubicBezTo>
                  <a:lnTo>
                    <a:pt x="76755" y="53462"/>
                  </a:lnTo>
                  <a:cubicBezTo>
                    <a:pt x="76755" y="54485"/>
                    <a:pt x="77395" y="55124"/>
                    <a:pt x="77651" y="55252"/>
                  </a:cubicBezTo>
                  <a:cubicBezTo>
                    <a:pt x="77906" y="55380"/>
                    <a:pt x="78418" y="55252"/>
                    <a:pt x="79441" y="56020"/>
                  </a:cubicBezTo>
                  <a:lnTo>
                    <a:pt x="83150" y="56915"/>
                  </a:lnTo>
                  <a:lnTo>
                    <a:pt x="87243" y="58194"/>
                  </a:lnTo>
                  <a:cubicBezTo>
                    <a:pt x="88281" y="58474"/>
                    <a:pt x="89272" y="58905"/>
                    <a:pt x="90185" y="59473"/>
                  </a:cubicBezTo>
                  <a:cubicBezTo>
                    <a:pt x="89289" y="59473"/>
                    <a:pt x="88778" y="60240"/>
                    <a:pt x="88650" y="60752"/>
                  </a:cubicBezTo>
                  <a:cubicBezTo>
                    <a:pt x="88525" y="61256"/>
                    <a:pt x="88525" y="61783"/>
                    <a:pt x="88650" y="62287"/>
                  </a:cubicBezTo>
                  <a:cubicBezTo>
                    <a:pt x="88650" y="62287"/>
                    <a:pt x="88650" y="63310"/>
                    <a:pt x="88650" y="63822"/>
                  </a:cubicBezTo>
                  <a:cubicBezTo>
                    <a:pt x="88902" y="64347"/>
                    <a:pt x="88902" y="64959"/>
                    <a:pt x="88650" y="65484"/>
                  </a:cubicBezTo>
                  <a:cubicBezTo>
                    <a:pt x="87986" y="66198"/>
                    <a:pt x="87149" y="66726"/>
                    <a:pt x="86220" y="67019"/>
                  </a:cubicBezTo>
                  <a:cubicBezTo>
                    <a:pt x="84351" y="67646"/>
                    <a:pt x="82422" y="68074"/>
                    <a:pt x="80464" y="68298"/>
                  </a:cubicBezTo>
                  <a:cubicBezTo>
                    <a:pt x="79963" y="68447"/>
                    <a:pt x="79430" y="68447"/>
                    <a:pt x="78929" y="68298"/>
                  </a:cubicBezTo>
                  <a:cubicBezTo>
                    <a:pt x="78569" y="68068"/>
                    <a:pt x="78264" y="67763"/>
                    <a:pt x="78034" y="67403"/>
                  </a:cubicBezTo>
                  <a:cubicBezTo>
                    <a:pt x="77720" y="67061"/>
                    <a:pt x="77461" y="66673"/>
                    <a:pt x="77267" y="66252"/>
                  </a:cubicBezTo>
                  <a:cubicBezTo>
                    <a:pt x="76787" y="67698"/>
                    <a:pt x="77440" y="69277"/>
                    <a:pt x="78801" y="69961"/>
                  </a:cubicBezTo>
                  <a:close/>
                  <a:moveTo>
                    <a:pt x="15875" y="55636"/>
                  </a:moveTo>
                  <a:cubicBezTo>
                    <a:pt x="16610" y="56384"/>
                    <a:pt x="17215" y="57248"/>
                    <a:pt x="17666" y="58194"/>
                  </a:cubicBezTo>
                  <a:cubicBezTo>
                    <a:pt x="18027" y="59165"/>
                    <a:pt x="18765" y="59949"/>
                    <a:pt x="19713" y="60368"/>
                  </a:cubicBezTo>
                  <a:lnTo>
                    <a:pt x="22270" y="60368"/>
                  </a:lnTo>
                  <a:lnTo>
                    <a:pt x="25596" y="60368"/>
                  </a:lnTo>
                  <a:lnTo>
                    <a:pt x="27642" y="60368"/>
                  </a:lnTo>
                  <a:cubicBezTo>
                    <a:pt x="28361" y="60500"/>
                    <a:pt x="29098" y="60500"/>
                    <a:pt x="29817" y="60368"/>
                  </a:cubicBezTo>
                  <a:lnTo>
                    <a:pt x="30840" y="59601"/>
                  </a:lnTo>
                  <a:lnTo>
                    <a:pt x="31735" y="58578"/>
                  </a:lnTo>
                  <a:lnTo>
                    <a:pt x="33525" y="57299"/>
                  </a:lnTo>
                  <a:lnTo>
                    <a:pt x="35444" y="56531"/>
                  </a:lnTo>
                  <a:lnTo>
                    <a:pt x="37363" y="55892"/>
                  </a:lnTo>
                  <a:cubicBezTo>
                    <a:pt x="38742" y="55004"/>
                    <a:pt x="39744" y="53637"/>
                    <a:pt x="40176" y="52055"/>
                  </a:cubicBezTo>
                  <a:cubicBezTo>
                    <a:pt x="40944" y="50136"/>
                    <a:pt x="41455" y="48602"/>
                    <a:pt x="41839" y="47323"/>
                  </a:cubicBezTo>
                  <a:cubicBezTo>
                    <a:pt x="42018" y="46731"/>
                    <a:pt x="42510" y="46288"/>
                    <a:pt x="43118" y="46172"/>
                  </a:cubicBezTo>
                  <a:lnTo>
                    <a:pt x="44781" y="45404"/>
                  </a:lnTo>
                  <a:lnTo>
                    <a:pt x="44781" y="45404"/>
                  </a:lnTo>
                  <a:lnTo>
                    <a:pt x="43758" y="45404"/>
                  </a:lnTo>
                  <a:lnTo>
                    <a:pt x="42862" y="45404"/>
                  </a:lnTo>
                  <a:cubicBezTo>
                    <a:pt x="42990" y="44940"/>
                    <a:pt x="43208" y="44506"/>
                    <a:pt x="43502" y="44125"/>
                  </a:cubicBezTo>
                  <a:cubicBezTo>
                    <a:pt x="43502" y="44125"/>
                    <a:pt x="44269" y="43102"/>
                    <a:pt x="44397" y="43102"/>
                  </a:cubicBezTo>
                  <a:cubicBezTo>
                    <a:pt x="44874" y="39883"/>
                    <a:pt x="45130" y="36635"/>
                    <a:pt x="45164" y="33382"/>
                  </a:cubicBezTo>
                  <a:cubicBezTo>
                    <a:pt x="45445" y="30233"/>
                    <a:pt x="45445" y="27066"/>
                    <a:pt x="45164" y="23917"/>
                  </a:cubicBezTo>
                  <a:cubicBezTo>
                    <a:pt x="45112" y="22776"/>
                    <a:pt x="44659" y="21689"/>
                    <a:pt x="43885" y="20848"/>
                  </a:cubicBezTo>
                  <a:cubicBezTo>
                    <a:pt x="43109" y="20108"/>
                    <a:pt x="42129" y="19618"/>
                    <a:pt x="41071" y="19441"/>
                  </a:cubicBezTo>
                  <a:cubicBezTo>
                    <a:pt x="39929" y="19240"/>
                    <a:pt x="38760" y="19240"/>
                    <a:pt x="37618" y="19441"/>
                  </a:cubicBezTo>
                  <a:lnTo>
                    <a:pt x="33909" y="19441"/>
                  </a:lnTo>
                  <a:cubicBezTo>
                    <a:pt x="33188" y="19802"/>
                    <a:pt x="32503" y="20230"/>
                    <a:pt x="31863" y="20720"/>
                  </a:cubicBezTo>
                  <a:lnTo>
                    <a:pt x="28282" y="23405"/>
                  </a:lnTo>
                  <a:lnTo>
                    <a:pt x="25084" y="25963"/>
                  </a:lnTo>
                  <a:cubicBezTo>
                    <a:pt x="24189" y="26859"/>
                    <a:pt x="23549" y="27242"/>
                    <a:pt x="23549" y="27370"/>
                  </a:cubicBezTo>
                  <a:cubicBezTo>
                    <a:pt x="23595" y="27881"/>
                    <a:pt x="23595" y="28395"/>
                    <a:pt x="23549" y="28905"/>
                  </a:cubicBezTo>
                  <a:lnTo>
                    <a:pt x="23549" y="30440"/>
                  </a:lnTo>
                  <a:lnTo>
                    <a:pt x="22782" y="30440"/>
                  </a:lnTo>
                  <a:lnTo>
                    <a:pt x="22782" y="30440"/>
                  </a:lnTo>
                  <a:lnTo>
                    <a:pt x="22782" y="30440"/>
                  </a:lnTo>
                  <a:lnTo>
                    <a:pt x="20224" y="33637"/>
                  </a:lnTo>
                  <a:cubicBezTo>
                    <a:pt x="20224" y="33637"/>
                    <a:pt x="20224" y="33637"/>
                    <a:pt x="20224" y="33637"/>
                  </a:cubicBezTo>
                  <a:lnTo>
                    <a:pt x="20224" y="33637"/>
                  </a:lnTo>
                  <a:cubicBezTo>
                    <a:pt x="20224" y="33637"/>
                    <a:pt x="20224" y="34533"/>
                    <a:pt x="20864" y="34533"/>
                  </a:cubicBezTo>
                  <a:cubicBezTo>
                    <a:pt x="21503" y="34533"/>
                    <a:pt x="20864" y="35172"/>
                    <a:pt x="21503" y="36068"/>
                  </a:cubicBezTo>
                  <a:cubicBezTo>
                    <a:pt x="21562" y="36663"/>
                    <a:pt x="21562" y="37263"/>
                    <a:pt x="21503" y="37858"/>
                  </a:cubicBezTo>
                  <a:cubicBezTo>
                    <a:pt x="21560" y="38325"/>
                    <a:pt x="21560" y="38798"/>
                    <a:pt x="21503" y="39265"/>
                  </a:cubicBezTo>
                  <a:cubicBezTo>
                    <a:pt x="21503" y="39265"/>
                    <a:pt x="21503" y="40288"/>
                    <a:pt x="21503" y="41056"/>
                  </a:cubicBezTo>
                  <a:cubicBezTo>
                    <a:pt x="21503" y="41823"/>
                    <a:pt x="21503" y="42462"/>
                    <a:pt x="21503" y="43486"/>
                  </a:cubicBezTo>
                  <a:cubicBezTo>
                    <a:pt x="21312" y="44716"/>
                    <a:pt x="20781" y="45868"/>
                    <a:pt x="19968" y="46811"/>
                  </a:cubicBezTo>
                  <a:cubicBezTo>
                    <a:pt x="19325" y="47552"/>
                    <a:pt x="18542" y="48160"/>
                    <a:pt x="17666" y="48602"/>
                  </a:cubicBezTo>
                  <a:lnTo>
                    <a:pt x="15492" y="49625"/>
                  </a:lnTo>
                  <a:cubicBezTo>
                    <a:pt x="14852" y="49625"/>
                    <a:pt x="14597" y="49625"/>
                    <a:pt x="14597" y="50648"/>
                  </a:cubicBezTo>
                  <a:cubicBezTo>
                    <a:pt x="14635" y="51340"/>
                    <a:pt x="15019" y="51965"/>
                    <a:pt x="15620" y="52311"/>
                  </a:cubicBezTo>
                  <a:cubicBezTo>
                    <a:pt x="16295" y="52445"/>
                    <a:pt x="16990" y="52445"/>
                    <a:pt x="17666" y="52311"/>
                  </a:cubicBezTo>
                  <a:lnTo>
                    <a:pt x="19840" y="52311"/>
                  </a:lnTo>
                  <a:cubicBezTo>
                    <a:pt x="20455" y="52269"/>
                    <a:pt x="21024" y="52632"/>
                    <a:pt x="21247" y="53206"/>
                  </a:cubicBezTo>
                  <a:cubicBezTo>
                    <a:pt x="20898" y="53740"/>
                    <a:pt x="20466" y="54215"/>
                    <a:pt x="19968" y="54613"/>
                  </a:cubicBezTo>
                  <a:cubicBezTo>
                    <a:pt x="18971" y="55807"/>
                    <a:pt x="17317" y="56220"/>
                    <a:pt x="15875" y="55636"/>
                  </a:cubicBezTo>
                  <a:close/>
                  <a:moveTo>
                    <a:pt x="26491" y="63822"/>
                  </a:moveTo>
                  <a:cubicBezTo>
                    <a:pt x="26491" y="63822"/>
                    <a:pt x="26491" y="63822"/>
                    <a:pt x="26491" y="63822"/>
                  </a:cubicBezTo>
                  <a:cubicBezTo>
                    <a:pt x="26491" y="63822"/>
                    <a:pt x="26491" y="63822"/>
                    <a:pt x="26491" y="63822"/>
                  </a:cubicBezTo>
                  <a:lnTo>
                    <a:pt x="26491" y="63822"/>
                  </a:lnTo>
                  <a:close/>
                  <a:moveTo>
                    <a:pt x="27898" y="62159"/>
                  </a:moveTo>
                  <a:cubicBezTo>
                    <a:pt x="27898" y="62159"/>
                    <a:pt x="27259" y="62159"/>
                    <a:pt x="27898" y="62926"/>
                  </a:cubicBezTo>
                  <a:cubicBezTo>
                    <a:pt x="28538" y="63694"/>
                    <a:pt x="27898" y="63694"/>
                    <a:pt x="28538" y="63566"/>
                  </a:cubicBezTo>
                  <a:cubicBezTo>
                    <a:pt x="29177" y="63438"/>
                    <a:pt x="29177" y="63566"/>
                    <a:pt x="28538" y="62798"/>
                  </a:cubicBezTo>
                  <a:cubicBezTo>
                    <a:pt x="27898" y="62031"/>
                    <a:pt x="28282" y="62415"/>
                    <a:pt x="27898" y="62415"/>
                  </a:cubicBezTo>
                  <a:close/>
                  <a:moveTo>
                    <a:pt x="23166" y="21103"/>
                  </a:moveTo>
                  <a:lnTo>
                    <a:pt x="24061" y="21103"/>
                  </a:lnTo>
                  <a:lnTo>
                    <a:pt x="24061" y="20336"/>
                  </a:lnTo>
                  <a:lnTo>
                    <a:pt x="23294" y="20336"/>
                  </a:lnTo>
                  <a:close/>
                  <a:moveTo>
                    <a:pt x="34933" y="61264"/>
                  </a:moveTo>
                  <a:cubicBezTo>
                    <a:pt x="35203" y="60859"/>
                    <a:pt x="35551" y="60511"/>
                    <a:pt x="35956" y="60240"/>
                  </a:cubicBezTo>
                  <a:cubicBezTo>
                    <a:pt x="36183" y="59799"/>
                    <a:pt x="36183" y="59275"/>
                    <a:pt x="35956" y="58834"/>
                  </a:cubicBezTo>
                  <a:lnTo>
                    <a:pt x="34165" y="58834"/>
                  </a:lnTo>
                  <a:close/>
                  <a:moveTo>
                    <a:pt x="34933" y="4221"/>
                  </a:moveTo>
                  <a:cubicBezTo>
                    <a:pt x="34933" y="4221"/>
                    <a:pt x="34933" y="4221"/>
                    <a:pt x="34933" y="4221"/>
                  </a:cubicBezTo>
                  <a:cubicBezTo>
                    <a:pt x="34933" y="4221"/>
                    <a:pt x="34933" y="4221"/>
                    <a:pt x="34933" y="4221"/>
                  </a:cubicBezTo>
                  <a:cubicBezTo>
                    <a:pt x="34933" y="4221"/>
                    <a:pt x="34933" y="4221"/>
                    <a:pt x="34933" y="4221"/>
                  </a:cubicBezTo>
                  <a:cubicBezTo>
                    <a:pt x="34933" y="4221"/>
                    <a:pt x="35188" y="4477"/>
                    <a:pt x="35188" y="4221"/>
                  </a:cubicBezTo>
                  <a:close/>
                  <a:moveTo>
                    <a:pt x="41327" y="58194"/>
                  </a:moveTo>
                  <a:lnTo>
                    <a:pt x="42095" y="58194"/>
                  </a:lnTo>
                  <a:lnTo>
                    <a:pt x="42095" y="58194"/>
                  </a:lnTo>
                  <a:lnTo>
                    <a:pt x="41327" y="58194"/>
                  </a:lnTo>
                  <a:close/>
                  <a:moveTo>
                    <a:pt x="42350" y="60240"/>
                  </a:moveTo>
                  <a:cubicBezTo>
                    <a:pt x="42350" y="60240"/>
                    <a:pt x="41711" y="60240"/>
                    <a:pt x="42350" y="61008"/>
                  </a:cubicBezTo>
                  <a:cubicBezTo>
                    <a:pt x="42990" y="61775"/>
                    <a:pt x="42350" y="61647"/>
                    <a:pt x="42350" y="61647"/>
                  </a:cubicBezTo>
                  <a:cubicBezTo>
                    <a:pt x="42350" y="61647"/>
                    <a:pt x="43118" y="61647"/>
                    <a:pt x="43118" y="60880"/>
                  </a:cubicBezTo>
                  <a:cubicBezTo>
                    <a:pt x="43118" y="60113"/>
                    <a:pt x="43118" y="60113"/>
                    <a:pt x="42606" y="60240"/>
                  </a:cubicBezTo>
                  <a:close/>
                  <a:moveTo>
                    <a:pt x="42350" y="48857"/>
                  </a:moveTo>
                  <a:cubicBezTo>
                    <a:pt x="42350" y="48857"/>
                    <a:pt x="42350" y="49753"/>
                    <a:pt x="43118" y="49753"/>
                  </a:cubicBezTo>
                  <a:lnTo>
                    <a:pt x="44525" y="49753"/>
                  </a:lnTo>
                  <a:lnTo>
                    <a:pt x="45804" y="49753"/>
                  </a:lnTo>
                  <a:lnTo>
                    <a:pt x="44653" y="47067"/>
                  </a:lnTo>
                  <a:lnTo>
                    <a:pt x="43118" y="47834"/>
                  </a:lnTo>
                  <a:cubicBezTo>
                    <a:pt x="43118" y="47834"/>
                    <a:pt x="42606" y="48346"/>
                    <a:pt x="42734" y="48857"/>
                  </a:cubicBezTo>
                  <a:close/>
                  <a:moveTo>
                    <a:pt x="37235" y="4604"/>
                  </a:moveTo>
                  <a:cubicBezTo>
                    <a:pt x="37235" y="4604"/>
                    <a:pt x="37235" y="4604"/>
                    <a:pt x="37235" y="5372"/>
                  </a:cubicBezTo>
                  <a:cubicBezTo>
                    <a:pt x="37235" y="6139"/>
                    <a:pt x="37235" y="6011"/>
                    <a:pt x="37235" y="6011"/>
                  </a:cubicBezTo>
                  <a:cubicBezTo>
                    <a:pt x="37235" y="6011"/>
                    <a:pt x="37874" y="6011"/>
                    <a:pt x="37874" y="5244"/>
                  </a:cubicBezTo>
                  <a:cubicBezTo>
                    <a:pt x="37874" y="4477"/>
                    <a:pt x="38002" y="4477"/>
                    <a:pt x="37618" y="4604"/>
                  </a:cubicBezTo>
                  <a:close/>
                  <a:moveTo>
                    <a:pt x="52838" y="54485"/>
                  </a:moveTo>
                  <a:lnTo>
                    <a:pt x="54245" y="54485"/>
                  </a:lnTo>
                  <a:lnTo>
                    <a:pt x="54245" y="52950"/>
                  </a:lnTo>
                  <a:lnTo>
                    <a:pt x="52838" y="52950"/>
                  </a:lnTo>
                  <a:close/>
                </a:path>
              </a:pathLst>
            </a:custGeom>
            <a:solidFill>
              <a:srgbClr val="FF725E"/>
            </a:solidFill>
            <a:ln w="12783" cap="flat">
              <a:noFill/>
              <a:prstDash val="solid"/>
              <a:miter/>
            </a:ln>
          </p:spPr>
          <p:txBody>
            <a:bodyPr rtlCol="0" anchor="ctr"/>
            <a:lstStyle/>
            <a:p>
              <a:endParaRPr lang="en-US"/>
            </a:p>
          </p:txBody>
        </p:sp>
        <p:sp>
          <p:nvSpPr>
            <p:cNvPr id="1460" name="Freeform: Shape 1459">
              <a:extLst>
                <a:ext uri="{FF2B5EF4-FFF2-40B4-BE49-F238E27FC236}">
                  <a16:creationId xmlns:a16="http://schemas.microsoft.com/office/drawing/2014/main" id="{72B8AD74-CA7E-9889-DE97-7168B2E3C338}"/>
                </a:ext>
              </a:extLst>
            </p:cNvPr>
            <p:cNvSpPr/>
            <p:nvPr/>
          </p:nvSpPr>
          <p:spPr>
            <a:xfrm>
              <a:off x="4479898" y="6672752"/>
              <a:ext cx="78797" cy="138155"/>
            </a:xfrm>
            <a:custGeom>
              <a:avLst/>
              <a:gdLst>
                <a:gd name="connsiteX0" fmla="*/ 22138 w 78797"/>
                <a:gd name="connsiteY0" fmla="*/ 137956 h 138155"/>
                <a:gd name="connsiteX1" fmla="*/ 22138 w 78797"/>
                <a:gd name="connsiteY1" fmla="*/ 137956 h 138155"/>
                <a:gd name="connsiteX2" fmla="*/ 22138 w 78797"/>
                <a:gd name="connsiteY2" fmla="*/ 137956 h 138155"/>
                <a:gd name="connsiteX3" fmla="*/ 18174 w 78797"/>
                <a:gd name="connsiteY3" fmla="*/ 134503 h 138155"/>
                <a:gd name="connsiteX4" fmla="*/ 15999 w 78797"/>
                <a:gd name="connsiteY4" fmla="*/ 129515 h 138155"/>
                <a:gd name="connsiteX5" fmla="*/ 15999 w 78797"/>
                <a:gd name="connsiteY5" fmla="*/ 125678 h 138155"/>
                <a:gd name="connsiteX6" fmla="*/ 15999 w 78797"/>
                <a:gd name="connsiteY6" fmla="*/ 121841 h 138155"/>
                <a:gd name="connsiteX7" fmla="*/ 14720 w 78797"/>
                <a:gd name="connsiteY7" fmla="*/ 118771 h 138155"/>
                <a:gd name="connsiteX8" fmla="*/ 13569 w 78797"/>
                <a:gd name="connsiteY8" fmla="*/ 115574 h 138155"/>
                <a:gd name="connsiteX9" fmla="*/ 13569 w 78797"/>
                <a:gd name="connsiteY9" fmla="*/ 110330 h 138155"/>
                <a:gd name="connsiteX10" fmla="*/ 13569 w 78797"/>
                <a:gd name="connsiteY10" fmla="*/ 105086 h 138155"/>
                <a:gd name="connsiteX11" fmla="*/ 12802 w 78797"/>
                <a:gd name="connsiteY11" fmla="*/ 103679 h 138155"/>
                <a:gd name="connsiteX12" fmla="*/ 11907 w 78797"/>
                <a:gd name="connsiteY12" fmla="*/ 102272 h 138155"/>
                <a:gd name="connsiteX13" fmla="*/ 11907 w 78797"/>
                <a:gd name="connsiteY13" fmla="*/ 99203 h 138155"/>
                <a:gd name="connsiteX14" fmla="*/ 11907 w 78797"/>
                <a:gd name="connsiteY14" fmla="*/ 92552 h 138155"/>
                <a:gd name="connsiteX15" fmla="*/ 11907 w 78797"/>
                <a:gd name="connsiteY15" fmla="*/ 89994 h 138155"/>
                <a:gd name="connsiteX16" fmla="*/ 11907 w 78797"/>
                <a:gd name="connsiteY16" fmla="*/ 89227 h 138155"/>
                <a:gd name="connsiteX17" fmla="*/ 11011 w 78797"/>
                <a:gd name="connsiteY17" fmla="*/ 87820 h 138155"/>
                <a:gd name="connsiteX18" fmla="*/ 9988 w 78797"/>
                <a:gd name="connsiteY18" fmla="*/ 86285 h 138155"/>
                <a:gd name="connsiteX19" fmla="*/ 9220 w 78797"/>
                <a:gd name="connsiteY19" fmla="*/ 85390 h 138155"/>
                <a:gd name="connsiteX20" fmla="*/ 9220 w 78797"/>
                <a:gd name="connsiteY20" fmla="*/ 85390 h 138155"/>
                <a:gd name="connsiteX21" fmla="*/ 9220 w 78797"/>
                <a:gd name="connsiteY21" fmla="*/ 83983 h 138155"/>
                <a:gd name="connsiteX22" fmla="*/ 9220 w 78797"/>
                <a:gd name="connsiteY22" fmla="*/ 81041 h 138155"/>
                <a:gd name="connsiteX23" fmla="*/ 9860 w 78797"/>
                <a:gd name="connsiteY23" fmla="*/ 77460 h 138155"/>
                <a:gd name="connsiteX24" fmla="*/ 9860 w 78797"/>
                <a:gd name="connsiteY24" fmla="*/ 73751 h 138155"/>
                <a:gd name="connsiteX25" fmla="*/ 6535 w 78797"/>
                <a:gd name="connsiteY25" fmla="*/ 59938 h 138155"/>
                <a:gd name="connsiteX26" fmla="*/ 3082 w 78797"/>
                <a:gd name="connsiteY26" fmla="*/ 45997 h 138155"/>
                <a:gd name="connsiteX27" fmla="*/ 3082 w 78797"/>
                <a:gd name="connsiteY27" fmla="*/ 42927 h 138155"/>
                <a:gd name="connsiteX28" fmla="*/ 2314 w 78797"/>
                <a:gd name="connsiteY28" fmla="*/ 38962 h 138155"/>
                <a:gd name="connsiteX29" fmla="*/ 2314 w 78797"/>
                <a:gd name="connsiteY29" fmla="*/ 35637 h 138155"/>
                <a:gd name="connsiteX30" fmla="*/ 2314 w 78797"/>
                <a:gd name="connsiteY30" fmla="*/ 33847 h 138155"/>
                <a:gd name="connsiteX31" fmla="*/ 2314 w 78797"/>
                <a:gd name="connsiteY31" fmla="*/ 28731 h 138155"/>
                <a:gd name="connsiteX32" fmla="*/ 4616 w 78797"/>
                <a:gd name="connsiteY32" fmla="*/ 28091 h 138155"/>
                <a:gd name="connsiteX33" fmla="*/ 4616 w 78797"/>
                <a:gd name="connsiteY33" fmla="*/ 26301 h 138155"/>
                <a:gd name="connsiteX34" fmla="*/ 4616 w 78797"/>
                <a:gd name="connsiteY34" fmla="*/ 25533 h 138155"/>
                <a:gd name="connsiteX35" fmla="*/ 4616 w 78797"/>
                <a:gd name="connsiteY35" fmla="*/ 24254 h 138155"/>
                <a:gd name="connsiteX36" fmla="*/ 4616 w 78797"/>
                <a:gd name="connsiteY36" fmla="*/ 23103 h 138155"/>
                <a:gd name="connsiteX37" fmla="*/ 3977 w 78797"/>
                <a:gd name="connsiteY37" fmla="*/ 21057 h 138155"/>
                <a:gd name="connsiteX38" fmla="*/ 3337 w 78797"/>
                <a:gd name="connsiteY38" fmla="*/ 19138 h 138155"/>
                <a:gd name="connsiteX39" fmla="*/ 3337 w 78797"/>
                <a:gd name="connsiteY39" fmla="*/ 17859 h 138155"/>
                <a:gd name="connsiteX40" fmla="*/ 3337 w 78797"/>
                <a:gd name="connsiteY40" fmla="*/ 17859 h 138155"/>
                <a:gd name="connsiteX41" fmla="*/ 3337 w 78797"/>
                <a:gd name="connsiteY41" fmla="*/ 17859 h 138155"/>
                <a:gd name="connsiteX42" fmla="*/ 779 w 78797"/>
                <a:gd name="connsiteY42" fmla="*/ 12360 h 138155"/>
                <a:gd name="connsiteX43" fmla="*/ 12 w 78797"/>
                <a:gd name="connsiteY43" fmla="*/ 8011 h 138155"/>
                <a:gd name="connsiteX44" fmla="*/ 2314 w 78797"/>
                <a:gd name="connsiteY44" fmla="*/ 5581 h 138155"/>
                <a:gd name="connsiteX45" fmla="*/ 8709 w 78797"/>
                <a:gd name="connsiteY45" fmla="*/ 5581 h 138155"/>
                <a:gd name="connsiteX46" fmla="*/ 8709 w 78797"/>
                <a:gd name="connsiteY46" fmla="*/ 4046 h 138155"/>
                <a:gd name="connsiteX47" fmla="*/ 8709 w 78797"/>
                <a:gd name="connsiteY47" fmla="*/ 2384 h 138155"/>
                <a:gd name="connsiteX48" fmla="*/ 8709 w 78797"/>
                <a:gd name="connsiteY48" fmla="*/ 977 h 138155"/>
                <a:gd name="connsiteX49" fmla="*/ 9476 w 78797"/>
                <a:gd name="connsiteY49" fmla="*/ 81 h 138155"/>
                <a:gd name="connsiteX50" fmla="*/ 10755 w 78797"/>
                <a:gd name="connsiteY50" fmla="*/ 81 h 138155"/>
                <a:gd name="connsiteX51" fmla="*/ 12290 w 78797"/>
                <a:gd name="connsiteY51" fmla="*/ 1104 h 138155"/>
                <a:gd name="connsiteX52" fmla="*/ 13697 w 78797"/>
                <a:gd name="connsiteY52" fmla="*/ 2128 h 138155"/>
                <a:gd name="connsiteX53" fmla="*/ 14592 w 78797"/>
                <a:gd name="connsiteY53" fmla="*/ 3023 h 138155"/>
                <a:gd name="connsiteX54" fmla="*/ 17406 w 78797"/>
                <a:gd name="connsiteY54" fmla="*/ 7371 h 138155"/>
                <a:gd name="connsiteX55" fmla="*/ 19069 w 78797"/>
                <a:gd name="connsiteY55" fmla="*/ 11592 h 138155"/>
                <a:gd name="connsiteX56" fmla="*/ 20092 w 78797"/>
                <a:gd name="connsiteY56" fmla="*/ 16324 h 138155"/>
                <a:gd name="connsiteX57" fmla="*/ 20732 w 78797"/>
                <a:gd name="connsiteY57" fmla="*/ 21824 h 138155"/>
                <a:gd name="connsiteX58" fmla="*/ 22138 w 78797"/>
                <a:gd name="connsiteY58" fmla="*/ 23615 h 138155"/>
                <a:gd name="connsiteX59" fmla="*/ 23289 w 78797"/>
                <a:gd name="connsiteY59" fmla="*/ 25405 h 138155"/>
                <a:gd name="connsiteX60" fmla="*/ 23289 w 78797"/>
                <a:gd name="connsiteY60" fmla="*/ 26556 h 138155"/>
                <a:gd name="connsiteX61" fmla="*/ 23289 w 78797"/>
                <a:gd name="connsiteY61" fmla="*/ 27579 h 138155"/>
                <a:gd name="connsiteX62" fmla="*/ 22138 w 78797"/>
                <a:gd name="connsiteY62" fmla="*/ 27579 h 138155"/>
                <a:gd name="connsiteX63" fmla="*/ 23673 w 78797"/>
                <a:gd name="connsiteY63" fmla="*/ 34998 h 138155"/>
                <a:gd name="connsiteX64" fmla="*/ 21371 w 78797"/>
                <a:gd name="connsiteY64" fmla="*/ 33974 h 138155"/>
                <a:gd name="connsiteX65" fmla="*/ 20604 w 78797"/>
                <a:gd name="connsiteY65" fmla="*/ 34742 h 138155"/>
                <a:gd name="connsiteX66" fmla="*/ 20604 w 78797"/>
                <a:gd name="connsiteY66" fmla="*/ 36532 h 138155"/>
                <a:gd name="connsiteX67" fmla="*/ 21755 w 78797"/>
                <a:gd name="connsiteY67" fmla="*/ 36532 h 138155"/>
                <a:gd name="connsiteX68" fmla="*/ 22650 w 78797"/>
                <a:gd name="connsiteY68" fmla="*/ 36532 h 138155"/>
                <a:gd name="connsiteX69" fmla="*/ 24441 w 78797"/>
                <a:gd name="connsiteY69" fmla="*/ 39730 h 138155"/>
                <a:gd name="connsiteX70" fmla="*/ 25975 w 78797"/>
                <a:gd name="connsiteY70" fmla="*/ 43055 h 138155"/>
                <a:gd name="connsiteX71" fmla="*/ 28022 w 78797"/>
                <a:gd name="connsiteY71" fmla="*/ 45485 h 138155"/>
                <a:gd name="connsiteX72" fmla="*/ 31858 w 78797"/>
                <a:gd name="connsiteY72" fmla="*/ 45485 h 138155"/>
                <a:gd name="connsiteX73" fmla="*/ 35312 w 78797"/>
                <a:gd name="connsiteY73" fmla="*/ 45485 h 138155"/>
                <a:gd name="connsiteX74" fmla="*/ 36718 w 78797"/>
                <a:gd name="connsiteY74" fmla="*/ 45485 h 138155"/>
                <a:gd name="connsiteX75" fmla="*/ 37358 w 78797"/>
                <a:gd name="connsiteY75" fmla="*/ 46253 h 138155"/>
                <a:gd name="connsiteX76" fmla="*/ 38637 w 78797"/>
                <a:gd name="connsiteY76" fmla="*/ 48555 h 138155"/>
                <a:gd name="connsiteX77" fmla="*/ 38637 w 78797"/>
                <a:gd name="connsiteY77" fmla="*/ 48555 h 138155"/>
                <a:gd name="connsiteX78" fmla="*/ 39788 w 78797"/>
                <a:gd name="connsiteY78" fmla="*/ 47276 h 138155"/>
                <a:gd name="connsiteX79" fmla="*/ 39788 w 78797"/>
                <a:gd name="connsiteY79" fmla="*/ 45485 h 138155"/>
                <a:gd name="connsiteX80" fmla="*/ 41963 w 78797"/>
                <a:gd name="connsiteY80" fmla="*/ 46764 h 138155"/>
                <a:gd name="connsiteX81" fmla="*/ 44649 w 78797"/>
                <a:gd name="connsiteY81" fmla="*/ 46764 h 138155"/>
                <a:gd name="connsiteX82" fmla="*/ 48102 w 78797"/>
                <a:gd name="connsiteY82" fmla="*/ 44846 h 138155"/>
                <a:gd name="connsiteX83" fmla="*/ 51939 w 78797"/>
                <a:gd name="connsiteY83" fmla="*/ 42800 h 138155"/>
                <a:gd name="connsiteX84" fmla="*/ 51939 w 78797"/>
                <a:gd name="connsiteY84" fmla="*/ 42799 h 138155"/>
                <a:gd name="connsiteX85" fmla="*/ 51939 w 78797"/>
                <a:gd name="connsiteY85" fmla="*/ 42799 h 138155"/>
                <a:gd name="connsiteX86" fmla="*/ 54497 w 78797"/>
                <a:gd name="connsiteY86" fmla="*/ 42799 h 138155"/>
                <a:gd name="connsiteX87" fmla="*/ 56671 w 78797"/>
                <a:gd name="connsiteY87" fmla="*/ 44718 h 138155"/>
                <a:gd name="connsiteX88" fmla="*/ 57950 w 78797"/>
                <a:gd name="connsiteY88" fmla="*/ 47660 h 138155"/>
                <a:gd name="connsiteX89" fmla="*/ 59101 w 78797"/>
                <a:gd name="connsiteY89" fmla="*/ 48299 h 138155"/>
                <a:gd name="connsiteX90" fmla="*/ 60508 w 78797"/>
                <a:gd name="connsiteY90" fmla="*/ 48299 h 138155"/>
                <a:gd name="connsiteX91" fmla="*/ 61531 w 78797"/>
                <a:gd name="connsiteY91" fmla="*/ 49066 h 138155"/>
                <a:gd name="connsiteX92" fmla="*/ 63450 w 78797"/>
                <a:gd name="connsiteY92" fmla="*/ 50857 h 138155"/>
                <a:gd name="connsiteX93" fmla="*/ 65624 w 78797"/>
                <a:gd name="connsiteY93" fmla="*/ 52903 h 138155"/>
                <a:gd name="connsiteX94" fmla="*/ 67671 w 78797"/>
                <a:gd name="connsiteY94" fmla="*/ 54183 h 138155"/>
                <a:gd name="connsiteX95" fmla="*/ 69274 w 78797"/>
                <a:gd name="connsiteY95" fmla="*/ 56143 h 138155"/>
                <a:gd name="connsiteX96" fmla="*/ 69205 w 78797"/>
                <a:gd name="connsiteY96" fmla="*/ 56485 h 138155"/>
                <a:gd name="connsiteX97" fmla="*/ 69205 w 78797"/>
                <a:gd name="connsiteY97" fmla="*/ 60450 h 138155"/>
                <a:gd name="connsiteX98" fmla="*/ 69205 w 78797"/>
                <a:gd name="connsiteY98" fmla="*/ 64543 h 138155"/>
                <a:gd name="connsiteX99" fmla="*/ 69205 w 78797"/>
                <a:gd name="connsiteY99" fmla="*/ 66077 h 138155"/>
                <a:gd name="connsiteX100" fmla="*/ 70484 w 78797"/>
                <a:gd name="connsiteY100" fmla="*/ 66077 h 138155"/>
                <a:gd name="connsiteX101" fmla="*/ 70484 w 78797"/>
                <a:gd name="connsiteY101" fmla="*/ 62112 h 138155"/>
                <a:gd name="connsiteX102" fmla="*/ 73298 w 78797"/>
                <a:gd name="connsiteY102" fmla="*/ 62112 h 138155"/>
                <a:gd name="connsiteX103" fmla="*/ 75089 w 78797"/>
                <a:gd name="connsiteY103" fmla="*/ 62112 h 138155"/>
                <a:gd name="connsiteX104" fmla="*/ 76495 w 78797"/>
                <a:gd name="connsiteY104" fmla="*/ 66461 h 138155"/>
                <a:gd name="connsiteX105" fmla="*/ 77646 w 78797"/>
                <a:gd name="connsiteY105" fmla="*/ 70681 h 138155"/>
                <a:gd name="connsiteX106" fmla="*/ 77646 w 78797"/>
                <a:gd name="connsiteY106" fmla="*/ 72216 h 138155"/>
                <a:gd name="connsiteX107" fmla="*/ 77646 w 78797"/>
                <a:gd name="connsiteY107" fmla="*/ 73751 h 138155"/>
                <a:gd name="connsiteX108" fmla="*/ 74577 w 78797"/>
                <a:gd name="connsiteY108" fmla="*/ 77332 h 138155"/>
                <a:gd name="connsiteX109" fmla="*/ 78797 w 78797"/>
                <a:gd name="connsiteY109" fmla="*/ 79506 h 138155"/>
                <a:gd name="connsiteX110" fmla="*/ 76495 w 78797"/>
                <a:gd name="connsiteY110" fmla="*/ 81681 h 138155"/>
                <a:gd name="connsiteX111" fmla="*/ 75344 w 78797"/>
                <a:gd name="connsiteY111" fmla="*/ 81681 h 138155"/>
                <a:gd name="connsiteX112" fmla="*/ 74193 w 78797"/>
                <a:gd name="connsiteY112" fmla="*/ 81041 h 138155"/>
                <a:gd name="connsiteX113" fmla="*/ 72659 w 78797"/>
                <a:gd name="connsiteY113" fmla="*/ 81041 h 138155"/>
                <a:gd name="connsiteX114" fmla="*/ 70356 w 78797"/>
                <a:gd name="connsiteY114" fmla="*/ 81041 h 138155"/>
                <a:gd name="connsiteX115" fmla="*/ 72530 w 78797"/>
                <a:gd name="connsiteY115" fmla="*/ 86541 h 138155"/>
                <a:gd name="connsiteX116" fmla="*/ 75728 w 78797"/>
                <a:gd name="connsiteY116" fmla="*/ 91145 h 138155"/>
                <a:gd name="connsiteX117" fmla="*/ 76751 w 78797"/>
                <a:gd name="connsiteY117" fmla="*/ 89994 h 138155"/>
                <a:gd name="connsiteX118" fmla="*/ 78030 w 78797"/>
                <a:gd name="connsiteY118" fmla="*/ 89994 h 138155"/>
                <a:gd name="connsiteX119" fmla="*/ 78030 w 78797"/>
                <a:gd name="connsiteY119" fmla="*/ 92168 h 138155"/>
                <a:gd name="connsiteX120" fmla="*/ 74705 w 78797"/>
                <a:gd name="connsiteY120" fmla="*/ 92168 h 138155"/>
                <a:gd name="connsiteX121" fmla="*/ 71635 w 78797"/>
                <a:gd name="connsiteY121" fmla="*/ 92168 h 138155"/>
                <a:gd name="connsiteX122" fmla="*/ 71635 w 78797"/>
                <a:gd name="connsiteY122" fmla="*/ 96261 h 138155"/>
                <a:gd name="connsiteX123" fmla="*/ 70996 w 78797"/>
                <a:gd name="connsiteY123" fmla="*/ 99331 h 138155"/>
                <a:gd name="connsiteX124" fmla="*/ 70356 w 78797"/>
                <a:gd name="connsiteY124" fmla="*/ 101889 h 138155"/>
                <a:gd name="connsiteX125" fmla="*/ 70356 w 78797"/>
                <a:gd name="connsiteY125" fmla="*/ 105214 h 138155"/>
                <a:gd name="connsiteX126" fmla="*/ 70356 w 78797"/>
                <a:gd name="connsiteY126" fmla="*/ 105214 h 138155"/>
                <a:gd name="connsiteX127" fmla="*/ 69333 w 78797"/>
                <a:gd name="connsiteY127" fmla="*/ 105214 h 138155"/>
                <a:gd name="connsiteX128" fmla="*/ 68438 w 78797"/>
                <a:gd name="connsiteY128" fmla="*/ 105214 h 138155"/>
                <a:gd name="connsiteX129" fmla="*/ 68438 w 78797"/>
                <a:gd name="connsiteY129" fmla="*/ 105214 h 138155"/>
                <a:gd name="connsiteX130" fmla="*/ 68438 w 78797"/>
                <a:gd name="connsiteY130" fmla="*/ 105214 h 138155"/>
                <a:gd name="connsiteX131" fmla="*/ 69205 w 78797"/>
                <a:gd name="connsiteY131" fmla="*/ 106365 h 138155"/>
                <a:gd name="connsiteX132" fmla="*/ 70612 w 78797"/>
                <a:gd name="connsiteY132" fmla="*/ 107260 h 138155"/>
                <a:gd name="connsiteX133" fmla="*/ 69717 w 78797"/>
                <a:gd name="connsiteY133" fmla="*/ 107260 h 138155"/>
                <a:gd name="connsiteX134" fmla="*/ 68821 w 78797"/>
                <a:gd name="connsiteY134" fmla="*/ 107260 h 138155"/>
                <a:gd name="connsiteX135" fmla="*/ 66519 w 78797"/>
                <a:gd name="connsiteY135" fmla="*/ 107260 h 138155"/>
                <a:gd name="connsiteX136" fmla="*/ 64473 w 78797"/>
                <a:gd name="connsiteY136" fmla="*/ 106109 h 138155"/>
                <a:gd name="connsiteX137" fmla="*/ 62554 w 78797"/>
                <a:gd name="connsiteY137" fmla="*/ 104958 h 138155"/>
                <a:gd name="connsiteX138" fmla="*/ 60124 w 78797"/>
                <a:gd name="connsiteY138" fmla="*/ 104958 h 138155"/>
                <a:gd name="connsiteX139" fmla="*/ 60124 w 78797"/>
                <a:gd name="connsiteY139" fmla="*/ 107516 h 138155"/>
                <a:gd name="connsiteX140" fmla="*/ 60124 w 78797"/>
                <a:gd name="connsiteY140" fmla="*/ 109435 h 138155"/>
                <a:gd name="connsiteX141" fmla="*/ 60124 w 78797"/>
                <a:gd name="connsiteY141" fmla="*/ 111609 h 138155"/>
                <a:gd name="connsiteX142" fmla="*/ 60124 w 78797"/>
                <a:gd name="connsiteY142" fmla="*/ 115062 h 138155"/>
                <a:gd name="connsiteX143" fmla="*/ 60124 w 78797"/>
                <a:gd name="connsiteY143" fmla="*/ 116725 h 138155"/>
                <a:gd name="connsiteX144" fmla="*/ 59229 w 78797"/>
                <a:gd name="connsiteY144" fmla="*/ 116725 h 138155"/>
                <a:gd name="connsiteX145" fmla="*/ 58206 w 78797"/>
                <a:gd name="connsiteY145" fmla="*/ 117364 h 138155"/>
                <a:gd name="connsiteX146" fmla="*/ 57055 w 78797"/>
                <a:gd name="connsiteY146" fmla="*/ 118388 h 138155"/>
                <a:gd name="connsiteX147" fmla="*/ 56416 w 78797"/>
                <a:gd name="connsiteY147" fmla="*/ 120178 h 138155"/>
                <a:gd name="connsiteX148" fmla="*/ 56416 w 78797"/>
                <a:gd name="connsiteY148" fmla="*/ 122736 h 138155"/>
                <a:gd name="connsiteX149" fmla="*/ 55648 w 78797"/>
                <a:gd name="connsiteY149" fmla="*/ 125038 h 138155"/>
                <a:gd name="connsiteX150" fmla="*/ 54113 w 78797"/>
                <a:gd name="connsiteY150" fmla="*/ 126189 h 138155"/>
                <a:gd name="connsiteX151" fmla="*/ 54113 w 78797"/>
                <a:gd name="connsiteY151" fmla="*/ 124399 h 138155"/>
                <a:gd name="connsiteX152" fmla="*/ 51683 w 78797"/>
                <a:gd name="connsiteY152" fmla="*/ 124399 h 138155"/>
                <a:gd name="connsiteX153" fmla="*/ 52578 w 78797"/>
                <a:gd name="connsiteY153" fmla="*/ 125678 h 138155"/>
                <a:gd name="connsiteX154" fmla="*/ 52578 w 78797"/>
                <a:gd name="connsiteY154" fmla="*/ 126957 h 138155"/>
                <a:gd name="connsiteX155" fmla="*/ 51555 w 78797"/>
                <a:gd name="connsiteY155" fmla="*/ 126957 h 138155"/>
                <a:gd name="connsiteX156" fmla="*/ 50276 w 78797"/>
                <a:gd name="connsiteY156" fmla="*/ 126957 h 138155"/>
                <a:gd name="connsiteX157" fmla="*/ 49509 w 78797"/>
                <a:gd name="connsiteY157" fmla="*/ 127724 h 138155"/>
                <a:gd name="connsiteX158" fmla="*/ 48741 w 78797"/>
                <a:gd name="connsiteY158" fmla="*/ 127724 h 138155"/>
                <a:gd name="connsiteX159" fmla="*/ 47206 w 78797"/>
                <a:gd name="connsiteY159" fmla="*/ 127724 h 138155"/>
                <a:gd name="connsiteX160" fmla="*/ 45032 w 78797"/>
                <a:gd name="connsiteY160" fmla="*/ 127724 h 138155"/>
                <a:gd name="connsiteX161" fmla="*/ 42858 w 78797"/>
                <a:gd name="connsiteY161" fmla="*/ 127724 h 138155"/>
                <a:gd name="connsiteX162" fmla="*/ 41195 w 78797"/>
                <a:gd name="connsiteY162" fmla="*/ 127724 h 138155"/>
                <a:gd name="connsiteX163" fmla="*/ 40172 w 78797"/>
                <a:gd name="connsiteY163" fmla="*/ 131433 h 138155"/>
                <a:gd name="connsiteX164" fmla="*/ 39149 w 78797"/>
                <a:gd name="connsiteY164" fmla="*/ 130666 h 138155"/>
                <a:gd name="connsiteX165" fmla="*/ 37870 w 78797"/>
                <a:gd name="connsiteY165" fmla="*/ 130666 h 138155"/>
                <a:gd name="connsiteX166" fmla="*/ 36847 w 78797"/>
                <a:gd name="connsiteY166" fmla="*/ 130666 h 138155"/>
                <a:gd name="connsiteX167" fmla="*/ 36847 w 78797"/>
                <a:gd name="connsiteY167" fmla="*/ 128620 h 138155"/>
                <a:gd name="connsiteX168" fmla="*/ 33521 w 78797"/>
                <a:gd name="connsiteY168" fmla="*/ 130666 h 138155"/>
                <a:gd name="connsiteX169" fmla="*/ 30452 w 78797"/>
                <a:gd name="connsiteY169" fmla="*/ 132329 h 138155"/>
                <a:gd name="connsiteX170" fmla="*/ 30452 w 78797"/>
                <a:gd name="connsiteY170" fmla="*/ 134886 h 138155"/>
                <a:gd name="connsiteX171" fmla="*/ 28789 w 78797"/>
                <a:gd name="connsiteY171" fmla="*/ 137189 h 138155"/>
                <a:gd name="connsiteX172" fmla="*/ 25463 w 78797"/>
                <a:gd name="connsiteY172" fmla="*/ 137189 h 138155"/>
                <a:gd name="connsiteX173" fmla="*/ 22138 w 78797"/>
                <a:gd name="connsiteY173" fmla="*/ 137956 h 138155"/>
                <a:gd name="connsiteX174" fmla="*/ 21115 w 78797"/>
                <a:gd name="connsiteY174" fmla="*/ 132329 h 138155"/>
                <a:gd name="connsiteX175" fmla="*/ 20476 w 78797"/>
                <a:gd name="connsiteY175" fmla="*/ 133224 h 138155"/>
                <a:gd name="connsiteX176" fmla="*/ 21371 w 78797"/>
                <a:gd name="connsiteY176" fmla="*/ 133224 h 138155"/>
                <a:gd name="connsiteX177" fmla="*/ 22010 w 78797"/>
                <a:gd name="connsiteY177" fmla="*/ 132201 h 138155"/>
                <a:gd name="connsiteX178" fmla="*/ 21115 w 78797"/>
                <a:gd name="connsiteY178" fmla="*/ 132329 h 138155"/>
                <a:gd name="connsiteX179" fmla="*/ 24057 w 78797"/>
                <a:gd name="connsiteY179" fmla="*/ 130410 h 138155"/>
                <a:gd name="connsiteX180" fmla="*/ 25719 w 78797"/>
                <a:gd name="connsiteY180" fmla="*/ 131945 h 138155"/>
                <a:gd name="connsiteX181" fmla="*/ 27894 w 78797"/>
                <a:gd name="connsiteY181" fmla="*/ 131945 h 138155"/>
                <a:gd name="connsiteX182" fmla="*/ 27894 w 78797"/>
                <a:gd name="connsiteY182" fmla="*/ 131945 h 138155"/>
                <a:gd name="connsiteX183" fmla="*/ 27894 w 78797"/>
                <a:gd name="connsiteY183" fmla="*/ 131945 h 138155"/>
                <a:gd name="connsiteX184" fmla="*/ 27894 w 78797"/>
                <a:gd name="connsiteY184" fmla="*/ 131945 h 138155"/>
                <a:gd name="connsiteX185" fmla="*/ 27255 w 78797"/>
                <a:gd name="connsiteY185" fmla="*/ 131305 h 138155"/>
                <a:gd name="connsiteX186" fmla="*/ 26615 w 78797"/>
                <a:gd name="connsiteY186" fmla="*/ 131305 h 138155"/>
                <a:gd name="connsiteX187" fmla="*/ 26615 w 78797"/>
                <a:gd name="connsiteY187" fmla="*/ 130282 h 138155"/>
                <a:gd name="connsiteX188" fmla="*/ 26615 w 78797"/>
                <a:gd name="connsiteY188" fmla="*/ 129131 h 138155"/>
                <a:gd name="connsiteX189" fmla="*/ 26615 w 78797"/>
                <a:gd name="connsiteY189" fmla="*/ 129131 h 138155"/>
                <a:gd name="connsiteX190" fmla="*/ 25208 w 78797"/>
                <a:gd name="connsiteY190" fmla="*/ 130410 h 138155"/>
                <a:gd name="connsiteX191" fmla="*/ 24057 w 78797"/>
                <a:gd name="connsiteY191" fmla="*/ 130410 h 138155"/>
                <a:gd name="connsiteX192" fmla="*/ 25080 w 78797"/>
                <a:gd name="connsiteY192" fmla="*/ 135910 h 138155"/>
                <a:gd name="connsiteX193" fmla="*/ 26871 w 78797"/>
                <a:gd name="connsiteY193" fmla="*/ 135910 h 138155"/>
                <a:gd name="connsiteX194" fmla="*/ 26871 w 78797"/>
                <a:gd name="connsiteY194" fmla="*/ 133991 h 138155"/>
                <a:gd name="connsiteX195" fmla="*/ 25080 w 78797"/>
                <a:gd name="connsiteY195" fmla="*/ 135910 h 138155"/>
                <a:gd name="connsiteX196" fmla="*/ 10116 w 78797"/>
                <a:gd name="connsiteY196" fmla="*/ 8011 h 138155"/>
                <a:gd name="connsiteX197" fmla="*/ 11011 w 78797"/>
                <a:gd name="connsiteY197" fmla="*/ 8011 h 138155"/>
                <a:gd name="connsiteX198" fmla="*/ 11011 w 78797"/>
                <a:gd name="connsiteY198" fmla="*/ 7244 h 138155"/>
                <a:gd name="connsiteX199" fmla="*/ 9348 w 78797"/>
                <a:gd name="connsiteY199" fmla="*/ 7244 h 138155"/>
                <a:gd name="connsiteX200" fmla="*/ 28405 w 78797"/>
                <a:gd name="connsiteY200" fmla="*/ 126829 h 138155"/>
                <a:gd name="connsiteX201" fmla="*/ 29684 w 78797"/>
                <a:gd name="connsiteY201" fmla="*/ 129899 h 138155"/>
                <a:gd name="connsiteX202" fmla="*/ 32370 w 78797"/>
                <a:gd name="connsiteY202" fmla="*/ 131433 h 138155"/>
                <a:gd name="connsiteX203" fmla="*/ 33137 w 78797"/>
                <a:gd name="connsiteY203" fmla="*/ 130410 h 138155"/>
                <a:gd name="connsiteX204" fmla="*/ 33137 w 78797"/>
                <a:gd name="connsiteY204" fmla="*/ 128236 h 138155"/>
                <a:gd name="connsiteX205" fmla="*/ 32498 w 78797"/>
                <a:gd name="connsiteY205" fmla="*/ 126062 h 138155"/>
                <a:gd name="connsiteX206" fmla="*/ 32498 w 78797"/>
                <a:gd name="connsiteY206" fmla="*/ 124527 h 138155"/>
                <a:gd name="connsiteX207" fmla="*/ 33522 w 78797"/>
                <a:gd name="connsiteY207" fmla="*/ 124527 h 138155"/>
                <a:gd name="connsiteX208" fmla="*/ 35696 w 78797"/>
                <a:gd name="connsiteY208" fmla="*/ 125166 h 138155"/>
                <a:gd name="connsiteX209" fmla="*/ 37870 w 78797"/>
                <a:gd name="connsiteY209" fmla="*/ 125166 h 138155"/>
                <a:gd name="connsiteX210" fmla="*/ 38765 w 78797"/>
                <a:gd name="connsiteY210" fmla="*/ 125166 h 138155"/>
                <a:gd name="connsiteX211" fmla="*/ 36591 w 78797"/>
                <a:gd name="connsiteY211" fmla="*/ 121201 h 138155"/>
                <a:gd name="connsiteX212" fmla="*/ 32370 w 78797"/>
                <a:gd name="connsiteY212" fmla="*/ 121201 h 138155"/>
                <a:gd name="connsiteX213" fmla="*/ 29301 w 78797"/>
                <a:gd name="connsiteY213" fmla="*/ 122992 h 138155"/>
                <a:gd name="connsiteX214" fmla="*/ 28405 w 78797"/>
                <a:gd name="connsiteY214" fmla="*/ 126573 h 138155"/>
                <a:gd name="connsiteX215" fmla="*/ 15615 w 78797"/>
                <a:gd name="connsiteY215" fmla="*/ 23359 h 138155"/>
                <a:gd name="connsiteX216" fmla="*/ 14935 w 78797"/>
                <a:gd name="connsiteY216" fmla="*/ 24204 h 138155"/>
                <a:gd name="connsiteX217" fmla="*/ 14976 w 78797"/>
                <a:gd name="connsiteY217" fmla="*/ 24382 h 138155"/>
                <a:gd name="connsiteX218" fmla="*/ 15871 w 78797"/>
                <a:gd name="connsiteY218" fmla="*/ 25149 h 138155"/>
                <a:gd name="connsiteX219" fmla="*/ 15871 w 78797"/>
                <a:gd name="connsiteY219" fmla="*/ 24126 h 138155"/>
                <a:gd name="connsiteX220" fmla="*/ 15743 w 78797"/>
                <a:gd name="connsiteY220" fmla="*/ 22847 h 138155"/>
                <a:gd name="connsiteX221" fmla="*/ 19964 w 78797"/>
                <a:gd name="connsiteY221" fmla="*/ 50090 h 138155"/>
                <a:gd name="connsiteX222" fmla="*/ 19964 w 78797"/>
                <a:gd name="connsiteY222" fmla="*/ 50090 h 138155"/>
                <a:gd name="connsiteX223" fmla="*/ 19964 w 78797"/>
                <a:gd name="connsiteY223" fmla="*/ 50090 h 138155"/>
                <a:gd name="connsiteX224" fmla="*/ 19964 w 78797"/>
                <a:gd name="connsiteY224" fmla="*/ 50090 h 138155"/>
                <a:gd name="connsiteX225" fmla="*/ 20092 w 78797"/>
                <a:gd name="connsiteY225" fmla="*/ 49834 h 138155"/>
                <a:gd name="connsiteX226" fmla="*/ 33522 w 78797"/>
                <a:gd name="connsiteY226" fmla="*/ 114039 h 138155"/>
                <a:gd name="connsiteX227" fmla="*/ 31986 w 78797"/>
                <a:gd name="connsiteY227" fmla="*/ 115702 h 138155"/>
                <a:gd name="connsiteX228" fmla="*/ 31986 w 78797"/>
                <a:gd name="connsiteY228" fmla="*/ 118004 h 138155"/>
                <a:gd name="connsiteX229" fmla="*/ 32882 w 78797"/>
                <a:gd name="connsiteY229" fmla="*/ 118004 h 138155"/>
                <a:gd name="connsiteX230" fmla="*/ 34545 w 78797"/>
                <a:gd name="connsiteY230" fmla="*/ 118004 h 138155"/>
                <a:gd name="connsiteX231" fmla="*/ 36207 w 78797"/>
                <a:gd name="connsiteY231" fmla="*/ 118004 h 138155"/>
                <a:gd name="connsiteX232" fmla="*/ 36975 w 78797"/>
                <a:gd name="connsiteY232" fmla="*/ 116853 h 138155"/>
                <a:gd name="connsiteX233" fmla="*/ 36975 w 78797"/>
                <a:gd name="connsiteY233" fmla="*/ 115062 h 138155"/>
                <a:gd name="connsiteX234" fmla="*/ 36975 w 78797"/>
                <a:gd name="connsiteY234" fmla="*/ 113400 h 138155"/>
                <a:gd name="connsiteX235" fmla="*/ 37614 w 78797"/>
                <a:gd name="connsiteY235" fmla="*/ 113400 h 138155"/>
                <a:gd name="connsiteX236" fmla="*/ 38893 w 78797"/>
                <a:gd name="connsiteY236" fmla="*/ 113400 h 138155"/>
                <a:gd name="connsiteX237" fmla="*/ 40939 w 78797"/>
                <a:gd name="connsiteY237" fmla="*/ 113400 h 138155"/>
                <a:gd name="connsiteX238" fmla="*/ 42091 w 78797"/>
                <a:gd name="connsiteY238" fmla="*/ 111865 h 138155"/>
                <a:gd name="connsiteX239" fmla="*/ 43114 w 78797"/>
                <a:gd name="connsiteY239" fmla="*/ 110330 h 138155"/>
                <a:gd name="connsiteX240" fmla="*/ 43881 w 78797"/>
                <a:gd name="connsiteY240" fmla="*/ 110330 h 138155"/>
                <a:gd name="connsiteX241" fmla="*/ 44521 w 78797"/>
                <a:gd name="connsiteY241" fmla="*/ 110330 h 138155"/>
                <a:gd name="connsiteX242" fmla="*/ 44521 w 78797"/>
                <a:gd name="connsiteY242" fmla="*/ 112632 h 138155"/>
                <a:gd name="connsiteX243" fmla="*/ 44521 w 78797"/>
                <a:gd name="connsiteY243" fmla="*/ 114295 h 138155"/>
                <a:gd name="connsiteX244" fmla="*/ 45288 w 78797"/>
                <a:gd name="connsiteY244" fmla="*/ 115318 h 138155"/>
                <a:gd name="connsiteX245" fmla="*/ 46695 w 78797"/>
                <a:gd name="connsiteY245" fmla="*/ 115318 h 138155"/>
                <a:gd name="connsiteX246" fmla="*/ 48357 w 78797"/>
                <a:gd name="connsiteY246" fmla="*/ 115318 h 138155"/>
                <a:gd name="connsiteX247" fmla="*/ 49381 w 78797"/>
                <a:gd name="connsiteY247" fmla="*/ 115318 h 138155"/>
                <a:gd name="connsiteX248" fmla="*/ 47846 w 78797"/>
                <a:gd name="connsiteY248" fmla="*/ 112120 h 138155"/>
                <a:gd name="connsiteX249" fmla="*/ 46311 w 78797"/>
                <a:gd name="connsiteY249" fmla="*/ 109179 h 138155"/>
                <a:gd name="connsiteX250" fmla="*/ 47590 w 78797"/>
                <a:gd name="connsiteY250" fmla="*/ 106621 h 138155"/>
                <a:gd name="connsiteX251" fmla="*/ 51299 w 78797"/>
                <a:gd name="connsiteY251" fmla="*/ 102400 h 138155"/>
                <a:gd name="connsiteX252" fmla="*/ 56287 w 78797"/>
                <a:gd name="connsiteY252" fmla="*/ 97029 h 138155"/>
                <a:gd name="connsiteX253" fmla="*/ 61148 w 78797"/>
                <a:gd name="connsiteY253" fmla="*/ 90889 h 138155"/>
                <a:gd name="connsiteX254" fmla="*/ 64345 w 78797"/>
                <a:gd name="connsiteY254" fmla="*/ 83983 h 138155"/>
                <a:gd name="connsiteX255" fmla="*/ 64345 w 78797"/>
                <a:gd name="connsiteY255" fmla="*/ 76693 h 138155"/>
                <a:gd name="connsiteX256" fmla="*/ 63578 w 78797"/>
                <a:gd name="connsiteY256" fmla="*/ 74774 h 138155"/>
                <a:gd name="connsiteX257" fmla="*/ 62426 w 78797"/>
                <a:gd name="connsiteY257" fmla="*/ 73879 h 138155"/>
                <a:gd name="connsiteX258" fmla="*/ 61147 w 78797"/>
                <a:gd name="connsiteY258" fmla="*/ 73879 h 138155"/>
                <a:gd name="connsiteX259" fmla="*/ 59868 w 78797"/>
                <a:gd name="connsiteY259" fmla="*/ 72983 h 138155"/>
                <a:gd name="connsiteX260" fmla="*/ 59869 w 78797"/>
                <a:gd name="connsiteY260" fmla="*/ 70937 h 138155"/>
                <a:gd name="connsiteX261" fmla="*/ 61148 w 78797"/>
                <a:gd name="connsiteY261" fmla="*/ 69658 h 138155"/>
                <a:gd name="connsiteX262" fmla="*/ 62938 w 78797"/>
                <a:gd name="connsiteY262" fmla="*/ 68635 h 138155"/>
                <a:gd name="connsiteX263" fmla="*/ 63705 w 78797"/>
                <a:gd name="connsiteY263" fmla="*/ 67228 h 138155"/>
                <a:gd name="connsiteX264" fmla="*/ 61275 w 78797"/>
                <a:gd name="connsiteY264" fmla="*/ 64031 h 138155"/>
                <a:gd name="connsiteX265" fmla="*/ 56799 w 78797"/>
                <a:gd name="connsiteY265" fmla="*/ 62752 h 138155"/>
                <a:gd name="connsiteX266" fmla="*/ 51683 w 78797"/>
                <a:gd name="connsiteY266" fmla="*/ 62752 h 138155"/>
                <a:gd name="connsiteX267" fmla="*/ 48102 w 78797"/>
                <a:gd name="connsiteY267" fmla="*/ 62752 h 138155"/>
                <a:gd name="connsiteX268" fmla="*/ 48869 w 78797"/>
                <a:gd name="connsiteY268" fmla="*/ 64158 h 138155"/>
                <a:gd name="connsiteX269" fmla="*/ 49765 w 78797"/>
                <a:gd name="connsiteY269" fmla="*/ 65693 h 138155"/>
                <a:gd name="connsiteX270" fmla="*/ 49765 w 78797"/>
                <a:gd name="connsiteY270" fmla="*/ 66589 h 138155"/>
                <a:gd name="connsiteX271" fmla="*/ 49765 w 78797"/>
                <a:gd name="connsiteY271" fmla="*/ 66589 h 138155"/>
                <a:gd name="connsiteX272" fmla="*/ 49125 w 78797"/>
                <a:gd name="connsiteY272" fmla="*/ 66589 h 138155"/>
                <a:gd name="connsiteX273" fmla="*/ 46567 w 78797"/>
                <a:gd name="connsiteY273" fmla="*/ 66589 h 138155"/>
                <a:gd name="connsiteX274" fmla="*/ 45032 w 78797"/>
                <a:gd name="connsiteY274" fmla="*/ 65949 h 138155"/>
                <a:gd name="connsiteX275" fmla="*/ 43625 w 78797"/>
                <a:gd name="connsiteY275" fmla="*/ 65182 h 138155"/>
                <a:gd name="connsiteX276" fmla="*/ 41579 w 78797"/>
                <a:gd name="connsiteY276" fmla="*/ 63519 h 138155"/>
                <a:gd name="connsiteX277" fmla="*/ 41579 w 78797"/>
                <a:gd name="connsiteY277" fmla="*/ 63519 h 138155"/>
                <a:gd name="connsiteX278" fmla="*/ 38893 w 78797"/>
                <a:gd name="connsiteY278" fmla="*/ 63519 h 138155"/>
                <a:gd name="connsiteX279" fmla="*/ 32498 w 78797"/>
                <a:gd name="connsiteY279" fmla="*/ 66077 h 138155"/>
                <a:gd name="connsiteX280" fmla="*/ 30707 w 78797"/>
                <a:gd name="connsiteY280" fmla="*/ 67995 h 138155"/>
                <a:gd name="connsiteX281" fmla="*/ 30707 w 78797"/>
                <a:gd name="connsiteY281" fmla="*/ 69658 h 138155"/>
                <a:gd name="connsiteX282" fmla="*/ 29684 w 78797"/>
                <a:gd name="connsiteY282" fmla="*/ 72344 h 138155"/>
                <a:gd name="connsiteX283" fmla="*/ 28789 w 78797"/>
                <a:gd name="connsiteY283" fmla="*/ 74902 h 138155"/>
                <a:gd name="connsiteX284" fmla="*/ 28789 w 78797"/>
                <a:gd name="connsiteY284" fmla="*/ 76565 h 138155"/>
                <a:gd name="connsiteX285" fmla="*/ 28789 w 78797"/>
                <a:gd name="connsiteY285" fmla="*/ 78100 h 138155"/>
                <a:gd name="connsiteX286" fmla="*/ 28789 w 78797"/>
                <a:gd name="connsiteY286" fmla="*/ 80786 h 138155"/>
                <a:gd name="connsiteX287" fmla="*/ 28789 w 78797"/>
                <a:gd name="connsiteY287" fmla="*/ 83471 h 138155"/>
                <a:gd name="connsiteX288" fmla="*/ 28789 w 78797"/>
                <a:gd name="connsiteY288" fmla="*/ 85006 h 138155"/>
                <a:gd name="connsiteX289" fmla="*/ 28789 w 78797"/>
                <a:gd name="connsiteY289" fmla="*/ 88715 h 138155"/>
                <a:gd name="connsiteX290" fmla="*/ 29684 w 78797"/>
                <a:gd name="connsiteY290" fmla="*/ 94343 h 138155"/>
                <a:gd name="connsiteX291" fmla="*/ 29684 w 78797"/>
                <a:gd name="connsiteY291" fmla="*/ 99586 h 138155"/>
                <a:gd name="connsiteX292" fmla="*/ 29684 w 78797"/>
                <a:gd name="connsiteY292" fmla="*/ 102272 h 138155"/>
                <a:gd name="connsiteX293" fmla="*/ 28661 w 78797"/>
                <a:gd name="connsiteY293" fmla="*/ 101505 h 138155"/>
                <a:gd name="connsiteX294" fmla="*/ 28661 w 78797"/>
                <a:gd name="connsiteY294" fmla="*/ 100738 h 138155"/>
                <a:gd name="connsiteX295" fmla="*/ 28661 w 78797"/>
                <a:gd name="connsiteY295" fmla="*/ 99842 h 138155"/>
                <a:gd name="connsiteX296" fmla="*/ 28661 w 78797"/>
                <a:gd name="connsiteY296" fmla="*/ 98819 h 138155"/>
                <a:gd name="connsiteX297" fmla="*/ 28661 w 78797"/>
                <a:gd name="connsiteY297" fmla="*/ 98819 h 138155"/>
                <a:gd name="connsiteX298" fmla="*/ 28022 w 78797"/>
                <a:gd name="connsiteY298" fmla="*/ 98819 h 138155"/>
                <a:gd name="connsiteX299" fmla="*/ 26999 w 78797"/>
                <a:gd name="connsiteY299" fmla="*/ 100226 h 138155"/>
                <a:gd name="connsiteX300" fmla="*/ 26999 w 78797"/>
                <a:gd name="connsiteY300" fmla="*/ 102144 h 138155"/>
                <a:gd name="connsiteX301" fmla="*/ 26999 w 78797"/>
                <a:gd name="connsiteY301" fmla="*/ 104063 h 138155"/>
                <a:gd name="connsiteX302" fmla="*/ 26999 w 78797"/>
                <a:gd name="connsiteY302" fmla="*/ 105726 h 138155"/>
                <a:gd name="connsiteX303" fmla="*/ 26999 w 78797"/>
                <a:gd name="connsiteY303" fmla="*/ 107516 h 138155"/>
                <a:gd name="connsiteX304" fmla="*/ 26999 w 78797"/>
                <a:gd name="connsiteY304" fmla="*/ 110202 h 138155"/>
                <a:gd name="connsiteX305" fmla="*/ 26999 w 78797"/>
                <a:gd name="connsiteY305" fmla="*/ 112888 h 138155"/>
                <a:gd name="connsiteX306" fmla="*/ 26999 w 78797"/>
                <a:gd name="connsiteY306" fmla="*/ 114806 h 138155"/>
                <a:gd name="connsiteX307" fmla="*/ 28150 w 78797"/>
                <a:gd name="connsiteY307" fmla="*/ 116725 h 138155"/>
                <a:gd name="connsiteX308" fmla="*/ 21755 w 78797"/>
                <a:gd name="connsiteY308" fmla="*/ 50090 h 138155"/>
                <a:gd name="connsiteX309" fmla="*/ 22650 w 78797"/>
                <a:gd name="connsiteY309" fmla="*/ 50090 h 138155"/>
                <a:gd name="connsiteX310" fmla="*/ 22650 w 78797"/>
                <a:gd name="connsiteY310" fmla="*/ 49194 h 138155"/>
                <a:gd name="connsiteX311" fmla="*/ 25975 w 78797"/>
                <a:gd name="connsiteY311" fmla="*/ 80785 h 138155"/>
                <a:gd name="connsiteX312" fmla="*/ 26615 w 78797"/>
                <a:gd name="connsiteY312" fmla="*/ 79634 h 138155"/>
                <a:gd name="connsiteX313" fmla="*/ 25848 w 78797"/>
                <a:gd name="connsiteY313" fmla="*/ 79634 h 138155"/>
                <a:gd name="connsiteX314" fmla="*/ 19325 w 78797"/>
                <a:gd name="connsiteY314" fmla="*/ 26301 h 138155"/>
                <a:gd name="connsiteX315" fmla="*/ 19325 w 78797"/>
                <a:gd name="connsiteY315" fmla="*/ 27452 h 138155"/>
                <a:gd name="connsiteX316" fmla="*/ 20092 w 78797"/>
                <a:gd name="connsiteY316" fmla="*/ 28091 h 138155"/>
                <a:gd name="connsiteX317" fmla="*/ 20773 w 78797"/>
                <a:gd name="connsiteY317" fmla="*/ 27246 h 138155"/>
                <a:gd name="connsiteX318" fmla="*/ 20732 w 78797"/>
                <a:gd name="connsiteY318" fmla="*/ 27068 h 138155"/>
                <a:gd name="connsiteX319" fmla="*/ 20547 w 78797"/>
                <a:gd name="connsiteY319" fmla="*/ 25633 h 138155"/>
                <a:gd name="connsiteX320" fmla="*/ 19453 w 78797"/>
                <a:gd name="connsiteY320" fmla="*/ 25533 h 138155"/>
                <a:gd name="connsiteX321" fmla="*/ 24696 w 78797"/>
                <a:gd name="connsiteY321" fmla="*/ 57380 h 138155"/>
                <a:gd name="connsiteX322" fmla="*/ 24696 w 78797"/>
                <a:gd name="connsiteY322" fmla="*/ 58403 h 138155"/>
                <a:gd name="connsiteX323" fmla="*/ 25336 w 78797"/>
                <a:gd name="connsiteY323" fmla="*/ 58403 h 138155"/>
                <a:gd name="connsiteX324" fmla="*/ 26027 w 78797"/>
                <a:gd name="connsiteY324" fmla="*/ 57820 h 138155"/>
                <a:gd name="connsiteX325" fmla="*/ 25976 w 78797"/>
                <a:gd name="connsiteY325" fmla="*/ 57508 h 138155"/>
                <a:gd name="connsiteX326" fmla="*/ 24824 w 78797"/>
                <a:gd name="connsiteY326" fmla="*/ 56612 h 138155"/>
                <a:gd name="connsiteX327" fmla="*/ 40044 w 78797"/>
                <a:gd name="connsiteY327" fmla="*/ 125038 h 138155"/>
                <a:gd name="connsiteX328" fmla="*/ 40044 w 78797"/>
                <a:gd name="connsiteY328" fmla="*/ 125038 h 138155"/>
                <a:gd name="connsiteX329" fmla="*/ 40044 w 78797"/>
                <a:gd name="connsiteY329" fmla="*/ 125038 h 138155"/>
                <a:gd name="connsiteX330" fmla="*/ 40044 w 78797"/>
                <a:gd name="connsiteY330" fmla="*/ 125038 h 138155"/>
                <a:gd name="connsiteX331" fmla="*/ 46823 w 78797"/>
                <a:gd name="connsiteY331" fmla="*/ 120946 h 138155"/>
                <a:gd name="connsiteX332" fmla="*/ 48613 w 78797"/>
                <a:gd name="connsiteY332" fmla="*/ 120946 h 138155"/>
                <a:gd name="connsiteX333" fmla="*/ 48613 w 78797"/>
                <a:gd name="connsiteY333" fmla="*/ 120946 h 138155"/>
                <a:gd name="connsiteX334" fmla="*/ 47974 w 78797"/>
                <a:gd name="connsiteY334" fmla="*/ 120946 h 138155"/>
                <a:gd name="connsiteX335" fmla="*/ 47079 w 78797"/>
                <a:gd name="connsiteY335" fmla="*/ 120946 h 138155"/>
                <a:gd name="connsiteX336" fmla="*/ 40300 w 78797"/>
                <a:gd name="connsiteY336" fmla="*/ 48938 h 138155"/>
                <a:gd name="connsiteX337" fmla="*/ 40300 w 78797"/>
                <a:gd name="connsiteY337" fmla="*/ 48938 h 138155"/>
                <a:gd name="connsiteX338" fmla="*/ 40300 w 78797"/>
                <a:gd name="connsiteY338" fmla="*/ 48938 h 138155"/>
                <a:gd name="connsiteX339" fmla="*/ 40300 w 78797"/>
                <a:gd name="connsiteY339" fmla="*/ 48938 h 138155"/>
                <a:gd name="connsiteX340" fmla="*/ 40428 w 78797"/>
                <a:gd name="connsiteY340" fmla="*/ 48171 h 138155"/>
                <a:gd name="connsiteX341" fmla="*/ 49125 w 78797"/>
                <a:gd name="connsiteY341" fmla="*/ 106877 h 138155"/>
                <a:gd name="connsiteX342" fmla="*/ 49125 w 78797"/>
                <a:gd name="connsiteY342" fmla="*/ 106877 h 138155"/>
                <a:gd name="connsiteX343" fmla="*/ 49125 w 78797"/>
                <a:gd name="connsiteY343" fmla="*/ 106877 h 138155"/>
                <a:gd name="connsiteX344" fmla="*/ 49125 w 78797"/>
                <a:gd name="connsiteY344" fmla="*/ 106237 h 138155"/>
                <a:gd name="connsiteX345" fmla="*/ 49253 w 78797"/>
                <a:gd name="connsiteY345" fmla="*/ 106109 h 138155"/>
                <a:gd name="connsiteX346" fmla="*/ 43498 w 78797"/>
                <a:gd name="connsiteY346" fmla="*/ 59682 h 138155"/>
                <a:gd name="connsiteX347" fmla="*/ 43498 w 78797"/>
                <a:gd name="connsiteY347" fmla="*/ 60449 h 138155"/>
                <a:gd name="connsiteX348" fmla="*/ 44137 w 78797"/>
                <a:gd name="connsiteY348" fmla="*/ 61345 h 138155"/>
                <a:gd name="connsiteX349" fmla="*/ 44904 w 78797"/>
                <a:gd name="connsiteY349" fmla="*/ 59554 h 138155"/>
                <a:gd name="connsiteX350" fmla="*/ 44904 w 78797"/>
                <a:gd name="connsiteY350" fmla="*/ 58019 h 138155"/>
                <a:gd name="connsiteX351" fmla="*/ 43881 w 78797"/>
                <a:gd name="connsiteY351" fmla="*/ 58019 h 138155"/>
                <a:gd name="connsiteX352" fmla="*/ 43626 w 78797"/>
                <a:gd name="connsiteY352" fmla="*/ 58915 h 138155"/>
                <a:gd name="connsiteX353" fmla="*/ 53474 w 78797"/>
                <a:gd name="connsiteY353" fmla="*/ 115318 h 138155"/>
                <a:gd name="connsiteX354" fmla="*/ 54113 w 78797"/>
                <a:gd name="connsiteY354" fmla="*/ 114295 h 138155"/>
                <a:gd name="connsiteX355" fmla="*/ 53090 w 78797"/>
                <a:gd name="connsiteY355" fmla="*/ 114295 h 138155"/>
                <a:gd name="connsiteX356" fmla="*/ 57311 w 78797"/>
                <a:gd name="connsiteY356" fmla="*/ 116981 h 138155"/>
                <a:gd name="connsiteX357" fmla="*/ 58078 w 78797"/>
                <a:gd name="connsiteY357" fmla="*/ 116981 h 138155"/>
                <a:gd name="connsiteX358" fmla="*/ 58078 w 78797"/>
                <a:gd name="connsiteY358" fmla="*/ 115446 h 138155"/>
                <a:gd name="connsiteX359" fmla="*/ 57311 w 78797"/>
                <a:gd name="connsiteY359" fmla="*/ 115446 h 138155"/>
                <a:gd name="connsiteX360" fmla="*/ 61020 w 78797"/>
                <a:gd name="connsiteY360" fmla="*/ 101761 h 138155"/>
                <a:gd name="connsiteX361" fmla="*/ 69973 w 78797"/>
                <a:gd name="connsiteY361" fmla="*/ 101121 h 138155"/>
                <a:gd name="connsiteX362" fmla="*/ 69973 w 78797"/>
                <a:gd name="connsiteY362" fmla="*/ 99586 h 138155"/>
                <a:gd name="connsiteX363" fmla="*/ 69077 w 78797"/>
                <a:gd name="connsiteY363" fmla="*/ 97156 h 138155"/>
                <a:gd name="connsiteX364" fmla="*/ 68054 w 78797"/>
                <a:gd name="connsiteY364" fmla="*/ 94854 h 138155"/>
                <a:gd name="connsiteX365" fmla="*/ 66903 w 78797"/>
                <a:gd name="connsiteY365" fmla="*/ 93959 h 138155"/>
                <a:gd name="connsiteX366" fmla="*/ 66903 w 78797"/>
                <a:gd name="connsiteY366" fmla="*/ 93959 h 138155"/>
                <a:gd name="connsiteX367" fmla="*/ 66903 w 78797"/>
                <a:gd name="connsiteY367" fmla="*/ 93959 h 138155"/>
                <a:gd name="connsiteX368" fmla="*/ 66903 w 78797"/>
                <a:gd name="connsiteY368" fmla="*/ 93959 h 138155"/>
                <a:gd name="connsiteX369" fmla="*/ 66008 w 78797"/>
                <a:gd name="connsiteY369" fmla="*/ 96133 h 138155"/>
                <a:gd name="connsiteX370" fmla="*/ 65112 w 78797"/>
                <a:gd name="connsiteY370" fmla="*/ 98691 h 138155"/>
                <a:gd name="connsiteX371" fmla="*/ 63066 w 78797"/>
                <a:gd name="connsiteY371" fmla="*/ 98691 h 138155"/>
                <a:gd name="connsiteX372" fmla="*/ 62043 w 78797"/>
                <a:gd name="connsiteY372" fmla="*/ 100226 h 138155"/>
                <a:gd name="connsiteX373" fmla="*/ 56159 w 78797"/>
                <a:gd name="connsiteY373" fmla="*/ 54694 h 138155"/>
                <a:gd name="connsiteX374" fmla="*/ 56927 w 78797"/>
                <a:gd name="connsiteY374" fmla="*/ 53287 h 138155"/>
                <a:gd name="connsiteX375" fmla="*/ 56927 w 78797"/>
                <a:gd name="connsiteY375" fmla="*/ 51880 h 138155"/>
                <a:gd name="connsiteX376" fmla="*/ 55776 w 78797"/>
                <a:gd name="connsiteY376" fmla="*/ 51880 h 138155"/>
                <a:gd name="connsiteX377" fmla="*/ 57822 w 78797"/>
                <a:gd name="connsiteY377" fmla="*/ 57636 h 138155"/>
                <a:gd name="connsiteX378" fmla="*/ 58717 w 78797"/>
                <a:gd name="connsiteY378" fmla="*/ 57636 h 138155"/>
                <a:gd name="connsiteX379" fmla="*/ 59485 w 78797"/>
                <a:gd name="connsiteY379" fmla="*/ 57636 h 138155"/>
                <a:gd name="connsiteX380" fmla="*/ 60124 w 78797"/>
                <a:gd name="connsiteY380" fmla="*/ 56229 h 138155"/>
                <a:gd name="connsiteX381" fmla="*/ 60124 w 78797"/>
                <a:gd name="connsiteY381" fmla="*/ 54822 h 138155"/>
                <a:gd name="connsiteX382" fmla="*/ 60124 w 78797"/>
                <a:gd name="connsiteY382" fmla="*/ 54822 h 138155"/>
                <a:gd name="connsiteX383" fmla="*/ 60124 w 78797"/>
                <a:gd name="connsiteY383" fmla="*/ 54822 h 138155"/>
                <a:gd name="connsiteX384" fmla="*/ 60124 w 78797"/>
                <a:gd name="connsiteY384" fmla="*/ 54822 h 138155"/>
                <a:gd name="connsiteX385" fmla="*/ 59229 w 78797"/>
                <a:gd name="connsiteY385" fmla="*/ 54822 h 138155"/>
                <a:gd name="connsiteX386" fmla="*/ 58590 w 78797"/>
                <a:gd name="connsiteY386" fmla="*/ 55973 h 138155"/>
                <a:gd name="connsiteX387" fmla="*/ 58590 w 78797"/>
                <a:gd name="connsiteY387" fmla="*/ 57380 h 138155"/>
                <a:gd name="connsiteX388" fmla="*/ 58590 w 78797"/>
                <a:gd name="connsiteY388" fmla="*/ 57380 h 138155"/>
                <a:gd name="connsiteX389" fmla="*/ 57950 w 78797"/>
                <a:gd name="connsiteY389" fmla="*/ 56868 h 138155"/>
                <a:gd name="connsiteX390" fmla="*/ 66519 w 78797"/>
                <a:gd name="connsiteY390" fmla="*/ 91145 h 138155"/>
                <a:gd name="connsiteX391" fmla="*/ 66519 w 78797"/>
                <a:gd name="connsiteY391" fmla="*/ 92168 h 138155"/>
                <a:gd name="connsiteX392" fmla="*/ 68566 w 78797"/>
                <a:gd name="connsiteY392" fmla="*/ 93703 h 138155"/>
                <a:gd name="connsiteX393" fmla="*/ 71379 w 78797"/>
                <a:gd name="connsiteY393" fmla="*/ 94470 h 138155"/>
                <a:gd name="connsiteX394" fmla="*/ 69589 w 78797"/>
                <a:gd name="connsiteY394" fmla="*/ 91657 h 138155"/>
                <a:gd name="connsiteX395" fmla="*/ 66647 w 78797"/>
                <a:gd name="connsiteY395" fmla="*/ 90378 h 138155"/>
                <a:gd name="connsiteX396" fmla="*/ 63577 w 78797"/>
                <a:gd name="connsiteY396" fmla="*/ 60705 h 138155"/>
                <a:gd name="connsiteX397" fmla="*/ 63577 w 78797"/>
                <a:gd name="connsiteY397" fmla="*/ 61856 h 138155"/>
                <a:gd name="connsiteX398" fmla="*/ 64345 w 78797"/>
                <a:gd name="connsiteY398" fmla="*/ 61856 h 138155"/>
                <a:gd name="connsiteX399" fmla="*/ 64345 w 78797"/>
                <a:gd name="connsiteY399" fmla="*/ 60961 h 138155"/>
                <a:gd name="connsiteX400" fmla="*/ 63705 w 78797"/>
                <a:gd name="connsiteY400" fmla="*/ 59938 h 138155"/>
                <a:gd name="connsiteX401" fmla="*/ 62938 w 78797"/>
                <a:gd name="connsiteY401" fmla="*/ 54055 h 138155"/>
                <a:gd name="connsiteX402" fmla="*/ 62938 w 78797"/>
                <a:gd name="connsiteY402" fmla="*/ 54055 h 138155"/>
                <a:gd name="connsiteX403" fmla="*/ 62938 w 78797"/>
                <a:gd name="connsiteY403" fmla="*/ 54055 h 138155"/>
                <a:gd name="connsiteX404" fmla="*/ 62938 w 78797"/>
                <a:gd name="connsiteY404" fmla="*/ 54055 h 138155"/>
                <a:gd name="connsiteX405" fmla="*/ 66775 w 78797"/>
                <a:gd name="connsiteY405" fmla="*/ 74135 h 138155"/>
                <a:gd name="connsiteX406" fmla="*/ 69461 w 78797"/>
                <a:gd name="connsiteY406" fmla="*/ 75925 h 138155"/>
                <a:gd name="connsiteX407" fmla="*/ 70484 w 78797"/>
                <a:gd name="connsiteY407" fmla="*/ 75925 h 138155"/>
                <a:gd name="connsiteX408" fmla="*/ 66903 w 78797"/>
                <a:gd name="connsiteY408" fmla="*/ 73367 h 13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78797" h="138155">
                  <a:moveTo>
                    <a:pt x="22138" y="137956"/>
                  </a:moveTo>
                  <a:cubicBezTo>
                    <a:pt x="22138" y="137956"/>
                    <a:pt x="22138" y="137956"/>
                    <a:pt x="22138" y="137956"/>
                  </a:cubicBezTo>
                  <a:lnTo>
                    <a:pt x="22138" y="137956"/>
                  </a:lnTo>
                  <a:cubicBezTo>
                    <a:pt x="20413" y="137373"/>
                    <a:pt x="18988" y="136132"/>
                    <a:pt x="18174" y="134503"/>
                  </a:cubicBezTo>
                  <a:cubicBezTo>
                    <a:pt x="17199" y="132961"/>
                    <a:pt x="16465" y="131278"/>
                    <a:pt x="15999" y="129515"/>
                  </a:cubicBezTo>
                  <a:cubicBezTo>
                    <a:pt x="15680" y="128256"/>
                    <a:pt x="15680" y="126937"/>
                    <a:pt x="15999" y="125678"/>
                  </a:cubicBezTo>
                  <a:cubicBezTo>
                    <a:pt x="16251" y="124411"/>
                    <a:pt x="16251" y="123107"/>
                    <a:pt x="15999" y="121841"/>
                  </a:cubicBezTo>
                  <a:cubicBezTo>
                    <a:pt x="15674" y="120778"/>
                    <a:pt x="15246" y="119750"/>
                    <a:pt x="14720" y="118771"/>
                  </a:cubicBezTo>
                  <a:cubicBezTo>
                    <a:pt x="14204" y="117758"/>
                    <a:pt x="13817" y="116683"/>
                    <a:pt x="13569" y="115574"/>
                  </a:cubicBezTo>
                  <a:cubicBezTo>
                    <a:pt x="13119" y="113855"/>
                    <a:pt x="13119" y="112049"/>
                    <a:pt x="13569" y="110330"/>
                  </a:cubicBezTo>
                  <a:cubicBezTo>
                    <a:pt x="13825" y="108591"/>
                    <a:pt x="13825" y="106824"/>
                    <a:pt x="13569" y="105086"/>
                  </a:cubicBezTo>
                  <a:cubicBezTo>
                    <a:pt x="13531" y="104527"/>
                    <a:pt x="13250" y="104013"/>
                    <a:pt x="12802" y="103679"/>
                  </a:cubicBezTo>
                  <a:cubicBezTo>
                    <a:pt x="12802" y="103679"/>
                    <a:pt x="12162" y="103679"/>
                    <a:pt x="11907" y="102272"/>
                  </a:cubicBezTo>
                  <a:cubicBezTo>
                    <a:pt x="11832" y="101251"/>
                    <a:pt x="11832" y="100225"/>
                    <a:pt x="11907" y="99203"/>
                  </a:cubicBezTo>
                  <a:lnTo>
                    <a:pt x="11907" y="92552"/>
                  </a:lnTo>
                  <a:cubicBezTo>
                    <a:pt x="11907" y="91529"/>
                    <a:pt x="11907" y="90634"/>
                    <a:pt x="11907" y="89994"/>
                  </a:cubicBezTo>
                  <a:lnTo>
                    <a:pt x="11907" y="89227"/>
                  </a:lnTo>
                  <a:lnTo>
                    <a:pt x="11011" y="87820"/>
                  </a:lnTo>
                  <a:cubicBezTo>
                    <a:pt x="11011" y="87820"/>
                    <a:pt x="10244" y="86797"/>
                    <a:pt x="9988" y="86285"/>
                  </a:cubicBezTo>
                  <a:cubicBezTo>
                    <a:pt x="9732" y="85773"/>
                    <a:pt x="9988" y="85518"/>
                    <a:pt x="9220" y="85390"/>
                  </a:cubicBezTo>
                  <a:lnTo>
                    <a:pt x="9220" y="85390"/>
                  </a:lnTo>
                  <a:cubicBezTo>
                    <a:pt x="9179" y="84922"/>
                    <a:pt x="9179" y="84451"/>
                    <a:pt x="9220" y="83983"/>
                  </a:cubicBezTo>
                  <a:cubicBezTo>
                    <a:pt x="9220" y="83215"/>
                    <a:pt x="9220" y="82192"/>
                    <a:pt x="9220" y="81041"/>
                  </a:cubicBezTo>
                  <a:cubicBezTo>
                    <a:pt x="9506" y="79862"/>
                    <a:pt x="9720" y="78666"/>
                    <a:pt x="9860" y="77460"/>
                  </a:cubicBezTo>
                  <a:cubicBezTo>
                    <a:pt x="10054" y="76231"/>
                    <a:pt x="10054" y="74980"/>
                    <a:pt x="9860" y="73751"/>
                  </a:cubicBezTo>
                  <a:cubicBezTo>
                    <a:pt x="8965" y="69019"/>
                    <a:pt x="7814" y="64414"/>
                    <a:pt x="6535" y="59938"/>
                  </a:cubicBezTo>
                  <a:cubicBezTo>
                    <a:pt x="5256" y="55461"/>
                    <a:pt x="4233" y="50857"/>
                    <a:pt x="3082" y="45997"/>
                  </a:cubicBezTo>
                  <a:cubicBezTo>
                    <a:pt x="3082" y="45229"/>
                    <a:pt x="3082" y="44206"/>
                    <a:pt x="3082" y="42927"/>
                  </a:cubicBezTo>
                  <a:lnTo>
                    <a:pt x="2314" y="38962"/>
                  </a:lnTo>
                  <a:cubicBezTo>
                    <a:pt x="2314" y="37684"/>
                    <a:pt x="2314" y="36532"/>
                    <a:pt x="2314" y="35637"/>
                  </a:cubicBezTo>
                  <a:cubicBezTo>
                    <a:pt x="2279" y="35041"/>
                    <a:pt x="2279" y="34443"/>
                    <a:pt x="2314" y="33847"/>
                  </a:cubicBezTo>
                  <a:lnTo>
                    <a:pt x="2314" y="28731"/>
                  </a:lnTo>
                  <a:cubicBezTo>
                    <a:pt x="3721" y="28731"/>
                    <a:pt x="4488" y="28731"/>
                    <a:pt x="4616" y="28091"/>
                  </a:cubicBezTo>
                  <a:cubicBezTo>
                    <a:pt x="4821" y="27512"/>
                    <a:pt x="4821" y="26880"/>
                    <a:pt x="4616" y="26301"/>
                  </a:cubicBezTo>
                  <a:cubicBezTo>
                    <a:pt x="4517" y="26054"/>
                    <a:pt x="4517" y="25779"/>
                    <a:pt x="4616" y="25533"/>
                  </a:cubicBezTo>
                  <a:lnTo>
                    <a:pt x="4616" y="24254"/>
                  </a:lnTo>
                  <a:lnTo>
                    <a:pt x="4616" y="23103"/>
                  </a:lnTo>
                  <a:cubicBezTo>
                    <a:pt x="4616" y="22464"/>
                    <a:pt x="4616" y="21824"/>
                    <a:pt x="3977" y="21057"/>
                  </a:cubicBezTo>
                  <a:cubicBezTo>
                    <a:pt x="3821" y="20399"/>
                    <a:pt x="3607" y="19757"/>
                    <a:pt x="3337" y="19138"/>
                  </a:cubicBezTo>
                  <a:cubicBezTo>
                    <a:pt x="3272" y="18714"/>
                    <a:pt x="3272" y="18283"/>
                    <a:pt x="3337" y="17859"/>
                  </a:cubicBezTo>
                  <a:cubicBezTo>
                    <a:pt x="3337" y="17859"/>
                    <a:pt x="3337" y="17859"/>
                    <a:pt x="3337" y="17859"/>
                  </a:cubicBezTo>
                  <a:lnTo>
                    <a:pt x="3337" y="17859"/>
                  </a:lnTo>
                  <a:cubicBezTo>
                    <a:pt x="2352" y="16090"/>
                    <a:pt x="1497" y="14252"/>
                    <a:pt x="779" y="12360"/>
                  </a:cubicBezTo>
                  <a:cubicBezTo>
                    <a:pt x="202" y="10986"/>
                    <a:pt x="-60" y="9500"/>
                    <a:pt x="12" y="8011"/>
                  </a:cubicBezTo>
                  <a:cubicBezTo>
                    <a:pt x="260" y="6832"/>
                    <a:pt x="1150" y="5893"/>
                    <a:pt x="2314" y="5581"/>
                  </a:cubicBezTo>
                  <a:cubicBezTo>
                    <a:pt x="4417" y="5085"/>
                    <a:pt x="6606" y="5085"/>
                    <a:pt x="8709" y="5581"/>
                  </a:cubicBezTo>
                  <a:cubicBezTo>
                    <a:pt x="8939" y="5095"/>
                    <a:pt x="8939" y="4532"/>
                    <a:pt x="8709" y="4046"/>
                  </a:cubicBezTo>
                  <a:cubicBezTo>
                    <a:pt x="8839" y="3500"/>
                    <a:pt x="8839" y="2930"/>
                    <a:pt x="8709" y="2384"/>
                  </a:cubicBezTo>
                  <a:cubicBezTo>
                    <a:pt x="8659" y="1916"/>
                    <a:pt x="8659" y="1444"/>
                    <a:pt x="8709" y="977"/>
                  </a:cubicBezTo>
                  <a:cubicBezTo>
                    <a:pt x="8704" y="528"/>
                    <a:pt x="9032" y="145"/>
                    <a:pt x="9476" y="81"/>
                  </a:cubicBezTo>
                  <a:cubicBezTo>
                    <a:pt x="9896" y="-27"/>
                    <a:pt x="10336" y="-27"/>
                    <a:pt x="10755" y="81"/>
                  </a:cubicBezTo>
                  <a:lnTo>
                    <a:pt x="12290" y="1104"/>
                  </a:lnTo>
                  <a:lnTo>
                    <a:pt x="13697" y="2128"/>
                  </a:lnTo>
                  <a:lnTo>
                    <a:pt x="14592" y="3023"/>
                  </a:lnTo>
                  <a:cubicBezTo>
                    <a:pt x="15635" y="4402"/>
                    <a:pt x="16576" y="5855"/>
                    <a:pt x="17406" y="7371"/>
                  </a:cubicBezTo>
                  <a:cubicBezTo>
                    <a:pt x="18070" y="8733"/>
                    <a:pt x="18626" y="10144"/>
                    <a:pt x="19069" y="11592"/>
                  </a:cubicBezTo>
                  <a:cubicBezTo>
                    <a:pt x="19618" y="13117"/>
                    <a:pt x="19962" y="14709"/>
                    <a:pt x="20092" y="16324"/>
                  </a:cubicBezTo>
                  <a:cubicBezTo>
                    <a:pt x="20092" y="17987"/>
                    <a:pt x="20092" y="19778"/>
                    <a:pt x="20732" y="21824"/>
                  </a:cubicBezTo>
                  <a:lnTo>
                    <a:pt x="22138" y="23615"/>
                  </a:lnTo>
                  <a:lnTo>
                    <a:pt x="23289" y="25405"/>
                  </a:lnTo>
                  <a:lnTo>
                    <a:pt x="23289" y="26556"/>
                  </a:lnTo>
                  <a:cubicBezTo>
                    <a:pt x="23406" y="26887"/>
                    <a:pt x="23406" y="27248"/>
                    <a:pt x="23289" y="27579"/>
                  </a:cubicBezTo>
                  <a:cubicBezTo>
                    <a:pt x="22918" y="27716"/>
                    <a:pt x="22510" y="27716"/>
                    <a:pt x="22138" y="27579"/>
                  </a:cubicBezTo>
                  <a:lnTo>
                    <a:pt x="23673" y="34998"/>
                  </a:lnTo>
                  <a:lnTo>
                    <a:pt x="21371" y="33974"/>
                  </a:lnTo>
                  <a:cubicBezTo>
                    <a:pt x="21371" y="33974"/>
                    <a:pt x="20604" y="33974"/>
                    <a:pt x="20604" y="34742"/>
                  </a:cubicBezTo>
                  <a:lnTo>
                    <a:pt x="20604" y="36532"/>
                  </a:lnTo>
                  <a:cubicBezTo>
                    <a:pt x="20977" y="36659"/>
                    <a:pt x="21382" y="36659"/>
                    <a:pt x="21755" y="36532"/>
                  </a:cubicBezTo>
                  <a:lnTo>
                    <a:pt x="22650" y="36532"/>
                  </a:lnTo>
                  <a:cubicBezTo>
                    <a:pt x="23467" y="37459"/>
                    <a:pt x="24078" y="38549"/>
                    <a:pt x="24441" y="39730"/>
                  </a:cubicBezTo>
                  <a:lnTo>
                    <a:pt x="25975" y="43055"/>
                  </a:lnTo>
                  <a:cubicBezTo>
                    <a:pt x="26403" y="44049"/>
                    <a:pt x="27115" y="44894"/>
                    <a:pt x="28022" y="45485"/>
                  </a:cubicBezTo>
                  <a:cubicBezTo>
                    <a:pt x="29240" y="46044"/>
                    <a:pt x="30641" y="46044"/>
                    <a:pt x="31858" y="45485"/>
                  </a:cubicBezTo>
                  <a:cubicBezTo>
                    <a:pt x="33007" y="45580"/>
                    <a:pt x="34162" y="45580"/>
                    <a:pt x="35312" y="45485"/>
                  </a:cubicBezTo>
                  <a:cubicBezTo>
                    <a:pt x="35767" y="45329"/>
                    <a:pt x="36262" y="45329"/>
                    <a:pt x="36718" y="45485"/>
                  </a:cubicBezTo>
                  <a:cubicBezTo>
                    <a:pt x="36719" y="45485"/>
                    <a:pt x="36719" y="45485"/>
                    <a:pt x="37358" y="46253"/>
                  </a:cubicBezTo>
                  <a:lnTo>
                    <a:pt x="38637" y="48555"/>
                  </a:lnTo>
                  <a:lnTo>
                    <a:pt x="38637" y="48555"/>
                  </a:lnTo>
                  <a:cubicBezTo>
                    <a:pt x="38637" y="48555"/>
                    <a:pt x="39532" y="48555"/>
                    <a:pt x="39788" y="47276"/>
                  </a:cubicBezTo>
                  <a:cubicBezTo>
                    <a:pt x="39756" y="46680"/>
                    <a:pt x="39756" y="46082"/>
                    <a:pt x="39788" y="45485"/>
                  </a:cubicBezTo>
                  <a:cubicBezTo>
                    <a:pt x="40238" y="46264"/>
                    <a:pt x="41064" y="46750"/>
                    <a:pt x="41963" y="46764"/>
                  </a:cubicBezTo>
                  <a:cubicBezTo>
                    <a:pt x="42846" y="46971"/>
                    <a:pt x="43765" y="46971"/>
                    <a:pt x="44649" y="46764"/>
                  </a:cubicBezTo>
                  <a:cubicBezTo>
                    <a:pt x="45977" y="46514"/>
                    <a:pt x="47188" y="45841"/>
                    <a:pt x="48102" y="44846"/>
                  </a:cubicBezTo>
                  <a:cubicBezTo>
                    <a:pt x="49127" y="43769"/>
                    <a:pt x="50473" y="43051"/>
                    <a:pt x="51939" y="42800"/>
                  </a:cubicBezTo>
                  <a:lnTo>
                    <a:pt x="51939" y="42799"/>
                  </a:lnTo>
                  <a:cubicBezTo>
                    <a:pt x="51939" y="42799"/>
                    <a:pt x="51939" y="42799"/>
                    <a:pt x="51939" y="42799"/>
                  </a:cubicBezTo>
                  <a:lnTo>
                    <a:pt x="54497" y="42799"/>
                  </a:lnTo>
                  <a:cubicBezTo>
                    <a:pt x="55904" y="42799"/>
                    <a:pt x="56671" y="44078"/>
                    <a:pt x="56671" y="44718"/>
                  </a:cubicBezTo>
                  <a:cubicBezTo>
                    <a:pt x="56984" y="45744"/>
                    <a:pt x="57413" y="46731"/>
                    <a:pt x="57950" y="47660"/>
                  </a:cubicBezTo>
                  <a:cubicBezTo>
                    <a:pt x="57950" y="48299"/>
                    <a:pt x="58845" y="48555"/>
                    <a:pt x="59101" y="48299"/>
                  </a:cubicBezTo>
                  <a:cubicBezTo>
                    <a:pt x="59543" y="48072"/>
                    <a:pt x="60067" y="48072"/>
                    <a:pt x="60508" y="48299"/>
                  </a:cubicBezTo>
                  <a:lnTo>
                    <a:pt x="61531" y="49066"/>
                  </a:lnTo>
                  <a:lnTo>
                    <a:pt x="63450" y="50857"/>
                  </a:lnTo>
                  <a:cubicBezTo>
                    <a:pt x="64111" y="51604"/>
                    <a:pt x="64839" y="52288"/>
                    <a:pt x="65624" y="52903"/>
                  </a:cubicBezTo>
                  <a:cubicBezTo>
                    <a:pt x="66177" y="53509"/>
                    <a:pt x="66884" y="53951"/>
                    <a:pt x="67671" y="54183"/>
                  </a:cubicBezTo>
                  <a:cubicBezTo>
                    <a:pt x="68655" y="54281"/>
                    <a:pt x="69372" y="55159"/>
                    <a:pt x="69274" y="56143"/>
                  </a:cubicBezTo>
                  <a:cubicBezTo>
                    <a:pt x="69262" y="56259"/>
                    <a:pt x="69239" y="56373"/>
                    <a:pt x="69205" y="56485"/>
                  </a:cubicBezTo>
                  <a:cubicBezTo>
                    <a:pt x="69464" y="57794"/>
                    <a:pt x="69464" y="59141"/>
                    <a:pt x="69205" y="60450"/>
                  </a:cubicBezTo>
                  <a:cubicBezTo>
                    <a:pt x="69015" y="61807"/>
                    <a:pt x="69015" y="63185"/>
                    <a:pt x="69205" y="64543"/>
                  </a:cubicBezTo>
                  <a:cubicBezTo>
                    <a:pt x="69075" y="65046"/>
                    <a:pt x="69075" y="65574"/>
                    <a:pt x="69205" y="66077"/>
                  </a:cubicBezTo>
                  <a:lnTo>
                    <a:pt x="70484" y="66077"/>
                  </a:lnTo>
                  <a:lnTo>
                    <a:pt x="70484" y="62112"/>
                  </a:lnTo>
                  <a:lnTo>
                    <a:pt x="73298" y="62112"/>
                  </a:lnTo>
                  <a:cubicBezTo>
                    <a:pt x="73888" y="61988"/>
                    <a:pt x="74498" y="61988"/>
                    <a:pt x="75089" y="62112"/>
                  </a:cubicBezTo>
                  <a:cubicBezTo>
                    <a:pt x="75728" y="64031"/>
                    <a:pt x="76240" y="65438"/>
                    <a:pt x="76495" y="66461"/>
                  </a:cubicBezTo>
                  <a:cubicBezTo>
                    <a:pt x="76751" y="67484"/>
                    <a:pt x="77135" y="69019"/>
                    <a:pt x="77646" y="70681"/>
                  </a:cubicBezTo>
                  <a:lnTo>
                    <a:pt x="77646" y="72216"/>
                  </a:lnTo>
                  <a:cubicBezTo>
                    <a:pt x="77585" y="72726"/>
                    <a:pt x="77585" y="73241"/>
                    <a:pt x="77646" y="73751"/>
                  </a:cubicBezTo>
                  <a:cubicBezTo>
                    <a:pt x="75344" y="74390"/>
                    <a:pt x="74321" y="75541"/>
                    <a:pt x="74577" y="77332"/>
                  </a:cubicBezTo>
                  <a:cubicBezTo>
                    <a:pt x="74833" y="79123"/>
                    <a:pt x="76495" y="79890"/>
                    <a:pt x="78797" y="79506"/>
                  </a:cubicBezTo>
                  <a:cubicBezTo>
                    <a:pt x="78584" y="80655"/>
                    <a:pt x="77654" y="81534"/>
                    <a:pt x="76495" y="81681"/>
                  </a:cubicBezTo>
                  <a:lnTo>
                    <a:pt x="75344" y="81681"/>
                  </a:lnTo>
                  <a:lnTo>
                    <a:pt x="74193" y="81041"/>
                  </a:lnTo>
                  <a:lnTo>
                    <a:pt x="72659" y="81041"/>
                  </a:lnTo>
                  <a:lnTo>
                    <a:pt x="70356" y="81041"/>
                  </a:lnTo>
                  <a:cubicBezTo>
                    <a:pt x="70834" y="82963"/>
                    <a:pt x="71566" y="84812"/>
                    <a:pt x="72530" y="86541"/>
                  </a:cubicBezTo>
                  <a:cubicBezTo>
                    <a:pt x="73402" y="88201"/>
                    <a:pt x="74477" y="89748"/>
                    <a:pt x="75728" y="91145"/>
                  </a:cubicBezTo>
                  <a:cubicBezTo>
                    <a:pt x="75878" y="90627"/>
                    <a:pt x="76254" y="90204"/>
                    <a:pt x="76751" y="89994"/>
                  </a:cubicBezTo>
                  <a:cubicBezTo>
                    <a:pt x="77170" y="89880"/>
                    <a:pt x="77611" y="89880"/>
                    <a:pt x="78030" y="89994"/>
                  </a:cubicBezTo>
                  <a:lnTo>
                    <a:pt x="78030" y="92168"/>
                  </a:lnTo>
                  <a:cubicBezTo>
                    <a:pt x="76929" y="92352"/>
                    <a:pt x="75806" y="92352"/>
                    <a:pt x="74705" y="92168"/>
                  </a:cubicBezTo>
                  <a:cubicBezTo>
                    <a:pt x="73685" y="92045"/>
                    <a:pt x="72655" y="92045"/>
                    <a:pt x="71635" y="92168"/>
                  </a:cubicBezTo>
                  <a:cubicBezTo>
                    <a:pt x="71874" y="93522"/>
                    <a:pt x="71874" y="94907"/>
                    <a:pt x="71635" y="96261"/>
                  </a:cubicBezTo>
                  <a:cubicBezTo>
                    <a:pt x="71509" y="97301"/>
                    <a:pt x="71296" y="98327"/>
                    <a:pt x="70996" y="99331"/>
                  </a:cubicBezTo>
                  <a:cubicBezTo>
                    <a:pt x="70723" y="100167"/>
                    <a:pt x="70509" y="101022"/>
                    <a:pt x="70356" y="101889"/>
                  </a:cubicBezTo>
                  <a:cubicBezTo>
                    <a:pt x="70113" y="102984"/>
                    <a:pt x="70113" y="104119"/>
                    <a:pt x="70356" y="105214"/>
                  </a:cubicBezTo>
                  <a:cubicBezTo>
                    <a:pt x="70356" y="105214"/>
                    <a:pt x="70356" y="105214"/>
                    <a:pt x="70356" y="105214"/>
                  </a:cubicBezTo>
                  <a:lnTo>
                    <a:pt x="69333" y="105214"/>
                  </a:lnTo>
                  <a:cubicBezTo>
                    <a:pt x="69333" y="105214"/>
                    <a:pt x="68566" y="105214"/>
                    <a:pt x="68438" y="105214"/>
                  </a:cubicBezTo>
                  <a:lnTo>
                    <a:pt x="68438" y="105214"/>
                  </a:lnTo>
                  <a:lnTo>
                    <a:pt x="68438" y="105214"/>
                  </a:lnTo>
                  <a:cubicBezTo>
                    <a:pt x="68496" y="105698"/>
                    <a:pt x="68781" y="106125"/>
                    <a:pt x="69205" y="106365"/>
                  </a:cubicBezTo>
                  <a:cubicBezTo>
                    <a:pt x="69578" y="106793"/>
                    <a:pt x="70066" y="107104"/>
                    <a:pt x="70612" y="107260"/>
                  </a:cubicBezTo>
                  <a:lnTo>
                    <a:pt x="69717" y="107260"/>
                  </a:lnTo>
                  <a:lnTo>
                    <a:pt x="68821" y="107260"/>
                  </a:lnTo>
                  <a:cubicBezTo>
                    <a:pt x="68077" y="107524"/>
                    <a:pt x="67264" y="107524"/>
                    <a:pt x="66519" y="107260"/>
                  </a:cubicBezTo>
                  <a:lnTo>
                    <a:pt x="64473" y="106109"/>
                  </a:lnTo>
                  <a:cubicBezTo>
                    <a:pt x="63862" y="105679"/>
                    <a:pt x="63221" y="105294"/>
                    <a:pt x="62554" y="104958"/>
                  </a:cubicBezTo>
                  <a:cubicBezTo>
                    <a:pt x="61757" y="104758"/>
                    <a:pt x="60922" y="104758"/>
                    <a:pt x="60124" y="104958"/>
                  </a:cubicBezTo>
                  <a:cubicBezTo>
                    <a:pt x="60124" y="105981"/>
                    <a:pt x="60124" y="106749"/>
                    <a:pt x="60124" y="107516"/>
                  </a:cubicBezTo>
                  <a:cubicBezTo>
                    <a:pt x="60188" y="108154"/>
                    <a:pt x="60188" y="108797"/>
                    <a:pt x="60124" y="109435"/>
                  </a:cubicBezTo>
                  <a:cubicBezTo>
                    <a:pt x="60124" y="109435"/>
                    <a:pt x="60124" y="110842"/>
                    <a:pt x="60124" y="111609"/>
                  </a:cubicBezTo>
                  <a:cubicBezTo>
                    <a:pt x="60124" y="112376"/>
                    <a:pt x="60124" y="113655"/>
                    <a:pt x="60124" y="115062"/>
                  </a:cubicBezTo>
                  <a:cubicBezTo>
                    <a:pt x="60228" y="115612"/>
                    <a:pt x="60228" y="116176"/>
                    <a:pt x="60124" y="116725"/>
                  </a:cubicBezTo>
                  <a:cubicBezTo>
                    <a:pt x="59832" y="116814"/>
                    <a:pt x="59521" y="116814"/>
                    <a:pt x="59229" y="116725"/>
                  </a:cubicBezTo>
                  <a:lnTo>
                    <a:pt x="58206" y="117364"/>
                  </a:lnTo>
                  <a:cubicBezTo>
                    <a:pt x="57734" y="117592"/>
                    <a:pt x="57336" y="117946"/>
                    <a:pt x="57055" y="118388"/>
                  </a:cubicBezTo>
                  <a:cubicBezTo>
                    <a:pt x="56737" y="118942"/>
                    <a:pt x="56521" y="119548"/>
                    <a:pt x="56416" y="120178"/>
                  </a:cubicBezTo>
                  <a:cubicBezTo>
                    <a:pt x="56476" y="121030"/>
                    <a:pt x="56476" y="121885"/>
                    <a:pt x="56416" y="122736"/>
                  </a:cubicBezTo>
                  <a:cubicBezTo>
                    <a:pt x="56218" y="123522"/>
                    <a:pt x="55961" y="124291"/>
                    <a:pt x="55648" y="125038"/>
                  </a:cubicBezTo>
                  <a:cubicBezTo>
                    <a:pt x="55328" y="125627"/>
                    <a:pt x="54768" y="126047"/>
                    <a:pt x="54113" y="126189"/>
                  </a:cubicBezTo>
                  <a:lnTo>
                    <a:pt x="54113" y="124399"/>
                  </a:lnTo>
                  <a:lnTo>
                    <a:pt x="51683" y="124399"/>
                  </a:lnTo>
                  <a:lnTo>
                    <a:pt x="52578" y="125678"/>
                  </a:lnTo>
                  <a:cubicBezTo>
                    <a:pt x="52578" y="126317"/>
                    <a:pt x="52578" y="126701"/>
                    <a:pt x="52578" y="126957"/>
                  </a:cubicBezTo>
                  <a:cubicBezTo>
                    <a:pt x="52578" y="127213"/>
                    <a:pt x="52578" y="126957"/>
                    <a:pt x="51555" y="126957"/>
                  </a:cubicBezTo>
                  <a:lnTo>
                    <a:pt x="50276" y="126957"/>
                  </a:lnTo>
                  <a:lnTo>
                    <a:pt x="49509" y="127724"/>
                  </a:lnTo>
                  <a:cubicBezTo>
                    <a:pt x="49509" y="127724"/>
                    <a:pt x="48741" y="127724"/>
                    <a:pt x="48741" y="127724"/>
                  </a:cubicBezTo>
                  <a:lnTo>
                    <a:pt x="47206" y="127724"/>
                  </a:lnTo>
                  <a:lnTo>
                    <a:pt x="45032" y="127724"/>
                  </a:lnTo>
                  <a:lnTo>
                    <a:pt x="42858" y="127724"/>
                  </a:lnTo>
                  <a:lnTo>
                    <a:pt x="41195" y="127724"/>
                  </a:lnTo>
                  <a:lnTo>
                    <a:pt x="40172" y="131433"/>
                  </a:lnTo>
                  <a:cubicBezTo>
                    <a:pt x="40172" y="130794"/>
                    <a:pt x="39532" y="130538"/>
                    <a:pt x="39149" y="130666"/>
                  </a:cubicBezTo>
                  <a:lnTo>
                    <a:pt x="37870" y="130666"/>
                  </a:lnTo>
                  <a:cubicBezTo>
                    <a:pt x="37541" y="130794"/>
                    <a:pt x="37176" y="130794"/>
                    <a:pt x="36847" y="130666"/>
                  </a:cubicBezTo>
                  <a:cubicBezTo>
                    <a:pt x="36847" y="130666"/>
                    <a:pt x="36847" y="129771"/>
                    <a:pt x="36847" y="128620"/>
                  </a:cubicBezTo>
                  <a:cubicBezTo>
                    <a:pt x="35800" y="129398"/>
                    <a:pt x="34687" y="130082"/>
                    <a:pt x="33521" y="130666"/>
                  </a:cubicBezTo>
                  <a:lnTo>
                    <a:pt x="30452" y="132329"/>
                  </a:lnTo>
                  <a:cubicBezTo>
                    <a:pt x="30550" y="133178"/>
                    <a:pt x="30550" y="134037"/>
                    <a:pt x="30452" y="134886"/>
                  </a:cubicBezTo>
                  <a:cubicBezTo>
                    <a:pt x="30452" y="136166"/>
                    <a:pt x="29556" y="136933"/>
                    <a:pt x="28789" y="137189"/>
                  </a:cubicBezTo>
                  <a:cubicBezTo>
                    <a:pt x="27696" y="137450"/>
                    <a:pt x="26557" y="137450"/>
                    <a:pt x="25463" y="137189"/>
                  </a:cubicBezTo>
                  <a:cubicBezTo>
                    <a:pt x="24613" y="138094"/>
                    <a:pt x="23300" y="138397"/>
                    <a:pt x="22138" y="137956"/>
                  </a:cubicBezTo>
                  <a:close/>
                  <a:moveTo>
                    <a:pt x="21115" y="132329"/>
                  </a:moveTo>
                  <a:cubicBezTo>
                    <a:pt x="21115" y="132329"/>
                    <a:pt x="20476" y="132329"/>
                    <a:pt x="20476" y="133224"/>
                  </a:cubicBezTo>
                  <a:cubicBezTo>
                    <a:pt x="20753" y="133384"/>
                    <a:pt x="21094" y="133384"/>
                    <a:pt x="21371" y="133224"/>
                  </a:cubicBezTo>
                  <a:cubicBezTo>
                    <a:pt x="21371" y="133224"/>
                    <a:pt x="22138" y="133224"/>
                    <a:pt x="22010" y="132201"/>
                  </a:cubicBezTo>
                  <a:cubicBezTo>
                    <a:pt x="21883" y="131177"/>
                    <a:pt x="22138" y="132201"/>
                    <a:pt x="21115" y="132329"/>
                  </a:cubicBezTo>
                  <a:close/>
                  <a:moveTo>
                    <a:pt x="24057" y="130410"/>
                  </a:moveTo>
                  <a:cubicBezTo>
                    <a:pt x="24304" y="131177"/>
                    <a:pt x="24935" y="131760"/>
                    <a:pt x="25719" y="131945"/>
                  </a:cubicBezTo>
                  <a:cubicBezTo>
                    <a:pt x="26420" y="132210"/>
                    <a:pt x="27193" y="132210"/>
                    <a:pt x="27894" y="131945"/>
                  </a:cubicBezTo>
                  <a:lnTo>
                    <a:pt x="27894" y="131945"/>
                  </a:lnTo>
                  <a:lnTo>
                    <a:pt x="27894" y="131945"/>
                  </a:lnTo>
                  <a:lnTo>
                    <a:pt x="27894" y="131945"/>
                  </a:lnTo>
                  <a:cubicBezTo>
                    <a:pt x="27715" y="131700"/>
                    <a:pt x="27499" y="131484"/>
                    <a:pt x="27255" y="131305"/>
                  </a:cubicBezTo>
                  <a:lnTo>
                    <a:pt x="26615" y="131305"/>
                  </a:lnTo>
                  <a:cubicBezTo>
                    <a:pt x="26560" y="130967"/>
                    <a:pt x="26560" y="130621"/>
                    <a:pt x="26615" y="130282"/>
                  </a:cubicBezTo>
                  <a:lnTo>
                    <a:pt x="26615" y="129131"/>
                  </a:lnTo>
                  <a:lnTo>
                    <a:pt x="26615" y="129131"/>
                  </a:lnTo>
                  <a:lnTo>
                    <a:pt x="25208" y="130410"/>
                  </a:lnTo>
                  <a:cubicBezTo>
                    <a:pt x="24440" y="129643"/>
                    <a:pt x="24057" y="130154"/>
                    <a:pt x="24057" y="130410"/>
                  </a:cubicBezTo>
                  <a:close/>
                  <a:moveTo>
                    <a:pt x="25080" y="135910"/>
                  </a:moveTo>
                  <a:cubicBezTo>
                    <a:pt x="25600" y="136338"/>
                    <a:pt x="26351" y="136338"/>
                    <a:pt x="26871" y="135910"/>
                  </a:cubicBezTo>
                  <a:lnTo>
                    <a:pt x="26871" y="133991"/>
                  </a:lnTo>
                  <a:cubicBezTo>
                    <a:pt x="25981" y="134276"/>
                    <a:pt x="25303" y="135002"/>
                    <a:pt x="25080" y="135910"/>
                  </a:cubicBezTo>
                  <a:close/>
                  <a:moveTo>
                    <a:pt x="10116" y="8011"/>
                  </a:moveTo>
                  <a:lnTo>
                    <a:pt x="11011" y="8011"/>
                  </a:lnTo>
                  <a:lnTo>
                    <a:pt x="11011" y="7244"/>
                  </a:lnTo>
                  <a:lnTo>
                    <a:pt x="9348" y="7244"/>
                  </a:lnTo>
                  <a:close/>
                  <a:moveTo>
                    <a:pt x="28405" y="126829"/>
                  </a:moveTo>
                  <a:cubicBezTo>
                    <a:pt x="28677" y="127910"/>
                    <a:pt x="29108" y="128944"/>
                    <a:pt x="29684" y="129899"/>
                  </a:cubicBezTo>
                  <a:cubicBezTo>
                    <a:pt x="30166" y="130926"/>
                    <a:pt x="31241" y="131540"/>
                    <a:pt x="32370" y="131433"/>
                  </a:cubicBezTo>
                  <a:cubicBezTo>
                    <a:pt x="32370" y="131433"/>
                    <a:pt x="33265" y="131433"/>
                    <a:pt x="33137" y="130410"/>
                  </a:cubicBezTo>
                  <a:cubicBezTo>
                    <a:pt x="33183" y="129686"/>
                    <a:pt x="33183" y="128960"/>
                    <a:pt x="33137" y="128236"/>
                  </a:cubicBezTo>
                  <a:cubicBezTo>
                    <a:pt x="32866" y="127530"/>
                    <a:pt x="32652" y="126802"/>
                    <a:pt x="32498" y="126062"/>
                  </a:cubicBezTo>
                  <a:cubicBezTo>
                    <a:pt x="32498" y="125294"/>
                    <a:pt x="32498" y="124783"/>
                    <a:pt x="32498" y="124527"/>
                  </a:cubicBezTo>
                  <a:cubicBezTo>
                    <a:pt x="32498" y="124271"/>
                    <a:pt x="32498" y="124527"/>
                    <a:pt x="33522" y="124527"/>
                  </a:cubicBezTo>
                  <a:lnTo>
                    <a:pt x="35696" y="125166"/>
                  </a:lnTo>
                  <a:lnTo>
                    <a:pt x="37870" y="125166"/>
                  </a:lnTo>
                  <a:lnTo>
                    <a:pt x="38765" y="125166"/>
                  </a:lnTo>
                  <a:cubicBezTo>
                    <a:pt x="38496" y="123641"/>
                    <a:pt x="37732" y="122248"/>
                    <a:pt x="36591" y="121201"/>
                  </a:cubicBezTo>
                  <a:cubicBezTo>
                    <a:pt x="35249" y="120594"/>
                    <a:pt x="33711" y="120594"/>
                    <a:pt x="32370" y="121201"/>
                  </a:cubicBezTo>
                  <a:cubicBezTo>
                    <a:pt x="31196" y="121490"/>
                    <a:pt x="30130" y="122111"/>
                    <a:pt x="29301" y="122992"/>
                  </a:cubicBezTo>
                  <a:cubicBezTo>
                    <a:pt x="28197" y="123827"/>
                    <a:pt x="27824" y="125317"/>
                    <a:pt x="28405" y="126573"/>
                  </a:cubicBezTo>
                  <a:close/>
                  <a:moveTo>
                    <a:pt x="15615" y="23359"/>
                  </a:moveTo>
                  <a:cubicBezTo>
                    <a:pt x="15194" y="23404"/>
                    <a:pt x="14889" y="23783"/>
                    <a:pt x="14935" y="24204"/>
                  </a:cubicBezTo>
                  <a:cubicBezTo>
                    <a:pt x="14941" y="24265"/>
                    <a:pt x="14955" y="24325"/>
                    <a:pt x="14976" y="24382"/>
                  </a:cubicBezTo>
                  <a:cubicBezTo>
                    <a:pt x="15040" y="24826"/>
                    <a:pt x="15423" y="25154"/>
                    <a:pt x="15871" y="25149"/>
                  </a:cubicBezTo>
                  <a:cubicBezTo>
                    <a:pt x="15871" y="25149"/>
                    <a:pt x="16511" y="25149"/>
                    <a:pt x="15871" y="24126"/>
                  </a:cubicBezTo>
                  <a:cubicBezTo>
                    <a:pt x="15232" y="23103"/>
                    <a:pt x="16127" y="22847"/>
                    <a:pt x="15743" y="22847"/>
                  </a:cubicBezTo>
                  <a:close/>
                  <a:moveTo>
                    <a:pt x="19964" y="50090"/>
                  </a:moveTo>
                  <a:cubicBezTo>
                    <a:pt x="19964" y="50090"/>
                    <a:pt x="19964" y="50090"/>
                    <a:pt x="19964" y="50090"/>
                  </a:cubicBezTo>
                  <a:cubicBezTo>
                    <a:pt x="19964" y="50090"/>
                    <a:pt x="19964" y="50090"/>
                    <a:pt x="19964" y="50090"/>
                  </a:cubicBezTo>
                  <a:cubicBezTo>
                    <a:pt x="19964" y="50090"/>
                    <a:pt x="19964" y="50090"/>
                    <a:pt x="19964" y="50090"/>
                  </a:cubicBezTo>
                  <a:cubicBezTo>
                    <a:pt x="19964" y="50090"/>
                    <a:pt x="20092" y="49834"/>
                    <a:pt x="20092" y="49834"/>
                  </a:cubicBezTo>
                  <a:close/>
                  <a:moveTo>
                    <a:pt x="33522" y="114039"/>
                  </a:moveTo>
                  <a:lnTo>
                    <a:pt x="31986" y="115702"/>
                  </a:lnTo>
                  <a:cubicBezTo>
                    <a:pt x="31674" y="116437"/>
                    <a:pt x="31674" y="117268"/>
                    <a:pt x="31986" y="118004"/>
                  </a:cubicBezTo>
                  <a:lnTo>
                    <a:pt x="32882" y="118004"/>
                  </a:lnTo>
                  <a:lnTo>
                    <a:pt x="34545" y="118004"/>
                  </a:lnTo>
                  <a:lnTo>
                    <a:pt x="36207" y="118004"/>
                  </a:lnTo>
                  <a:cubicBezTo>
                    <a:pt x="36666" y="117804"/>
                    <a:pt x="36966" y="117354"/>
                    <a:pt x="36975" y="116853"/>
                  </a:cubicBezTo>
                  <a:cubicBezTo>
                    <a:pt x="37161" y="116271"/>
                    <a:pt x="37161" y="115645"/>
                    <a:pt x="36975" y="115062"/>
                  </a:cubicBezTo>
                  <a:cubicBezTo>
                    <a:pt x="36975" y="114039"/>
                    <a:pt x="36975" y="113527"/>
                    <a:pt x="36975" y="113400"/>
                  </a:cubicBezTo>
                  <a:lnTo>
                    <a:pt x="37614" y="113400"/>
                  </a:lnTo>
                  <a:lnTo>
                    <a:pt x="38893" y="113400"/>
                  </a:lnTo>
                  <a:lnTo>
                    <a:pt x="40939" y="113400"/>
                  </a:lnTo>
                  <a:cubicBezTo>
                    <a:pt x="41430" y="112977"/>
                    <a:pt x="41822" y="112454"/>
                    <a:pt x="42091" y="111865"/>
                  </a:cubicBezTo>
                  <a:cubicBezTo>
                    <a:pt x="42091" y="110969"/>
                    <a:pt x="42858" y="110458"/>
                    <a:pt x="43114" y="110330"/>
                  </a:cubicBezTo>
                  <a:cubicBezTo>
                    <a:pt x="43370" y="110202"/>
                    <a:pt x="43114" y="110330"/>
                    <a:pt x="43881" y="110330"/>
                  </a:cubicBezTo>
                  <a:lnTo>
                    <a:pt x="44521" y="110330"/>
                  </a:lnTo>
                  <a:cubicBezTo>
                    <a:pt x="44521" y="111609"/>
                    <a:pt x="44521" y="112504"/>
                    <a:pt x="44521" y="112632"/>
                  </a:cubicBezTo>
                  <a:cubicBezTo>
                    <a:pt x="44336" y="113171"/>
                    <a:pt x="44336" y="113756"/>
                    <a:pt x="44521" y="114295"/>
                  </a:cubicBezTo>
                  <a:cubicBezTo>
                    <a:pt x="44505" y="114773"/>
                    <a:pt x="44824" y="115199"/>
                    <a:pt x="45288" y="115318"/>
                  </a:cubicBezTo>
                  <a:cubicBezTo>
                    <a:pt x="45750" y="115432"/>
                    <a:pt x="46233" y="115432"/>
                    <a:pt x="46695" y="115318"/>
                  </a:cubicBezTo>
                  <a:lnTo>
                    <a:pt x="48357" y="115318"/>
                  </a:lnTo>
                  <a:lnTo>
                    <a:pt x="49381" y="115318"/>
                  </a:lnTo>
                  <a:cubicBezTo>
                    <a:pt x="49278" y="114100"/>
                    <a:pt x="48732" y="112962"/>
                    <a:pt x="47846" y="112120"/>
                  </a:cubicBezTo>
                  <a:cubicBezTo>
                    <a:pt x="46966" y="111381"/>
                    <a:pt x="46414" y="110324"/>
                    <a:pt x="46311" y="109179"/>
                  </a:cubicBezTo>
                  <a:cubicBezTo>
                    <a:pt x="46311" y="108539"/>
                    <a:pt x="46311" y="107772"/>
                    <a:pt x="47590" y="106621"/>
                  </a:cubicBezTo>
                  <a:lnTo>
                    <a:pt x="51299" y="102400"/>
                  </a:lnTo>
                  <a:lnTo>
                    <a:pt x="56287" y="97029"/>
                  </a:lnTo>
                  <a:cubicBezTo>
                    <a:pt x="58085" y="95129"/>
                    <a:pt x="59711" y="93075"/>
                    <a:pt x="61148" y="90889"/>
                  </a:cubicBezTo>
                  <a:cubicBezTo>
                    <a:pt x="62524" y="88744"/>
                    <a:pt x="63600" y="86420"/>
                    <a:pt x="64345" y="83983"/>
                  </a:cubicBezTo>
                  <a:cubicBezTo>
                    <a:pt x="64980" y="81594"/>
                    <a:pt x="64980" y="79081"/>
                    <a:pt x="64345" y="76693"/>
                  </a:cubicBezTo>
                  <a:cubicBezTo>
                    <a:pt x="64355" y="75976"/>
                    <a:pt x="64079" y="75286"/>
                    <a:pt x="63578" y="74774"/>
                  </a:cubicBezTo>
                  <a:lnTo>
                    <a:pt x="62426" y="73879"/>
                  </a:lnTo>
                  <a:lnTo>
                    <a:pt x="61147" y="73879"/>
                  </a:lnTo>
                  <a:cubicBezTo>
                    <a:pt x="60638" y="73721"/>
                    <a:pt x="60191" y="73408"/>
                    <a:pt x="59868" y="72983"/>
                  </a:cubicBezTo>
                  <a:cubicBezTo>
                    <a:pt x="59869" y="72088"/>
                    <a:pt x="59229" y="71449"/>
                    <a:pt x="59869" y="70937"/>
                  </a:cubicBezTo>
                  <a:cubicBezTo>
                    <a:pt x="60194" y="70421"/>
                    <a:pt x="60631" y="69984"/>
                    <a:pt x="61148" y="69658"/>
                  </a:cubicBezTo>
                  <a:lnTo>
                    <a:pt x="62938" y="68635"/>
                  </a:lnTo>
                  <a:cubicBezTo>
                    <a:pt x="63532" y="68450"/>
                    <a:pt x="63872" y="67827"/>
                    <a:pt x="63705" y="67228"/>
                  </a:cubicBezTo>
                  <a:cubicBezTo>
                    <a:pt x="63510" y="65811"/>
                    <a:pt x="62589" y="64599"/>
                    <a:pt x="61275" y="64031"/>
                  </a:cubicBezTo>
                  <a:cubicBezTo>
                    <a:pt x="59857" y="63379"/>
                    <a:pt x="58348" y="62948"/>
                    <a:pt x="56799" y="62752"/>
                  </a:cubicBezTo>
                  <a:cubicBezTo>
                    <a:pt x="55096" y="62624"/>
                    <a:pt x="53386" y="62624"/>
                    <a:pt x="51683" y="62752"/>
                  </a:cubicBezTo>
                  <a:cubicBezTo>
                    <a:pt x="50492" y="62633"/>
                    <a:pt x="49293" y="62633"/>
                    <a:pt x="48102" y="62752"/>
                  </a:cubicBezTo>
                  <a:cubicBezTo>
                    <a:pt x="48140" y="63310"/>
                    <a:pt x="48420" y="63824"/>
                    <a:pt x="48869" y="64158"/>
                  </a:cubicBezTo>
                  <a:cubicBezTo>
                    <a:pt x="49351" y="64539"/>
                    <a:pt x="49670" y="65087"/>
                    <a:pt x="49765" y="65693"/>
                  </a:cubicBezTo>
                  <a:lnTo>
                    <a:pt x="49765" y="66589"/>
                  </a:lnTo>
                  <a:lnTo>
                    <a:pt x="49765" y="66589"/>
                  </a:lnTo>
                  <a:lnTo>
                    <a:pt x="49125" y="66589"/>
                  </a:lnTo>
                  <a:cubicBezTo>
                    <a:pt x="48277" y="66713"/>
                    <a:pt x="47415" y="66713"/>
                    <a:pt x="46567" y="66589"/>
                  </a:cubicBezTo>
                  <a:lnTo>
                    <a:pt x="45032" y="65949"/>
                  </a:lnTo>
                  <a:lnTo>
                    <a:pt x="43625" y="65182"/>
                  </a:lnTo>
                  <a:lnTo>
                    <a:pt x="41579" y="63519"/>
                  </a:lnTo>
                  <a:lnTo>
                    <a:pt x="41579" y="63519"/>
                  </a:lnTo>
                  <a:lnTo>
                    <a:pt x="38893" y="63519"/>
                  </a:lnTo>
                  <a:cubicBezTo>
                    <a:pt x="36684" y="64164"/>
                    <a:pt x="34542" y="65020"/>
                    <a:pt x="32498" y="66077"/>
                  </a:cubicBezTo>
                  <a:cubicBezTo>
                    <a:pt x="31712" y="66510"/>
                    <a:pt x="31086" y="67182"/>
                    <a:pt x="30707" y="67995"/>
                  </a:cubicBezTo>
                  <a:cubicBezTo>
                    <a:pt x="30903" y="68533"/>
                    <a:pt x="30903" y="69121"/>
                    <a:pt x="30707" y="69658"/>
                  </a:cubicBezTo>
                  <a:cubicBezTo>
                    <a:pt x="30422" y="70574"/>
                    <a:pt x="30081" y="71471"/>
                    <a:pt x="29684" y="72344"/>
                  </a:cubicBezTo>
                  <a:cubicBezTo>
                    <a:pt x="29330" y="73176"/>
                    <a:pt x="29030" y="74031"/>
                    <a:pt x="28789" y="74902"/>
                  </a:cubicBezTo>
                  <a:cubicBezTo>
                    <a:pt x="28721" y="75454"/>
                    <a:pt x="28721" y="76013"/>
                    <a:pt x="28789" y="76565"/>
                  </a:cubicBezTo>
                  <a:cubicBezTo>
                    <a:pt x="28789" y="76565"/>
                    <a:pt x="28789" y="77332"/>
                    <a:pt x="28789" y="78100"/>
                  </a:cubicBezTo>
                  <a:cubicBezTo>
                    <a:pt x="28728" y="78994"/>
                    <a:pt x="28728" y="79891"/>
                    <a:pt x="28789" y="80786"/>
                  </a:cubicBezTo>
                  <a:cubicBezTo>
                    <a:pt x="28789" y="81681"/>
                    <a:pt x="28789" y="82576"/>
                    <a:pt x="28789" y="83471"/>
                  </a:cubicBezTo>
                  <a:cubicBezTo>
                    <a:pt x="28852" y="83981"/>
                    <a:pt x="28852" y="84496"/>
                    <a:pt x="28789" y="85006"/>
                  </a:cubicBezTo>
                  <a:cubicBezTo>
                    <a:pt x="28789" y="85006"/>
                    <a:pt x="28789" y="86797"/>
                    <a:pt x="28789" y="88715"/>
                  </a:cubicBezTo>
                  <a:cubicBezTo>
                    <a:pt x="28789" y="90634"/>
                    <a:pt x="29429" y="92296"/>
                    <a:pt x="29684" y="94343"/>
                  </a:cubicBezTo>
                  <a:cubicBezTo>
                    <a:pt x="29940" y="96389"/>
                    <a:pt x="29684" y="98052"/>
                    <a:pt x="29684" y="99586"/>
                  </a:cubicBezTo>
                  <a:cubicBezTo>
                    <a:pt x="29684" y="101121"/>
                    <a:pt x="29684" y="102144"/>
                    <a:pt x="29684" y="102272"/>
                  </a:cubicBezTo>
                  <a:lnTo>
                    <a:pt x="28661" y="101505"/>
                  </a:lnTo>
                  <a:lnTo>
                    <a:pt x="28661" y="100738"/>
                  </a:lnTo>
                  <a:cubicBezTo>
                    <a:pt x="28586" y="100444"/>
                    <a:pt x="28586" y="100136"/>
                    <a:pt x="28661" y="99842"/>
                  </a:cubicBezTo>
                  <a:cubicBezTo>
                    <a:pt x="28743" y="99506"/>
                    <a:pt x="28743" y="99155"/>
                    <a:pt x="28661" y="98819"/>
                  </a:cubicBezTo>
                  <a:lnTo>
                    <a:pt x="28661" y="98819"/>
                  </a:lnTo>
                  <a:lnTo>
                    <a:pt x="28022" y="98819"/>
                  </a:lnTo>
                  <a:cubicBezTo>
                    <a:pt x="27475" y="99098"/>
                    <a:pt x="27095" y="99620"/>
                    <a:pt x="26999" y="100226"/>
                  </a:cubicBezTo>
                  <a:cubicBezTo>
                    <a:pt x="26878" y="100860"/>
                    <a:pt x="26878" y="101511"/>
                    <a:pt x="26999" y="102144"/>
                  </a:cubicBezTo>
                  <a:cubicBezTo>
                    <a:pt x="27056" y="102783"/>
                    <a:pt x="27056" y="103425"/>
                    <a:pt x="26999" y="104063"/>
                  </a:cubicBezTo>
                  <a:cubicBezTo>
                    <a:pt x="27184" y="104602"/>
                    <a:pt x="27184" y="105187"/>
                    <a:pt x="26999" y="105726"/>
                  </a:cubicBezTo>
                  <a:cubicBezTo>
                    <a:pt x="26866" y="106315"/>
                    <a:pt x="26866" y="106927"/>
                    <a:pt x="26999" y="107516"/>
                  </a:cubicBezTo>
                  <a:lnTo>
                    <a:pt x="26999" y="110202"/>
                  </a:lnTo>
                  <a:cubicBezTo>
                    <a:pt x="26938" y="111096"/>
                    <a:pt x="26938" y="111994"/>
                    <a:pt x="26999" y="112888"/>
                  </a:cubicBezTo>
                  <a:cubicBezTo>
                    <a:pt x="26951" y="113527"/>
                    <a:pt x="26951" y="114168"/>
                    <a:pt x="26999" y="114806"/>
                  </a:cubicBezTo>
                  <a:cubicBezTo>
                    <a:pt x="26999" y="115610"/>
                    <a:pt x="27441" y="116347"/>
                    <a:pt x="28150" y="116725"/>
                  </a:cubicBezTo>
                  <a:close/>
                  <a:moveTo>
                    <a:pt x="21755" y="50090"/>
                  </a:moveTo>
                  <a:lnTo>
                    <a:pt x="22650" y="50090"/>
                  </a:lnTo>
                  <a:lnTo>
                    <a:pt x="22650" y="49194"/>
                  </a:lnTo>
                  <a:close/>
                  <a:moveTo>
                    <a:pt x="25975" y="80785"/>
                  </a:moveTo>
                  <a:lnTo>
                    <a:pt x="26615" y="79634"/>
                  </a:lnTo>
                  <a:lnTo>
                    <a:pt x="25848" y="79634"/>
                  </a:lnTo>
                  <a:close/>
                  <a:moveTo>
                    <a:pt x="19325" y="26301"/>
                  </a:moveTo>
                  <a:cubicBezTo>
                    <a:pt x="19088" y="26648"/>
                    <a:pt x="19088" y="27104"/>
                    <a:pt x="19325" y="27452"/>
                  </a:cubicBezTo>
                  <a:cubicBezTo>
                    <a:pt x="19325" y="27452"/>
                    <a:pt x="19325" y="28219"/>
                    <a:pt x="20092" y="28091"/>
                  </a:cubicBezTo>
                  <a:cubicBezTo>
                    <a:pt x="20513" y="28046"/>
                    <a:pt x="20818" y="27667"/>
                    <a:pt x="20773" y="27246"/>
                  </a:cubicBezTo>
                  <a:cubicBezTo>
                    <a:pt x="20766" y="27185"/>
                    <a:pt x="20752" y="27125"/>
                    <a:pt x="20732" y="27068"/>
                  </a:cubicBezTo>
                  <a:cubicBezTo>
                    <a:pt x="21077" y="26621"/>
                    <a:pt x="20995" y="25978"/>
                    <a:pt x="20547" y="25633"/>
                  </a:cubicBezTo>
                  <a:cubicBezTo>
                    <a:pt x="20233" y="25390"/>
                    <a:pt x="19806" y="25351"/>
                    <a:pt x="19453" y="25533"/>
                  </a:cubicBezTo>
                  <a:close/>
                  <a:moveTo>
                    <a:pt x="24696" y="57380"/>
                  </a:moveTo>
                  <a:cubicBezTo>
                    <a:pt x="24696" y="57380"/>
                    <a:pt x="24696" y="57380"/>
                    <a:pt x="24696" y="58403"/>
                  </a:cubicBezTo>
                  <a:cubicBezTo>
                    <a:pt x="24696" y="59426"/>
                    <a:pt x="24696" y="58403"/>
                    <a:pt x="25336" y="58403"/>
                  </a:cubicBezTo>
                  <a:cubicBezTo>
                    <a:pt x="25688" y="58433"/>
                    <a:pt x="25997" y="58172"/>
                    <a:pt x="26027" y="57820"/>
                  </a:cubicBezTo>
                  <a:cubicBezTo>
                    <a:pt x="26036" y="57713"/>
                    <a:pt x="26018" y="57606"/>
                    <a:pt x="25976" y="57508"/>
                  </a:cubicBezTo>
                  <a:cubicBezTo>
                    <a:pt x="25975" y="57508"/>
                    <a:pt x="25336" y="56612"/>
                    <a:pt x="24824" y="56612"/>
                  </a:cubicBezTo>
                  <a:close/>
                  <a:moveTo>
                    <a:pt x="40044" y="125038"/>
                  </a:moveTo>
                  <a:cubicBezTo>
                    <a:pt x="40044" y="125038"/>
                    <a:pt x="40044" y="125038"/>
                    <a:pt x="40044" y="125038"/>
                  </a:cubicBezTo>
                  <a:cubicBezTo>
                    <a:pt x="40044" y="125038"/>
                    <a:pt x="40044" y="125038"/>
                    <a:pt x="40044" y="125038"/>
                  </a:cubicBezTo>
                  <a:cubicBezTo>
                    <a:pt x="40044" y="125038"/>
                    <a:pt x="40044" y="125038"/>
                    <a:pt x="40044" y="125038"/>
                  </a:cubicBezTo>
                  <a:close/>
                  <a:moveTo>
                    <a:pt x="46823" y="120946"/>
                  </a:moveTo>
                  <a:lnTo>
                    <a:pt x="48613" y="120946"/>
                  </a:lnTo>
                  <a:cubicBezTo>
                    <a:pt x="48613" y="120946"/>
                    <a:pt x="48613" y="120946"/>
                    <a:pt x="48613" y="120946"/>
                  </a:cubicBezTo>
                  <a:lnTo>
                    <a:pt x="47974" y="120946"/>
                  </a:lnTo>
                  <a:lnTo>
                    <a:pt x="47079" y="120946"/>
                  </a:lnTo>
                  <a:close/>
                  <a:moveTo>
                    <a:pt x="40300" y="48938"/>
                  </a:moveTo>
                  <a:cubicBezTo>
                    <a:pt x="40300" y="48938"/>
                    <a:pt x="40300" y="48938"/>
                    <a:pt x="40300" y="48938"/>
                  </a:cubicBezTo>
                  <a:cubicBezTo>
                    <a:pt x="40300" y="48938"/>
                    <a:pt x="40300" y="48938"/>
                    <a:pt x="40300" y="48938"/>
                  </a:cubicBezTo>
                  <a:cubicBezTo>
                    <a:pt x="40300" y="48938"/>
                    <a:pt x="40300" y="48938"/>
                    <a:pt x="40300" y="48938"/>
                  </a:cubicBezTo>
                  <a:cubicBezTo>
                    <a:pt x="40479" y="48725"/>
                    <a:pt x="40528" y="48431"/>
                    <a:pt x="40428" y="48171"/>
                  </a:cubicBezTo>
                  <a:close/>
                  <a:moveTo>
                    <a:pt x="49125" y="106877"/>
                  </a:moveTo>
                  <a:cubicBezTo>
                    <a:pt x="49125" y="106877"/>
                    <a:pt x="49125" y="106877"/>
                    <a:pt x="49125" y="106877"/>
                  </a:cubicBezTo>
                  <a:cubicBezTo>
                    <a:pt x="49125" y="106877"/>
                    <a:pt x="49125" y="106877"/>
                    <a:pt x="49125" y="106877"/>
                  </a:cubicBezTo>
                  <a:cubicBezTo>
                    <a:pt x="49125" y="106877"/>
                    <a:pt x="49125" y="106877"/>
                    <a:pt x="49125" y="106237"/>
                  </a:cubicBezTo>
                  <a:lnTo>
                    <a:pt x="49253" y="106109"/>
                  </a:lnTo>
                  <a:close/>
                  <a:moveTo>
                    <a:pt x="43498" y="59682"/>
                  </a:moveTo>
                  <a:cubicBezTo>
                    <a:pt x="43410" y="59930"/>
                    <a:pt x="43410" y="60201"/>
                    <a:pt x="43498" y="60449"/>
                  </a:cubicBezTo>
                  <a:lnTo>
                    <a:pt x="44137" y="61345"/>
                  </a:lnTo>
                  <a:cubicBezTo>
                    <a:pt x="44619" y="60872"/>
                    <a:pt x="44895" y="60229"/>
                    <a:pt x="44904" y="59554"/>
                  </a:cubicBezTo>
                  <a:cubicBezTo>
                    <a:pt x="45046" y="59052"/>
                    <a:pt x="45046" y="58521"/>
                    <a:pt x="44904" y="58019"/>
                  </a:cubicBezTo>
                  <a:lnTo>
                    <a:pt x="43881" y="58019"/>
                  </a:lnTo>
                  <a:cubicBezTo>
                    <a:pt x="43635" y="58247"/>
                    <a:pt x="43537" y="58592"/>
                    <a:pt x="43626" y="58915"/>
                  </a:cubicBezTo>
                  <a:close/>
                  <a:moveTo>
                    <a:pt x="53474" y="115318"/>
                  </a:moveTo>
                  <a:lnTo>
                    <a:pt x="54113" y="114295"/>
                  </a:lnTo>
                  <a:lnTo>
                    <a:pt x="53090" y="114295"/>
                  </a:lnTo>
                  <a:close/>
                  <a:moveTo>
                    <a:pt x="57311" y="116981"/>
                  </a:moveTo>
                  <a:lnTo>
                    <a:pt x="58078" y="116981"/>
                  </a:lnTo>
                  <a:lnTo>
                    <a:pt x="58078" y="115446"/>
                  </a:lnTo>
                  <a:lnTo>
                    <a:pt x="57311" y="115446"/>
                  </a:lnTo>
                  <a:close/>
                  <a:moveTo>
                    <a:pt x="61020" y="101761"/>
                  </a:moveTo>
                  <a:cubicBezTo>
                    <a:pt x="64019" y="102054"/>
                    <a:pt x="67046" y="101837"/>
                    <a:pt x="69973" y="101121"/>
                  </a:cubicBezTo>
                  <a:cubicBezTo>
                    <a:pt x="69910" y="100611"/>
                    <a:pt x="69910" y="100096"/>
                    <a:pt x="69973" y="99586"/>
                  </a:cubicBezTo>
                  <a:cubicBezTo>
                    <a:pt x="69731" y="98757"/>
                    <a:pt x="69432" y="97945"/>
                    <a:pt x="69077" y="97156"/>
                  </a:cubicBezTo>
                  <a:cubicBezTo>
                    <a:pt x="68839" y="96347"/>
                    <a:pt x="68495" y="95573"/>
                    <a:pt x="68054" y="94854"/>
                  </a:cubicBezTo>
                  <a:cubicBezTo>
                    <a:pt x="68054" y="94215"/>
                    <a:pt x="67287" y="93959"/>
                    <a:pt x="66903" y="93959"/>
                  </a:cubicBezTo>
                  <a:lnTo>
                    <a:pt x="66903" y="93959"/>
                  </a:lnTo>
                  <a:lnTo>
                    <a:pt x="66903" y="93959"/>
                  </a:lnTo>
                  <a:cubicBezTo>
                    <a:pt x="66903" y="93959"/>
                    <a:pt x="66903" y="93959"/>
                    <a:pt x="66903" y="93959"/>
                  </a:cubicBezTo>
                  <a:cubicBezTo>
                    <a:pt x="66526" y="94649"/>
                    <a:pt x="66226" y="95378"/>
                    <a:pt x="66008" y="96133"/>
                  </a:cubicBezTo>
                  <a:cubicBezTo>
                    <a:pt x="65775" y="97007"/>
                    <a:pt x="65476" y="97863"/>
                    <a:pt x="65112" y="98691"/>
                  </a:cubicBezTo>
                  <a:cubicBezTo>
                    <a:pt x="64443" y="98506"/>
                    <a:pt x="63735" y="98506"/>
                    <a:pt x="63066" y="98691"/>
                  </a:cubicBezTo>
                  <a:cubicBezTo>
                    <a:pt x="62171" y="98691"/>
                    <a:pt x="61787" y="98691"/>
                    <a:pt x="62043" y="100226"/>
                  </a:cubicBezTo>
                  <a:close/>
                  <a:moveTo>
                    <a:pt x="56159" y="54694"/>
                  </a:moveTo>
                  <a:cubicBezTo>
                    <a:pt x="56535" y="54301"/>
                    <a:pt x="56800" y="53816"/>
                    <a:pt x="56927" y="53287"/>
                  </a:cubicBezTo>
                  <a:cubicBezTo>
                    <a:pt x="56997" y="52821"/>
                    <a:pt x="56997" y="52347"/>
                    <a:pt x="56927" y="51880"/>
                  </a:cubicBezTo>
                  <a:lnTo>
                    <a:pt x="55776" y="51880"/>
                  </a:lnTo>
                  <a:close/>
                  <a:moveTo>
                    <a:pt x="57822" y="57636"/>
                  </a:moveTo>
                  <a:cubicBezTo>
                    <a:pt x="57822" y="57636"/>
                    <a:pt x="57822" y="57636"/>
                    <a:pt x="58717" y="57636"/>
                  </a:cubicBezTo>
                  <a:lnTo>
                    <a:pt x="59485" y="57636"/>
                  </a:lnTo>
                  <a:cubicBezTo>
                    <a:pt x="59772" y="57204"/>
                    <a:pt x="59988" y="56729"/>
                    <a:pt x="60124" y="56229"/>
                  </a:cubicBezTo>
                  <a:cubicBezTo>
                    <a:pt x="60196" y="55763"/>
                    <a:pt x="60196" y="55288"/>
                    <a:pt x="60124" y="54822"/>
                  </a:cubicBezTo>
                  <a:lnTo>
                    <a:pt x="60124" y="54822"/>
                  </a:lnTo>
                  <a:lnTo>
                    <a:pt x="60124" y="54822"/>
                  </a:lnTo>
                  <a:cubicBezTo>
                    <a:pt x="60124" y="54822"/>
                    <a:pt x="60124" y="54822"/>
                    <a:pt x="60124" y="54822"/>
                  </a:cubicBezTo>
                  <a:lnTo>
                    <a:pt x="59229" y="54822"/>
                  </a:lnTo>
                  <a:cubicBezTo>
                    <a:pt x="58953" y="55167"/>
                    <a:pt x="58737" y="55556"/>
                    <a:pt x="58590" y="55973"/>
                  </a:cubicBezTo>
                  <a:cubicBezTo>
                    <a:pt x="58471" y="56434"/>
                    <a:pt x="58471" y="56918"/>
                    <a:pt x="58590" y="57380"/>
                  </a:cubicBezTo>
                  <a:lnTo>
                    <a:pt x="58590" y="57380"/>
                  </a:lnTo>
                  <a:cubicBezTo>
                    <a:pt x="58590" y="57380"/>
                    <a:pt x="57950" y="56740"/>
                    <a:pt x="57950" y="56868"/>
                  </a:cubicBezTo>
                  <a:close/>
                  <a:moveTo>
                    <a:pt x="66519" y="91145"/>
                  </a:moveTo>
                  <a:cubicBezTo>
                    <a:pt x="66377" y="91471"/>
                    <a:pt x="66377" y="91842"/>
                    <a:pt x="66519" y="92168"/>
                  </a:cubicBezTo>
                  <a:lnTo>
                    <a:pt x="68566" y="93703"/>
                  </a:lnTo>
                  <a:cubicBezTo>
                    <a:pt x="69314" y="94417"/>
                    <a:pt x="70372" y="94705"/>
                    <a:pt x="71379" y="94470"/>
                  </a:cubicBezTo>
                  <a:cubicBezTo>
                    <a:pt x="71209" y="93321"/>
                    <a:pt x="70558" y="92298"/>
                    <a:pt x="69589" y="91657"/>
                  </a:cubicBezTo>
                  <a:cubicBezTo>
                    <a:pt x="68815" y="90860"/>
                    <a:pt x="67758" y="90400"/>
                    <a:pt x="66647" y="90378"/>
                  </a:cubicBezTo>
                  <a:close/>
                  <a:moveTo>
                    <a:pt x="63577" y="60705"/>
                  </a:moveTo>
                  <a:cubicBezTo>
                    <a:pt x="63577" y="60705"/>
                    <a:pt x="63577" y="60705"/>
                    <a:pt x="63577" y="61856"/>
                  </a:cubicBezTo>
                  <a:cubicBezTo>
                    <a:pt x="63577" y="63007"/>
                    <a:pt x="63577" y="62624"/>
                    <a:pt x="64345" y="61856"/>
                  </a:cubicBezTo>
                  <a:cubicBezTo>
                    <a:pt x="65112" y="61089"/>
                    <a:pt x="64985" y="61856"/>
                    <a:pt x="64345" y="60961"/>
                  </a:cubicBezTo>
                  <a:cubicBezTo>
                    <a:pt x="63705" y="60066"/>
                    <a:pt x="64089" y="59810"/>
                    <a:pt x="63705" y="59938"/>
                  </a:cubicBezTo>
                  <a:close/>
                  <a:moveTo>
                    <a:pt x="62938" y="54055"/>
                  </a:moveTo>
                  <a:cubicBezTo>
                    <a:pt x="62938" y="54055"/>
                    <a:pt x="62938" y="54055"/>
                    <a:pt x="62938" y="54055"/>
                  </a:cubicBezTo>
                  <a:cubicBezTo>
                    <a:pt x="62938" y="54055"/>
                    <a:pt x="62938" y="54055"/>
                    <a:pt x="62938" y="54055"/>
                  </a:cubicBezTo>
                  <a:cubicBezTo>
                    <a:pt x="62938" y="54055"/>
                    <a:pt x="62938" y="54055"/>
                    <a:pt x="62938" y="54055"/>
                  </a:cubicBezTo>
                  <a:close/>
                  <a:moveTo>
                    <a:pt x="66775" y="74135"/>
                  </a:moveTo>
                  <a:cubicBezTo>
                    <a:pt x="66775" y="75669"/>
                    <a:pt x="68054" y="76309"/>
                    <a:pt x="69461" y="75925"/>
                  </a:cubicBezTo>
                  <a:lnTo>
                    <a:pt x="70484" y="75925"/>
                  </a:lnTo>
                  <a:cubicBezTo>
                    <a:pt x="70160" y="74256"/>
                    <a:pt x="68587" y="73132"/>
                    <a:pt x="66903" y="73367"/>
                  </a:cubicBezTo>
                  <a:close/>
                </a:path>
              </a:pathLst>
            </a:custGeom>
            <a:solidFill>
              <a:srgbClr val="FF725E"/>
            </a:solidFill>
            <a:ln w="12783" cap="flat">
              <a:noFill/>
              <a:prstDash val="solid"/>
              <a:miter/>
            </a:ln>
          </p:spPr>
          <p:txBody>
            <a:bodyPr rtlCol="0" anchor="ctr"/>
            <a:lstStyle/>
            <a:p>
              <a:endParaRPr lang="en-US"/>
            </a:p>
          </p:txBody>
        </p:sp>
      </p:grpSp>
      <p:grpSp>
        <p:nvGrpSpPr>
          <p:cNvPr id="1461" name="Graphic 2">
            <a:extLst>
              <a:ext uri="{FF2B5EF4-FFF2-40B4-BE49-F238E27FC236}">
                <a16:creationId xmlns:a16="http://schemas.microsoft.com/office/drawing/2014/main" id="{F228A37E-4B17-6D25-5664-3310E47E47B0}"/>
              </a:ext>
            </a:extLst>
          </p:cNvPr>
          <p:cNvGrpSpPr/>
          <p:nvPr/>
        </p:nvGrpSpPr>
        <p:grpSpPr>
          <a:xfrm>
            <a:off x="527508" y="8521610"/>
            <a:ext cx="1160116" cy="1455232"/>
            <a:chOff x="527508" y="8521610"/>
            <a:chExt cx="1160116" cy="1455232"/>
          </a:xfrm>
        </p:grpSpPr>
        <p:sp>
          <p:nvSpPr>
            <p:cNvPr id="1462" name="Freeform: Shape 1461">
              <a:extLst>
                <a:ext uri="{FF2B5EF4-FFF2-40B4-BE49-F238E27FC236}">
                  <a16:creationId xmlns:a16="http://schemas.microsoft.com/office/drawing/2014/main" id="{BBC40B5C-5CC8-675A-9004-D37A1ABA7C7E}"/>
                </a:ext>
              </a:extLst>
            </p:cNvPr>
            <p:cNvSpPr/>
            <p:nvPr/>
          </p:nvSpPr>
          <p:spPr>
            <a:xfrm>
              <a:off x="619481" y="8600779"/>
              <a:ext cx="996136" cy="996110"/>
            </a:xfrm>
            <a:custGeom>
              <a:avLst/>
              <a:gdLst>
                <a:gd name="connsiteX0" fmla="*/ 996136 w 996136"/>
                <a:gd name="connsiteY0" fmla="*/ 498165 h 996110"/>
                <a:gd name="connsiteX1" fmla="*/ 900979 w 996136"/>
                <a:gd name="connsiteY1" fmla="*/ 790798 h 996110"/>
                <a:gd name="connsiteX2" fmla="*/ 900979 w 996136"/>
                <a:gd name="connsiteY2" fmla="*/ 790798 h 996110"/>
                <a:gd name="connsiteX3" fmla="*/ 205313 w 996136"/>
                <a:gd name="connsiteY3" fmla="*/ 900944 h 996110"/>
                <a:gd name="connsiteX4" fmla="*/ 95167 w 996136"/>
                <a:gd name="connsiteY4" fmla="*/ 205277 h 996110"/>
                <a:gd name="connsiteX5" fmla="*/ 498098 w 996136"/>
                <a:gd name="connsiteY5" fmla="*/ 0 h 996110"/>
                <a:gd name="connsiteX6" fmla="*/ 538770 w 996136"/>
                <a:gd name="connsiteY6" fmla="*/ 1663 h 996110"/>
                <a:gd name="connsiteX7" fmla="*/ 889724 w 996136"/>
                <a:gd name="connsiteY7" fmla="*/ 190313 h 996110"/>
                <a:gd name="connsiteX8" fmla="*/ 920803 w 996136"/>
                <a:gd name="connsiteY8" fmla="*/ 234439 h 996110"/>
                <a:gd name="connsiteX9" fmla="*/ 996136 w 996136"/>
                <a:gd name="connsiteY9" fmla="*/ 498166 h 99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136" h="996110">
                  <a:moveTo>
                    <a:pt x="996136" y="498165"/>
                  </a:moveTo>
                  <a:cubicBezTo>
                    <a:pt x="996304" y="603341"/>
                    <a:pt x="962975" y="705837"/>
                    <a:pt x="900979" y="790798"/>
                  </a:cubicBezTo>
                  <a:lnTo>
                    <a:pt x="900979" y="790798"/>
                  </a:lnTo>
                  <a:cubicBezTo>
                    <a:pt x="739292" y="1013317"/>
                    <a:pt x="427832" y="1062630"/>
                    <a:pt x="205313" y="900944"/>
                  </a:cubicBezTo>
                  <a:cubicBezTo>
                    <a:pt x="-17206" y="739257"/>
                    <a:pt x="-66520" y="427796"/>
                    <a:pt x="95167" y="205277"/>
                  </a:cubicBezTo>
                  <a:cubicBezTo>
                    <a:pt x="188881" y="76306"/>
                    <a:pt x="338674" y="-8"/>
                    <a:pt x="498098" y="0"/>
                  </a:cubicBezTo>
                  <a:cubicBezTo>
                    <a:pt x="511783" y="0"/>
                    <a:pt x="525340" y="0"/>
                    <a:pt x="538770" y="1663"/>
                  </a:cubicBezTo>
                  <a:cubicBezTo>
                    <a:pt x="676931" y="12896"/>
                    <a:pt x="804137" y="81274"/>
                    <a:pt x="889724" y="190313"/>
                  </a:cubicBezTo>
                  <a:cubicBezTo>
                    <a:pt x="900860" y="204459"/>
                    <a:pt x="911235" y="219189"/>
                    <a:pt x="920803" y="234439"/>
                  </a:cubicBezTo>
                  <a:cubicBezTo>
                    <a:pt x="970217" y="313514"/>
                    <a:pt x="996327" y="404922"/>
                    <a:pt x="996136" y="498166"/>
                  </a:cubicBezTo>
                  <a:close/>
                </a:path>
              </a:pathLst>
            </a:custGeom>
            <a:solidFill>
              <a:srgbClr val="455A64"/>
            </a:solidFill>
            <a:ln w="12783" cap="flat">
              <a:noFill/>
              <a:prstDash val="solid"/>
              <a:miter/>
            </a:ln>
          </p:spPr>
          <p:txBody>
            <a:bodyPr rtlCol="0" anchor="ctr"/>
            <a:lstStyle/>
            <a:p>
              <a:endParaRPr lang="en-US"/>
            </a:p>
          </p:txBody>
        </p:sp>
        <p:sp>
          <p:nvSpPr>
            <p:cNvPr id="1463" name="Freeform: Shape 1462">
              <a:extLst>
                <a:ext uri="{FF2B5EF4-FFF2-40B4-BE49-F238E27FC236}">
                  <a16:creationId xmlns:a16="http://schemas.microsoft.com/office/drawing/2014/main" id="{9AC82D49-2343-A35E-4EF0-FD0DFA276D6B}"/>
                </a:ext>
              </a:extLst>
            </p:cNvPr>
            <p:cNvSpPr/>
            <p:nvPr/>
          </p:nvSpPr>
          <p:spPr>
            <a:xfrm>
              <a:off x="704018" y="8600907"/>
              <a:ext cx="576217" cy="977794"/>
            </a:xfrm>
            <a:custGeom>
              <a:avLst/>
              <a:gdLst>
                <a:gd name="connsiteX0" fmla="*/ 521124 w 576217"/>
                <a:gd name="connsiteY0" fmla="*/ 732988 h 977794"/>
                <a:gd name="connsiteX1" fmla="*/ 525984 w 576217"/>
                <a:gd name="connsiteY1" fmla="*/ 757416 h 977794"/>
                <a:gd name="connsiteX2" fmla="*/ 505776 w 576217"/>
                <a:gd name="connsiteY2" fmla="*/ 797832 h 977794"/>
                <a:gd name="connsiteX3" fmla="*/ 445152 w 576217"/>
                <a:gd name="connsiteY3" fmla="*/ 822261 h 977794"/>
                <a:gd name="connsiteX4" fmla="*/ 409596 w 576217"/>
                <a:gd name="connsiteY4" fmla="*/ 878153 h 977794"/>
                <a:gd name="connsiteX5" fmla="*/ 366238 w 576217"/>
                <a:gd name="connsiteY5" fmla="*/ 887873 h 977794"/>
                <a:gd name="connsiteX6" fmla="*/ 317509 w 576217"/>
                <a:gd name="connsiteY6" fmla="*/ 938010 h 977794"/>
                <a:gd name="connsiteX7" fmla="*/ 302161 w 576217"/>
                <a:gd name="connsiteY7" fmla="*/ 977786 h 977794"/>
                <a:gd name="connsiteX8" fmla="*/ 262384 w 576217"/>
                <a:gd name="connsiteY8" fmla="*/ 922790 h 977794"/>
                <a:gd name="connsiteX9" fmla="*/ 236805 w 576217"/>
                <a:gd name="connsiteY9" fmla="*/ 862805 h 977794"/>
                <a:gd name="connsiteX10" fmla="*/ 236805 w 576217"/>
                <a:gd name="connsiteY10" fmla="*/ 773276 h 977794"/>
                <a:gd name="connsiteX11" fmla="*/ 165565 w 576217"/>
                <a:gd name="connsiteY11" fmla="*/ 697943 h 977794"/>
                <a:gd name="connsiteX12" fmla="*/ 123742 w 576217"/>
                <a:gd name="connsiteY12" fmla="*/ 613530 h 977794"/>
                <a:gd name="connsiteX13" fmla="*/ 144718 w 576217"/>
                <a:gd name="connsiteY13" fmla="*/ 575160 h 977794"/>
                <a:gd name="connsiteX14" fmla="*/ 150985 w 576217"/>
                <a:gd name="connsiteY14" fmla="*/ 559813 h 977794"/>
                <a:gd name="connsiteX15" fmla="*/ 160705 w 576217"/>
                <a:gd name="connsiteY15" fmla="*/ 545872 h 977794"/>
                <a:gd name="connsiteX16" fmla="*/ 149578 w 576217"/>
                <a:gd name="connsiteY16" fmla="*/ 514536 h 977794"/>
                <a:gd name="connsiteX17" fmla="*/ 133590 w 576217"/>
                <a:gd name="connsiteY17" fmla="*/ 520803 h 977794"/>
                <a:gd name="connsiteX18" fmla="*/ 111975 w 576217"/>
                <a:gd name="connsiteY18" fmla="*/ 502642 h 977794"/>
                <a:gd name="connsiteX19" fmla="*/ 101488 w 576217"/>
                <a:gd name="connsiteY19" fmla="*/ 498549 h 977794"/>
                <a:gd name="connsiteX20" fmla="*/ 85373 w 576217"/>
                <a:gd name="connsiteY20" fmla="*/ 446239 h 977794"/>
                <a:gd name="connsiteX21" fmla="*/ 62351 w 576217"/>
                <a:gd name="connsiteY21" fmla="*/ 446239 h 977794"/>
                <a:gd name="connsiteX22" fmla="*/ 37922 w 576217"/>
                <a:gd name="connsiteY22" fmla="*/ 414776 h 977794"/>
                <a:gd name="connsiteX23" fmla="*/ 18993 w 576217"/>
                <a:gd name="connsiteY23" fmla="*/ 404288 h 977794"/>
                <a:gd name="connsiteX24" fmla="*/ 18993 w 576217"/>
                <a:gd name="connsiteY24" fmla="*/ 374999 h 977794"/>
                <a:gd name="connsiteX25" fmla="*/ 320 w 576217"/>
                <a:gd name="connsiteY25" fmla="*/ 377813 h 977794"/>
                <a:gd name="connsiteX26" fmla="*/ 11447 w 576217"/>
                <a:gd name="connsiteY26" fmla="*/ 283040 h 977794"/>
                <a:gd name="connsiteX27" fmla="*/ 37922 w 576217"/>
                <a:gd name="connsiteY27" fmla="*/ 202080 h 977794"/>
                <a:gd name="connsiteX28" fmla="*/ 43550 w 576217"/>
                <a:gd name="connsiteY28" fmla="*/ 176500 h 977794"/>
                <a:gd name="connsiteX29" fmla="*/ 113254 w 576217"/>
                <a:gd name="connsiteY29" fmla="*/ 116516 h 977794"/>
                <a:gd name="connsiteX30" fmla="*/ 118243 w 576217"/>
                <a:gd name="connsiteY30" fmla="*/ 96691 h 977794"/>
                <a:gd name="connsiteX31" fmla="*/ 412410 w 576217"/>
                <a:gd name="connsiteY31" fmla="*/ 0 h 977794"/>
                <a:gd name="connsiteX32" fmla="*/ 453081 w 576217"/>
                <a:gd name="connsiteY32" fmla="*/ 1662 h 977794"/>
                <a:gd name="connsiteX33" fmla="*/ 454360 w 576217"/>
                <a:gd name="connsiteY33" fmla="*/ 3453 h 977794"/>
                <a:gd name="connsiteX34" fmla="*/ 485440 w 576217"/>
                <a:gd name="connsiteY34" fmla="*/ 22510 h 977794"/>
                <a:gd name="connsiteX35" fmla="*/ 503601 w 576217"/>
                <a:gd name="connsiteY35" fmla="*/ 44381 h 977794"/>
                <a:gd name="connsiteX36" fmla="*/ 486847 w 576217"/>
                <a:gd name="connsiteY36" fmla="*/ 53206 h 977794"/>
                <a:gd name="connsiteX37" fmla="*/ 465871 w 576217"/>
                <a:gd name="connsiteY37" fmla="*/ 54613 h 977794"/>
                <a:gd name="connsiteX38" fmla="*/ 441187 w 576217"/>
                <a:gd name="connsiteY38" fmla="*/ 85820 h 977794"/>
                <a:gd name="connsiteX39" fmla="*/ 410491 w 576217"/>
                <a:gd name="connsiteY39" fmla="*/ 56531 h 977794"/>
                <a:gd name="connsiteX40" fmla="*/ 413177 w 576217"/>
                <a:gd name="connsiteY40" fmla="*/ 27626 h 977794"/>
                <a:gd name="connsiteX41" fmla="*/ 381714 w 576217"/>
                <a:gd name="connsiteY41" fmla="*/ 20720 h 977794"/>
                <a:gd name="connsiteX42" fmla="*/ 330554 w 576217"/>
                <a:gd name="connsiteY42" fmla="*/ 31335 h 977794"/>
                <a:gd name="connsiteX43" fmla="*/ 385935 w 576217"/>
                <a:gd name="connsiteY43" fmla="*/ 42590 h 977794"/>
                <a:gd name="connsiteX44" fmla="*/ 340403 w 576217"/>
                <a:gd name="connsiteY44" fmla="*/ 73286 h 977794"/>
                <a:gd name="connsiteX45" fmla="*/ 313800 w 576217"/>
                <a:gd name="connsiteY45" fmla="*/ 57938 h 977794"/>
                <a:gd name="connsiteX46" fmla="*/ 288220 w 576217"/>
                <a:gd name="connsiteY46" fmla="*/ 65868 h 977794"/>
                <a:gd name="connsiteX47" fmla="*/ 264431 w 576217"/>
                <a:gd name="connsiteY47" fmla="*/ 60624 h 977794"/>
                <a:gd name="connsiteX48" fmla="*/ 247164 w 576217"/>
                <a:gd name="connsiteY48" fmla="*/ 74181 h 977794"/>
                <a:gd name="connsiteX49" fmla="*/ 228619 w 576217"/>
                <a:gd name="connsiteY49" fmla="*/ 84797 h 977794"/>
                <a:gd name="connsiteX50" fmla="*/ 248060 w 576217"/>
                <a:gd name="connsiteY50" fmla="*/ 101168 h 977794"/>
                <a:gd name="connsiteX51" fmla="*/ 247164 w 576217"/>
                <a:gd name="connsiteY51" fmla="*/ 124829 h 977794"/>
                <a:gd name="connsiteX52" fmla="*/ 283871 w 576217"/>
                <a:gd name="connsiteY52" fmla="*/ 99249 h 977794"/>
                <a:gd name="connsiteX53" fmla="*/ 309451 w 576217"/>
                <a:gd name="connsiteY53" fmla="*/ 69960 h 977794"/>
                <a:gd name="connsiteX54" fmla="*/ 332729 w 576217"/>
                <a:gd name="connsiteY54" fmla="*/ 96435 h 977794"/>
                <a:gd name="connsiteX55" fmla="*/ 362913 w 576217"/>
                <a:gd name="connsiteY55" fmla="*/ 94133 h 977794"/>
                <a:gd name="connsiteX56" fmla="*/ 391690 w 576217"/>
                <a:gd name="connsiteY56" fmla="*/ 141072 h 977794"/>
                <a:gd name="connsiteX57" fmla="*/ 395399 w 576217"/>
                <a:gd name="connsiteY57" fmla="*/ 165757 h 977794"/>
                <a:gd name="connsiteX58" fmla="*/ 361506 w 576217"/>
                <a:gd name="connsiteY58" fmla="*/ 156420 h 977794"/>
                <a:gd name="connsiteX59" fmla="*/ 376854 w 576217"/>
                <a:gd name="connsiteY59" fmla="*/ 137875 h 977794"/>
                <a:gd name="connsiteX60" fmla="*/ 357797 w 576217"/>
                <a:gd name="connsiteY60" fmla="*/ 135828 h 977794"/>
                <a:gd name="connsiteX61" fmla="*/ 342449 w 576217"/>
                <a:gd name="connsiteY61" fmla="*/ 148618 h 977794"/>
                <a:gd name="connsiteX62" fmla="*/ 314055 w 576217"/>
                <a:gd name="connsiteY62" fmla="*/ 136468 h 977794"/>
                <a:gd name="connsiteX63" fmla="*/ 323392 w 576217"/>
                <a:gd name="connsiteY63" fmla="*/ 163966 h 977794"/>
                <a:gd name="connsiteX64" fmla="*/ 346670 w 576217"/>
                <a:gd name="connsiteY64" fmla="*/ 175093 h 977794"/>
                <a:gd name="connsiteX65" fmla="*/ 319171 w 576217"/>
                <a:gd name="connsiteY65" fmla="*/ 189034 h 977794"/>
                <a:gd name="connsiteX66" fmla="*/ 284255 w 576217"/>
                <a:gd name="connsiteY66" fmla="*/ 181104 h 977794"/>
                <a:gd name="connsiteX67" fmla="*/ 277349 w 576217"/>
                <a:gd name="connsiteY67" fmla="*/ 204382 h 977794"/>
                <a:gd name="connsiteX68" fmla="*/ 238979 w 576217"/>
                <a:gd name="connsiteY68" fmla="*/ 217172 h 977794"/>
                <a:gd name="connsiteX69" fmla="*/ 211481 w 576217"/>
                <a:gd name="connsiteY69" fmla="*/ 257716 h 977794"/>
                <a:gd name="connsiteX70" fmla="*/ 180401 w 576217"/>
                <a:gd name="connsiteY70" fmla="*/ 269355 h 977794"/>
                <a:gd name="connsiteX71" fmla="*/ 162751 w 576217"/>
                <a:gd name="connsiteY71" fmla="*/ 326909 h 977794"/>
                <a:gd name="connsiteX72" fmla="*/ 159042 w 576217"/>
                <a:gd name="connsiteY72" fmla="*/ 345582 h 977794"/>
                <a:gd name="connsiteX73" fmla="*/ 148810 w 576217"/>
                <a:gd name="connsiteY73" fmla="*/ 328316 h 977794"/>
                <a:gd name="connsiteX74" fmla="*/ 152008 w 576217"/>
                <a:gd name="connsiteY74" fmla="*/ 308364 h 977794"/>
                <a:gd name="connsiteX75" fmla="*/ 118115 w 576217"/>
                <a:gd name="connsiteY75" fmla="*/ 283679 h 977794"/>
                <a:gd name="connsiteX76" fmla="*/ 85117 w 576217"/>
                <a:gd name="connsiteY76" fmla="*/ 299539 h 977794"/>
                <a:gd name="connsiteX77" fmla="*/ 53014 w 576217"/>
                <a:gd name="connsiteY77" fmla="*/ 312329 h 977794"/>
                <a:gd name="connsiteX78" fmla="*/ 46875 w 576217"/>
                <a:gd name="connsiteY78" fmla="*/ 384336 h 977794"/>
                <a:gd name="connsiteX79" fmla="*/ 72455 w 576217"/>
                <a:gd name="connsiteY79" fmla="*/ 390347 h 977794"/>
                <a:gd name="connsiteX80" fmla="*/ 87803 w 576217"/>
                <a:gd name="connsiteY80" fmla="*/ 374104 h 977794"/>
                <a:gd name="connsiteX81" fmla="*/ 101360 w 576217"/>
                <a:gd name="connsiteY81" fmla="*/ 393672 h 977794"/>
                <a:gd name="connsiteX82" fmla="*/ 86012 w 576217"/>
                <a:gd name="connsiteY82" fmla="*/ 423856 h 977794"/>
                <a:gd name="connsiteX83" fmla="*/ 111592 w 576217"/>
                <a:gd name="connsiteY83" fmla="*/ 425263 h 977794"/>
                <a:gd name="connsiteX84" fmla="*/ 120417 w 576217"/>
                <a:gd name="connsiteY84" fmla="*/ 450843 h 977794"/>
                <a:gd name="connsiteX85" fmla="*/ 130649 w 576217"/>
                <a:gd name="connsiteY85" fmla="*/ 491003 h 977794"/>
                <a:gd name="connsiteX86" fmla="*/ 153031 w 576217"/>
                <a:gd name="connsiteY86" fmla="*/ 483969 h 977794"/>
                <a:gd name="connsiteX87" fmla="*/ 171832 w 576217"/>
                <a:gd name="connsiteY87" fmla="*/ 496759 h 977794"/>
                <a:gd name="connsiteX88" fmla="*/ 188587 w 576217"/>
                <a:gd name="connsiteY88" fmla="*/ 485504 h 977794"/>
                <a:gd name="connsiteX89" fmla="*/ 199714 w 576217"/>
                <a:gd name="connsiteY89" fmla="*/ 470156 h 977794"/>
                <a:gd name="connsiteX90" fmla="*/ 218007 w 576217"/>
                <a:gd name="connsiteY90" fmla="*/ 458473 h 977794"/>
                <a:gd name="connsiteX91" fmla="*/ 219922 w 576217"/>
                <a:gd name="connsiteY91" fmla="*/ 459028 h 977794"/>
                <a:gd name="connsiteX92" fmla="*/ 223375 w 576217"/>
                <a:gd name="connsiteY92" fmla="*/ 476423 h 977794"/>
                <a:gd name="connsiteX93" fmla="*/ 252664 w 576217"/>
                <a:gd name="connsiteY93" fmla="*/ 488317 h 977794"/>
                <a:gd name="connsiteX94" fmla="*/ 297301 w 576217"/>
                <a:gd name="connsiteY94" fmla="*/ 496759 h 977794"/>
                <a:gd name="connsiteX95" fmla="*/ 334264 w 576217"/>
                <a:gd name="connsiteY95" fmla="*/ 534361 h 977794"/>
                <a:gd name="connsiteX96" fmla="*/ 404736 w 576217"/>
                <a:gd name="connsiteY96" fmla="*/ 549709 h 977794"/>
                <a:gd name="connsiteX97" fmla="*/ 435431 w 576217"/>
                <a:gd name="connsiteY97" fmla="*/ 611100 h 977794"/>
                <a:gd name="connsiteX98" fmla="*/ 512171 w 576217"/>
                <a:gd name="connsiteY98" fmla="*/ 637575 h 977794"/>
                <a:gd name="connsiteX99" fmla="*/ 547854 w 576217"/>
                <a:gd name="connsiteY99" fmla="*/ 631947 h 977794"/>
                <a:gd name="connsiteX100" fmla="*/ 575736 w 576217"/>
                <a:gd name="connsiteY100" fmla="*/ 659957 h 977794"/>
                <a:gd name="connsiteX101" fmla="*/ 521124 w 576217"/>
                <a:gd name="connsiteY101" fmla="*/ 732988 h 97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76217" h="977794">
                  <a:moveTo>
                    <a:pt x="521124" y="732988"/>
                  </a:moveTo>
                  <a:cubicBezTo>
                    <a:pt x="514857" y="749743"/>
                    <a:pt x="525344" y="750510"/>
                    <a:pt x="525984" y="757416"/>
                  </a:cubicBezTo>
                  <a:cubicBezTo>
                    <a:pt x="526623" y="764323"/>
                    <a:pt x="525984" y="777624"/>
                    <a:pt x="505776" y="797832"/>
                  </a:cubicBezTo>
                  <a:cubicBezTo>
                    <a:pt x="485568" y="818040"/>
                    <a:pt x="452058" y="813948"/>
                    <a:pt x="445152" y="822261"/>
                  </a:cubicBezTo>
                  <a:cubicBezTo>
                    <a:pt x="438245" y="830574"/>
                    <a:pt x="426223" y="866258"/>
                    <a:pt x="409596" y="878153"/>
                  </a:cubicBezTo>
                  <a:cubicBezTo>
                    <a:pt x="392969" y="890047"/>
                    <a:pt x="390027" y="883013"/>
                    <a:pt x="366238" y="887873"/>
                  </a:cubicBezTo>
                  <a:cubicBezTo>
                    <a:pt x="342449" y="892733"/>
                    <a:pt x="324415" y="923429"/>
                    <a:pt x="317509" y="938010"/>
                  </a:cubicBezTo>
                  <a:cubicBezTo>
                    <a:pt x="310602" y="952590"/>
                    <a:pt x="318916" y="977146"/>
                    <a:pt x="302161" y="977786"/>
                  </a:cubicBezTo>
                  <a:cubicBezTo>
                    <a:pt x="285406" y="978425"/>
                    <a:pt x="277732" y="942230"/>
                    <a:pt x="262384" y="922790"/>
                  </a:cubicBezTo>
                  <a:cubicBezTo>
                    <a:pt x="248922" y="905280"/>
                    <a:pt x="240121" y="884641"/>
                    <a:pt x="236805" y="862805"/>
                  </a:cubicBezTo>
                  <a:cubicBezTo>
                    <a:pt x="231817" y="839783"/>
                    <a:pt x="239490" y="791565"/>
                    <a:pt x="236805" y="773276"/>
                  </a:cubicBezTo>
                  <a:cubicBezTo>
                    <a:pt x="234119" y="754986"/>
                    <a:pt x="183727" y="720965"/>
                    <a:pt x="165565" y="697943"/>
                  </a:cubicBezTo>
                  <a:cubicBezTo>
                    <a:pt x="147403" y="674922"/>
                    <a:pt x="122335" y="628878"/>
                    <a:pt x="123742" y="613530"/>
                  </a:cubicBezTo>
                  <a:cubicBezTo>
                    <a:pt x="125856" y="598622"/>
                    <a:pt x="133309" y="584987"/>
                    <a:pt x="144718" y="575160"/>
                  </a:cubicBezTo>
                  <a:cubicBezTo>
                    <a:pt x="153031" y="568893"/>
                    <a:pt x="149578" y="565440"/>
                    <a:pt x="150985" y="559813"/>
                  </a:cubicBezTo>
                  <a:cubicBezTo>
                    <a:pt x="152391" y="554185"/>
                    <a:pt x="159298" y="552906"/>
                    <a:pt x="160705" y="545872"/>
                  </a:cubicBezTo>
                  <a:cubicBezTo>
                    <a:pt x="161380" y="534352"/>
                    <a:pt x="157367" y="523050"/>
                    <a:pt x="149578" y="514536"/>
                  </a:cubicBezTo>
                  <a:cubicBezTo>
                    <a:pt x="142543" y="511083"/>
                    <a:pt x="137683" y="522850"/>
                    <a:pt x="133590" y="520803"/>
                  </a:cubicBezTo>
                  <a:cubicBezTo>
                    <a:pt x="129498" y="518757"/>
                    <a:pt x="116836" y="504049"/>
                    <a:pt x="111975" y="502642"/>
                  </a:cubicBezTo>
                  <a:cubicBezTo>
                    <a:pt x="107115" y="501235"/>
                    <a:pt x="108394" y="511723"/>
                    <a:pt x="101488" y="498549"/>
                  </a:cubicBezTo>
                  <a:cubicBezTo>
                    <a:pt x="94581" y="485376"/>
                    <a:pt x="91000" y="451738"/>
                    <a:pt x="85373" y="446239"/>
                  </a:cubicBezTo>
                  <a:cubicBezTo>
                    <a:pt x="79745" y="440739"/>
                    <a:pt x="75652" y="455959"/>
                    <a:pt x="62351" y="446239"/>
                  </a:cubicBezTo>
                  <a:cubicBezTo>
                    <a:pt x="49049" y="436518"/>
                    <a:pt x="43550" y="417589"/>
                    <a:pt x="37922" y="414776"/>
                  </a:cubicBezTo>
                  <a:cubicBezTo>
                    <a:pt x="32295" y="411962"/>
                    <a:pt x="25132" y="415543"/>
                    <a:pt x="18993" y="404288"/>
                  </a:cubicBezTo>
                  <a:cubicBezTo>
                    <a:pt x="12854" y="393033"/>
                    <a:pt x="23981" y="372952"/>
                    <a:pt x="18993" y="374999"/>
                  </a:cubicBezTo>
                  <a:cubicBezTo>
                    <a:pt x="14005" y="377045"/>
                    <a:pt x="3134" y="393161"/>
                    <a:pt x="320" y="377813"/>
                  </a:cubicBezTo>
                  <a:cubicBezTo>
                    <a:pt x="-2494" y="362465"/>
                    <a:pt x="14261" y="310922"/>
                    <a:pt x="11447" y="283040"/>
                  </a:cubicBezTo>
                  <a:cubicBezTo>
                    <a:pt x="9227" y="253615"/>
                    <a:pt x="18746" y="224508"/>
                    <a:pt x="37922" y="202080"/>
                  </a:cubicBezTo>
                  <a:cubicBezTo>
                    <a:pt x="37922" y="202080"/>
                    <a:pt x="40736" y="186732"/>
                    <a:pt x="43550" y="176500"/>
                  </a:cubicBezTo>
                  <a:cubicBezTo>
                    <a:pt x="46363" y="166268"/>
                    <a:pt x="106348" y="127643"/>
                    <a:pt x="113254" y="116516"/>
                  </a:cubicBezTo>
                  <a:cubicBezTo>
                    <a:pt x="116177" y="110290"/>
                    <a:pt x="117870" y="103559"/>
                    <a:pt x="118243" y="96691"/>
                  </a:cubicBezTo>
                  <a:cubicBezTo>
                    <a:pt x="203450" y="33862"/>
                    <a:pt x="306542" y="-24"/>
                    <a:pt x="412410" y="0"/>
                  </a:cubicBezTo>
                  <a:cubicBezTo>
                    <a:pt x="426095" y="0"/>
                    <a:pt x="439652" y="0"/>
                    <a:pt x="453081" y="1662"/>
                  </a:cubicBezTo>
                  <a:lnTo>
                    <a:pt x="454360" y="3453"/>
                  </a:lnTo>
                  <a:cubicBezTo>
                    <a:pt x="462464" y="12909"/>
                    <a:pt x="473337" y="19576"/>
                    <a:pt x="485440" y="22510"/>
                  </a:cubicBezTo>
                  <a:cubicBezTo>
                    <a:pt x="503090" y="29033"/>
                    <a:pt x="507311" y="37474"/>
                    <a:pt x="503601" y="44381"/>
                  </a:cubicBezTo>
                  <a:cubicBezTo>
                    <a:pt x="500201" y="50323"/>
                    <a:pt x="493671" y="53763"/>
                    <a:pt x="486847" y="53206"/>
                  </a:cubicBezTo>
                  <a:cubicBezTo>
                    <a:pt x="479812" y="53206"/>
                    <a:pt x="473290" y="50008"/>
                    <a:pt x="465871" y="54613"/>
                  </a:cubicBezTo>
                  <a:cubicBezTo>
                    <a:pt x="458453" y="59217"/>
                    <a:pt x="451035" y="84413"/>
                    <a:pt x="441187" y="85820"/>
                  </a:cubicBezTo>
                  <a:cubicBezTo>
                    <a:pt x="431339" y="87227"/>
                    <a:pt x="414328" y="63438"/>
                    <a:pt x="410491" y="56531"/>
                  </a:cubicBezTo>
                  <a:cubicBezTo>
                    <a:pt x="406654" y="49624"/>
                    <a:pt x="418933" y="34660"/>
                    <a:pt x="413177" y="27626"/>
                  </a:cubicBezTo>
                  <a:cubicBezTo>
                    <a:pt x="407422" y="20592"/>
                    <a:pt x="397573" y="22126"/>
                    <a:pt x="381714" y="20720"/>
                  </a:cubicBezTo>
                  <a:cubicBezTo>
                    <a:pt x="365855" y="19312"/>
                    <a:pt x="329148" y="25324"/>
                    <a:pt x="330554" y="31335"/>
                  </a:cubicBezTo>
                  <a:cubicBezTo>
                    <a:pt x="331961" y="37346"/>
                    <a:pt x="384528" y="30440"/>
                    <a:pt x="385935" y="42590"/>
                  </a:cubicBezTo>
                  <a:cubicBezTo>
                    <a:pt x="387342" y="54741"/>
                    <a:pt x="347565" y="75077"/>
                    <a:pt x="340403" y="73286"/>
                  </a:cubicBezTo>
                  <a:cubicBezTo>
                    <a:pt x="333240" y="71495"/>
                    <a:pt x="324032" y="59345"/>
                    <a:pt x="313800" y="57938"/>
                  </a:cubicBezTo>
                  <a:cubicBezTo>
                    <a:pt x="303568" y="56531"/>
                    <a:pt x="295254" y="64844"/>
                    <a:pt x="288220" y="65868"/>
                  </a:cubicBezTo>
                  <a:cubicBezTo>
                    <a:pt x="281186" y="66891"/>
                    <a:pt x="274151" y="58833"/>
                    <a:pt x="264431" y="60624"/>
                  </a:cubicBezTo>
                  <a:cubicBezTo>
                    <a:pt x="254710" y="62414"/>
                    <a:pt x="251641" y="70856"/>
                    <a:pt x="247164" y="74181"/>
                  </a:cubicBezTo>
                  <a:cubicBezTo>
                    <a:pt x="242688" y="77507"/>
                    <a:pt x="230026" y="77379"/>
                    <a:pt x="228619" y="84797"/>
                  </a:cubicBezTo>
                  <a:cubicBezTo>
                    <a:pt x="227212" y="92215"/>
                    <a:pt x="243967" y="96435"/>
                    <a:pt x="248060" y="101168"/>
                  </a:cubicBezTo>
                  <a:cubicBezTo>
                    <a:pt x="252153" y="105900"/>
                    <a:pt x="242944" y="121631"/>
                    <a:pt x="247164" y="124829"/>
                  </a:cubicBezTo>
                  <a:cubicBezTo>
                    <a:pt x="251385" y="128026"/>
                    <a:pt x="277349" y="105260"/>
                    <a:pt x="283871" y="99249"/>
                  </a:cubicBezTo>
                  <a:cubicBezTo>
                    <a:pt x="290394" y="93238"/>
                    <a:pt x="296661" y="69449"/>
                    <a:pt x="309451" y="69960"/>
                  </a:cubicBezTo>
                  <a:cubicBezTo>
                    <a:pt x="322241" y="70472"/>
                    <a:pt x="327997" y="94133"/>
                    <a:pt x="332729" y="96435"/>
                  </a:cubicBezTo>
                  <a:cubicBezTo>
                    <a:pt x="337461" y="98737"/>
                    <a:pt x="347565" y="90808"/>
                    <a:pt x="362913" y="94133"/>
                  </a:cubicBezTo>
                  <a:cubicBezTo>
                    <a:pt x="378261" y="97459"/>
                    <a:pt x="388493" y="130840"/>
                    <a:pt x="391690" y="141072"/>
                  </a:cubicBezTo>
                  <a:cubicBezTo>
                    <a:pt x="394888" y="151304"/>
                    <a:pt x="401027" y="161536"/>
                    <a:pt x="395399" y="165757"/>
                  </a:cubicBezTo>
                  <a:cubicBezTo>
                    <a:pt x="383266" y="168037"/>
                    <a:pt x="370760" y="164592"/>
                    <a:pt x="361506" y="156420"/>
                  </a:cubicBezTo>
                  <a:cubicBezTo>
                    <a:pt x="358308" y="149897"/>
                    <a:pt x="378261" y="140177"/>
                    <a:pt x="376854" y="137875"/>
                  </a:cubicBezTo>
                  <a:cubicBezTo>
                    <a:pt x="371284" y="133940"/>
                    <a:pt x="364075" y="133165"/>
                    <a:pt x="357797" y="135828"/>
                  </a:cubicBezTo>
                  <a:cubicBezTo>
                    <a:pt x="351786" y="139537"/>
                    <a:pt x="348972" y="147083"/>
                    <a:pt x="342449" y="148618"/>
                  </a:cubicBezTo>
                  <a:cubicBezTo>
                    <a:pt x="335926" y="150153"/>
                    <a:pt x="318788" y="130968"/>
                    <a:pt x="314055" y="136468"/>
                  </a:cubicBezTo>
                  <a:cubicBezTo>
                    <a:pt x="309323" y="141967"/>
                    <a:pt x="318788" y="159745"/>
                    <a:pt x="323392" y="163966"/>
                  </a:cubicBezTo>
                  <a:cubicBezTo>
                    <a:pt x="327997" y="168187"/>
                    <a:pt x="345263" y="170489"/>
                    <a:pt x="346670" y="175093"/>
                  </a:cubicBezTo>
                  <a:cubicBezTo>
                    <a:pt x="348077" y="179698"/>
                    <a:pt x="335031" y="189929"/>
                    <a:pt x="319171" y="189034"/>
                  </a:cubicBezTo>
                  <a:cubicBezTo>
                    <a:pt x="303312" y="188139"/>
                    <a:pt x="290394" y="176244"/>
                    <a:pt x="284255" y="181104"/>
                  </a:cubicBezTo>
                  <a:cubicBezTo>
                    <a:pt x="278116" y="185965"/>
                    <a:pt x="281569" y="199778"/>
                    <a:pt x="277349" y="204382"/>
                  </a:cubicBezTo>
                  <a:cubicBezTo>
                    <a:pt x="273128" y="208987"/>
                    <a:pt x="250362" y="205789"/>
                    <a:pt x="238979" y="217172"/>
                  </a:cubicBezTo>
                  <a:cubicBezTo>
                    <a:pt x="227596" y="228555"/>
                    <a:pt x="222736" y="247484"/>
                    <a:pt x="211481" y="257716"/>
                  </a:cubicBezTo>
                  <a:cubicBezTo>
                    <a:pt x="200226" y="267948"/>
                    <a:pt x="195238" y="254902"/>
                    <a:pt x="180401" y="269355"/>
                  </a:cubicBezTo>
                  <a:cubicBezTo>
                    <a:pt x="165565" y="283807"/>
                    <a:pt x="163135" y="315782"/>
                    <a:pt x="162751" y="326909"/>
                  </a:cubicBezTo>
                  <a:cubicBezTo>
                    <a:pt x="162368" y="338036"/>
                    <a:pt x="162751" y="346989"/>
                    <a:pt x="159042" y="345582"/>
                  </a:cubicBezTo>
                  <a:cubicBezTo>
                    <a:pt x="153730" y="341190"/>
                    <a:pt x="150112" y="335085"/>
                    <a:pt x="148810" y="328316"/>
                  </a:cubicBezTo>
                  <a:cubicBezTo>
                    <a:pt x="147403" y="322305"/>
                    <a:pt x="152008" y="312073"/>
                    <a:pt x="152008" y="308364"/>
                  </a:cubicBezTo>
                  <a:cubicBezTo>
                    <a:pt x="143674" y="296690"/>
                    <a:pt x="131783" y="288029"/>
                    <a:pt x="118115" y="283679"/>
                  </a:cubicBezTo>
                  <a:cubicBezTo>
                    <a:pt x="105325" y="281889"/>
                    <a:pt x="94325" y="292121"/>
                    <a:pt x="85117" y="299539"/>
                  </a:cubicBezTo>
                  <a:cubicBezTo>
                    <a:pt x="75908" y="306957"/>
                    <a:pt x="59537" y="305550"/>
                    <a:pt x="53014" y="312329"/>
                  </a:cubicBezTo>
                  <a:cubicBezTo>
                    <a:pt x="46491" y="319107"/>
                    <a:pt x="42271" y="371801"/>
                    <a:pt x="46875" y="384336"/>
                  </a:cubicBezTo>
                  <a:cubicBezTo>
                    <a:pt x="51479" y="396870"/>
                    <a:pt x="57618" y="397126"/>
                    <a:pt x="72455" y="390347"/>
                  </a:cubicBezTo>
                  <a:cubicBezTo>
                    <a:pt x="87291" y="383568"/>
                    <a:pt x="78978" y="371290"/>
                    <a:pt x="87803" y="374104"/>
                  </a:cubicBezTo>
                  <a:cubicBezTo>
                    <a:pt x="95944" y="377182"/>
                    <a:pt x="101339" y="384968"/>
                    <a:pt x="101360" y="393672"/>
                  </a:cubicBezTo>
                  <a:cubicBezTo>
                    <a:pt x="101360" y="401090"/>
                    <a:pt x="83710" y="419252"/>
                    <a:pt x="86012" y="423856"/>
                  </a:cubicBezTo>
                  <a:cubicBezTo>
                    <a:pt x="88314" y="428460"/>
                    <a:pt x="103662" y="422961"/>
                    <a:pt x="111592" y="425263"/>
                  </a:cubicBezTo>
                  <a:cubicBezTo>
                    <a:pt x="119521" y="427565"/>
                    <a:pt x="122719" y="432170"/>
                    <a:pt x="120417" y="450843"/>
                  </a:cubicBezTo>
                  <a:cubicBezTo>
                    <a:pt x="118115" y="469516"/>
                    <a:pt x="119521" y="484736"/>
                    <a:pt x="130649" y="491003"/>
                  </a:cubicBezTo>
                  <a:cubicBezTo>
                    <a:pt x="141776" y="497270"/>
                    <a:pt x="148171" y="481922"/>
                    <a:pt x="153031" y="483969"/>
                  </a:cubicBezTo>
                  <a:cubicBezTo>
                    <a:pt x="157891" y="486015"/>
                    <a:pt x="164798" y="496759"/>
                    <a:pt x="171832" y="496759"/>
                  </a:cubicBezTo>
                  <a:cubicBezTo>
                    <a:pt x="178866" y="496759"/>
                    <a:pt x="175285" y="489724"/>
                    <a:pt x="188587" y="485504"/>
                  </a:cubicBezTo>
                  <a:cubicBezTo>
                    <a:pt x="201888" y="481283"/>
                    <a:pt x="196900" y="478597"/>
                    <a:pt x="199714" y="470156"/>
                  </a:cubicBezTo>
                  <a:cubicBezTo>
                    <a:pt x="201540" y="461878"/>
                    <a:pt x="209730" y="456648"/>
                    <a:pt x="218007" y="458473"/>
                  </a:cubicBezTo>
                  <a:cubicBezTo>
                    <a:pt x="218657" y="458617"/>
                    <a:pt x="219297" y="458802"/>
                    <a:pt x="219922" y="459028"/>
                  </a:cubicBezTo>
                  <a:cubicBezTo>
                    <a:pt x="229003" y="463249"/>
                    <a:pt x="222736" y="469516"/>
                    <a:pt x="223375" y="476423"/>
                  </a:cubicBezTo>
                  <a:cubicBezTo>
                    <a:pt x="224015" y="483329"/>
                    <a:pt x="240130" y="484097"/>
                    <a:pt x="252664" y="488317"/>
                  </a:cubicBezTo>
                  <a:cubicBezTo>
                    <a:pt x="265198" y="492538"/>
                    <a:pt x="272233" y="488317"/>
                    <a:pt x="297301" y="496759"/>
                  </a:cubicBezTo>
                  <a:cubicBezTo>
                    <a:pt x="322369" y="505200"/>
                    <a:pt x="323904" y="530140"/>
                    <a:pt x="334264" y="534361"/>
                  </a:cubicBezTo>
                  <a:cubicBezTo>
                    <a:pt x="344623" y="538582"/>
                    <a:pt x="379668" y="531547"/>
                    <a:pt x="404736" y="549709"/>
                  </a:cubicBezTo>
                  <a:cubicBezTo>
                    <a:pt x="429804" y="567870"/>
                    <a:pt x="422897" y="600868"/>
                    <a:pt x="435431" y="611100"/>
                  </a:cubicBezTo>
                  <a:cubicBezTo>
                    <a:pt x="447966" y="621332"/>
                    <a:pt x="494777" y="634122"/>
                    <a:pt x="512171" y="637575"/>
                  </a:cubicBezTo>
                  <a:cubicBezTo>
                    <a:pt x="529565" y="641029"/>
                    <a:pt x="533146" y="628494"/>
                    <a:pt x="547854" y="631947"/>
                  </a:cubicBezTo>
                  <a:cubicBezTo>
                    <a:pt x="562652" y="633412"/>
                    <a:pt x="574340" y="645153"/>
                    <a:pt x="575736" y="659957"/>
                  </a:cubicBezTo>
                  <a:cubicBezTo>
                    <a:pt x="581876" y="679654"/>
                    <a:pt x="527391" y="716233"/>
                    <a:pt x="521124" y="732988"/>
                  </a:cubicBezTo>
                  <a:close/>
                </a:path>
              </a:pathLst>
            </a:custGeom>
            <a:solidFill>
              <a:srgbClr val="37474F"/>
            </a:solidFill>
            <a:ln w="12783" cap="flat">
              <a:noFill/>
              <a:prstDash val="solid"/>
              <a:miter/>
            </a:ln>
          </p:spPr>
          <p:txBody>
            <a:bodyPr rtlCol="0" anchor="ctr"/>
            <a:lstStyle/>
            <a:p>
              <a:endParaRPr lang="en-US"/>
            </a:p>
          </p:txBody>
        </p:sp>
        <p:sp>
          <p:nvSpPr>
            <p:cNvPr id="1464" name="Freeform: Shape 1463">
              <a:extLst>
                <a:ext uri="{FF2B5EF4-FFF2-40B4-BE49-F238E27FC236}">
                  <a16:creationId xmlns:a16="http://schemas.microsoft.com/office/drawing/2014/main" id="{D508FA20-59B0-F364-E315-460F4378982A}"/>
                </a:ext>
              </a:extLst>
            </p:cNvPr>
            <p:cNvSpPr/>
            <p:nvPr/>
          </p:nvSpPr>
          <p:spPr>
            <a:xfrm>
              <a:off x="850047" y="8964106"/>
              <a:ext cx="64276" cy="56700"/>
            </a:xfrm>
            <a:custGeom>
              <a:avLst/>
              <a:gdLst>
                <a:gd name="connsiteX0" fmla="*/ 351 w 64276"/>
                <a:gd name="connsiteY0" fmla="*/ 13207 h 56700"/>
                <a:gd name="connsiteX1" fmla="*/ 25931 w 64276"/>
                <a:gd name="connsiteY1" fmla="*/ 25997 h 56700"/>
                <a:gd name="connsiteX2" fmla="*/ 52534 w 64276"/>
                <a:gd name="connsiteY2" fmla="*/ 56693 h 56700"/>
                <a:gd name="connsiteX3" fmla="*/ 60335 w 64276"/>
                <a:gd name="connsiteY3" fmla="*/ 42752 h 56700"/>
                <a:gd name="connsiteX4" fmla="*/ 62741 w 64276"/>
                <a:gd name="connsiteY4" fmla="*/ 30321 h 56700"/>
                <a:gd name="connsiteX5" fmla="*/ 60335 w 64276"/>
                <a:gd name="connsiteY5" fmla="*/ 27915 h 56700"/>
                <a:gd name="connsiteX6" fmla="*/ 32198 w 64276"/>
                <a:gd name="connsiteY6" fmla="*/ 6940 h 56700"/>
                <a:gd name="connsiteX7" fmla="*/ 10199 w 64276"/>
                <a:gd name="connsiteY7" fmla="*/ 33 h 56700"/>
                <a:gd name="connsiteX8" fmla="*/ 4 w 64276"/>
                <a:gd name="connsiteY8" fmla="*/ 10806 h 56700"/>
                <a:gd name="connsiteX9" fmla="*/ 351 w 64276"/>
                <a:gd name="connsiteY9" fmla="*/ 13207 h 5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276" h="56700">
                  <a:moveTo>
                    <a:pt x="351" y="13207"/>
                  </a:moveTo>
                  <a:cubicBezTo>
                    <a:pt x="351" y="17172"/>
                    <a:pt x="12373" y="18835"/>
                    <a:pt x="25931" y="25997"/>
                  </a:cubicBezTo>
                  <a:cubicBezTo>
                    <a:pt x="39488" y="33159"/>
                    <a:pt x="45115" y="57204"/>
                    <a:pt x="52534" y="56693"/>
                  </a:cubicBezTo>
                  <a:cubicBezTo>
                    <a:pt x="59952" y="56181"/>
                    <a:pt x="57650" y="45565"/>
                    <a:pt x="60335" y="42752"/>
                  </a:cubicBezTo>
                  <a:cubicBezTo>
                    <a:pt x="64432" y="39983"/>
                    <a:pt x="65509" y="34418"/>
                    <a:pt x="62741" y="30321"/>
                  </a:cubicBezTo>
                  <a:cubicBezTo>
                    <a:pt x="62100" y="29373"/>
                    <a:pt x="61284" y="28556"/>
                    <a:pt x="60335" y="27915"/>
                  </a:cubicBezTo>
                  <a:cubicBezTo>
                    <a:pt x="52917" y="21904"/>
                    <a:pt x="45755" y="8858"/>
                    <a:pt x="32198" y="6940"/>
                  </a:cubicBezTo>
                  <a:cubicBezTo>
                    <a:pt x="18640" y="5021"/>
                    <a:pt x="16210" y="-478"/>
                    <a:pt x="10199" y="33"/>
                  </a:cubicBezTo>
                  <a:cubicBezTo>
                    <a:pt x="4409" y="193"/>
                    <a:pt x="-155" y="5016"/>
                    <a:pt x="4" y="10806"/>
                  </a:cubicBezTo>
                  <a:cubicBezTo>
                    <a:pt x="26" y="11617"/>
                    <a:pt x="143" y="12423"/>
                    <a:pt x="351" y="13207"/>
                  </a:cubicBezTo>
                  <a:close/>
                </a:path>
              </a:pathLst>
            </a:custGeom>
            <a:solidFill>
              <a:srgbClr val="37474F"/>
            </a:solidFill>
            <a:ln w="12783" cap="flat">
              <a:noFill/>
              <a:prstDash val="solid"/>
              <a:miter/>
            </a:ln>
          </p:spPr>
          <p:txBody>
            <a:bodyPr rtlCol="0" anchor="ctr"/>
            <a:lstStyle/>
            <a:p>
              <a:endParaRPr lang="en-US"/>
            </a:p>
          </p:txBody>
        </p:sp>
        <p:sp>
          <p:nvSpPr>
            <p:cNvPr id="1465" name="Freeform: Shape 1464">
              <a:extLst>
                <a:ext uri="{FF2B5EF4-FFF2-40B4-BE49-F238E27FC236}">
                  <a16:creationId xmlns:a16="http://schemas.microsoft.com/office/drawing/2014/main" id="{8E4AF479-EBE9-9DB4-E2D5-260ABBE82876}"/>
                </a:ext>
              </a:extLst>
            </p:cNvPr>
            <p:cNvSpPr/>
            <p:nvPr/>
          </p:nvSpPr>
          <p:spPr>
            <a:xfrm>
              <a:off x="926470" y="9004964"/>
              <a:ext cx="40571" cy="25931"/>
            </a:xfrm>
            <a:custGeom>
              <a:avLst/>
              <a:gdLst>
                <a:gd name="connsiteX0" fmla="*/ 668 w 40571"/>
                <a:gd name="connsiteY0" fmla="*/ 11358 h 25931"/>
                <a:gd name="connsiteX1" fmla="*/ 15504 w 40571"/>
                <a:gd name="connsiteY1" fmla="*/ 24916 h 25931"/>
                <a:gd name="connsiteX2" fmla="*/ 39677 w 40571"/>
                <a:gd name="connsiteY2" fmla="*/ 18137 h 25931"/>
                <a:gd name="connsiteX3" fmla="*/ 30852 w 40571"/>
                <a:gd name="connsiteY3" fmla="*/ 11358 h 25931"/>
                <a:gd name="connsiteX4" fmla="*/ 20620 w 40571"/>
                <a:gd name="connsiteY4" fmla="*/ 231 h 25931"/>
                <a:gd name="connsiteX5" fmla="*/ 668 w 40571"/>
                <a:gd name="connsiteY5" fmla="*/ 11358 h 2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71" h="25931">
                  <a:moveTo>
                    <a:pt x="668" y="11358"/>
                  </a:moveTo>
                  <a:cubicBezTo>
                    <a:pt x="-1379" y="17114"/>
                    <a:pt x="668" y="21206"/>
                    <a:pt x="15504" y="24916"/>
                  </a:cubicBezTo>
                  <a:cubicBezTo>
                    <a:pt x="30340" y="28625"/>
                    <a:pt x="44281" y="21206"/>
                    <a:pt x="39677" y="18137"/>
                  </a:cubicBezTo>
                  <a:cubicBezTo>
                    <a:pt x="35072" y="15068"/>
                    <a:pt x="28038" y="16474"/>
                    <a:pt x="30852" y="11358"/>
                  </a:cubicBezTo>
                  <a:cubicBezTo>
                    <a:pt x="33665" y="6243"/>
                    <a:pt x="32642" y="-1431"/>
                    <a:pt x="20620" y="231"/>
                  </a:cubicBezTo>
                  <a:cubicBezTo>
                    <a:pt x="8597" y="1894"/>
                    <a:pt x="2458" y="6243"/>
                    <a:pt x="668" y="11358"/>
                  </a:cubicBezTo>
                  <a:close/>
                </a:path>
              </a:pathLst>
            </a:custGeom>
            <a:solidFill>
              <a:srgbClr val="37474F"/>
            </a:solidFill>
            <a:ln w="12783" cap="flat">
              <a:noFill/>
              <a:prstDash val="solid"/>
              <a:miter/>
            </a:ln>
          </p:spPr>
          <p:txBody>
            <a:bodyPr rtlCol="0" anchor="ctr"/>
            <a:lstStyle/>
            <a:p>
              <a:endParaRPr lang="en-US"/>
            </a:p>
          </p:txBody>
        </p:sp>
        <p:sp>
          <p:nvSpPr>
            <p:cNvPr id="1466" name="Freeform: Shape 1465">
              <a:extLst>
                <a:ext uri="{FF2B5EF4-FFF2-40B4-BE49-F238E27FC236}">
                  <a16:creationId xmlns:a16="http://schemas.microsoft.com/office/drawing/2014/main" id="{C3F5817B-50EB-B456-BDD7-81F79C6BF288}"/>
                </a:ext>
              </a:extLst>
            </p:cNvPr>
            <p:cNvSpPr/>
            <p:nvPr/>
          </p:nvSpPr>
          <p:spPr>
            <a:xfrm>
              <a:off x="973672" y="9017487"/>
              <a:ext cx="27057" cy="19432"/>
            </a:xfrm>
            <a:custGeom>
              <a:avLst/>
              <a:gdLst>
                <a:gd name="connsiteX0" fmla="*/ 5521 w 27057"/>
                <a:gd name="connsiteY0" fmla="*/ 498 h 19432"/>
                <a:gd name="connsiteX1" fmla="*/ 2707 w 27057"/>
                <a:gd name="connsiteY1" fmla="*/ 15590 h 19432"/>
                <a:gd name="connsiteX2" fmla="*/ 13834 w 27057"/>
                <a:gd name="connsiteY2" fmla="*/ 15590 h 19432"/>
                <a:gd name="connsiteX3" fmla="*/ 26624 w 27057"/>
                <a:gd name="connsiteY3" fmla="*/ 3951 h 19432"/>
                <a:gd name="connsiteX4" fmla="*/ 5521 w 27057"/>
                <a:gd name="connsiteY4" fmla="*/ 498 h 19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7" h="19432">
                  <a:moveTo>
                    <a:pt x="5521" y="498"/>
                  </a:moveTo>
                  <a:cubicBezTo>
                    <a:pt x="405" y="498"/>
                    <a:pt x="-2409" y="10091"/>
                    <a:pt x="2707" y="15590"/>
                  </a:cubicBezTo>
                  <a:cubicBezTo>
                    <a:pt x="7823" y="21090"/>
                    <a:pt x="7823" y="20322"/>
                    <a:pt x="13834" y="15590"/>
                  </a:cubicBezTo>
                  <a:cubicBezTo>
                    <a:pt x="19845" y="10858"/>
                    <a:pt x="29182" y="8683"/>
                    <a:pt x="26624" y="3951"/>
                  </a:cubicBezTo>
                  <a:cubicBezTo>
                    <a:pt x="24066" y="-781"/>
                    <a:pt x="11148" y="-269"/>
                    <a:pt x="5521" y="498"/>
                  </a:cubicBezTo>
                  <a:close/>
                </a:path>
              </a:pathLst>
            </a:custGeom>
            <a:solidFill>
              <a:srgbClr val="37474F"/>
            </a:solidFill>
            <a:ln w="12783" cap="flat">
              <a:noFill/>
              <a:prstDash val="solid"/>
              <a:miter/>
            </a:ln>
          </p:spPr>
          <p:txBody>
            <a:bodyPr rtlCol="0" anchor="ctr"/>
            <a:lstStyle/>
            <a:p>
              <a:endParaRPr lang="en-US"/>
            </a:p>
          </p:txBody>
        </p:sp>
        <p:sp>
          <p:nvSpPr>
            <p:cNvPr id="1467" name="Freeform: Shape 1466">
              <a:extLst>
                <a:ext uri="{FF2B5EF4-FFF2-40B4-BE49-F238E27FC236}">
                  <a16:creationId xmlns:a16="http://schemas.microsoft.com/office/drawing/2014/main" id="{2F59213E-1EFD-BCFB-1030-9B04CA4AD3E8}"/>
                </a:ext>
              </a:extLst>
            </p:cNvPr>
            <p:cNvSpPr/>
            <p:nvPr/>
          </p:nvSpPr>
          <p:spPr>
            <a:xfrm>
              <a:off x="1019388" y="9034702"/>
              <a:ext cx="22134" cy="50040"/>
            </a:xfrm>
            <a:custGeom>
              <a:avLst/>
              <a:gdLst>
                <a:gd name="connsiteX0" fmla="*/ 220 w 22134"/>
                <a:gd name="connsiteY0" fmla="*/ 2851 h 50040"/>
                <a:gd name="connsiteX1" fmla="*/ 19277 w 22134"/>
                <a:gd name="connsiteY1" fmla="*/ 10142 h 50040"/>
                <a:gd name="connsiteX2" fmla="*/ 19277 w 22134"/>
                <a:gd name="connsiteY2" fmla="*/ 35721 h 50040"/>
                <a:gd name="connsiteX3" fmla="*/ 8150 w 22134"/>
                <a:gd name="connsiteY3" fmla="*/ 49151 h 50040"/>
                <a:gd name="connsiteX4" fmla="*/ 8150 w 22134"/>
                <a:gd name="connsiteY4" fmla="*/ 27792 h 50040"/>
                <a:gd name="connsiteX5" fmla="*/ 220 w 22134"/>
                <a:gd name="connsiteY5" fmla="*/ 2851 h 5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34" h="50040">
                  <a:moveTo>
                    <a:pt x="220" y="2851"/>
                  </a:moveTo>
                  <a:cubicBezTo>
                    <a:pt x="2522" y="-4055"/>
                    <a:pt x="14161" y="2851"/>
                    <a:pt x="19277" y="10142"/>
                  </a:cubicBezTo>
                  <a:cubicBezTo>
                    <a:pt x="23086" y="18243"/>
                    <a:pt x="23086" y="27620"/>
                    <a:pt x="19277" y="35721"/>
                  </a:cubicBezTo>
                  <a:cubicBezTo>
                    <a:pt x="16463" y="43651"/>
                    <a:pt x="14673" y="52988"/>
                    <a:pt x="8150" y="49151"/>
                  </a:cubicBezTo>
                  <a:cubicBezTo>
                    <a:pt x="1627" y="45314"/>
                    <a:pt x="8150" y="34314"/>
                    <a:pt x="8150" y="27792"/>
                  </a:cubicBezTo>
                  <a:cubicBezTo>
                    <a:pt x="8150" y="21269"/>
                    <a:pt x="-1570" y="7967"/>
                    <a:pt x="220" y="2851"/>
                  </a:cubicBezTo>
                  <a:close/>
                </a:path>
              </a:pathLst>
            </a:custGeom>
            <a:solidFill>
              <a:srgbClr val="37474F"/>
            </a:solidFill>
            <a:ln w="12783" cap="flat">
              <a:noFill/>
              <a:prstDash val="solid"/>
              <a:miter/>
            </a:ln>
          </p:spPr>
          <p:txBody>
            <a:bodyPr rtlCol="0" anchor="ctr"/>
            <a:lstStyle/>
            <a:p>
              <a:endParaRPr lang="en-US"/>
            </a:p>
          </p:txBody>
        </p:sp>
        <p:sp>
          <p:nvSpPr>
            <p:cNvPr id="1468" name="Freeform: Shape 1467">
              <a:extLst>
                <a:ext uri="{FF2B5EF4-FFF2-40B4-BE49-F238E27FC236}">
                  <a16:creationId xmlns:a16="http://schemas.microsoft.com/office/drawing/2014/main" id="{5E15BF4B-7E47-FF49-93E7-9E224C47FB27}"/>
                </a:ext>
              </a:extLst>
            </p:cNvPr>
            <p:cNvSpPr/>
            <p:nvPr/>
          </p:nvSpPr>
          <p:spPr>
            <a:xfrm>
              <a:off x="1219688" y="8645041"/>
              <a:ext cx="32111" cy="19289"/>
            </a:xfrm>
            <a:custGeom>
              <a:avLst/>
              <a:gdLst>
                <a:gd name="connsiteX0" fmla="*/ 338 w 32111"/>
                <a:gd name="connsiteY0" fmla="*/ 3956 h 19289"/>
                <a:gd name="connsiteX1" fmla="*/ 15686 w 32111"/>
                <a:gd name="connsiteY1" fmla="*/ 15595 h 19289"/>
                <a:gd name="connsiteX2" fmla="*/ 31034 w 32111"/>
                <a:gd name="connsiteY2" fmla="*/ 15595 h 19289"/>
                <a:gd name="connsiteX3" fmla="*/ 26541 w 32111"/>
                <a:gd name="connsiteY3" fmla="*/ 2030 h 19289"/>
                <a:gd name="connsiteX4" fmla="*/ 24511 w 32111"/>
                <a:gd name="connsiteY4" fmla="*/ 1270 h 19289"/>
                <a:gd name="connsiteX5" fmla="*/ 338 w 32111"/>
                <a:gd name="connsiteY5" fmla="*/ 3956 h 1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11" h="19289">
                  <a:moveTo>
                    <a:pt x="338" y="3956"/>
                  </a:moveTo>
                  <a:cubicBezTo>
                    <a:pt x="-2092" y="9839"/>
                    <a:pt x="9163" y="11885"/>
                    <a:pt x="15686" y="15595"/>
                  </a:cubicBezTo>
                  <a:cubicBezTo>
                    <a:pt x="22209" y="19304"/>
                    <a:pt x="27324" y="21606"/>
                    <a:pt x="31034" y="15595"/>
                  </a:cubicBezTo>
                  <a:cubicBezTo>
                    <a:pt x="33539" y="10608"/>
                    <a:pt x="31528" y="4535"/>
                    <a:pt x="26541" y="2030"/>
                  </a:cubicBezTo>
                  <a:cubicBezTo>
                    <a:pt x="25894" y="1704"/>
                    <a:pt x="25213" y="1450"/>
                    <a:pt x="24511" y="1270"/>
                  </a:cubicBezTo>
                  <a:cubicBezTo>
                    <a:pt x="19395" y="-137"/>
                    <a:pt x="2640" y="-1544"/>
                    <a:pt x="338" y="3956"/>
                  </a:cubicBezTo>
                  <a:close/>
                </a:path>
              </a:pathLst>
            </a:custGeom>
            <a:solidFill>
              <a:srgbClr val="37474F"/>
            </a:solidFill>
            <a:ln w="12783" cap="flat">
              <a:noFill/>
              <a:prstDash val="solid"/>
              <a:miter/>
            </a:ln>
          </p:spPr>
          <p:txBody>
            <a:bodyPr rtlCol="0" anchor="ctr"/>
            <a:lstStyle/>
            <a:p>
              <a:endParaRPr lang="en-US"/>
            </a:p>
          </p:txBody>
        </p:sp>
        <p:sp>
          <p:nvSpPr>
            <p:cNvPr id="1469" name="Freeform: Shape 1468">
              <a:extLst>
                <a:ext uri="{FF2B5EF4-FFF2-40B4-BE49-F238E27FC236}">
                  <a16:creationId xmlns:a16="http://schemas.microsoft.com/office/drawing/2014/main" id="{C2D4DB0F-0A31-A9BC-EEE6-1214CB8205B7}"/>
                </a:ext>
              </a:extLst>
            </p:cNvPr>
            <p:cNvSpPr/>
            <p:nvPr/>
          </p:nvSpPr>
          <p:spPr>
            <a:xfrm>
              <a:off x="1306971" y="8691003"/>
              <a:ext cx="66948" cy="49468"/>
            </a:xfrm>
            <a:custGeom>
              <a:avLst/>
              <a:gdLst>
                <a:gd name="connsiteX0" fmla="*/ 922 w 66948"/>
                <a:gd name="connsiteY0" fmla="*/ 12479 h 49468"/>
                <a:gd name="connsiteX1" fmla="*/ 17676 w 66948"/>
                <a:gd name="connsiteY1" fmla="*/ 22711 h 49468"/>
                <a:gd name="connsiteX2" fmla="*/ 27397 w 66948"/>
                <a:gd name="connsiteY2" fmla="*/ 43559 h 49468"/>
                <a:gd name="connsiteX3" fmla="*/ 39035 w 66948"/>
                <a:gd name="connsiteY3" fmla="*/ 38955 h 49468"/>
                <a:gd name="connsiteX4" fmla="*/ 30722 w 66948"/>
                <a:gd name="connsiteY4" fmla="*/ 20281 h 49468"/>
                <a:gd name="connsiteX5" fmla="*/ 46965 w 66948"/>
                <a:gd name="connsiteY5" fmla="*/ 30513 h 49468"/>
                <a:gd name="connsiteX6" fmla="*/ 50674 w 66948"/>
                <a:gd name="connsiteY6" fmla="*/ 49186 h 49468"/>
                <a:gd name="connsiteX7" fmla="*/ 58604 w 66948"/>
                <a:gd name="connsiteY7" fmla="*/ 40745 h 49468"/>
                <a:gd name="connsiteX8" fmla="*/ 66917 w 66948"/>
                <a:gd name="connsiteY8" fmla="*/ 34350 h 49468"/>
                <a:gd name="connsiteX9" fmla="*/ 52977 w 66948"/>
                <a:gd name="connsiteY9" fmla="*/ 12479 h 49468"/>
                <a:gd name="connsiteX10" fmla="*/ 32129 w 66948"/>
                <a:gd name="connsiteY10" fmla="*/ 1224 h 49468"/>
                <a:gd name="connsiteX11" fmla="*/ 6549 w 66948"/>
                <a:gd name="connsiteY11" fmla="*/ 5061 h 49468"/>
                <a:gd name="connsiteX12" fmla="*/ 922 w 66948"/>
                <a:gd name="connsiteY12" fmla="*/ 12479 h 4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948" h="49468">
                  <a:moveTo>
                    <a:pt x="922" y="12479"/>
                  </a:moveTo>
                  <a:cubicBezTo>
                    <a:pt x="5270" y="16956"/>
                    <a:pt x="12560" y="16189"/>
                    <a:pt x="17676" y="22711"/>
                  </a:cubicBezTo>
                  <a:cubicBezTo>
                    <a:pt x="22792" y="29234"/>
                    <a:pt x="20874" y="40361"/>
                    <a:pt x="27397" y="43559"/>
                  </a:cubicBezTo>
                  <a:cubicBezTo>
                    <a:pt x="33920" y="46756"/>
                    <a:pt x="38652" y="43559"/>
                    <a:pt x="39035" y="38955"/>
                  </a:cubicBezTo>
                  <a:cubicBezTo>
                    <a:pt x="39419" y="34350"/>
                    <a:pt x="29827" y="22711"/>
                    <a:pt x="30722" y="20281"/>
                  </a:cubicBezTo>
                  <a:cubicBezTo>
                    <a:pt x="31617" y="17851"/>
                    <a:pt x="43512" y="23607"/>
                    <a:pt x="46965" y="30513"/>
                  </a:cubicBezTo>
                  <a:cubicBezTo>
                    <a:pt x="50418" y="37420"/>
                    <a:pt x="44151" y="47268"/>
                    <a:pt x="50674" y="49186"/>
                  </a:cubicBezTo>
                  <a:cubicBezTo>
                    <a:pt x="57197" y="51105"/>
                    <a:pt x="55790" y="42663"/>
                    <a:pt x="58604" y="40745"/>
                  </a:cubicBezTo>
                  <a:cubicBezTo>
                    <a:pt x="61418" y="38827"/>
                    <a:pt x="67429" y="39850"/>
                    <a:pt x="66917" y="34350"/>
                  </a:cubicBezTo>
                  <a:cubicBezTo>
                    <a:pt x="64799" y="25726"/>
                    <a:pt x="59900" y="18040"/>
                    <a:pt x="52977" y="12479"/>
                  </a:cubicBezTo>
                  <a:cubicBezTo>
                    <a:pt x="46974" y="7190"/>
                    <a:pt x="39844" y="3341"/>
                    <a:pt x="32129" y="1224"/>
                  </a:cubicBezTo>
                  <a:cubicBezTo>
                    <a:pt x="23451" y="-1292"/>
                    <a:pt x="14107" y="110"/>
                    <a:pt x="6549" y="5061"/>
                  </a:cubicBezTo>
                  <a:cubicBezTo>
                    <a:pt x="1817" y="9154"/>
                    <a:pt x="-1764" y="9666"/>
                    <a:pt x="922" y="12479"/>
                  </a:cubicBezTo>
                  <a:close/>
                </a:path>
              </a:pathLst>
            </a:custGeom>
            <a:solidFill>
              <a:srgbClr val="37474F"/>
            </a:solidFill>
            <a:ln w="12783" cap="flat">
              <a:noFill/>
              <a:prstDash val="solid"/>
              <a:miter/>
            </a:ln>
          </p:spPr>
          <p:txBody>
            <a:bodyPr rtlCol="0" anchor="ctr"/>
            <a:lstStyle/>
            <a:p>
              <a:endParaRPr lang="en-US"/>
            </a:p>
          </p:txBody>
        </p:sp>
        <p:sp>
          <p:nvSpPr>
            <p:cNvPr id="1470" name="Freeform: Shape 1469">
              <a:extLst>
                <a:ext uri="{FF2B5EF4-FFF2-40B4-BE49-F238E27FC236}">
                  <a16:creationId xmlns:a16="http://schemas.microsoft.com/office/drawing/2014/main" id="{00ED13B8-B80D-F70F-8ADE-D4923650981E}"/>
                </a:ext>
              </a:extLst>
            </p:cNvPr>
            <p:cNvSpPr/>
            <p:nvPr/>
          </p:nvSpPr>
          <p:spPr>
            <a:xfrm>
              <a:off x="1373430" y="8673681"/>
              <a:ext cx="135774" cy="161593"/>
            </a:xfrm>
            <a:custGeom>
              <a:avLst/>
              <a:gdLst>
                <a:gd name="connsiteX0" fmla="*/ 135775 w 135774"/>
                <a:gd name="connsiteY0" fmla="*/ 117411 h 161593"/>
                <a:gd name="connsiteX1" fmla="*/ 133089 w 135774"/>
                <a:gd name="connsiteY1" fmla="*/ 122272 h 161593"/>
                <a:gd name="connsiteX2" fmla="*/ 98300 w 135774"/>
                <a:gd name="connsiteY2" fmla="*/ 100401 h 161593"/>
                <a:gd name="connsiteX3" fmla="*/ 75918 w 135774"/>
                <a:gd name="connsiteY3" fmla="*/ 82367 h 161593"/>
                <a:gd name="connsiteX4" fmla="*/ 69907 w 135774"/>
                <a:gd name="connsiteY4" fmla="*/ 97203 h 161593"/>
                <a:gd name="connsiteX5" fmla="*/ 57117 w 135774"/>
                <a:gd name="connsiteY5" fmla="*/ 113447 h 161593"/>
                <a:gd name="connsiteX6" fmla="*/ 66453 w 135774"/>
                <a:gd name="connsiteY6" fmla="*/ 153479 h 161593"/>
                <a:gd name="connsiteX7" fmla="*/ 50594 w 135774"/>
                <a:gd name="connsiteY7" fmla="*/ 157571 h 161593"/>
                <a:gd name="connsiteX8" fmla="*/ 34862 w 135774"/>
                <a:gd name="connsiteY8" fmla="*/ 160897 h 161593"/>
                <a:gd name="connsiteX9" fmla="*/ 18108 w 135774"/>
                <a:gd name="connsiteY9" fmla="*/ 131608 h 161593"/>
                <a:gd name="connsiteX10" fmla="*/ 969 w 135774"/>
                <a:gd name="connsiteY10" fmla="*/ 107819 h 161593"/>
                <a:gd name="connsiteX11" fmla="*/ 6469 w 135774"/>
                <a:gd name="connsiteY11" fmla="*/ 91192 h 161593"/>
                <a:gd name="connsiteX12" fmla="*/ 23607 w 135774"/>
                <a:gd name="connsiteY12" fmla="*/ 103214 h 161593"/>
                <a:gd name="connsiteX13" fmla="*/ 34862 w 135774"/>
                <a:gd name="connsiteY13" fmla="*/ 90425 h 161593"/>
                <a:gd name="connsiteX14" fmla="*/ 12480 w 135774"/>
                <a:gd name="connsiteY14" fmla="*/ 67019 h 161593"/>
                <a:gd name="connsiteX15" fmla="*/ 8387 w 135774"/>
                <a:gd name="connsiteY15" fmla="*/ 36068 h 161593"/>
                <a:gd name="connsiteX16" fmla="*/ 19515 w 135774"/>
                <a:gd name="connsiteY16" fmla="*/ 23278 h 161593"/>
                <a:gd name="connsiteX17" fmla="*/ 3016 w 135774"/>
                <a:gd name="connsiteY17" fmla="*/ 0 h 161593"/>
                <a:gd name="connsiteX18" fmla="*/ 135775 w 135774"/>
                <a:gd name="connsiteY18" fmla="*/ 117411 h 16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5774" h="161593">
                  <a:moveTo>
                    <a:pt x="135775" y="117411"/>
                  </a:moveTo>
                  <a:cubicBezTo>
                    <a:pt x="135506" y="119306"/>
                    <a:pt x="134550" y="121036"/>
                    <a:pt x="133089" y="122272"/>
                  </a:cubicBezTo>
                  <a:cubicBezTo>
                    <a:pt x="123368" y="129306"/>
                    <a:pt x="111730" y="105133"/>
                    <a:pt x="98300" y="100401"/>
                  </a:cubicBezTo>
                  <a:cubicBezTo>
                    <a:pt x="84871" y="95668"/>
                    <a:pt x="78732" y="78530"/>
                    <a:pt x="75918" y="82367"/>
                  </a:cubicBezTo>
                  <a:cubicBezTo>
                    <a:pt x="73104" y="86204"/>
                    <a:pt x="74127" y="91192"/>
                    <a:pt x="69907" y="97203"/>
                  </a:cubicBezTo>
                  <a:cubicBezTo>
                    <a:pt x="65686" y="103214"/>
                    <a:pt x="59675" y="101808"/>
                    <a:pt x="57117" y="113447"/>
                  </a:cubicBezTo>
                  <a:cubicBezTo>
                    <a:pt x="54559" y="125085"/>
                    <a:pt x="69907" y="146444"/>
                    <a:pt x="66453" y="153479"/>
                  </a:cubicBezTo>
                  <a:cubicBezTo>
                    <a:pt x="63000" y="160513"/>
                    <a:pt x="58140" y="158083"/>
                    <a:pt x="50594" y="157571"/>
                  </a:cubicBezTo>
                  <a:cubicBezTo>
                    <a:pt x="43048" y="157060"/>
                    <a:pt x="44583" y="163711"/>
                    <a:pt x="34862" y="160897"/>
                  </a:cubicBezTo>
                  <a:cubicBezTo>
                    <a:pt x="25142" y="158083"/>
                    <a:pt x="33456" y="145933"/>
                    <a:pt x="18108" y="131608"/>
                  </a:cubicBezTo>
                  <a:cubicBezTo>
                    <a:pt x="2760" y="117283"/>
                    <a:pt x="-2356" y="114342"/>
                    <a:pt x="969" y="107819"/>
                  </a:cubicBezTo>
                  <a:cubicBezTo>
                    <a:pt x="4295" y="101296"/>
                    <a:pt x="-566" y="92087"/>
                    <a:pt x="6469" y="91192"/>
                  </a:cubicBezTo>
                  <a:cubicBezTo>
                    <a:pt x="13503" y="90296"/>
                    <a:pt x="19259" y="100401"/>
                    <a:pt x="23607" y="103214"/>
                  </a:cubicBezTo>
                  <a:cubicBezTo>
                    <a:pt x="27956" y="106028"/>
                    <a:pt x="34351" y="97587"/>
                    <a:pt x="34862" y="90425"/>
                  </a:cubicBezTo>
                  <a:cubicBezTo>
                    <a:pt x="35374" y="83262"/>
                    <a:pt x="18491" y="72774"/>
                    <a:pt x="12480" y="67019"/>
                  </a:cubicBezTo>
                  <a:cubicBezTo>
                    <a:pt x="7106" y="57639"/>
                    <a:pt x="5637" y="46522"/>
                    <a:pt x="8387" y="36068"/>
                  </a:cubicBezTo>
                  <a:cubicBezTo>
                    <a:pt x="10690" y="31847"/>
                    <a:pt x="17596" y="33254"/>
                    <a:pt x="19515" y="23278"/>
                  </a:cubicBezTo>
                  <a:cubicBezTo>
                    <a:pt x="20538" y="17266"/>
                    <a:pt x="11073" y="7290"/>
                    <a:pt x="3016" y="0"/>
                  </a:cubicBezTo>
                  <a:cubicBezTo>
                    <a:pt x="53922" y="30899"/>
                    <a:pt x="98885" y="70663"/>
                    <a:pt x="135775" y="117411"/>
                  </a:cubicBezTo>
                  <a:close/>
                </a:path>
              </a:pathLst>
            </a:custGeom>
            <a:solidFill>
              <a:srgbClr val="37474F"/>
            </a:solidFill>
            <a:ln w="12783" cap="flat">
              <a:noFill/>
              <a:prstDash val="solid"/>
              <a:miter/>
            </a:ln>
          </p:spPr>
          <p:txBody>
            <a:bodyPr rtlCol="0" anchor="ctr"/>
            <a:lstStyle/>
            <a:p>
              <a:endParaRPr lang="en-US"/>
            </a:p>
          </p:txBody>
        </p:sp>
        <p:sp>
          <p:nvSpPr>
            <p:cNvPr id="1471" name="Freeform: Shape 1470">
              <a:extLst>
                <a:ext uri="{FF2B5EF4-FFF2-40B4-BE49-F238E27FC236}">
                  <a16:creationId xmlns:a16="http://schemas.microsoft.com/office/drawing/2014/main" id="{6305AD46-3FBC-C221-B922-A2B1F194019A}"/>
                </a:ext>
              </a:extLst>
            </p:cNvPr>
            <p:cNvSpPr/>
            <p:nvPr/>
          </p:nvSpPr>
          <p:spPr>
            <a:xfrm>
              <a:off x="1403529" y="8827990"/>
              <a:ext cx="212086" cy="562948"/>
            </a:xfrm>
            <a:custGeom>
              <a:avLst/>
              <a:gdLst>
                <a:gd name="connsiteX0" fmla="*/ 174997 w 212086"/>
                <a:gd name="connsiteY0" fmla="*/ 379925 h 562948"/>
                <a:gd name="connsiteX1" fmla="*/ 176404 w 212086"/>
                <a:gd name="connsiteY1" fmla="*/ 336695 h 562948"/>
                <a:gd name="connsiteX2" fmla="*/ 162847 w 212086"/>
                <a:gd name="connsiteY2" fmla="*/ 273897 h 562948"/>
                <a:gd name="connsiteX3" fmla="*/ 135477 w 212086"/>
                <a:gd name="connsiteY3" fmla="*/ 275815 h 562948"/>
                <a:gd name="connsiteX4" fmla="*/ 126140 w 212086"/>
                <a:gd name="connsiteY4" fmla="*/ 288605 h 562948"/>
                <a:gd name="connsiteX5" fmla="*/ 107083 w 212086"/>
                <a:gd name="connsiteY5" fmla="*/ 287582 h 562948"/>
                <a:gd name="connsiteX6" fmla="*/ 82399 w 212086"/>
                <a:gd name="connsiteY6" fmla="*/ 302930 h 562948"/>
                <a:gd name="connsiteX7" fmla="*/ 51319 w 212086"/>
                <a:gd name="connsiteY7" fmla="*/ 270700 h 562948"/>
                <a:gd name="connsiteX8" fmla="*/ 14996 w 212086"/>
                <a:gd name="connsiteY8" fmla="*/ 232330 h 562948"/>
                <a:gd name="connsiteX9" fmla="*/ 18321 w 212086"/>
                <a:gd name="connsiteY9" fmla="*/ 171962 h 562948"/>
                <a:gd name="connsiteX10" fmla="*/ 671 w 212086"/>
                <a:gd name="connsiteY10" fmla="*/ 146382 h 562948"/>
                <a:gd name="connsiteX11" fmla="*/ 5787 w 212086"/>
                <a:gd name="connsiteY11" fmla="*/ 130523 h 562948"/>
                <a:gd name="connsiteX12" fmla="*/ 8473 w 212086"/>
                <a:gd name="connsiteY12" fmla="*/ 97013 h 562948"/>
                <a:gd name="connsiteX13" fmla="*/ 23821 w 212086"/>
                <a:gd name="connsiteY13" fmla="*/ 62608 h 562948"/>
                <a:gd name="connsiteX14" fmla="*/ 11798 w 212086"/>
                <a:gd name="connsiteY14" fmla="*/ 32425 h 562948"/>
                <a:gd name="connsiteX15" fmla="*/ 38274 w 212086"/>
                <a:gd name="connsiteY15" fmla="*/ 10554 h 562948"/>
                <a:gd name="connsiteX16" fmla="*/ 74085 w 212086"/>
                <a:gd name="connsiteY16" fmla="*/ 3135 h 562948"/>
                <a:gd name="connsiteX17" fmla="*/ 103886 w 212086"/>
                <a:gd name="connsiteY17" fmla="*/ 11449 h 562948"/>
                <a:gd name="connsiteX18" fmla="*/ 125756 w 212086"/>
                <a:gd name="connsiteY18" fmla="*/ 32424 h 562948"/>
                <a:gd name="connsiteX19" fmla="*/ 130872 w 212086"/>
                <a:gd name="connsiteY19" fmla="*/ 16693 h 562948"/>
                <a:gd name="connsiteX20" fmla="*/ 136628 w 212086"/>
                <a:gd name="connsiteY20" fmla="*/ 6589 h 562948"/>
                <a:gd name="connsiteX21" fmla="*/ 116931 w 212086"/>
                <a:gd name="connsiteY21" fmla="*/ 562948 h 562948"/>
                <a:gd name="connsiteX22" fmla="*/ 174997 w 212086"/>
                <a:gd name="connsiteY22" fmla="*/ 379925 h 56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086" h="562948">
                  <a:moveTo>
                    <a:pt x="174997" y="379925"/>
                  </a:moveTo>
                  <a:cubicBezTo>
                    <a:pt x="176404" y="365089"/>
                    <a:pt x="168986" y="364066"/>
                    <a:pt x="176404" y="336695"/>
                  </a:cubicBezTo>
                  <a:cubicBezTo>
                    <a:pt x="180914" y="314788"/>
                    <a:pt x="175993" y="291993"/>
                    <a:pt x="162847" y="273897"/>
                  </a:cubicBezTo>
                  <a:cubicBezTo>
                    <a:pt x="157347" y="267886"/>
                    <a:pt x="145197" y="269804"/>
                    <a:pt x="135477" y="275815"/>
                  </a:cubicBezTo>
                  <a:cubicBezTo>
                    <a:pt x="125756" y="281827"/>
                    <a:pt x="132663" y="286431"/>
                    <a:pt x="126140" y="288605"/>
                  </a:cubicBezTo>
                  <a:cubicBezTo>
                    <a:pt x="119617" y="290780"/>
                    <a:pt x="113350" y="287199"/>
                    <a:pt x="107083" y="287582"/>
                  </a:cubicBezTo>
                  <a:cubicBezTo>
                    <a:pt x="100816" y="287966"/>
                    <a:pt x="95444" y="303442"/>
                    <a:pt x="82399" y="302930"/>
                  </a:cubicBezTo>
                  <a:cubicBezTo>
                    <a:pt x="69353" y="302419"/>
                    <a:pt x="61040" y="283873"/>
                    <a:pt x="51319" y="270700"/>
                  </a:cubicBezTo>
                  <a:cubicBezTo>
                    <a:pt x="41599" y="257526"/>
                    <a:pt x="21519" y="249085"/>
                    <a:pt x="14996" y="232330"/>
                  </a:cubicBezTo>
                  <a:cubicBezTo>
                    <a:pt x="8473" y="215575"/>
                    <a:pt x="21135" y="191019"/>
                    <a:pt x="18321" y="171962"/>
                  </a:cubicBezTo>
                  <a:cubicBezTo>
                    <a:pt x="15508" y="152905"/>
                    <a:pt x="2974" y="156998"/>
                    <a:pt x="671" y="146382"/>
                  </a:cubicBezTo>
                  <a:cubicBezTo>
                    <a:pt x="-1631" y="135767"/>
                    <a:pt x="2462" y="140754"/>
                    <a:pt x="5787" y="130523"/>
                  </a:cubicBezTo>
                  <a:cubicBezTo>
                    <a:pt x="9113" y="120291"/>
                    <a:pt x="2078" y="114791"/>
                    <a:pt x="8473" y="97013"/>
                  </a:cubicBezTo>
                  <a:cubicBezTo>
                    <a:pt x="14868" y="79235"/>
                    <a:pt x="26635" y="70538"/>
                    <a:pt x="23821" y="62608"/>
                  </a:cubicBezTo>
                  <a:cubicBezTo>
                    <a:pt x="18626" y="53062"/>
                    <a:pt x="14590" y="42929"/>
                    <a:pt x="11798" y="32425"/>
                  </a:cubicBezTo>
                  <a:cubicBezTo>
                    <a:pt x="11799" y="23215"/>
                    <a:pt x="20624" y="23599"/>
                    <a:pt x="38274" y="10554"/>
                  </a:cubicBezTo>
                  <a:cubicBezTo>
                    <a:pt x="55924" y="-2492"/>
                    <a:pt x="60656" y="-1469"/>
                    <a:pt x="74085" y="3135"/>
                  </a:cubicBezTo>
                  <a:cubicBezTo>
                    <a:pt x="83768" y="6735"/>
                    <a:pt x="93737" y="9516"/>
                    <a:pt x="103886" y="11449"/>
                  </a:cubicBezTo>
                  <a:cubicBezTo>
                    <a:pt x="111815" y="12856"/>
                    <a:pt x="122431" y="33320"/>
                    <a:pt x="125756" y="32424"/>
                  </a:cubicBezTo>
                  <a:cubicBezTo>
                    <a:pt x="129082" y="31529"/>
                    <a:pt x="129465" y="25518"/>
                    <a:pt x="130872" y="16693"/>
                  </a:cubicBezTo>
                  <a:cubicBezTo>
                    <a:pt x="131707" y="12813"/>
                    <a:pt x="133717" y="9285"/>
                    <a:pt x="136628" y="6589"/>
                  </a:cubicBezTo>
                  <a:cubicBezTo>
                    <a:pt x="244001" y="178741"/>
                    <a:pt x="236210" y="398820"/>
                    <a:pt x="116931" y="562948"/>
                  </a:cubicBezTo>
                  <a:cubicBezTo>
                    <a:pt x="164382" y="490941"/>
                    <a:pt x="173590" y="394762"/>
                    <a:pt x="174997" y="379925"/>
                  </a:cubicBezTo>
                  <a:close/>
                </a:path>
              </a:pathLst>
            </a:custGeom>
            <a:solidFill>
              <a:srgbClr val="37474F"/>
            </a:solidFill>
            <a:ln w="12783" cap="flat">
              <a:noFill/>
              <a:prstDash val="solid"/>
              <a:miter/>
            </a:ln>
          </p:spPr>
          <p:txBody>
            <a:bodyPr rtlCol="0" anchor="ctr"/>
            <a:lstStyle/>
            <a:p>
              <a:endParaRPr lang="en-US"/>
            </a:p>
          </p:txBody>
        </p:sp>
        <p:sp>
          <p:nvSpPr>
            <p:cNvPr id="1472" name="Freeform: Shape 1471">
              <a:extLst>
                <a:ext uri="{FF2B5EF4-FFF2-40B4-BE49-F238E27FC236}">
                  <a16:creationId xmlns:a16="http://schemas.microsoft.com/office/drawing/2014/main" id="{EE98262D-021E-7534-0847-D24F1769E3FE}"/>
                </a:ext>
              </a:extLst>
            </p:cNvPr>
            <p:cNvSpPr/>
            <p:nvPr/>
          </p:nvSpPr>
          <p:spPr>
            <a:xfrm>
              <a:off x="527508" y="8581083"/>
              <a:ext cx="1160116" cy="1107603"/>
            </a:xfrm>
            <a:custGeom>
              <a:avLst/>
              <a:gdLst>
                <a:gd name="connsiteX0" fmla="*/ 1159860 w 1160116"/>
                <a:gd name="connsiteY0" fmla="*/ 517862 h 1107603"/>
                <a:gd name="connsiteX1" fmla="*/ 1143744 w 1160116"/>
                <a:gd name="connsiteY1" fmla="*/ 670061 h 1107603"/>
                <a:gd name="connsiteX2" fmla="*/ 1139396 w 1160116"/>
                <a:gd name="connsiteY2" fmla="*/ 688863 h 1107603"/>
                <a:gd name="connsiteX3" fmla="*/ 1133385 w 1160116"/>
                <a:gd name="connsiteY3" fmla="*/ 707152 h 1107603"/>
                <a:gd name="connsiteX4" fmla="*/ 1120595 w 1160116"/>
                <a:gd name="connsiteY4" fmla="*/ 743731 h 1107603"/>
                <a:gd name="connsiteX5" fmla="*/ 1104735 w 1160116"/>
                <a:gd name="connsiteY5" fmla="*/ 779031 h 1107603"/>
                <a:gd name="connsiteX6" fmla="*/ 1096550 w 1160116"/>
                <a:gd name="connsiteY6" fmla="*/ 796682 h 1107603"/>
                <a:gd name="connsiteX7" fmla="*/ 1086957 w 1160116"/>
                <a:gd name="connsiteY7" fmla="*/ 813436 h 1107603"/>
                <a:gd name="connsiteX8" fmla="*/ 993463 w 1160116"/>
                <a:gd name="connsiteY8" fmla="*/ 937242 h 1107603"/>
                <a:gd name="connsiteX9" fmla="*/ 965070 w 1160116"/>
                <a:gd name="connsiteY9" fmla="*/ 963973 h 1107603"/>
                <a:gd name="connsiteX10" fmla="*/ 934630 w 1160116"/>
                <a:gd name="connsiteY10" fmla="*/ 988402 h 1107603"/>
                <a:gd name="connsiteX11" fmla="*/ 869657 w 1160116"/>
                <a:gd name="connsiteY11" fmla="*/ 1031887 h 1107603"/>
                <a:gd name="connsiteX12" fmla="*/ 834869 w 1160116"/>
                <a:gd name="connsiteY12" fmla="*/ 1049793 h 1107603"/>
                <a:gd name="connsiteX13" fmla="*/ 817219 w 1160116"/>
                <a:gd name="connsiteY13" fmla="*/ 1058490 h 1107603"/>
                <a:gd name="connsiteX14" fmla="*/ 799057 w 1160116"/>
                <a:gd name="connsiteY14" fmla="*/ 1065653 h 1107603"/>
                <a:gd name="connsiteX15" fmla="*/ 762350 w 1160116"/>
                <a:gd name="connsiteY15" fmla="*/ 1079466 h 1107603"/>
                <a:gd name="connsiteX16" fmla="*/ 723981 w 1160116"/>
                <a:gd name="connsiteY16" fmla="*/ 1089698 h 1107603"/>
                <a:gd name="connsiteX17" fmla="*/ 705052 w 1160116"/>
                <a:gd name="connsiteY17" fmla="*/ 1094686 h 1107603"/>
                <a:gd name="connsiteX18" fmla="*/ 685611 w 1160116"/>
                <a:gd name="connsiteY18" fmla="*/ 1097883 h 1107603"/>
                <a:gd name="connsiteX19" fmla="*/ 647241 w 1160116"/>
                <a:gd name="connsiteY19" fmla="*/ 1104022 h 1107603"/>
                <a:gd name="connsiteX20" fmla="*/ 607976 w 1160116"/>
                <a:gd name="connsiteY20" fmla="*/ 1106452 h 1107603"/>
                <a:gd name="connsiteX21" fmla="*/ 588280 w 1160116"/>
                <a:gd name="connsiteY21" fmla="*/ 1107603 h 1107603"/>
                <a:gd name="connsiteX22" fmla="*/ 568712 w 1160116"/>
                <a:gd name="connsiteY22" fmla="*/ 1106836 h 1107603"/>
                <a:gd name="connsiteX23" fmla="*/ 529319 w 1160116"/>
                <a:gd name="connsiteY23" fmla="*/ 1105173 h 1107603"/>
                <a:gd name="connsiteX24" fmla="*/ 490949 w 1160116"/>
                <a:gd name="connsiteY24" fmla="*/ 1099674 h 1107603"/>
                <a:gd name="connsiteX25" fmla="*/ 414210 w 1160116"/>
                <a:gd name="connsiteY25" fmla="*/ 1082535 h 1107603"/>
                <a:gd name="connsiteX26" fmla="*/ 377119 w 1160116"/>
                <a:gd name="connsiteY26" fmla="*/ 1069745 h 1107603"/>
                <a:gd name="connsiteX27" fmla="*/ 358574 w 1160116"/>
                <a:gd name="connsiteY27" fmla="*/ 1063094 h 1107603"/>
                <a:gd name="connsiteX28" fmla="*/ 340796 w 1160116"/>
                <a:gd name="connsiteY28" fmla="*/ 1054653 h 1107603"/>
                <a:gd name="connsiteX29" fmla="*/ 305240 w 1160116"/>
                <a:gd name="connsiteY29" fmla="*/ 1037643 h 1107603"/>
                <a:gd name="connsiteX30" fmla="*/ 271475 w 1160116"/>
                <a:gd name="connsiteY30" fmla="*/ 1017307 h 1107603"/>
                <a:gd name="connsiteX31" fmla="*/ 238989 w 1160116"/>
                <a:gd name="connsiteY31" fmla="*/ 994925 h 1107603"/>
                <a:gd name="connsiteX32" fmla="*/ 207909 w 1160116"/>
                <a:gd name="connsiteY32" fmla="*/ 970880 h 1107603"/>
                <a:gd name="connsiteX33" fmla="*/ 151506 w 1160116"/>
                <a:gd name="connsiteY33" fmla="*/ 916011 h 1107603"/>
                <a:gd name="connsiteX34" fmla="*/ 61977 w 1160116"/>
                <a:gd name="connsiteY34" fmla="*/ 786833 h 1107603"/>
                <a:gd name="connsiteX35" fmla="*/ 45222 w 1160116"/>
                <a:gd name="connsiteY35" fmla="*/ 750638 h 1107603"/>
                <a:gd name="connsiteX36" fmla="*/ 31665 w 1160116"/>
                <a:gd name="connsiteY36" fmla="*/ 713675 h 1107603"/>
                <a:gd name="connsiteX37" fmla="*/ 25142 w 1160116"/>
                <a:gd name="connsiteY37" fmla="*/ 695130 h 1107603"/>
                <a:gd name="connsiteX38" fmla="*/ 20154 w 1160116"/>
                <a:gd name="connsiteY38" fmla="*/ 676201 h 1107603"/>
                <a:gd name="connsiteX39" fmla="*/ 10689 w 1160116"/>
                <a:gd name="connsiteY39" fmla="*/ 637831 h 1107603"/>
                <a:gd name="connsiteX40" fmla="*/ 1353 w 1160116"/>
                <a:gd name="connsiteY40" fmla="*/ 482050 h 1107603"/>
                <a:gd name="connsiteX41" fmla="*/ 342203 w 1160116"/>
                <a:gd name="connsiteY41" fmla="*/ 0 h 1107603"/>
                <a:gd name="connsiteX42" fmla="*/ 120043 w 1160116"/>
                <a:gd name="connsiteY42" fmla="*/ 201952 h 1107603"/>
                <a:gd name="connsiteX43" fmla="*/ 29490 w 1160116"/>
                <a:gd name="connsiteY43" fmla="*/ 483330 h 1107603"/>
                <a:gd name="connsiteX44" fmla="*/ 42280 w 1160116"/>
                <a:gd name="connsiteY44" fmla="*/ 631309 h 1107603"/>
                <a:gd name="connsiteX45" fmla="*/ 51873 w 1160116"/>
                <a:gd name="connsiteY45" fmla="*/ 667248 h 1107603"/>
                <a:gd name="connsiteX46" fmla="*/ 56861 w 1160116"/>
                <a:gd name="connsiteY46" fmla="*/ 685026 h 1107603"/>
                <a:gd name="connsiteX47" fmla="*/ 63384 w 1160116"/>
                <a:gd name="connsiteY47" fmla="*/ 702420 h 1107603"/>
                <a:gd name="connsiteX48" fmla="*/ 76173 w 1160116"/>
                <a:gd name="connsiteY48" fmla="*/ 737081 h 1107603"/>
                <a:gd name="connsiteX49" fmla="*/ 92544 w 1160116"/>
                <a:gd name="connsiteY49" fmla="*/ 770334 h 1107603"/>
                <a:gd name="connsiteX50" fmla="*/ 110962 w 1160116"/>
                <a:gd name="connsiteY50" fmla="*/ 802437 h 1107603"/>
                <a:gd name="connsiteX51" fmla="*/ 130786 w 1160116"/>
                <a:gd name="connsiteY51" fmla="*/ 833644 h 1107603"/>
                <a:gd name="connsiteX52" fmla="*/ 177341 w 1160116"/>
                <a:gd name="connsiteY52" fmla="*/ 891198 h 1107603"/>
                <a:gd name="connsiteX53" fmla="*/ 230675 w 1160116"/>
                <a:gd name="connsiteY53" fmla="*/ 942358 h 1107603"/>
                <a:gd name="connsiteX54" fmla="*/ 260092 w 1160116"/>
                <a:gd name="connsiteY54" fmla="*/ 964740 h 1107603"/>
                <a:gd name="connsiteX55" fmla="*/ 274928 w 1160116"/>
                <a:gd name="connsiteY55" fmla="*/ 975740 h 1107603"/>
                <a:gd name="connsiteX56" fmla="*/ 290660 w 1160116"/>
                <a:gd name="connsiteY56" fmla="*/ 985588 h 1107603"/>
                <a:gd name="connsiteX57" fmla="*/ 856484 w 1160116"/>
                <a:gd name="connsiteY57" fmla="*/ 1006691 h 1107603"/>
                <a:gd name="connsiteX58" fmla="*/ 977476 w 1160116"/>
                <a:gd name="connsiteY58" fmla="*/ 919592 h 1107603"/>
                <a:gd name="connsiteX59" fmla="*/ 1072121 w 1160116"/>
                <a:gd name="connsiteY59" fmla="*/ 803844 h 1107603"/>
                <a:gd name="connsiteX60" fmla="*/ 1082353 w 1160116"/>
                <a:gd name="connsiteY60" fmla="*/ 787984 h 1107603"/>
                <a:gd name="connsiteX61" fmla="*/ 1091178 w 1160116"/>
                <a:gd name="connsiteY61" fmla="*/ 771357 h 1107603"/>
                <a:gd name="connsiteX62" fmla="*/ 1108444 w 1160116"/>
                <a:gd name="connsiteY62" fmla="*/ 737848 h 1107603"/>
                <a:gd name="connsiteX63" fmla="*/ 1122385 w 1160116"/>
                <a:gd name="connsiteY63" fmla="*/ 703315 h 1107603"/>
                <a:gd name="connsiteX64" fmla="*/ 1129292 w 1160116"/>
                <a:gd name="connsiteY64" fmla="*/ 685665 h 1107603"/>
                <a:gd name="connsiteX65" fmla="*/ 1134536 w 1160116"/>
                <a:gd name="connsiteY65" fmla="*/ 667504 h 1107603"/>
                <a:gd name="connsiteX66" fmla="*/ 1144768 w 1160116"/>
                <a:gd name="connsiteY66" fmla="*/ 630925 h 1107603"/>
                <a:gd name="connsiteX67" fmla="*/ 1151546 w 1160116"/>
                <a:gd name="connsiteY67" fmla="*/ 593578 h 1107603"/>
                <a:gd name="connsiteX68" fmla="*/ 1155000 w 1160116"/>
                <a:gd name="connsiteY68" fmla="*/ 574905 h 1107603"/>
                <a:gd name="connsiteX69" fmla="*/ 1156662 w 1160116"/>
                <a:gd name="connsiteY69" fmla="*/ 555848 h 11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160116" h="1107603">
                  <a:moveTo>
                    <a:pt x="1159860" y="517862"/>
                  </a:moveTo>
                  <a:cubicBezTo>
                    <a:pt x="1161402" y="569091"/>
                    <a:pt x="1155981" y="620292"/>
                    <a:pt x="1143744" y="670061"/>
                  </a:cubicBezTo>
                  <a:lnTo>
                    <a:pt x="1139396" y="688863"/>
                  </a:lnTo>
                  <a:lnTo>
                    <a:pt x="1133385" y="707152"/>
                  </a:lnTo>
                  <a:lnTo>
                    <a:pt x="1120595" y="743731"/>
                  </a:lnTo>
                  <a:lnTo>
                    <a:pt x="1104735" y="779031"/>
                  </a:lnTo>
                  <a:cubicBezTo>
                    <a:pt x="1102049" y="784915"/>
                    <a:pt x="1099619" y="790926"/>
                    <a:pt x="1096550" y="796682"/>
                  </a:cubicBezTo>
                  <a:lnTo>
                    <a:pt x="1086957" y="813436"/>
                  </a:lnTo>
                  <a:cubicBezTo>
                    <a:pt x="1061523" y="858736"/>
                    <a:pt x="1030073" y="900382"/>
                    <a:pt x="993463" y="937242"/>
                  </a:cubicBezTo>
                  <a:lnTo>
                    <a:pt x="965070" y="963973"/>
                  </a:lnTo>
                  <a:cubicBezTo>
                    <a:pt x="955733" y="973182"/>
                    <a:pt x="944734" y="980216"/>
                    <a:pt x="934630" y="988402"/>
                  </a:cubicBezTo>
                  <a:cubicBezTo>
                    <a:pt x="913912" y="1004253"/>
                    <a:pt x="892211" y="1018778"/>
                    <a:pt x="869657" y="1031887"/>
                  </a:cubicBezTo>
                  <a:cubicBezTo>
                    <a:pt x="858402" y="1038410"/>
                    <a:pt x="846380" y="1043782"/>
                    <a:pt x="834869" y="1049793"/>
                  </a:cubicBezTo>
                  <a:lnTo>
                    <a:pt x="817219" y="1058490"/>
                  </a:lnTo>
                  <a:cubicBezTo>
                    <a:pt x="811336" y="1061176"/>
                    <a:pt x="804429" y="1063223"/>
                    <a:pt x="799057" y="1065653"/>
                  </a:cubicBezTo>
                  <a:lnTo>
                    <a:pt x="762350" y="1079466"/>
                  </a:lnTo>
                  <a:lnTo>
                    <a:pt x="723981" y="1089698"/>
                  </a:lnTo>
                  <a:lnTo>
                    <a:pt x="705052" y="1094686"/>
                  </a:lnTo>
                  <a:lnTo>
                    <a:pt x="685611" y="1097883"/>
                  </a:lnTo>
                  <a:lnTo>
                    <a:pt x="647241" y="1104022"/>
                  </a:lnTo>
                  <a:lnTo>
                    <a:pt x="607976" y="1106452"/>
                  </a:lnTo>
                  <a:lnTo>
                    <a:pt x="588280" y="1107603"/>
                  </a:lnTo>
                  <a:cubicBezTo>
                    <a:pt x="581757" y="1107603"/>
                    <a:pt x="575490" y="1107603"/>
                    <a:pt x="568712" y="1106836"/>
                  </a:cubicBezTo>
                  <a:lnTo>
                    <a:pt x="529319" y="1105173"/>
                  </a:lnTo>
                  <a:cubicBezTo>
                    <a:pt x="516529" y="1103894"/>
                    <a:pt x="503739" y="1101464"/>
                    <a:pt x="490949" y="1099674"/>
                  </a:cubicBezTo>
                  <a:cubicBezTo>
                    <a:pt x="465040" y="1095552"/>
                    <a:pt x="439411" y="1089828"/>
                    <a:pt x="414210" y="1082535"/>
                  </a:cubicBezTo>
                  <a:cubicBezTo>
                    <a:pt x="401420" y="1078443"/>
                    <a:pt x="389525" y="1073710"/>
                    <a:pt x="377119" y="1069745"/>
                  </a:cubicBezTo>
                  <a:lnTo>
                    <a:pt x="358574" y="1063094"/>
                  </a:lnTo>
                  <a:cubicBezTo>
                    <a:pt x="352563" y="1060409"/>
                    <a:pt x="346679" y="1057467"/>
                    <a:pt x="340796" y="1054653"/>
                  </a:cubicBezTo>
                  <a:lnTo>
                    <a:pt x="305240" y="1037643"/>
                  </a:lnTo>
                  <a:lnTo>
                    <a:pt x="271475" y="1017307"/>
                  </a:lnTo>
                  <a:cubicBezTo>
                    <a:pt x="260136" y="1010615"/>
                    <a:pt x="249280" y="1003136"/>
                    <a:pt x="238989" y="994925"/>
                  </a:cubicBezTo>
                  <a:cubicBezTo>
                    <a:pt x="228629" y="986867"/>
                    <a:pt x="217757" y="979577"/>
                    <a:pt x="207909" y="970880"/>
                  </a:cubicBezTo>
                  <a:cubicBezTo>
                    <a:pt x="187930" y="953841"/>
                    <a:pt x="169088" y="935513"/>
                    <a:pt x="151506" y="916011"/>
                  </a:cubicBezTo>
                  <a:cubicBezTo>
                    <a:pt x="115814" y="877314"/>
                    <a:pt x="85682" y="833837"/>
                    <a:pt x="61977" y="786833"/>
                  </a:cubicBezTo>
                  <a:lnTo>
                    <a:pt x="45222" y="750638"/>
                  </a:lnTo>
                  <a:cubicBezTo>
                    <a:pt x="40234" y="738487"/>
                    <a:pt x="36269" y="725954"/>
                    <a:pt x="31665" y="713675"/>
                  </a:cubicBezTo>
                  <a:lnTo>
                    <a:pt x="25142" y="695130"/>
                  </a:lnTo>
                  <a:cubicBezTo>
                    <a:pt x="23095" y="688991"/>
                    <a:pt x="21816" y="682340"/>
                    <a:pt x="20154" y="676201"/>
                  </a:cubicBezTo>
                  <a:lnTo>
                    <a:pt x="10689" y="637831"/>
                  </a:lnTo>
                  <a:cubicBezTo>
                    <a:pt x="1046" y="586503"/>
                    <a:pt x="-2091" y="534163"/>
                    <a:pt x="1353" y="482050"/>
                  </a:cubicBezTo>
                  <a:cubicBezTo>
                    <a:pt x="16346" y="270434"/>
                    <a:pt x="147690" y="84681"/>
                    <a:pt x="342203" y="0"/>
                  </a:cubicBezTo>
                  <a:cubicBezTo>
                    <a:pt x="251798" y="46781"/>
                    <a:pt x="175208" y="116405"/>
                    <a:pt x="120043" y="201952"/>
                  </a:cubicBezTo>
                  <a:cubicBezTo>
                    <a:pt x="65720" y="286188"/>
                    <a:pt x="34493" y="383222"/>
                    <a:pt x="29490" y="483330"/>
                  </a:cubicBezTo>
                  <a:cubicBezTo>
                    <a:pt x="27974" y="532986"/>
                    <a:pt x="32266" y="582649"/>
                    <a:pt x="42280" y="631309"/>
                  </a:cubicBezTo>
                  <a:lnTo>
                    <a:pt x="51873" y="667248"/>
                  </a:lnTo>
                  <a:cubicBezTo>
                    <a:pt x="53535" y="673131"/>
                    <a:pt x="54814" y="679271"/>
                    <a:pt x="56861" y="685026"/>
                  </a:cubicBezTo>
                  <a:lnTo>
                    <a:pt x="63384" y="702420"/>
                  </a:lnTo>
                  <a:cubicBezTo>
                    <a:pt x="67860" y="713931"/>
                    <a:pt x="71697" y="725697"/>
                    <a:pt x="76173" y="737081"/>
                  </a:cubicBezTo>
                  <a:lnTo>
                    <a:pt x="92544" y="770334"/>
                  </a:lnTo>
                  <a:cubicBezTo>
                    <a:pt x="98010" y="781408"/>
                    <a:pt x="104162" y="792129"/>
                    <a:pt x="110962" y="802437"/>
                  </a:cubicBezTo>
                  <a:cubicBezTo>
                    <a:pt x="117613" y="812796"/>
                    <a:pt x="123752" y="823924"/>
                    <a:pt x="130786" y="833644"/>
                  </a:cubicBezTo>
                  <a:cubicBezTo>
                    <a:pt x="144982" y="853862"/>
                    <a:pt x="160536" y="873091"/>
                    <a:pt x="177341" y="891198"/>
                  </a:cubicBezTo>
                  <a:cubicBezTo>
                    <a:pt x="194043" y="909339"/>
                    <a:pt x="211855" y="926425"/>
                    <a:pt x="230675" y="942358"/>
                  </a:cubicBezTo>
                  <a:cubicBezTo>
                    <a:pt x="240012" y="950288"/>
                    <a:pt x="250244" y="957194"/>
                    <a:pt x="260092" y="964740"/>
                  </a:cubicBezTo>
                  <a:lnTo>
                    <a:pt x="274928" y="975740"/>
                  </a:lnTo>
                  <a:cubicBezTo>
                    <a:pt x="279916" y="979321"/>
                    <a:pt x="285416" y="982262"/>
                    <a:pt x="290660" y="985588"/>
                  </a:cubicBezTo>
                  <a:cubicBezTo>
                    <a:pt x="456928" y="1094558"/>
                    <a:pt x="681135" y="1100697"/>
                    <a:pt x="856484" y="1006691"/>
                  </a:cubicBezTo>
                  <a:cubicBezTo>
                    <a:pt x="900208" y="982690"/>
                    <a:pt x="940840" y="953440"/>
                    <a:pt x="977476" y="919592"/>
                  </a:cubicBezTo>
                  <a:cubicBezTo>
                    <a:pt x="1014042" y="885400"/>
                    <a:pt x="1045873" y="846472"/>
                    <a:pt x="1072121" y="803844"/>
                  </a:cubicBezTo>
                  <a:lnTo>
                    <a:pt x="1082353" y="787984"/>
                  </a:lnTo>
                  <a:cubicBezTo>
                    <a:pt x="1085551" y="782613"/>
                    <a:pt x="1088236" y="776857"/>
                    <a:pt x="1091178" y="771357"/>
                  </a:cubicBezTo>
                  <a:lnTo>
                    <a:pt x="1108444" y="737848"/>
                  </a:lnTo>
                  <a:lnTo>
                    <a:pt x="1122385" y="703315"/>
                  </a:lnTo>
                  <a:lnTo>
                    <a:pt x="1129292" y="685665"/>
                  </a:lnTo>
                  <a:lnTo>
                    <a:pt x="1134536" y="667504"/>
                  </a:lnTo>
                  <a:cubicBezTo>
                    <a:pt x="1137989" y="655353"/>
                    <a:pt x="1141570" y="643203"/>
                    <a:pt x="1144768" y="630925"/>
                  </a:cubicBezTo>
                  <a:lnTo>
                    <a:pt x="1151546" y="593578"/>
                  </a:lnTo>
                  <a:cubicBezTo>
                    <a:pt x="1152697" y="587311"/>
                    <a:pt x="1154104" y="580788"/>
                    <a:pt x="1155000" y="574905"/>
                  </a:cubicBezTo>
                  <a:lnTo>
                    <a:pt x="1156662" y="555848"/>
                  </a:lnTo>
                  <a:close/>
                </a:path>
              </a:pathLst>
            </a:custGeom>
            <a:solidFill>
              <a:srgbClr val="263238"/>
            </a:solidFill>
            <a:ln w="12783" cap="flat">
              <a:noFill/>
              <a:prstDash val="solid"/>
              <a:miter/>
            </a:ln>
          </p:spPr>
          <p:txBody>
            <a:bodyPr rtlCol="0" anchor="ctr"/>
            <a:lstStyle/>
            <a:p>
              <a:endParaRPr lang="en-US"/>
            </a:p>
          </p:txBody>
        </p:sp>
        <p:sp>
          <p:nvSpPr>
            <p:cNvPr id="1473" name="Freeform: Shape 1472">
              <a:extLst>
                <a:ext uri="{FF2B5EF4-FFF2-40B4-BE49-F238E27FC236}">
                  <a16:creationId xmlns:a16="http://schemas.microsoft.com/office/drawing/2014/main" id="{9850A5BA-C80F-381C-4E42-A10C12AAF365}"/>
                </a:ext>
              </a:extLst>
            </p:cNvPr>
            <p:cNvSpPr/>
            <p:nvPr/>
          </p:nvSpPr>
          <p:spPr>
            <a:xfrm>
              <a:off x="802692" y="8521610"/>
              <a:ext cx="114853" cy="158594"/>
            </a:xfrm>
            <a:custGeom>
              <a:avLst/>
              <a:gdLst>
                <a:gd name="connsiteX0" fmla="*/ 114853 w 114853"/>
                <a:gd name="connsiteY0" fmla="*/ 126620 h 158594"/>
                <a:gd name="connsiteX1" fmla="*/ 47450 w 114853"/>
                <a:gd name="connsiteY1" fmla="*/ 158594 h 158594"/>
                <a:gd name="connsiteX2" fmla="*/ 0 w 114853"/>
                <a:gd name="connsiteY2" fmla="*/ 16499 h 158594"/>
                <a:gd name="connsiteX3" fmla="*/ 34661 w 114853"/>
                <a:gd name="connsiteY3" fmla="*/ 0 h 158594"/>
                <a:gd name="connsiteX4" fmla="*/ 114853 w 114853"/>
                <a:gd name="connsiteY4" fmla="*/ 126620 h 15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53" h="158594">
                  <a:moveTo>
                    <a:pt x="114853" y="126620"/>
                  </a:moveTo>
                  <a:lnTo>
                    <a:pt x="47450" y="158594"/>
                  </a:lnTo>
                  <a:lnTo>
                    <a:pt x="0" y="16499"/>
                  </a:lnTo>
                  <a:lnTo>
                    <a:pt x="34661" y="0"/>
                  </a:lnTo>
                  <a:lnTo>
                    <a:pt x="114853" y="126620"/>
                  </a:lnTo>
                  <a:close/>
                </a:path>
              </a:pathLst>
            </a:custGeom>
            <a:solidFill>
              <a:srgbClr val="263238"/>
            </a:solidFill>
            <a:ln w="12783" cap="flat">
              <a:noFill/>
              <a:prstDash val="solid"/>
              <a:miter/>
            </a:ln>
          </p:spPr>
          <p:txBody>
            <a:bodyPr rtlCol="0" anchor="ctr"/>
            <a:lstStyle/>
            <a:p>
              <a:endParaRPr lang="en-US"/>
            </a:p>
          </p:txBody>
        </p:sp>
        <p:sp>
          <p:nvSpPr>
            <p:cNvPr id="1474" name="Freeform: Shape 1473">
              <a:extLst>
                <a:ext uri="{FF2B5EF4-FFF2-40B4-BE49-F238E27FC236}">
                  <a16:creationId xmlns:a16="http://schemas.microsoft.com/office/drawing/2014/main" id="{D249B76A-7AFC-B5F0-C8FB-D463A0B3B4D9}"/>
                </a:ext>
              </a:extLst>
            </p:cNvPr>
            <p:cNvSpPr/>
            <p:nvPr/>
          </p:nvSpPr>
          <p:spPr>
            <a:xfrm>
              <a:off x="1089057" y="9671804"/>
              <a:ext cx="72390" cy="305038"/>
            </a:xfrm>
            <a:custGeom>
              <a:avLst/>
              <a:gdLst>
                <a:gd name="connsiteX0" fmla="*/ 0 w 72390"/>
                <a:gd name="connsiteY0" fmla="*/ 0 h 305038"/>
                <a:gd name="connsiteX1" fmla="*/ 72391 w 72390"/>
                <a:gd name="connsiteY1" fmla="*/ 0 h 305038"/>
                <a:gd name="connsiteX2" fmla="*/ 72391 w 72390"/>
                <a:gd name="connsiteY2" fmla="*/ 305039 h 305038"/>
                <a:gd name="connsiteX3" fmla="*/ 0 w 72390"/>
                <a:gd name="connsiteY3" fmla="*/ 305039 h 305038"/>
              </a:gdLst>
              <a:ahLst/>
              <a:cxnLst>
                <a:cxn ang="0">
                  <a:pos x="connsiteX0" y="connsiteY0"/>
                </a:cxn>
                <a:cxn ang="0">
                  <a:pos x="connsiteX1" y="connsiteY1"/>
                </a:cxn>
                <a:cxn ang="0">
                  <a:pos x="connsiteX2" y="connsiteY2"/>
                </a:cxn>
                <a:cxn ang="0">
                  <a:pos x="connsiteX3" y="connsiteY3"/>
                </a:cxn>
              </a:cxnLst>
              <a:rect l="l" t="t" r="r" b="b"/>
              <a:pathLst>
                <a:path w="72390" h="305038">
                  <a:moveTo>
                    <a:pt x="0" y="0"/>
                  </a:moveTo>
                  <a:lnTo>
                    <a:pt x="72391" y="0"/>
                  </a:lnTo>
                  <a:lnTo>
                    <a:pt x="72391" y="305039"/>
                  </a:lnTo>
                  <a:lnTo>
                    <a:pt x="0" y="305039"/>
                  </a:lnTo>
                  <a:close/>
                </a:path>
              </a:pathLst>
            </a:custGeom>
            <a:solidFill>
              <a:srgbClr val="263238"/>
            </a:solidFill>
            <a:ln w="12783" cap="flat">
              <a:noFill/>
              <a:prstDash val="solid"/>
              <a:miter/>
            </a:ln>
          </p:spPr>
          <p:txBody>
            <a:bodyPr rtlCol="0" anchor="ctr"/>
            <a:lstStyle/>
            <a:p>
              <a:endParaRPr lang="en-US"/>
            </a:p>
          </p:txBody>
        </p:sp>
        <p:sp>
          <p:nvSpPr>
            <p:cNvPr id="1475" name="Freeform: Shape 1474">
              <a:extLst>
                <a:ext uri="{FF2B5EF4-FFF2-40B4-BE49-F238E27FC236}">
                  <a16:creationId xmlns:a16="http://schemas.microsoft.com/office/drawing/2014/main" id="{CA687DEF-FD7A-874A-17AB-A14226CDF6E6}"/>
                </a:ext>
              </a:extLst>
            </p:cNvPr>
            <p:cNvSpPr/>
            <p:nvPr/>
          </p:nvSpPr>
          <p:spPr>
            <a:xfrm>
              <a:off x="860119" y="9910974"/>
              <a:ext cx="530396" cy="65739"/>
            </a:xfrm>
            <a:custGeom>
              <a:avLst/>
              <a:gdLst>
                <a:gd name="connsiteX0" fmla="*/ 0 w 530396"/>
                <a:gd name="connsiteY0" fmla="*/ 0 h 65739"/>
                <a:gd name="connsiteX1" fmla="*/ 530396 w 530396"/>
                <a:gd name="connsiteY1" fmla="*/ 0 h 65739"/>
                <a:gd name="connsiteX2" fmla="*/ 530396 w 530396"/>
                <a:gd name="connsiteY2" fmla="*/ 65740 h 65739"/>
                <a:gd name="connsiteX3" fmla="*/ 0 w 530396"/>
                <a:gd name="connsiteY3" fmla="*/ 65740 h 65739"/>
              </a:gdLst>
              <a:ahLst/>
              <a:cxnLst>
                <a:cxn ang="0">
                  <a:pos x="connsiteX0" y="connsiteY0"/>
                </a:cxn>
                <a:cxn ang="0">
                  <a:pos x="connsiteX1" y="connsiteY1"/>
                </a:cxn>
                <a:cxn ang="0">
                  <a:pos x="connsiteX2" y="connsiteY2"/>
                </a:cxn>
                <a:cxn ang="0">
                  <a:pos x="connsiteX3" y="connsiteY3"/>
                </a:cxn>
              </a:cxnLst>
              <a:rect l="l" t="t" r="r" b="b"/>
              <a:pathLst>
                <a:path w="530396" h="65739">
                  <a:moveTo>
                    <a:pt x="0" y="0"/>
                  </a:moveTo>
                  <a:lnTo>
                    <a:pt x="530396" y="0"/>
                  </a:lnTo>
                  <a:lnTo>
                    <a:pt x="530396" y="65740"/>
                  </a:lnTo>
                  <a:lnTo>
                    <a:pt x="0" y="65740"/>
                  </a:lnTo>
                  <a:close/>
                </a:path>
              </a:pathLst>
            </a:custGeom>
            <a:solidFill>
              <a:srgbClr val="263238"/>
            </a:solidFill>
            <a:ln w="12783" cap="flat">
              <a:noFill/>
              <a:prstDash val="solid"/>
              <a:miter/>
            </a:ln>
          </p:spPr>
          <p:txBody>
            <a:bodyPr rtlCol="0" anchor="ctr"/>
            <a:lstStyle/>
            <a:p>
              <a:endParaRPr lang="en-US"/>
            </a:p>
          </p:txBody>
        </p:sp>
      </p:grpSp>
      <p:sp>
        <p:nvSpPr>
          <p:cNvPr id="1476" name="TextBox 1475">
            <a:extLst>
              <a:ext uri="{FF2B5EF4-FFF2-40B4-BE49-F238E27FC236}">
                <a16:creationId xmlns:a16="http://schemas.microsoft.com/office/drawing/2014/main" id="{C7F3CB43-B0D1-0413-91B7-0C7DA4FF39C9}"/>
              </a:ext>
            </a:extLst>
          </p:cNvPr>
          <p:cNvSpPr txBox="1"/>
          <p:nvPr/>
        </p:nvSpPr>
        <p:spPr>
          <a:xfrm>
            <a:off x="388097" y="140171"/>
            <a:ext cx="17908141" cy="1569660"/>
          </a:xfrm>
          <a:prstGeom prst="rect">
            <a:avLst/>
          </a:prstGeom>
          <a:noFill/>
        </p:spPr>
        <p:txBody>
          <a:bodyPr wrap="square" rtlCol="0">
            <a:spAutoFit/>
          </a:bodyPr>
          <a:lstStyle/>
          <a:p>
            <a:r>
              <a:rPr lang="vi-VN" sz="4800" b="1" dirty="0">
                <a:solidFill>
                  <a:srgbClr val="C00000"/>
                </a:solidFill>
              </a:rPr>
              <a:t>1. Đọc câu chuyện, bài văn, bài thơ,... Về cây cối, muông thú,... Và viết phiếu đọc theo mẫu.</a:t>
            </a:r>
            <a:endParaRPr lang="en-US" sz="4800" b="1" dirty="0">
              <a:solidFill>
                <a:srgbClr val="C00000"/>
              </a:solidFill>
            </a:endParaRPr>
          </a:p>
        </p:txBody>
      </p:sp>
      <p:pic>
        <p:nvPicPr>
          <p:cNvPr id="3" name="Picture 2">
            <a:extLst>
              <a:ext uri="{FF2B5EF4-FFF2-40B4-BE49-F238E27FC236}">
                <a16:creationId xmlns:a16="http://schemas.microsoft.com/office/drawing/2014/main" id="{27AEA6C8-9AAD-E0EE-C343-B058DDBF9057}"/>
              </a:ext>
            </a:extLst>
          </p:cNvPr>
          <p:cNvPicPr>
            <a:picLocks noChangeAspect="1"/>
          </p:cNvPicPr>
          <p:nvPr/>
        </p:nvPicPr>
        <p:blipFill>
          <a:blip r:embed="rId2"/>
          <a:stretch>
            <a:fillRect/>
          </a:stretch>
        </p:blipFill>
        <p:spPr>
          <a:xfrm>
            <a:off x="6015078" y="167974"/>
            <a:ext cx="12177969" cy="6369474"/>
          </a:xfrm>
          <a:prstGeom prst="rect">
            <a:avLst/>
          </a:prstGeom>
        </p:spPr>
      </p:pic>
    </p:spTree>
    <p:extLst>
      <p:ext uri="{BB962C8B-B14F-4D97-AF65-F5344CB8AC3E}">
        <p14:creationId xmlns:p14="http://schemas.microsoft.com/office/powerpoint/2010/main" val="34030355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9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91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91000">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91000">
                                      <p:stCondLst>
                                        <p:cond delay="200"/>
                                      </p:stCondLst>
                                      <p:childTnLst>
                                        <p:set>
                                          <p:cBhvr>
                                            <p:cTn id="10" dur="1" fill="hold">
                                              <p:stCondLst>
                                                <p:cond delay="0"/>
                                              </p:stCondLst>
                                            </p:cTn>
                                            <p:tgtEl>
                                              <p:spTgt spid="567"/>
                                            </p:tgtEl>
                                            <p:attrNameLst>
                                              <p:attrName>style.visibility</p:attrName>
                                            </p:attrNameLst>
                                          </p:cBhvr>
                                          <p:to>
                                            <p:strVal val="visible"/>
                                          </p:to>
                                        </p:set>
                                        <p:anim calcmode="lin" valueType="num" p14:bounceEnd="91000">
                                          <p:cBhvr additive="base">
                                            <p:cTn id="11" dur="1000" fill="hold"/>
                                            <p:tgtEl>
                                              <p:spTgt spid="567"/>
                                            </p:tgtEl>
                                            <p:attrNameLst>
                                              <p:attrName>ppt_x</p:attrName>
                                            </p:attrNameLst>
                                          </p:cBhvr>
                                          <p:tavLst>
                                            <p:tav tm="0">
                                              <p:val>
                                                <p:strVal val="#ppt_x"/>
                                              </p:val>
                                            </p:tav>
                                            <p:tav tm="100000">
                                              <p:val>
                                                <p:strVal val="#ppt_x"/>
                                              </p:val>
                                            </p:tav>
                                          </p:tavLst>
                                        </p:anim>
                                        <p:anim calcmode="lin" valueType="num" p14:bounceEnd="91000">
                                          <p:cBhvr additive="base">
                                            <p:cTn id="12" dur="1000" fill="hold"/>
                                            <p:tgtEl>
                                              <p:spTgt spid="56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91000">
                                      <p:stCondLst>
                                        <p:cond delay="400"/>
                                      </p:stCondLst>
                                      <p:childTnLst>
                                        <p:set>
                                          <p:cBhvr>
                                            <p:cTn id="14" dur="1" fill="hold">
                                              <p:stCondLst>
                                                <p:cond delay="0"/>
                                              </p:stCondLst>
                                            </p:cTn>
                                            <p:tgtEl>
                                              <p:spTgt spid="580"/>
                                            </p:tgtEl>
                                            <p:attrNameLst>
                                              <p:attrName>style.visibility</p:attrName>
                                            </p:attrNameLst>
                                          </p:cBhvr>
                                          <p:to>
                                            <p:strVal val="visible"/>
                                          </p:to>
                                        </p:set>
                                        <p:anim calcmode="lin" valueType="num" p14:bounceEnd="91000">
                                          <p:cBhvr additive="base">
                                            <p:cTn id="15" dur="1000" fill="hold"/>
                                            <p:tgtEl>
                                              <p:spTgt spid="580"/>
                                            </p:tgtEl>
                                            <p:attrNameLst>
                                              <p:attrName>ppt_x</p:attrName>
                                            </p:attrNameLst>
                                          </p:cBhvr>
                                          <p:tavLst>
                                            <p:tav tm="0">
                                              <p:val>
                                                <p:strVal val="#ppt_x"/>
                                              </p:val>
                                            </p:tav>
                                            <p:tav tm="100000">
                                              <p:val>
                                                <p:strVal val="#ppt_x"/>
                                              </p:val>
                                            </p:tav>
                                          </p:tavLst>
                                        </p:anim>
                                        <p:anim calcmode="lin" valueType="num" p14:bounceEnd="91000">
                                          <p:cBhvr additive="base">
                                            <p:cTn id="16" dur="1000" fill="hold"/>
                                            <p:tgtEl>
                                              <p:spTgt spid="580"/>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91000">
                                      <p:stCondLst>
                                        <p:cond delay="600"/>
                                      </p:stCondLst>
                                      <p:childTnLst>
                                        <p:set>
                                          <p:cBhvr>
                                            <p:cTn id="18" dur="1" fill="hold">
                                              <p:stCondLst>
                                                <p:cond delay="0"/>
                                              </p:stCondLst>
                                            </p:cTn>
                                            <p:tgtEl>
                                              <p:spTgt spid="581"/>
                                            </p:tgtEl>
                                            <p:attrNameLst>
                                              <p:attrName>style.visibility</p:attrName>
                                            </p:attrNameLst>
                                          </p:cBhvr>
                                          <p:to>
                                            <p:strVal val="visible"/>
                                          </p:to>
                                        </p:set>
                                        <p:anim calcmode="lin" valueType="num" p14:bounceEnd="91000">
                                          <p:cBhvr additive="base">
                                            <p:cTn id="19" dur="1000" fill="hold"/>
                                            <p:tgtEl>
                                              <p:spTgt spid="581"/>
                                            </p:tgtEl>
                                            <p:attrNameLst>
                                              <p:attrName>ppt_x</p:attrName>
                                            </p:attrNameLst>
                                          </p:cBhvr>
                                          <p:tavLst>
                                            <p:tav tm="0">
                                              <p:val>
                                                <p:strVal val="#ppt_x"/>
                                              </p:val>
                                            </p:tav>
                                            <p:tav tm="100000">
                                              <p:val>
                                                <p:strVal val="#ppt_x"/>
                                              </p:val>
                                            </p:tav>
                                          </p:tavLst>
                                        </p:anim>
                                        <p:anim calcmode="lin" valueType="num" p14:bounceEnd="91000">
                                          <p:cBhvr additive="base">
                                            <p:cTn id="20" dur="1000" fill="hold"/>
                                            <p:tgtEl>
                                              <p:spTgt spid="581"/>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91000">
                                      <p:stCondLst>
                                        <p:cond delay="700"/>
                                      </p:stCondLst>
                                      <p:childTnLst>
                                        <p:set>
                                          <p:cBhvr>
                                            <p:cTn id="22" dur="1" fill="hold">
                                              <p:stCondLst>
                                                <p:cond delay="0"/>
                                              </p:stCondLst>
                                            </p:cTn>
                                            <p:tgtEl>
                                              <p:spTgt spid="582"/>
                                            </p:tgtEl>
                                            <p:attrNameLst>
                                              <p:attrName>style.visibility</p:attrName>
                                            </p:attrNameLst>
                                          </p:cBhvr>
                                          <p:to>
                                            <p:strVal val="visible"/>
                                          </p:to>
                                        </p:set>
                                        <p:anim calcmode="lin" valueType="num" p14:bounceEnd="91000">
                                          <p:cBhvr additive="base">
                                            <p:cTn id="23" dur="1000" fill="hold"/>
                                            <p:tgtEl>
                                              <p:spTgt spid="582"/>
                                            </p:tgtEl>
                                            <p:attrNameLst>
                                              <p:attrName>ppt_x</p:attrName>
                                            </p:attrNameLst>
                                          </p:cBhvr>
                                          <p:tavLst>
                                            <p:tav tm="0">
                                              <p:val>
                                                <p:strVal val="#ppt_x"/>
                                              </p:val>
                                            </p:tav>
                                            <p:tav tm="100000">
                                              <p:val>
                                                <p:strVal val="#ppt_x"/>
                                              </p:val>
                                            </p:tav>
                                          </p:tavLst>
                                        </p:anim>
                                        <p:anim calcmode="lin" valueType="num" p14:bounceEnd="91000">
                                          <p:cBhvr additive="base">
                                            <p:cTn id="24" dur="1000" fill="hold"/>
                                            <p:tgtEl>
                                              <p:spTgt spid="58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91000">
                                      <p:stCondLst>
                                        <p:cond delay="800"/>
                                      </p:stCondLst>
                                      <p:childTnLst>
                                        <p:set>
                                          <p:cBhvr>
                                            <p:cTn id="26" dur="1" fill="hold">
                                              <p:stCondLst>
                                                <p:cond delay="0"/>
                                              </p:stCondLst>
                                            </p:cTn>
                                            <p:tgtEl>
                                              <p:spTgt spid="692"/>
                                            </p:tgtEl>
                                            <p:attrNameLst>
                                              <p:attrName>style.visibility</p:attrName>
                                            </p:attrNameLst>
                                          </p:cBhvr>
                                          <p:to>
                                            <p:strVal val="visible"/>
                                          </p:to>
                                        </p:set>
                                        <p:anim calcmode="lin" valueType="num" p14:bounceEnd="91000">
                                          <p:cBhvr additive="base">
                                            <p:cTn id="27" dur="1000" fill="hold"/>
                                            <p:tgtEl>
                                              <p:spTgt spid="692"/>
                                            </p:tgtEl>
                                            <p:attrNameLst>
                                              <p:attrName>ppt_x</p:attrName>
                                            </p:attrNameLst>
                                          </p:cBhvr>
                                          <p:tavLst>
                                            <p:tav tm="0">
                                              <p:val>
                                                <p:strVal val="#ppt_x"/>
                                              </p:val>
                                            </p:tav>
                                            <p:tav tm="100000">
                                              <p:val>
                                                <p:strVal val="#ppt_x"/>
                                              </p:val>
                                            </p:tav>
                                          </p:tavLst>
                                        </p:anim>
                                        <p:anim calcmode="lin" valueType="num" p14:bounceEnd="91000">
                                          <p:cBhvr additive="base">
                                            <p:cTn id="28" dur="1000" fill="hold"/>
                                            <p:tgtEl>
                                              <p:spTgt spid="692"/>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91000">
                                      <p:stCondLst>
                                        <p:cond delay="900"/>
                                      </p:stCondLst>
                                      <p:childTnLst>
                                        <p:set>
                                          <p:cBhvr>
                                            <p:cTn id="30" dur="1" fill="hold">
                                              <p:stCondLst>
                                                <p:cond delay="0"/>
                                              </p:stCondLst>
                                            </p:cTn>
                                            <p:tgtEl>
                                              <p:spTgt spid="1461"/>
                                            </p:tgtEl>
                                            <p:attrNameLst>
                                              <p:attrName>style.visibility</p:attrName>
                                            </p:attrNameLst>
                                          </p:cBhvr>
                                          <p:to>
                                            <p:strVal val="visible"/>
                                          </p:to>
                                        </p:set>
                                        <p:anim calcmode="lin" valueType="num" p14:bounceEnd="91000">
                                          <p:cBhvr additive="base">
                                            <p:cTn id="31" dur="1000" fill="hold"/>
                                            <p:tgtEl>
                                              <p:spTgt spid="1461"/>
                                            </p:tgtEl>
                                            <p:attrNameLst>
                                              <p:attrName>ppt_x</p:attrName>
                                            </p:attrNameLst>
                                          </p:cBhvr>
                                          <p:tavLst>
                                            <p:tav tm="0">
                                              <p:val>
                                                <p:strVal val="#ppt_x"/>
                                              </p:val>
                                            </p:tav>
                                            <p:tav tm="100000">
                                              <p:val>
                                                <p:strVal val="#ppt_x"/>
                                              </p:val>
                                            </p:tav>
                                          </p:tavLst>
                                        </p:anim>
                                        <p:anim calcmode="lin" valueType="num" p14:bounceEnd="91000">
                                          <p:cBhvr additive="base">
                                            <p:cTn id="32" dur="1000" fill="hold"/>
                                            <p:tgtEl>
                                              <p:spTgt spid="1461"/>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10" presetClass="entr" presetSubtype="0" fill="hold" nodeType="afterEffect">
                                      <p:stCondLst>
                                        <p:cond delay="0"/>
                                      </p:stCondLst>
                                      <p:childTnLst>
                                        <p:set>
                                          <p:cBhvr>
                                            <p:cTn id="35" dur="1" fill="hold">
                                              <p:stCondLst>
                                                <p:cond delay="0"/>
                                              </p:stCondLst>
                                            </p:cTn>
                                            <p:tgtEl>
                                              <p:spTgt spid="1476">
                                                <p:txEl>
                                                  <p:pRg st="0" end="0"/>
                                                </p:txEl>
                                              </p:spTgt>
                                            </p:tgtEl>
                                            <p:attrNameLst>
                                              <p:attrName>style.visibility</p:attrName>
                                            </p:attrNameLst>
                                          </p:cBhvr>
                                          <p:to>
                                            <p:strVal val="visible"/>
                                          </p:to>
                                        </p:set>
                                        <p:animEffect transition="in" filter="fade">
                                          <p:cBhvr>
                                            <p:cTn id="36" dur="500"/>
                                            <p:tgtEl>
                                              <p:spTgt spid="14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 grpId="0" animBg="1"/>
          <p:bldP spid="58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00"/>
                                      </p:stCondLst>
                                      <p:childTnLst>
                                        <p:set>
                                          <p:cBhvr>
                                            <p:cTn id="10" dur="1" fill="hold">
                                              <p:stCondLst>
                                                <p:cond delay="0"/>
                                              </p:stCondLst>
                                            </p:cTn>
                                            <p:tgtEl>
                                              <p:spTgt spid="567"/>
                                            </p:tgtEl>
                                            <p:attrNameLst>
                                              <p:attrName>style.visibility</p:attrName>
                                            </p:attrNameLst>
                                          </p:cBhvr>
                                          <p:to>
                                            <p:strVal val="visible"/>
                                          </p:to>
                                        </p:set>
                                        <p:anim calcmode="lin" valueType="num">
                                          <p:cBhvr additive="base">
                                            <p:cTn id="11" dur="1000" fill="hold"/>
                                            <p:tgtEl>
                                              <p:spTgt spid="567"/>
                                            </p:tgtEl>
                                            <p:attrNameLst>
                                              <p:attrName>ppt_x</p:attrName>
                                            </p:attrNameLst>
                                          </p:cBhvr>
                                          <p:tavLst>
                                            <p:tav tm="0">
                                              <p:val>
                                                <p:strVal val="#ppt_x"/>
                                              </p:val>
                                            </p:tav>
                                            <p:tav tm="100000">
                                              <p:val>
                                                <p:strVal val="#ppt_x"/>
                                              </p:val>
                                            </p:tav>
                                          </p:tavLst>
                                        </p:anim>
                                        <p:anim calcmode="lin" valueType="num">
                                          <p:cBhvr additive="base">
                                            <p:cTn id="12" dur="1000" fill="hold"/>
                                            <p:tgtEl>
                                              <p:spTgt spid="56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400"/>
                                      </p:stCondLst>
                                      <p:childTnLst>
                                        <p:set>
                                          <p:cBhvr>
                                            <p:cTn id="14" dur="1" fill="hold">
                                              <p:stCondLst>
                                                <p:cond delay="0"/>
                                              </p:stCondLst>
                                            </p:cTn>
                                            <p:tgtEl>
                                              <p:spTgt spid="580"/>
                                            </p:tgtEl>
                                            <p:attrNameLst>
                                              <p:attrName>style.visibility</p:attrName>
                                            </p:attrNameLst>
                                          </p:cBhvr>
                                          <p:to>
                                            <p:strVal val="visible"/>
                                          </p:to>
                                        </p:set>
                                        <p:anim calcmode="lin" valueType="num">
                                          <p:cBhvr additive="base">
                                            <p:cTn id="15" dur="1000" fill="hold"/>
                                            <p:tgtEl>
                                              <p:spTgt spid="580"/>
                                            </p:tgtEl>
                                            <p:attrNameLst>
                                              <p:attrName>ppt_x</p:attrName>
                                            </p:attrNameLst>
                                          </p:cBhvr>
                                          <p:tavLst>
                                            <p:tav tm="0">
                                              <p:val>
                                                <p:strVal val="#ppt_x"/>
                                              </p:val>
                                            </p:tav>
                                            <p:tav tm="100000">
                                              <p:val>
                                                <p:strVal val="#ppt_x"/>
                                              </p:val>
                                            </p:tav>
                                          </p:tavLst>
                                        </p:anim>
                                        <p:anim calcmode="lin" valueType="num">
                                          <p:cBhvr additive="base">
                                            <p:cTn id="16" dur="1000" fill="hold"/>
                                            <p:tgtEl>
                                              <p:spTgt spid="580"/>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600"/>
                                      </p:stCondLst>
                                      <p:childTnLst>
                                        <p:set>
                                          <p:cBhvr>
                                            <p:cTn id="18" dur="1" fill="hold">
                                              <p:stCondLst>
                                                <p:cond delay="0"/>
                                              </p:stCondLst>
                                            </p:cTn>
                                            <p:tgtEl>
                                              <p:spTgt spid="581"/>
                                            </p:tgtEl>
                                            <p:attrNameLst>
                                              <p:attrName>style.visibility</p:attrName>
                                            </p:attrNameLst>
                                          </p:cBhvr>
                                          <p:to>
                                            <p:strVal val="visible"/>
                                          </p:to>
                                        </p:set>
                                        <p:anim calcmode="lin" valueType="num">
                                          <p:cBhvr additive="base">
                                            <p:cTn id="19" dur="1000" fill="hold"/>
                                            <p:tgtEl>
                                              <p:spTgt spid="581"/>
                                            </p:tgtEl>
                                            <p:attrNameLst>
                                              <p:attrName>ppt_x</p:attrName>
                                            </p:attrNameLst>
                                          </p:cBhvr>
                                          <p:tavLst>
                                            <p:tav tm="0">
                                              <p:val>
                                                <p:strVal val="#ppt_x"/>
                                              </p:val>
                                            </p:tav>
                                            <p:tav tm="100000">
                                              <p:val>
                                                <p:strVal val="#ppt_x"/>
                                              </p:val>
                                            </p:tav>
                                          </p:tavLst>
                                        </p:anim>
                                        <p:anim calcmode="lin" valueType="num">
                                          <p:cBhvr additive="base">
                                            <p:cTn id="20" dur="1000" fill="hold"/>
                                            <p:tgtEl>
                                              <p:spTgt spid="581"/>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700"/>
                                      </p:stCondLst>
                                      <p:childTnLst>
                                        <p:set>
                                          <p:cBhvr>
                                            <p:cTn id="22" dur="1" fill="hold">
                                              <p:stCondLst>
                                                <p:cond delay="0"/>
                                              </p:stCondLst>
                                            </p:cTn>
                                            <p:tgtEl>
                                              <p:spTgt spid="582"/>
                                            </p:tgtEl>
                                            <p:attrNameLst>
                                              <p:attrName>style.visibility</p:attrName>
                                            </p:attrNameLst>
                                          </p:cBhvr>
                                          <p:to>
                                            <p:strVal val="visible"/>
                                          </p:to>
                                        </p:set>
                                        <p:anim calcmode="lin" valueType="num">
                                          <p:cBhvr additive="base">
                                            <p:cTn id="23" dur="1000" fill="hold"/>
                                            <p:tgtEl>
                                              <p:spTgt spid="582"/>
                                            </p:tgtEl>
                                            <p:attrNameLst>
                                              <p:attrName>ppt_x</p:attrName>
                                            </p:attrNameLst>
                                          </p:cBhvr>
                                          <p:tavLst>
                                            <p:tav tm="0">
                                              <p:val>
                                                <p:strVal val="#ppt_x"/>
                                              </p:val>
                                            </p:tav>
                                            <p:tav tm="100000">
                                              <p:val>
                                                <p:strVal val="#ppt_x"/>
                                              </p:val>
                                            </p:tav>
                                          </p:tavLst>
                                        </p:anim>
                                        <p:anim calcmode="lin" valueType="num">
                                          <p:cBhvr additive="base">
                                            <p:cTn id="24" dur="1000" fill="hold"/>
                                            <p:tgtEl>
                                              <p:spTgt spid="58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800"/>
                                      </p:stCondLst>
                                      <p:childTnLst>
                                        <p:set>
                                          <p:cBhvr>
                                            <p:cTn id="26" dur="1" fill="hold">
                                              <p:stCondLst>
                                                <p:cond delay="0"/>
                                              </p:stCondLst>
                                            </p:cTn>
                                            <p:tgtEl>
                                              <p:spTgt spid="692"/>
                                            </p:tgtEl>
                                            <p:attrNameLst>
                                              <p:attrName>style.visibility</p:attrName>
                                            </p:attrNameLst>
                                          </p:cBhvr>
                                          <p:to>
                                            <p:strVal val="visible"/>
                                          </p:to>
                                        </p:set>
                                        <p:anim calcmode="lin" valueType="num">
                                          <p:cBhvr additive="base">
                                            <p:cTn id="27" dur="1000" fill="hold"/>
                                            <p:tgtEl>
                                              <p:spTgt spid="692"/>
                                            </p:tgtEl>
                                            <p:attrNameLst>
                                              <p:attrName>ppt_x</p:attrName>
                                            </p:attrNameLst>
                                          </p:cBhvr>
                                          <p:tavLst>
                                            <p:tav tm="0">
                                              <p:val>
                                                <p:strVal val="#ppt_x"/>
                                              </p:val>
                                            </p:tav>
                                            <p:tav tm="100000">
                                              <p:val>
                                                <p:strVal val="#ppt_x"/>
                                              </p:val>
                                            </p:tav>
                                          </p:tavLst>
                                        </p:anim>
                                        <p:anim calcmode="lin" valueType="num">
                                          <p:cBhvr additive="base">
                                            <p:cTn id="28" dur="1000" fill="hold"/>
                                            <p:tgtEl>
                                              <p:spTgt spid="692"/>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900"/>
                                      </p:stCondLst>
                                      <p:childTnLst>
                                        <p:set>
                                          <p:cBhvr>
                                            <p:cTn id="30" dur="1" fill="hold">
                                              <p:stCondLst>
                                                <p:cond delay="0"/>
                                              </p:stCondLst>
                                            </p:cTn>
                                            <p:tgtEl>
                                              <p:spTgt spid="1461"/>
                                            </p:tgtEl>
                                            <p:attrNameLst>
                                              <p:attrName>style.visibility</p:attrName>
                                            </p:attrNameLst>
                                          </p:cBhvr>
                                          <p:to>
                                            <p:strVal val="visible"/>
                                          </p:to>
                                        </p:set>
                                        <p:anim calcmode="lin" valueType="num">
                                          <p:cBhvr additive="base">
                                            <p:cTn id="31" dur="1000" fill="hold"/>
                                            <p:tgtEl>
                                              <p:spTgt spid="1461"/>
                                            </p:tgtEl>
                                            <p:attrNameLst>
                                              <p:attrName>ppt_x</p:attrName>
                                            </p:attrNameLst>
                                          </p:cBhvr>
                                          <p:tavLst>
                                            <p:tav tm="0">
                                              <p:val>
                                                <p:strVal val="#ppt_x"/>
                                              </p:val>
                                            </p:tav>
                                            <p:tav tm="100000">
                                              <p:val>
                                                <p:strVal val="#ppt_x"/>
                                              </p:val>
                                            </p:tav>
                                          </p:tavLst>
                                        </p:anim>
                                        <p:anim calcmode="lin" valueType="num">
                                          <p:cBhvr additive="base">
                                            <p:cTn id="32" dur="1000" fill="hold"/>
                                            <p:tgtEl>
                                              <p:spTgt spid="1461"/>
                                            </p:tgtEl>
                                            <p:attrNameLst>
                                              <p:attrName>ppt_y</p:attrName>
                                            </p:attrNameLst>
                                          </p:cBhvr>
                                          <p:tavLst>
                                            <p:tav tm="0">
                                              <p:val>
                                                <p:strVal val="0-#ppt_h/2"/>
                                              </p:val>
                                            </p:tav>
                                            <p:tav tm="100000">
                                              <p:val>
                                                <p:strVal val="#ppt_y"/>
                                              </p:val>
                                            </p:tav>
                                          </p:tavLst>
                                        </p:anim>
                                      </p:childTnLst>
                                    </p:cTn>
                                  </p:par>
                                </p:childTnLst>
                              </p:cTn>
                            </p:par>
                            <p:par>
                              <p:cTn id="33" fill="hold">
                                <p:stCondLst>
                                  <p:cond delay="1900"/>
                                </p:stCondLst>
                                <p:childTnLst>
                                  <p:par>
                                    <p:cTn id="34" presetID="10" presetClass="entr" presetSubtype="0" fill="hold" nodeType="afterEffect">
                                      <p:stCondLst>
                                        <p:cond delay="0"/>
                                      </p:stCondLst>
                                      <p:childTnLst>
                                        <p:set>
                                          <p:cBhvr>
                                            <p:cTn id="35" dur="1" fill="hold">
                                              <p:stCondLst>
                                                <p:cond delay="0"/>
                                              </p:stCondLst>
                                            </p:cTn>
                                            <p:tgtEl>
                                              <p:spTgt spid="1476">
                                                <p:txEl>
                                                  <p:pRg st="0" end="0"/>
                                                </p:txEl>
                                              </p:spTgt>
                                            </p:tgtEl>
                                            <p:attrNameLst>
                                              <p:attrName>style.visibility</p:attrName>
                                            </p:attrNameLst>
                                          </p:cBhvr>
                                          <p:to>
                                            <p:strVal val="visible"/>
                                          </p:to>
                                        </p:set>
                                        <p:animEffect transition="in" filter="fade">
                                          <p:cBhvr>
                                            <p:cTn id="36" dur="500"/>
                                            <p:tgtEl>
                                              <p:spTgt spid="14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 grpId="0" animBg="1"/>
          <p:bldP spid="581"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19F15-8C3B-F9CF-FA0C-4B3EDCCE322D}"/>
            </a:ext>
          </a:extLst>
        </p:cNvPr>
        <p:cNvGrpSpPr/>
        <p:nvPr/>
      </p:nvGrpSpPr>
      <p:grpSpPr>
        <a:xfrm>
          <a:off x="0" y="0"/>
          <a:ext cx="0" cy="0"/>
          <a:chOff x="0" y="0"/>
          <a:chExt cx="0" cy="0"/>
        </a:xfrm>
      </p:grpSpPr>
      <p:sp>
        <p:nvSpPr>
          <p:cNvPr id="1476" name="TextBox 1475">
            <a:extLst>
              <a:ext uri="{FF2B5EF4-FFF2-40B4-BE49-F238E27FC236}">
                <a16:creationId xmlns:a16="http://schemas.microsoft.com/office/drawing/2014/main" id="{54A4BB54-FF95-84CD-CDB5-A70016BB779A}"/>
              </a:ext>
            </a:extLst>
          </p:cNvPr>
          <p:cNvSpPr txBox="1"/>
          <p:nvPr/>
        </p:nvSpPr>
        <p:spPr>
          <a:xfrm>
            <a:off x="388097" y="140171"/>
            <a:ext cx="17908141" cy="1569660"/>
          </a:xfrm>
          <a:prstGeom prst="rect">
            <a:avLst/>
          </a:prstGeom>
          <a:noFill/>
        </p:spPr>
        <p:txBody>
          <a:bodyPr wrap="square" rtlCol="0">
            <a:spAutoFit/>
          </a:bodyPr>
          <a:lstStyle/>
          <a:p>
            <a:r>
              <a:rPr lang="vi-VN" sz="4800" b="1" dirty="0">
                <a:solidFill>
                  <a:srgbClr val="C00000"/>
                </a:solidFill>
              </a:rPr>
              <a:t>2. Chia sẻ với các bạn thông tin thú vị về thế giới thiên nhiên trong bài đã đọc hoặc bức tranh em vẽ.</a:t>
            </a:r>
            <a:endParaRPr lang="en-US" sz="4800" b="1" dirty="0">
              <a:solidFill>
                <a:srgbClr val="C00000"/>
              </a:solidFill>
            </a:endParaRPr>
          </a:p>
        </p:txBody>
      </p:sp>
      <p:sp>
        <p:nvSpPr>
          <p:cNvPr id="2" name="TextBox 1">
            <a:extLst>
              <a:ext uri="{FF2B5EF4-FFF2-40B4-BE49-F238E27FC236}">
                <a16:creationId xmlns:a16="http://schemas.microsoft.com/office/drawing/2014/main" id="{640B44E8-E9A9-E5DE-A042-D7EA9FAE3700}"/>
              </a:ext>
            </a:extLst>
          </p:cNvPr>
          <p:cNvSpPr txBox="1"/>
          <p:nvPr/>
        </p:nvSpPr>
        <p:spPr>
          <a:xfrm>
            <a:off x="379859" y="1943100"/>
            <a:ext cx="17908141" cy="4295087"/>
          </a:xfrm>
          <a:prstGeom prst="rect">
            <a:avLst/>
          </a:prstGeom>
          <a:noFill/>
        </p:spPr>
        <p:txBody>
          <a:bodyPr wrap="square" rtlCol="0">
            <a:spAutoFit/>
          </a:bodyPr>
          <a:lstStyle/>
          <a:p>
            <a:pPr>
              <a:lnSpc>
                <a:spcPct val="200000"/>
              </a:lnSpc>
            </a:pPr>
            <a:r>
              <a:rPr lang="vi-VN" sz="4800" b="1" dirty="0">
                <a:solidFill>
                  <a:srgbClr val="002060"/>
                </a:solidFill>
              </a:rPr>
              <a:t>- Bài viết về cây gì, con gì trong thiên nhiên?</a:t>
            </a:r>
          </a:p>
          <a:p>
            <a:pPr>
              <a:lnSpc>
                <a:spcPct val="200000"/>
              </a:lnSpc>
            </a:pPr>
            <a:r>
              <a:rPr lang="vi-VN" sz="4800" b="1" dirty="0">
                <a:solidFill>
                  <a:srgbClr val="002060"/>
                </a:solidFill>
              </a:rPr>
              <a:t>- Đặc điểm nổi bật của cây, con đó là gì?</a:t>
            </a:r>
          </a:p>
          <a:p>
            <a:pPr>
              <a:lnSpc>
                <a:spcPct val="200000"/>
              </a:lnSpc>
            </a:pPr>
            <a:r>
              <a:rPr lang="vi-VN" sz="4800" b="1" dirty="0">
                <a:solidFill>
                  <a:srgbClr val="002060"/>
                </a:solidFill>
              </a:rPr>
              <a:t>- Chúng có lợi ích gì?</a:t>
            </a:r>
          </a:p>
        </p:txBody>
      </p:sp>
      <p:pic>
        <p:nvPicPr>
          <p:cNvPr id="1477" name="Picture 1476">
            <a:extLst>
              <a:ext uri="{FF2B5EF4-FFF2-40B4-BE49-F238E27FC236}">
                <a16:creationId xmlns:a16="http://schemas.microsoft.com/office/drawing/2014/main" id="{37F7078F-F96A-5302-8E85-5173CA6128E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91309" l="6083" r="99107">
                        <a14:foregroundMark x1="10714" y1="60645" x2="12556" y2="36230"/>
                        <a14:foregroundMark x1="10100" y1="67676" x2="17132" y2="67188"/>
                        <a14:foregroundMark x1="17746" y1="67676" x2="19643" y2="67676"/>
                        <a14:foregroundMark x1="7310" y1="62695" x2="7589" y2="58203"/>
                        <a14:foregroundMark x1="6083" y1="48242" x2="7478" y2="31738"/>
                        <a14:foregroundMark x1="7478" y1="31738" x2="7924" y2="30762"/>
                        <a14:foregroundMark x1="9766" y1="32715" x2="15904" y2="31250"/>
                        <a14:foregroundMark x1="6362" y1="52246" x2="6362" y2="60156"/>
                        <a14:foregroundMark x1="15290" y1="53711" x2="16853" y2="54688"/>
                        <a14:foregroundMark x1="9152" y1="77148" x2="13449" y2="80176"/>
                        <a14:foregroundMark x1="14397" y1="82129" x2="11942" y2="87598"/>
                        <a14:foregroundMark x1="15625" y1="88184" x2="17132" y2="78613"/>
                        <a14:foregroundMark x1="13783" y1="91113" x2="11607" y2="91113"/>
                        <a14:foregroundMark x1="6362" y1="89648" x2="10100" y2="81641"/>
                        <a14:foregroundMark x1="18080" y1="87598" x2="18080" y2="87598"/>
                        <a14:foregroundMark x1="17746" y1="88672" x2="17746" y2="86621"/>
                        <a14:foregroundMark x1="25446" y1="79688" x2="29353" y2="66309"/>
                        <a14:foregroundMark x1="29353" y1="66309" x2="29464" y2="65137"/>
                        <a14:foregroundMark x1="31306" y1="80176" x2="29129" y2="44238"/>
                        <a14:foregroundMark x1="24833" y1="71680" x2="28237" y2="64160"/>
                        <a14:foregroundMark x1="22991" y1="67676" x2="28850" y2="60156"/>
                        <a14:foregroundMark x1="30692" y1="60156" x2="35324" y2="77148"/>
                        <a14:foregroundMark x1="35603" y1="90137" x2="35603" y2="90137"/>
                        <a14:foregroundMark x1="32980" y1="89648" x2="34487" y2="90234"/>
                        <a14:foregroundMark x1="25725" y1="90820" x2="26897" y2="89160"/>
                        <a14:foregroundMark x1="25000" y1="91016" x2="24888" y2="88184"/>
                        <a14:foregroundMark x1="43638" y1="58203" x2="51395" y2="56934"/>
                        <a14:foregroundMark x1="46652" y1="59961" x2="46652" y2="34277"/>
                        <a14:foregroundMark x1="45480" y1="29785" x2="50893" y2="29004"/>
                        <a14:foregroundMark x1="44141" y1="81934" x2="44331" y2="87598"/>
                        <a14:foregroundMark x1="48493" y1="85938" x2="49107" y2="80664"/>
                        <a14:foregroundMark x1="32143" y1="43945" x2="32366" y2="42578"/>
                        <a14:foregroundMark x1="10379" y1="30371" x2="11105" y2="29980"/>
                        <a14:foregroundMark x1="49609" y1="53125" x2="50502" y2="51660"/>
                        <a14:foregroundMark x1="66741" y1="38965" x2="67355" y2="39746"/>
                        <a14:foregroundMark x1="60993" y1="72559" x2="64509" y2="63184"/>
                        <a14:foregroundMark x1="64509" y1="63184" x2="64509" y2="63086"/>
                        <a14:foregroundMark x1="70647" y1="72363" x2="69364" y2="69727"/>
                        <a14:foregroundMark x1="68025" y1="64258" x2="65625" y2="61035"/>
                        <a14:foregroundMark x1="55748" y1="73340" x2="55748" y2="73340"/>
                        <a14:foregroundMark x1="58984" y1="86719" x2="58984" y2="86719"/>
                        <a14:foregroundMark x1="62612" y1="88965" x2="62612" y2="88965"/>
                        <a14:foregroundMark x1="64900" y1="91016" x2="64900" y2="91016"/>
                        <a14:foregroundMark x1="58650" y1="88770" x2="58650" y2="88770"/>
                        <a14:foregroundMark x1="63728" y1="27539" x2="63616" y2="13574"/>
                        <a14:foregroundMark x1="60770" y1="13965" x2="65234" y2="13184"/>
                        <a14:foregroundMark x1="61496" y1="36133" x2="65011" y2="32031"/>
                        <a14:foregroundMark x1="66016" y1="32422" x2="68638" y2="37695"/>
                        <a14:foregroundMark x1="85268" y1="71582" x2="82868" y2="52148"/>
                        <a14:foregroundMark x1="78627" y1="37695" x2="84487" y2="34082"/>
                        <a14:foregroundMark x1="88393" y1="63672" x2="88393" y2="58398"/>
                        <a14:foregroundMark x1="82143" y1="91406" x2="83259" y2="86328"/>
                        <a14:foregroundMark x1="75223" y1="90234" x2="77734" y2="84570"/>
                        <a14:foregroundMark x1="79632" y1="87988" x2="85100" y2="90234"/>
                        <a14:foregroundMark x1="85100" y1="90625" x2="88504" y2="81250"/>
                        <a14:foregroundMark x1="87277" y1="89648" x2="90625" y2="89648"/>
                        <a14:foregroundMark x1="92355" y1="88574" x2="92355" y2="88574"/>
                        <a14:foregroundMark x1="94866" y1="68359" x2="92746" y2="40039"/>
                        <a14:foregroundMark x1="99721" y1="68359" x2="99107" y2="38477"/>
                        <a14:foregroundMark x1="99107" y1="38477" x2="95201" y2="33887"/>
                        <a14:backgroundMark x1="39509" y1="29395" x2="40011" y2="25586"/>
                        <a14:backgroundMark x1="39621" y1="76660" x2="40234" y2="69141"/>
                        <a14:backgroundMark x1="19866" y1="75977" x2="19978" y2="74219"/>
                        <a14:backgroundMark x1="22377" y1="66895" x2="22377" y2="66895"/>
                        <a14:backgroundMark x1="47266" y1="83301" x2="47266" y2="83301"/>
                        <a14:backgroundMark x1="45871" y1="78613" x2="45871" y2="78613"/>
                        <a14:backgroundMark x1="44364" y1="88184" x2="44364" y2="88184"/>
                        <a14:backgroundMark x1="44364" y1="87598" x2="44364" y2="87598"/>
                        <a14:backgroundMark x1="44754" y1="88770" x2="44364" y2="88379"/>
                        <a14:backgroundMark x1="23493" y1="58984" x2="23493" y2="58984"/>
                        <a14:backgroundMark x1="23382" y1="58789" x2="25391" y2="58398"/>
                        <a14:backgroundMark x1="23382" y1="54492" x2="23382" y2="54492"/>
                        <a14:backgroundMark x1="66853" y1="5664" x2="65848" y2="5469"/>
                        <a14:backgroundMark x1="76004" y1="49707" x2="76004" y2="49707"/>
                        <a14:backgroundMark x1="95926" y1="15234" x2="99721" y2="15723"/>
                        <a14:backgroundMark x1="97656" y1="18066" x2="97656" y2="18066"/>
                        <a14:backgroundMark x1="97656" y1="18066" x2="99386" y2="18066"/>
                      </a14:backgroundRemoval>
                    </a14:imgEffect>
                  </a14:imgLayer>
                </a14:imgProps>
              </a:ext>
              <a:ext uri="{28A0092B-C50C-407E-A947-70E740481C1C}">
                <a14:useLocalDpi xmlns:a14="http://schemas.microsoft.com/office/drawing/2010/main" val="0"/>
              </a:ext>
            </a:extLst>
          </a:blip>
          <a:stretch>
            <a:fillRect/>
          </a:stretch>
        </p:blipFill>
        <p:spPr>
          <a:xfrm>
            <a:off x="9829800" y="5143500"/>
            <a:ext cx="8458200" cy="5215366"/>
          </a:xfrm>
          <a:prstGeom prst="rect">
            <a:avLst/>
          </a:prstGeom>
        </p:spPr>
      </p:pic>
    </p:spTree>
    <p:extLst>
      <p:ext uri="{BB962C8B-B14F-4D97-AF65-F5344CB8AC3E}">
        <p14:creationId xmlns:p14="http://schemas.microsoft.com/office/powerpoint/2010/main" val="135309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76">
                                            <p:txEl>
                                              <p:pRg st="0" end="0"/>
                                            </p:txEl>
                                          </p:spTgt>
                                        </p:tgtEl>
                                        <p:attrNameLst>
                                          <p:attrName>style.visibility</p:attrName>
                                        </p:attrNameLst>
                                      </p:cBhvr>
                                      <p:to>
                                        <p:strVal val="visible"/>
                                      </p:to>
                                    </p:set>
                                    <p:animEffect transition="in" filter="fade">
                                      <p:cBhvr>
                                        <p:cTn id="7" dur="500"/>
                                        <p:tgtEl>
                                          <p:spTgt spid="14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5C23E-806B-02CB-C055-854B4B78E0C0}"/>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78790FB9-178F-ADFA-EECA-B56EAB2947DE}"/>
              </a:ext>
            </a:extLst>
          </p:cNvPr>
          <p:cNvGrpSpPr/>
          <p:nvPr/>
        </p:nvGrpSpPr>
        <p:grpSpPr>
          <a:xfrm>
            <a:off x="1828800" y="2095496"/>
            <a:ext cx="14859000" cy="5943603"/>
            <a:chOff x="1828800" y="2095496"/>
            <a:chExt cx="14859000" cy="5943603"/>
          </a:xfrm>
        </p:grpSpPr>
        <p:pic>
          <p:nvPicPr>
            <p:cNvPr id="1026" name="Picture 2" descr="Câu đối Hình ảnh PNG | Vector Và Các Tập Tin PSD | Tải Về Miễn Phí Trên  Pngtree">
              <a:extLst>
                <a:ext uri="{FF2B5EF4-FFF2-40B4-BE49-F238E27FC236}">
                  <a16:creationId xmlns:a16="http://schemas.microsoft.com/office/drawing/2014/main" id="{A4429572-7DB9-84A3-1369-4FDC2D64A37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5000" r="45556">
                          <a14:foregroundMark x1="10000" y1="12500" x2="6111" y2="12778"/>
                          <a14:foregroundMark x1="43056" y1="12222" x2="45556" y2="12222"/>
                          <a14:foregroundMark x1="7222" y1="87500" x2="7222" y2="87500"/>
                          <a14:foregroundMark x1="41944" y1="87222" x2="41944" y2="87222"/>
                        </a14:backgroundRemoval>
                      </a14:imgEffect>
                    </a14:imgLayer>
                  </a14:imgProps>
                </a:ext>
                <a:ext uri="{28A0092B-C50C-407E-A947-70E740481C1C}">
                  <a14:useLocalDpi xmlns:a14="http://schemas.microsoft.com/office/drawing/2010/main" val="0"/>
                </a:ext>
              </a:extLst>
            </a:blip>
            <a:srcRect r="50000"/>
            <a:stretch/>
          </p:blipFill>
          <p:spPr bwMode="auto">
            <a:xfrm rot="16200000">
              <a:off x="6286498" y="-2362202"/>
              <a:ext cx="5943603" cy="14859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39A4D04-8FA0-FBDB-D238-A15E9A166F9E}"/>
                </a:ext>
              </a:extLst>
            </p:cNvPr>
            <p:cNvSpPr txBox="1"/>
            <p:nvPr/>
          </p:nvSpPr>
          <p:spPr>
            <a:xfrm>
              <a:off x="5334000" y="4357908"/>
              <a:ext cx="8276100" cy="1200329"/>
            </a:xfrm>
            <a:prstGeom prst="rect">
              <a:avLst/>
            </a:prstGeom>
            <a:noFill/>
          </p:spPr>
          <p:txBody>
            <a:bodyPr wrap="square" rtlCol="0">
              <a:spAutoFit/>
            </a:bodyPr>
            <a:lstStyle/>
            <a:p>
              <a:pPr algn="ctr"/>
              <a:r>
                <a:rPr lang="vi-VN" sz="3600" b="1" dirty="0">
                  <a:solidFill>
                    <a:srgbClr val="FACECE"/>
                  </a:solidFill>
                </a:rPr>
                <a:t>Cảm ơn quý thầy cô đã tham dự với lớp trong tiết học hôm nay!</a:t>
              </a:r>
              <a:endParaRPr lang="en-US" sz="3600" b="1" dirty="0">
                <a:solidFill>
                  <a:srgbClr val="FACECE"/>
                </a:solidFill>
              </a:endParaRPr>
            </a:p>
          </p:txBody>
        </p:sp>
      </p:grpSp>
      <p:pic>
        <p:nvPicPr>
          <p:cNvPr id="2" name="Picture 2">
            <a:extLst>
              <a:ext uri="{FF2B5EF4-FFF2-40B4-BE49-F238E27FC236}">
                <a16:creationId xmlns:a16="http://schemas.microsoft.com/office/drawing/2014/main" id="{7E4F47D9-F7B0-2178-D8B8-D029370FC4C0}"/>
              </a:ext>
            </a:extLst>
          </p:cNvPr>
          <p:cNvPicPr>
            <a:picLocks noChangeAspect="1"/>
          </p:cNvPicPr>
          <p:nvPr/>
        </p:nvPicPr>
        <p:blipFill>
          <a:blip r:embed="rId4"/>
          <a:srcRect/>
          <a:stretch>
            <a:fillRect/>
          </a:stretch>
        </p:blipFill>
        <p:spPr>
          <a:xfrm flipH="1">
            <a:off x="-211903" y="36818"/>
            <a:ext cx="6011414" cy="4598732"/>
          </a:xfrm>
          <a:prstGeom prst="rect">
            <a:avLst/>
          </a:prstGeom>
        </p:spPr>
      </p:pic>
      <p:sp>
        <p:nvSpPr>
          <p:cNvPr id="3" name="Freeform 3">
            <a:extLst>
              <a:ext uri="{FF2B5EF4-FFF2-40B4-BE49-F238E27FC236}">
                <a16:creationId xmlns:a16="http://schemas.microsoft.com/office/drawing/2014/main" id="{AAC3C464-8A05-7DEE-7FD0-E9C14799305E}"/>
              </a:ext>
            </a:extLst>
          </p:cNvPr>
          <p:cNvSpPr/>
          <p:nvPr/>
        </p:nvSpPr>
        <p:spPr>
          <a:xfrm>
            <a:off x="0" y="5736114"/>
            <a:ext cx="4592802" cy="4550886"/>
          </a:xfrm>
          <a:custGeom>
            <a:avLst/>
            <a:gdLst/>
            <a:ahLst/>
            <a:cxnLst/>
            <a:rect l="l" t="t" r="r" b="b"/>
            <a:pathLst>
              <a:path w="4592802" h="4550886">
                <a:moveTo>
                  <a:pt x="0" y="0"/>
                </a:moveTo>
                <a:lnTo>
                  <a:pt x="4592802" y="0"/>
                </a:lnTo>
                <a:lnTo>
                  <a:pt x="4592802" y="4550886"/>
                </a:lnTo>
                <a:lnTo>
                  <a:pt x="0" y="45508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 name="Picture 5">
            <a:extLst>
              <a:ext uri="{FF2B5EF4-FFF2-40B4-BE49-F238E27FC236}">
                <a16:creationId xmlns:a16="http://schemas.microsoft.com/office/drawing/2014/main" id="{6DB83ECE-9F62-36DD-9DAB-1ED53650EA69}"/>
              </a:ext>
            </a:extLst>
          </p:cNvPr>
          <p:cNvPicPr>
            <a:picLocks noChangeAspect="1"/>
          </p:cNvPicPr>
          <p:nvPr/>
        </p:nvPicPr>
        <p:blipFill>
          <a:blip r:embed="rId7"/>
          <a:srcRect/>
          <a:stretch>
            <a:fillRect/>
          </a:stretch>
        </p:blipFill>
        <p:spPr>
          <a:xfrm>
            <a:off x="1028700" y="1028700"/>
            <a:ext cx="1765104" cy="2614969"/>
          </a:xfrm>
          <a:prstGeom prst="rect">
            <a:avLst/>
          </a:prstGeom>
        </p:spPr>
      </p:pic>
      <p:sp>
        <p:nvSpPr>
          <p:cNvPr id="7" name="Freeform 7">
            <a:extLst>
              <a:ext uri="{FF2B5EF4-FFF2-40B4-BE49-F238E27FC236}">
                <a16:creationId xmlns:a16="http://schemas.microsoft.com/office/drawing/2014/main" id="{06C031D5-5B82-F404-96AF-2DDBCEC71083}"/>
              </a:ext>
            </a:extLst>
          </p:cNvPr>
          <p:cNvSpPr/>
          <p:nvPr/>
        </p:nvSpPr>
        <p:spPr>
          <a:xfrm flipH="1" flipV="1">
            <a:off x="14137175" y="-38100"/>
            <a:ext cx="4150825" cy="4114800"/>
          </a:xfrm>
          <a:custGeom>
            <a:avLst/>
            <a:gdLst/>
            <a:ahLst/>
            <a:cxnLst/>
            <a:rect l="l" t="t" r="r" b="b"/>
            <a:pathLst>
              <a:path w="4150825" h="4114800">
                <a:moveTo>
                  <a:pt x="4150825" y="4114800"/>
                </a:moveTo>
                <a:lnTo>
                  <a:pt x="0" y="4114800"/>
                </a:lnTo>
                <a:lnTo>
                  <a:pt x="0" y="0"/>
                </a:lnTo>
                <a:lnTo>
                  <a:pt x="4150825" y="0"/>
                </a:lnTo>
                <a:lnTo>
                  <a:pt x="4150825" y="41148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8" name="Picture 8">
            <a:extLst>
              <a:ext uri="{FF2B5EF4-FFF2-40B4-BE49-F238E27FC236}">
                <a16:creationId xmlns:a16="http://schemas.microsoft.com/office/drawing/2014/main" id="{44E0ECDD-3313-B1A5-5C90-4A0591A2BB99}"/>
              </a:ext>
            </a:extLst>
          </p:cNvPr>
          <p:cNvPicPr>
            <a:picLocks noChangeAspect="1"/>
          </p:cNvPicPr>
          <p:nvPr/>
        </p:nvPicPr>
        <p:blipFill>
          <a:blip r:embed="rId10"/>
          <a:srcRect/>
          <a:stretch>
            <a:fillRect/>
          </a:stretch>
        </p:blipFill>
        <p:spPr>
          <a:xfrm flipH="1">
            <a:off x="12009448" y="5947307"/>
            <a:ext cx="6354752" cy="4218625"/>
          </a:xfrm>
          <a:prstGeom prst="rect">
            <a:avLst/>
          </a:prstGeom>
        </p:spPr>
      </p:pic>
    </p:spTree>
    <p:extLst>
      <p:ext uri="{BB962C8B-B14F-4D97-AF65-F5344CB8AC3E}">
        <p14:creationId xmlns:p14="http://schemas.microsoft.com/office/powerpoint/2010/main" val="1165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I SỞ THÚ - Bài hát về Động Vật - Pinkfong! Những bài hát cho trẻ em">
            <a:hlinkClick r:id="" action="ppaction://media"/>
            <a:extLst>
              <a:ext uri="{FF2B5EF4-FFF2-40B4-BE49-F238E27FC236}">
                <a16:creationId xmlns:a16="http://schemas.microsoft.com/office/drawing/2014/main" id="{1C6B52B6-427A-D130-6ADB-0FE254412331}"/>
              </a:ext>
            </a:extLst>
          </p:cNvPr>
          <p:cNvPicPr>
            <a:picLocks noChangeAspect="1"/>
          </p:cNvPicPr>
          <p:nvPr>
            <a:videoFile r:link="rId1"/>
            <p:extLst>
              <p:ext uri="{DAA4B4D4-6D71-4841-9C94-3DE7FCFB9230}">
                <p14:media xmlns:p14="http://schemas.microsoft.com/office/powerpoint/2010/main" r:embed="rId2">
                  <p14:trim st="12257" end="40066"/>
                </p14:media>
              </p:ext>
            </p:extLst>
          </p:nvPr>
        </p:nvPicPr>
        <p:blipFill>
          <a:blip r:embed="rId4"/>
          <a:stretch>
            <a:fillRect/>
          </a:stretch>
        </p:blipFill>
        <p:spPr>
          <a:xfrm>
            <a:off x="1" y="0"/>
            <a:ext cx="18288000" cy="10287000"/>
          </a:xfrm>
          <a:prstGeom prst="rect">
            <a:avLst/>
          </a:prstGeom>
        </p:spPr>
      </p:pic>
    </p:spTree>
    <p:extLst>
      <p:ext uri="{BB962C8B-B14F-4D97-AF65-F5344CB8AC3E}">
        <p14:creationId xmlns:p14="http://schemas.microsoft.com/office/powerpoint/2010/main" val="76567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9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35415F-A1DA-16E9-002B-31F62F0AF4C3}"/>
              </a:ext>
            </a:extLst>
          </p:cNvPr>
          <p:cNvSpPr txBox="1"/>
          <p:nvPr/>
        </p:nvSpPr>
        <p:spPr>
          <a:xfrm>
            <a:off x="457200" y="266700"/>
            <a:ext cx="18288000" cy="923330"/>
          </a:xfrm>
          <a:prstGeom prst="rect">
            <a:avLst/>
          </a:prstGeom>
          <a:noFill/>
        </p:spPr>
        <p:txBody>
          <a:bodyPr wrap="square" rtlCol="0">
            <a:spAutoFit/>
          </a:bodyPr>
          <a:lstStyle/>
          <a:p>
            <a:r>
              <a:rPr lang="en-US" sz="5400" b="1" dirty="0">
                <a:solidFill>
                  <a:srgbClr val="C00000"/>
                </a:solidFill>
              </a:rPr>
              <a:t>TRONG BÀI ĐI SỞ THÚ CÓ NHẮC ĐẾN NHỮNG CON VẬT NÀO?</a:t>
            </a:r>
          </a:p>
        </p:txBody>
      </p:sp>
      <p:pic>
        <p:nvPicPr>
          <p:cNvPr id="5" name="Picture 4">
            <a:extLst>
              <a:ext uri="{FF2B5EF4-FFF2-40B4-BE49-F238E27FC236}">
                <a16:creationId xmlns:a16="http://schemas.microsoft.com/office/drawing/2014/main" id="{04A4AFB8-2273-26E4-887A-0CA6E346674A}"/>
              </a:ext>
            </a:extLst>
          </p:cNvPr>
          <p:cNvPicPr>
            <a:picLocks noChangeAspect="1"/>
          </p:cNvPicPr>
          <p:nvPr/>
        </p:nvPicPr>
        <p:blipFill>
          <a:blip r:embed="rId2"/>
          <a:stretch>
            <a:fillRect/>
          </a:stretch>
        </p:blipFill>
        <p:spPr>
          <a:xfrm>
            <a:off x="2656569" y="1709258"/>
            <a:ext cx="12974861" cy="6868484"/>
          </a:xfrm>
          <a:prstGeom prst="rect">
            <a:avLst/>
          </a:prstGeom>
        </p:spPr>
      </p:pic>
    </p:spTree>
    <p:extLst>
      <p:ext uri="{BB962C8B-B14F-4D97-AF65-F5344CB8AC3E}">
        <p14:creationId xmlns:p14="http://schemas.microsoft.com/office/powerpoint/2010/main" val="425813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3" name="Picture 25" descr="Rừng Châu Phi Hoặc Hình Nền Phim Hoạt Hình Rừng Rậm | Minh họa JPG Tải  xuống miễn phí - Pikbest">
            <a:extLst>
              <a:ext uri="{FF2B5EF4-FFF2-40B4-BE49-F238E27FC236}">
                <a16:creationId xmlns:a16="http://schemas.microsoft.com/office/drawing/2014/main" id="{BC559232-D104-4A4F-1A16-12CADAB22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010"/>
            <a:ext cx="18288000" cy="1036701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te Cartoon Rabbit Hình ảnh PNG | Vector Và Các Tập Tin PSD | Tải Về Miễn  Phí Trên Pngtree">
            <a:extLst>
              <a:ext uri="{FF2B5EF4-FFF2-40B4-BE49-F238E27FC236}">
                <a16:creationId xmlns:a16="http://schemas.microsoft.com/office/drawing/2014/main" id="{D41C10DC-8DB7-79D8-BA88-B8CBD90258BD}"/>
              </a:ext>
            </a:extLst>
          </p:cNvPr>
          <p:cNvPicPr>
            <a:picLocks noChangeAspect="1" noChangeArrowheads="1"/>
          </p:cNvPicPr>
          <p:nvPr/>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0600" y="449580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5" descr="Cute Cartoon Rabbit Hình ảnh PNG | Vector Và Các Tập Tin PSD | Tải Về Miễn  Phí Trên Pngtree">
            <a:extLst>
              <a:ext uri="{FF2B5EF4-FFF2-40B4-BE49-F238E27FC236}">
                <a16:creationId xmlns:a16="http://schemas.microsoft.com/office/drawing/2014/main" id="{BFEEF0AB-4226-2697-D291-050D4B89F4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479823"/>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1" descr="Premium Vector | Cartoon tiger isolated on white">
            <a:extLst>
              <a:ext uri="{FF2B5EF4-FFF2-40B4-BE49-F238E27FC236}">
                <a16:creationId xmlns:a16="http://schemas.microsoft.com/office/drawing/2014/main" id="{FC4E7BAB-E139-4EB7-C785-5532E6B57AC8}"/>
              </a:ext>
            </a:extLst>
          </p:cNvPr>
          <p:cNvPicPr>
            <a:picLocks noChangeAspect="1" noChangeArrowheads="1"/>
          </p:cNvPicPr>
          <p:nvPr/>
        </p:nvPicPr>
        <p:blipFill>
          <a:blip r:embed="rId6">
            <a:biLevel thresh="75000"/>
            <a:extLst>
              <a:ext uri="{BEBA8EAE-BF5A-486C-A8C5-ECC9F3942E4B}">
                <a14:imgProps xmlns:a14="http://schemas.microsoft.com/office/drawing/2010/main">
                  <a14:imgLayer r:embed="rId7">
                    <a14:imgEffect>
                      <a14:backgroundRemoval t="9744" b="89776" l="4792" r="97923">
                        <a14:foregroundMark x1="24760" y1="36901" x2="19808" y2="29073"/>
                        <a14:foregroundMark x1="10383" y1="29553" x2="9904" y2="33546"/>
                        <a14:foregroundMark x1="7987" y1="29073" x2="4952" y2="26518"/>
                        <a14:foregroundMark x1="92013" y1="67572" x2="97923" y2="67572"/>
                        <a14:foregroundMark x1="18371" y1="22684" x2="13898" y2="2364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5715000" y="3440061"/>
            <a:ext cx="5791200" cy="702945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1" descr="Premium Vector | Cartoon tiger isolated on white">
            <a:extLst>
              <a:ext uri="{FF2B5EF4-FFF2-40B4-BE49-F238E27FC236}">
                <a16:creationId xmlns:a16="http://schemas.microsoft.com/office/drawing/2014/main" id="{8AE5D3A5-0E1E-4454-6304-B48446F9D3EB}"/>
              </a:ext>
            </a:extLst>
          </p:cNvPr>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9744" b="89776" l="4792" r="97923">
                        <a14:foregroundMark x1="24760" y1="36901" x2="19808" y2="29073"/>
                        <a14:foregroundMark x1="10383" y1="29553" x2="9904" y2="33546"/>
                        <a14:foregroundMark x1="7987" y1="29073" x2="4952" y2="26518"/>
                        <a14:foregroundMark x1="92013" y1="67572" x2="97923" y2="67572"/>
                        <a14:foregroundMark x1="18371" y1="22684" x2="13898" y2="236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15000" y="3440061"/>
            <a:ext cx="5791200" cy="7029450"/>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3" descr="836 Con Voi Dễ Thương Ảnh, Ảnh Và Hình Nền Để Tải Về Miễn Phí - Pngtree">
            <a:extLst>
              <a:ext uri="{FF2B5EF4-FFF2-40B4-BE49-F238E27FC236}">
                <a16:creationId xmlns:a16="http://schemas.microsoft.com/office/drawing/2014/main" id="{DECBAAF1-CE92-EF80-2129-4EFEB296E1E3}"/>
              </a:ext>
            </a:extLst>
          </p:cNvPr>
          <p:cNvPicPr>
            <a:picLocks noChangeAspect="1" noChangeArrowheads="1"/>
          </p:cNvPicPr>
          <p:nvPr/>
        </p:nvPicPr>
        <p:blipFill>
          <a:blip r:embed="rId9">
            <a:biLevel thresh="75000"/>
            <a:extLst>
              <a:ext uri="{BEBA8EAE-BF5A-486C-A8C5-ECC9F3942E4B}">
                <a14:imgProps xmlns:a14="http://schemas.microsoft.com/office/drawing/2010/main">
                  <a14:imgLayer r:embed="rId10">
                    <a14:imgEffect>
                      <a14:backgroundRemoval t="2507" b="93036" l="10000" r="90000">
                        <a14:foregroundMark x1="43906" y1="9749" x2="43906" y2="9749"/>
                        <a14:foregroundMark x1="46719" y1="2507" x2="46719" y2="2507"/>
                        <a14:foregroundMark x1="62656" y1="64067" x2="62656" y2="64067"/>
                        <a14:foregroundMark x1="61719" y1="56546" x2="61719" y2="56546"/>
                        <a14:foregroundMark x1="62344" y1="60167" x2="62344" y2="62674"/>
                        <a14:foregroundMark x1="75625" y1="54318" x2="75625" y2="54318"/>
                        <a14:foregroundMark x1="73594" y1="52925" x2="73594" y2="52925"/>
                        <a14:foregroundMark x1="73906" y1="51253" x2="75625" y2="55432"/>
                        <a14:foregroundMark x1="76406" y1="55989" x2="78750" y2="55432"/>
                        <a14:foregroundMark x1="80469" y1="55989" x2="80469" y2="55989"/>
                        <a14:foregroundMark x1="46406" y1="90808" x2="48750" y2="89415"/>
                        <a14:foregroundMark x1="69844" y1="16435" x2="71250" y2="14206"/>
                        <a14:foregroundMark x1="27344" y1="91922" x2="27344" y2="91922"/>
                        <a14:foregroundMark x1="47656" y1="93036" x2="47656" y2="93036"/>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134600" y="3590465"/>
            <a:ext cx="8651565" cy="603285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3" descr="836 Con Voi Dễ Thương Ảnh, Ảnh Và Hình Nền Để Tải Về Miễn Phí - Pngtree">
            <a:extLst>
              <a:ext uri="{FF2B5EF4-FFF2-40B4-BE49-F238E27FC236}">
                <a16:creationId xmlns:a16="http://schemas.microsoft.com/office/drawing/2014/main" id="{2F85B8BA-2CA1-FD2F-4D66-948F638F0D17}"/>
              </a:ext>
            </a:extLst>
          </p:cNvPr>
          <p:cNvPicPr>
            <a:picLocks noChangeAspect="1" noChangeArrowheads="1"/>
          </p:cNvPicPr>
          <p:nvPr/>
        </p:nvPicPr>
        <p:blipFill>
          <a:blip r:embed="rId11">
            <a:extLst>
              <a:ext uri="{BEBA8EAE-BF5A-486C-A8C5-ECC9F3942E4B}">
                <a14:imgProps xmlns:a14="http://schemas.microsoft.com/office/drawing/2010/main">
                  <a14:imgLayer r:embed="rId10">
                    <a14:imgEffect>
                      <a14:backgroundRemoval t="2507" b="93036" l="10000" r="90000">
                        <a14:foregroundMark x1="43906" y1="9749" x2="43906" y2="9749"/>
                        <a14:foregroundMark x1="46719" y1="2507" x2="46719" y2="2507"/>
                        <a14:foregroundMark x1="62656" y1="64067" x2="62656" y2="64067"/>
                        <a14:foregroundMark x1="61719" y1="56546" x2="61719" y2="56546"/>
                        <a14:foregroundMark x1="62344" y1="60167" x2="62344" y2="62674"/>
                        <a14:foregroundMark x1="75625" y1="54318" x2="75625" y2="54318"/>
                        <a14:foregroundMark x1="73594" y1="52925" x2="73594" y2="52925"/>
                        <a14:foregroundMark x1="73906" y1="51253" x2="75625" y2="55432"/>
                        <a14:foregroundMark x1="76406" y1="55989" x2="78750" y2="55432"/>
                        <a14:foregroundMark x1="80469" y1="55989" x2="80469" y2="55989"/>
                        <a14:foregroundMark x1="46406" y1="90808" x2="48750" y2="89415"/>
                        <a14:foregroundMark x1="69844" y1="16435" x2="71250" y2="14206"/>
                        <a14:foregroundMark x1="27344" y1="91922" x2="27344" y2="91922"/>
                        <a14:foregroundMark x1="47656" y1="93036" x2="47656" y2="93036"/>
                      </a14:backgroundRemoval>
                    </a14:imgEffect>
                  </a14:imgLayer>
                </a14:imgProps>
              </a:ext>
              <a:ext uri="{28A0092B-C50C-407E-A947-70E740481C1C}">
                <a14:useLocalDpi xmlns:a14="http://schemas.microsoft.com/office/drawing/2010/main" val="0"/>
              </a:ext>
            </a:extLst>
          </a:blip>
          <a:srcRect/>
          <a:stretch>
            <a:fillRect/>
          </a:stretch>
        </p:blipFill>
        <p:spPr bwMode="auto">
          <a:xfrm>
            <a:off x="10134600" y="3606442"/>
            <a:ext cx="8651565" cy="60328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55EB7D-8D36-4460-0D9A-1AF4B2323945}"/>
              </a:ext>
            </a:extLst>
          </p:cNvPr>
          <p:cNvSpPr txBox="1"/>
          <p:nvPr/>
        </p:nvSpPr>
        <p:spPr>
          <a:xfrm>
            <a:off x="3962400" y="730718"/>
            <a:ext cx="1005840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5400" b="1" dirty="0">
                <a:solidFill>
                  <a:srgbClr val="C00000"/>
                </a:solidFill>
              </a:rPr>
              <a:t> TRÒ CHƠI: ĐOÁN BÓNG CON VẬT </a:t>
            </a:r>
          </a:p>
        </p:txBody>
      </p:sp>
    </p:spTree>
    <p:extLst>
      <p:ext uri="{BB962C8B-B14F-4D97-AF65-F5344CB8AC3E}">
        <p14:creationId xmlns:p14="http://schemas.microsoft.com/office/powerpoint/2010/main" val="371927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582C40-09AE-9C58-A18C-FE77395B8A57}"/>
              </a:ext>
            </a:extLst>
          </p:cNvPr>
          <p:cNvSpPr txBox="1"/>
          <p:nvPr/>
        </p:nvSpPr>
        <p:spPr>
          <a:xfrm>
            <a:off x="0" y="692884"/>
            <a:ext cx="18288000" cy="163121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vi-VN" sz="5000" b="1" u="sng" dirty="0">
                <a:solidFill>
                  <a:srgbClr val="C00000"/>
                </a:solidFill>
                <a:latin typeface="+mj-lt"/>
              </a:rPr>
              <a:t>Tiếng Việt</a:t>
            </a:r>
            <a:r>
              <a:rPr lang="en-US" sz="5000" b="1" u="sng" dirty="0">
                <a:solidFill>
                  <a:srgbClr val="C00000"/>
                </a:solidFill>
                <a:latin typeface="+mj-lt"/>
              </a:rPr>
              <a:t> (</a:t>
            </a:r>
            <a:r>
              <a:rPr lang="en-US" sz="5000" b="1" u="sng" dirty="0" err="1">
                <a:solidFill>
                  <a:srgbClr val="C00000"/>
                </a:solidFill>
                <a:latin typeface="+mj-lt"/>
              </a:rPr>
              <a:t>Đọc</a:t>
            </a:r>
            <a:r>
              <a:rPr lang="en-US" sz="5000" b="1" u="sng" dirty="0">
                <a:solidFill>
                  <a:srgbClr val="C00000"/>
                </a:solidFill>
                <a:latin typeface="+mj-lt"/>
              </a:rPr>
              <a:t>):</a:t>
            </a:r>
            <a:endParaRPr lang="vi-VN" sz="5000" b="1" u="sng" dirty="0">
              <a:solidFill>
                <a:srgbClr val="C00000"/>
              </a:solidFill>
              <a:latin typeface="+mj-lt"/>
            </a:endParaRPr>
          </a:p>
          <a:p>
            <a:pPr algn="ctr"/>
            <a:r>
              <a:rPr lang="en-US" sz="5000" b="1" dirty="0" err="1">
                <a:solidFill>
                  <a:srgbClr val="C00000"/>
                </a:solidFill>
                <a:latin typeface="+mj-lt"/>
              </a:rPr>
              <a:t>Bài</a:t>
            </a:r>
            <a:r>
              <a:rPr lang="en-US" sz="5000" b="1" dirty="0">
                <a:solidFill>
                  <a:srgbClr val="C00000"/>
                </a:solidFill>
                <a:latin typeface="+mj-lt"/>
              </a:rPr>
              <a:t> 8</a:t>
            </a:r>
            <a:r>
              <a:rPr lang="vi-VN" sz="5000" b="1" dirty="0">
                <a:solidFill>
                  <a:srgbClr val="C00000"/>
                </a:solidFill>
                <a:latin typeface="+mj-lt"/>
              </a:rPr>
              <a:t>: Bầy voi rừng Trường Sơn</a:t>
            </a:r>
            <a:endParaRPr lang="en-US" sz="5000" b="1" dirty="0">
              <a:solidFill>
                <a:srgbClr val="C00000"/>
              </a:solidFill>
              <a:latin typeface="+mj-lt"/>
            </a:endParaRPr>
          </a:p>
        </p:txBody>
      </p:sp>
      <p:pic>
        <p:nvPicPr>
          <p:cNvPr id="4" name="342686627669397509">
            <a:hlinkClick r:id="" action="ppaction://media"/>
            <a:extLst>
              <a:ext uri="{FF2B5EF4-FFF2-40B4-BE49-F238E27FC236}">
                <a16:creationId xmlns:a16="http://schemas.microsoft.com/office/drawing/2014/main" id="{4DB3A602-CFDB-52AA-50DF-5A605C3D3A75}"/>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0833" b="8996"/>
          <a:stretch/>
        </p:blipFill>
        <p:spPr>
          <a:xfrm>
            <a:off x="0" y="2324100"/>
            <a:ext cx="18288000" cy="7962900"/>
          </a:xfrm>
          <a:prstGeom prst="rect">
            <a:avLst/>
          </a:prstGeom>
        </p:spPr>
      </p:pic>
      <p:sp>
        <p:nvSpPr>
          <p:cNvPr id="2" name="TextBox 1">
            <a:extLst>
              <a:ext uri="{FF2B5EF4-FFF2-40B4-BE49-F238E27FC236}">
                <a16:creationId xmlns:a16="http://schemas.microsoft.com/office/drawing/2014/main" id="{FB6136B9-3C34-445B-1E03-CCE91CA1C614}"/>
              </a:ext>
            </a:extLst>
          </p:cNvPr>
          <p:cNvSpPr txBox="1"/>
          <p:nvPr/>
        </p:nvSpPr>
        <p:spPr>
          <a:xfrm>
            <a:off x="4191000" y="16014"/>
            <a:ext cx="1013460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a:t>
            </a:r>
            <a:r>
              <a:rPr lang="en-US" sz="4000" dirty="0">
                <a:latin typeface="Times New Roman" panose="02020603050405020304" pitchFamily="18" charset="0"/>
                <a:cs typeface="Times New Roman" panose="02020603050405020304" pitchFamily="18" charset="0"/>
              </a:rPr>
              <a:t> 4,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14 </a:t>
            </a:r>
            <a:r>
              <a:rPr lang="en-US" sz="4000" dirty="0" err="1">
                <a:latin typeface="Times New Roman" panose="02020603050405020304" pitchFamily="18" charset="0"/>
                <a:cs typeface="Times New Roman" panose="02020603050405020304" pitchFamily="18" charset="0"/>
              </a:rPr>
              <a:t>tháng</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cs typeface="Times New Roman" panose="02020603050405020304" pitchFamily="18" charset="0"/>
              </a:rPr>
              <a:t> 2025</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056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9B6ED8B-9E6F-EC11-8E01-19530F371750}"/>
              </a:ext>
            </a:extLst>
          </p:cNvPr>
          <p:cNvPicPr>
            <a:picLocks noChangeAspect="1"/>
          </p:cNvPicPr>
          <p:nvPr/>
        </p:nvPicPr>
        <p:blipFill>
          <a:blip r:embed="rId6"/>
          <a:srcRect/>
          <a:stretch>
            <a:fillRect/>
          </a:stretch>
        </p:blipFill>
        <p:spPr>
          <a:xfrm flipH="1">
            <a:off x="-211903" y="36818"/>
            <a:ext cx="6011414" cy="4598732"/>
          </a:xfrm>
          <a:prstGeom prst="rect">
            <a:avLst/>
          </a:prstGeom>
        </p:spPr>
      </p:pic>
      <p:sp>
        <p:nvSpPr>
          <p:cNvPr id="6" name="Freeform 3">
            <a:extLst>
              <a:ext uri="{FF2B5EF4-FFF2-40B4-BE49-F238E27FC236}">
                <a16:creationId xmlns:a16="http://schemas.microsoft.com/office/drawing/2014/main" id="{EA1EA7DC-611B-2B40-D161-17367D9C14ED}"/>
              </a:ext>
            </a:extLst>
          </p:cNvPr>
          <p:cNvSpPr/>
          <p:nvPr/>
        </p:nvSpPr>
        <p:spPr>
          <a:xfrm>
            <a:off x="0" y="5736114"/>
            <a:ext cx="4592802" cy="4550886"/>
          </a:xfrm>
          <a:custGeom>
            <a:avLst/>
            <a:gdLst/>
            <a:ahLst/>
            <a:cxnLst/>
            <a:rect l="l" t="t" r="r" b="b"/>
            <a:pathLst>
              <a:path w="4592802" h="4550886">
                <a:moveTo>
                  <a:pt x="0" y="0"/>
                </a:moveTo>
                <a:lnTo>
                  <a:pt x="4592802" y="0"/>
                </a:lnTo>
                <a:lnTo>
                  <a:pt x="4592802" y="4550886"/>
                </a:lnTo>
                <a:lnTo>
                  <a:pt x="0" y="4550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99015D6B-E548-EFEB-D73D-996017DA3B6E}"/>
              </a:ext>
            </a:extLst>
          </p:cNvPr>
          <p:cNvSpPr/>
          <p:nvPr/>
        </p:nvSpPr>
        <p:spPr>
          <a:xfrm flipH="1" flipV="1">
            <a:off x="14137175" y="-38100"/>
            <a:ext cx="4150825" cy="4114800"/>
          </a:xfrm>
          <a:custGeom>
            <a:avLst/>
            <a:gdLst/>
            <a:ahLst/>
            <a:cxnLst/>
            <a:rect l="l" t="t" r="r" b="b"/>
            <a:pathLst>
              <a:path w="4150825" h="4114800">
                <a:moveTo>
                  <a:pt x="4150825" y="4114800"/>
                </a:moveTo>
                <a:lnTo>
                  <a:pt x="0" y="4114800"/>
                </a:lnTo>
                <a:lnTo>
                  <a:pt x="0" y="0"/>
                </a:lnTo>
                <a:lnTo>
                  <a:pt x="4150825" y="0"/>
                </a:lnTo>
                <a:lnTo>
                  <a:pt x="4150825" y="411480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4" name="345845520747143170">
            <a:hlinkClick r:id="" action="ppaction://media"/>
            <a:extLst>
              <a:ext uri="{FF2B5EF4-FFF2-40B4-BE49-F238E27FC236}">
                <a16:creationId xmlns:a16="http://schemas.microsoft.com/office/drawing/2014/main" id="{FA140FCD-E18A-0122-B936-E1F880F29AED}"/>
              </a:ext>
            </a:extLst>
          </p:cNvPr>
          <p:cNvPicPr>
            <a:picLocks noChangeAspect="1"/>
          </p:cNvPicPr>
          <p:nvPr>
            <a:videoFile r:link="rId2"/>
            <p:extLst>
              <p:ext uri="{DAA4B4D4-6D71-4841-9C94-3DE7FCFB9230}">
                <p14:media xmlns:p14="http://schemas.microsoft.com/office/powerpoint/2010/main" r:embed="rId1"/>
              </p:ext>
            </p:extLst>
          </p:nvPr>
        </p:nvPicPr>
        <p:blipFill>
          <a:blip r:embed="rId11"/>
          <a:srcRect b="10000"/>
          <a:stretch/>
        </p:blipFill>
        <p:spPr>
          <a:xfrm>
            <a:off x="18669000" y="3848100"/>
            <a:ext cx="6858000" cy="6172200"/>
          </a:xfrm>
          <a:prstGeom prst="rect">
            <a:avLst/>
          </a:prstGeom>
        </p:spPr>
      </p:pic>
      <p:pic>
        <p:nvPicPr>
          <p:cNvPr id="8" name="xin_chao_cac_ban_nho_lop_ba_a_mot_to_la_ba_by_8fca458c-1728-42ee-8cfb-a580b3fb9a5f">
            <a:hlinkClick r:id="" action="ppaction://media"/>
            <a:extLst>
              <a:ext uri="{FF2B5EF4-FFF2-40B4-BE49-F238E27FC236}">
                <a16:creationId xmlns:a16="http://schemas.microsoft.com/office/drawing/2014/main" id="{40DE2D85-65BC-B1E4-4810-ADF4A7B02AA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85800" y="5055237"/>
            <a:ext cx="609600" cy="609600"/>
          </a:xfrm>
          <a:prstGeom prst="rect">
            <a:avLst/>
          </a:prstGeom>
        </p:spPr>
      </p:pic>
    </p:spTree>
    <p:extLst>
      <p:ext uri="{BB962C8B-B14F-4D97-AF65-F5344CB8AC3E}">
        <p14:creationId xmlns:p14="http://schemas.microsoft.com/office/powerpoint/2010/main" val="239740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4.07407E-6 L -0.69583 -0.04814 " pathEditMode="relative" rAng="0" ptsTypes="AA">
                                      <p:cBhvr>
                                        <p:cTn id="6" dur="5000" fill="hold"/>
                                        <p:tgtEl>
                                          <p:spTgt spid="4"/>
                                        </p:tgtEl>
                                        <p:attrNameLst>
                                          <p:attrName>ppt_x</p:attrName>
                                          <p:attrName>ppt_y</p:attrName>
                                        </p:attrNameLst>
                                      </p:cBhvr>
                                      <p:rCtr x="-34792" y="-2407"/>
                                    </p:animMotion>
                                  </p:childTnLst>
                                </p:cTn>
                              </p:par>
                              <p:par>
                                <p:cTn id="7" presetID="1" presetClass="mediacall" presetSubtype="0" fill="hold" nodeType="withEffect">
                                  <p:stCondLst>
                                    <p:cond delay="0"/>
                                  </p:stCondLst>
                                  <p:childTnLst>
                                    <p:cmd type="call" cmd="playFrom(0.0)">
                                      <p:cBhvr>
                                        <p:cTn id="8" dur="5640" fill="hold"/>
                                        <p:tgtEl>
                                          <p:spTgt spid="4"/>
                                        </p:tgtEl>
                                      </p:cBhvr>
                                    </p:cmd>
                                  </p:childTnLst>
                                </p:cTn>
                              </p:par>
                            </p:childTnLst>
                          </p:cTn>
                        </p:par>
                        <p:par>
                          <p:cTn id="9" fill="hold">
                            <p:stCondLst>
                              <p:cond delay="5640"/>
                            </p:stCondLst>
                            <p:childTnLst>
                              <p:par>
                                <p:cTn id="10" presetID="1" presetClass="mediacall" presetSubtype="0" fill="hold" nodeType="afterEffect">
                                  <p:stCondLst>
                                    <p:cond delay="0"/>
                                  </p:stCondLst>
                                  <p:childTnLst>
                                    <p:cmd type="call" cmd="playFrom(0.0)">
                                      <p:cBhvr>
                                        <p:cTn id="11" dur="253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651CB-C8E0-C56F-C122-E143FA4E4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Rectangle: Rounded Corners 3">
            <a:extLst>
              <a:ext uri="{FF2B5EF4-FFF2-40B4-BE49-F238E27FC236}">
                <a16:creationId xmlns:a16="http://schemas.microsoft.com/office/drawing/2014/main" id="{14B13B48-6724-196D-6CA7-9EC3535E5446}"/>
              </a:ext>
            </a:extLst>
          </p:cNvPr>
          <p:cNvSpPr/>
          <p:nvPr/>
        </p:nvSpPr>
        <p:spPr>
          <a:xfrm>
            <a:off x="533400" y="495300"/>
            <a:ext cx="17068800" cy="8839200"/>
          </a:xfrm>
          <a:prstGeom prst="round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mj-lt"/>
              </a:rPr>
              <a:t>BẦY VOI RỪNG TRƯỜNG SƠN</a:t>
            </a:r>
          </a:p>
          <a:p>
            <a:r>
              <a:rPr lang="vi-VN" sz="3600" dirty="0">
                <a:solidFill>
                  <a:schemeClr val="tx1"/>
                </a:solidFill>
                <a:latin typeface="+mj-lt"/>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rực trời hoa đỏ, những rừng lau bát ngát, ngày đêm giũ lá rào rào,… Đó là xứ sở của loài voi.</a:t>
            </a:r>
          </a:p>
          <a:p>
            <a:r>
              <a:rPr lang="vi-VN" sz="3600" dirty="0">
                <a:solidFill>
                  <a:schemeClr val="tx1"/>
                </a:solidFill>
                <a:latin typeface="+mj-lt"/>
              </a:rPr>
              <a:t>     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r>
              <a:rPr lang="vi-VN" sz="3600" dirty="0">
                <a:solidFill>
                  <a:schemeClr val="tx1"/>
                </a:solidFill>
                <a:latin typeface="+mj-lt"/>
              </a:rPr>
              <a:t>      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ctr"/>
            <a:r>
              <a:rPr lang="vi-VN" sz="3600" dirty="0">
                <a:solidFill>
                  <a:schemeClr val="tx1"/>
                </a:solidFill>
                <a:latin typeface="+mj-lt"/>
              </a:rPr>
              <a:t>                                                                                               (Theo Vũ Hùng)</a:t>
            </a:r>
            <a:endParaRPr lang="en-US" sz="3600" dirty="0">
              <a:solidFill>
                <a:schemeClr val="tx1"/>
              </a:solidFill>
              <a:latin typeface="+mj-lt"/>
            </a:endParaRPr>
          </a:p>
        </p:txBody>
      </p:sp>
      <p:sp>
        <p:nvSpPr>
          <p:cNvPr id="5" name="Oval 4">
            <a:extLst>
              <a:ext uri="{FF2B5EF4-FFF2-40B4-BE49-F238E27FC236}">
                <a16:creationId xmlns:a16="http://schemas.microsoft.com/office/drawing/2014/main" id="{295A85F7-0A02-F691-3B52-0FB2D6F91549}"/>
              </a:ext>
            </a:extLst>
          </p:cNvPr>
          <p:cNvSpPr/>
          <p:nvPr/>
        </p:nvSpPr>
        <p:spPr>
          <a:xfrm>
            <a:off x="838199" y="3775320"/>
            <a:ext cx="744415" cy="6823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2</a:t>
            </a:r>
            <a:endParaRPr lang="en-US" sz="3200" dirty="0"/>
          </a:p>
        </p:txBody>
      </p:sp>
      <p:sp>
        <p:nvSpPr>
          <p:cNvPr id="6" name="Oval 5">
            <a:extLst>
              <a:ext uri="{FF2B5EF4-FFF2-40B4-BE49-F238E27FC236}">
                <a16:creationId xmlns:a16="http://schemas.microsoft.com/office/drawing/2014/main" id="{0E4E060B-35FA-07AA-A72D-0F8853BA546F}"/>
              </a:ext>
            </a:extLst>
          </p:cNvPr>
          <p:cNvSpPr/>
          <p:nvPr/>
        </p:nvSpPr>
        <p:spPr>
          <a:xfrm>
            <a:off x="838199" y="955920"/>
            <a:ext cx="744415" cy="6823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1</a:t>
            </a:r>
            <a:endParaRPr lang="en-US" sz="3200" dirty="0"/>
          </a:p>
        </p:txBody>
      </p:sp>
      <p:sp>
        <p:nvSpPr>
          <p:cNvPr id="7" name="Oval 6">
            <a:extLst>
              <a:ext uri="{FF2B5EF4-FFF2-40B4-BE49-F238E27FC236}">
                <a16:creationId xmlns:a16="http://schemas.microsoft.com/office/drawing/2014/main" id="{824CA89C-7560-D77C-8434-4F2F57ED5E64}"/>
              </a:ext>
            </a:extLst>
          </p:cNvPr>
          <p:cNvSpPr/>
          <p:nvPr/>
        </p:nvSpPr>
        <p:spPr>
          <a:xfrm>
            <a:off x="838199" y="7051920"/>
            <a:ext cx="744415" cy="6823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3</a:t>
            </a:r>
            <a:endParaRPr lang="en-US" sz="3200" dirty="0"/>
          </a:p>
        </p:txBody>
      </p:sp>
    </p:spTree>
    <p:extLst>
      <p:ext uri="{BB962C8B-B14F-4D97-AF65-F5344CB8AC3E}">
        <p14:creationId xmlns:p14="http://schemas.microsoft.com/office/powerpoint/2010/main" val="224221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2061FB-4291-1138-2BFE-099441F98B03}"/>
              </a:ext>
            </a:extLst>
          </p:cNvPr>
          <p:cNvSpPr txBox="1"/>
          <p:nvPr/>
        </p:nvSpPr>
        <p:spPr>
          <a:xfrm>
            <a:off x="0" y="-6145"/>
            <a:ext cx="18288000" cy="2800767"/>
          </a:xfrm>
          <a:prstGeom prst="rect">
            <a:avLst/>
          </a:prstGeom>
          <a:noFill/>
        </p:spPr>
        <p:txBody>
          <a:bodyPr wrap="square" rtlCol="0">
            <a:spAutoFit/>
          </a:bodyPr>
          <a:lstStyle/>
          <a:p>
            <a:pPr algn="ctr"/>
            <a:r>
              <a:rPr lang="vi-VN" sz="8800" b="1" u="sng" dirty="0">
                <a:solidFill>
                  <a:srgbClr val="C00000"/>
                </a:solidFill>
                <a:latin typeface="+mj-lt"/>
              </a:rPr>
              <a:t>Tiếng Việt</a:t>
            </a:r>
          </a:p>
          <a:p>
            <a:pPr algn="ctr"/>
            <a:r>
              <a:rPr lang="vi-VN" sz="8800" b="1" dirty="0">
                <a:solidFill>
                  <a:srgbClr val="C00000"/>
                </a:solidFill>
                <a:latin typeface="+mj-lt"/>
              </a:rPr>
              <a:t>Đọc: Bầy voi rừng Trường Sơn</a:t>
            </a:r>
            <a:endParaRPr lang="en-US" sz="8800" b="1" dirty="0">
              <a:solidFill>
                <a:srgbClr val="C00000"/>
              </a:solidFill>
              <a:latin typeface="+mj-lt"/>
            </a:endParaRPr>
          </a:p>
        </p:txBody>
      </p:sp>
      <p:sp>
        <p:nvSpPr>
          <p:cNvPr id="7" name="TextBox 6">
            <a:extLst>
              <a:ext uri="{FF2B5EF4-FFF2-40B4-BE49-F238E27FC236}">
                <a16:creationId xmlns:a16="http://schemas.microsoft.com/office/drawing/2014/main" id="{21F32C49-075C-D63A-A830-93878E40057C}"/>
              </a:ext>
            </a:extLst>
          </p:cNvPr>
          <p:cNvSpPr txBox="1"/>
          <p:nvPr/>
        </p:nvSpPr>
        <p:spPr>
          <a:xfrm>
            <a:off x="-342900" y="4266337"/>
            <a:ext cx="18973800" cy="1754326"/>
          </a:xfrm>
          <a:prstGeom prst="rect">
            <a:avLst/>
          </a:prstGeom>
          <a:noFill/>
        </p:spPr>
        <p:txBody>
          <a:bodyPr wrap="square" rtlCol="0">
            <a:spAutoFit/>
          </a:bodyPr>
          <a:lstStyle/>
          <a:p>
            <a:pPr algn="ctr"/>
            <a:r>
              <a:rPr lang="vi-VN" sz="5400" dirty="0">
                <a:latin typeface="+mj-lt"/>
              </a:rPr>
              <a:t>Một con sa bẫy thì cả bầy tìm cách cứu giúp, dù có phải chịu đói khát hoặc tạm dừng chuyến đi.</a:t>
            </a:r>
            <a:endParaRPr lang="en-US" sz="5400" dirty="0">
              <a:latin typeface="+mj-lt"/>
            </a:endParaRPr>
          </a:p>
        </p:txBody>
      </p:sp>
      <p:cxnSp>
        <p:nvCxnSpPr>
          <p:cNvPr id="9" name="Straight Connector 8">
            <a:extLst>
              <a:ext uri="{FF2B5EF4-FFF2-40B4-BE49-F238E27FC236}">
                <a16:creationId xmlns:a16="http://schemas.microsoft.com/office/drawing/2014/main" id="{FD7F125A-36C1-8213-8DF9-FD2C9FDBAA75}"/>
              </a:ext>
            </a:extLst>
          </p:cNvPr>
          <p:cNvCxnSpPr/>
          <p:nvPr/>
        </p:nvCxnSpPr>
        <p:spPr>
          <a:xfrm flipH="1">
            <a:off x="4419600" y="4229100"/>
            <a:ext cx="3048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49317A5-E6DE-18B1-3C09-C3D6098161A5}"/>
              </a:ext>
            </a:extLst>
          </p:cNvPr>
          <p:cNvCxnSpPr/>
          <p:nvPr/>
        </p:nvCxnSpPr>
        <p:spPr>
          <a:xfrm flipH="1">
            <a:off x="12573000" y="4229100"/>
            <a:ext cx="3048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598D01-B48D-0AE0-C18A-E136DCC13C7B}"/>
              </a:ext>
            </a:extLst>
          </p:cNvPr>
          <p:cNvCxnSpPr/>
          <p:nvPr/>
        </p:nvCxnSpPr>
        <p:spPr>
          <a:xfrm flipH="1">
            <a:off x="6096000" y="5059840"/>
            <a:ext cx="304800" cy="838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D63AE6-5406-8508-7EE5-B4944959EEFC}"/>
              </a:ext>
            </a:extLst>
          </p:cNvPr>
          <p:cNvCxnSpPr/>
          <p:nvPr/>
        </p:nvCxnSpPr>
        <p:spPr>
          <a:xfrm flipH="1">
            <a:off x="13487400" y="5059840"/>
            <a:ext cx="304800" cy="838200"/>
          </a:xfrm>
          <a:prstGeom prst="line">
            <a:avLst/>
          </a:prstGeom>
          <a:ln w="206375" cmpd="dbl">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8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E2FF9-8D5E-ACD5-4BB2-CBC546AB3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 name="Rectangle: Rounded Corners 3">
            <a:extLst>
              <a:ext uri="{FF2B5EF4-FFF2-40B4-BE49-F238E27FC236}">
                <a16:creationId xmlns:a16="http://schemas.microsoft.com/office/drawing/2014/main" id="{6FD92B99-96A2-0C05-B3A1-9A6F1AF5F084}"/>
              </a:ext>
            </a:extLst>
          </p:cNvPr>
          <p:cNvSpPr/>
          <p:nvPr/>
        </p:nvSpPr>
        <p:spPr>
          <a:xfrm>
            <a:off x="533400" y="495300"/>
            <a:ext cx="17068800" cy="8839200"/>
          </a:xfrm>
          <a:prstGeom prst="round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latin typeface="+mj-lt"/>
              </a:rPr>
              <a:t>BẦY VOI RỪNG TRƯỜNG SƠN</a:t>
            </a:r>
          </a:p>
          <a:p>
            <a:r>
              <a:rPr lang="vi-VN" sz="3600" dirty="0">
                <a:solidFill>
                  <a:schemeClr val="tx1"/>
                </a:solidFill>
                <a:latin typeface="+mj-lt"/>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rực trời hoa đỏ, những rừng lau bát ngát, ngày đêm giũ lá rào rào,… Đó là xứ sở của loài voi.</a:t>
            </a:r>
          </a:p>
          <a:p>
            <a:r>
              <a:rPr lang="vi-VN" sz="3600" dirty="0">
                <a:solidFill>
                  <a:schemeClr val="tx1"/>
                </a:solidFill>
                <a:latin typeface="+mj-lt"/>
              </a:rPr>
              <a:t>     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a:p>
            <a:r>
              <a:rPr lang="vi-VN" sz="3600" dirty="0">
                <a:solidFill>
                  <a:schemeClr val="tx1"/>
                </a:solidFill>
                <a:latin typeface="+mj-lt"/>
              </a:rPr>
              <a:t>      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ctr"/>
            <a:r>
              <a:rPr lang="vi-VN" sz="3600" dirty="0">
                <a:solidFill>
                  <a:schemeClr val="tx1"/>
                </a:solidFill>
                <a:latin typeface="+mj-lt"/>
              </a:rPr>
              <a:t>                                                                                               (Theo Vũ Hùng)</a:t>
            </a:r>
            <a:endParaRPr lang="en-US" sz="3600" dirty="0">
              <a:solidFill>
                <a:schemeClr val="tx1"/>
              </a:solidFill>
              <a:latin typeface="+mj-lt"/>
            </a:endParaRPr>
          </a:p>
        </p:txBody>
      </p:sp>
      <p:sp>
        <p:nvSpPr>
          <p:cNvPr id="5" name="Oval 4">
            <a:extLst>
              <a:ext uri="{FF2B5EF4-FFF2-40B4-BE49-F238E27FC236}">
                <a16:creationId xmlns:a16="http://schemas.microsoft.com/office/drawing/2014/main" id="{E2DEDB9D-6B9F-7FD3-36A7-D29805A8DC05}"/>
              </a:ext>
            </a:extLst>
          </p:cNvPr>
          <p:cNvSpPr/>
          <p:nvPr/>
        </p:nvSpPr>
        <p:spPr>
          <a:xfrm>
            <a:off x="838199" y="3775320"/>
            <a:ext cx="744415" cy="6823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2</a:t>
            </a:r>
            <a:endParaRPr lang="en-US" sz="3200" dirty="0"/>
          </a:p>
        </p:txBody>
      </p:sp>
      <p:sp>
        <p:nvSpPr>
          <p:cNvPr id="6" name="Oval 5">
            <a:extLst>
              <a:ext uri="{FF2B5EF4-FFF2-40B4-BE49-F238E27FC236}">
                <a16:creationId xmlns:a16="http://schemas.microsoft.com/office/drawing/2014/main" id="{63087969-63E7-05C4-292C-F8EADE9B8C37}"/>
              </a:ext>
            </a:extLst>
          </p:cNvPr>
          <p:cNvSpPr/>
          <p:nvPr/>
        </p:nvSpPr>
        <p:spPr>
          <a:xfrm>
            <a:off x="838199" y="955920"/>
            <a:ext cx="744415" cy="6823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1</a:t>
            </a:r>
            <a:endParaRPr lang="en-US" sz="3200" dirty="0"/>
          </a:p>
        </p:txBody>
      </p:sp>
      <p:sp>
        <p:nvSpPr>
          <p:cNvPr id="7" name="Oval 6">
            <a:extLst>
              <a:ext uri="{FF2B5EF4-FFF2-40B4-BE49-F238E27FC236}">
                <a16:creationId xmlns:a16="http://schemas.microsoft.com/office/drawing/2014/main" id="{2120350E-82D1-3D19-86C5-33086F964C2E}"/>
              </a:ext>
            </a:extLst>
          </p:cNvPr>
          <p:cNvSpPr/>
          <p:nvPr/>
        </p:nvSpPr>
        <p:spPr>
          <a:xfrm>
            <a:off x="838199" y="7051920"/>
            <a:ext cx="744415" cy="6823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t>3</a:t>
            </a:r>
            <a:endParaRPr lang="en-US" sz="3200" dirty="0"/>
          </a:p>
        </p:txBody>
      </p:sp>
    </p:spTree>
    <p:extLst>
      <p:ext uri="{BB962C8B-B14F-4D97-AF65-F5344CB8AC3E}">
        <p14:creationId xmlns:p14="http://schemas.microsoft.com/office/powerpoint/2010/main" val="1958327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589</TotalTime>
  <Words>948</Words>
  <Application>Microsoft Office PowerPoint</Application>
  <PresentationFormat>Custom</PresentationFormat>
  <Paragraphs>48</Paragraphs>
  <Slides>18</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HP</dc:creator>
  <cp:lastModifiedBy>Admin</cp:lastModifiedBy>
  <cp:revision>17</cp:revision>
  <dcterms:created xsi:type="dcterms:W3CDTF">2006-08-16T00:00:00Z</dcterms:created>
  <dcterms:modified xsi:type="dcterms:W3CDTF">2025-02-25T13:44:05Z</dcterms:modified>
  <dc:identifier>DAGeBTAWRY4</dc:identifier>
</cp:coreProperties>
</file>