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7" r:id="rId4"/>
    <p:sldMasterId id="2147483699" r:id="rId5"/>
    <p:sldMasterId id="2147483711" r:id="rId6"/>
    <p:sldMasterId id="2147483723" r:id="rId7"/>
  </p:sldMasterIdLst>
  <p:sldIdLst>
    <p:sldId id="273" r:id="rId8"/>
    <p:sldId id="332" r:id="rId9"/>
    <p:sldId id="260" r:id="rId10"/>
    <p:sldId id="282" r:id="rId11"/>
    <p:sldId id="298" r:id="rId12"/>
    <p:sldId id="256" r:id="rId13"/>
    <p:sldId id="334" r:id="rId14"/>
    <p:sldId id="257" r:id="rId15"/>
    <p:sldId id="261" r:id="rId16"/>
    <p:sldId id="287" r:id="rId17"/>
    <p:sldId id="335" r:id="rId18"/>
    <p:sldId id="268" r:id="rId19"/>
    <p:sldId id="264" r:id="rId20"/>
    <p:sldId id="265" r:id="rId21"/>
    <p:sldId id="266" r:id="rId22"/>
    <p:sldId id="267" r:id="rId23"/>
    <p:sldId id="258" r:id="rId24"/>
    <p:sldId id="269" r:id="rId25"/>
    <p:sldId id="259" r:id="rId26"/>
    <p:sldId id="262" r:id="rId27"/>
    <p:sldId id="336" r:id="rId28"/>
    <p:sldId id="27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7BE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632" autoAdjust="0"/>
    <p:restoredTop sz="94660"/>
  </p:normalViewPr>
  <p:slideViewPr>
    <p:cSldViewPr snapToGrid="0">
      <p:cViewPr varScale="1">
        <p:scale>
          <a:sx n="72" d="100"/>
          <a:sy n="72" d="100"/>
        </p:scale>
        <p:origin x="34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2F129-90FF-4ADA-94A2-CDCEF55330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DB60E8-E50A-4E3F-8DE7-6DA702B78A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36C152-481F-4A03-9437-E6E65AB1D967}"/>
              </a:ext>
            </a:extLst>
          </p:cNvPr>
          <p:cNvSpPr>
            <a:spLocks noGrp="1"/>
          </p:cNvSpPr>
          <p:nvPr>
            <p:ph type="dt" sz="half" idx="10"/>
          </p:nvPr>
        </p:nvSpPr>
        <p:spPr/>
        <p:txBody>
          <a:bodyPr/>
          <a:lstStyle/>
          <a:p>
            <a:fld id="{37084BB6-B2DE-437E-9D9D-EB5352C0EC36}" type="datetimeFigureOut">
              <a:rPr lang="en-US" smtClean="0"/>
              <a:t>22/2/2025</a:t>
            </a:fld>
            <a:endParaRPr lang="en-US"/>
          </a:p>
        </p:txBody>
      </p:sp>
      <p:sp>
        <p:nvSpPr>
          <p:cNvPr id="5" name="Footer Placeholder 4">
            <a:extLst>
              <a:ext uri="{FF2B5EF4-FFF2-40B4-BE49-F238E27FC236}">
                <a16:creationId xmlns:a16="http://schemas.microsoft.com/office/drawing/2014/main" id="{ADCC40E8-0DA8-42C3-B0B6-DE0904F46A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F6C3AC-82B1-487D-BB5F-6B5D471A050A}"/>
              </a:ext>
            </a:extLst>
          </p:cNvPr>
          <p:cNvSpPr>
            <a:spLocks noGrp="1"/>
          </p:cNvSpPr>
          <p:nvPr>
            <p:ph type="sldNum" sz="quarter" idx="12"/>
          </p:nvPr>
        </p:nvSpPr>
        <p:spPr/>
        <p:txBody>
          <a:bodyPr/>
          <a:lstStyle/>
          <a:p>
            <a:fld id="{EA05F18B-C4B8-46B5-8C68-56B73CF91C1D}" type="slidenum">
              <a:rPr lang="en-US" smtClean="0"/>
              <a:t>‹#›</a:t>
            </a:fld>
            <a:endParaRPr lang="en-US"/>
          </a:p>
        </p:txBody>
      </p:sp>
    </p:spTree>
    <p:extLst>
      <p:ext uri="{BB962C8B-B14F-4D97-AF65-F5344CB8AC3E}">
        <p14:creationId xmlns:p14="http://schemas.microsoft.com/office/powerpoint/2010/main" val="114223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29BFA-19C0-45A0-8F31-D00C747AD0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84C848-7F9E-48BA-A087-12DD686D58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1382BC-525E-4BD5-8EE2-0767AFC3B98A}"/>
              </a:ext>
            </a:extLst>
          </p:cNvPr>
          <p:cNvSpPr>
            <a:spLocks noGrp="1"/>
          </p:cNvSpPr>
          <p:nvPr>
            <p:ph type="dt" sz="half" idx="10"/>
          </p:nvPr>
        </p:nvSpPr>
        <p:spPr/>
        <p:txBody>
          <a:bodyPr/>
          <a:lstStyle/>
          <a:p>
            <a:fld id="{37084BB6-B2DE-437E-9D9D-EB5352C0EC36}" type="datetimeFigureOut">
              <a:rPr lang="en-US" smtClean="0"/>
              <a:t>22/2/2025</a:t>
            </a:fld>
            <a:endParaRPr lang="en-US"/>
          </a:p>
        </p:txBody>
      </p:sp>
      <p:sp>
        <p:nvSpPr>
          <p:cNvPr id="5" name="Footer Placeholder 4">
            <a:extLst>
              <a:ext uri="{FF2B5EF4-FFF2-40B4-BE49-F238E27FC236}">
                <a16:creationId xmlns:a16="http://schemas.microsoft.com/office/drawing/2014/main" id="{A3313517-C97F-4DED-87F6-A477E850F8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A8AFCD-8EB7-4E89-9483-D3C2239D404A}"/>
              </a:ext>
            </a:extLst>
          </p:cNvPr>
          <p:cNvSpPr>
            <a:spLocks noGrp="1"/>
          </p:cNvSpPr>
          <p:nvPr>
            <p:ph type="sldNum" sz="quarter" idx="12"/>
          </p:nvPr>
        </p:nvSpPr>
        <p:spPr/>
        <p:txBody>
          <a:bodyPr/>
          <a:lstStyle/>
          <a:p>
            <a:fld id="{EA05F18B-C4B8-46B5-8C68-56B73CF91C1D}" type="slidenum">
              <a:rPr lang="en-US" smtClean="0"/>
              <a:t>‹#›</a:t>
            </a:fld>
            <a:endParaRPr lang="en-US"/>
          </a:p>
        </p:txBody>
      </p:sp>
    </p:spTree>
    <p:extLst>
      <p:ext uri="{BB962C8B-B14F-4D97-AF65-F5344CB8AC3E}">
        <p14:creationId xmlns:p14="http://schemas.microsoft.com/office/powerpoint/2010/main" val="247617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6FB53A-9F17-42C4-BB39-0D97254051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62A8B0-01FF-4A8E-B113-4819253112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19713C-F0D9-48AB-96B0-BDE279F4DDB2}"/>
              </a:ext>
            </a:extLst>
          </p:cNvPr>
          <p:cNvSpPr>
            <a:spLocks noGrp="1"/>
          </p:cNvSpPr>
          <p:nvPr>
            <p:ph type="dt" sz="half" idx="10"/>
          </p:nvPr>
        </p:nvSpPr>
        <p:spPr/>
        <p:txBody>
          <a:bodyPr/>
          <a:lstStyle/>
          <a:p>
            <a:fld id="{37084BB6-B2DE-437E-9D9D-EB5352C0EC36}" type="datetimeFigureOut">
              <a:rPr lang="en-US" smtClean="0"/>
              <a:t>22/2/2025</a:t>
            </a:fld>
            <a:endParaRPr lang="en-US"/>
          </a:p>
        </p:txBody>
      </p:sp>
      <p:sp>
        <p:nvSpPr>
          <p:cNvPr id="5" name="Footer Placeholder 4">
            <a:extLst>
              <a:ext uri="{FF2B5EF4-FFF2-40B4-BE49-F238E27FC236}">
                <a16:creationId xmlns:a16="http://schemas.microsoft.com/office/drawing/2014/main" id="{88892071-94F3-49E9-A3F1-EFFDCE9AE4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96D22C-55D5-4EE2-A84D-5EB19DF3C339}"/>
              </a:ext>
            </a:extLst>
          </p:cNvPr>
          <p:cNvSpPr>
            <a:spLocks noGrp="1"/>
          </p:cNvSpPr>
          <p:nvPr>
            <p:ph type="sldNum" sz="quarter" idx="12"/>
          </p:nvPr>
        </p:nvSpPr>
        <p:spPr/>
        <p:txBody>
          <a:bodyPr/>
          <a:lstStyle/>
          <a:p>
            <a:fld id="{EA05F18B-C4B8-46B5-8C68-56B73CF91C1D}" type="slidenum">
              <a:rPr lang="en-US" smtClean="0"/>
              <a:t>‹#›</a:t>
            </a:fld>
            <a:endParaRPr lang="en-US"/>
          </a:p>
        </p:txBody>
      </p:sp>
    </p:spTree>
    <p:extLst>
      <p:ext uri="{BB962C8B-B14F-4D97-AF65-F5344CB8AC3E}">
        <p14:creationId xmlns:p14="http://schemas.microsoft.com/office/powerpoint/2010/main" val="2431209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9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2025/2/22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7259126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2025/2/22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6970978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9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2025/2/22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175722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2025/2/22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5717585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2"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2025/2/22</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0306123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3" y="2438401"/>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1"/>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124036" y="4673626"/>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42"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11280798" y="4581150"/>
            <a:ext cx="824569" cy="1279433"/>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2025/2/22</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0501902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4"/>
            <a:endParaRPr lang="zh-CN" altLang="en-US" sz="1900">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2025/2/22</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1"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6141" y="4673626"/>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113"/>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11280798" y="4581150"/>
            <a:ext cx="824569" cy="1279433"/>
          </a:xfrm>
          <a:prstGeom prst="rect">
            <a:avLst/>
          </a:prstGeom>
        </p:spPr>
      </p:pic>
    </p:spTree>
    <p:extLst>
      <p:ext uri="{BB962C8B-B14F-4D97-AF65-F5344CB8AC3E}">
        <p14:creationId xmlns:p14="http://schemas.microsoft.com/office/powerpoint/2010/main" val="95784620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4"/>
            <a:endParaRPr lang="zh-CN" altLang="en-US" sz="1900">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1"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8475" y="5570768"/>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9942" y="5316712"/>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3" y="6189784"/>
            <a:ext cx="12206689" cy="668216"/>
          </a:xfrm>
          <a:prstGeom prst="rect">
            <a:avLst/>
          </a:prstGeom>
        </p:spPr>
      </p:pic>
    </p:spTree>
    <p:extLst>
      <p:ext uri="{BB962C8B-B14F-4D97-AF65-F5344CB8AC3E}">
        <p14:creationId xmlns:p14="http://schemas.microsoft.com/office/powerpoint/2010/main" val="332125723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A09E0-5B13-4AF1-9043-4909F788FF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55E395-1BDB-4D6B-B9CB-BD020D531F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7F7379-4ED8-4764-919B-8DB61A04F406}"/>
              </a:ext>
            </a:extLst>
          </p:cNvPr>
          <p:cNvSpPr>
            <a:spLocks noGrp="1"/>
          </p:cNvSpPr>
          <p:nvPr>
            <p:ph type="dt" sz="half" idx="10"/>
          </p:nvPr>
        </p:nvSpPr>
        <p:spPr/>
        <p:txBody>
          <a:bodyPr/>
          <a:lstStyle/>
          <a:p>
            <a:fld id="{37084BB6-B2DE-437E-9D9D-EB5352C0EC36}" type="datetimeFigureOut">
              <a:rPr lang="en-US" smtClean="0"/>
              <a:t>22/2/2025</a:t>
            </a:fld>
            <a:endParaRPr lang="en-US"/>
          </a:p>
        </p:txBody>
      </p:sp>
      <p:sp>
        <p:nvSpPr>
          <p:cNvPr id="5" name="Footer Placeholder 4">
            <a:extLst>
              <a:ext uri="{FF2B5EF4-FFF2-40B4-BE49-F238E27FC236}">
                <a16:creationId xmlns:a16="http://schemas.microsoft.com/office/drawing/2014/main" id="{F4AAB636-E17B-4920-AE8F-39925D0759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B320DD-672E-4C7C-8306-FBF8985806F8}"/>
              </a:ext>
            </a:extLst>
          </p:cNvPr>
          <p:cNvSpPr>
            <a:spLocks noGrp="1"/>
          </p:cNvSpPr>
          <p:nvPr>
            <p:ph type="sldNum" sz="quarter" idx="12"/>
          </p:nvPr>
        </p:nvSpPr>
        <p:spPr/>
        <p:txBody>
          <a:bodyPr/>
          <a:lstStyle/>
          <a:p>
            <a:fld id="{EA05F18B-C4B8-46B5-8C68-56B73CF91C1D}" type="slidenum">
              <a:rPr lang="en-US" smtClean="0"/>
              <a:t>‹#›</a:t>
            </a:fld>
            <a:endParaRPr lang="en-US"/>
          </a:p>
        </p:txBody>
      </p:sp>
    </p:spTree>
    <p:extLst>
      <p:ext uri="{BB962C8B-B14F-4D97-AF65-F5344CB8AC3E}">
        <p14:creationId xmlns:p14="http://schemas.microsoft.com/office/powerpoint/2010/main" val="3843196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914354"/>
            <a:endParaRPr lang="zh-CN" altLang="en-US" sz="1900">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1" y="-32952"/>
            <a:ext cx="3393991" cy="3285056"/>
          </a:xfrm>
          <a:prstGeom prst="rect">
            <a:avLst/>
          </a:prstGeom>
        </p:spPr>
      </p:pic>
    </p:spTree>
    <p:extLst>
      <p:ext uri="{BB962C8B-B14F-4D97-AF65-F5344CB8AC3E}">
        <p14:creationId xmlns:p14="http://schemas.microsoft.com/office/powerpoint/2010/main" val="176697470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500"/>
            </a:lvl2pPr>
            <a:lvl3pPr marL="914354" indent="0">
              <a:buNone/>
              <a:defRPr sz="1200"/>
            </a:lvl3pPr>
            <a:lvl4pPr marL="1371532" indent="0">
              <a:buNone/>
              <a:defRPr sz="1100"/>
            </a:lvl4pPr>
            <a:lvl5pPr marL="1828709" indent="0">
              <a:buNone/>
              <a:defRPr sz="1100"/>
            </a:lvl5pPr>
            <a:lvl6pPr marL="2285886" indent="0">
              <a:buNone/>
              <a:defRPr sz="1100"/>
            </a:lvl6pPr>
            <a:lvl7pPr marL="2743062" indent="0">
              <a:buNone/>
              <a:defRPr sz="1100"/>
            </a:lvl7pPr>
            <a:lvl8pPr marL="3200240" indent="0">
              <a:buNone/>
              <a:defRPr sz="1100"/>
            </a:lvl8pPr>
            <a:lvl9pPr marL="3657418" indent="0">
              <a:buNone/>
              <a:defRPr sz="11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2025/2/22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6302395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8"/>
            <a:ext cx="6172200" cy="4873625"/>
          </a:xfrm>
        </p:spPr>
        <p:txBody>
          <a:bodyPr anchor="t"/>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500"/>
            </a:lvl2pPr>
            <a:lvl3pPr marL="914354" indent="0">
              <a:buNone/>
              <a:defRPr sz="1200"/>
            </a:lvl3pPr>
            <a:lvl4pPr marL="1371532" indent="0">
              <a:buNone/>
              <a:defRPr sz="1100"/>
            </a:lvl4pPr>
            <a:lvl5pPr marL="1828709" indent="0">
              <a:buNone/>
              <a:defRPr sz="1100"/>
            </a:lvl5pPr>
            <a:lvl6pPr marL="2285886" indent="0">
              <a:buNone/>
              <a:defRPr sz="1100"/>
            </a:lvl6pPr>
            <a:lvl7pPr marL="2743062" indent="0">
              <a:buNone/>
              <a:defRPr sz="1100"/>
            </a:lvl7pPr>
            <a:lvl8pPr marL="3200240" indent="0">
              <a:buNone/>
              <a:defRPr sz="1100"/>
            </a:lvl8pPr>
            <a:lvl9pPr marL="3657418" indent="0">
              <a:buNone/>
              <a:defRPr sz="11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2025/2/22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1025101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2025/2/22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3629358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7"/>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2" y="365127"/>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2025/2/22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5141266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C46B802-9483-408E-B4AF-31103A08AE9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26361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6A5483-9D24-4F71-A526-F638F29B17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44249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D39FA6D-F3D3-4C88-BC9B-2BF6AFDB36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43800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vi-V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vi-V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0D20551-306A-4259-B54D-0F6123D9FE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19363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vi-V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vi-V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741F1E0-4D46-460C-9056-C20EF1AD34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6717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1DBC2-D00C-49ED-91B5-CEC46212C7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2FA47C-8844-4976-941C-310347EEF3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1DBBBB-AA5A-43A6-95E2-CA1CC5DBD8F9}"/>
              </a:ext>
            </a:extLst>
          </p:cNvPr>
          <p:cNvSpPr>
            <a:spLocks noGrp="1"/>
          </p:cNvSpPr>
          <p:nvPr>
            <p:ph type="dt" sz="half" idx="10"/>
          </p:nvPr>
        </p:nvSpPr>
        <p:spPr/>
        <p:txBody>
          <a:bodyPr/>
          <a:lstStyle/>
          <a:p>
            <a:fld id="{37084BB6-B2DE-437E-9D9D-EB5352C0EC36}" type="datetimeFigureOut">
              <a:rPr lang="en-US" smtClean="0"/>
              <a:t>22/2/2025</a:t>
            </a:fld>
            <a:endParaRPr lang="en-US"/>
          </a:p>
        </p:txBody>
      </p:sp>
      <p:sp>
        <p:nvSpPr>
          <p:cNvPr id="5" name="Footer Placeholder 4">
            <a:extLst>
              <a:ext uri="{FF2B5EF4-FFF2-40B4-BE49-F238E27FC236}">
                <a16:creationId xmlns:a16="http://schemas.microsoft.com/office/drawing/2014/main" id="{4D55BED3-CA2B-47DC-AA0B-F1B294751D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65BAD4-9331-4E2C-BCBB-F9D88C519AE1}"/>
              </a:ext>
            </a:extLst>
          </p:cNvPr>
          <p:cNvSpPr>
            <a:spLocks noGrp="1"/>
          </p:cNvSpPr>
          <p:nvPr>
            <p:ph type="sldNum" sz="quarter" idx="12"/>
          </p:nvPr>
        </p:nvSpPr>
        <p:spPr/>
        <p:txBody>
          <a:bodyPr/>
          <a:lstStyle/>
          <a:p>
            <a:fld id="{EA05F18B-C4B8-46B5-8C68-56B73CF91C1D}" type="slidenum">
              <a:rPr lang="en-US" smtClean="0"/>
              <a:t>‹#›</a:t>
            </a:fld>
            <a:endParaRPr lang="en-US"/>
          </a:p>
        </p:txBody>
      </p:sp>
    </p:spTree>
    <p:extLst>
      <p:ext uri="{BB962C8B-B14F-4D97-AF65-F5344CB8AC3E}">
        <p14:creationId xmlns:p14="http://schemas.microsoft.com/office/powerpoint/2010/main" val="28119751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vi-V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vi-V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3F89BC3-4868-4961-8E62-A0C640EFF03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24858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vi-V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vi-V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9ED8286-0AE4-4956-9268-D05FFC85C3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58811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vi-V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vi-V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F07AD52-4C1B-45C4-A365-330AC3FF333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48059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vi-V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vi-V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1371A5B-3ECA-4EA1-87E0-432A20BB5F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23066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B95CE28-26A8-4867-BAA0-E1F356568C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33917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CEE4E6A-0340-4DE5-9CBC-DB53E6C967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65789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endParaRPr lang="vi-V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vi-V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4B6CCD0-4985-4838-9966-AB0DBC7694C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60899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58BBCB3-DCDF-404F-8189-976A7B8CECEC}"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207842-8A43-48F6-8B11-D83506A81D92}" type="slidenum">
              <a:rPr lang="en-US" smtClean="0"/>
              <a:t>‹#›</a:t>
            </a:fld>
            <a:endParaRPr lang="en-US"/>
          </a:p>
        </p:txBody>
      </p:sp>
    </p:spTree>
    <p:extLst>
      <p:ext uri="{BB962C8B-B14F-4D97-AF65-F5344CB8AC3E}">
        <p14:creationId xmlns:p14="http://schemas.microsoft.com/office/powerpoint/2010/main" val="30771955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8BBCB3-DCDF-404F-8189-976A7B8CECEC}"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207842-8A43-48F6-8B11-D83506A81D92}" type="slidenum">
              <a:rPr lang="en-US" smtClean="0"/>
              <a:t>‹#›</a:t>
            </a:fld>
            <a:endParaRPr lang="en-US"/>
          </a:p>
        </p:txBody>
      </p:sp>
    </p:spTree>
    <p:extLst>
      <p:ext uri="{BB962C8B-B14F-4D97-AF65-F5344CB8AC3E}">
        <p14:creationId xmlns:p14="http://schemas.microsoft.com/office/powerpoint/2010/main" val="20199201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8BBCB3-DCDF-404F-8189-976A7B8CECEC}"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207842-8A43-48F6-8B11-D83506A81D92}" type="slidenum">
              <a:rPr lang="en-US" smtClean="0"/>
              <a:t>‹#›</a:t>
            </a:fld>
            <a:endParaRPr lang="en-US"/>
          </a:p>
        </p:txBody>
      </p:sp>
    </p:spTree>
    <p:extLst>
      <p:ext uri="{BB962C8B-B14F-4D97-AF65-F5344CB8AC3E}">
        <p14:creationId xmlns:p14="http://schemas.microsoft.com/office/powerpoint/2010/main" val="2928279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99B3F-1C80-4C45-BB1E-90CE559E17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638D5A-7841-4F56-8C21-26BFE559D80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E30F4B-1225-475F-A7A7-56F73044F7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950CB3-C0D9-4F40-A5FD-42F7E5481143}"/>
              </a:ext>
            </a:extLst>
          </p:cNvPr>
          <p:cNvSpPr>
            <a:spLocks noGrp="1"/>
          </p:cNvSpPr>
          <p:nvPr>
            <p:ph type="dt" sz="half" idx="10"/>
          </p:nvPr>
        </p:nvSpPr>
        <p:spPr/>
        <p:txBody>
          <a:bodyPr/>
          <a:lstStyle/>
          <a:p>
            <a:fld id="{37084BB6-B2DE-437E-9D9D-EB5352C0EC36}" type="datetimeFigureOut">
              <a:rPr lang="en-US" smtClean="0"/>
              <a:t>22/2/2025</a:t>
            </a:fld>
            <a:endParaRPr lang="en-US"/>
          </a:p>
        </p:txBody>
      </p:sp>
      <p:sp>
        <p:nvSpPr>
          <p:cNvPr id="6" name="Footer Placeholder 5">
            <a:extLst>
              <a:ext uri="{FF2B5EF4-FFF2-40B4-BE49-F238E27FC236}">
                <a16:creationId xmlns:a16="http://schemas.microsoft.com/office/drawing/2014/main" id="{AFEE7E79-A2DD-41F2-99B0-C973906630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0F8266-90A3-4FA6-9DFC-A38B77F635EE}"/>
              </a:ext>
            </a:extLst>
          </p:cNvPr>
          <p:cNvSpPr>
            <a:spLocks noGrp="1"/>
          </p:cNvSpPr>
          <p:nvPr>
            <p:ph type="sldNum" sz="quarter" idx="12"/>
          </p:nvPr>
        </p:nvSpPr>
        <p:spPr/>
        <p:txBody>
          <a:bodyPr/>
          <a:lstStyle/>
          <a:p>
            <a:fld id="{EA05F18B-C4B8-46B5-8C68-56B73CF91C1D}" type="slidenum">
              <a:rPr lang="en-US" smtClean="0"/>
              <a:t>‹#›</a:t>
            </a:fld>
            <a:endParaRPr lang="en-US"/>
          </a:p>
        </p:txBody>
      </p:sp>
    </p:spTree>
    <p:extLst>
      <p:ext uri="{BB962C8B-B14F-4D97-AF65-F5344CB8AC3E}">
        <p14:creationId xmlns:p14="http://schemas.microsoft.com/office/powerpoint/2010/main" val="5364865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58BBCB3-DCDF-404F-8189-976A7B8CECEC}" type="datetimeFigureOut">
              <a:rPr lang="en-US" smtClean="0"/>
              <a:t>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207842-8A43-48F6-8B11-D83506A81D92}" type="slidenum">
              <a:rPr lang="en-US" smtClean="0"/>
              <a:t>‹#›</a:t>
            </a:fld>
            <a:endParaRPr lang="en-US"/>
          </a:p>
        </p:txBody>
      </p:sp>
    </p:spTree>
    <p:extLst>
      <p:ext uri="{BB962C8B-B14F-4D97-AF65-F5344CB8AC3E}">
        <p14:creationId xmlns:p14="http://schemas.microsoft.com/office/powerpoint/2010/main" val="15291140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58BBCB3-DCDF-404F-8189-976A7B8CECEC}" type="datetimeFigureOut">
              <a:rPr lang="en-US" smtClean="0"/>
              <a:t>22/2/2025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207842-8A43-48F6-8B11-D83506A81D92}" type="slidenum">
              <a:rPr lang="en-US" smtClean="0"/>
              <a:t>‹#›</a:t>
            </a:fld>
            <a:endParaRPr lang="en-US"/>
          </a:p>
        </p:txBody>
      </p:sp>
    </p:spTree>
    <p:extLst>
      <p:ext uri="{BB962C8B-B14F-4D97-AF65-F5344CB8AC3E}">
        <p14:creationId xmlns:p14="http://schemas.microsoft.com/office/powerpoint/2010/main" val="18434172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58BBCB3-DCDF-404F-8189-976A7B8CECEC}" type="datetimeFigureOut">
              <a:rPr lang="en-US" smtClean="0"/>
              <a:t>22/2/2025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207842-8A43-48F6-8B11-D83506A81D92}" type="slidenum">
              <a:rPr lang="en-US" smtClean="0"/>
              <a:t>‹#›</a:t>
            </a:fld>
            <a:endParaRPr lang="en-US"/>
          </a:p>
        </p:txBody>
      </p:sp>
    </p:spTree>
    <p:extLst>
      <p:ext uri="{BB962C8B-B14F-4D97-AF65-F5344CB8AC3E}">
        <p14:creationId xmlns:p14="http://schemas.microsoft.com/office/powerpoint/2010/main" val="22232830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8BBCB3-DCDF-404F-8189-976A7B8CECEC}" type="datetimeFigureOut">
              <a:rPr lang="en-US" smtClean="0"/>
              <a:t>22/2/2025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207842-8A43-48F6-8B11-D83506A81D92}" type="slidenum">
              <a:rPr lang="en-US" smtClean="0"/>
              <a:t>‹#›</a:t>
            </a:fld>
            <a:endParaRPr lang="en-US"/>
          </a:p>
        </p:txBody>
      </p:sp>
    </p:spTree>
    <p:extLst>
      <p:ext uri="{BB962C8B-B14F-4D97-AF65-F5344CB8AC3E}">
        <p14:creationId xmlns:p14="http://schemas.microsoft.com/office/powerpoint/2010/main" val="28882198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8BBCB3-DCDF-404F-8189-976A7B8CECEC}" type="datetimeFigureOut">
              <a:rPr lang="en-US" smtClean="0"/>
              <a:t>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207842-8A43-48F6-8B11-D83506A81D92}" type="slidenum">
              <a:rPr lang="en-US" smtClean="0"/>
              <a:t>‹#›</a:t>
            </a:fld>
            <a:endParaRPr lang="en-US"/>
          </a:p>
        </p:txBody>
      </p:sp>
    </p:spTree>
    <p:extLst>
      <p:ext uri="{BB962C8B-B14F-4D97-AF65-F5344CB8AC3E}">
        <p14:creationId xmlns:p14="http://schemas.microsoft.com/office/powerpoint/2010/main" val="602290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8BBCB3-DCDF-404F-8189-976A7B8CECEC}" type="datetimeFigureOut">
              <a:rPr lang="en-US" smtClean="0"/>
              <a:t>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207842-8A43-48F6-8B11-D83506A81D92}" type="slidenum">
              <a:rPr lang="en-US" smtClean="0"/>
              <a:t>‹#›</a:t>
            </a:fld>
            <a:endParaRPr lang="en-US"/>
          </a:p>
        </p:txBody>
      </p:sp>
    </p:spTree>
    <p:extLst>
      <p:ext uri="{BB962C8B-B14F-4D97-AF65-F5344CB8AC3E}">
        <p14:creationId xmlns:p14="http://schemas.microsoft.com/office/powerpoint/2010/main" val="35932448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8BBCB3-DCDF-404F-8189-976A7B8CECEC}"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207842-8A43-48F6-8B11-D83506A81D92}" type="slidenum">
              <a:rPr lang="en-US" smtClean="0"/>
              <a:t>‹#›</a:t>
            </a:fld>
            <a:endParaRPr lang="en-US"/>
          </a:p>
        </p:txBody>
      </p:sp>
    </p:spTree>
    <p:extLst>
      <p:ext uri="{BB962C8B-B14F-4D97-AF65-F5344CB8AC3E}">
        <p14:creationId xmlns:p14="http://schemas.microsoft.com/office/powerpoint/2010/main" val="15285452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8BBCB3-DCDF-404F-8189-976A7B8CECEC}"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207842-8A43-48F6-8B11-D83506A81D92}" type="slidenum">
              <a:rPr lang="en-US" smtClean="0"/>
              <a:t>‹#›</a:t>
            </a:fld>
            <a:endParaRPr lang="en-US"/>
          </a:p>
        </p:txBody>
      </p:sp>
    </p:spTree>
    <p:extLst>
      <p:ext uri="{BB962C8B-B14F-4D97-AF65-F5344CB8AC3E}">
        <p14:creationId xmlns:p14="http://schemas.microsoft.com/office/powerpoint/2010/main" val="4511375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24707FC-82E6-4D98-A855-456ADAFE3759}" type="datetimeFigureOut">
              <a:rPr lang="en-US" smtClean="0"/>
              <a:pPr/>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610B25-8783-4E33-84B3-CC9447CB9FF2}" type="slidenum">
              <a:rPr lang="en-US" smtClean="0"/>
              <a:pPr/>
              <a:t>‹#›</a:t>
            </a:fld>
            <a:endParaRPr lang="en-US"/>
          </a:p>
        </p:txBody>
      </p:sp>
      <p:sp>
        <p:nvSpPr>
          <p:cNvPr id="2" name="Title 1"/>
          <p:cNvSpPr>
            <a:spLocks noGrp="1"/>
          </p:cNvSpPr>
          <p:nvPr>
            <p:ph type="ctrTitle"/>
          </p:nvPr>
        </p:nvSpPr>
        <p:spPr>
          <a:xfrm>
            <a:off x="1090109" y="3132290"/>
            <a:ext cx="9567135" cy="1793167"/>
          </a:xfrm>
          <a:effectLst/>
        </p:spPr>
        <p:txBody>
          <a:bodyPr>
            <a:noAutofit/>
          </a:bodyPr>
          <a:lstStyle>
            <a:lvl1pPr marL="640080" indent="-457200" algn="l">
              <a:defRPr sz="5400"/>
            </a:lvl1pPr>
          </a:lstStyle>
          <a:p>
            <a:r>
              <a:rPr lang="en-US"/>
              <a:t>Click to edit Master title style</a:t>
            </a:r>
            <a:endParaRPr lang="en-US" dirty="0"/>
          </a:p>
        </p:txBody>
      </p:sp>
    </p:spTree>
    <p:extLst>
      <p:ext uri="{BB962C8B-B14F-4D97-AF65-F5344CB8AC3E}">
        <p14:creationId xmlns:p14="http://schemas.microsoft.com/office/powerpoint/2010/main" val="27114440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24707FC-82E6-4D98-A855-456ADAFE3759}" type="datetimeFigureOut">
              <a:rPr lang="en-US" smtClean="0"/>
              <a:pPr/>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610B25-8783-4E33-84B3-CC9447CB9FF2}"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524000" y="731520"/>
            <a:ext cx="85344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20507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3B7E4-2452-4ED7-8B9B-2E40A80A08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FE3C08-0FF0-46B7-A3DE-D4BB3E3553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517F0E-8081-4430-ABDF-F65E7EA271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EB69E1-0BAA-44E8-85C5-17ECE88008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F305E8-BE40-4715-BB97-EFA7255EDA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0D0EC4-2D7E-4FF8-87E4-7F53C396C395}"/>
              </a:ext>
            </a:extLst>
          </p:cNvPr>
          <p:cNvSpPr>
            <a:spLocks noGrp="1"/>
          </p:cNvSpPr>
          <p:nvPr>
            <p:ph type="dt" sz="half" idx="10"/>
          </p:nvPr>
        </p:nvSpPr>
        <p:spPr/>
        <p:txBody>
          <a:bodyPr/>
          <a:lstStyle/>
          <a:p>
            <a:fld id="{37084BB6-B2DE-437E-9D9D-EB5352C0EC36}" type="datetimeFigureOut">
              <a:rPr lang="en-US" smtClean="0"/>
              <a:t>22/2/2025</a:t>
            </a:fld>
            <a:endParaRPr lang="en-US"/>
          </a:p>
        </p:txBody>
      </p:sp>
      <p:sp>
        <p:nvSpPr>
          <p:cNvPr id="8" name="Footer Placeholder 7">
            <a:extLst>
              <a:ext uri="{FF2B5EF4-FFF2-40B4-BE49-F238E27FC236}">
                <a16:creationId xmlns:a16="http://schemas.microsoft.com/office/drawing/2014/main" id="{28064591-DF8F-4668-A38A-53D818C541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6EEB9C-08D7-4720-A16F-C6639FC09D04}"/>
              </a:ext>
            </a:extLst>
          </p:cNvPr>
          <p:cNvSpPr>
            <a:spLocks noGrp="1"/>
          </p:cNvSpPr>
          <p:nvPr>
            <p:ph type="sldNum" sz="quarter" idx="12"/>
          </p:nvPr>
        </p:nvSpPr>
        <p:spPr/>
        <p:txBody>
          <a:bodyPr/>
          <a:lstStyle/>
          <a:p>
            <a:fld id="{EA05F18B-C4B8-46B5-8C68-56B73CF91C1D}" type="slidenum">
              <a:rPr lang="en-US" smtClean="0"/>
              <a:t>‹#›</a:t>
            </a:fld>
            <a:endParaRPr lang="en-US"/>
          </a:p>
        </p:txBody>
      </p:sp>
    </p:spTree>
    <p:extLst>
      <p:ext uri="{BB962C8B-B14F-4D97-AF65-F5344CB8AC3E}">
        <p14:creationId xmlns:p14="http://schemas.microsoft.com/office/powerpoint/2010/main" val="4962336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710927" y="2172648"/>
            <a:ext cx="7955555"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696584" y="4607511"/>
            <a:ext cx="7960659"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24707FC-82E6-4D98-A855-456ADAFE3759}" type="datetimeFigureOut">
              <a:rPr lang="en-US" smtClean="0"/>
              <a:pPr/>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610B25-8783-4E33-84B3-CC9447CB9FF2}" type="slidenum">
              <a:rPr lang="en-US" smtClean="0"/>
              <a:pPr/>
              <a:t>‹#›</a:t>
            </a:fld>
            <a:endParaRPr lang="en-US"/>
          </a:p>
        </p:txBody>
      </p:sp>
    </p:spTree>
    <p:extLst>
      <p:ext uri="{BB962C8B-B14F-4D97-AF65-F5344CB8AC3E}">
        <p14:creationId xmlns:p14="http://schemas.microsoft.com/office/powerpoint/2010/main" val="36671063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24707FC-82E6-4D98-A855-456ADAFE3759}" type="datetimeFigureOut">
              <a:rPr lang="en-US" smtClean="0"/>
              <a:pPr/>
              <a:t>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610B25-8783-4E33-84B3-CC9447CB9FF2}"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523999" y="731519"/>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731520"/>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21682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24707FC-82E6-4D98-A855-456ADAFE3759}" type="datetimeFigureOut">
              <a:rPr lang="en-US" smtClean="0"/>
              <a:pPr/>
              <a:t>22/2/2025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610B25-8783-4E33-84B3-CC9447CB9FF2}"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995535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24707FC-82E6-4D98-A855-456ADAFE3759}" type="datetimeFigureOut">
              <a:rPr lang="en-US" smtClean="0"/>
              <a:pPr/>
              <a:t>22/2/2025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610B25-8783-4E33-84B3-CC9447CB9FF2}" type="slidenum">
              <a:rPr lang="en-US" smtClean="0"/>
              <a:pPr/>
              <a:t>‹#›</a:t>
            </a:fld>
            <a:endParaRPr lang="en-US"/>
          </a:p>
        </p:txBody>
      </p:sp>
    </p:spTree>
    <p:extLst>
      <p:ext uri="{BB962C8B-B14F-4D97-AF65-F5344CB8AC3E}">
        <p14:creationId xmlns:p14="http://schemas.microsoft.com/office/powerpoint/2010/main" val="25742991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4707FC-82E6-4D98-A855-456ADAFE3759}" type="datetimeFigureOut">
              <a:rPr lang="en-US" smtClean="0"/>
              <a:pPr/>
              <a:t>22/2/2025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610B25-8783-4E33-84B3-CC9447CB9FF2}" type="slidenum">
              <a:rPr lang="en-US" smtClean="0"/>
              <a:pPr/>
              <a:t>‹#›</a:t>
            </a:fld>
            <a:endParaRPr lang="en-US"/>
          </a:p>
        </p:txBody>
      </p:sp>
    </p:spTree>
    <p:extLst>
      <p:ext uri="{BB962C8B-B14F-4D97-AF65-F5344CB8AC3E}">
        <p14:creationId xmlns:p14="http://schemas.microsoft.com/office/powerpoint/2010/main" val="22151109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794" y="2209801"/>
            <a:ext cx="4848113" cy="1258493"/>
          </a:xfrm>
          <a:effectLst/>
        </p:spPr>
        <p:txBody>
          <a:bodyPr anchor="b">
            <a:noAutofit/>
          </a:bodyPr>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6124688"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4354"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24707FC-82E6-4D98-A855-456ADAFE3759}" type="datetimeFigureOut">
              <a:rPr lang="en-US" smtClean="0"/>
              <a:pPr/>
              <a:t>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610B25-8783-4E33-84B3-CC9447CB9FF2}" type="slidenum">
              <a:rPr lang="en-US" smtClean="0"/>
              <a:pPr/>
              <a:t>‹#›</a:t>
            </a:fld>
            <a:endParaRPr lang="en-US"/>
          </a:p>
        </p:txBody>
      </p:sp>
    </p:spTree>
    <p:extLst>
      <p:ext uri="{BB962C8B-B14F-4D97-AF65-F5344CB8AC3E}">
        <p14:creationId xmlns:p14="http://schemas.microsoft.com/office/powerpoint/2010/main" val="16950096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24707FC-82E6-4D98-A855-456ADAFE3759}" type="datetimeFigureOut">
              <a:rPr lang="en-US" smtClean="0"/>
              <a:pPr/>
              <a:t>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610B25-8783-4E33-84B3-CC9447CB9FF2}" type="slidenum">
              <a:rPr lang="en-US" smtClean="0"/>
              <a:pPr/>
              <a:t>‹#›</a:t>
            </a:fld>
            <a:endParaRPr lang="en-US"/>
          </a:p>
        </p:txBody>
      </p:sp>
      <p:sp>
        <p:nvSpPr>
          <p:cNvPr id="2" name="Title 1"/>
          <p:cNvSpPr>
            <a:spLocks noGrp="1"/>
          </p:cNvSpPr>
          <p:nvPr>
            <p:ph type="title"/>
          </p:nvPr>
        </p:nvSpPr>
        <p:spPr>
          <a:xfrm>
            <a:off x="969691" y="4464421"/>
            <a:ext cx="8511384" cy="1143000"/>
          </a:xfrm>
        </p:spPr>
        <p:txBody>
          <a:bodyPr anchor="b">
            <a:noAutofit/>
          </a:bodyPr>
          <a:lstStyle>
            <a:lvl1pPr algn="l">
              <a:defRPr sz="4600" b="1"/>
            </a:lvl1pPr>
          </a:lstStyle>
          <a:p>
            <a:r>
              <a:rPr lang="en-US"/>
              <a:t>Click to edit Master title style</a:t>
            </a:r>
            <a:endParaRPr lang="en-US" dirty="0"/>
          </a:p>
        </p:txBody>
      </p:sp>
    </p:spTree>
    <p:extLst>
      <p:ext uri="{BB962C8B-B14F-4D97-AF65-F5344CB8AC3E}">
        <p14:creationId xmlns:p14="http://schemas.microsoft.com/office/powerpoint/2010/main" val="14810468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4707FC-82E6-4D98-A855-456ADAFE3759}" type="datetimeFigureOut">
              <a:rPr lang="en-US" smtClean="0"/>
              <a:pPr/>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610B25-8783-4E33-84B3-CC9447CB9FF2}" type="slidenum">
              <a:rPr lang="en-US" smtClean="0"/>
              <a:pPr/>
              <a:t>‹#›</a:t>
            </a:fld>
            <a:endParaRPr lang="en-US"/>
          </a:p>
        </p:txBody>
      </p:sp>
    </p:spTree>
    <p:extLst>
      <p:ext uri="{BB962C8B-B14F-4D97-AF65-F5344CB8AC3E}">
        <p14:creationId xmlns:p14="http://schemas.microsoft.com/office/powerpoint/2010/main" val="39701478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8"/>
            <a:ext cx="27432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4432151" y="731520"/>
            <a:ext cx="6439049"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4707FC-82E6-4D98-A855-456ADAFE3759}" type="datetimeFigureOut">
              <a:rPr lang="en-US" smtClean="0"/>
              <a:pPr/>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610B25-8783-4E33-84B3-CC9447CB9FF2}" type="slidenum">
              <a:rPr lang="en-US" smtClean="0"/>
              <a:pPr/>
              <a:t>‹#›</a:t>
            </a:fld>
            <a:endParaRPr lang="en-US"/>
          </a:p>
        </p:txBody>
      </p:sp>
    </p:spTree>
    <p:extLst>
      <p:ext uri="{BB962C8B-B14F-4D97-AF65-F5344CB8AC3E}">
        <p14:creationId xmlns:p14="http://schemas.microsoft.com/office/powerpoint/2010/main" val="6694934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4BAF86F8-B7EC-43C2-A0CD-D41A003D9B7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98797A89-0D94-40B4-834A-AD403846270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5243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45687-CD34-4180-88A2-82C25321F4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0FC129-A615-41B3-9096-91ACFC55E241}"/>
              </a:ext>
            </a:extLst>
          </p:cNvPr>
          <p:cNvSpPr>
            <a:spLocks noGrp="1"/>
          </p:cNvSpPr>
          <p:nvPr>
            <p:ph type="dt" sz="half" idx="10"/>
          </p:nvPr>
        </p:nvSpPr>
        <p:spPr/>
        <p:txBody>
          <a:bodyPr/>
          <a:lstStyle/>
          <a:p>
            <a:fld id="{37084BB6-B2DE-437E-9D9D-EB5352C0EC36}" type="datetimeFigureOut">
              <a:rPr lang="en-US" smtClean="0"/>
              <a:t>22/2/2025</a:t>
            </a:fld>
            <a:endParaRPr lang="en-US"/>
          </a:p>
        </p:txBody>
      </p:sp>
      <p:sp>
        <p:nvSpPr>
          <p:cNvPr id="4" name="Footer Placeholder 3">
            <a:extLst>
              <a:ext uri="{FF2B5EF4-FFF2-40B4-BE49-F238E27FC236}">
                <a16:creationId xmlns:a16="http://schemas.microsoft.com/office/drawing/2014/main" id="{917F5ED7-5E09-4094-B9D5-40900AE96B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BBCDE6-0BC8-4BE5-9C51-56B65C67D696}"/>
              </a:ext>
            </a:extLst>
          </p:cNvPr>
          <p:cNvSpPr>
            <a:spLocks noGrp="1"/>
          </p:cNvSpPr>
          <p:nvPr>
            <p:ph type="sldNum" sz="quarter" idx="12"/>
          </p:nvPr>
        </p:nvSpPr>
        <p:spPr/>
        <p:txBody>
          <a:bodyPr/>
          <a:lstStyle/>
          <a:p>
            <a:fld id="{EA05F18B-C4B8-46B5-8C68-56B73CF91C1D}" type="slidenum">
              <a:rPr lang="en-US" smtClean="0"/>
              <a:t>‹#›</a:t>
            </a:fld>
            <a:endParaRPr lang="en-US"/>
          </a:p>
        </p:txBody>
      </p:sp>
    </p:spTree>
    <p:extLst>
      <p:ext uri="{BB962C8B-B14F-4D97-AF65-F5344CB8AC3E}">
        <p14:creationId xmlns:p14="http://schemas.microsoft.com/office/powerpoint/2010/main" val="15522734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9FCE2BE0-5332-4F12-B98B-862A2CF9335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16AE63AF-9B90-4232-ACBE-61AB3D4955A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0433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41DF976B-01D4-4FA9-935C-22405958DFE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BF3FFDF2-1677-46A9-B5C1-5E3B0E24F9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35155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0E9BC2E4-CA39-4505-B26E-8E14F4D2DDC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8A32081C-D58A-4508-8E26-006057FD79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96307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67F934CC-44B8-4F1C-91E8-28CE05EB047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E5D56964-A027-48CB-B118-E3835346D7F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68641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B366952C-B88C-40EB-AA50-501BAF8E17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822F4155-D584-4321-9C33-8BBEE05D9ED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38812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5C1D5605-B1B2-4D86-B0EC-03A7271838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9FF36882-7134-41CC-9913-7E51F008DCB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25903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119924BC-CCC0-457F-A02D-5A53DABC8F4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4FBCD0AA-BC66-4F41-827F-9EAA4617D23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59806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19E1095A-CCE8-4C89-ADDD-34F2509F0E1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4528963F-2814-4C8B-B944-183F4653B02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49383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47D2EF93-C1F8-43C3-B493-154827B391D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B3DFB186-4078-4D4C-A714-85AE35DD10A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24457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710F74C5-A108-4A21-BE1E-D85B8D6FB71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79D3F86-3832-461E-8874-6BA54F86CBE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7296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9D04B3-6995-4FA2-8A50-2BC4BA10FE43}"/>
              </a:ext>
            </a:extLst>
          </p:cNvPr>
          <p:cNvSpPr>
            <a:spLocks noGrp="1"/>
          </p:cNvSpPr>
          <p:nvPr>
            <p:ph type="dt" sz="half" idx="10"/>
          </p:nvPr>
        </p:nvSpPr>
        <p:spPr/>
        <p:txBody>
          <a:bodyPr/>
          <a:lstStyle/>
          <a:p>
            <a:fld id="{37084BB6-B2DE-437E-9D9D-EB5352C0EC36}" type="datetimeFigureOut">
              <a:rPr lang="en-US" smtClean="0"/>
              <a:t>22/2/2025</a:t>
            </a:fld>
            <a:endParaRPr lang="en-US"/>
          </a:p>
        </p:txBody>
      </p:sp>
      <p:sp>
        <p:nvSpPr>
          <p:cNvPr id="3" name="Footer Placeholder 2">
            <a:extLst>
              <a:ext uri="{FF2B5EF4-FFF2-40B4-BE49-F238E27FC236}">
                <a16:creationId xmlns:a16="http://schemas.microsoft.com/office/drawing/2014/main" id="{350A70B7-2D5F-46E9-875F-E79C10E998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4A25AA-4104-4E4A-A3D4-9ACBC95FE414}"/>
              </a:ext>
            </a:extLst>
          </p:cNvPr>
          <p:cNvSpPr>
            <a:spLocks noGrp="1"/>
          </p:cNvSpPr>
          <p:nvPr>
            <p:ph type="sldNum" sz="quarter" idx="12"/>
          </p:nvPr>
        </p:nvSpPr>
        <p:spPr/>
        <p:txBody>
          <a:bodyPr/>
          <a:lstStyle/>
          <a:p>
            <a:fld id="{EA05F18B-C4B8-46B5-8C68-56B73CF91C1D}" type="slidenum">
              <a:rPr lang="en-US" smtClean="0"/>
              <a:t>‹#›</a:t>
            </a:fld>
            <a:endParaRPr lang="en-US"/>
          </a:p>
        </p:txBody>
      </p:sp>
    </p:spTree>
    <p:extLst>
      <p:ext uri="{BB962C8B-B14F-4D97-AF65-F5344CB8AC3E}">
        <p14:creationId xmlns:p14="http://schemas.microsoft.com/office/powerpoint/2010/main" val="11030452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2025/2/22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361916748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2025/2/22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13186621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2025/2/22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24120830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2025/2/22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305391445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2025/2/22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324324861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2" y="2438400"/>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0"/>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124036" y="4673625"/>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41"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11280797" y="4581149"/>
            <a:ext cx="824569" cy="1279433"/>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2025/2/22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37144391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2025/2/22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6142" y="4673625"/>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112"/>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11280797" y="4581149"/>
            <a:ext cx="824569" cy="1279433"/>
          </a:xfrm>
          <a:prstGeom prst="rect">
            <a:avLst/>
          </a:prstGeom>
        </p:spPr>
      </p:pic>
    </p:spTree>
    <p:extLst>
      <p:ext uri="{BB962C8B-B14F-4D97-AF65-F5344CB8AC3E}">
        <p14:creationId xmlns:p14="http://schemas.microsoft.com/office/powerpoint/2010/main" val="314824429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8475" y="5570767"/>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9941" y="5316711"/>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4" y="6189784"/>
            <a:ext cx="12206689" cy="668216"/>
          </a:xfrm>
          <a:prstGeom prst="rect">
            <a:avLst/>
          </a:prstGeom>
        </p:spPr>
      </p:pic>
    </p:spTree>
    <p:extLst>
      <p:ext uri="{BB962C8B-B14F-4D97-AF65-F5344CB8AC3E}">
        <p14:creationId xmlns:p14="http://schemas.microsoft.com/office/powerpoint/2010/main" val="134164194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spTree>
    <p:extLst>
      <p:ext uri="{BB962C8B-B14F-4D97-AF65-F5344CB8AC3E}">
        <p14:creationId xmlns:p14="http://schemas.microsoft.com/office/powerpoint/2010/main" val="8144334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2025/2/22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200513695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D6C0C-D32A-4F84-B0B3-F2C668F24B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98DB60-57E8-4760-A905-FAE26B492B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3EE6F7-94F2-4FE0-9B5E-6D38171CCC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19B945-359C-4D18-816B-1FEE30434B8B}"/>
              </a:ext>
            </a:extLst>
          </p:cNvPr>
          <p:cNvSpPr>
            <a:spLocks noGrp="1"/>
          </p:cNvSpPr>
          <p:nvPr>
            <p:ph type="dt" sz="half" idx="10"/>
          </p:nvPr>
        </p:nvSpPr>
        <p:spPr/>
        <p:txBody>
          <a:bodyPr/>
          <a:lstStyle/>
          <a:p>
            <a:fld id="{37084BB6-B2DE-437E-9D9D-EB5352C0EC36}" type="datetimeFigureOut">
              <a:rPr lang="en-US" smtClean="0"/>
              <a:t>22/2/2025</a:t>
            </a:fld>
            <a:endParaRPr lang="en-US"/>
          </a:p>
        </p:txBody>
      </p:sp>
      <p:sp>
        <p:nvSpPr>
          <p:cNvPr id="6" name="Footer Placeholder 5">
            <a:extLst>
              <a:ext uri="{FF2B5EF4-FFF2-40B4-BE49-F238E27FC236}">
                <a16:creationId xmlns:a16="http://schemas.microsoft.com/office/drawing/2014/main" id="{912714AE-0D85-4D73-A53E-695D1308C0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4D5542-95F7-4313-A897-29D307F65993}"/>
              </a:ext>
            </a:extLst>
          </p:cNvPr>
          <p:cNvSpPr>
            <a:spLocks noGrp="1"/>
          </p:cNvSpPr>
          <p:nvPr>
            <p:ph type="sldNum" sz="quarter" idx="12"/>
          </p:nvPr>
        </p:nvSpPr>
        <p:spPr/>
        <p:txBody>
          <a:bodyPr/>
          <a:lstStyle/>
          <a:p>
            <a:fld id="{EA05F18B-C4B8-46B5-8C68-56B73CF91C1D}" type="slidenum">
              <a:rPr lang="en-US" smtClean="0"/>
              <a:t>‹#›</a:t>
            </a:fld>
            <a:endParaRPr lang="en-US"/>
          </a:p>
        </p:txBody>
      </p:sp>
    </p:spTree>
    <p:extLst>
      <p:ext uri="{BB962C8B-B14F-4D97-AF65-F5344CB8AC3E}">
        <p14:creationId xmlns:p14="http://schemas.microsoft.com/office/powerpoint/2010/main" val="9042049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2025/2/22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406258772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2025/2/22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82841958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2025/2/22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332485082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829C2-58CB-4F8F-9EC9-AF03FD9486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584F3A-F544-43DE-A09F-E4ED0CB10B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46C6DE-FA30-4B41-898C-484A4A3768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676153-BA8A-4BBA-9949-155A14217B0C}"/>
              </a:ext>
            </a:extLst>
          </p:cNvPr>
          <p:cNvSpPr>
            <a:spLocks noGrp="1"/>
          </p:cNvSpPr>
          <p:nvPr>
            <p:ph type="dt" sz="half" idx="10"/>
          </p:nvPr>
        </p:nvSpPr>
        <p:spPr/>
        <p:txBody>
          <a:bodyPr/>
          <a:lstStyle/>
          <a:p>
            <a:fld id="{37084BB6-B2DE-437E-9D9D-EB5352C0EC36}" type="datetimeFigureOut">
              <a:rPr lang="en-US" smtClean="0"/>
              <a:t>22/2/2025</a:t>
            </a:fld>
            <a:endParaRPr lang="en-US"/>
          </a:p>
        </p:txBody>
      </p:sp>
      <p:sp>
        <p:nvSpPr>
          <p:cNvPr id="6" name="Footer Placeholder 5">
            <a:extLst>
              <a:ext uri="{FF2B5EF4-FFF2-40B4-BE49-F238E27FC236}">
                <a16:creationId xmlns:a16="http://schemas.microsoft.com/office/drawing/2014/main" id="{80DF939C-0BEA-4A43-A241-856BDD0772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4B2F75-4F98-483D-B406-D6BECD0438B3}"/>
              </a:ext>
            </a:extLst>
          </p:cNvPr>
          <p:cNvSpPr>
            <a:spLocks noGrp="1"/>
          </p:cNvSpPr>
          <p:nvPr>
            <p:ph type="sldNum" sz="quarter" idx="12"/>
          </p:nvPr>
        </p:nvSpPr>
        <p:spPr/>
        <p:txBody>
          <a:bodyPr/>
          <a:lstStyle/>
          <a:p>
            <a:fld id="{EA05F18B-C4B8-46B5-8C68-56B73CF91C1D}" type="slidenum">
              <a:rPr lang="en-US" smtClean="0"/>
              <a:t>‹#›</a:t>
            </a:fld>
            <a:endParaRPr lang="en-US"/>
          </a:p>
        </p:txBody>
      </p:sp>
    </p:spTree>
    <p:extLst>
      <p:ext uri="{BB962C8B-B14F-4D97-AF65-F5344CB8AC3E}">
        <p14:creationId xmlns:p14="http://schemas.microsoft.com/office/powerpoint/2010/main" val="603953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19E313-2E26-47CF-997A-3ADBF2E6EA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90D067-DE00-4DD2-BC6D-EB3068051A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6FBFBD-22BA-4A07-ABF9-ECDB4653FF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084BB6-B2DE-437E-9D9D-EB5352C0EC36}" type="datetimeFigureOut">
              <a:rPr lang="en-US" smtClean="0"/>
              <a:t>22/2/2025</a:t>
            </a:fld>
            <a:endParaRPr lang="en-US"/>
          </a:p>
        </p:txBody>
      </p:sp>
      <p:sp>
        <p:nvSpPr>
          <p:cNvPr id="5" name="Footer Placeholder 4">
            <a:extLst>
              <a:ext uri="{FF2B5EF4-FFF2-40B4-BE49-F238E27FC236}">
                <a16:creationId xmlns:a16="http://schemas.microsoft.com/office/drawing/2014/main" id="{FAA279F8-3BAE-4A0F-90AA-66878A6D57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605B1B-2B80-4223-AA9B-F516A6FC31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05F18B-C4B8-46B5-8C68-56B73CF91C1D}" type="slidenum">
              <a:rPr lang="en-US" smtClean="0"/>
              <a:t>‹#›</a:t>
            </a:fld>
            <a:endParaRPr lang="en-US"/>
          </a:p>
        </p:txBody>
      </p:sp>
    </p:spTree>
    <p:extLst>
      <p:ext uri="{BB962C8B-B14F-4D97-AF65-F5344CB8AC3E}">
        <p14:creationId xmlns:p14="http://schemas.microsoft.com/office/powerpoint/2010/main" val="4860661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121914" tIns="60957" rIns="121914" bIns="60957"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121914" tIns="60957" rIns="121914" bIns="60957"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121914" tIns="60957" rIns="121914" bIns="60957" rtlCol="0" anchor="ctr"/>
          <a:lstStyle>
            <a:lvl1pPr algn="l">
              <a:defRPr sz="1200">
                <a:solidFill>
                  <a:schemeClr val="tx1">
                    <a:tint val="75000"/>
                  </a:schemeClr>
                </a:solidFill>
              </a:defRPr>
            </a:lvl1pPr>
          </a:lstStyle>
          <a:p>
            <a:pPr defTabSz="914354"/>
            <a:fld id="{62E82ED4-375F-4F08-A54B-E5C986F28C77}" type="datetimeFigureOut">
              <a:rPr lang="zh-CN" altLang="en-US" smtClean="0">
                <a:solidFill>
                  <a:prstClr val="black">
                    <a:tint val="75000"/>
                  </a:prstClr>
                </a:solidFill>
              </a:rPr>
              <a:pPr defTabSz="914354"/>
              <a:t>2025/2/22</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121914" tIns="60957" rIns="121914" bIns="60957" rtlCol="0" anchor="ctr"/>
          <a:lstStyle>
            <a:lvl1pPr algn="ctr">
              <a:defRPr sz="1200">
                <a:solidFill>
                  <a:schemeClr val="tx1">
                    <a:tint val="75000"/>
                  </a:schemeClr>
                </a:solidFill>
              </a:defRPr>
            </a:lvl1pPr>
          </a:lstStyle>
          <a:p>
            <a:pPr defTabSz="914354"/>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121914" tIns="60957" rIns="121914" bIns="60957" rtlCol="0" anchor="ctr"/>
          <a:lstStyle>
            <a:lvl1pPr algn="r">
              <a:defRPr sz="1200">
                <a:solidFill>
                  <a:schemeClr val="tx1">
                    <a:tint val="75000"/>
                  </a:schemeClr>
                </a:solidFill>
              </a:defRPr>
            </a:lvl1pPr>
          </a:lstStyle>
          <a:p>
            <a:pPr defTabSz="914354"/>
            <a:fld id="{60BA53EF-2EDB-4BAB-8ED2-F5C230947283}" type="slidenum">
              <a:rPr lang="zh-CN" altLang="en-US" smtClean="0">
                <a:solidFill>
                  <a:prstClr val="black">
                    <a:tint val="75000"/>
                  </a:prstClr>
                </a:solidFill>
              </a:rPr>
              <a:pPr defTabSz="914354"/>
              <a:t>‹#›</a:t>
            </a:fld>
            <a:endParaRPr lang="zh-CN" altLang="en-US">
              <a:solidFill>
                <a:prstClr val="black">
                  <a:tint val="75000"/>
                </a:prstClr>
              </a:solidFill>
            </a:endParaRPr>
          </a:p>
        </p:txBody>
      </p:sp>
    </p:spTree>
    <p:extLst>
      <p:ext uri="{BB962C8B-B14F-4D97-AF65-F5344CB8AC3E}">
        <p14:creationId xmlns:p14="http://schemas.microsoft.com/office/powerpoint/2010/main" val="42796032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914354"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44"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pPr>
            <a:endParaRPr lang="vi-VN">
              <a:solidFill>
                <a:srgbClr val="000000"/>
              </a:solidFill>
            </a:endParaRPr>
          </a:p>
        </p:txBody>
      </p:sp>
      <p:sp>
        <p:nvSpPr>
          <p:cNvPr id="368645"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pPr>
            <a:endParaRPr lang="vi-VN">
              <a:solidFill>
                <a:srgbClr val="000000"/>
              </a:solidFill>
            </a:endParaRPr>
          </a:p>
        </p:txBody>
      </p:sp>
      <p:sp>
        <p:nvSpPr>
          <p:cNvPr id="368646"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pPr>
            <a:fld id="{332564D4-9BCE-4FE8-A3BE-08C82A88D24A}"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18442995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707FC-82E6-4D98-A855-456ADAFE3759}" type="datetimeFigureOut">
              <a:rPr lang="en-US" smtClean="0"/>
              <a:pPr/>
              <a:t>22/2/2025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610B25-8783-4E33-84B3-CC9447CB9FF2}" type="slidenum">
              <a:rPr lang="en-US" smtClean="0"/>
              <a:pPr/>
              <a:t>‹#›</a:t>
            </a:fld>
            <a:endParaRPr lang="en-US"/>
          </a:p>
        </p:txBody>
      </p:sp>
    </p:spTree>
    <p:extLst>
      <p:ext uri="{BB962C8B-B14F-4D97-AF65-F5344CB8AC3E}">
        <p14:creationId xmlns:p14="http://schemas.microsoft.com/office/powerpoint/2010/main" val="76105295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2391053" y="4372168"/>
            <a:ext cx="8683348"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00" y="6172201"/>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F24707FC-82E6-4D98-A855-456ADAFE3759}" type="datetimeFigureOut">
              <a:rPr lang="en-US" smtClean="0"/>
              <a:pPr/>
              <a:t>22/2/2025</a:t>
            </a:fld>
            <a:endParaRPr lang="en-US"/>
          </a:p>
        </p:txBody>
      </p:sp>
      <p:sp>
        <p:nvSpPr>
          <p:cNvPr id="5" name="Footer Placeholder 4"/>
          <p:cNvSpPr>
            <a:spLocks noGrp="1"/>
          </p:cNvSpPr>
          <p:nvPr>
            <p:ph type="ftr" sz="quarter" idx="3"/>
          </p:nvPr>
        </p:nvSpPr>
        <p:spPr>
          <a:xfrm>
            <a:off x="609600" y="6172201"/>
            <a:ext cx="44704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5080000" y="6172201"/>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00610B25-8783-4E33-84B3-CC9447CB9FF2}" type="slidenum">
              <a:rPr lang="en-US" smtClean="0"/>
              <a:pPr/>
              <a:t>‹#›</a:t>
            </a:fld>
            <a:endParaRPr lang="en-US"/>
          </a:p>
        </p:txBody>
      </p:sp>
    </p:spTree>
    <p:extLst>
      <p:ext uri="{BB962C8B-B14F-4D97-AF65-F5344CB8AC3E}">
        <p14:creationId xmlns:p14="http://schemas.microsoft.com/office/powerpoint/2010/main" val="227692651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838200" y="366185"/>
            <a:ext cx="105156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defTabSz="914377" eaLnBrk="1" fontAlgn="auto" hangingPunct="1">
              <a:spcBef>
                <a:spcPts val="0"/>
              </a:spcBef>
              <a:spcAft>
                <a:spcPts val="0"/>
              </a:spcAft>
              <a:defRPr sz="1200">
                <a:solidFill>
                  <a:prstClr val="black">
                    <a:tint val="75000"/>
                  </a:prstClr>
                </a:solidFill>
                <a:latin typeface="Calibri" panose="020F0502020204030204"/>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355F27A9-494D-4CD4-9B95-6C295F581C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defTabSz="914377" eaLnBrk="1" fontAlgn="auto" hangingPunct="1">
              <a:spcBef>
                <a:spcPts val="0"/>
              </a:spcBef>
              <a:spcAft>
                <a:spcPts val="0"/>
              </a:spcAft>
              <a:defRPr sz="1200">
                <a:solidFill>
                  <a:prstClr val="black">
                    <a:tint val="75000"/>
                  </a:prstClr>
                </a:solidFill>
                <a:latin typeface="Calibri" panose="020F0502020204030204"/>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defTabSz="914377" eaLnBrk="1" fontAlgn="auto" hangingPunct="1">
              <a:spcBef>
                <a:spcPts val="0"/>
              </a:spcBef>
              <a:spcAft>
                <a:spcPts val="0"/>
              </a:spcAft>
              <a:defRPr sz="1200">
                <a:solidFill>
                  <a:prstClr val="black">
                    <a:tint val="75000"/>
                  </a:prstClr>
                </a:solidFill>
                <a:latin typeface="Calibri" panose="020F0502020204030204"/>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339096C0-8E75-420A-80E3-BE89D0CA4B0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08011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377"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defTabSz="914377"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defTabSz="914377"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defTabSz="914377"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defTabSz="914377"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609585" algn="l" defTabSz="914377" rtl="0" fontAlgn="base">
        <a:lnSpc>
          <a:spcPct val="90000"/>
        </a:lnSpc>
        <a:spcBef>
          <a:spcPct val="0"/>
        </a:spcBef>
        <a:spcAft>
          <a:spcPct val="0"/>
        </a:spcAft>
        <a:defRPr sz="4400">
          <a:solidFill>
            <a:schemeClr val="tx1"/>
          </a:solidFill>
          <a:latin typeface="Calibri Light" panose="020F0302020204030204" pitchFamily="34" charset="0"/>
        </a:defRPr>
      </a:lvl6pPr>
      <a:lvl7pPr marL="1219170" algn="l" defTabSz="914377" rtl="0" fontAlgn="base">
        <a:lnSpc>
          <a:spcPct val="90000"/>
        </a:lnSpc>
        <a:spcBef>
          <a:spcPct val="0"/>
        </a:spcBef>
        <a:spcAft>
          <a:spcPct val="0"/>
        </a:spcAft>
        <a:defRPr sz="4400">
          <a:solidFill>
            <a:schemeClr val="tx1"/>
          </a:solidFill>
          <a:latin typeface="Calibri Light" panose="020F0302020204030204" pitchFamily="34" charset="0"/>
        </a:defRPr>
      </a:lvl7pPr>
      <a:lvl8pPr marL="1828754" algn="l" defTabSz="914377" rtl="0" fontAlgn="base">
        <a:lnSpc>
          <a:spcPct val="90000"/>
        </a:lnSpc>
        <a:spcBef>
          <a:spcPct val="0"/>
        </a:spcBef>
        <a:spcAft>
          <a:spcPct val="0"/>
        </a:spcAft>
        <a:defRPr sz="4400">
          <a:solidFill>
            <a:schemeClr val="tx1"/>
          </a:solidFill>
          <a:latin typeface="Calibri Light" panose="020F0302020204030204" pitchFamily="34" charset="0"/>
        </a:defRPr>
      </a:lvl8pPr>
      <a:lvl9pPr marL="2438339" algn="l" defTabSz="914377"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594" indent="-228594" algn="l" defTabSz="914377"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2pPr>
      <a:lvl3pPr marL="1142971" indent="-228594" algn="l" defTabSz="914377"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0" fontAlgn="base" hangingPunct="0">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4pPr>
      <a:lvl5pPr marL="2057349" indent="-228594" algn="l" defTabSz="914377" rtl="0" eaLnBrk="0" fontAlgn="base" hangingPunct="0">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E82ED4-375F-4F08-A54B-E5C986F28C77}" type="datetimeFigureOut">
              <a:rPr lang="zh-CN" altLang="en-US" smtClean="0"/>
              <a:t>2025/2/22</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1122550153"/>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5.png"/><Relationship Id="rId3" Type="http://schemas.openxmlformats.org/officeDocument/2006/relationships/image" Target="../media/image37.sv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emf"/><Relationship Id="rId11" Type="http://schemas.openxmlformats.org/officeDocument/2006/relationships/image" Target="../media/image33.png"/><Relationship Id="rId5" Type="http://schemas.openxmlformats.org/officeDocument/2006/relationships/image" Target="../media/image39.emf"/><Relationship Id="rId10" Type="http://schemas.openxmlformats.org/officeDocument/2006/relationships/image" Target="../media/image32.png"/><Relationship Id="rId4" Type="http://schemas.openxmlformats.org/officeDocument/2006/relationships/image" Target="../media/image38.emf"/><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5.png"/><Relationship Id="rId3" Type="http://schemas.openxmlformats.org/officeDocument/2006/relationships/image" Target="../media/image39.emf"/><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38.emf"/><Relationship Id="rId1" Type="http://schemas.openxmlformats.org/officeDocument/2006/relationships/slideLayout" Target="../slideLayouts/slideLayout2.xml"/><Relationship Id="rId6" Type="http://schemas.openxmlformats.org/officeDocument/2006/relationships/image" Target="../media/image37.svg"/><Relationship Id="rId11" Type="http://schemas.openxmlformats.org/officeDocument/2006/relationships/image" Target="../media/image33.png"/><Relationship Id="rId5" Type="http://schemas.openxmlformats.org/officeDocument/2006/relationships/image" Target="../media/image36.png"/><Relationship Id="rId10" Type="http://schemas.openxmlformats.org/officeDocument/2006/relationships/image" Target="../media/image32.png"/><Relationship Id="rId4" Type="http://schemas.openxmlformats.org/officeDocument/2006/relationships/image" Target="../media/image40.emf"/><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42.png"/><Relationship Id="rId7" Type="http://schemas.openxmlformats.org/officeDocument/2006/relationships/image" Target="../media/image39.emf"/><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38.emf"/><Relationship Id="rId5" Type="http://schemas.openxmlformats.org/officeDocument/2006/relationships/image" Target="../media/image37.sv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8" Type="http://schemas.openxmlformats.org/officeDocument/2006/relationships/image" Target="../media/image46.gif"/><Relationship Id="rId13" Type="http://schemas.openxmlformats.org/officeDocument/2006/relationships/image" Target="../media/image51.gif"/><Relationship Id="rId3" Type="http://schemas.openxmlformats.org/officeDocument/2006/relationships/audio" Target="../media/audio1.wav"/><Relationship Id="rId7" Type="http://schemas.openxmlformats.org/officeDocument/2006/relationships/image" Target="../media/image45.gif"/><Relationship Id="rId12" Type="http://schemas.openxmlformats.org/officeDocument/2006/relationships/image" Target="../media/image50.gif"/><Relationship Id="rId2" Type="http://schemas.openxmlformats.org/officeDocument/2006/relationships/slideLayout" Target="../slideLayouts/slideLayout31.xml"/><Relationship Id="rId1" Type="http://schemas.openxmlformats.org/officeDocument/2006/relationships/audio" Target="file:///D:\NHAC%20DOI%20THIEU%20NHI\11.%20B&#193;C%20H&#7890;%20NG&#431;&#7900;I%20CHO%20EM%20T&#7844;T%20C&#7842;.mp3" TargetMode="External"/><Relationship Id="rId6" Type="http://schemas.openxmlformats.org/officeDocument/2006/relationships/image" Target="../media/image44.jpeg"/><Relationship Id="rId11" Type="http://schemas.openxmlformats.org/officeDocument/2006/relationships/image" Target="../media/image49.png"/><Relationship Id="rId5" Type="http://schemas.openxmlformats.org/officeDocument/2006/relationships/audio" Target="../media/audio3.wav"/><Relationship Id="rId10" Type="http://schemas.openxmlformats.org/officeDocument/2006/relationships/image" Target="../media/image48.gif"/><Relationship Id="rId4" Type="http://schemas.openxmlformats.org/officeDocument/2006/relationships/audio" Target="../media/audio2.wav"/><Relationship Id="rId9" Type="http://schemas.openxmlformats.org/officeDocument/2006/relationships/image" Target="../media/image47.gif"/></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7.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4EB52-0CB3-8E50-B4A8-87A8EB36C42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AE61BC9-F63C-8365-06E9-C8DCE5913E6C}"/>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81F49533-2410-E5C6-2F8A-2C1A266DF9E5}"/>
              </a:ext>
            </a:extLst>
          </p:cNvPr>
          <p:cNvPicPr>
            <a:picLocks noChangeAspect="1"/>
          </p:cNvPicPr>
          <p:nvPr/>
        </p:nvPicPr>
        <p:blipFill>
          <a:blip r:embed="rId2"/>
          <a:stretch>
            <a:fillRect/>
          </a:stretch>
        </p:blipFill>
        <p:spPr>
          <a:xfrm>
            <a:off x="0" y="0"/>
            <a:ext cx="12192000" cy="6857999"/>
          </a:xfrm>
          <a:prstGeom prst="rect">
            <a:avLst/>
          </a:prstGeom>
        </p:spPr>
      </p:pic>
      <p:pic>
        <p:nvPicPr>
          <p:cNvPr id="8" name="Picture 7">
            <a:extLst>
              <a:ext uri="{FF2B5EF4-FFF2-40B4-BE49-F238E27FC236}">
                <a16:creationId xmlns:a16="http://schemas.microsoft.com/office/drawing/2014/main" id="{5F1966B1-05F1-742C-9F44-958EC009A87D}"/>
              </a:ext>
            </a:extLst>
          </p:cNvPr>
          <p:cNvPicPr>
            <a:picLocks noChangeAspect="1"/>
          </p:cNvPicPr>
          <p:nvPr/>
        </p:nvPicPr>
        <p:blipFill>
          <a:blip r:embed="rId3"/>
          <a:stretch>
            <a:fillRect/>
          </a:stretch>
        </p:blipFill>
        <p:spPr>
          <a:xfrm>
            <a:off x="1331883" y="769446"/>
            <a:ext cx="10632346" cy="1286367"/>
          </a:xfrm>
          <a:prstGeom prst="rect">
            <a:avLst/>
          </a:prstGeom>
        </p:spPr>
      </p:pic>
      <p:sp>
        <p:nvSpPr>
          <p:cNvPr id="9" name="Text Box 5">
            <a:extLst>
              <a:ext uri="{FF2B5EF4-FFF2-40B4-BE49-F238E27FC236}">
                <a16:creationId xmlns:a16="http://schemas.microsoft.com/office/drawing/2014/main" id="{4EA90006-2053-8E55-E601-F7FCDCDB465E}"/>
              </a:ext>
            </a:extLst>
          </p:cNvPr>
          <p:cNvSpPr txBox="1">
            <a:spLocks noChangeArrowheads="1"/>
          </p:cNvSpPr>
          <p:nvPr/>
        </p:nvSpPr>
        <p:spPr bwMode="auto">
          <a:xfrm>
            <a:off x="1826824" y="6122708"/>
            <a:ext cx="8128000" cy="738656"/>
          </a:xfrm>
          <a:prstGeom prst="rect">
            <a:avLst/>
          </a:prstGeom>
          <a:noFill/>
          <a:ln>
            <a:noFill/>
          </a:ln>
          <a:effectLst>
            <a:outerShdw dist="35921" dir="2700000" algn="ctr" rotWithShape="0">
              <a:srgbClr val="FFFF9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2" tIns="60956" rIns="121912" bIns="60956">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defTabSz="914332" eaLnBrk="1" hangingPunct="1"/>
            <a:r>
              <a:rPr lang="en-US" sz="4000" b="1" dirty="0">
                <a:solidFill>
                  <a:srgbClr val="FF0000"/>
                </a:solidFill>
                <a:cs typeface="Times New Roman" pitchFamily="18" charset="0"/>
              </a:rPr>
              <a:t>GV: Phan </a:t>
            </a:r>
            <a:r>
              <a:rPr lang="en-US" sz="4000" b="1" dirty="0" err="1">
                <a:solidFill>
                  <a:srgbClr val="FF0000"/>
                </a:solidFill>
                <a:cs typeface="Times New Roman" pitchFamily="18" charset="0"/>
              </a:rPr>
              <a:t>Thị</a:t>
            </a:r>
            <a:r>
              <a:rPr lang="en-US" sz="4000" b="1" dirty="0">
                <a:solidFill>
                  <a:srgbClr val="FF0000"/>
                </a:solidFill>
                <a:cs typeface="Times New Roman" pitchFamily="18" charset="0"/>
              </a:rPr>
              <a:t> Thanh </a:t>
            </a:r>
            <a:r>
              <a:rPr lang="en-US" sz="4000" b="1" dirty="0" err="1">
                <a:solidFill>
                  <a:srgbClr val="FF0000"/>
                </a:solidFill>
                <a:cs typeface="Times New Roman" pitchFamily="18" charset="0"/>
              </a:rPr>
              <a:t>Thúy</a:t>
            </a:r>
            <a:endParaRPr lang="en-US" sz="4000" b="1" dirty="0">
              <a:solidFill>
                <a:srgbClr val="FF0000"/>
              </a:solidFill>
              <a:cs typeface="Times New Roman" pitchFamily="18" charset="0"/>
            </a:endParaRPr>
          </a:p>
        </p:txBody>
      </p:sp>
      <p:sp>
        <p:nvSpPr>
          <p:cNvPr id="10" name="TextBox 9">
            <a:extLst>
              <a:ext uri="{FF2B5EF4-FFF2-40B4-BE49-F238E27FC236}">
                <a16:creationId xmlns:a16="http://schemas.microsoft.com/office/drawing/2014/main" id="{2B1FDACE-D466-3BC8-78ED-185FD5A54C4F}"/>
              </a:ext>
            </a:extLst>
          </p:cNvPr>
          <p:cNvSpPr txBox="1"/>
          <p:nvPr/>
        </p:nvSpPr>
        <p:spPr>
          <a:xfrm>
            <a:off x="1724146" y="7304"/>
            <a:ext cx="8333355" cy="784822"/>
          </a:xfrm>
          <a:prstGeom prst="rect">
            <a:avLst/>
          </a:prstGeom>
          <a:solidFill>
            <a:srgbClr val="92D050"/>
          </a:solidFill>
        </p:spPr>
        <p:txBody>
          <a:bodyPr wrap="none" lIns="121912" tIns="60956" rIns="121912" bIns="60956" rtlCol="0">
            <a:spAutoFit/>
          </a:bodyPr>
          <a:lstStyle/>
          <a:p>
            <a:pPr algn="ctr" defTabSz="1219110">
              <a:defRPr/>
            </a:pPr>
            <a:r>
              <a:rPr lang="en-US" sz="4300" b="1" kern="0" dirty="0">
                <a:solidFill>
                  <a:srgbClr val="0000FF"/>
                </a:solidFill>
                <a:latin typeface="UTM Avo" pitchFamily="18" charset="0"/>
                <a:cs typeface="Times New Roman" pitchFamily="18" charset="0"/>
              </a:rPr>
              <a:t>TRƯỜNG TIỂU HỌC SỐ 1 HOÀI HẢO</a:t>
            </a:r>
          </a:p>
        </p:txBody>
      </p:sp>
    </p:spTree>
    <p:extLst>
      <p:ext uri="{BB962C8B-B14F-4D97-AF65-F5344CB8AC3E}">
        <p14:creationId xmlns:p14="http://schemas.microsoft.com/office/powerpoint/2010/main" val="20145585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04819"/>
            <a:ext cx="10972800" cy="1143000"/>
          </a:xfrm>
        </p:spPr>
        <p:txBody>
          <a:bodyPr>
            <a:normAutofit/>
          </a:bodyPr>
          <a:lstStyle/>
          <a:p>
            <a:r>
              <a:rPr lang="en-US" sz="4800" b="1" dirty="0" err="1">
                <a:solidFill>
                  <a:srgbClr val="0070C0"/>
                </a:solidFill>
                <a:latin typeface=".VnAvant" pitchFamily="34" charset="0"/>
              </a:rPr>
              <a:t>Giải</a:t>
            </a:r>
            <a:r>
              <a:rPr lang="en-US" sz="4800" b="1" dirty="0">
                <a:solidFill>
                  <a:srgbClr val="0070C0"/>
                </a:solidFill>
                <a:latin typeface=".VnAvant" pitchFamily="34" charset="0"/>
              </a:rPr>
              <a:t> </a:t>
            </a:r>
            <a:r>
              <a:rPr lang="en-US" sz="4800" b="1" dirty="0" err="1">
                <a:solidFill>
                  <a:srgbClr val="0070C0"/>
                </a:solidFill>
                <a:latin typeface=".VnAvant" pitchFamily="34" charset="0"/>
              </a:rPr>
              <a:t>lao</a:t>
            </a:r>
            <a:endParaRPr lang="en-US" sz="4800" b="1" dirty="0">
              <a:solidFill>
                <a:srgbClr val="0070C0"/>
              </a:solidFill>
              <a:latin typeface=".VnAvant" pitchFamily="34" charset="0"/>
            </a:endParaRPr>
          </a:p>
        </p:txBody>
      </p:sp>
      <p:pic>
        <p:nvPicPr>
          <p:cNvPr id="4" name="video5.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78823" y="1214846"/>
            <a:ext cx="11495314" cy="4898256"/>
          </a:xfrm>
        </p:spPr>
      </p:pic>
    </p:spTree>
    <p:extLst>
      <p:ext uri="{BB962C8B-B14F-4D97-AF65-F5344CB8AC3E}">
        <p14:creationId xmlns:p14="http://schemas.microsoft.com/office/powerpoint/2010/main" val="38033918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B7E5C-8CB5-827B-02C6-4B1D90055CF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73B768A-FA8B-05AD-E1DF-9D72F3FFB2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2" name="Title 1">
            <a:extLst>
              <a:ext uri="{FF2B5EF4-FFF2-40B4-BE49-F238E27FC236}">
                <a16:creationId xmlns:a16="http://schemas.microsoft.com/office/drawing/2014/main" id="{08070841-CE3A-0460-A6F7-BAB9DA7D94BF}"/>
              </a:ext>
            </a:extLst>
          </p:cNvPr>
          <p:cNvSpPr txBox="1">
            <a:spLocks/>
          </p:cNvSpPr>
          <p:nvPr/>
        </p:nvSpPr>
        <p:spPr>
          <a:xfrm>
            <a:off x="2736625" y="1090181"/>
            <a:ext cx="6937461" cy="17590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dirty="0" err="1">
                <a:solidFill>
                  <a:srgbClr val="FF0000"/>
                </a:solidFill>
                <a:latin typeface="Segoe Print" panose="02000600000000000000" pitchFamily="2" charset="0"/>
              </a:rPr>
              <a:t>Luyện</a:t>
            </a:r>
            <a:r>
              <a:rPr lang="en-US" sz="6600" b="1" dirty="0">
                <a:solidFill>
                  <a:srgbClr val="FF0000"/>
                </a:solidFill>
                <a:latin typeface="Segoe Print" panose="02000600000000000000" pitchFamily="2" charset="0"/>
              </a:rPr>
              <a:t> </a:t>
            </a:r>
            <a:r>
              <a:rPr lang="en-US" sz="6600" b="1" dirty="0" err="1">
                <a:solidFill>
                  <a:srgbClr val="FF0000"/>
                </a:solidFill>
                <a:latin typeface="Segoe Print" panose="02000600000000000000" pitchFamily="2" charset="0"/>
              </a:rPr>
              <a:t>tập</a:t>
            </a:r>
            <a:endParaRPr lang="en-US" sz="6600" b="1" dirty="0">
              <a:solidFill>
                <a:srgbClr val="FF0000"/>
              </a:solidFill>
              <a:latin typeface="Segoe Print" panose="02000600000000000000" pitchFamily="2" charset="0"/>
            </a:endParaRPr>
          </a:p>
        </p:txBody>
      </p:sp>
    </p:spTree>
    <p:extLst>
      <p:ext uri="{BB962C8B-B14F-4D97-AF65-F5344CB8AC3E}">
        <p14:creationId xmlns:p14="http://schemas.microsoft.com/office/powerpoint/2010/main" val="1197635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6013" t="9737" b="5120"/>
          <a:stretch/>
        </p:blipFill>
        <p:spPr>
          <a:xfrm>
            <a:off x="2186609" y="145775"/>
            <a:ext cx="8309114" cy="6493564"/>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6013" t="2900" r="62444" b="90263"/>
          <a:stretch/>
        </p:blipFill>
        <p:spPr>
          <a:xfrm>
            <a:off x="0" y="112644"/>
            <a:ext cx="2077278" cy="662608"/>
          </a:xfrm>
          <a:prstGeom prst="rect">
            <a:avLst/>
          </a:prstGeom>
          <a:ln>
            <a:noFill/>
          </a:ln>
          <a:effectLst>
            <a:softEdge rad="112500"/>
          </a:effectLst>
        </p:spPr>
      </p:pic>
    </p:spTree>
    <p:extLst>
      <p:ext uri="{BB962C8B-B14F-4D97-AF65-F5344CB8AC3E}">
        <p14:creationId xmlns:p14="http://schemas.microsoft.com/office/powerpoint/2010/main" val="848113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059336098"/>
              </p:ext>
            </p:extLst>
          </p:nvPr>
        </p:nvGraphicFramePr>
        <p:xfrm>
          <a:off x="285086" y="474005"/>
          <a:ext cx="7223760" cy="576072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13134">
                  <a:extLst>
                    <a:ext uri="{9D8B030D-6E8A-4147-A177-3AD203B41FA5}">
                      <a16:colId xmlns:a16="http://schemas.microsoft.com/office/drawing/2014/main" val="20001"/>
                    </a:ext>
                  </a:extLst>
                </a:gridCol>
                <a:gridCol w="70104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01777">
                  <a:extLst>
                    <a:ext uri="{9D8B030D-6E8A-4147-A177-3AD203B41FA5}">
                      <a16:colId xmlns:a16="http://schemas.microsoft.com/office/drawing/2014/main" val="20004"/>
                    </a:ext>
                  </a:extLst>
                </a:gridCol>
                <a:gridCol w="737420">
                  <a:extLst>
                    <a:ext uri="{9D8B030D-6E8A-4147-A177-3AD203B41FA5}">
                      <a16:colId xmlns:a16="http://schemas.microsoft.com/office/drawing/2014/main" val="20005"/>
                    </a:ext>
                  </a:extLst>
                </a:gridCol>
                <a:gridCol w="707922">
                  <a:extLst>
                    <a:ext uri="{9D8B030D-6E8A-4147-A177-3AD203B41FA5}">
                      <a16:colId xmlns:a16="http://schemas.microsoft.com/office/drawing/2014/main" val="20006"/>
                    </a:ext>
                  </a:extLst>
                </a:gridCol>
                <a:gridCol w="707923">
                  <a:extLst>
                    <a:ext uri="{9D8B030D-6E8A-4147-A177-3AD203B41FA5}">
                      <a16:colId xmlns:a16="http://schemas.microsoft.com/office/drawing/2014/main" val="20007"/>
                    </a:ext>
                  </a:extLst>
                </a:gridCol>
                <a:gridCol w="722671">
                  <a:extLst>
                    <a:ext uri="{9D8B030D-6E8A-4147-A177-3AD203B41FA5}">
                      <a16:colId xmlns:a16="http://schemas.microsoft.com/office/drawing/2014/main" val="20008"/>
                    </a:ext>
                  </a:extLst>
                </a:gridCol>
                <a:gridCol w="768833">
                  <a:extLst>
                    <a:ext uri="{9D8B030D-6E8A-4147-A177-3AD203B41FA5}">
                      <a16:colId xmlns:a16="http://schemas.microsoft.com/office/drawing/2014/main" val="20009"/>
                    </a:ext>
                  </a:extLst>
                </a:gridCol>
              </a:tblGrid>
              <a:tr h="64008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73152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73152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73152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73152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73152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73152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73152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819182101"/>
              </p:ext>
            </p:extLst>
          </p:nvPr>
        </p:nvGraphicFramePr>
        <p:xfrm>
          <a:off x="7499351" y="473549"/>
          <a:ext cx="3657600" cy="5760720"/>
        </p:xfrm>
        <a:graphic>
          <a:graphicData uri="http://schemas.openxmlformats.org/drawingml/2006/table">
            <a:tbl>
              <a:tblPr firstRow="1" bandRow="1">
                <a:tableStyleId>{5C22544A-7EE6-4342-B048-85BDC9FD1C3A}</a:tableStyleId>
              </a:tblPr>
              <a:tblGrid>
                <a:gridCol w="671255">
                  <a:extLst>
                    <a:ext uri="{9D8B030D-6E8A-4147-A177-3AD203B41FA5}">
                      <a16:colId xmlns:a16="http://schemas.microsoft.com/office/drawing/2014/main" val="20000"/>
                    </a:ext>
                  </a:extLst>
                </a:gridCol>
                <a:gridCol w="752168">
                  <a:extLst>
                    <a:ext uri="{9D8B030D-6E8A-4147-A177-3AD203B41FA5}">
                      <a16:colId xmlns:a16="http://schemas.microsoft.com/office/drawing/2014/main" val="20001"/>
                    </a:ext>
                  </a:extLst>
                </a:gridCol>
                <a:gridCol w="707923">
                  <a:extLst>
                    <a:ext uri="{9D8B030D-6E8A-4147-A177-3AD203B41FA5}">
                      <a16:colId xmlns:a16="http://schemas.microsoft.com/office/drawing/2014/main" val="20002"/>
                    </a:ext>
                  </a:extLst>
                </a:gridCol>
                <a:gridCol w="707922">
                  <a:extLst>
                    <a:ext uri="{9D8B030D-6E8A-4147-A177-3AD203B41FA5}">
                      <a16:colId xmlns:a16="http://schemas.microsoft.com/office/drawing/2014/main" val="20003"/>
                    </a:ext>
                  </a:extLst>
                </a:gridCol>
                <a:gridCol w="818332">
                  <a:extLst>
                    <a:ext uri="{9D8B030D-6E8A-4147-A177-3AD203B41FA5}">
                      <a16:colId xmlns:a16="http://schemas.microsoft.com/office/drawing/2014/main" val="20004"/>
                    </a:ext>
                  </a:extLst>
                </a:gridCol>
              </a:tblGrid>
              <a:tr h="640080">
                <a:tc>
                  <a:txBody>
                    <a:bodyPr/>
                    <a:lstStyle/>
                    <a:p>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731520">
                <a:tc>
                  <a:txBody>
                    <a:bodyPr/>
                    <a:lstStyle/>
                    <a:p>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731520">
                <a:tc>
                  <a:txBody>
                    <a:bodyPr/>
                    <a:lstStyle/>
                    <a:p>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731520">
                <a:tc>
                  <a:txBody>
                    <a:bodyPr/>
                    <a:lstStyle/>
                    <a:p>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731520">
                <a:tc>
                  <a:txBody>
                    <a:bodyPr/>
                    <a:lstStyle/>
                    <a:p>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731520">
                <a:tc>
                  <a:txBody>
                    <a:bodyPr/>
                    <a:lstStyle/>
                    <a:p>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731520">
                <a:tc>
                  <a:txBody>
                    <a:bodyPr/>
                    <a:lstStyle/>
                    <a:p>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731520">
                <a:tc>
                  <a:txBody>
                    <a:bodyPr/>
                    <a:lstStyle/>
                    <a:p>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pic>
        <p:nvPicPr>
          <p:cNvPr id="11" name="Picture 10"/>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4979" b="26380" l="15272" r="78775"/>
                    </a14:imgEffect>
                  </a14:imgLayer>
                </a14:imgProps>
              </a:ext>
              <a:ext uri="{28A0092B-C50C-407E-A947-70E740481C1C}">
                <a14:useLocalDpi xmlns:a14="http://schemas.microsoft.com/office/drawing/2010/main" val="0"/>
              </a:ext>
            </a:extLst>
          </a:blip>
          <a:srcRect l="12439" t="13930" r="13666" b="73931"/>
          <a:stretch/>
        </p:blipFill>
        <p:spPr>
          <a:xfrm>
            <a:off x="339018" y="172278"/>
            <a:ext cx="9772391" cy="1767383"/>
          </a:xfrm>
          <a:prstGeom prst="rect">
            <a:avLst/>
          </a:prstGeom>
        </p:spPr>
      </p:pic>
      <p:pic>
        <p:nvPicPr>
          <p:cNvPr id="12" name="Picture 11"/>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89327" b="95816" l="10354" r="99310"/>
                    </a14:imgEffect>
                  </a14:imgLayer>
                </a14:imgProps>
              </a:ext>
              <a:ext uri="{28A0092B-C50C-407E-A947-70E740481C1C}">
                <a14:useLocalDpi xmlns:a14="http://schemas.microsoft.com/office/drawing/2010/main" val="0"/>
              </a:ext>
            </a:extLst>
          </a:blip>
          <a:srcRect l="13364" t="90715" r="10325" b="4873"/>
          <a:stretch/>
        </p:blipFill>
        <p:spPr>
          <a:xfrm>
            <a:off x="557988" y="3901145"/>
            <a:ext cx="10031356" cy="894351"/>
          </a:xfrm>
          <a:prstGeom prst="rect">
            <a:avLst/>
          </a:prstGeom>
        </p:spPr>
      </p:pic>
      <p:sp>
        <p:nvSpPr>
          <p:cNvPr id="15" name="Right Brace 14"/>
          <p:cNvSpPr/>
          <p:nvPr/>
        </p:nvSpPr>
        <p:spPr>
          <a:xfrm rot="16200000">
            <a:off x="1185247" y="3442056"/>
            <a:ext cx="344556" cy="698711"/>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p:cNvSpPr/>
          <p:nvPr/>
        </p:nvSpPr>
        <p:spPr>
          <a:xfrm>
            <a:off x="907295" y="2921676"/>
            <a:ext cx="1007167" cy="50358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b="1" dirty="0">
                <a:solidFill>
                  <a:schemeClr val="tx1"/>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1 cm</a:t>
            </a:r>
          </a:p>
        </p:txBody>
      </p:sp>
      <p:sp>
        <p:nvSpPr>
          <p:cNvPr id="19" name="Rectangle 18"/>
          <p:cNvSpPr/>
          <p:nvPr/>
        </p:nvSpPr>
        <p:spPr>
          <a:xfrm>
            <a:off x="3850140" y="3294743"/>
            <a:ext cx="2054089" cy="78304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b="1" dirty="0">
                <a:solidFill>
                  <a:srgbClr val="FF0000"/>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11 cm</a:t>
            </a:r>
          </a:p>
        </p:txBody>
      </p:sp>
      <p:cxnSp>
        <p:nvCxnSpPr>
          <p:cNvPr id="3" name="Straight Arrow Connector 2"/>
          <p:cNvCxnSpPr/>
          <p:nvPr/>
        </p:nvCxnSpPr>
        <p:spPr>
          <a:xfrm flipH="1">
            <a:off x="1023407" y="1283110"/>
            <a:ext cx="2" cy="86278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8943292" y="1283110"/>
            <a:ext cx="0" cy="86278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010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2.79188E-6 2.22222E-6 L -2.79188E-6 -0.28634 " pathEditMode="relative" rAng="0" ptsTypes="AA">
                                      <p:cBhvr>
                                        <p:cTn id="38" dur="2000" fill="hold"/>
                                        <p:tgtEl>
                                          <p:spTgt spid="12"/>
                                        </p:tgtEl>
                                        <p:attrNameLst>
                                          <p:attrName>ppt_x</p:attrName>
                                          <p:attrName>ppt_y</p:attrName>
                                        </p:attrNameLst>
                                      </p:cBhvr>
                                      <p:rCtr x="0" y="-14329"/>
                                    </p:animMotion>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barn(inVertical)">
                                      <p:cBhvr>
                                        <p:cTn id="43" dur="500"/>
                                        <p:tgtEl>
                                          <p:spTgt spid="3"/>
                                        </p:tgtEl>
                                      </p:cBhvr>
                                    </p:animEffect>
                                  </p:childTnLst>
                                </p:cTn>
                              </p:par>
                            </p:childTnLst>
                          </p:cTn>
                        </p:par>
                        <p:par>
                          <p:cTn id="44" fill="hold">
                            <p:stCondLst>
                              <p:cond delay="500"/>
                            </p:stCondLst>
                            <p:childTnLst>
                              <p:par>
                                <p:cTn id="45" presetID="26" presetClass="emph" presetSubtype="0" repeatCount="indefinite" fill="hold" nodeType="afterEffect">
                                  <p:stCondLst>
                                    <p:cond delay="0"/>
                                  </p:stCondLst>
                                  <p:childTnLst>
                                    <p:animEffect transition="out" filter="fade">
                                      <p:cBhvr>
                                        <p:cTn id="46" dur="500" tmFilter="0, 0; .2, .5; .8, .5; 1, 0"/>
                                        <p:tgtEl>
                                          <p:spTgt spid="3"/>
                                        </p:tgtEl>
                                      </p:cBhvr>
                                    </p:animEffect>
                                    <p:animScale>
                                      <p:cBhvr>
                                        <p:cTn id="47" dur="250" autoRev="1" fill="hold"/>
                                        <p:tgtEl>
                                          <p:spTgt spid="3"/>
                                        </p:tgtEl>
                                      </p:cBhvr>
                                      <p:by x="105000" y="105000"/>
                                    </p:animScale>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par>
                          <p:cTn id="53" fill="hold">
                            <p:stCondLst>
                              <p:cond delay="500"/>
                            </p:stCondLst>
                            <p:childTnLst>
                              <p:par>
                                <p:cTn id="54" presetID="26" presetClass="emph" presetSubtype="0" repeatCount="indefinite" fill="hold" nodeType="afterEffect">
                                  <p:stCondLst>
                                    <p:cond delay="0"/>
                                  </p:stCondLst>
                                  <p:childTnLst>
                                    <p:animEffect transition="out" filter="fade">
                                      <p:cBhvr>
                                        <p:cTn id="55" dur="500" tmFilter="0, 0; .2, .5; .8, .5; 1, 0"/>
                                        <p:tgtEl>
                                          <p:spTgt spid="14"/>
                                        </p:tgtEl>
                                      </p:cBhvr>
                                    </p:animEffect>
                                    <p:animScale>
                                      <p:cBhvr>
                                        <p:cTn id="56" dur="250" autoRev="1" fill="hold"/>
                                        <p:tgtEl>
                                          <p:spTgt spid="14"/>
                                        </p:tgtEl>
                                      </p:cBhvr>
                                      <p:by x="105000" y="105000"/>
                                    </p:animScale>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wipe(down)">
                                      <p:cBhvr>
                                        <p:cTn id="6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6"/>
          <p:cNvGraphicFramePr>
            <a:graphicFrameLocks noGrp="1"/>
          </p:cNvGraphicFramePr>
          <p:nvPr>
            <p:extLst>
              <p:ext uri="{D42A27DB-BD31-4B8C-83A1-F6EECF244321}">
                <p14:modId xmlns:p14="http://schemas.microsoft.com/office/powerpoint/2010/main" val="3040565749"/>
              </p:ext>
            </p:extLst>
          </p:nvPr>
        </p:nvGraphicFramePr>
        <p:xfrm>
          <a:off x="285086" y="474005"/>
          <a:ext cx="7223760" cy="576072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13134">
                  <a:extLst>
                    <a:ext uri="{9D8B030D-6E8A-4147-A177-3AD203B41FA5}">
                      <a16:colId xmlns:a16="http://schemas.microsoft.com/office/drawing/2014/main" val="20001"/>
                    </a:ext>
                  </a:extLst>
                </a:gridCol>
                <a:gridCol w="70104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01777">
                  <a:extLst>
                    <a:ext uri="{9D8B030D-6E8A-4147-A177-3AD203B41FA5}">
                      <a16:colId xmlns:a16="http://schemas.microsoft.com/office/drawing/2014/main" val="20004"/>
                    </a:ext>
                  </a:extLst>
                </a:gridCol>
                <a:gridCol w="737420">
                  <a:extLst>
                    <a:ext uri="{9D8B030D-6E8A-4147-A177-3AD203B41FA5}">
                      <a16:colId xmlns:a16="http://schemas.microsoft.com/office/drawing/2014/main" val="20005"/>
                    </a:ext>
                  </a:extLst>
                </a:gridCol>
                <a:gridCol w="707922">
                  <a:extLst>
                    <a:ext uri="{9D8B030D-6E8A-4147-A177-3AD203B41FA5}">
                      <a16:colId xmlns:a16="http://schemas.microsoft.com/office/drawing/2014/main" val="20006"/>
                    </a:ext>
                  </a:extLst>
                </a:gridCol>
                <a:gridCol w="707923">
                  <a:extLst>
                    <a:ext uri="{9D8B030D-6E8A-4147-A177-3AD203B41FA5}">
                      <a16:colId xmlns:a16="http://schemas.microsoft.com/office/drawing/2014/main" val="20007"/>
                    </a:ext>
                  </a:extLst>
                </a:gridCol>
                <a:gridCol w="722671">
                  <a:extLst>
                    <a:ext uri="{9D8B030D-6E8A-4147-A177-3AD203B41FA5}">
                      <a16:colId xmlns:a16="http://schemas.microsoft.com/office/drawing/2014/main" val="20008"/>
                    </a:ext>
                  </a:extLst>
                </a:gridCol>
                <a:gridCol w="768833">
                  <a:extLst>
                    <a:ext uri="{9D8B030D-6E8A-4147-A177-3AD203B41FA5}">
                      <a16:colId xmlns:a16="http://schemas.microsoft.com/office/drawing/2014/main" val="20009"/>
                    </a:ext>
                  </a:extLst>
                </a:gridCol>
              </a:tblGrid>
              <a:tr h="64008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73152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73152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73152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73152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73152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73152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73152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761238915"/>
              </p:ext>
            </p:extLst>
          </p:nvPr>
        </p:nvGraphicFramePr>
        <p:xfrm>
          <a:off x="7499351" y="473549"/>
          <a:ext cx="3587749" cy="5760720"/>
        </p:xfrm>
        <a:graphic>
          <a:graphicData uri="http://schemas.openxmlformats.org/drawingml/2006/table">
            <a:tbl>
              <a:tblPr firstRow="1" bandRow="1">
                <a:tableStyleId>{5C22544A-7EE6-4342-B048-85BDC9FD1C3A}</a:tableStyleId>
              </a:tblPr>
              <a:tblGrid>
                <a:gridCol w="749299">
                  <a:extLst>
                    <a:ext uri="{9D8B030D-6E8A-4147-A177-3AD203B41FA5}">
                      <a16:colId xmlns:a16="http://schemas.microsoft.com/office/drawing/2014/main" val="20000"/>
                    </a:ext>
                  </a:extLst>
                </a:gridCol>
                <a:gridCol w="704850">
                  <a:extLst>
                    <a:ext uri="{9D8B030D-6E8A-4147-A177-3AD203B41FA5}">
                      <a16:colId xmlns:a16="http://schemas.microsoft.com/office/drawing/2014/main" val="20001"/>
                    </a:ext>
                  </a:extLst>
                </a:gridCol>
                <a:gridCol w="714375">
                  <a:extLst>
                    <a:ext uri="{9D8B030D-6E8A-4147-A177-3AD203B41FA5}">
                      <a16:colId xmlns:a16="http://schemas.microsoft.com/office/drawing/2014/main" val="20002"/>
                    </a:ext>
                  </a:extLst>
                </a:gridCol>
                <a:gridCol w="704850">
                  <a:extLst>
                    <a:ext uri="{9D8B030D-6E8A-4147-A177-3AD203B41FA5}">
                      <a16:colId xmlns:a16="http://schemas.microsoft.com/office/drawing/2014/main" val="20003"/>
                    </a:ext>
                  </a:extLst>
                </a:gridCol>
                <a:gridCol w="714375">
                  <a:extLst>
                    <a:ext uri="{9D8B030D-6E8A-4147-A177-3AD203B41FA5}">
                      <a16:colId xmlns:a16="http://schemas.microsoft.com/office/drawing/2014/main" val="20004"/>
                    </a:ext>
                  </a:extLst>
                </a:gridCol>
              </a:tblGrid>
              <a:tr h="640080">
                <a:tc>
                  <a:txBody>
                    <a:bodyPr/>
                    <a:lstStyle/>
                    <a:p>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731520">
                <a:tc>
                  <a:txBody>
                    <a:bodyPr/>
                    <a:lstStyle/>
                    <a:p>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731520">
                <a:tc>
                  <a:txBody>
                    <a:bodyPr/>
                    <a:lstStyle/>
                    <a:p>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731520">
                <a:tc>
                  <a:txBody>
                    <a:bodyPr/>
                    <a:lstStyle/>
                    <a:p>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731520">
                <a:tc>
                  <a:txBody>
                    <a:bodyPr/>
                    <a:lstStyle/>
                    <a:p>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731520">
                <a:tc>
                  <a:txBody>
                    <a:bodyPr/>
                    <a:lstStyle/>
                    <a:p>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731520">
                <a:tc>
                  <a:txBody>
                    <a:bodyPr/>
                    <a:lstStyle/>
                    <a:p>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731520">
                <a:tc>
                  <a:txBody>
                    <a:bodyPr/>
                    <a:lstStyle/>
                    <a:p>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pic>
        <p:nvPicPr>
          <p:cNvPr id="6" name="Picture 5"/>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31837" b="45361" l="16135" r="46160"/>
                    </a14:imgEffect>
                  </a14:imgLayer>
                </a14:imgProps>
              </a:ext>
              <a:ext uri="{28A0092B-C50C-407E-A947-70E740481C1C}">
                <a14:useLocalDpi xmlns:a14="http://schemas.microsoft.com/office/drawing/2010/main" val="0"/>
              </a:ext>
            </a:extLst>
          </a:blip>
          <a:srcRect l="12439" t="30447" r="50000" b="55622"/>
          <a:stretch/>
        </p:blipFill>
        <p:spPr>
          <a:xfrm>
            <a:off x="357809" y="1683695"/>
            <a:ext cx="5035826" cy="1671280"/>
          </a:xfrm>
          <a:prstGeom prst="rect">
            <a:avLst/>
          </a:prstGeom>
        </p:spPr>
      </p:pic>
      <p:pic>
        <p:nvPicPr>
          <p:cNvPr id="7" name="Picture 6"/>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32201" b="46149" l="58671" r="88697"/>
                    </a14:imgEffect>
                  </a14:imgLayer>
                </a14:imgProps>
              </a:ext>
              <a:ext uri="{28A0092B-C50C-407E-A947-70E740481C1C}">
                <a14:useLocalDpi xmlns:a14="http://schemas.microsoft.com/office/drawing/2010/main" val="0"/>
              </a:ext>
            </a:extLst>
          </a:blip>
          <a:srcRect l="54973" t="30845" r="7466" b="55224"/>
          <a:stretch/>
        </p:blipFill>
        <p:spPr>
          <a:xfrm>
            <a:off x="6732398" y="1638719"/>
            <a:ext cx="5009028" cy="1729508"/>
          </a:xfrm>
          <a:prstGeom prst="rect">
            <a:avLst/>
          </a:prstGeom>
        </p:spPr>
      </p:pic>
      <p:sp>
        <p:nvSpPr>
          <p:cNvPr id="12" name="Rectangle 11"/>
          <p:cNvSpPr/>
          <p:nvPr/>
        </p:nvSpPr>
        <p:spPr>
          <a:xfrm>
            <a:off x="1510745" y="4760687"/>
            <a:ext cx="2054089" cy="67268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b="1" dirty="0">
                <a:solidFill>
                  <a:srgbClr val="FF0000"/>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5 cm</a:t>
            </a:r>
          </a:p>
        </p:txBody>
      </p:sp>
      <p:sp>
        <p:nvSpPr>
          <p:cNvPr id="13" name="Rectangle 12"/>
          <p:cNvSpPr/>
          <p:nvPr/>
        </p:nvSpPr>
        <p:spPr>
          <a:xfrm>
            <a:off x="8308284" y="4760687"/>
            <a:ext cx="2054089" cy="67268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b="1" dirty="0">
                <a:solidFill>
                  <a:srgbClr val="FF0000"/>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4 cm</a:t>
            </a:r>
          </a:p>
        </p:txBody>
      </p:sp>
      <p:pic>
        <p:nvPicPr>
          <p:cNvPr id="14" name="Picture 13"/>
          <p:cNvPicPr>
            <a:picLocks noChangeAspect="1"/>
          </p:cNvPicPr>
          <p:nvPr/>
        </p:nvPicPr>
        <p:blipFill rotWithShape="1">
          <a:blip r:embed="rId5" cstate="print">
            <a:extLst>
              <a:ext uri="{BEBA8EAE-BF5A-486C-A8C5-ECC9F3942E4B}">
                <a14:imgProps xmlns:a14="http://schemas.microsoft.com/office/drawing/2010/main">
                  <a14:imgLayer r:embed="rId3">
                    <a14:imgEffect>
                      <a14:backgroundRemoval t="89327" b="95816" l="10354" r="99310"/>
                    </a14:imgEffect>
                  </a14:imgLayer>
                </a14:imgProps>
              </a:ext>
              <a:ext uri="{28A0092B-C50C-407E-A947-70E740481C1C}">
                <a14:useLocalDpi xmlns:a14="http://schemas.microsoft.com/office/drawing/2010/main" val="0"/>
              </a:ext>
            </a:extLst>
          </a:blip>
          <a:srcRect l="13364" t="90715" r="43734" b="4873"/>
          <a:stretch/>
        </p:blipFill>
        <p:spPr>
          <a:xfrm>
            <a:off x="557988" y="5207405"/>
            <a:ext cx="5639612" cy="894351"/>
          </a:xfrm>
          <a:prstGeom prst="rect">
            <a:avLst/>
          </a:prstGeom>
        </p:spPr>
      </p:pic>
      <p:cxnSp>
        <p:nvCxnSpPr>
          <p:cNvPr id="15" name="Straight Arrow Connector 14"/>
          <p:cNvCxnSpPr/>
          <p:nvPr/>
        </p:nvCxnSpPr>
        <p:spPr>
          <a:xfrm flipH="1">
            <a:off x="1023405" y="2635116"/>
            <a:ext cx="2" cy="86278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632549" y="2635116"/>
            <a:ext cx="0" cy="86278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rotWithShape="1">
          <a:blip r:embed="rId5" cstate="print">
            <a:extLst>
              <a:ext uri="{BEBA8EAE-BF5A-486C-A8C5-ECC9F3942E4B}">
                <a14:imgProps xmlns:a14="http://schemas.microsoft.com/office/drawing/2010/main">
                  <a14:imgLayer r:embed="rId3">
                    <a14:imgEffect>
                      <a14:backgroundRemoval t="89327" b="95816" l="10354" r="99310"/>
                    </a14:imgEffect>
                  </a14:imgLayer>
                </a14:imgProps>
              </a:ext>
              <a:ext uri="{28A0092B-C50C-407E-A947-70E740481C1C}">
                <a14:useLocalDpi xmlns:a14="http://schemas.microsoft.com/office/drawing/2010/main" val="0"/>
              </a:ext>
            </a:extLst>
          </a:blip>
          <a:srcRect l="13363" t="90715" r="48487" b="4873"/>
          <a:stretch/>
        </p:blipFill>
        <p:spPr>
          <a:xfrm>
            <a:off x="7069466" y="5259205"/>
            <a:ext cx="5014860" cy="894351"/>
          </a:xfrm>
          <a:prstGeom prst="rect">
            <a:avLst/>
          </a:prstGeom>
        </p:spPr>
      </p:pic>
      <p:cxnSp>
        <p:nvCxnSpPr>
          <p:cNvPr id="20" name="Straight Arrow Connector 19"/>
          <p:cNvCxnSpPr/>
          <p:nvPr/>
        </p:nvCxnSpPr>
        <p:spPr>
          <a:xfrm flipH="1">
            <a:off x="7540319" y="2686916"/>
            <a:ext cx="2" cy="86278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0362373" y="2701430"/>
            <a:ext cx="0" cy="86278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772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2.79188E-6 2.22222E-6 L -2.79188E-6 -0.28634 " pathEditMode="relative" rAng="0" ptsTypes="AA">
                                      <p:cBhvr>
                                        <p:cTn id="11" dur="2000" fill="hold"/>
                                        <p:tgtEl>
                                          <p:spTgt spid="14"/>
                                        </p:tgtEl>
                                        <p:attrNameLst>
                                          <p:attrName>ppt_x</p:attrName>
                                          <p:attrName>ppt_y</p:attrName>
                                        </p:attrNameLst>
                                      </p:cBhvr>
                                      <p:rCtr x="0" y="-14329"/>
                                    </p:animMotion>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par>
                          <p:cTn id="17" fill="hold">
                            <p:stCondLst>
                              <p:cond delay="500"/>
                            </p:stCondLst>
                            <p:childTnLst>
                              <p:par>
                                <p:cTn id="18" presetID="26" presetClass="emph" presetSubtype="0" repeatCount="indefinite" fill="hold" nodeType="afterEffect">
                                  <p:stCondLst>
                                    <p:cond delay="0"/>
                                  </p:stCondLst>
                                  <p:childTnLst>
                                    <p:animEffect transition="out" filter="fade">
                                      <p:cBhvr>
                                        <p:cTn id="19" dur="500" tmFilter="0, 0; .2, .5; .8, .5; 1, 0"/>
                                        <p:tgtEl>
                                          <p:spTgt spid="15"/>
                                        </p:tgtEl>
                                      </p:cBhvr>
                                    </p:animEffect>
                                    <p:animScale>
                                      <p:cBhvr>
                                        <p:cTn id="20" dur="250" autoRev="1" fill="hold"/>
                                        <p:tgtEl>
                                          <p:spTgt spid="15"/>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par>
                          <p:cTn id="26" fill="hold">
                            <p:stCondLst>
                              <p:cond delay="500"/>
                            </p:stCondLst>
                            <p:childTnLst>
                              <p:par>
                                <p:cTn id="27" presetID="26" presetClass="emph" presetSubtype="0" repeatCount="indefinite" fill="hold" nodeType="afterEffect">
                                  <p:stCondLst>
                                    <p:cond delay="0"/>
                                  </p:stCondLst>
                                  <p:childTnLst>
                                    <p:animEffect transition="out" filter="fade">
                                      <p:cBhvr>
                                        <p:cTn id="28" dur="500" tmFilter="0, 0; .2, .5; .8, .5; 1, 0"/>
                                        <p:tgtEl>
                                          <p:spTgt spid="16"/>
                                        </p:tgtEl>
                                      </p:cBhvr>
                                    </p:animEffect>
                                    <p:animScale>
                                      <p:cBhvr>
                                        <p:cTn id="29" dur="250" autoRev="1" fill="hold"/>
                                        <p:tgtEl>
                                          <p:spTgt spid="16"/>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nodeType="clickEffect">
                                  <p:stCondLst>
                                    <p:cond delay="0"/>
                                  </p:stCondLst>
                                  <p:childTnLst>
                                    <p:animMotion origin="layout" path="M 3.33333E-6 -4.44444E-6 L 3.33333E-6 -0.28657 " pathEditMode="relative" rAng="0" ptsTypes="AA">
                                      <p:cBhvr>
                                        <p:cTn id="43" dur="2000" fill="hold"/>
                                        <p:tgtEl>
                                          <p:spTgt spid="19"/>
                                        </p:tgtEl>
                                        <p:attrNameLst>
                                          <p:attrName>ppt_x</p:attrName>
                                          <p:attrName>ppt_y</p:attrName>
                                        </p:attrNameLst>
                                      </p:cBhvr>
                                      <p:rCtr x="0" y="-14329"/>
                                    </p:animMotion>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arn(inVertical)">
                                      <p:cBhvr>
                                        <p:cTn id="48" dur="500"/>
                                        <p:tgtEl>
                                          <p:spTgt spid="20"/>
                                        </p:tgtEl>
                                      </p:cBhvr>
                                    </p:animEffect>
                                  </p:childTnLst>
                                </p:cTn>
                              </p:par>
                            </p:childTnLst>
                          </p:cTn>
                        </p:par>
                        <p:par>
                          <p:cTn id="49" fill="hold">
                            <p:stCondLst>
                              <p:cond delay="500"/>
                            </p:stCondLst>
                            <p:childTnLst>
                              <p:par>
                                <p:cTn id="50" presetID="26" presetClass="emph" presetSubtype="0" repeatCount="indefinite" fill="hold" nodeType="afterEffect">
                                  <p:stCondLst>
                                    <p:cond delay="0"/>
                                  </p:stCondLst>
                                  <p:childTnLst>
                                    <p:animEffect transition="out" filter="fade">
                                      <p:cBhvr>
                                        <p:cTn id="51" dur="500" tmFilter="0, 0; .2, .5; .8, .5; 1, 0"/>
                                        <p:tgtEl>
                                          <p:spTgt spid="20"/>
                                        </p:tgtEl>
                                      </p:cBhvr>
                                    </p:animEffect>
                                    <p:animScale>
                                      <p:cBhvr>
                                        <p:cTn id="52" dur="250" autoRev="1" fill="hold"/>
                                        <p:tgtEl>
                                          <p:spTgt spid="20"/>
                                        </p:tgtEl>
                                      </p:cBhvr>
                                      <p:by x="105000" y="105000"/>
                                    </p:animScale>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barn(inVertical)">
                                      <p:cBhvr>
                                        <p:cTn id="57" dur="500"/>
                                        <p:tgtEl>
                                          <p:spTgt spid="21"/>
                                        </p:tgtEl>
                                      </p:cBhvr>
                                    </p:animEffect>
                                  </p:childTnLst>
                                </p:cTn>
                              </p:par>
                            </p:childTnLst>
                          </p:cTn>
                        </p:par>
                        <p:par>
                          <p:cTn id="58" fill="hold">
                            <p:stCondLst>
                              <p:cond delay="500"/>
                            </p:stCondLst>
                            <p:childTnLst>
                              <p:par>
                                <p:cTn id="59" presetID="26" presetClass="emph" presetSubtype="0" repeatCount="indefinite" fill="hold" nodeType="afterEffect">
                                  <p:stCondLst>
                                    <p:cond delay="0"/>
                                  </p:stCondLst>
                                  <p:childTnLst>
                                    <p:animEffect transition="out" filter="fade">
                                      <p:cBhvr>
                                        <p:cTn id="60" dur="500" tmFilter="0, 0; .2, .5; .8, .5; 1, 0"/>
                                        <p:tgtEl>
                                          <p:spTgt spid="21"/>
                                        </p:tgtEl>
                                      </p:cBhvr>
                                    </p:animEffect>
                                    <p:animScale>
                                      <p:cBhvr>
                                        <p:cTn id="61" dur="250" autoRev="1" fill="hold"/>
                                        <p:tgtEl>
                                          <p:spTgt spid="21"/>
                                        </p:tgtEl>
                                      </p:cBhvr>
                                      <p:by x="105000" y="105000"/>
                                    </p:animScale>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ipe(down)">
                                      <p:cBhvr>
                                        <p:cTn id="6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p:cNvGraphicFramePr>
            <a:graphicFrameLocks noGrp="1"/>
          </p:cNvGraphicFramePr>
          <p:nvPr>
            <p:extLst>
              <p:ext uri="{D42A27DB-BD31-4B8C-83A1-F6EECF244321}">
                <p14:modId xmlns:p14="http://schemas.microsoft.com/office/powerpoint/2010/main" val="3983902359"/>
              </p:ext>
            </p:extLst>
          </p:nvPr>
        </p:nvGraphicFramePr>
        <p:xfrm>
          <a:off x="285086" y="474005"/>
          <a:ext cx="7223760" cy="576072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13134">
                  <a:extLst>
                    <a:ext uri="{9D8B030D-6E8A-4147-A177-3AD203B41FA5}">
                      <a16:colId xmlns:a16="http://schemas.microsoft.com/office/drawing/2014/main" val="20001"/>
                    </a:ext>
                  </a:extLst>
                </a:gridCol>
                <a:gridCol w="70104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01777">
                  <a:extLst>
                    <a:ext uri="{9D8B030D-6E8A-4147-A177-3AD203B41FA5}">
                      <a16:colId xmlns:a16="http://schemas.microsoft.com/office/drawing/2014/main" val="20004"/>
                    </a:ext>
                  </a:extLst>
                </a:gridCol>
                <a:gridCol w="737420">
                  <a:extLst>
                    <a:ext uri="{9D8B030D-6E8A-4147-A177-3AD203B41FA5}">
                      <a16:colId xmlns:a16="http://schemas.microsoft.com/office/drawing/2014/main" val="20005"/>
                    </a:ext>
                  </a:extLst>
                </a:gridCol>
                <a:gridCol w="707922">
                  <a:extLst>
                    <a:ext uri="{9D8B030D-6E8A-4147-A177-3AD203B41FA5}">
                      <a16:colId xmlns:a16="http://schemas.microsoft.com/office/drawing/2014/main" val="20006"/>
                    </a:ext>
                  </a:extLst>
                </a:gridCol>
                <a:gridCol w="707923">
                  <a:extLst>
                    <a:ext uri="{9D8B030D-6E8A-4147-A177-3AD203B41FA5}">
                      <a16:colId xmlns:a16="http://schemas.microsoft.com/office/drawing/2014/main" val="20007"/>
                    </a:ext>
                  </a:extLst>
                </a:gridCol>
                <a:gridCol w="722671">
                  <a:extLst>
                    <a:ext uri="{9D8B030D-6E8A-4147-A177-3AD203B41FA5}">
                      <a16:colId xmlns:a16="http://schemas.microsoft.com/office/drawing/2014/main" val="20008"/>
                    </a:ext>
                  </a:extLst>
                </a:gridCol>
                <a:gridCol w="768833">
                  <a:extLst>
                    <a:ext uri="{9D8B030D-6E8A-4147-A177-3AD203B41FA5}">
                      <a16:colId xmlns:a16="http://schemas.microsoft.com/office/drawing/2014/main" val="20009"/>
                    </a:ext>
                  </a:extLst>
                </a:gridCol>
              </a:tblGrid>
              <a:tr h="64008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73152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73152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73152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73152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73152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73152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73152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4243144542"/>
              </p:ext>
            </p:extLst>
          </p:nvPr>
        </p:nvGraphicFramePr>
        <p:xfrm>
          <a:off x="7499351" y="473549"/>
          <a:ext cx="3587749" cy="5760720"/>
        </p:xfrm>
        <a:graphic>
          <a:graphicData uri="http://schemas.openxmlformats.org/drawingml/2006/table">
            <a:tbl>
              <a:tblPr firstRow="1" bandRow="1">
                <a:tableStyleId>{5C22544A-7EE6-4342-B048-85BDC9FD1C3A}</a:tableStyleId>
              </a:tblPr>
              <a:tblGrid>
                <a:gridCol w="749299">
                  <a:extLst>
                    <a:ext uri="{9D8B030D-6E8A-4147-A177-3AD203B41FA5}">
                      <a16:colId xmlns:a16="http://schemas.microsoft.com/office/drawing/2014/main" val="20000"/>
                    </a:ext>
                  </a:extLst>
                </a:gridCol>
                <a:gridCol w="704850">
                  <a:extLst>
                    <a:ext uri="{9D8B030D-6E8A-4147-A177-3AD203B41FA5}">
                      <a16:colId xmlns:a16="http://schemas.microsoft.com/office/drawing/2014/main" val="20001"/>
                    </a:ext>
                  </a:extLst>
                </a:gridCol>
                <a:gridCol w="714375">
                  <a:extLst>
                    <a:ext uri="{9D8B030D-6E8A-4147-A177-3AD203B41FA5}">
                      <a16:colId xmlns:a16="http://schemas.microsoft.com/office/drawing/2014/main" val="20002"/>
                    </a:ext>
                  </a:extLst>
                </a:gridCol>
                <a:gridCol w="704850">
                  <a:extLst>
                    <a:ext uri="{9D8B030D-6E8A-4147-A177-3AD203B41FA5}">
                      <a16:colId xmlns:a16="http://schemas.microsoft.com/office/drawing/2014/main" val="20003"/>
                    </a:ext>
                  </a:extLst>
                </a:gridCol>
                <a:gridCol w="714375">
                  <a:extLst>
                    <a:ext uri="{9D8B030D-6E8A-4147-A177-3AD203B41FA5}">
                      <a16:colId xmlns:a16="http://schemas.microsoft.com/office/drawing/2014/main" val="20004"/>
                    </a:ext>
                  </a:extLst>
                </a:gridCol>
              </a:tblGrid>
              <a:tr h="640080">
                <a:tc>
                  <a:txBody>
                    <a:bodyPr/>
                    <a:lstStyle/>
                    <a:p>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731520">
                <a:tc>
                  <a:txBody>
                    <a:bodyPr/>
                    <a:lstStyle/>
                    <a:p>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731520">
                <a:tc>
                  <a:txBody>
                    <a:bodyPr/>
                    <a:lstStyle/>
                    <a:p>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731520">
                <a:tc>
                  <a:txBody>
                    <a:bodyPr/>
                    <a:lstStyle/>
                    <a:p>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731520">
                <a:tc>
                  <a:txBody>
                    <a:bodyPr/>
                    <a:lstStyle/>
                    <a:p>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731520">
                <a:tc>
                  <a:txBody>
                    <a:bodyPr/>
                    <a:lstStyle/>
                    <a:p>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731520">
                <a:tc>
                  <a:txBody>
                    <a:bodyPr/>
                    <a:lstStyle/>
                    <a:p>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731520">
                <a:tc>
                  <a:txBody>
                    <a:bodyPr/>
                    <a:lstStyle/>
                    <a:p>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pic>
        <p:nvPicPr>
          <p:cNvPr id="6" name="Picture 5"/>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3366" b="64099" l="55565" r="91890"/>
                    </a14:imgEffect>
                  </a14:imgLayer>
                </a14:imgProps>
              </a:ext>
              <a:ext uri="{28A0092B-C50C-407E-A947-70E740481C1C}">
                <a14:useLocalDpi xmlns:a14="http://schemas.microsoft.com/office/drawing/2010/main" val="0"/>
              </a:ext>
            </a:extLst>
          </a:blip>
          <a:srcRect l="58229" t="52222" r="7466" b="35870"/>
          <a:stretch/>
        </p:blipFill>
        <p:spPr>
          <a:xfrm>
            <a:off x="7139313" y="1046921"/>
            <a:ext cx="4588861" cy="2430885"/>
          </a:xfrm>
          <a:prstGeom prst="rect">
            <a:avLst/>
          </a:prstGeom>
        </p:spPr>
      </p:pic>
      <p:pic>
        <p:nvPicPr>
          <p:cNvPr id="7" name="Picture 6"/>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51304" b="64645" l="15272" r="56342"/>
                    </a14:imgEffect>
                  </a14:imgLayer>
                </a14:imgProps>
              </a:ext>
              <a:ext uri="{28A0092B-C50C-407E-A947-70E740481C1C}">
                <a14:useLocalDpi xmlns:a14="http://schemas.microsoft.com/office/drawing/2010/main" val="0"/>
              </a:ext>
            </a:extLst>
          </a:blip>
          <a:srcRect l="16526" t="50000" r="43412" b="36069"/>
          <a:stretch/>
        </p:blipFill>
        <p:spPr>
          <a:xfrm>
            <a:off x="936763" y="1524000"/>
            <a:ext cx="5263563" cy="1850359"/>
          </a:xfrm>
          <a:prstGeom prst="rect">
            <a:avLst/>
          </a:prstGeom>
        </p:spPr>
      </p:pic>
      <p:sp>
        <p:nvSpPr>
          <p:cNvPr id="9" name="Rectangle 8"/>
          <p:cNvSpPr/>
          <p:nvPr/>
        </p:nvSpPr>
        <p:spPr>
          <a:xfrm>
            <a:off x="8308284" y="4807975"/>
            <a:ext cx="2054089" cy="70302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b="1" dirty="0">
                <a:solidFill>
                  <a:srgbClr val="FF0000"/>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4 cm</a:t>
            </a:r>
          </a:p>
        </p:txBody>
      </p:sp>
      <p:sp>
        <p:nvSpPr>
          <p:cNvPr id="11" name="Rectangle 10"/>
          <p:cNvSpPr/>
          <p:nvPr/>
        </p:nvSpPr>
        <p:spPr>
          <a:xfrm>
            <a:off x="2173355" y="4807975"/>
            <a:ext cx="2054089" cy="63864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b="1" dirty="0">
                <a:solidFill>
                  <a:srgbClr val="FF0000"/>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7 cm</a:t>
            </a:r>
          </a:p>
        </p:txBody>
      </p:sp>
      <p:pic>
        <p:nvPicPr>
          <p:cNvPr id="14" name="Picture 13"/>
          <p:cNvPicPr>
            <a:picLocks noChangeAspect="1"/>
          </p:cNvPicPr>
          <p:nvPr/>
        </p:nvPicPr>
        <p:blipFill rotWithShape="1">
          <a:blip r:embed="rId5" cstate="print">
            <a:extLst>
              <a:ext uri="{BEBA8EAE-BF5A-486C-A8C5-ECC9F3942E4B}">
                <a14:imgProps xmlns:a14="http://schemas.microsoft.com/office/drawing/2010/main">
                  <a14:imgLayer r:embed="rId3">
                    <a14:imgEffect>
                      <a14:backgroundRemoval t="89327" b="95816" l="10354" r="99310"/>
                    </a14:imgEffect>
                  </a14:imgLayer>
                </a14:imgProps>
              </a:ext>
              <a:ext uri="{28A0092B-C50C-407E-A947-70E740481C1C}">
                <a14:useLocalDpi xmlns:a14="http://schemas.microsoft.com/office/drawing/2010/main" val="0"/>
              </a:ext>
            </a:extLst>
          </a:blip>
          <a:srcRect l="13364" t="90715" r="43734" b="4873"/>
          <a:stretch/>
        </p:blipFill>
        <p:spPr>
          <a:xfrm>
            <a:off x="557988" y="5207405"/>
            <a:ext cx="5639612" cy="894351"/>
          </a:xfrm>
          <a:prstGeom prst="rect">
            <a:avLst/>
          </a:prstGeom>
        </p:spPr>
      </p:pic>
      <p:cxnSp>
        <p:nvCxnSpPr>
          <p:cNvPr id="15" name="Straight Arrow Connector 14"/>
          <p:cNvCxnSpPr/>
          <p:nvPr/>
        </p:nvCxnSpPr>
        <p:spPr>
          <a:xfrm flipH="1">
            <a:off x="1023405" y="2635116"/>
            <a:ext cx="2" cy="86278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052843" y="2686916"/>
            <a:ext cx="0" cy="86278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rotWithShape="1">
          <a:blip r:embed="rId5" cstate="print">
            <a:extLst>
              <a:ext uri="{BEBA8EAE-BF5A-486C-A8C5-ECC9F3942E4B}">
                <a14:imgProps xmlns:a14="http://schemas.microsoft.com/office/drawing/2010/main">
                  <a14:imgLayer r:embed="rId3">
                    <a14:imgEffect>
                      <a14:backgroundRemoval t="89327" b="95816" l="10354" r="99310"/>
                    </a14:imgEffect>
                  </a14:imgLayer>
                </a14:imgProps>
              </a:ext>
              <a:ext uri="{28A0092B-C50C-407E-A947-70E740481C1C}">
                <a14:useLocalDpi xmlns:a14="http://schemas.microsoft.com/office/drawing/2010/main" val="0"/>
              </a:ext>
            </a:extLst>
          </a:blip>
          <a:srcRect l="13363" t="90715" r="48487" b="4873"/>
          <a:stretch/>
        </p:blipFill>
        <p:spPr>
          <a:xfrm>
            <a:off x="7069466" y="5259205"/>
            <a:ext cx="5014860" cy="894351"/>
          </a:xfrm>
          <a:prstGeom prst="rect">
            <a:avLst/>
          </a:prstGeom>
        </p:spPr>
      </p:pic>
      <p:cxnSp>
        <p:nvCxnSpPr>
          <p:cNvPr id="18" name="Straight Arrow Connector 17"/>
          <p:cNvCxnSpPr/>
          <p:nvPr/>
        </p:nvCxnSpPr>
        <p:spPr>
          <a:xfrm flipH="1">
            <a:off x="7540319" y="2686916"/>
            <a:ext cx="2" cy="86278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0362373" y="2701430"/>
            <a:ext cx="0" cy="86278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567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2.79188E-6 2.22222E-6 L -2.79188E-6 -0.28634 " pathEditMode="relative" rAng="0" ptsTypes="AA">
                                      <p:cBhvr>
                                        <p:cTn id="11" dur="2000" fill="hold"/>
                                        <p:tgtEl>
                                          <p:spTgt spid="14"/>
                                        </p:tgtEl>
                                        <p:attrNameLst>
                                          <p:attrName>ppt_x</p:attrName>
                                          <p:attrName>ppt_y</p:attrName>
                                        </p:attrNameLst>
                                      </p:cBhvr>
                                      <p:rCtr x="0" y="-14329"/>
                                    </p:animMotion>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par>
                          <p:cTn id="17" fill="hold">
                            <p:stCondLst>
                              <p:cond delay="500"/>
                            </p:stCondLst>
                            <p:childTnLst>
                              <p:par>
                                <p:cTn id="18" presetID="26" presetClass="emph" presetSubtype="0" repeatCount="indefinite" fill="hold" nodeType="afterEffect">
                                  <p:stCondLst>
                                    <p:cond delay="0"/>
                                  </p:stCondLst>
                                  <p:childTnLst>
                                    <p:animEffect transition="out" filter="fade">
                                      <p:cBhvr>
                                        <p:cTn id="19" dur="500" tmFilter="0, 0; .2, .5; .8, .5; 1, 0"/>
                                        <p:tgtEl>
                                          <p:spTgt spid="15"/>
                                        </p:tgtEl>
                                      </p:cBhvr>
                                    </p:animEffect>
                                    <p:animScale>
                                      <p:cBhvr>
                                        <p:cTn id="20" dur="250" autoRev="1" fill="hold"/>
                                        <p:tgtEl>
                                          <p:spTgt spid="15"/>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par>
                          <p:cTn id="26" fill="hold">
                            <p:stCondLst>
                              <p:cond delay="500"/>
                            </p:stCondLst>
                            <p:childTnLst>
                              <p:par>
                                <p:cTn id="27" presetID="26" presetClass="emph" presetSubtype="0" repeatCount="indefinite" fill="hold" nodeType="afterEffect">
                                  <p:stCondLst>
                                    <p:cond delay="0"/>
                                  </p:stCondLst>
                                  <p:childTnLst>
                                    <p:animEffect transition="out" filter="fade">
                                      <p:cBhvr>
                                        <p:cTn id="28" dur="500" tmFilter="0, 0; .2, .5; .8, .5; 1, 0"/>
                                        <p:tgtEl>
                                          <p:spTgt spid="16"/>
                                        </p:tgtEl>
                                      </p:cBhvr>
                                    </p:animEffect>
                                    <p:animScale>
                                      <p:cBhvr>
                                        <p:cTn id="29" dur="250" autoRev="1" fill="hold"/>
                                        <p:tgtEl>
                                          <p:spTgt spid="16"/>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nodeType="clickEffect">
                                  <p:stCondLst>
                                    <p:cond delay="0"/>
                                  </p:stCondLst>
                                  <p:childTnLst>
                                    <p:animMotion origin="layout" path="M 3.33333E-6 -4.44444E-6 L 3.33333E-6 -0.28657 " pathEditMode="relative" rAng="0" ptsTypes="AA">
                                      <p:cBhvr>
                                        <p:cTn id="43" dur="2000" fill="hold"/>
                                        <p:tgtEl>
                                          <p:spTgt spid="17"/>
                                        </p:tgtEl>
                                        <p:attrNameLst>
                                          <p:attrName>ppt_x</p:attrName>
                                          <p:attrName>ppt_y</p:attrName>
                                        </p:attrNameLst>
                                      </p:cBhvr>
                                      <p:rCtr x="0" y="-14329"/>
                                    </p:animMotion>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childTnLst>
                          </p:cTn>
                        </p:par>
                        <p:par>
                          <p:cTn id="49" fill="hold">
                            <p:stCondLst>
                              <p:cond delay="500"/>
                            </p:stCondLst>
                            <p:childTnLst>
                              <p:par>
                                <p:cTn id="50" presetID="26" presetClass="emph" presetSubtype="0" repeatCount="indefinite" fill="hold" nodeType="afterEffect">
                                  <p:stCondLst>
                                    <p:cond delay="0"/>
                                  </p:stCondLst>
                                  <p:childTnLst>
                                    <p:animEffect transition="out" filter="fade">
                                      <p:cBhvr>
                                        <p:cTn id="51" dur="500" tmFilter="0, 0; .2, .5; .8, .5; 1, 0"/>
                                        <p:tgtEl>
                                          <p:spTgt spid="18"/>
                                        </p:tgtEl>
                                      </p:cBhvr>
                                    </p:animEffect>
                                    <p:animScale>
                                      <p:cBhvr>
                                        <p:cTn id="52" dur="250" autoRev="1" fill="hold"/>
                                        <p:tgtEl>
                                          <p:spTgt spid="18"/>
                                        </p:tgtEl>
                                      </p:cBhvr>
                                      <p:by x="105000" y="105000"/>
                                    </p:animScale>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barn(inVertical)">
                                      <p:cBhvr>
                                        <p:cTn id="57" dur="500"/>
                                        <p:tgtEl>
                                          <p:spTgt spid="19"/>
                                        </p:tgtEl>
                                      </p:cBhvr>
                                    </p:animEffect>
                                  </p:childTnLst>
                                </p:cTn>
                              </p:par>
                            </p:childTnLst>
                          </p:cTn>
                        </p:par>
                        <p:par>
                          <p:cTn id="58" fill="hold">
                            <p:stCondLst>
                              <p:cond delay="500"/>
                            </p:stCondLst>
                            <p:childTnLst>
                              <p:par>
                                <p:cTn id="59" presetID="26" presetClass="emph" presetSubtype="0" repeatCount="indefinite" fill="hold" nodeType="afterEffect">
                                  <p:stCondLst>
                                    <p:cond delay="0"/>
                                  </p:stCondLst>
                                  <p:childTnLst>
                                    <p:animEffect transition="out" filter="fade">
                                      <p:cBhvr>
                                        <p:cTn id="60" dur="500" tmFilter="0, 0; .2, .5; .8, .5; 1, 0"/>
                                        <p:tgtEl>
                                          <p:spTgt spid="19"/>
                                        </p:tgtEl>
                                      </p:cBhvr>
                                    </p:animEffect>
                                    <p:animScale>
                                      <p:cBhvr>
                                        <p:cTn id="61" dur="250" autoRev="1" fill="hold"/>
                                        <p:tgtEl>
                                          <p:spTgt spid="19"/>
                                        </p:tgtEl>
                                      </p:cBhvr>
                                      <p:by x="105000" y="105000"/>
                                    </p:animScale>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wipe(down)">
                                      <p:cBhvr>
                                        <p:cTn id="6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2138370212"/>
              </p:ext>
            </p:extLst>
          </p:nvPr>
        </p:nvGraphicFramePr>
        <p:xfrm>
          <a:off x="285086" y="474005"/>
          <a:ext cx="7223760" cy="576072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13134">
                  <a:extLst>
                    <a:ext uri="{9D8B030D-6E8A-4147-A177-3AD203B41FA5}">
                      <a16:colId xmlns:a16="http://schemas.microsoft.com/office/drawing/2014/main" val="20001"/>
                    </a:ext>
                  </a:extLst>
                </a:gridCol>
                <a:gridCol w="70104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14375">
                  <a:extLst>
                    <a:ext uri="{9D8B030D-6E8A-4147-A177-3AD203B41FA5}">
                      <a16:colId xmlns:a16="http://schemas.microsoft.com/office/drawing/2014/main" val="20004"/>
                    </a:ext>
                  </a:extLst>
                </a:gridCol>
                <a:gridCol w="724822">
                  <a:extLst>
                    <a:ext uri="{9D8B030D-6E8A-4147-A177-3AD203B41FA5}">
                      <a16:colId xmlns:a16="http://schemas.microsoft.com/office/drawing/2014/main" val="20005"/>
                    </a:ext>
                  </a:extLst>
                </a:gridCol>
                <a:gridCol w="707922">
                  <a:extLst>
                    <a:ext uri="{9D8B030D-6E8A-4147-A177-3AD203B41FA5}">
                      <a16:colId xmlns:a16="http://schemas.microsoft.com/office/drawing/2014/main" val="20006"/>
                    </a:ext>
                  </a:extLst>
                </a:gridCol>
                <a:gridCol w="707923">
                  <a:extLst>
                    <a:ext uri="{9D8B030D-6E8A-4147-A177-3AD203B41FA5}">
                      <a16:colId xmlns:a16="http://schemas.microsoft.com/office/drawing/2014/main" val="20007"/>
                    </a:ext>
                  </a:extLst>
                </a:gridCol>
                <a:gridCol w="722671">
                  <a:extLst>
                    <a:ext uri="{9D8B030D-6E8A-4147-A177-3AD203B41FA5}">
                      <a16:colId xmlns:a16="http://schemas.microsoft.com/office/drawing/2014/main" val="20008"/>
                    </a:ext>
                  </a:extLst>
                </a:gridCol>
                <a:gridCol w="768833">
                  <a:extLst>
                    <a:ext uri="{9D8B030D-6E8A-4147-A177-3AD203B41FA5}">
                      <a16:colId xmlns:a16="http://schemas.microsoft.com/office/drawing/2014/main" val="20009"/>
                    </a:ext>
                  </a:extLst>
                </a:gridCol>
              </a:tblGrid>
              <a:tr h="64008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73152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73152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73152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73152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73152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73152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73152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494635480"/>
              </p:ext>
            </p:extLst>
          </p:nvPr>
        </p:nvGraphicFramePr>
        <p:xfrm>
          <a:off x="7448550" y="473549"/>
          <a:ext cx="3638550" cy="5760720"/>
        </p:xfrm>
        <a:graphic>
          <a:graphicData uri="http://schemas.openxmlformats.org/drawingml/2006/table">
            <a:tbl>
              <a:tblPr firstRow="1" bandRow="1">
                <a:tableStyleId>{5C22544A-7EE6-4342-B048-85BDC9FD1C3A}</a:tableStyleId>
              </a:tblPr>
              <a:tblGrid>
                <a:gridCol w="74295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714375">
                  <a:extLst>
                    <a:ext uri="{9D8B030D-6E8A-4147-A177-3AD203B41FA5}">
                      <a16:colId xmlns:a16="http://schemas.microsoft.com/office/drawing/2014/main" val="20002"/>
                    </a:ext>
                  </a:extLst>
                </a:gridCol>
                <a:gridCol w="704850">
                  <a:extLst>
                    <a:ext uri="{9D8B030D-6E8A-4147-A177-3AD203B41FA5}">
                      <a16:colId xmlns:a16="http://schemas.microsoft.com/office/drawing/2014/main" val="20003"/>
                    </a:ext>
                  </a:extLst>
                </a:gridCol>
                <a:gridCol w="714375">
                  <a:extLst>
                    <a:ext uri="{9D8B030D-6E8A-4147-A177-3AD203B41FA5}">
                      <a16:colId xmlns:a16="http://schemas.microsoft.com/office/drawing/2014/main" val="20004"/>
                    </a:ext>
                  </a:extLst>
                </a:gridCol>
              </a:tblGrid>
              <a:tr h="640080">
                <a:tc>
                  <a:txBody>
                    <a:bodyPr/>
                    <a:lstStyle/>
                    <a:p>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731520">
                <a:tc>
                  <a:txBody>
                    <a:bodyPr/>
                    <a:lstStyle/>
                    <a:p>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731520">
                <a:tc>
                  <a:txBody>
                    <a:bodyPr/>
                    <a:lstStyle/>
                    <a:p>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731520">
                <a:tc>
                  <a:txBody>
                    <a:bodyPr/>
                    <a:lstStyle/>
                    <a:p>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731520">
                <a:tc>
                  <a:txBody>
                    <a:bodyPr/>
                    <a:lstStyle/>
                    <a:p>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731520">
                <a:tc>
                  <a:txBody>
                    <a:bodyPr/>
                    <a:lstStyle/>
                    <a:p>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731520">
                <a:tc>
                  <a:txBody>
                    <a:bodyPr/>
                    <a:lstStyle/>
                    <a:p>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731520">
                <a:tc>
                  <a:txBody>
                    <a:bodyPr/>
                    <a:lstStyle/>
                    <a:p>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pic>
        <p:nvPicPr>
          <p:cNvPr id="6" name="Picture 5"/>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67314" b="88175" l="16221" r="48663"/>
                    </a14:imgEffect>
                  </a14:imgLayer>
                </a14:imgProps>
              </a:ext>
              <a:ext uri="{28A0092B-C50C-407E-A947-70E740481C1C}">
                <a14:useLocalDpi xmlns:a14="http://schemas.microsoft.com/office/drawing/2010/main" val="0"/>
              </a:ext>
            </a:extLst>
          </a:blip>
          <a:srcRect l="15478" t="67166" r="47574" b="12983"/>
          <a:stretch/>
        </p:blipFill>
        <p:spPr>
          <a:xfrm>
            <a:off x="2981326" y="497059"/>
            <a:ext cx="4829174" cy="3544510"/>
          </a:xfrm>
          <a:prstGeom prst="rect">
            <a:avLst/>
          </a:prstGeom>
        </p:spPr>
      </p:pic>
      <p:sp>
        <p:nvSpPr>
          <p:cNvPr id="8" name="Rectangle 7"/>
          <p:cNvSpPr/>
          <p:nvPr/>
        </p:nvSpPr>
        <p:spPr>
          <a:xfrm>
            <a:off x="3962398" y="5287597"/>
            <a:ext cx="2054089" cy="50358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b="1" dirty="0">
                <a:solidFill>
                  <a:srgbClr val="FF0000"/>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5 cm</a:t>
            </a:r>
          </a:p>
        </p:txBody>
      </p:sp>
      <p:pic>
        <p:nvPicPr>
          <p:cNvPr id="11" name="Picture 10"/>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89327" b="95816" l="10354" r="99310"/>
                    </a14:imgEffect>
                  </a14:imgLayer>
                </a14:imgProps>
              </a:ext>
              <a:ext uri="{28A0092B-C50C-407E-A947-70E740481C1C}">
                <a14:useLocalDpi xmlns:a14="http://schemas.microsoft.com/office/drawing/2010/main" val="0"/>
              </a:ext>
            </a:extLst>
          </a:blip>
          <a:srcRect l="13364" t="90715" r="43734" b="4873"/>
          <a:stretch/>
        </p:blipFill>
        <p:spPr>
          <a:xfrm>
            <a:off x="2711196" y="5245505"/>
            <a:ext cx="5639612" cy="894351"/>
          </a:xfrm>
          <a:prstGeom prst="rect">
            <a:avLst/>
          </a:prstGeom>
        </p:spPr>
      </p:pic>
      <p:cxnSp>
        <p:nvCxnSpPr>
          <p:cNvPr id="12" name="Straight Arrow Connector 11"/>
          <p:cNvCxnSpPr/>
          <p:nvPr/>
        </p:nvCxnSpPr>
        <p:spPr>
          <a:xfrm flipH="1">
            <a:off x="3163915" y="3368541"/>
            <a:ext cx="2" cy="86278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760357" y="3409610"/>
            <a:ext cx="0" cy="86278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458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4.16667E-6 -2.59259E-6 L -0.00052 -0.15347 " pathEditMode="relative" rAng="0" ptsTypes="AA">
                                      <p:cBhvr>
                                        <p:cTn id="11" dur="2000" fill="hold"/>
                                        <p:tgtEl>
                                          <p:spTgt spid="11"/>
                                        </p:tgtEl>
                                        <p:attrNameLst>
                                          <p:attrName>ppt_x</p:attrName>
                                          <p:attrName>ppt_y</p:attrName>
                                        </p:attrNameLst>
                                      </p:cBhvr>
                                      <p:rCtr x="-26" y="-7685"/>
                                    </p:animMotion>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par>
                          <p:cTn id="17" fill="hold">
                            <p:stCondLst>
                              <p:cond delay="500"/>
                            </p:stCondLst>
                            <p:childTnLst>
                              <p:par>
                                <p:cTn id="18" presetID="26" presetClass="emph" presetSubtype="0" repeatCount="indefinite" fill="hold" nodeType="afterEffect">
                                  <p:stCondLst>
                                    <p:cond delay="0"/>
                                  </p:stCondLst>
                                  <p:childTnLst>
                                    <p:animEffect transition="out" filter="fade">
                                      <p:cBhvr>
                                        <p:cTn id="19" dur="500" tmFilter="0, 0; .2, .5; .8, .5; 1, 0"/>
                                        <p:tgtEl>
                                          <p:spTgt spid="12"/>
                                        </p:tgtEl>
                                      </p:cBhvr>
                                    </p:animEffect>
                                    <p:animScale>
                                      <p:cBhvr>
                                        <p:cTn id="20" dur="250" autoRev="1" fill="hold"/>
                                        <p:tgtEl>
                                          <p:spTgt spid="12"/>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par>
                          <p:cTn id="26" fill="hold">
                            <p:stCondLst>
                              <p:cond delay="500"/>
                            </p:stCondLst>
                            <p:childTnLst>
                              <p:par>
                                <p:cTn id="27" presetID="26" presetClass="emph" presetSubtype="0" repeatCount="indefinite" fill="hold" nodeType="afterEffect">
                                  <p:stCondLst>
                                    <p:cond delay="0"/>
                                  </p:stCondLst>
                                  <p:childTnLst>
                                    <p:animEffect transition="out" filter="fade">
                                      <p:cBhvr>
                                        <p:cTn id="28" dur="500" tmFilter="0, 0; .2, .5; .8, .5; 1, 0"/>
                                        <p:tgtEl>
                                          <p:spTgt spid="13"/>
                                        </p:tgtEl>
                                      </p:cBhvr>
                                    </p:animEffect>
                                    <p:animScale>
                                      <p:cBhvr>
                                        <p:cTn id="29" dur="250" autoRev="1" fill="hold"/>
                                        <p:tgtEl>
                                          <p:spTgt spid="13"/>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phic 16" descr="Checkmark">
            <a:extLst>
              <a:ext uri="{FF2B5EF4-FFF2-40B4-BE49-F238E27FC236}">
                <a16:creationId xmlns:a16="http://schemas.microsoft.com/office/drawing/2014/main" id="{CD8409B5-6EEA-49DB-81D4-3B9A7E684AD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44023" y="1721190"/>
            <a:ext cx="542689" cy="542689"/>
          </a:xfrm>
          <a:prstGeom prst="rect">
            <a:avLst/>
          </a:prstGeom>
        </p:spPr>
      </p:pic>
      <p:grpSp>
        <p:nvGrpSpPr>
          <p:cNvPr id="16" name="组合 2">
            <a:extLst>
              <a:ext uri="{FF2B5EF4-FFF2-40B4-BE49-F238E27FC236}">
                <a16:creationId xmlns:a16="http://schemas.microsoft.com/office/drawing/2014/main" id="{C6BC561B-D77D-4948-AA3D-2C87A89EB638}"/>
              </a:ext>
            </a:extLst>
          </p:cNvPr>
          <p:cNvGrpSpPr/>
          <p:nvPr/>
        </p:nvGrpSpPr>
        <p:grpSpPr>
          <a:xfrm>
            <a:off x="1352574" y="76460"/>
            <a:ext cx="7711913" cy="1235505"/>
            <a:chOff x="1039587" y="171050"/>
            <a:chExt cx="7064827" cy="4541177"/>
          </a:xfrm>
        </p:grpSpPr>
        <p:pic>
          <p:nvPicPr>
            <p:cNvPr id="18" name="图片 11">
              <a:extLst>
                <a:ext uri="{FF2B5EF4-FFF2-40B4-BE49-F238E27FC236}">
                  <a16:creationId xmlns:a16="http://schemas.microsoft.com/office/drawing/2014/main" id="{E81FA9FC-9EC4-42FF-B7EE-5F4B7DAF3E71}"/>
                </a:ext>
              </a:extLst>
            </p:cNvPr>
            <p:cNvPicPr>
              <a:picLocks noChangeAspect="1"/>
            </p:cNvPicPr>
            <p:nvPr/>
          </p:nvPicPr>
          <p:blipFill>
            <a:blip r:embed="rId4"/>
            <a:stretch>
              <a:fillRect/>
            </a:stretch>
          </p:blipFill>
          <p:spPr>
            <a:xfrm>
              <a:off x="6589416" y="185370"/>
              <a:ext cx="317376" cy="611546"/>
            </a:xfrm>
            <a:prstGeom prst="rect">
              <a:avLst/>
            </a:prstGeom>
          </p:spPr>
        </p:pic>
        <p:pic>
          <p:nvPicPr>
            <p:cNvPr id="19" name="图片 9">
              <a:extLst>
                <a:ext uri="{FF2B5EF4-FFF2-40B4-BE49-F238E27FC236}">
                  <a16:creationId xmlns:a16="http://schemas.microsoft.com/office/drawing/2014/main" id="{6F7A31C0-76D3-4986-8635-1B44EDA6CEB0}"/>
                </a:ext>
              </a:extLst>
            </p:cNvPr>
            <p:cNvPicPr>
              <a:picLocks noChangeAspect="1"/>
            </p:cNvPicPr>
            <p:nvPr/>
          </p:nvPicPr>
          <p:blipFill>
            <a:blip r:embed="rId4"/>
            <a:stretch>
              <a:fillRect/>
            </a:stretch>
          </p:blipFill>
          <p:spPr>
            <a:xfrm>
              <a:off x="2450315" y="185370"/>
              <a:ext cx="317376" cy="611546"/>
            </a:xfrm>
            <a:prstGeom prst="rect">
              <a:avLst/>
            </a:prstGeom>
          </p:spPr>
        </p:pic>
        <p:pic>
          <p:nvPicPr>
            <p:cNvPr id="20" name="图片 5">
              <a:extLst>
                <a:ext uri="{FF2B5EF4-FFF2-40B4-BE49-F238E27FC236}">
                  <a16:creationId xmlns:a16="http://schemas.microsoft.com/office/drawing/2014/main" id="{DC8B94CC-3D27-46E6-A6B8-73D71DFB0AB6}"/>
                </a:ext>
              </a:extLst>
            </p:cNvPr>
            <p:cNvPicPr>
              <a:picLocks noChangeAspect="1"/>
            </p:cNvPicPr>
            <p:nvPr/>
          </p:nvPicPr>
          <p:blipFill>
            <a:blip r:embed="rId5"/>
            <a:stretch>
              <a:fillRect/>
            </a:stretch>
          </p:blipFill>
          <p:spPr>
            <a:xfrm>
              <a:off x="1039587" y="431273"/>
              <a:ext cx="7064827" cy="4280954"/>
            </a:xfrm>
            <a:prstGeom prst="rect">
              <a:avLst/>
            </a:prstGeom>
          </p:spPr>
        </p:pic>
        <p:pic>
          <p:nvPicPr>
            <p:cNvPr id="21" name="图片 8">
              <a:extLst>
                <a:ext uri="{FF2B5EF4-FFF2-40B4-BE49-F238E27FC236}">
                  <a16:creationId xmlns:a16="http://schemas.microsoft.com/office/drawing/2014/main" id="{C7818E87-568E-4A42-9E63-32688F4491B1}"/>
                </a:ext>
              </a:extLst>
            </p:cNvPr>
            <p:cNvPicPr>
              <a:picLocks noChangeAspect="1"/>
            </p:cNvPicPr>
            <p:nvPr/>
          </p:nvPicPr>
          <p:blipFill>
            <a:blip r:embed="rId6"/>
            <a:stretch>
              <a:fillRect/>
            </a:stretch>
          </p:blipFill>
          <p:spPr>
            <a:xfrm>
              <a:off x="2295264" y="171050"/>
              <a:ext cx="310101" cy="585762"/>
            </a:xfrm>
            <a:prstGeom prst="rect">
              <a:avLst/>
            </a:prstGeom>
          </p:spPr>
        </p:pic>
        <p:pic>
          <p:nvPicPr>
            <p:cNvPr id="22" name="图片 12">
              <a:extLst>
                <a:ext uri="{FF2B5EF4-FFF2-40B4-BE49-F238E27FC236}">
                  <a16:creationId xmlns:a16="http://schemas.microsoft.com/office/drawing/2014/main" id="{53AD921E-11B5-43B7-A826-76C8BF424063}"/>
                </a:ext>
              </a:extLst>
            </p:cNvPr>
            <p:cNvPicPr>
              <a:picLocks noChangeAspect="1"/>
            </p:cNvPicPr>
            <p:nvPr/>
          </p:nvPicPr>
          <p:blipFill>
            <a:blip r:embed="rId6"/>
            <a:stretch>
              <a:fillRect/>
            </a:stretch>
          </p:blipFill>
          <p:spPr>
            <a:xfrm>
              <a:off x="6434365" y="171050"/>
              <a:ext cx="310101" cy="585762"/>
            </a:xfrm>
            <a:prstGeom prst="rect">
              <a:avLst/>
            </a:prstGeom>
          </p:spPr>
        </p:pic>
      </p:grpSp>
      <p:sp>
        <p:nvSpPr>
          <p:cNvPr id="23" name="TextBox 22"/>
          <p:cNvSpPr txBox="1"/>
          <p:nvPr/>
        </p:nvSpPr>
        <p:spPr>
          <a:xfrm>
            <a:off x="0" y="390726"/>
            <a:ext cx="10369152" cy="707886"/>
          </a:xfrm>
          <a:prstGeom prst="rect">
            <a:avLst/>
          </a:prstGeom>
          <a:noFill/>
        </p:spPr>
        <p:txBody>
          <a:bodyPr wrap="square" rtlCol="0">
            <a:spAutoFit/>
          </a:bodyPr>
          <a:lstStyle/>
          <a:p>
            <a:pPr algn="ctr"/>
            <a:r>
              <a:rPr lang="en-US" sz="4000" dirty="0" err="1">
                <a:latin typeface="Arial-Rounded" pitchFamily="34" charset="0"/>
                <a:ea typeface="Arial-Rounded" pitchFamily="34" charset="0"/>
                <a:cs typeface="Arial-Rounded" pitchFamily="34" charset="0"/>
              </a:rPr>
              <a:t>Đồ</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chơi</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nào</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dài</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nhất</a:t>
            </a:r>
            <a:r>
              <a:rPr lang="en-US" sz="4000" dirty="0">
                <a:latin typeface="Arial-Rounded" pitchFamily="34" charset="0"/>
                <a:ea typeface="Arial-Rounded" pitchFamily="34" charset="0"/>
                <a:cs typeface="Arial-Rounded" pitchFamily="34" charset="0"/>
              </a:rPr>
              <a:t> ?</a:t>
            </a:r>
          </a:p>
        </p:txBody>
      </p:sp>
      <p:pic>
        <p:nvPicPr>
          <p:cNvPr id="24" name="Picture 23"/>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4979" b="26380" l="15272" r="78775"/>
                    </a14:imgEffect>
                  </a14:imgLayer>
                </a14:imgProps>
              </a:ext>
              <a:ext uri="{28A0092B-C50C-407E-A947-70E740481C1C}">
                <a14:useLocalDpi xmlns:a14="http://schemas.microsoft.com/office/drawing/2010/main" val="0"/>
              </a:ext>
            </a:extLst>
          </a:blip>
          <a:srcRect l="12439" t="13930" r="13666" b="73931"/>
          <a:stretch/>
        </p:blipFill>
        <p:spPr>
          <a:xfrm>
            <a:off x="1596333" y="1273062"/>
            <a:ext cx="7931706" cy="1264769"/>
          </a:xfrm>
          <a:prstGeom prst="rect">
            <a:avLst/>
          </a:prstGeom>
        </p:spPr>
      </p:pic>
      <p:pic>
        <p:nvPicPr>
          <p:cNvPr id="25" name="Picture 24"/>
          <p:cNvPicPr>
            <a:picLocks noChangeAspect="1"/>
          </p:cNvPicPr>
          <p:nvPr/>
        </p:nvPicPr>
        <p:blipFill rotWithShape="1">
          <a:blip r:embed="rId9" cstate="print">
            <a:extLst>
              <a:ext uri="{BEBA8EAE-BF5A-486C-A8C5-ECC9F3942E4B}">
                <a14:imgProps xmlns:a14="http://schemas.microsoft.com/office/drawing/2010/main">
                  <a14:imgLayer r:embed="rId8">
                    <a14:imgEffect>
                      <a14:backgroundRemoval t="31837" b="45361" l="16135" r="46160"/>
                    </a14:imgEffect>
                  </a14:imgLayer>
                </a14:imgProps>
              </a:ext>
              <a:ext uri="{28A0092B-C50C-407E-A947-70E740481C1C}">
                <a14:useLocalDpi xmlns:a14="http://schemas.microsoft.com/office/drawing/2010/main" val="0"/>
              </a:ext>
            </a:extLst>
          </a:blip>
          <a:srcRect l="12439" t="30447" r="50000" b="55622"/>
          <a:stretch/>
        </p:blipFill>
        <p:spPr>
          <a:xfrm>
            <a:off x="96143" y="2531523"/>
            <a:ext cx="3680263" cy="1144400"/>
          </a:xfrm>
          <a:prstGeom prst="rect">
            <a:avLst/>
          </a:prstGeom>
        </p:spPr>
      </p:pic>
      <p:pic>
        <p:nvPicPr>
          <p:cNvPr id="26" name="Picture 25"/>
          <p:cNvPicPr>
            <a:picLocks noChangeAspect="1"/>
          </p:cNvPicPr>
          <p:nvPr/>
        </p:nvPicPr>
        <p:blipFill rotWithShape="1">
          <a:blip r:embed="rId10" cstate="print">
            <a:extLst>
              <a:ext uri="{BEBA8EAE-BF5A-486C-A8C5-ECC9F3942E4B}">
                <a14:imgProps xmlns:a14="http://schemas.microsoft.com/office/drawing/2010/main">
                  <a14:imgLayer r:embed="rId8">
                    <a14:imgEffect>
                      <a14:backgroundRemoval t="32201" b="46149" l="58671" r="88697"/>
                    </a14:imgEffect>
                  </a14:imgLayer>
                </a14:imgProps>
              </a:ext>
              <a:ext uri="{28A0092B-C50C-407E-A947-70E740481C1C}">
                <a14:useLocalDpi xmlns:a14="http://schemas.microsoft.com/office/drawing/2010/main" val="0"/>
              </a:ext>
            </a:extLst>
          </a:blip>
          <a:srcRect l="54973" t="30845" r="7466" b="55224"/>
          <a:stretch/>
        </p:blipFill>
        <p:spPr>
          <a:xfrm>
            <a:off x="6417013" y="2512076"/>
            <a:ext cx="3461580" cy="1177864"/>
          </a:xfrm>
          <a:prstGeom prst="rect">
            <a:avLst/>
          </a:prstGeom>
        </p:spPr>
      </p:pic>
      <p:pic>
        <p:nvPicPr>
          <p:cNvPr id="27" name="Picture 26"/>
          <p:cNvPicPr>
            <a:picLocks noChangeAspect="1"/>
          </p:cNvPicPr>
          <p:nvPr/>
        </p:nvPicPr>
        <p:blipFill rotWithShape="1">
          <a:blip r:embed="rId11" cstate="print">
            <a:extLst>
              <a:ext uri="{BEBA8EAE-BF5A-486C-A8C5-ECC9F3942E4B}">
                <a14:imgProps xmlns:a14="http://schemas.microsoft.com/office/drawing/2010/main">
                  <a14:imgLayer r:embed="rId8">
                    <a14:imgEffect>
                      <a14:backgroundRemoval t="53366" b="64099" l="55565" r="91890"/>
                    </a14:imgEffect>
                  </a14:imgLayer>
                </a14:imgProps>
              </a:ext>
              <a:ext uri="{28A0092B-C50C-407E-A947-70E740481C1C}">
                <a14:useLocalDpi xmlns:a14="http://schemas.microsoft.com/office/drawing/2010/main" val="0"/>
              </a:ext>
            </a:extLst>
          </a:blip>
          <a:srcRect l="58229" t="52222" r="7466" b="35870"/>
          <a:stretch/>
        </p:blipFill>
        <p:spPr>
          <a:xfrm>
            <a:off x="6508840" y="3336573"/>
            <a:ext cx="3774838" cy="1530560"/>
          </a:xfrm>
          <a:prstGeom prst="rect">
            <a:avLst/>
          </a:prstGeom>
        </p:spPr>
      </p:pic>
      <p:pic>
        <p:nvPicPr>
          <p:cNvPr id="28" name="Picture 27"/>
          <p:cNvPicPr>
            <a:picLocks noChangeAspect="1"/>
          </p:cNvPicPr>
          <p:nvPr/>
        </p:nvPicPr>
        <p:blipFill rotWithShape="1">
          <a:blip r:embed="rId12" cstate="print">
            <a:extLst>
              <a:ext uri="{BEBA8EAE-BF5A-486C-A8C5-ECC9F3942E4B}">
                <a14:imgProps xmlns:a14="http://schemas.microsoft.com/office/drawing/2010/main">
                  <a14:imgLayer r:embed="rId8">
                    <a14:imgEffect>
                      <a14:backgroundRemoval t="51304" b="64645" l="15272" r="56342"/>
                    </a14:imgEffect>
                  </a14:imgLayer>
                </a14:imgProps>
              </a:ext>
              <a:ext uri="{28A0092B-C50C-407E-A947-70E740481C1C}">
                <a14:useLocalDpi xmlns:a14="http://schemas.microsoft.com/office/drawing/2010/main" val="0"/>
              </a:ext>
            </a:extLst>
          </a:blip>
          <a:srcRect l="16526" t="50000" r="43412" b="36069"/>
          <a:stretch/>
        </p:blipFill>
        <p:spPr>
          <a:xfrm>
            <a:off x="295834" y="3742239"/>
            <a:ext cx="3650937" cy="964844"/>
          </a:xfrm>
          <a:prstGeom prst="rect">
            <a:avLst/>
          </a:prstGeom>
        </p:spPr>
      </p:pic>
      <p:pic>
        <p:nvPicPr>
          <p:cNvPr id="29" name="Picture 28"/>
          <p:cNvPicPr>
            <a:picLocks noChangeAspect="1"/>
          </p:cNvPicPr>
          <p:nvPr/>
        </p:nvPicPr>
        <p:blipFill rotWithShape="1">
          <a:blip r:embed="rId13" cstate="print">
            <a:extLst>
              <a:ext uri="{BEBA8EAE-BF5A-486C-A8C5-ECC9F3942E4B}">
                <a14:imgProps xmlns:a14="http://schemas.microsoft.com/office/drawing/2010/main">
                  <a14:imgLayer r:embed="rId8">
                    <a14:imgEffect>
                      <a14:backgroundRemoval t="67314" b="88175" l="16221" r="48663"/>
                    </a14:imgEffect>
                  </a14:imgLayer>
                </a14:imgProps>
              </a:ext>
              <a:ext uri="{28A0092B-C50C-407E-A947-70E740481C1C}">
                <a14:useLocalDpi xmlns:a14="http://schemas.microsoft.com/office/drawing/2010/main" val="0"/>
              </a:ext>
            </a:extLst>
          </a:blip>
          <a:srcRect l="15478" t="67166" r="47574" b="12983"/>
          <a:stretch/>
        </p:blipFill>
        <p:spPr>
          <a:xfrm>
            <a:off x="785247" y="4528848"/>
            <a:ext cx="3359222" cy="2232963"/>
          </a:xfrm>
          <a:prstGeom prst="rect">
            <a:avLst/>
          </a:prstGeom>
        </p:spPr>
      </p:pic>
      <p:sp>
        <p:nvSpPr>
          <p:cNvPr id="2" name="Rounded Rectangle 1"/>
          <p:cNvSpPr/>
          <p:nvPr/>
        </p:nvSpPr>
        <p:spPr>
          <a:xfrm>
            <a:off x="10638005" y="1676343"/>
            <a:ext cx="746399" cy="632385"/>
          </a:xfrm>
          <a:prstGeom prst="roundRect">
            <a:avLst/>
          </a:prstGeom>
          <a:noFill/>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30" name="Rounded Rectangle 29"/>
          <p:cNvSpPr/>
          <p:nvPr/>
        </p:nvSpPr>
        <p:spPr>
          <a:xfrm>
            <a:off x="5327798" y="2873476"/>
            <a:ext cx="746399" cy="632385"/>
          </a:xfrm>
          <a:prstGeom prst="roundRect">
            <a:avLst/>
          </a:prstGeom>
          <a:noFill/>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31" name="Rounded Rectangle 30"/>
          <p:cNvSpPr/>
          <p:nvPr/>
        </p:nvSpPr>
        <p:spPr>
          <a:xfrm>
            <a:off x="10642169" y="2920052"/>
            <a:ext cx="746399" cy="632385"/>
          </a:xfrm>
          <a:prstGeom prst="roundRect">
            <a:avLst/>
          </a:prstGeom>
          <a:noFill/>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34" name="Rounded Rectangle 33"/>
          <p:cNvSpPr/>
          <p:nvPr/>
        </p:nvSpPr>
        <p:spPr>
          <a:xfrm>
            <a:off x="5355577" y="3753418"/>
            <a:ext cx="746399" cy="632385"/>
          </a:xfrm>
          <a:prstGeom prst="roundRect">
            <a:avLst/>
          </a:prstGeom>
          <a:noFill/>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35" name="Rounded Rectangle 34"/>
          <p:cNvSpPr/>
          <p:nvPr/>
        </p:nvSpPr>
        <p:spPr>
          <a:xfrm>
            <a:off x="10638006" y="4074698"/>
            <a:ext cx="746399" cy="632385"/>
          </a:xfrm>
          <a:prstGeom prst="roundRect">
            <a:avLst/>
          </a:prstGeom>
          <a:noFill/>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39" name="Rounded Rectangle 38"/>
          <p:cNvSpPr/>
          <p:nvPr/>
        </p:nvSpPr>
        <p:spPr>
          <a:xfrm>
            <a:off x="5355577" y="5645329"/>
            <a:ext cx="746399" cy="632385"/>
          </a:xfrm>
          <a:prstGeom prst="roundRect">
            <a:avLst/>
          </a:prstGeom>
          <a:noFill/>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40" name="Rectangle 39"/>
          <p:cNvSpPr/>
          <p:nvPr/>
        </p:nvSpPr>
        <p:spPr>
          <a:xfrm>
            <a:off x="9459391" y="1789043"/>
            <a:ext cx="1061241" cy="50358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11 cm</a:t>
            </a:r>
          </a:p>
        </p:txBody>
      </p:sp>
      <p:sp>
        <p:nvSpPr>
          <p:cNvPr id="41" name="Rectangle 40"/>
          <p:cNvSpPr/>
          <p:nvPr/>
        </p:nvSpPr>
        <p:spPr>
          <a:xfrm>
            <a:off x="3946771" y="5709729"/>
            <a:ext cx="1169084" cy="50358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5 cm</a:t>
            </a:r>
          </a:p>
        </p:txBody>
      </p:sp>
      <p:sp>
        <p:nvSpPr>
          <p:cNvPr id="42" name="Rectangle 41"/>
          <p:cNvSpPr/>
          <p:nvPr/>
        </p:nvSpPr>
        <p:spPr>
          <a:xfrm>
            <a:off x="9459390" y="4277056"/>
            <a:ext cx="1061241" cy="50358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4 cm</a:t>
            </a:r>
          </a:p>
        </p:txBody>
      </p:sp>
      <p:sp>
        <p:nvSpPr>
          <p:cNvPr id="43" name="Rectangle 42"/>
          <p:cNvSpPr/>
          <p:nvPr/>
        </p:nvSpPr>
        <p:spPr>
          <a:xfrm>
            <a:off x="9459391" y="3048854"/>
            <a:ext cx="1105045" cy="50358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4 cm</a:t>
            </a:r>
          </a:p>
        </p:txBody>
      </p:sp>
      <p:sp>
        <p:nvSpPr>
          <p:cNvPr id="44" name="Rectangle 43"/>
          <p:cNvSpPr/>
          <p:nvPr/>
        </p:nvSpPr>
        <p:spPr>
          <a:xfrm>
            <a:off x="3941282" y="3887307"/>
            <a:ext cx="1205522" cy="50358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7 cm</a:t>
            </a:r>
          </a:p>
        </p:txBody>
      </p:sp>
      <p:sp>
        <p:nvSpPr>
          <p:cNvPr id="45" name="Rectangle 44"/>
          <p:cNvSpPr/>
          <p:nvPr/>
        </p:nvSpPr>
        <p:spPr>
          <a:xfrm>
            <a:off x="3924225" y="2930052"/>
            <a:ext cx="1212073" cy="50358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5 cm</a:t>
            </a:r>
          </a:p>
        </p:txBody>
      </p:sp>
    </p:spTree>
    <p:extLst>
      <p:ext uri="{BB962C8B-B14F-4D97-AF65-F5344CB8AC3E}">
        <p14:creationId xmlns:p14="http://schemas.microsoft.com/office/powerpoint/2010/main" val="3371282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
            <a:extLst>
              <a:ext uri="{FF2B5EF4-FFF2-40B4-BE49-F238E27FC236}">
                <a16:creationId xmlns:a16="http://schemas.microsoft.com/office/drawing/2014/main" id="{C6BC561B-D77D-4948-AA3D-2C87A89EB638}"/>
              </a:ext>
            </a:extLst>
          </p:cNvPr>
          <p:cNvGrpSpPr/>
          <p:nvPr/>
        </p:nvGrpSpPr>
        <p:grpSpPr>
          <a:xfrm>
            <a:off x="662609" y="76460"/>
            <a:ext cx="9210261" cy="1235505"/>
            <a:chOff x="1039587" y="171050"/>
            <a:chExt cx="7064827" cy="4541177"/>
          </a:xfrm>
        </p:grpSpPr>
        <p:pic>
          <p:nvPicPr>
            <p:cNvPr id="5" name="图片 11">
              <a:extLst>
                <a:ext uri="{FF2B5EF4-FFF2-40B4-BE49-F238E27FC236}">
                  <a16:creationId xmlns:a16="http://schemas.microsoft.com/office/drawing/2014/main" id="{E81FA9FC-9EC4-42FF-B7EE-5F4B7DAF3E71}"/>
                </a:ext>
              </a:extLst>
            </p:cNvPr>
            <p:cNvPicPr>
              <a:picLocks noChangeAspect="1"/>
            </p:cNvPicPr>
            <p:nvPr/>
          </p:nvPicPr>
          <p:blipFill>
            <a:blip r:embed="rId2"/>
            <a:stretch>
              <a:fillRect/>
            </a:stretch>
          </p:blipFill>
          <p:spPr>
            <a:xfrm>
              <a:off x="6589416" y="185370"/>
              <a:ext cx="317376" cy="611546"/>
            </a:xfrm>
            <a:prstGeom prst="rect">
              <a:avLst/>
            </a:prstGeom>
          </p:spPr>
        </p:pic>
        <p:pic>
          <p:nvPicPr>
            <p:cNvPr id="6" name="图片 9">
              <a:extLst>
                <a:ext uri="{FF2B5EF4-FFF2-40B4-BE49-F238E27FC236}">
                  <a16:creationId xmlns:a16="http://schemas.microsoft.com/office/drawing/2014/main" id="{6F7A31C0-76D3-4986-8635-1B44EDA6CEB0}"/>
                </a:ext>
              </a:extLst>
            </p:cNvPr>
            <p:cNvPicPr>
              <a:picLocks noChangeAspect="1"/>
            </p:cNvPicPr>
            <p:nvPr/>
          </p:nvPicPr>
          <p:blipFill>
            <a:blip r:embed="rId2"/>
            <a:stretch>
              <a:fillRect/>
            </a:stretch>
          </p:blipFill>
          <p:spPr>
            <a:xfrm>
              <a:off x="2450315" y="185370"/>
              <a:ext cx="317376" cy="611546"/>
            </a:xfrm>
            <a:prstGeom prst="rect">
              <a:avLst/>
            </a:prstGeom>
          </p:spPr>
        </p:pic>
        <p:pic>
          <p:nvPicPr>
            <p:cNvPr id="7" name="图片 5">
              <a:extLst>
                <a:ext uri="{FF2B5EF4-FFF2-40B4-BE49-F238E27FC236}">
                  <a16:creationId xmlns:a16="http://schemas.microsoft.com/office/drawing/2014/main" id="{DC8B94CC-3D27-46E6-A6B8-73D71DFB0AB6}"/>
                </a:ext>
              </a:extLst>
            </p:cNvPr>
            <p:cNvPicPr>
              <a:picLocks noChangeAspect="1"/>
            </p:cNvPicPr>
            <p:nvPr/>
          </p:nvPicPr>
          <p:blipFill>
            <a:blip r:embed="rId3"/>
            <a:stretch>
              <a:fillRect/>
            </a:stretch>
          </p:blipFill>
          <p:spPr>
            <a:xfrm>
              <a:off x="1039587" y="431273"/>
              <a:ext cx="7064827" cy="4280954"/>
            </a:xfrm>
            <a:prstGeom prst="rect">
              <a:avLst/>
            </a:prstGeom>
          </p:spPr>
        </p:pic>
        <p:pic>
          <p:nvPicPr>
            <p:cNvPr id="8" name="图片 8">
              <a:extLst>
                <a:ext uri="{FF2B5EF4-FFF2-40B4-BE49-F238E27FC236}">
                  <a16:creationId xmlns:a16="http://schemas.microsoft.com/office/drawing/2014/main" id="{C7818E87-568E-4A42-9E63-32688F4491B1}"/>
                </a:ext>
              </a:extLst>
            </p:cNvPr>
            <p:cNvPicPr>
              <a:picLocks noChangeAspect="1"/>
            </p:cNvPicPr>
            <p:nvPr/>
          </p:nvPicPr>
          <p:blipFill>
            <a:blip r:embed="rId4"/>
            <a:stretch>
              <a:fillRect/>
            </a:stretch>
          </p:blipFill>
          <p:spPr>
            <a:xfrm>
              <a:off x="2295264" y="171050"/>
              <a:ext cx="310101" cy="585762"/>
            </a:xfrm>
            <a:prstGeom prst="rect">
              <a:avLst/>
            </a:prstGeom>
          </p:spPr>
        </p:pic>
        <p:pic>
          <p:nvPicPr>
            <p:cNvPr id="9" name="图片 12">
              <a:extLst>
                <a:ext uri="{FF2B5EF4-FFF2-40B4-BE49-F238E27FC236}">
                  <a16:creationId xmlns:a16="http://schemas.microsoft.com/office/drawing/2014/main" id="{53AD921E-11B5-43B7-A826-76C8BF424063}"/>
                </a:ext>
              </a:extLst>
            </p:cNvPr>
            <p:cNvPicPr>
              <a:picLocks noChangeAspect="1"/>
            </p:cNvPicPr>
            <p:nvPr/>
          </p:nvPicPr>
          <p:blipFill>
            <a:blip r:embed="rId4"/>
            <a:stretch>
              <a:fillRect/>
            </a:stretch>
          </p:blipFill>
          <p:spPr>
            <a:xfrm>
              <a:off x="6434365" y="171050"/>
              <a:ext cx="310101" cy="585762"/>
            </a:xfrm>
            <a:prstGeom prst="rect">
              <a:avLst/>
            </a:prstGeom>
          </p:spPr>
        </p:pic>
      </p:grpSp>
      <p:sp>
        <p:nvSpPr>
          <p:cNvPr id="10" name="TextBox 9"/>
          <p:cNvSpPr txBox="1"/>
          <p:nvPr/>
        </p:nvSpPr>
        <p:spPr>
          <a:xfrm>
            <a:off x="0" y="390726"/>
            <a:ext cx="10369152" cy="707886"/>
          </a:xfrm>
          <a:prstGeom prst="rect">
            <a:avLst/>
          </a:prstGeom>
          <a:noFill/>
        </p:spPr>
        <p:txBody>
          <a:bodyPr wrap="square" rtlCol="0">
            <a:spAutoFit/>
          </a:bodyPr>
          <a:lstStyle/>
          <a:p>
            <a:pPr algn="ctr"/>
            <a:r>
              <a:rPr lang="en-US" sz="4000" dirty="0" err="1">
                <a:latin typeface="Arial-Rounded" pitchFamily="34" charset="0"/>
                <a:ea typeface="Arial-Rounded" pitchFamily="34" charset="0"/>
                <a:cs typeface="Arial-Rounded" pitchFamily="34" charset="0"/>
              </a:rPr>
              <a:t>Có</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bao</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nhiêu</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xe</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ngắn</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hơn</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xe</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khách</a:t>
            </a:r>
            <a:r>
              <a:rPr lang="en-US" sz="4000" dirty="0">
                <a:latin typeface="Arial-Rounded" pitchFamily="34" charset="0"/>
                <a:ea typeface="Arial-Rounded" pitchFamily="34" charset="0"/>
                <a:cs typeface="Arial-Rounded" pitchFamily="34" charset="0"/>
              </a:rPr>
              <a:t> ?</a:t>
            </a:r>
          </a:p>
        </p:txBody>
      </p:sp>
      <p:pic>
        <p:nvPicPr>
          <p:cNvPr id="11" name="Graphic 16" descr="Checkmark">
            <a:extLst>
              <a:ext uri="{FF2B5EF4-FFF2-40B4-BE49-F238E27FC236}">
                <a16:creationId xmlns:a16="http://schemas.microsoft.com/office/drawing/2014/main" id="{CD8409B5-6EEA-49DB-81D4-3B9A7E684AD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55712" y="2930052"/>
            <a:ext cx="542689" cy="542689"/>
          </a:xfrm>
          <a:prstGeom prst="rect">
            <a:avLst/>
          </a:prstGeom>
        </p:spPr>
      </p:pic>
      <p:pic>
        <p:nvPicPr>
          <p:cNvPr id="12" name="Picture 11"/>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4979" b="26380" l="15272" r="78775"/>
                    </a14:imgEffect>
                  </a14:imgLayer>
                </a14:imgProps>
              </a:ext>
              <a:ext uri="{28A0092B-C50C-407E-A947-70E740481C1C}">
                <a14:useLocalDpi xmlns:a14="http://schemas.microsoft.com/office/drawing/2010/main" val="0"/>
              </a:ext>
            </a:extLst>
          </a:blip>
          <a:srcRect l="12439" t="13930" r="13666" b="73931"/>
          <a:stretch/>
        </p:blipFill>
        <p:spPr>
          <a:xfrm>
            <a:off x="1596333" y="1273062"/>
            <a:ext cx="7931706" cy="1264769"/>
          </a:xfrm>
          <a:prstGeom prst="rect">
            <a:avLst/>
          </a:prstGeom>
        </p:spPr>
      </p:pic>
      <p:pic>
        <p:nvPicPr>
          <p:cNvPr id="13" name="Picture 12"/>
          <p:cNvPicPr>
            <a:picLocks noChangeAspect="1"/>
          </p:cNvPicPr>
          <p:nvPr/>
        </p:nvPicPr>
        <p:blipFill rotWithShape="1">
          <a:blip r:embed="rId9" cstate="print">
            <a:extLst>
              <a:ext uri="{BEBA8EAE-BF5A-486C-A8C5-ECC9F3942E4B}">
                <a14:imgProps xmlns:a14="http://schemas.microsoft.com/office/drawing/2010/main">
                  <a14:imgLayer r:embed="rId8">
                    <a14:imgEffect>
                      <a14:backgroundRemoval t="31837" b="45361" l="16135" r="46160"/>
                    </a14:imgEffect>
                  </a14:imgLayer>
                </a14:imgProps>
              </a:ext>
              <a:ext uri="{28A0092B-C50C-407E-A947-70E740481C1C}">
                <a14:useLocalDpi xmlns:a14="http://schemas.microsoft.com/office/drawing/2010/main" val="0"/>
              </a:ext>
            </a:extLst>
          </a:blip>
          <a:srcRect l="12439" t="30447" r="50000" b="55622"/>
          <a:stretch/>
        </p:blipFill>
        <p:spPr>
          <a:xfrm>
            <a:off x="96143" y="2531523"/>
            <a:ext cx="3680263" cy="1144400"/>
          </a:xfrm>
          <a:prstGeom prst="rect">
            <a:avLst/>
          </a:prstGeom>
        </p:spPr>
      </p:pic>
      <p:pic>
        <p:nvPicPr>
          <p:cNvPr id="14" name="Picture 13"/>
          <p:cNvPicPr>
            <a:picLocks noChangeAspect="1"/>
          </p:cNvPicPr>
          <p:nvPr/>
        </p:nvPicPr>
        <p:blipFill rotWithShape="1">
          <a:blip r:embed="rId10" cstate="print">
            <a:extLst>
              <a:ext uri="{BEBA8EAE-BF5A-486C-A8C5-ECC9F3942E4B}">
                <a14:imgProps xmlns:a14="http://schemas.microsoft.com/office/drawing/2010/main">
                  <a14:imgLayer r:embed="rId8">
                    <a14:imgEffect>
                      <a14:backgroundRemoval t="32201" b="46149" l="58671" r="88697"/>
                    </a14:imgEffect>
                  </a14:imgLayer>
                </a14:imgProps>
              </a:ext>
              <a:ext uri="{28A0092B-C50C-407E-A947-70E740481C1C}">
                <a14:useLocalDpi xmlns:a14="http://schemas.microsoft.com/office/drawing/2010/main" val="0"/>
              </a:ext>
            </a:extLst>
          </a:blip>
          <a:srcRect l="54973" t="30845" r="7466" b="55224"/>
          <a:stretch/>
        </p:blipFill>
        <p:spPr>
          <a:xfrm>
            <a:off x="6417013" y="2512076"/>
            <a:ext cx="3461580" cy="1177864"/>
          </a:xfrm>
          <a:prstGeom prst="rect">
            <a:avLst/>
          </a:prstGeom>
        </p:spPr>
      </p:pic>
      <p:pic>
        <p:nvPicPr>
          <p:cNvPr id="15" name="Picture 14"/>
          <p:cNvPicPr>
            <a:picLocks noChangeAspect="1"/>
          </p:cNvPicPr>
          <p:nvPr/>
        </p:nvPicPr>
        <p:blipFill rotWithShape="1">
          <a:blip r:embed="rId11" cstate="print">
            <a:extLst>
              <a:ext uri="{BEBA8EAE-BF5A-486C-A8C5-ECC9F3942E4B}">
                <a14:imgProps xmlns:a14="http://schemas.microsoft.com/office/drawing/2010/main">
                  <a14:imgLayer r:embed="rId8">
                    <a14:imgEffect>
                      <a14:backgroundRemoval t="53366" b="64099" l="55565" r="91890"/>
                    </a14:imgEffect>
                  </a14:imgLayer>
                </a14:imgProps>
              </a:ext>
              <a:ext uri="{28A0092B-C50C-407E-A947-70E740481C1C}">
                <a14:useLocalDpi xmlns:a14="http://schemas.microsoft.com/office/drawing/2010/main" val="0"/>
              </a:ext>
            </a:extLst>
          </a:blip>
          <a:srcRect l="58229" t="52222" r="7466" b="35870"/>
          <a:stretch/>
        </p:blipFill>
        <p:spPr>
          <a:xfrm>
            <a:off x="6508840" y="3336573"/>
            <a:ext cx="3774838" cy="1530560"/>
          </a:xfrm>
          <a:prstGeom prst="rect">
            <a:avLst/>
          </a:prstGeom>
        </p:spPr>
      </p:pic>
      <p:pic>
        <p:nvPicPr>
          <p:cNvPr id="16" name="Picture 15"/>
          <p:cNvPicPr>
            <a:picLocks noChangeAspect="1"/>
          </p:cNvPicPr>
          <p:nvPr/>
        </p:nvPicPr>
        <p:blipFill rotWithShape="1">
          <a:blip r:embed="rId12" cstate="print">
            <a:extLst>
              <a:ext uri="{BEBA8EAE-BF5A-486C-A8C5-ECC9F3942E4B}">
                <a14:imgProps xmlns:a14="http://schemas.microsoft.com/office/drawing/2010/main">
                  <a14:imgLayer r:embed="rId8">
                    <a14:imgEffect>
                      <a14:backgroundRemoval t="51304" b="64645" l="15272" r="56342"/>
                    </a14:imgEffect>
                  </a14:imgLayer>
                </a14:imgProps>
              </a:ext>
              <a:ext uri="{28A0092B-C50C-407E-A947-70E740481C1C}">
                <a14:useLocalDpi xmlns:a14="http://schemas.microsoft.com/office/drawing/2010/main" val="0"/>
              </a:ext>
            </a:extLst>
          </a:blip>
          <a:srcRect l="16526" t="50000" r="43412" b="36069"/>
          <a:stretch/>
        </p:blipFill>
        <p:spPr>
          <a:xfrm>
            <a:off x="295834" y="3742239"/>
            <a:ext cx="3650937" cy="964844"/>
          </a:xfrm>
          <a:prstGeom prst="rect">
            <a:avLst/>
          </a:prstGeom>
        </p:spPr>
      </p:pic>
      <p:pic>
        <p:nvPicPr>
          <p:cNvPr id="17" name="Picture 16"/>
          <p:cNvPicPr>
            <a:picLocks noChangeAspect="1"/>
          </p:cNvPicPr>
          <p:nvPr/>
        </p:nvPicPr>
        <p:blipFill rotWithShape="1">
          <a:blip r:embed="rId13" cstate="print">
            <a:extLst>
              <a:ext uri="{BEBA8EAE-BF5A-486C-A8C5-ECC9F3942E4B}">
                <a14:imgProps xmlns:a14="http://schemas.microsoft.com/office/drawing/2010/main">
                  <a14:imgLayer r:embed="rId8">
                    <a14:imgEffect>
                      <a14:backgroundRemoval t="67314" b="88175" l="16221" r="48663"/>
                    </a14:imgEffect>
                  </a14:imgLayer>
                </a14:imgProps>
              </a:ext>
              <a:ext uri="{28A0092B-C50C-407E-A947-70E740481C1C}">
                <a14:useLocalDpi xmlns:a14="http://schemas.microsoft.com/office/drawing/2010/main" val="0"/>
              </a:ext>
            </a:extLst>
          </a:blip>
          <a:srcRect l="15478" t="67166" r="47574" b="12983"/>
          <a:stretch/>
        </p:blipFill>
        <p:spPr>
          <a:xfrm>
            <a:off x="785247" y="4528848"/>
            <a:ext cx="3359222" cy="2232963"/>
          </a:xfrm>
          <a:prstGeom prst="rect">
            <a:avLst/>
          </a:prstGeom>
        </p:spPr>
      </p:pic>
      <p:sp>
        <p:nvSpPr>
          <p:cNvPr id="18" name="Rounded Rectangle 17"/>
          <p:cNvSpPr/>
          <p:nvPr/>
        </p:nvSpPr>
        <p:spPr>
          <a:xfrm>
            <a:off x="10638005" y="1676343"/>
            <a:ext cx="746399" cy="632385"/>
          </a:xfrm>
          <a:prstGeom prst="roundRect">
            <a:avLst/>
          </a:prstGeom>
          <a:noFill/>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9" name="Rounded Rectangle 18"/>
          <p:cNvSpPr/>
          <p:nvPr/>
        </p:nvSpPr>
        <p:spPr>
          <a:xfrm>
            <a:off x="5327798" y="2873476"/>
            <a:ext cx="746399" cy="632385"/>
          </a:xfrm>
          <a:prstGeom prst="roundRect">
            <a:avLst/>
          </a:prstGeom>
          <a:noFill/>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0" name="Rounded Rectangle 19"/>
          <p:cNvSpPr/>
          <p:nvPr/>
        </p:nvSpPr>
        <p:spPr>
          <a:xfrm>
            <a:off x="10642169" y="2920052"/>
            <a:ext cx="746399" cy="632385"/>
          </a:xfrm>
          <a:prstGeom prst="roundRect">
            <a:avLst/>
          </a:prstGeom>
          <a:noFill/>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1" name="Rounded Rectangle 20"/>
          <p:cNvSpPr/>
          <p:nvPr/>
        </p:nvSpPr>
        <p:spPr>
          <a:xfrm>
            <a:off x="5355577" y="3753418"/>
            <a:ext cx="746399" cy="632385"/>
          </a:xfrm>
          <a:prstGeom prst="roundRect">
            <a:avLst/>
          </a:prstGeom>
          <a:noFill/>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2" name="Rounded Rectangle 21"/>
          <p:cNvSpPr/>
          <p:nvPr/>
        </p:nvSpPr>
        <p:spPr>
          <a:xfrm>
            <a:off x="10638006" y="4074698"/>
            <a:ext cx="746399" cy="632385"/>
          </a:xfrm>
          <a:prstGeom prst="roundRect">
            <a:avLst/>
          </a:prstGeom>
          <a:noFill/>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3" name="Rounded Rectangle 22"/>
          <p:cNvSpPr/>
          <p:nvPr/>
        </p:nvSpPr>
        <p:spPr>
          <a:xfrm>
            <a:off x="5355577" y="5645329"/>
            <a:ext cx="746399" cy="632385"/>
          </a:xfrm>
          <a:prstGeom prst="roundRect">
            <a:avLst/>
          </a:prstGeom>
          <a:noFill/>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4" name="Rectangle 23"/>
          <p:cNvSpPr/>
          <p:nvPr/>
        </p:nvSpPr>
        <p:spPr>
          <a:xfrm>
            <a:off x="9187543" y="1789043"/>
            <a:ext cx="1333090" cy="50358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11 cm</a:t>
            </a:r>
          </a:p>
        </p:txBody>
      </p:sp>
      <p:sp>
        <p:nvSpPr>
          <p:cNvPr id="25" name="Rectangle 24"/>
          <p:cNvSpPr/>
          <p:nvPr/>
        </p:nvSpPr>
        <p:spPr>
          <a:xfrm>
            <a:off x="3946771" y="5709729"/>
            <a:ext cx="1169084" cy="50358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5 cm</a:t>
            </a:r>
          </a:p>
        </p:txBody>
      </p:sp>
      <p:sp>
        <p:nvSpPr>
          <p:cNvPr id="26" name="Rectangle 25"/>
          <p:cNvSpPr/>
          <p:nvPr/>
        </p:nvSpPr>
        <p:spPr>
          <a:xfrm>
            <a:off x="9459390" y="4277056"/>
            <a:ext cx="1061241" cy="50358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4 cm</a:t>
            </a:r>
          </a:p>
        </p:txBody>
      </p:sp>
      <p:sp>
        <p:nvSpPr>
          <p:cNvPr id="27" name="Rectangle 26"/>
          <p:cNvSpPr/>
          <p:nvPr/>
        </p:nvSpPr>
        <p:spPr>
          <a:xfrm>
            <a:off x="9459391" y="3048854"/>
            <a:ext cx="1105045" cy="50358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4 cm</a:t>
            </a:r>
          </a:p>
        </p:txBody>
      </p:sp>
      <p:sp>
        <p:nvSpPr>
          <p:cNvPr id="28" name="Rectangle 27"/>
          <p:cNvSpPr/>
          <p:nvPr/>
        </p:nvSpPr>
        <p:spPr>
          <a:xfrm>
            <a:off x="3941282" y="3887307"/>
            <a:ext cx="1205522" cy="50358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7 cm</a:t>
            </a:r>
          </a:p>
        </p:txBody>
      </p:sp>
      <p:sp>
        <p:nvSpPr>
          <p:cNvPr id="29" name="Rectangle 28"/>
          <p:cNvSpPr/>
          <p:nvPr/>
        </p:nvSpPr>
        <p:spPr>
          <a:xfrm>
            <a:off x="3924225" y="2930052"/>
            <a:ext cx="1212073" cy="50358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5 cm</a:t>
            </a:r>
          </a:p>
        </p:txBody>
      </p:sp>
      <p:pic>
        <p:nvPicPr>
          <p:cNvPr id="30" name="Graphic 16" descr="Checkmark">
            <a:extLst>
              <a:ext uri="{FF2B5EF4-FFF2-40B4-BE49-F238E27FC236}">
                <a16:creationId xmlns:a16="http://schemas.microsoft.com/office/drawing/2014/main" id="{CD8409B5-6EEA-49DB-81D4-3B9A7E684AD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57431" y="2983477"/>
            <a:ext cx="542689" cy="542689"/>
          </a:xfrm>
          <a:prstGeom prst="rect">
            <a:avLst/>
          </a:prstGeom>
        </p:spPr>
      </p:pic>
      <p:pic>
        <p:nvPicPr>
          <p:cNvPr id="31" name="Graphic 16" descr="Checkmark">
            <a:extLst>
              <a:ext uri="{FF2B5EF4-FFF2-40B4-BE49-F238E27FC236}">
                <a16:creationId xmlns:a16="http://schemas.microsoft.com/office/drawing/2014/main" id="{CD8409B5-6EEA-49DB-81D4-3B9A7E684AD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77198" y="5709729"/>
            <a:ext cx="542689" cy="542689"/>
          </a:xfrm>
          <a:prstGeom prst="rect">
            <a:avLst/>
          </a:prstGeom>
        </p:spPr>
      </p:pic>
      <p:pic>
        <p:nvPicPr>
          <p:cNvPr id="32" name="Graphic 16" descr="Checkmark">
            <a:extLst>
              <a:ext uri="{FF2B5EF4-FFF2-40B4-BE49-F238E27FC236}">
                <a16:creationId xmlns:a16="http://schemas.microsoft.com/office/drawing/2014/main" id="{CD8409B5-6EEA-49DB-81D4-3B9A7E684AD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44023" y="4142270"/>
            <a:ext cx="542689" cy="542689"/>
          </a:xfrm>
          <a:prstGeom prst="rect">
            <a:avLst/>
          </a:prstGeom>
        </p:spPr>
      </p:pic>
    </p:spTree>
    <p:extLst>
      <p:ext uri="{BB962C8B-B14F-4D97-AF65-F5344CB8AC3E}">
        <p14:creationId xmlns:p14="http://schemas.microsoft.com/office/powerpoint/2010/main" val="66755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down)">
                                      <p:cBhvr>
                                        <p:cTn id="15" dur="500"/>
                                        <p:tgtEl>
                                          <p:spTgt spid="30"/>
                                        </p:tgtEl>
                                      </p:cBhvr>
                                    </p:animEffect>
                                  </p:childTnLst>
                                </p:cTn>
                              </p:par>
                              <p:par>
                                <p:cTn id="16" presetID="22" presetClass="entr" presetSubtype="4"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down)">
                                      <p:cBhvr>
                                        <p:cTn id="18" dur="500"/>
                                        <p:tgtEl>
                                          <p:spTgt spid="31"/>
                                        </p:tgtEl>
                                      </p:cBhvr>
                                    </p:animEffect>
                                  </p:childTnLst>
                                </p:cTn>
                              </p:par>
                              <p:par>
                                <p:cTn id="19" presetID="22" presetClass="entr" presetSubtype="4"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down)">
                                      <p:cBhvr>
                                        <p:cTn id="21" dur="500"/>
                                        <p:tgtEl>
                                          <p:spTgt spid="32"/>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4301" r="10340" b="55886"/>
          <a:stretch/>
        </p:blipFill>
        <p:spPr>
          <a:xfrm>
            <a:off x="565494" y="856648"/>
            <a:ext cx="10481048" cy="5095896"/>
          </a:xfrm>
          <a:prstGeom prst="rect">
            <a:avLst/>
          </a:prstGeom>
        </p:spPr>
      </p:pic>
      <p:sp>
        <p:nvSpPr>
          <p:cNvPr id="5" name="Rectangle 4">
            <a:extLst>
              <a:ext uri="{FF2B5EF4-FFF2-40B4-BE49-F238E27FC236}">
                <a16:creationId xmlns:a16="http://schemas.microsoft.com/office/drawing/2014/main" id="{9773DA1E-D73C-4BBD-94EE-489A2B94CC26}"/>
              </a:ext>
            </a:extLst>
          </p:cNvPr>
          <p:cNvSpPr/>
          <p:nvPr/>
        </p:nvSpPr>
        <p:spPr>
          <a:xfrm>
            <a:off x="3038167" y="3025909"/>
            <a:ext cx="582007" cy="477078"/>
          </a:xfrm>
          <a:prstGeom prst="rect">
            <a:avLst/>
          </a:prstGeom>
          <a:solidFill>
            <a:schemeClr val="bg1"/>
          </a:solidFill>
          <a:ln w="28575">
            <a:solidFill>
              <a:srgbClr val="0A5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7</a:t>
            </a:r>
            <a:endParaRPr lang="en-US" b="1" dirty="0">
              <a:solidFill>
                <a:srgbClr val="FF0000"/>
              </a:solidFill>
            </a:endParaRPr>
          </a:p>
        </p:txBody>
      </p:sp>
      <p:sp>
        <p:nvSpPr>
          <p:cNvPr id="7" name="Rectangle 6">
            <a:extLst>
              <a:ext uri="{FF2B5EF4-FFF2-40B4-BE49-F238E27FC236}">
                <a16:creationId xmlns:a16="http://schemas.microsoft.com/office/drawing/2014/main" id="{7790B677-9078-4BAA-A2E9-98E6277B4D76}"/>
              </a:ext>
            </a:extLst>
          </p:cNvPr>
          <p:cNvSpPr/>
          <p:nvPr/>
        </p:nvSpPr>
        <p:spPr>
          <a:xfrm>
            <a:off x="8982652" y="2901836"/>
            <a:ext cx="596363" cy="477078"/>
          </a:xfrm>
          <a:prstGeom prst="rect">
            <a:avLst/>
          </a:prstGeom>
          <a:solidFill>
            <a:schemeClr val="bg1"/>
          </a:solidFill>
          <a:ln w="28575">
            <a:solidFill>
              <a:srgbClr val="0A5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endParaRPr lang="en-US" b="1" dirty="0">
              <a:solidFill>
                <a:srgbClr val="FF0000"/>
              </a:solidFill>
            </a:endParaRPr>
          </a:p>
        </p:txBody>
      </p:sp>
      <p:pic>
        <p:nvPicPr>
          <p:cNvPr id="11" name="Picture 10">
            <a:extLst>
              <a:ext uri="{FF2B5EF4-FFF2-40B4-BE49-F238E27FC236}">
                <a16:creationId xmlns:a16="http://schemas.microsoft.com/office/drawing/2014/main" id="{C3402E56-7D90-4A79-A40E-FB2C98E0A4B1}"/>
              </a:ext>
            </a:extLst>
          </p:cNvPr>
          <p:cNvPicPr>
            <a:picLocks noChangeAspect="1"/>
          </p:cNvPicPr>
          <p:nvPr/>
        </p:nvPicPr>
        <p:blipFill rotWithShape="1">
          <a:blip r:embed="rId3">
            <a:extLst>
              <a:ext uri="{28A0092B-C50C-407E-A947-70E740481C1C}">
                <a14:useLocalDpi xmlns:a14="http://schemas.microsoft.com/office/drawing/2010/main" val="0"/>
              </a:ext>
            </a:extLst>
          </a:blip>
          <a:srcRect l="8709" t="5216" r="58777" b="86503"/>
          <a:stretch/>
        </p:blipFill>
        <p:spPr>
          <a:xfrm>
            <a:off x="0" y="0"/>
            <a:ext cx="2386030" cy="856648"/>
          </a:xfrm>
          <a:prstGeom prst="rect">
            <a:avLst/>
          </a:prstGeom>
        </p:spPr>
      </p:pic>
      <p:sp>
        <p:nvSpPr>
          <p:cNvPr id="12" name="Rectangle 11">
            <a:extLst>
              <a:ext uri="{FF2B5EF4-FFF2-40B4-BE49-F238E27FC236}">
                <a16:creationId xmlns:a16="http://schemas.microsoft.com/office/drawing/2014/main" id="{FDA0A866-D3BD-4625-A065-2B009A2C892D}"/>
              </a:ext>
            </a:extLst>
          </p:cNvPr>
          <p:cNvSpPr/>
          <p:nvPr/>
        </p:nvSpPr>
        <p:spPr>
          <a:xfrm>
            <a:off x="5964994" y="5376626"/>
            <a:ext cx="598037" cy="575917"/>
          </a:xfrm>
          <a:prstGeom prst="rect">
            <a:avLst/>
          </a:prstGeom>
          <a:solidFill>
            <a:schemeClr val="bg1"/>
          </a:solidFill>
          <a:ln w="28575">
            <a:solidFill>
              <a:srgbClr val="0A5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9</a:t>
            </a:r>
            <a:endParaRPr lang="en-US" b="1" dirty="0">
              <a:solidFill>
                <a:srgbClr val="FF0000"/>
              </a:solidFill>
            </a:endParaRPr>
          </a:p>
        </p:txBody>
      </p:sp>
      <p:pic>
        <p:nvPicPr>
          <p:cNvPr id="13" name="Graphic 12" descr="Checkmark">
            <a:extLst>
              <a:ext uri="{FF2B5EF4-FFF2-40B4-BE49-F238E27FC236}">
                <a16:creationId xmlns:a16="http://schemas.microsoft.com/office/drawing/2014/main" id="{04078763-ABCB-48D2-B2CB-5504A9D65B5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58142" y="5321848"/>
            <a:ext cx="630696" cy="630696"/>
          </a:xfrm>
          <a:prstGeom prst="rect">
            <a:avLst/>
          </a:prstGeom>
        </p:spPr>
      </p:pic>
      <p:grpSp>
        <p:nvGrpSpPr>
          <p:cNvPr id="14" name="组合 2">
            <a:extLst>
              <a:ext uri="{FF2B5EF4-FFF2-40B4-BE49-F238E27FC236}">
                <a16:creationId xmlns:a16="http://schemas.microsoft.com/office/drawing/2014/main" id="{C6BC561B-D77D-4948-AA3D-2C87A89EB638}"/>
              </a:ext>
            </a:extLst>
          </p:cNvPr>
          <p:cNvGrpSpPr/>
          <p:nvPr/>
        </p:nvGrpSpPr>
        <p:grpSpPr>
          <a:xfrm>
            <a:off x="-44244" y="-131676"/>
            <a:ext cx="11946194" cy="1503280"/>
            <a:chOff x="1039587" y="171050"/>
            <a:chExt cx="7064827" cy="4541177"/>
          </a:xfrm>
        </p:grpSpPr>
        <p:pic>
          <p:nvPicPr>
            <p:cNvPr id="15" name="图片 11">
              <a:extLst>
                <a:ext uri="{FF2B5EF4-FFF2-40B4-BE49-F238E27FC236}">
                  <a16:creationId xmlns:a16="http://schemas.microsoft.com/office/drawing/2014/main" id="{E81FA9FC-9EC4-42FF-B7EE-5F4B7DAF3E71}"/>
                </a:ext>
              </a:extLst>
            </p:cNvPr>
            <p:cNvPicPr>
              <a:picLocks noChangeAspect="1"/>
            </p:cNvPicPr>
            <p:nvPr/>
          </p:nvPicPr>
          <p:blipFill>
            <a:blip r:embed="rId6"/>
            <a:stretch>
              <a:fillRect/>
            </a:stretch>
          </p:blipFill>
          <p:spPr>
            <a:xfrm>
              <a:off x="6589416" y="185370"/>
              <a:ext cx="317376" cy="611546"/>
            </a:xfrm>
            <a:prstGeom prst="rect">
              <a:avLst/>
            </a:prstGeom>
          </p:spPr>
        </p:pic>
        <p:pic>
          <p:nvPicPr>
            <p:cNvPr id="16" name="图片 9">
              <a:extLst>
                <a:ext uri="{FF2B5EF4-FFF2-40B4-BE49-F238E27FC236}">
                  <a16:creationId xmlns:a16="http://schemas.microsoft.com/office/drawing/2014/main" id="{6F7A31C0-76D3-4986-8635-1B44EDA6CEB0}"/>
                </a:ext>
              </a:extLst>
            </p:cNvPr>
            <p:cNvPicPr>
              <a:picLocks noChangeAspect="1"/>
            </p:cNvPicPr>
            <p:nvPr/>
          </p:nvPicPr>
          <p:blipFill>
            <a:blip r:embed="rId6"/>
            <a:stretch>
              <a:fillRect/>
            </a:stretch>
          </p:blipFill>
          <p:spPr>
            <a:xfrm>
              <a:off x="2450315" y="185370"/>
              <a:ext cx="317376" cy="611546"/>
            </a:xfrm>
            <a:prstGeom prst="rect">
              <a:avLst/>
            </a:prstGeom>
          </p:spPr>
        </p:pic>
        <p:pic>
          <p:nvPicPr>
            <p:cNvPr id="17" name="图片 5">
              <a:extLst>
                <a:ext uri="{FF2B5EF4-FFF2-40B4-BE49-F238E27FC236}">
                  <a16:creationId xmlns:a16="http://schemas.microsoft.com/office/drawing/2014/main" id="{DC8B94CC-3D27-46E6-A6B8-73D71DFB0AB6}"/>
                </a:ext>
              </a:extLst>
            </p:cNvPr>
            <p:cNvPicPr>
              <a:picLocks noChangeAspect="1"/>
            </p:cNvPicPr>
            <p:nvPr/>
          </p:nvPicPr>
          <p:blipFill>
            <a:blip r:embed="rId7"/>
            <a:stretch>
              <a:fillRect/>
            </a:stretch>
          </p:blipFill>
          <p:spPr>
            <a:xfrm>
              <a:off x="1039587" y="431273"/>
              <a:ext cx="7064827" cy="4280954"/>
            </a:xfrm>
            <a:prstGeom prst="rect">
              <a:avLst/>
            </a:prstGeom>
          </p:spPr>
        </p:pic>
        <p:pic>
          <p:nvPicPr>
            <p:cNvPr id="18" name="图片 8">
              <a:extLst>
                <a:ext uri="{FF2B5EF4-FFF2-40B4-BE49-F238E27FC236}">
                  <a16:creationId xmlns:a16="http://schemas.microsoft.com/office/drawing/2014/main" id="{C7818E87-568E-4A42-9E63-32688F4491B1}"/>
                </a:ext>
              </a:extLst>
            </p:cNvPr>
            <p:cNvPicPr>
              <a:picLocks noChangeAspect="1"/>
            </p:cNvPicPr>
            <p:nvPr/>
          </p:nvPicPr>
          <p:blipFill>
            <a:blip r:embed="rId8"/>
            <a:stretch>
              <a:fillRect/>
            </a:stretch>
          </p:blipFill>
          <p:spPr>
            <a:xfrm>
              <a:off x="2295264" y="171050"/>
              <a:ext cx="310101" cy="585762"/>
            </a:xfrm>
            <a:prstGeom prst="rect">
              <a:avLst/>
            </a:prstGeom>
          </p:spPr>
        </p:pic>
        <p:pic>
          <p:nvPicPr>
            <p:cNvPr id="19" name="图片 12">
              <a:extLst>
                <a:ext uri="{FF2B5EF4-FFF2-40B4-BE49-F238E27FC236}">
                  <a16:creationId xmlns:a16="http://schemas.microsoft.com/office/drawing/2014/main" id="{53AD921E-11B5-43B7-A826-76C8BF424063}"/>
                </a:ext>
              </a:extLst>
            </p:cNvPr>
            <p:cNvPicPr>
              <a:picLocks noChangeAspect="1"/>
            </p:cNvPicPr>
            <p:nvPr/>
          </p:nvPicPr>
          <p:blipFill>
            <a:blip r:embed="rId8"/>
            <a:stretch>
              <a:fillRect/>
            </a:stretch>
          </p:blipFill>
          <p:spPr>
            <a:xfrm>
              <a:off x="6434365" y="171050"/>
              <a:ext cx="310101" cy="585762"/>
            </a:xfrm>
            <a:prstGeom prst="rect">
              <a:avLst/>
            </a:prstGeom>
          </p:spPr>
        </p:pic>
      </p:grpSp>
      <p:sp>
        <p:nvSpPr>
          <p:cNvPr id="20" name="TextBox 19"/>
          <p:cNvSpPr txBox="1"/>
          <p:nvPr/>
        </p:nvSpPr>
        <p:spPr>
          <a:xfrm>
            <a:off x="309717" y="182590"/>
            <a:ext cx="10751587" cy="707886"/>
          </a:xfrm>
          <a:prstGeom prst="rect">
            <a:avLst/>
          </a:prstGeom>
          <a:noFill/>
        </p:spPr>
        <p:txBody>
          <a:bodyPr wrap="square" rtlCol="0">
            <a:spAutoFit/>
          </a:bodyPr>
          <a:lstStyle/>
          <a:p>
            <a:pPr algn="ctr"/>
            <a:r>
              <a:rPr lang="en-US" sz="4000" dirty="0" err="1">
                <a:latin typeface="Arial-Rounded" pitchFamily="34" charset="0"/>
                <a:ea typeface="Arial-Rounded" pitchFamily="34" charset="0"/>
                <a:cs typeface="Arial-Rounded" pitchFamily="34" charset="0"/>
              </a:rPr>
              <a:t>Đồ</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vật</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nào</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dài</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nhất</a:t>
            </a:r>
            <a:r>
              <a:rPr lang="en-US" sz="4000" dirty="0">
                <a:latin typeface="Arial-Rounded" pitchFamily="34" charset="0"/>
                <a:ea typeface="Arial-Rounded" pitchFamily="34" charset="0"/>
                <a:cs typeface="Arial-Rounded" pitchFamily="34" charset="0"/>
              </a:rPr>
              <a:t> ?</a:t>
            </a:r>
          </a:p>
        </p:txBody>
      </p:sp>
    </p:spTree>
    <p:extLst>
      <p:ext uri="{BB962C8B-B14F-4D97-AF65-F5344CB8AC3E}">
        <p14:creationId xmlns:p14="http://schemas.microsoft.com/office/powerpoint/2010/main" val="45060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ppt_x"/>
                                          </p:val>
                                        </p:tav>
                                        <p:tav tm="100000">
                                          <p:val>
                                            <p:strVal val="#ppt_x"/>
                                          </p:val>
                                        </p:tav>
                                      </p:tavLst>
                                    </p:anim>
                                    <p:anim calcmode="lin" valueType="num">
                                      <p:cBhvr additive="base">
                                        <p:cTn id="2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2" grpId="0" animBg="1"/>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156C0-36B2-4AAA-997B-7CA36B0470E3}"/>
              </a:ext>
            </a:extLst>
          </p:cNvPr>
          <p:cNvSpPr>
            <a:spLocks noGrp="1"/>
          </p:cNvSpPr>
          <p:nvPr>
            <p:ph type="title"/>
          </p:nvPr>
        </p:nvSpPr>
        <p:spPr>
          <a:xfrm>
            <a:off x="3982330" y="2017834"/>
            <a:ext cx="6087794" cy="1076180"/>
          </a:xfrm>
        </p:spPr>
        <p:txBody>
          <a:bodyPr>
            <a:normAutofit/>
          </a:bodyPr>
          <a:lstStyle/>
          <a:p>
            <a:r>
              <a:rPr lang="en-US" sz="6600" b="1" dirty="0" err="1">
                <a:solidFill>
                  <a:srgbClr val="FF0000"/>
                </a:solidFill>
                <a:latin typeface="Segoe Print" panose="02000600000000000000" pitchFamily="2" charset="0"/>
              </a:rPr>
              <a:t>Khởi</a:t>
            </a:r>
            <a:r>
              <a:rPr lang="en-US" sz="6600" b="1" dirty="0">
                <a:solidFill>
                  <a:srgbClr val="FF0000"/>
                </a:solidFill>
                <a:latin typeface="Segoe Print" panose="02000600000000000000" pitchFamily="2" charset="0"/>
              </a:rPr>
              <a:t> </a:t>
            </a:r>
            <a:r>
              <a:rPr lang="en-US" sz="6600" b="1" dirty="0" err="1">
                <a:solidFill>
                  <a:srgbClr val="FF0000"/>
                </a:solidFill>
                <a:latin typeface="Segoe Print" panose="02000600000000000000" pitchFamily="2" charset="0"/>
              </a:rPr>
              <a:t>động</a:t>
            </a:r>
            <a:endParaRPr lang="en-US" sz="6600" b="1" dirty="0">
              <a:solidFill>
                <a:srgbClr val="FF0000"/>
              </a:solidFill>
              <a:latin typeface="Segoe Print" panose="02000600000000000000" pitchFamily="2" charset="0"/>
            </a:endParaRPr>
          </a:p>
        </p:txBody>
      </p:sp>
    </p:spTree>
    <p:extLst>
      <p:ext uri="{BB962C8B-B14F-4D97-AF65-F5344CB8AC3E}">
        <p14:creationId xmlns:p14="http://schemas.microsoft.com/office/powerpoint/2010/main" val="3192143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EBC32FC-22E1-4909-93CC-E3B1810CD0F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6084" t="50290" r="9071" b="9895"/>
          <a:stretch/>
        </p:blipFill>
        <p:spPr>
          <a:xfrm>
            <a:off x="2373330" y="279400"/>
            <a:ext cx="9560442" cy="6324600"/>
          </a:xfrm>
          <a:prstGeom prst="rect">
            <a:avLst/>
          </a:prstGeom>
        </p:spPr>
      </p:pic>
      <p:sp>
        <p:nvSpPr>
          <p:cNvPr id="5" name="Rectangle 4">
            <a:extLst>
              <a:ext uri="{FF2B5EF4-FFF2-40B4-BE49-F238E27FC236}">
                <a16:creationId xmlns:a16="http://schemas.microsoft.com/office/drawing/2014/main" id="{9773DA1E-D73C-4BBD-94EE-489A2B94CC26}"/>
              </a:ext>
            </a:extLst>
          </p:cNvPr>
          <p:cNvSpPr/>
          <p:nvPr/>
        </p:nvSpPr>
        <p:spPr>
          <a:xfrm>
            <a:off x="9456677" y="1739900"/>
            <a:ext cx="1652742" cy="3274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rPr>
              <a:t>10 cm</a:t>
            </a:r>
            <a:endParaRPr lang="en-US" b="1" dirty="0">
              <a:solidFill>
                <a:srgbClr val="FF0000"/>
              </a:solidFill>
            </a:endParaRPr>
          </a:p>
        </p:txBody>
      </p:sp>
      <p:sp>
        <p:nvSpPr>
          <p:cNvPr id="7" name="Rectangle 6">
            <a:extLst>
              <a:ext uri="{FF2B5EF4-FFF2-40B4-BE49-F238E27FC236}">
                <a16:creationId xmlns:a16="http://schemas.microsoft.com/office/drawing/2014/main" id="{7790B677-9078-4BAA-A2E9-98E6277B4D76}"/>
              </a:ext>
            </a:extLst>
          </p:cNvPr>
          <p:cNvSpPr/>
          <p:nvPr/>
        </p:nvSpPr>
        <p:spPr>
          <a:xfrm>
            <a:off x="8454182" y="3097363"/>
            <a:ext cx="1303435" cy="57867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rPr>
              <a:t>8 cm</a:t>
            </a:r>
            <a:endParaRPr lang="en-US" b="1" dirty="0">
              <a:solidFill>
                <a:srgbClr val="FF0000"/>
              </a:solidFill>
            </a:endParaRPr>
          </a:p>
        </p:txBody>
      </p:sp>
      <p:pic>
        <p:nvPicPr>
          <p:cNvPr id="11" name="Picture 10">
            <a:extLst>
              <a:ext uri="{FF2B5EF4-FFF2-40B4-BE49-F238E27FC236}">
                <a16:creationId xmlns:a16="http://schemas.microsoft.com/office/drawing/2014/main" id="{C3402E56-7D90-4A79-A40E-FB2C98E0A4B1}"/>
              </a:ext>
            </a:extLst>
          </p:cNvPr>
          <p:cNvPicPr>
            <a:picLocks noChangeAspect="1"/>
          </p:cNvPicPr>
          <p:nvPr/>
        </p:nvPicPr>
        <p:blipFill rotWithShape="1">
          <a:blip r:embed="rId4">
            <a:extLst>
              <a:ext uri="{28A0092B-C50C-407E-A947-70E740481C1C}">
                <a14:useLocalDpi xmlns:a14="http://schemas.microsoft.com/office/drawing/2010/main" val="0"/>
              </a:ext>
            </a:extLst>
          </a:blip>
          <a:srcRect l="8709" t="5216" r="58777" b="86503"/>
          <a:stretch/>
        </p:blipFill>
        <p:spPr>
          <a:xfrm>
            <a:off x="0" y="0"/>
            <a:ext cx="2386030" cy="856648"/>
          </a:xfrm>
          <a:prstGeom prst="rect">
            <a:avLst/>
          </a:prstGeom>
          <a:ln>
            <a:noFill/>
          </a:ln>
          <a:effectLst>
            <a:softEdge rad="112500"/>
          </a:effectLst>
        </p:spPr>
      </p:pic>
      <p:sp>
        <p:nvSpPr>
          <p:cNvPr id="12" name="Rectangle 11">
            <a:extLst>
              <a:ext uri="{FF2B5EF4-FFF2-40B4-BE49-F238E27FC236}">
                <a16:creationId xmlns:a16="http://schemas.microsoft.com/office/drawing/2014/main" id="{FDA0A866-D3BD-4625-A065-2B009A2C892D}"/>
              </a:ext>
            </a:extLst>
          </p:cNvPr>
          <p:cNvSpPr/>
          <p:nvPr/>
        </p:nvSpPr>
        <p:spPr>
          <a:xfrm>
            <a:off x="10815375" y="4752562"/>
            <a:ext cx="1351219" cy="5560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rPr>
              <a:t>12 cm</a:t>
            </a:r>
            <a:endParaRPr lang="en-US" b="1" dirty="0">
              <a:solidFill>
                <a:srgbClr val="FF0000"/>
              </a:solidFill>
            </a:endParaRPr>
          </a:p>
        </p:txBody>
      </p:sp>
      <p:pic>
        <p:nvPicPr>
          <p:cNvPr id="13" name="Graphic 12" descr="Checkmark">
            <a:extLst>
              <a:ext uri="{FF2B5EF4-FFF2-40B4-BE49-F238E27FC236}">
                <a16:creationId xmlns:a16="http://schemas.microsoft.com/office/drawing/2014/main" id="{04078763-ABCB-48D2-B2CB-5504A9D65B5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98518" y="1436643"/>
            <a:ext cx="630696" cy="630696"/>
          </a:xfrm>
          <a:prstGeom prst="rect">
            <a:avLst/>
          </a:prstGeom>
        </p:spPr>
      </p:pic>
      <p:cxnSp>
        <p:nvCxnSpPr>
          <p:cNvPr id="3" name="Straight Connector 2">
            <a:extLst>
              <a:ext uri="{FF2B5EF4-FFF2-40B4-BE49-F238E27FC236}">
                <a16:creationId xmlns:a16="http://schemas.microsoft.com/office/drawing/2014/main" id="{E9414CF3-20B0-4014-B224-EDAFCAE4FABE}"/>
              </a:ext>
            </a:extLst>
          </p:cNvPr>
          <p:cNvCxnSpPr/>
          <p:nvPr/>
        </p:nvCxnSpPr>
        <p:spPr>
          <a:xfrm>
            <a:off x="3316514" y="918704"/>
            <a:ext cx="0" cy="4935996"/>
          </a:xfrm>
          <a:prstGeom prst="line">
            <a:avLst/>
          </a:prstGeom>
          <a:ln w="38100">
            <a:prstDash val="lgDash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816A688-A743-4962-8D89-2A48524B0AA4}"/>
              </a:ext>
            </a:extLst>
          </p:cNvPr>
          <p:cNvCxnSpPr/>
          <p:nvPr/>
        </p:nvCxnSpPr>
        <p:spPr>
          <a:xfrm>
            <a:off x="9120414" y="859402"/>
            <a:ext cx="0" cy="4935996"/>
          </a:xfrm>
          <a:prstGeom prst="line">
            <a:avLst/>
          </a:prstGeom>
          <a:ln w="38100">
            <a:prstDash val="lgDash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EF85BCC-F828-4A3E-B71A-D756AF7D8EA6}"/>
              </a:ext>
            </a:extLst>
          </p:cNvPr>
          <p:cNvCxnSpPr>
            <a:cxnSpLocks/>
          </p:cNvCxnSpPr>
          <p:nvPr/>
        </p:nvCxnSpPr>
        <p:spPr>
          <a:xfrm>
            <a:off x="7977414" y="2590800"/>
            <a:ext cx="0" cy="3306198"/>
          </a:xfrm>
          <a:prstGeom prst="line">
            <a:avLst/>
          </a:prstGeom>
          <a:ln w="38100">
            <a:prstDash val="lgDash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AA21285-1848-4689-99D3-B70950DB728D}"/>
              </a:ext>
            </a:extLst>
          </p:cNvPr>
          <p:cNvCxnSpPr>
            <a:cxnSpLocks/>
          </p:cNvCxnSpPr>
          <p:nvPr/>
        </p:nvCxnSpPr>
        <p:spPr>
          <a:xfrm>
            <a:off x="10297562" y="4368800"/>
            <a:ext cx="0" cy="1540898"/>
          </a:xfrm>
          <a:prstGeom prst="line">
            <a:avLst/>
          </a:prstGeom>
          <a:ln w="38100">
            <a:prstDash val="lgDashDot"/>
          </a:ln>
        </p:spPr>
        <p:style>
          <a:lnRef idx="1">
            <a:schemeClr val="accent1"/>
          </a:lnRef>
          <a:fillRef idx="0">
            <a:schemeClr val="accent1"/>
          </a:fillRef>
          <a:effectRef idx="0">
            <a:schemeClr val="accent1"/>
          </a:effectRef>
          <a:fontRef idx="minor">
            <a:schemeClr val="tx1"/>
          </a:fontRef>
        </p:style>
      </p:cxnSp>
      <p:pic>
        <p:nvPicPr>
          <p:cNvPr id="17" name="Graphic 16" descr="Checkmark">
            <a:extLst>
              <a:ext uri="{FF2B5EF4-FFF2-40B4-BE49-F238E27FC236}">
                <a16:creationId xmlns:a16="http://schemas.microsoft.com/office/drawing/2014/main" id="{8E218695-2793-4C18-897B-A0AE9D4347E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98518" y="4752562"/>
            <a:ext cx="630696" cy="630696"/>
          </a:xfrm>
          <a:prstGeom prst="rect">
            <a:avLst/>
          </a:prstGeom>
        </p:spPr>
      </p:pic>
      <p:sp>
        <p:nvSpPr>
          <p:cNvPr id="18" name="TextBox 17"/>
          <p:cNvSpPr txBox="1"/>
          <p:nvPr/>
        </p:nvSpPr>
        <p:spPr>
          <a:xfrm>
            <a:off x="3261133" y="202947"/>
            <a:ext cx="5943600" cy="584775"/>
          </a:xfrm>
          <a:prstGeom prst="rect">
            <a:avLst/>
          </a:prstGeom>
          <a:solidFill>
            <a:schemeClr val="bg1"/>
          </a:solidFill>
        </p:spPr>
        <p:txBody>
          <a:bodyPr wrap="square" rtlCol="0">
            <a:spAutoFit/>
          </a:bodyPr>
          <a:lstStyle/>
          <a:p>
            <a:r>
              <a:rPr lang="en-US" sz="3200" dirty="0" err="1">
                <a:latin typeface="Arial-Rounded" pitchFamily="34" charset="0"/>
                <a:ea typeface="Arial-Rounded" pitchFamily="34" charset="0"/>
                <a:cs typeface="Arial-Rounded" pitchFamily="34" charset="0"/>
              </a:rPr>
              <a:t>Bút</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chì</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nào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dài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hơn</a:t>
            </a:r>
            <a:r>
              <a:rPr lang="en-US" sz="3200" dirty="0">
                <a:latin typeface="Arial-Rounded" pitchFamily="34" charset="0"/>
                <a:ea typeface="Arial-Rounded" pitchFamily="34" charset="0"/>
                <a:cs typeface="Arial-Rounded" pitchFamily="34" charset="0"/>
              </a:rPr>
              <a:t> 8cm</a:t>
            </a:r>
          </a:p>
        </p:txBody>
      </p:sp>
    </p:spTree>
    <p:extLst>
      <p:ext uri="{BB962C8B-B14F-4D97-AF65-F5344CB8AC3E}">
        <p14:creationId xmlns:p14="http://schemas.microsoft.com/office/powerpoint/2010/main" val="285224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xit" presetSubtype="10" fill="hold" nodeType="clickEffect">
                                  <p:stCondLst>
                                    <p:cond delay="0"/>
                                  </p:stCondLst>
                                  <p:childTnLst>
                                    <p:animEffect transition="out" filter="blinds(horizontal)">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xit" presetSubtype="10" fill="hold" nodeType="clickEffect">
                                  <p:stCondLst>
                                    <p:cond delay="0"/>
                                  </p:stCondLst>
                                  <p:childTnLst>
                                    <p:animEffect transition="out" filter="blinds(horizontal)">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2FFC9-8E81-509F-2E67-1F7E265B100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F9BFB56-4C06-7A0E-2957-19FCBC3ACB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2" name="Title 1">
            <a:extLst>
              <a:ext uri="{FF2B5EF4-FFF2-40B4-BE49-F238E27FC236}">
                <a16:creationId xmlns:a16="http://schemas.microsoft.com/office/drawing/2014/main" id="{DB840FB5-0A17-AD39-85AB-608E83DBC76C}"/>
              </a:ext>
            </a:extLst>
          </p:cNvPr>
          <p:cNvSpPr txBox="1">
            <a:spLocks/>
          </p:cNvSpPr>
          <p:nvPr/>
        </p:nvSpPr>
        <p:spPr>
          <a:xfrm>
            <a:off x="1232453" y="1090181"/>
            <a:ext cx="9594574" cy="25541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VnAvant"/>
              </a:rPr>
              <a:t>Vận</a:t>
            </a:r>
            <a:r>
              <a:rPr kumimoji="0" lang="en-US" sz="6600" b="1" i="0" u="none" strike="noStrike" kern="1200" cap="none" spc="0" normalizeH="0" baseline="0" noProof="0" dirty="0">
                <a:ln>
                  <a:noFill/>
                </a:ln>
                <a:solidFill>
                  <a:srgbClr val="FF0000"/>
                </a:solidFill>
                <a:effectLst/>
                <a:uLnTx/>
                <a:uFillTx/>
                <a:latin typeface=".VnAvant"/>
              </a:rPr>
              <a:t> </a:t>
            </a:r>
            <a:r>
              <a:rPr kumimoji="0" lang="en-US" sz="6600" b="1" i="0" u="none" strike="noStrike" kern="1200" cap="none" spc="0" normalizeH="0" baseline="0" noProof="0" dirty="0" err="1">
                <a:ln>
                  <a:noFill/>
                </a:ln>
                <a:solidFill>
                  <a:srgbClr val="FF0000"/>
                </a:solidFill>
                <a:effectLst/>
                <a:uLnTx/>
                <a:uFillTx/>
                <a:latin typeface=".VnAvant"/>
              </a:rPr>
              <a:t>dụng</a:t>
            </a:r>
            <a:r>
              <a:rPr kumimoji="0" lang="en-US" sz="6600" b="1" i="0" u="none" strike="noStrike" kern="1200" cap="none" spc="0" normalizeH="0" baseline="0" noProof="0" dirty="0">
                <a:ln>
                  <a:noFill/>
                </a:ln>
                <a:solidFill>
                  <a:srgbClr val="FF0000"/>
                </a:solidFill>
                <a:effectLst/>
                <a:uLnTx/>
                <a:uFillTx/>
                <a:latin typeface=".VnAvant"/>
              </a:rPr>
              <a:t>, </a:t>
            </a:r>
            <a:r>
              <a:rPr kumimoji="0" lang="en-US" sz="6600" b="1" i="0" u="none" strike="noStrike" kern="1200" cap="none" spc="0" normalizeH="0" baseline="0" noProof="0" dirty="0" err="1">
                <a:ln>
                  <a:noFill/>
                </a:ln>
                <a:solidFill>
                  <a:srgbClr val="FF0000"/>
                </a:solidFill>
                <a:effectLst/>
                <a:uLnTx/>
                <a:uFillTx/>
                <a:latin typeface=".VnAvant"/>
              </a:rPr>
              <a:t>trải</a:t>
            </a:r>
            <a:r>
              <a:rPr kumimoji="0" lang="en-US" sz="6600" b="1" i="0" u="none" strike="noStrike" kern="1200" cap="none" spc="0" normalizeH="0" baseline="0" noProof="0" dirty="0">
                <a:ln>
                  <a:noFill/>
                </a:ln>
                <a:solidFill>
                  <a:srgbClr val="FF0000"/>
                </a:solidFill>
                <a:effectLst/>
                <a:uLnTx/>
                <a:uFillTx/>
                <a:latin typeface=".VnAvant"/>
              </a:rPr>
              <a:t> </a:t>
            </a:r>
            <a:r>
              <a:rPr kumimoji="0" lang="en-US" sz="6600" b="1" i="0" u="none" strike="noStrike" kern="1200" cap="none" spc="0" normalizeH="0" baseline="0" noProof="0" dirty="0" err="1">
                <a:ln>
                  <a:noFill/>
                </a:ln>
                <a:solidFill>
                  <a:srgbClr val="FF0000"/>
                </a:solidFill>
                <a:effectLst/>
                <a:uLnTx/>
                <a:uFillTx/>
                <a:latin typeface=".VnAvant"/>
              </a:rPr>
              <a:t>nghiệm</a:t>
            </a:r>
            <a:endParaRPr kumimoji="0" lang="en-US" sz="6600" b="1" i="0" u="none" strike="noStrike" kern="1200" cap="none" spc="0" normalizeH="0" baseline="0" noProof="0" dirty="0">
              <a:ln>
                <a:noFill/>
              </a:ln>
              <a:solidFill>
                <a:srgbClr val="FF0000"/>
              </a:solidFill>
              <a:effectLst/>
              <a:uLnTx/>
              <a:uFillTx/>
              <a:latin typeface=".VnAvant"/>
            </a:endParaRPr>
          </a:p>
          <a:p>
            <a:pPr marL="0" marR="0" lvl="0" indent="0" algn="ctr" defTabSz="914400" rtl="0" eaLnBrk="1" fontAlgn="auto" latinLnBrk="0" hangingPunct="1">
              <a:lnSpc>
                <a:spcPct val="90000"/>
              </a:lnSpc>
              <a:spcBef>
                <a:spcPct val="0"/>
              </a:spcBef>
              <a:spcAft>
                <a:spcPts val="0"/>
              </a:spcAft>
              <a:buClrTx/>
              <a:buSzTx/>
              <a:buFontTx/>
              <a:buNone/>
              <a:tabLst/>
              <a:defRPr/>
            </a:pPr>
            <a:r>
              <a:rPr lang="en-US" sz="6600" b="1" dirty="0">
                <a:solidFill>
                  <a:srgbClr val="FF0000"/>
                </a:solidFill>
                <a:latin typeface=".VnAvant"/>
              </a:rPr>
              <a:t>(</a:t>
            </a:r>
            <a:r>
              <a:rPr lang="en-US" sz="6600" b="1" dirty="0" err="1">
                <a:solidFill>
                  <a:srgbClr val="FF0000"/>
                </a:solidFill>
                <a:latin typeface=".VnAvant"/>
              </a:rPr>
              <a:t>Ngoài</a:t>
            </a:r>
            <a:r>
              <a:rPr lang="en-US" sz="6600" b="1" dirty="0">
                <a:solidFill>
                  <a:srgbClr val="FF0000"/>
                </a:solidFill>
                <a:latin typeface=".VnAvant"/>
              </a:rPr>
              <a:t> </a:t>
            </a:r>
            <a:r>
              <a:rPr lang="en-US" sz="6600" b="1" dirty="0" err="1">
                <a:solidFill>
                  <a:srgbClr val="FF0000"/>
                </a:solidFill>
                <a:latin typeface=".VnAvant"/>
              </a:rPr>
              <a:t>không</a:t>
            </a:r>
            <a:r>
              <a:rPr lang="en-US" sz="6600" b="1" dirty="0">
                <a:solidFill>
                  <a:srgbClr val="FF0000"/>
                </a:solidFill>
                <a:latin typeface=".VnAvant"/>
              </a:rPr>
              <a:t> </a:t>
            </a:r>
            <a:r>
              <a:rPr lang="en-US" sz="6600" b="1" dirty="0" err="1">
                <a:solidFill>
                  <a:srgbClr val="FF0000"/>
                </a:solidFill>
                <a:latin typeface=".VnAvant"/>
              </a:rPr>
              <a:t>gian</a:t>
            </a:r>
            <a:r>
              <a:rPr lang="en-US" sz="6600" b="1" dirty="0">
                <a:solidFill>
                  <a:srgbClr val="FF0000"/>
                </a:solidFill>
                <a:latin typeface=".VnAvant"/>
              </a:rPr>
              <a:t> </a:t>
            </a:r>
            <a:r>
              <a:rPr lang="en-US" sz="6600" b="1" dirty="0" err="1">
                <a:solidFill>
                  <a:srgbClr val="FF0000"/>
                </a:solidFill>
                <a:latin typeface=".VnAvant"/>
              </a:rPr>
              <a:t>lớp</a:t>
            </a:r>
            <a:r>
              <a:rPr lang="en-US" sz="6600" b="1" dirty="0">
                <a:solidFill>
                  <a:srgbClr val="FF0000"/>
                </a:solidFill>
                <a:latin typeface=".VnAvant"/>
              </a:rPr>
              <a:t> </a:t>
            </a:r>
            <a:r>
              <a:rPr lang="en-US" sz="6600" b="1" dirty="0" err="1">
                <a:solidFill>
                  <a:srgbClr val="FF0000"/>
                </a:solidFill>
                <a:latin typeface=".VnAvant"/>
              </a:rPr>
              <a:t>học</a:t>
            </a:r>
            <a:r>
              <a:rPr lang="en-US" sz="6600" b="1">
                <a:solidFill>
                  <a:srgbClr val="FF0000"/>
                </a:solidFill>
                <a:latin typeface=".VnAvant"/>
              </a:rPr>
              <a:t>)</a:t>
            </a:r>
            <a:endParaRPr kumimoji="0" lang="en-US" sz="6600" b="1" i="0" u="none" strike="noStrike" kern="1200" cap="none" spc="0" normalizeH="0" baseline="0" noProof="0" dirty="0">
              <a:ln>
                <a:noFill/>
              </a:ln>
              <a:solidFill>
                <a:srgbClr val="FF0000"/>
              </a:solidFill>
              <a:effectLst/>
              <a:uLnTx/>
              <a:uFillTx/>
              <a:latin typeface=".VnAvant"/>
            </a:endParaRPr>
          </a:p>
        </p:txBody>
      </p:sp>
    </p:spTree>
    <p:extLst>
      <p:ext uri="{BB962C8B-B14F-4D97-AF65-F5344CB8AC3E}">
        <p14:creationId xmlns:p14="http://schemas.microsoft.com/office/powerpoint/2010/main" val="18951919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4571109485_1f308a4132_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descr="fishJunping"/>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08000" y="3568703"/>
            <a:ext cx="304800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descr="animatedFish"/>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946400" y="5486403"/>
            <a:ext cx="28448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 descr="animatedFish"/>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4191003"/>
            <a:ext cx="28448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6" descr="fishJunping"/>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4025903"/>
            <a:ext cx="304800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7" descr="animatedFish"/>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1930400" y="4191003"/>
            <a:ext cx="20320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WordArt 8"/>
          <p:cNvSpPr>
            <a:spLocks noChangeArrowheads="1" noChangeShapeType="1" noTextEdit="1"/>
          </p:cNvSpPr>
          <p:nvPr/>
        </p:nvSpPr>
        <p:spPr bwMode="auto">
          <a:xfrm>
            <a:off x="3251200" y="671516"/>
            <a:ext cx="5486400" cy="2986087"/>
          </a:xfrm>
          <a:prstGeom prst="rect">
            <a:avLst/>
          </a:prstGeom>
        </p:spPr>
        <p:txBody>
          <a:bodyPr spcFirstLastPara="1" wrap="none" fromWordArt="1">
            <a:prstTxWarp prst="textArchUp">
              <a:avLst>
                <a:gd name="adj" fmla="val 10800004"/>
              </a:avLst>
            </a:prstTxWarp>
            <a:scene3d>
              <a:camera prst="legacyPerspectiveBottom"/>
              <a:lightRig rig="legacyFlat4" dir="t"/>
            </a:scene3d>
            <a:sp3d extrusionH="887400" prstMaterial="legacyPlastic">
              <a:extrusionClr>
                <a:srgbClr val="3399FF"/>
              </a:extrusionClr>
            </a:sp3d>
          </a:bodyPr>
          <a:lstStyle/>
          <a:p>
            <a:pPr algn="ctr" fontAlgn="base">
              <a:spcBef>
                <a:spcPct val="0"/>
              </a:spcBef>
              <a:spcAft>
                <a:spcPct val="0"/>
              </a:spcAft>
            </a:pPr>
            <a:r>
              <a:rPr lang="en-US" sz="2400" b="1" kern="10">
                <a:ln w="9525">
                  <a:round/>
                  <a:headEnd/>
                  <a:tailEnd/>
                </a:ln>
                <a:solidFill>
                  <a:srgbClr val="FFFF00"/>
                </a:solidFill>
                <a:latin typeface="Times New Roman"/>
                <a:cs typeface="Times New Roman"/>
              </a:rPr>
              <a:t>Tiết học kết thúc</a:t>
            </a:r>
          </a:p>
        </p:txBody>
      </p:sp>
      <p:grpSp>
        <p:nvGrpSpPr>
          <p:cNvPr id="2" name="Group 9"/>
          <p:cNvGrpSpPr>
            <a:grpSpLocks/>
          </p:cNvGrpSpPr>
          <p:nvPr/>
        </p:nvGrpSpPr>
        <p:grpSpPr bwMode="auto">
          <a:xfrm>
            <a:off x="9448800" y="0"/>
            <a:ext cx="1828800" cy="1676400"/>
            <a:chOff x="3115" y="0"/>
            <a:chExt cx="2170" cy="2486"/>
          </a:xfrm>
        </p:grpSpPr>
        <p:grpSp>
          <p:nvGrpSpPr>
            <p:cNvPr id="13346" name="Group 10"/>
            <p:cNvGrpSpPr>
              <a:grpSpLocks/>
            </p:cNvGrpSpPr>
            <p:nvPr/>
          </p:nvGrpSpPr>
          <p:grpSpPr bwMode="auto">
            <a:xfrm>
              <a:off x="4080" y="1910"/>
              <a:ext cx="768" cy="576"/>
              <a:chOff x="0" y="0"/>
              <a:chExt cx="768" cy="576"/>
            </a:xfrm>
          </p:grpSpPr>
          <p:sp>
            <p:nvSpPr>
              <p:cNvPr id="13478" name="Oval 11"/>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vi-VN" sz="2000">
                  <a:solidFill>
                    <a:srgbClr val="000000"/>
                  </a:solidFill>
                  <a:latin typeface="Times New Roman" pitchFamily="18" charset="0"/>
                </a:endParaRPr>
              </a:p>
            </p:txBody>
          </p:sp>
          <p:sp>
            <p:nvSpPr>
              <p:cNvPr id="13479" name="Oval 12"/>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vi-VN" sz="2000">
                  <a:solidFill>
                    <a:srgbClr val="000000"/>
                  </a:solidFill>
                  <a:latin typeface="Times New Roman" pitchFamily="18" charset="0"/>
                </a:endParaRPr>
              </a:p>
            </p:txBody>
          </p:sp>
        </p:grpSp>
        <p:grpSp>
          <p:nvGrpSpPr>
            <p:cNvPr id="13347" name="Group 13"/>
            <p:cNvGrpSpPr>
              <a:grpSpLocks/>
            </p:cNvGrpSpPr>
            <p:nvPr/>
          </p:nvGrpSpPr>
          <p:grpSpPr bwMode="auto">
            <a:xfrm>
              <a:off x="4257" y="1103"/>
              <a:ext cx="768" cy="576"/>
              <a:chOff x="0" y="0"/>
              <a:chExt cx="768" cy="576"/>
            </a:xfrm>
          </p:grpSpPr>
          <p:sp>
            <p:nvSpPr>
              <p:cNvPr id="13476" name="Oval 1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vi-VN" sz="2000">
                  <a:solidFill>
                    <a:srgbClr val="000000"/>
                  </a:solidFill>
                  <a:latin typeface="Times New Roman" pitchFamily="18" charset="0"/>
                </a:endParaRPr>
              </a:p>
            </p:txBody>
          </p:sp>
          <p:sp>
            <p:nvSpPr>
              <p:cNvPr id="13477" name="Oval 15"/>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vi-VN" sz="2000">
                  <a:solidFill>
                    <a:srgbClr val="000000"/>
                  </a:solidFill>
                  <a:latin typeface="Times New Roman" pitchFamily="18" charset="0"/>
                </a:endParaRPr>
              </a:p>
            </p:txBody>
          </p:sp>
        </p:grpSp>
        <p:grpSp>
          <p:nvGrpSpPr>
            <p:cNvPr id="13348" name="Group 16"/>
            <p:cNvGrpSpPr>
              <a:grpSpLocks/>
            </p:cNvGrpSpPr>
            <p:nvPr/>
          </p:nvGrpSpPr>
          <p:grpSpPr bwMode="auto">
            <a:xfrm>
              <a:off x="3134" y="0"/>
              <a:ext cx="768" cy="576"/>
              <a:chOff x="0" y="0"/>
              <a:chExt cx="768" cy="576"/>
            </a:xfrm>
          </p:grpSpPr>
          <p:sp>
            <p:nvSpPr>
              <p:cNvPr id="13474" name="Oval 17"/>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vi-VN" sz="2000">
                  <a:solidFill>
                    <a:srgbClr val="000000"/>
                  </a:solidFill>
                  <a:latin typeface="Times New Roman" pitchFamily="18" charset="0"/>
                </a:endParaRPr>
              </a:p>
            </p:txBody>
          </p:sp>
          <p:sp>
            <p:nvSpPr>
              <p:cNvPr id="13475" name="Oval 18"/>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vi-VN" sz="2000">
                  <a:solidFill>
                    <a:srgbClr val="000000"/>
                  </a:solidFill>
                  <a:latin typeface="Times New Roman" pitchFamily="18" charset="0"/>
                </a:endParaRPr>
              </a:p>
            </p:txBody>
          </p:sp>
        </p:grpSp>
        <p:grpSp>
          <p:nvGrpSpPr>
            <p:cNvPr id="13349" name="Group 19"/>
            <p:cNvGrpSpPr>
              <a:grpSpLocks/>
            </p:cNvGrpSpPr>
            <p:nvPr/>
          </p:nvGrpSpPr>
          <p:grpSpPr bwMode="auto">
            <a:xfrm>
              <a:off x="3115" y="0"/>
              <a:ext cx="2170" cy="1702"/>
              <a:chOff x="3115" y="0"/>
              <a:chExt cx="2170" cy="1702"/>
            </a:xfrm>
          </p:grpSpPr>
          <p:grpSp>
            <p:nvGrpSpPr>
              <p:cNvPr id="13350" name="Group 20"/>
              <p:cNvGrpSpPr>
                <a:grpSpLocks/>
              </p:cNvGrpSpPr>
              <p:nvPr/>
            </p:nvGrpSpPr>
            <p:grpSpPr bwMode="auto">
              <a:xfrm>
                <a:off x="3640" y="308"/>
                <a:ext cx="1145" cy="844"/>
                <a:chOff x="1265" y="814"/>
                <a:chExt cx="2919" cy="2151"/>
              </a:xfrm>
            </p:grpSpPr>
            <p:sp>
              <p:nvSpPr>
                <p:cNvPr id="13472" name="Oval 21"/>
                <p:cNvSpPr>
                  <a:spLocks noChangeArrowheads="1"/>
                </p:cNvSpPr>
                <p:nvPr/>
              </p:nvSpPr>
              <p:spPr bwMode="hidden">
                <a:xfrm>
                  <a:off x="1265"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vi-VN" sz="2000">
                    <a:solidFill>
                      <a:srgbClr val="000000"/>
                    </a:solidFill>
                    <a:latin typeface="Times New Roman" pitchFamily="18" charset="0"/>
                  </a:endParaRPr>
                </a:p>
              </p:txBody>
            </p:sp>
            <p:sp>
              <p:nvSpPr>
                <p:cNvPr id="13473" name="Oval 22"/>
                <p:cNvSpPr>
                  <a:spLocks noChangeArrowheads="1"/>
                </p:cNvSpPr>
                <p:nvPr/>
              </p:nvSpPr>
              <p:spPr bwMode="hidden">
                <a:xfrm>
                  <a:off x="2380"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vi-VN" sz="2000">
                    <a:solidFill>
                      <a:srgbClr val="000000"/>
                    </a:solidFill>
                    <a:latin typeface="Times New Roman" pitchFamily="18" charset="0"/>
                  </a:endParaRPr>
                </a:p>
              </p:txBody>
            </p:sp>
          </p:grpSp>
          <p:grpSp>
            <p:nvGrpSpPr>
              <p:cNvPr id="13351" name="Group 23"/>
              <p:cNvGrpSpPr>
                <a:grpSpLocks/>
              </p:cNvGrpSpPr>
              <p:nvPr/>
            </p:nvGrpSpPr>
            <p:grpSpPr bwMode="auto">
              <a:xfrm>
                <a:off x="3115" y="0"/>
                <a:ext cx="2145" cy="1702"/>
                <a:chOff x="3115" y="0"/>
                <a:chExt cx="2145" cy="1702"/>
              </a:xfrm>
            </p:grpSpPr>
            <p:grpSp>
              <p:nvGrpSpPr>
                <p:cNvPr id="13374" name="Group 24"/>
                <p:cNvGrpSpPr>
                  <a:grpSpLocks/>
                </p:cNvGrpSpPr>
                <p:nvPr/>
              </p:nvGrpSpPr>
              <p:grpSpPr bwMode="auto">
                <a:xfrm>
                  <a:off x="4505" y="589"/>
                  <a:ext cx="493" cy="912"/>
                  <a:chOff x="3471" y="1530"/>
                  <a:chExt cx="1258" cy="2327"/>
                </a:xfrm>
              </p:grpSpPr>
              <p:sp>
                <p:nvSpPr>
                  <p:cNvPr id="13470" name="Freeform 25"/>
                  <p:cNvSpPr>
                    <a:spLocks/>
                  </p:cNvSpPr>
                  <p:nvPr/>
                </p:nvSpPr>
                <p:spPr bwMode="hidden">
                  <a:xfrm rot="2711884">
                    <a:off x="2765" y="2236"/>
                    <a:ext cx="1724" cy="312"/>
                  </a:xfrm>
                  <a:custGeom>
                    <a:avLst/>
                    <a:gdLst>
                      <a:gd name="T0" fmla="*/ 0 w 2736"/>
                      <a:gd name="T1" fmla="*/ 17 h 504"/>
                      <a:gd name="T2" fmla="*/ 34 w 2736"/>
                      <a:gd name="T3" fmla="*/ 6 h 504"/>
                      <a:gd name="T4" fmla="*/ 70 w 2736"/>
                      <a:gd name="T5" fmla="*/ 1 h 504"/>
                      <a:gd name="T6" fmla="*/ 108 w 2736"/>
                      <a:gd name="T7" fmla="*/ 1 h 504"/>
                      <a:gd name="T8" fmla="*/ 107 w 2736"/>
                      <a:gd name="T9" fmla="*/ 4 h 504"/>
                      <a:gd name="T10" fmla="*/ 70 w 2736"/>
                      <a:gd name="T11" fmla="*/ 4 h 504"/>
                      <a:gd name="T12" fmla="*/ 26 w 2736"/>
                      <a:gd name="T13" fmla="*/ 11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sp>
                <p:nvSpPr>
                  <p:cNvPr id="13471" name="Freeform 26"/>
                  <p:cNvSpPr>
                    <a:spLocks/>
                  </p:cNvSpPr>
                  <p:nvPr/>
                </p:nvSpPr>
                <p:spPr bwMode="hidden">
                  <a:xfrm rot="2711884">
                    <a:off x="4021" y="3150"/>
                    <a:ext cx="925" cy="490"/>
                  </a:xfrm>
                  <a:custGeom>
                    <a:avLst/>
                    <a:gdLst>
                      <a:gd name="T0" fmla="*/ 1 w 1769"/>
                      <a:gd name="T1" fmla="*/ 1 h 791"/>
                      <a:gd name="T2" fmla="*/ 5 w 1769"/>
                      <a:gd name="T3" fmla="*/ 2 h 791"/>
                      <a:gd name="T4" fmla="*/ 13 w 1769"/>
                      <a:gd name="T5" fmla="*/ 7 h 791"/>
                      <a:gd name="T6" fmla="*/ 17 w 1769"/>
                      <a:gd name="T7" fmla="*/ 15 h 791"/>
                      <a:gd name="T8" fmla="*/ 19 w 1769"/>
                      <a:gd name="T9" fmla="*/ 22 h 791"/>
                      <a:gd name="T10" fmla="*/ 18 w 1769"/>
                      <a:gd name="T11" fmla="*/ 28 h 791"/>
                      <a:gd name="T12" fmla="*/ 17 w 1769"/>
                      <a:gd name="T13" fmla="*/ 22 h 791"/>
                      <a:gd name="T14" fmla="*/ 15 w 1769"/>
                      <a:gd name="T15" fmla="*/ 16 h 791"/>
                      <a:gd name="T16" fmla="*/ 12 w 1769"/>
                      <a:gd name="T17" fmla="*/ 11 h 791"/>
                      <a:gd name="T18" fmla="*/ 6 w 1769"/>
                      <a:gd name="T19" fmla="*/ 6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grpSp>
            <p:grpSp>
              <p:nvGrpSpPr>
                <p:cNvPr id="13375" name="Group 27"/>
                <p:cNvGrpSpPr>
                  <a:grpSpLocks/>
                </p:cNvGrpSpPr>
                <p:nvPr/>
              </p:nvGrpSpPr>
              <p:grpSpPr bwMode="auto">
                <a:xfrm>
                  <a:off x="4267" y="781"/>
                  <a:ext cx="966" cy="522"/>
                  <a:chOff x="2864" y="2019"/>
                  <a:chExt cx="2463" cy="1332"/>
                </a:xfrm>
              </p:grpSpPr>
              <p:sp>
                <p:nvSpPr>
                  <p:cNvPr id="13468" name="Freeform 28"/>
                  <p:cNvSpPr>
                    <a:spLocks/>
                  </p:cNvSpPr>
                  <p:nvPr/>
                </p:nvSpPr>
                <p:spPr bwMode="hidden">
                  <a:xfrm rot="2104081">
                    <a:off x="2864" y="2019"/>
                    <a:ext cx="1814" cy="347"/>
                  </a:xfrm>
                  <a:custGeom>
                    <a:avLst/>
                    <a:gdLst>
                      <a:gd name="T0" fmla="*/ 0 w 2736"/>
                      <a:gd name="T1" fmla="*/ 37 h 504"/>
                      <a:gd name="T2" fmla="*/ 49 w 2736"/>
                      <a:gd name="T3" fmla="*/ 12 h 504"/>
                      <a:gd name="T4" fmla="*/ 100 w 2736"/>
                      <a:gd name="T5" fmla="*/ 2 h 504"/>
                      <a:gd name="T6" fmla="*/ 154 w 2736"/>
                      <a:gd name="T7" fmla="*/ 2 h 504"/>
                      <a:gd name="T8" fmla="*/ 153 w 2736"/>
                      <a:gd name="T9" fmla="*/ 8 h 504"/>
                      <a:gd name="T10" fmla="*/ 99 w 2736"/>
                      <a:gd name="T11" fmla="*/ 8 h 504"/>
                      <a:gd name="T12" fmla="*/ 37 w 2736"/>
                      <a:gd name="T13" fmla="*/ 21 h 504"/>
                      <a:gd name="T14" fmla="*/ 0 w 2736"/>
                      <a:gd name="T15" fmla="*/ 3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sp>
                <p:nvSpPr>
                  <p:cNvPr id="13469" name="Freeform 29"/>
                  <p:cNvSpPr>
                    <a:spLocks/>
                  </p:cNvSpPr>
                  <p:nvPr/>
                </p:nvSpPr>
                <p:spPr bwMode="hidden">
                  <a:xfrm rot="2104081">
                    <a:off x="4353" y="2806"/>
                    <a:ext cx="974" cy="545"/>
                  </a:xfrm>
                  <a:custGeom>
                    <a:avLst/>
                    <a:gdLst>
                      <a:gd name="T0" fmla="*/ 1 w 1769"/>
                      <a:gd name="T1" fmla="*/ 1 h 791"/>
                      <a:gd name="T2" fmla="*/ 8 w 1769"/>
                      <a:gd name="T3" fmla="*/ 4 h 791"/>
                      <a:gd name="T4" fmla="*/ 18 w 1769"/>
                      <a:gd name="T5" fmla="*/ 14 h 791"/>
                      <a:gd name="T6" fmla="*/ 25 w 1769"/>
                      <a:gd name="T7" fmla="*/ 32 h 791"/>
                      <a:gd name="T8" fmla="*/ 27 w 1769"/>
                      <a:gd name="T9" fmla="*/ 45 h 791"/>
                      <a:gd name="T10" fmla="*/ 26 w 1769"/>
                      <a:gd name="T11" fmla="*/ 58 h 791"/>
                      <a:gd name="T12" fmla="*/ 24 w 1769"/>
                      <a:gd name="T13" fmla="*/ 47 h 791"/>
                      <a:gd name="T14" fmla="*/ 21 w 1769"/>
                      <a:gd name="T15" fmla="*/ 34 h 791"/>
                      <a:gd name="T16" fmla="*/ 17 w 1769"/>
                      <a:gd name="T17" fmla="*/ 22 h 791"/>
                      <a:gd name="T18" fmla="*/ 9 w 1769"/>
                      <a:gd name="T19" fmla="*/ 11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grpSp>
            <p:grpSp>
              <p:nvGrpSpPr>
                <p:cNvPr id="13376" name="Group 30"/>
                <p:cNvGrpSpPr>
                  <a:grpSpLocks/>
                </p:cNvGrpSpPr>
                <p:nvPr/>
              </p:nvGrpSpPr>
              <p:grpSpPr bwMode="auto">
                <a:xfrm>
                  <a:off x="4280" y="707"/>
                  <a:ext cx="971" cy="417"/>
                  <a:chOff x="2897" y="1832"/>
                  <a:chExt cx="2477" cy="1064"/>
                </a:xfrm>
              </p:grpSpPr>
              <p:sp>
                <p:nvSpPr>
                  <p:cNvPr id="13466" name="Freeform 31"/>
                  <p:cNvSpPr>
                    <a:spLocks/>
                  </p:cNvSpPr>
                  <p:nvPr/>
                </p:nvSpPr>
                <p:spPr bwMode="hidden">
                  <a:xfrm rot="1582915">
                    <a:off x="2897" y="1832"/>
                    <a:ext cx="1736" cy="304"/>
                  </a:xfrm>
                  <a:custGeom>
                    <a:avLst/>
                    <a:gdLst>
                      <a:gd name="T0" fmla="*/ 0 w 2736"/>
                      <a:gd name="T1" fmla="*/ 14 h 504"/>
                      <a:gd name="T2" fmla="*/ 36 w 2736"/>
                      <a:gd name="T3" fmla="*/ 5 h 504"/>
                      <a:gd name="T4" fmla="*/ 74 w 2736"/>
                      <a:gd name="T5" fmla="*/ 1 h 504"/>
                      <a:gd name="T6" fmla="*/ 114 w 2736"/>
                      <a:gd name="T7" fmla="*/ 1 h 504"/>
                      <a:gd name="T8" fmla="*/ 113 w 2736"/>
                      <a:gd name="T9" fmla="*/ 3 h 504"/>
                      <a:gd name="T10" fmla="*/ 73 w 2736"/>
                      <a:gd name="T11" fmla="*/ 3 h 504"/>
                      <a:gd name="T12" fmla="*/ 27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sp>
                <p:nvSpPr>
                  <p:cNvPr id="13467" name="Freeform 32"/>
                  <p:cNvSpPr>
                    <a:spLocks/>
                  </p:cNvSpPr>
                  <p:nvPr/>
                </p:nvSpPr>
                <p:spPr bwMode="hidden">
                  <a:xfrm rot="1582915">
                    <a:off x="4442" y="2420"/>
                    <a:ext cx="932" cy="476"/>
                  </a:xfrm>
                  <a:custGeom>
                    <a:avLst/>
                    <a:gdLst>
                      <a:gd name="T0" fmla="*/ 1 w 1769"/>
                      <a:gd name="T1" fmla="*/ 1 h 791"/>
                      <a:gd name="T2" fmla="*/ 5 w 1769"/>
                      <a:gd name="T3" fmla="*/ 1 h 791"/>
                      <a:gd name="T4" fmla="*/ 13 w 1769"/>
                      <a:gd name="T5" fmla="*/ 6 h 791"/>
                      <a:gd name="T6" fmla="*/ 18 w 1769"/>
                      <a:gd name="T7" fmla="*/ 12 h 791"/>
                      <a:gd name="T8" fmla="*/ 19 w 1769"/>
                      <a:gd name="T9" fmla="*/ 17 h 791"/>
                      <a:gd name="T10" fmla="*/ 19 w 1769"/>
                      <a:gd name="T11" fmla="*/ 23 h 791"/>
                      <a:gd name="T12" fmla="*/ 18 w 1769"/>
                      <a:gd name="T13" fmla="*/ 18 h 791"/>
                      <a:gd name="T14" fmla="*/ 16 w 1769"/>
                      <a:gd name="T15" fmla="*/ 13 h 791"/>
                      <a:gd name="T16" fmla="*/ 13 w 1769"/>
                      <a:gd name="T17" fmla="*/ 8 h 791"/>
                      <a:gd name="T18" fmla="*/ 7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grpSp>
            <p:grpSp>
              <p:nvGrpSpPr>
                <p:cNvPr id="13377" name="Group 33"/>
                <p:cNvGrpSpPr>
                  <a:grpSpLocks/>
                </p:cNvGrpSpPr>
                <p:nvPr/>
              </p:nvGrpSpPr>
              <p:grpSpPr bwMode="auto">
                <a:xfrm>
                  <a:off x="4291" y="630"/>
                  <a:ext cx="969" cy="364"/>
                  <a:chOff x="2924" y="1636"/>
                  <a:chExt cx="2472" cy="927"/>
                </a:xfrm>
              </p:grpSpPr>
              <p:sp>
                <p:nvSpPr>
                  <p:cNvPr id="13464" name="Freeform 34"/>
                  <p:cNvSpPr>
                    <a:spLocks/>
                  </p:cNvSpPr>
                  <p:nvPr/>
                </p:nvSpPr>
                <p:spPr bwMode="hidden">
                  <a:xfrm rot="1080363">
                    <a:off x="2924" y="1636"/>
                    <a:ext cx="1677" cy="335"/>
                  </a:xfrm>
                  <a:custGeom>
                    <a:avLst/>
                    <a:gdLst>
                      <a:gd name="T0" fmla="*/ 0 w 2736"/>
                      <a:gd name="T1" fmla="*/ 29 h 504"/>
                      <a:gd name="T2" fmla="*/ 28 w 2736"/>
                      <a:gd name="T3" fmla="*/ 10 h 504"/>
                      <a:gd name="T4" fmla="*/ 58 w 2736"/>
                      <a:gd name="T5" fmla="*/ 1 h 504"/>
                      <a:gd name="T6" fmla="*/ 89 w 2736"/>
                      <a:gd name="T7" fmla="*/ 1 h 504"/>
                      <a:gd name="T8" fmla="*/ 88 w 2736"/>
                      <a:gd name="T9" fmla="*/ 6 h 504"/>
                      <a:gd name="T10" fmla="*/ 58 w 2736"/>
                      <a:gd name="T11" fmla="*/ 6 h 504"/>
                      <a:gd name="T12" fmla="*/ 21 w 2736"/>
                      <a:gd name="T13" fmla="*/ 17 h 504"/>
                      <a:gd name="T14" fmla="*/ 0 w 2736"/>
                      <a:gd name="T15" fmla="*/ 29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sp>
                <p:nvSpPr>
                  <p:cNvPr id="13465" name="Freeform 35"/>
                  <p:cNvSpPr>
                    <a:spLocks/>
                  </p:cNvSpPr>
                  <p:nvPr/>
                </p:nvSpPr>
                <p:spPr bwMode="hidden">
                  <a:xfrm rot="1080363">
                    <a:off x="4495" y="2037"/>
                    <a:ext cx="901" cy="526"/>
                  </a:xfrm>
                  <a:custGeom>
                    <a:avLst/>
                    <a:gdLst>
                      <a:gd name="T0" fmla="*/ 1 w 1769"/>
                      <a:gd name="T1" fmla="*/ 1 h 791"/>
                      <a:gd name="T2" fmla="*/ 5 w 1769"/>
                      <a:gd name="T3" fmla="*/ 3 h 791"/>
                      <a:gd name="T4" fmla="*/ 10 w 1769"/>
                      <a:gd name="T5" fmla="*/ 11 h 791"/>
                      <a:gd name="T6" fmla="*/ 14 w 1769"/>
                      <a:gd name="T7" fmla="*/ 25 h 791"/>
                      <a:gd name="T8" fmla="*/ 16 w 1769"/>
                      <a:gd name="T9" fmla="*/ 35 h 791"/>
                      <a:gd name="T10" fmla="*/ 15 w 1769"/>
                      <a:gd name="T11" fmla="*/ 45 h 791"/>
                      <a:gd name="T12" fmla="*/ 14 w 1769"/>
                      <a:gd name="T13" fmla="*/ 37 h 791"/>
                      <a:gd name="T14" fmla="*/ 12 w 1769"/>
                      <a:gd name="T15" fmla="*/ 26 h 791"/>
                      <a:gd name="T16" fmla="*/ 10 w 1769"/>
                      <a:gd name="T17" fmla="*/ 17 h 791"/>
                      <a:gd name="T18" fmla="*/ 5 w 1769"/>
                      <a:gd name="T19" fmla="*/ 9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grpSp>
            <p:grpSp>
              <p:nvGrpSpPr>
                <p:cNvPr id="13378" name="Group 36"/>
                <p:cNvGrpSpPr>
                  <a:grpSpLocks/>
                </p:cNvGrpSpPr>
                <p:nvPr/>
              </p:nvGrpSpPr>
              <p:grpSpPr bwMode="auto">
                <a:xfrm>
                  <a:off x="4304" y="543"/>
                  <a:ext cx="918" cy="258"/>
                  <a:chOff x="2958" y="1414"/>
                  <a:chExt cx="2342" cy="657"/>
                </a:xfrm>
              </p:grpSpPr>
              <p:sp>
                <p:nvSpPr>
                  <p:cNvPr id="13462" name="Freeform 37"/>
                  <p:cNvSpPr>
                    <a:spLocks/>
                  </p:cNvSpPr>
                  <p:nvPr/>
                </p:nvSpPr>
                <p:spPr bwMode="hidden">
                  <a:xfrm rot="463793">
                    <a:off x="2958" y="1414"/>
                    <a:ext cx="1545" cy="312"/>
                  </a:xfrm>
                  <a:custGeom>
                    <a:avLst/>
                    <a:gdLst>
                      <a:gd name="T0" fmla="*/ 0 w 2736"/>
                      <a:gd name="T1" fmla="*/ 17 h 504"/>
                      <a:gd name="T2" fmla="*/ 16 w 2736"/>
                      <a:gd name="T3" fmla="*/ 6 h 504"/>
                      <a:gd name="T4" fmla="*/ 33 w 2736"/>
                      <a:gd name="T5" fmla="*/ 1 h 504"/>
                      <a:gd name="T6" fmla="*/ 50 w 2736"/>
                      <a:gd name="T7" fmla="*/ 1 h 504"/>
                      <a:gd name="T8" fmla="*/ 50 w 2736"/>
                      <a:gd name="T9" fmla="*/ 4 h 504"/>
                      <a:gd name="T10" fmla="*/ 32 w 2736"/>
                      <a:gd name="T11" fmla="*/ 4 h 504"/>
                      <a:gd name="T12" fmla="*/ 12 w 2736"/>
                      <a:gd name="T13" fmla="*/ 11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sp>
                <p:nvSpPr>
                  <p:cNvPr id="13463" name="Freeform 38"/>
                  <p:cNvSpPr>
                    <a:spLocks/>
                  </p:cNvSpPr>
                  <p:nvPr/>
                </p:nvSpPr>
                <p:spPr bwMode="hidden">
                  <a:xfrm rot="463793">
                    <a:off x="4470" y="1582"/>
                    <a:ext cx="830" cy="489"/>
                  </a:xfrm>
                  <a:custGeom>
                    <a:avLst/>
                    <a:gdLst>
                      <a:gd name="T0" fmla="*/ 0 w 1769"/>
                      <a:gd name="T1" fmla="*/ 1 h 791"/>
                      <a:gd name="T2" fmla="*/ 2 w 1769"/>
                      <a:gd name="T3" fmla="*/ 2 h 791"/>
                      <a:gd name="T4" fmla="*/ 6 w 1769"/>
                      <a:gd name="T5" fmla="*/ 7 h 791"/>
                      <a:gd name="T6" fmla="*/ 8 w 1769"/>
                      <a:gd name="T7" fmla="*/ 15 h 791"/>
                      <a:gd name="T8" fmla="*/ 9 w 1769"/>
                      <a:gd name="T9" fmla="*/ 20 h 791"/>
                      <a:gd name="T10" fmla="*/ 8 w 1769"/>
                      <a:gd name="T11" fmla="*/ 27 h 791"/>
                      <a:gd name="T12" fmla="*/ 8 w 1769"/>
                      <a:gd name="T13" fmla="*/ 22 h 791"/>
                      <a:gd name="T14" fmla="*/ 7 w 1769"/>
                      <a:gd name="T15" fmla="*/ 15 h 791"/>
                      <a:gd name="T16" fmla="*/ 6 w 1769"/>
                      <a:gd name="T17" fmla="*/ 11 h 791"/>
                      <a:gd name="T18" fmla="*/ 3 w 1769"/>
                      <a:gd name="T19" fmla="*/ 6 h 791"/>
                      <a:gd name="T20" fmla="*/ 0 w 1769"/>
                      <a:gd name="T21" fmla="*/ 2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grpSp>
            <p:grpSp>
              <p:nvGrpSpPr>
                <p:cNvPr id="13379" name="Group 39"/>
                <p:cNvGrpSpPr>
                  <a:grpSpLocks/>
                </p:cNvGrpSpPr>
                <p:nvPr/>
              </p:nvGrpSpPr>
              <p:grpSpPr bwMode="auto">
                <a:xfrm>
                  <a:off x="4314" y="487"/>
                  <a:ext cx="843" cy="134"/>
                  <a:chOff x="2983" y="1269"/>
                  <a:chExt cx="2150" cy="343"/>
                </a:xfrm>
              </p:grpSpPr>
              <p:sp>
                <p:nvSpPr>
                  <p:cNvPr id="13460" name="Freeform 40"/>
                  <p:cNvSpPr>
                    <a:spLocks/>
                  </p:cNvSpPr>
                  <p:nvPr/>
                </p:nvSpPr>
                <p:spPr bwMode="hidden">
                  <a:xfrm rot="-84182">
                    <a:off x="2983" y="1289"/>
                    <a:ext cx="1404" cy="219"/>
                  </a:xfrm>
                  <a:custGeom>
                    <a:avLst/>
                    <a:gdLst>
                      <a:gd name="T0" fmla="*/ 0 w 2736"/>
                      <a:gd name="T1" fmla="*/ 1 h 504"/>
                      <a:gd name="T2" fmla="*/ 8 w 2736"/>
                      <a:gd name="T3" fmla="*/ 0 h 504"/>
                      <a:gd name="T4" fmla="*/ 16 w 2736"/>
                      <a:gd name="T5" fmla="*/ 0 h 504"/>
                      <a:gd name="T6" fmla="*/ 26 w 2736"/>
                      <a:gd name="T7" fmla="*/ 0 h 504"/>
                      <a:gd name="T8" fmla="*/ 25 w 2736"/>
                      <a:gd name="T9" fmla="*/ 0 h 504"/>
                      <a:gd name="T10" fmla="*/ 16 w 2736"/>
                      <a:gd name="T11" fmla="*/ 0 h 504"/>
                      <a:gd name="T12" fmla="*/ 6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sp>
                <p:nvSpPr>
                  <p:cNvPr id="13461" name="Freeform 41"/>
                  <p:cNvSpPr>
                    <a:spLocks/>
                  </p:cNvSpPr>
                  <p:nvPr/>
                </p:nvSpPr>
                <p:spPr bwMode="hidden">
                  <a:xfrm rot="-84182">
                    <a:off x="4379" y="1269"/>
                    <a:ext cx="754" cy="343"/>
                  </a:xfrm>
                  <a:custGeom>
                    <a:avLst/>
                    <a:gdLst>
                      <a:gd name="T0" fmla="*/ 0 w 1769"/>
                      <a:gd name="T1" fmla="*/ 0 h 791"/>
                      <a:gd name="T2" fmla="*/ 1 w 1769"/>
                      <a:gd name="T3" fmla="*/ 0 h 791"/>
                      <a:gd name="T4" fmla="*/ 3 w 1769"/>
                      <a:gd name="T5" fmla="*/ 0 h 791"/>
                      <a:gd name="T6" fmla="*/ 4 w 1769"/>
                      <a:gd name="T7" fmla="*/ 1 h 791"/>
                      <a:gd name="T8" fmla="*/ 5 w 1769"/>
                      <a:gd name="T9" fmla="*/ 2 h 791"/>
                      <a:gd name="T10" fmla="*/ 4 w 1769"/>
                      <a:gd name="T11" fmla="*/ 2 h 791"/>
                      <a:gd name="T12" fmla="*/ 4 w 1769"/>
                      <a:gd name="T13" fmla="*/ 2 h 791"/>
                      <a:gd name="T14" fmla="*/ 4 w 1769"/>
                      <a:gd name="T15" fmla="*/ 1 h 791"/>
                      <a:gd name="T16" fmla="*/ 3 w 1769"/>
                      <a:gd name="T17" fmla="*/ 1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grpSp>
            <p:grpSp>
              <p:nvGrpSpPr>
                <p:cNvPr id="13380" name="Group 42"/>
                <p:cNvGrpSpPr>
                  <a:grpSpLocks/>
                </p:cNvGrpSpPr>
                <p:nvPr/>
              </p:nvGrpSpPr>
              <p:grpSpPr bwMode="auto">
                <a:xfrm>
                  <a:off x="4296" y="349"/>
                  <a:ext cx="737" cy="167"/>
                  <a:chOff x="2938" y="917"/>
                  <a:chExt cx="1879" cy="427"/>
                </a:xfrm>
              </p:grpSpPr>
              <p:sp>
                <p:nvSpPr>
                  <p:cNvPr id="13458" name="Freeform 43"/>
                  <p:cNvSpPr>
                    <a:spLocks/>
                  </p:cNvSpPr>
                  <p:nvPr/>
                </p:nvSpPr>
                <p:spPr bwMode="hidden">
                  <a:xfrm rot="-802576">
                    <a:off x="2938" y="1129"/>
                    <a:ext cx="1233" cy="215"/>
                  </a:xfrm>
                  <a:custGeom>
                    <a:avLst/>
                    <a:gdLst>
                      <a:gd name="T0" fmla="*/ 0 w 2736"/>
                      <a:gd name="T1" fmla="*/ 1 h 504"/>
                      <a:gd name="T2" fmla="*/ 3 w 2736"/>
                      <a:gd name="T3" fmla="*/ 0 h 504"/>
                      <a:gd name="T4" fmla="*/ 7 w 2736"/>
                      <a:gd name="T5" fmla="*/ 0 h 504"/>
                      <a:gd name="T6" fmla="*/ 10 w 2736"/>
                      <a:gd name="T7" fmla="*/ 0 h 504"/>
                      <a:gd name="T8" fmla="*/ 10 w 2736"/>
                      <a:gd name="T9" fmla="*/ 0 h 504"/>
                      <a:gd name="T10" fmla="*/ 7 w 2736"/>
                      <a:gd name="T11" fmla="*/ 0 h 504"/>
                      <a:gd name="T12" fmla="*/ 2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sp>
                <p:nvSpPr>
                  <p:cNvPr id="13459" name="Freeform 44"/>
                  <p:cNvSpPr>
                    <a:spLocks/>
                  </p:cNvSpPr>
                  <p:nvPr/>
                </p:nvSpPr>
                <p:spPr bwMode="hidden">
                  <a:xfrm rot="-802576">
                    <a:off x="4155" y="917"/>
                    <a:ext cx="662" cy="338"/>
                  </a:xfrm>
                  <a:custGeom>
                    <a:avLst/>
                    <a:gdLst>
                      <a:gd name="T0" fmla="*/ 0 w 1769"/>
                      <a:gd name="T1" fmla="*/ 0 h 791"/>
                      <a:gd name="T2" fmla="*/ 0 w 1769"/>
                      <a:gd name="T3" fmla="*/ 0 h 791"/>
                      <a:gd name="T4" fmla="*/ 1 w 1769"/>
                      <a:gd name="T5" fmla="*/ 0 h 791"/>
                      <a:gd name="T6" fmla="*/ 1 w 1769"/>
                      <a:gd name="T7" fmla="*/ 1 h 791"/>
                      <a:gd name="T8" fmla="*/ 2 w 1769"/>
                      <a:gd name="T9" fmla="*/ 2 h 791"/>
                      <a:gd name="T10" fmla="*/ 1 w 1769"/>
                      <a:gd name="T11" fmla="*/ 2 h 791"/>
                      <a:gd name="T12" fmla="*/ 1 w 1769"/>
                      <a:gd name="T13" fmla="*/ 2 h 791"/>
                      <a:gd name="T14" fmla="*/ 1 w 1769"/>
                      <a:gd name="T15" fmla="*/ 1 h 791"/>
                      <a:gd name="T16" fmla="*/ 1 w 1769"/>
                      <a:gd name="T17" fmla="*/ 1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grpSp>
            <p:grpSp>
              <p:nvGrpSpPr>
                <p:cNvPr id="13381" name="Group 45"/>
                <p:cNvGrpSpPr>
                  <a:grpSpLocks/>
                </p:cNvGrpSpPr>
                <p:nvPr/>
              </p:nvGrpSpPr>
              <p:grpSpPr bwMode="auto">
                <a:xfrm>
                  <a:off x="3394" y="637"/>
                  <a:ext cx="493" cy="912"/>
                  <a:chOff x="637" y="1653"/>
                  <a:chExt cx="1257" cy="2326"/>
                </a:xfrm>
              </p:grpSpPr>
              <p:sp>
                <p:nvSpPr>
                  <p:cNvPr id="13456" name="Freeform 46"/>
                  <p:cNvSpPr>
                    <a:spLocks/>
                  </p:cNvSpPr>
                  <p:nvPr/>
                </p:nvSpPr>
                <p:spPr bwMode="hidden">
                  <a:xfrm rot="18888116" flipH="1">
                    <a:off x="876" y="2359"/>
                    <a:ext cx="1724" cy="312"/>
                  </a:xfrm>
                  <a:custGeom>
                    <a:avLst/>
                    <a:gdLst>
                      <a:gd name="T0" fmla="*/ 0 w 2736"/>
                      <a:gd name="T1" fmla="*/ 17 h 504"/>
                      <a:gd name="T2" fmla="*/ 34 w 2736"/>
                      <a:gd name="T3" fmla="*/ 6 h 504"/>
                      <a:gd name="T4" fmla="*/ 70 w 2736"/>
                      <a:gd name="T5" fmla="*/ 1 h 504"/>
                      <a:gd name="T6" fmla="*/ 108 w 2736"/>
                      <a:gd name="T7" fmla="*/ 1 h 504"/>
                      <a:gd name="T8" fmla="*/ 107 w 2736"/>
                      <a:gd name="T9" fmla="*/ 4 h 504"/>
                      <a:gd name="T10" fmla="*/ 70 w 2736"/>
                      <a:gd name="T11" fmla="*/ 4 h 504"/>
                      <a:gd name="T12" fmla="*/ 26 w 2736"/>
                      <a:gd name="T13" fmla="*/ 11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sp>
                <p:nvSpPr>
                  <p:cNvPr id="13457" name="Freeform 47"/>
                  <p:cNvSpPr>
                    <a:spLocks/>
                  </p:cNvSpPr>
                  <p:nvPr/>
                </p:nvSpPr>
                <p:spPr bwMode="hidden">
                  <a:xfrm rot="18888116" flipH="1">
                    <a:off x="419" y="3272"/>
                    <a:ext cx="925" cy="490"/>
                  </a:xfrm>
                  <a:custGeom>
                    <a:avLst/>
                    <a:gdLst>
                      <a:gd name="T0" fmla="*/ 1 w 1769"/>
                      <a:gd name="T1" fmla="*/ 1 h 791"/>
                      <a:gd name="T2" fmla="*/ 5 w 1769"/>
                      <a:gd name="T3" fmla="*/ 2 h 791"/>
                      <a:gd name="T4" fmla="*/ 13 w 1769"/>
                      <a:gd name="T5" fmla="*/ 7 h 791"/>
                      <a:gd name="T6" fmla="*/ 17 w 1769"/>
                      <a:gd name="T7" fmla="*/ 15 h 791"/>
                      <a:gd name="T8" fmla="*/ 19 w 1769"/>
                      <a:gd name="T9" fmla="*/ 22 h 791"/>
                      <a:gd name="T10" fmla="*/ 18 w 1769"/>
                      <a:gd name="T11" fmla="*/ 28 h 791"/>
                      <a:gd name="T12" fmla="*/ 17 w 1769"/>
                      <a:gd name="T13" fmla="*/ 22 h 791"/>
                      <a:gd name="T14" fmla="*/ 15 w 1769"/>
                      <a:gd name="T15" fmla="*/ 16 h 791"/>
                      <a:gd name="T16" fmla="*/ 12 w 1769"/>
                      <a:gd name="T17" fmla="*/ 11 h 791"/>
                      <a:gd name="T18" fmla="*/ 6 w 1769"/>
                      <a:gd name="T19" fmla="*/ 6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grpSp>
            <p:grpSp>
              <p:nvGrpSpPr>
                <p:cNvPr id="13382" name="Group 48"/>
                <p:cNvGrpSpPr>
                  <a:grpSpLocks/>
                </p:cNvGrpSpPr>
                <p:nvPr/>
              </p:nvGrpSpPr>
              <p:grpSpPr bwMode="auto">
                <a:xfrm>
                  <a:off x="3142" y="850"/>
                  <a:ext cx="966" cy="522"/>
                  <a:chOff x="-5" y="2196"/>
                  <a:chExt cx="2463" cy="1332"/>
                </a:xfrm>
              </p:grpSpPr>
              <p:sp>
                <p:nvSpPr>
                  <p:cNvPr id="13454" name="Freeform 49"/>
                  <p:cNvSpPr>
                    <a:spLocks/>
                  </p:cNvSpPr>
                  <p:nvPr/>
                </p:nvSpPr>
                <p:spPr bwMode="hidden">
                  <a:xfrm rot="19495919" flipH="1">
                    <a:off x="644" y="2196"/>
                    <a:ext cx="1814" cy="347"/>
                  </a:xfrm>
                  <a:custGeom>
                    <a:avLst/>
                    <a:gdLst>
                      <a:gd name="T0" fmla="*/ 0 w 2736"/>
                      <a:gd name="T1" fmla="*/ 37 h 504"/>
                      <a:gd name="T2" fmla="*/ 49 w 2736"/>
                      <a:gd name="T3" fmla="*/ 12 h 504"/>
                      <a:gd name="T4" fmla="*/ 100 w 2736"/>
                      <a:gd name="T5" fmla="*/ 2 h 504"/>
                      <a:gd name="T6" fmla="*/ 154 w 2736"/>
                      <a:gd name="T7" fmla="*/ 2 h 504"/>
                      <a:gd name="T8" fmla="*/ 153 w 2736"/>
                      <a:gd name="T9" fmla="*/ 8 h 504"/>
                      <a:gd name="T10" fmla="*/ 99 w 2736"/>
                      <a:gd name="T11" fmla="*/ 8 h 504"/>
                      <a:gd name="T12" fmla="*/ 37 w 2736"/>
                      <a:gd name="T13" fmla="*/ 21 h 504"/>
                      <a:gd name="T14" fmla="*/ 0 w 2736"/>
                      <a:gd name="T15" fmla="*/ 3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sp>
                <p:nvSpPr>
                  <p:cNvPr id="13455" name="Freeform 50"/>
                  <p:cNvSpPr>
                    <a:spLocks/>
                  </p:cNvSpPr>
                  <p:nvPr/>
                </p:nvSpPr>
                <p:spPr bwMode="hidden">
                  <a:xfrm rot="19495919" flipH="1">
                    <a:off x="-5" y="2983"/>
                    <a:ext cx="974" cy="545"/>
                  </a:xfrm>
                  <a:custGeom>
                    <a:avLst/>
                    <a:gdLst>
                      <a:gd name="T0" fmla="*/ 1 w 1769"/>
                      <a:gd name="T1" fmla="*/ 1 h 791"/>
                      <a:gd name="T2" fmla="*/ 8 w 1769"/>
                      <a:gd name="T3" fmla="*/ 4 h 791"/>
                      <a:gd name="T4" fmla="*/ 18 w 1769"/>
                      <a:gd name="T5" fmla="*/ 14 h 791"/>
                      <a:gd name="T6" fmla="*/ 25 w 1769"/>
                      <a:gd name="T7" fmla="*/ 32 h 791"/>
                      <a:gd name="T8" fmla="*/ 27 w 1769"/>
                      <a:gd name="T9" fmla="*/ 45 h 791"/>
                      <a:gd name="T10" fmla="*/ 26 w 1769"/>
                      <a:gd name="T11" fmla="*/ 58 h 791"/>
                      <a:gd name="T12" fmla="*/ 24 w 1769"/>
                      <a:gd name="T13" fmla="*/ 47 h 791"/>
                      <a:gd name="T14" fmla="*/ 21 w 1769"/>
                      <a:gd name="T15" fmla="*/ 34 h 791"/>
                      <a:gd name="T16" fmla="*/ 17 w 1769"/>
                      <a:gd name="T17" fmla="*/ 22 h 791"/>
                      <a:gd name="T18" fmla="*/ 9 w 1769"/>
                      <a:gd name="T19" fmla="*/ 11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grpSp>
            <p:grpSp>
              <p:nvGrpSpPr>
                <p:cNvPr id="13383" name="Group 51"/>
                <p:cNvGrpSpPr>
                  <a:grpSpLocks/>
                </p:cNvGrpSpPr>
                <p:nvPr/>
              </p:nvGrpSpPr>
              <p:grpSpPr bwMode="auto">
                <a:xfrm>
                  <a:off x="3124" y="777"/>
                  <a:ext cx="971" cy="417"/>
                  <a:chOff x="-52" y="2009"/>
                  <a:chExt cx="2477" cy="1064"/>
                </a:xfrm>
              </p:grpSpPr>
              <p:sp>
                <p:nvSpPr>
                  <p:cNvPr id="13452" name="Freeform 52"/>
                  <p:cNvSpPr>
                    <a:spLocks/>
                  </p:cNvSpPr>
                  <p:nvPr/>
                </p:nvSpPr>
                <p:spPr bwMode="hidden">
                  <a:xfrm rot="20017085" flipH="1">
                    <a:off x="689" y="2009"/>
                    <a:ext cx="1736" cy="304"/>
                  </a:xfrm>
                  <a:custGeom>
                    <a:avLst/>
                    <a:gdLst>
                      <a:gd name="T0" fmla="*/ 0 w 2736"/>
                      <a:gd name="T1" fmla="*/ 14 h 504"/>
                      <a:gd name="T2" fmla="*/ 36 w 2736"/>
                      <a:gd name="T3" fmla="*/ 5 h 504"/>
                      <a:gd name="T4" fmla="*/ 74 w 2736"/>
                      <a:gd name="T5" fmla="*/ 1 h 504"/>
                      <a:gd name="T6" fmla="*/ 114 w 2736"/>
                      <a:gd name="T7" fmla="*/ 1 h 504"/>
                      <a:gd name="T8" fmla="*/ 113 w 2736"/>
                      <a:gd name="T9" fmla="*/ 3 h 504"/>
                      <a:gd name="T10" fmla="*/ 73 w 2736"/>
                      <a:gd name="T11" fmla="*/ 3 h 504"/>
                      <a:gd name="T12" fmla="*/ 27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sp>
                <p:nvSpPr>
                  <p:cNvPr id="13453" name="Freeform 53"/>
                  <p:cNvSpPr>
                    <a:spLocks/>
                  </p:cNvSpPr>
                  <p:nvPr/>
                </p:nvSpPr>
                <p:spPr bwMode="hidden">
                  <a:xfrm rot="20017085" flipH="1">
                    <a:off x="-52" y="2597"/>
                    <a:ext cx="932" cy="476"/>
                  </a:xfrm>
                  <a:custGeom>
                    <a:avLst/>
                    <a:gdLst>
                      <a:gd name="T0" fmla="*/ 1 w 1769"/>
                      <a:gd name="T1" fmla="*/ 1 h 791"/>
                      <a:gd name="T2" fmla="*/ 5 w 1769"/>
                      <a:gd name="T3" fmla="*/ 1 h 791"/>
                      <a:gd name="T4" fmla="*/ 13 w 1769"/>
                      <a:gd name="T5" fmla="*/ 6 h 791"/>
                      <a:gd name="T6" fmla="*/ 18 w 1769"/>
                      <a:gd name="T7" fmla="*/ 12 h 791"/>
                      <a:gd name="T8" fmla="*/ 19 w 1769"/>
                      <a:gd name="T9" fmla="*/ 17 h 791"/>
                      <a:gd name="T10" fmla="*/ 19 w 1769"/>
                      <a:gd name="T11" fmla="*/ 23 h 791"/>
                      <a:gd name="T12" fmla="*/ 18 w 1769"/>
                      <a:gd name="T13" fmla="*/ 18 h 791"/>
                      <a:gd name="T14" fmla="*/ 16 w 1769"/>
                      <a:gd name="T15" fmla="*/ 13 h 791"/>
                      <a:gd name="T16" fmla="*/ 13 w 1769"/>
                      <a:gd name="T17" fmla="*/ 8 h 791"/>
                      <a:gd name="T18" fmla="*/ 7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grpSp>
            <p:grpSp>
              <p:nvGrpSpPr>
                <p:cNvPr id="13384" name="Group 54"/>
                <p:cNvGrpSpPr>
                  <a:grpSpLocks/>
                </p:cNvGrpSpPr>
                <p:nvPr/>
              </p:nvGrpSpPr>
              <p:grpSpPr bwMode="auto">
                <a:xfrm>
                  <a:off x="3115" y="700"/>
                  <a:ext cx="969" cy="363"/>
                  <a:chOff x="-74" y="1813"/>
                  <a:chExt cx="2472" cy="927"/>
                </a:xfrm>
              </p:grpSpPr>
              <p:sp>
                <p:nvSpPr>
                  <p:cNvPr id="13450" name="Freeform 55"/>
                  <p:cNvSpPr>
                    <a:spLocks/>
                  </p:cNvSpPr>
                  <p:nvPr/>
                </p:nvSpPr>
                <p:spPr bwMode="hidden">
                  <a:xfrm rot="20519637" flipH="1">
                    <a:off x="721" y="1813"/>
                    <a:ext cx="1677" cy="335"/>
                  </a:xfrm>
                  <a:custGeom>
                    <a:avLst/>
                    <a:gdLst>
                      <a:gd name="T0" fmla="*/ 0 w 2736"/>
                      <a:gd name="T1" fmla="*/ 29 h 504"/>
                      <a:gd name="T2" fmla="*/ 28 w 2736"/>
                      <a:gd name="T3" fmla="*/ 10 h 504"/>
                      <a:gd name="T4" fmla="*/ 58 w 2736"/>
                      <a:gd name="T5" fmla="*/ 1 h 504"/>
                      <a:gd name="T6" fmla="*/ 89 w 2736"/>
                      <a:gd name="T7" fmla="*/ 1 h 504"/>
                      <a:gd name="T8" fmla="*/ 88 w 2736"/>
                      <a:gd name="T9" fmla="*/ 6 h 504"/>
                      <a:gd name="T10" fmla="*/ 58 w 2736"/>
                      <a:gd name="T11" fmla="*/ 6 h 504"/>
                      <a:gd name="T12" fmla="*/ 21 w 2736"/>
                      <a:gd name="T13" fmla="*/ 17 h 504"/>
                      <a:gd name="T14" fmla="*/ 0 w 2736"/>
                      <a:gd name="T15" fmla="*/ 29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sp>
                <p:nvSpPr>
                  <p:cNvPr id="13451" name="Freeform 56"/>
                  <p:cNvSpPr>
                    <a:spLocks/>
                  </p:cNvSpPr>
                  <p:nvPr/>
                </p:nvSpPr>
                <p:spPr bwMode="hidden">
                  <a:xfrm rot="20519637" flipH="1">
                    <a:off x="-74" y="2214"/>
                    <a:ext cx="901" cy="526"/>
                  </a:xfrm>
                  <a:custGeom>
                    <a:avLst/>
                    <a:gdLst>
                      <a:gd name="T0" fmla="*/ 1 w 1769"/>
                      <a:gd name="T1" fmla="*/ 1 h 791"/>
                      <a:gd name="T2" fmla="*/ 5 w 1769"/>
                      <a:gd name="T3" fmla="*/ 3 h 791"/>
                      <a:gd name="T4" fmla="*/ 10 w 1769"/>
                      <a:gd name="T5" fmla="*/ 11 h 791"/>
                      <a:gd name="T6" fmla="*/ 14 w 1769"/>
                      <a:gd name="T7" fmla="*/ 25 h 791"/>
                      <a:gd name="T8" fmla="*/ 16 w 1769"/>
                      <a:gd name="T9" fmla="*/ 35 h 791"/>
                      <a:gd name="T10" fmla="*/ 15 w 1769"/>
                      <a:gd name="T11" fmla="*/ 45 h 791"/>
                      <a:gd name="T12" fmla="*/ 14 w 1769"/>
                      <a:gd name="T13" fmla="*/ 37 h 791"/>
                      <a:gd name="T14" fmla="*/ 12 w 1769"/>
                      <a:gd name="T15" fmla="*/ 26 h 791"/>
                      <a:gd name="T16" fmla="*/ 10 w 1769"/>
                      <a:gd name="T17" fmla="*/ 17 h 791"/>
                      <a:gd name="T18" fmla="*/ 5 w 1769"/>
                      <a:gd name="T19" fmla="*/ 9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grpSp>
            <p:grpSp>
              <p:nvGrpSpPr>
                <p:cNvPr id="13385" name="Group 57"/>
                <p:cNvGrpSpPr>
                  <a:grpSpLocks/>
                </p:cNvGrpSpPr>
                <p:nvPr/>
              </p:nvGrpSpPr>
              <p:grpSpPr bwMode="auto">
                <a:xfrm>
                  <a:off x="3153" y="613"/>
                  <a:ext cx="918" cy="257"/>
                  <a:chOff x="22" y="1591"/>
                  <a:chExt cx="2342" cy="657"/>
                </a:xfrm>
              </p:grpSpPr>
              <p:sp>
                <p:nvSpPr>
                  <p:cNvPr id="13448" name="Freeform 58"/>
                  <p:cNvSpPr>
                    <a:spLocks/>
                  </p:cNvSpPr>
                  <p:nvPr/>
                </p:nvSpPr>
                <p:spPr bwMode="hidden">
                  <a:xfrm rot="21136207" flipH="1">
                    <a:off x="819" y="1591"/>
                    <a:ext cx="1545" cy="312"/>
                  </a:xfrm>
                  <a:custGeom>
                    <a:avLst/>
                    <a:gdLst>
                      <a:gd name="T0" fmla="*/ 0 w 2736"/>
                      <a:gd name="T1" fmla="*/ 17 h 504"/>
                      <a:gd name="T2" fmla="*/ 16 w 2736"/>
                      <a:gd name="T3" fmla="*/ 6 h 504"/>
                      <a:gd name="T4" fmla="*/ 33 w 2736"/>
                      <a:gd name="T5" fmla="*/ 1 h 504"/>
                      <a:gd name="T6" fmla="*/ 50 w 2736"/>
                      <a:gd name="T7" fmla="*/ 1 h 504"/>
                      <a:gd name="T8" fmla="*/ 50 w 2736"/>
                      <a:gd name="T9" fmla="*/ 4 h 504"/>
                      <a:gd name="T10" fmla="*/ 32 w 2736"/>
                      <a:gd name="T11" fmla="*/ 4 h 504"/>
                      <a:gd name="T12" fmla="*/ 12 w 2736"/>
                      <a:gd name="T13" fmla="*/ 11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sp>
                <p:nvSpPr>
                  <p:cNvPr id="13449" name="Freeform 59"/>
                  <p:cNvSpPr>
                    <a:spLocks/>
                  </p:cNvSpPr>
                  <p:nvPr/>
                </p:nvSpPr>
                <p:spPr bwMode="hidden">
                  <a:xfrm rot="21136207" flipH="1">
                    <a:off x="22" y="1759"/>
                    <a:ext cx="830" cy="489"/>
                  </a:xfrm>
                  <a:custGeom>
                    <a:avLst/>
                    <a:gdLst>
                      <a:gd name="T0" fmla="*/ 0 w 1769"/>
                      <a:gd name="T1" fmla="*/ 1 h 791"/>
                      <a:gd name="T2" fmla="*/ 2 w 1769"/>
                      <a:gd name="T3" fmla="*/ 2 h 791"/>
                      <a:gd name="T4" fmla="*/ 6 w 1769"/>
                      <a:gd name="T5" fmla="*/ 7 h 791"/>
                      <a:gd name="T6" fmla="*/ 8 w 1769"/>
                      <a:gd name="T7" fmla="*/ 15 h 791"/>
                      <a:gd name="T8" fmla="*/ 9 w 1769"/>
                      <a:gd name="T9" fmla="*/ 20 h 791"/>
                      <a:gd name="T10" fmla="*/ 8 w 1769"/>
                      <a:gd name="T11" fmla="*/ 27 h 791"/>
                      <a:gd name="T12" fmla="*/ 8 w 1769"/>
                      <a:gd name="T13" fmla="*/ 22 h 791"/>
                      <a:gd name="T14" fmla="*/ 7 w 1769"/>
                      <a:gd name="T15" fmla="*/ 15 h 791"/>
                      <a:gd name="T16" fmla="*/ 6 w 1769"/>
                      <a:gd name="T17" fmla="*/ 11 h 791"/>
                      <a:gd name="T18" fmla="*/ 3 w 1769"/>
                      <a:gd name="T19" fmla="*/ 6 h 791"/>
                      <a:gd name="T20" fmla="*/ 0 w 1769"/>
                      <a:gd name="T21" fmla="*/ 2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grpSp>
            <p:grpSp>
              <p:nvGrpSpPr>
                <p:cNvPr id="13386" name="Group 60"/>
                <p:cNvGrpSpPr>
                  <a:grpSpLocks/>
                </p:cNvGrpSpPr>
                <p:nvPr/>
              </p:nvGrpSpPr>
              <p:grpSpPr bwMode="auto">
                <a:xfrm>
                  <a:off x="3218" y="556"/>
                  <a:ext cx="843" cy="134"/>
                  <a:chOff x="189" y="1446"/>
                  <a:chExt cx="2150" cy="343"/>
                </a:xfrm>
              </p:grpSpPr>
              <p:sp>
                <p:nvSpPr>
                  <p:cNvPr id="13446" name="Freeform 61"/>
                  <p:cNvSpPr>
                    <a:spLocks/>
                  </p:cNvSpPr>
                  <p:nvPr/>
                </p:nvSpPr>
                <p:spPr bwMode="hidden">
                  <a:xfrm rot="84182" flipH="1">
                    <a:off x="935" y="1466"/>
                    <a:ext cx="1404" cy="219"/>
                  </a:xfrm>
                  <a:custGeom>
                    <a:avLst/>
                    <a:gdLst>
                      <a:gd name="T0" fmla="*/ 0 w 2736"/>
                      <a:gd name="T1" fmla="*/ 1 h 504"/>
                      <a:gd name="T2" fmla="*/ 8 w 2736"/>
                      <a:gd name="T3" fmla="*/ 0 h 504"/>
                      <a:gd name="T4" fmla="*/ 16 w 2736"/>
                      <a:gd name="T5" fmla="*/ 0 h 504"/>
                      <a:gd name="T6" fmla="*/ 26 w 2736"/>
                      <a:gd name="T7" fmla="*/ 0 h 504"/>
                      <a:gd name="T8" fmla="*/ 25 w 2736"/>
                      <a:gd name="T9" fmla="*/ 0 h 504"/>
                      <a:gd name="T10" fmla="*/ 16 w 2736"/>
                      <a:gd name="T11" fmla="*/ 0 h 504"/>
                      <a:gd name="T12" fmla="*/ 6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sp>
                <p:nvSpPr>
                  <p:cNvPr id="13447" name="Freeform 62"/>
                  <p:cNvSpPr>
                    <a:spLocks/>
                  </p:cNvSpPr>
                  <p:nvPr/>
                </p:nvSpPr>
                <p:spPr bwMode="hidden">
                  <a:xfrm rot="84182" flipH="1">
                    <a:off x="189" y="1446"/>
                    <a:ext cx="754" cy="343"/>
                  </a:xfrm>
                  <a:custGeom>
                    <a:avLst/>
                    <a:gdLst>
                      <a:gd name="T0" fmla="*/ 0 w 1769"/>
                      <a:gd name="T1" fmla="*/ 0 h 791"/>
                      <a:gd name="T2" fmla="*/ 1 w 1769"/>
                      <a:gd name="T3" fmla="*/ 0 h 791"/>
                      <a:gd name="T4" fmla="*/ 3 w 1769"/>
                      <a:gd name="T5" fmla="*/ 0 h 791"/>
                      <a:gd name="T6" fmla="*/ 4 w 1769"/>
                      <a:gd name="T7" fmla="*/ 1 h 791"/>
                      <a:gd name="T8" fmla="*/ 5 w 1769"/>
                      <a:gd name="T9" fmla="*/ 2 h 791"/>
                      <a:gd name="T10" fmla="*/ 4 w 1769"/>
                      <a:gd name="T11" fmla="*/ 2 h 791"/>
                      <a:gd name="T12" fmla="*/ 4 w 1769"/>
                      <a:gd name="T13" fmla="*/ 2 h 791"/>
                      <a:gd name="T14" fmla="*/ 4 w 1769"/>
                      <a:gd name="T15" fmla="*/ 1 h 791"/>
                      <a:gd name="T16" fmla="*/ 3 w 1769"/>
                      <a:gd name="T17" fmla="*/ 1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grpSp>
            <p:grpSp>
              <p:nvGrpSpPr>
                <p:cNvPr id="13387" name="Group 63"/>
                <p:cNvGrpSpPr>
                  <a:grpSpLocks/>
                </p:cNvGrpSpPr>
                <p:nvPr/>
              </p:nvGrpSpPr>
              <p:grpSpPr bwMode="auto">
                <a:xfrm>
                  <a:off x="3342" y="418"/>
                  <a:ext cx="737" cy="167"/>
                  <a:chOff x="505" y="1094"/>
                  <a:chExt cx="1879" cy="427"/>
                </a:xfrm>
              </p:grpSpPr>
              <p:sp>
                <p:nvSpPr>
                  <p:cNvPr id="13444" name="Freeform 64"/>
                  <p:cNvSpPr>
                    <a:spLocks/>
                  </p:cNvSpPr>
                  <p:nvPr/>
                </p:nvSpPr>
                <p:spPr bwMode="hidden">
                  <a:xfrm rot="802576" flipH="1">
                    <a:off x="1151" y="1306"/>
                    <a:ext cx="1233" cy="215"/>
                  </a:xfrm>
                  <a:custGeom>
                    <a:avLst/>
                    <a:gdLst>
                      <a:gd name="T0" fmla="*/ 0 w 2736"/>
                      <a:gd name="T1" fmla="*/ 1 h 504"/>
                      <a:gd name="T2" fmla="*/ 3 w 2736"/>
                      <a:gd name="T3" fmla="*/ 0 h 504"/>
                      <a:gd name="T4" fmla="*/ 7 w 2736"/>
                      <a:gd name="T5" fmla="*/ 0 h 504"/>
                      <a:gd name="T6" fmla="*/ 10 w 2736"/>
                      <a:gd name="T7" fmla="*/ 0 h 504"/>
                      <a:gd name="T8" fmla="*/ 10 w 2736"/>
                      <a:gd name="T9" fmla="*/ 0 h 504"/>
                      <a:gd name="T10" fmla="*/ 7 w 2736"/>
                      <a:gd name="T11" fmla="*/ 0 h 504"/>
                      <a:gd name="T12" fmla="*/ 2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sp>
                <p:nvSpPr>
                  <p:cNvPr id="13445" name="Freeform 65"/>
                  <p:cNvSpPr>
                    <a:spLocks/>
                  </p:cNvSpPr>
                  <p:nvPr/>
                </p:nvSpPr>
                <p:spPr bwMode="hidden">
                  <a:xfrm rot="802576" flipH="1">
                    <a:off x="505" y="1094"/>
                    <a:ext cx="662" cy="338"/>
                  </a:xfrm>
                  <a:custGeom>
                    <a:avLst/>
                    <a:gdLst>
                      <a:gd name="T0" fmla="*/ 0 w 1769"/>
                      <a:gd name="T1" fmla="*/ 0 h 791"/>
                      <a:gd name="T2" fmla="*/ 0 w 1769"/>
                      <a:gd name="T3" fmla="*/ 0 h 791"/>
                      <a:gd name="T4" fmla="*/ 1 w 1769"/>
                      <a:gd name="T5" fmla="*/ 0 h 791"/>
                      <a:gd name="T6" fmla="*/ 1 w 1769"/>
                      <a:gd name="T7" fmla="*/ 1 h 791"/>
                      <a:gd name="T8" fmla="*/ 2 w 1769"/>
                      <a:gd name="T9" fmla="*/ 2 h 791"/>
                      <a:gd name="T10" fmla="*/ 1 w 1769"/>
                      <a:gd name="T11" fmla="*/ 2 h 791"/>
                      <a:gd name="T12" fmla="*/ 1 w 1769"/>
                      <a:gd name="T13" fmla="*/ 2 h 791"/>
                      <a:gd name="T14" fmla="*/ 1 w 1769"/>
                      <a:gd name="T15" fmla="*/ 1 h 791"/>
                      <a:gd name="T16" fmla="*/ 1 w 1769"/>
                      <a:gd name="T17" fmla="*/ 1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grpSp>
            <p:grpSp>
              <p:nvGrpSpPr>
                <p:cNvPr id="13388" name="Group 66"/>
                <p:cNvGrpSpPr>
                  <a:grpSpLocks/>
                </p:cNvGrpSpPr>
                <p:nvPr/>
              </p:nvGrpSpPr>
              <p:grpSpPr bwMode="auto">
                <a:xfrm>
                  <a:off x="3386" y="341"/>
                  <a:ext cx="725" cy="218"/>
                  <a:chOff x="616" y="899"/>
                  <a:chExt cx="1850" cy="554"/>
                </a:xfrm>
              </p:grpSpPr>
              <p:sp>
                <p:nvSpPr>
                  <p:cNvPr id="13442" name="Freeform 67"/>
                  <p:cNvSpPr>
                    <a:spLocks/>
                  </p:cNvSpPr>
                  <p:nvPr/>
                </p:nvSpPr>
                <p:spPr bwMode="hidden">
                  <a:xfrm rot="1277471" flipH="1">
                    <a:off x="1233" y="1238"/>
                    <a:ext cx="1233" cy="215"/>
                  </a:xfrm>
                  <a:custGeom>
                    <a:avLst/>
                    <a:gdLst>
                      <a:gd name="T0" fmla="*/ 0 w 2736"/>
                      <a:gd name="T1" fmla="*/ 1 h 504"/>
                      <a:gd name="T2" fmla="*/ 3 w 2736"/>
                      <a:gd name="T3" fmla="*/ 0 h 504"/>
                      <a:gd name="T4" fmla="*/ 7 w 2736"/>
                      <a:gd name="T5" fmla="*/ 0 h 504"/>
                      <a:gd name="T6" fmla="*/ 10 w 2736"/>
                      <a:gd name="T7" fmla="*/ 0 h 504"/>
                      <a:gd name="T8" fmla="*/ 10 w 2736"/>
                      <a:gd name="T9" fmla="*/ 0 h 504"/>
                      <a:gd name="T10" fmla="*/ 7 w 2736"/>
                      <a:gd name="T11" fmla="*/ 0 h 504"/>
                      <a:gd name="T12" fmla="*/ 2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sp>
                <p:nvSpPr>
                  <p:cNvPr id="13443" name="Freeform 68"/>
                  <p:cNvSpPr>
                    <a:spLocks/>
                  </p:cNvSpPr>
                  <p:nvPr/>
                </p:nvSpPr>
                <p:spPr bwMode="hidden">
                  <a:xfrm rot="1277471" flipH="1">
                    <a:off x="616" y="899"/>
                    <a:ext cx="662" cy="338"/>
                  </a:xfrm>
                  <a:custGeom>
                    <a:avLst/>
                    <a:gdLst>
                      <a:gd name="T0" fmla="*/ 0 w 1769"/>
                      <a:gd name="T1" fmla="*/ 0 h 791"/>
                      <a:gd name="T2" fmla="*/ 0 w 1769"/>
                      <a:gd name="T3" fmla="*/ 0 h 791"/>
                      <a:gd name="T4" fmla="*/ 1 w 1769"/>
                      <a:gd name="T5" fmla="*/ 0 h 791"/>
                      <a:gd name="T6" fmla="*/ 1 w 1769"/>
                      <a:gd name="T7" fmla="*/ 1 h 791"/>
                      <a:gd name="T8" fmla="*/ 2 w 1769"/>
                      <a:gd name="T9" fmla="*/ 2 h 791"/>
                      <a:gd name="T10" fmla="*/ 1 w 1769"/>
                      <a:gd name="T11" fmla="*/ 2 h 791"/>
                      <a:gd name="T12" fmla="*/ 1 w 1769"/>
                      <a:gd name="T13" fmla="*/ 2 h 791"/>
                      <a:gd name="T14" fmla="*/ 1 w 1769"/>
                      <a:gd name="T15" fmla="*/ 1 h 791"/>
                      <a:gd name="T16" fmla="*/ 1 w 1769"/>
                      <a:gd name="T17" fmla="*/ 1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grpSp>
            <p:grpSp>
              <p:nvGrpSpPr>
                <p:cNvPr id="13389" name="Group 69"/>
                <p:cNvGrpSpPr>
                  <a:grpSpLocks/>
                </p:cNvGrpSpPr>
                <p:nvPr/>
              </p:nvGrpSpPr>
              <p:grpSpPr bwMode="auto">
                <a:xfrm>
                  <a:off x="3472" y="231"/>
                  <a:ext cx="693" cy="291"/>
                  <a:chOff x="3472" y="231"/>
                  <a:chExt cx="693" cy="291"/>
                </a:xfrm>
              </p:grpSpPr>
              <p:sp>
                <p:nvSpPr>
                  <p:cNvPr id="13440" name="Freeform 70"/>
                  <p:cNvSpPr>
                    <a:spLocks/>
                  </p:cNvSpPr>
                  <p:nvPr/>
                </p:nvSpPr>
                <p:spPr bwMode="hidden">
                  <a:xfrm rot="2028410" flipH="1">
                    <a:off x="3681"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sp>
                <p:nvSpPr>
                  <p:cNvPr id="13441" name="Freeform 71"/>
                  <p:cNvSpPr>
                    <a:spLocks/>
                  </p:cNvSpPr>
                  <p:nvPr/>
                </p:nvSpPr>
                <p:spPr bwMode="hidden">
                  <a:xfrm rot="2028410" flipH="1">
                    <a:off x="3472" y="231"/>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grpSp>
            <p:grpSp>
              <p:nvGrpSpPr>
                <p:cNvPr id="13390" name="Group 72"/>
                <p:cNvGrpSpPr>
                  <a:grpSpLocks/>
                </p:cNvGrpSpPr>
                <p:nvPr/>
              </p:nvGrpSpPr>
              <p:grpSpPr bwMode="auto">
                <a:xfrm>
                  <a:off x="3554" y="118"/>
                  <a:ext cx="664" cy="349"/>
                  <a:chOff x="3554" y="118"/>
                  <a:chExt cx="664" cy="349"/>
                </a:xfrm>
              </p:grpSpPr>
              <p:sp>
                <p:nvSpPr>
                  <p:cNvPr id="13438" name="Freeform 73"/>
                  <p:cNvSpPr>
                    <a:spLocks/>
                  </p:cNvSpPr>
                  <p:nvPr/>
                </p:nvSpPr>
                <p:spPr bwMode="hidden">
                  <a:xfrm rot="2664424" flipH="1">
                    <a:off x="3727" y="383"/>
                    <a:ext cx="491"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sp>
                <p:nvSpPr>
                  <p:cNvPr id="13439" name="Freeform 74"/>
                  <p:cNvSpPr>
                    <a:spLocks/>
                  </p:cNvSpPr>
                  <p:nvPr/>
                </p:nvSpPr>
                <p:spPr bwMode="hidden">
                  <a:xfrm rot="2664424" flipH="1">
                    <a:off x="3554" y="118"/>
                    <a:ext cx="264"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grpSp>
            <p:grpSp>
              <p:nvGrpSpPr>
                <p:cNvPr id="13391" name="Group 75"/>
                <p:cNvGrpSpPr>
                  <a:grpSpLocks/>
                </p:cNvGrpSpPr>
                <p:nvPr/>
              </p:nvGrpSpPr>
              <p:grpSpPr bwMode="auto">
                <a:xfrm>
                  <a:off x="3784" y="30"/>
                  <a:ext cx="305" cy="593"/>
                  <a:chOff x="1633" y="104"/>
                  <a:chExt cx="778" cy="1512"/>
                </a:xfrm>
              </p:grpSpPr>
              <p:sp>
                <p:nvSpPr>
                  <p:cNvPr id="13436" name="Freeform 76"/>
                  <p:cNvSpPr>
                    <a:spLocks/>
                  </p:cNvSpPr>
                  <p:nvPr/>
                </p:nvSpPr>
                <p:spPr bwMode="hidden">
                  <a:xfrm rot="3473776" flipH="1">
                    <a:off x="1754" y="958"/>
                    <a:ext cx="1100" cy="215"/>
                  </a:xfrm>
                  <a:custGeom>
                    <a:avLst/>
                    <a:gdLst>
                      <a:gd name="T0" fmla="*/ 0 w 2736"/>
                      <a:gd name="T1" fmla="*/ 1 h 504"/>
                      <a:gd name="T2" fmla="*/ 2 w 2736"/>
                      <a:gd name="T3" fmla="*/ 0 h 504"/>
                      <a:gd name="T4" fmla="*/ 3 w 2736"/>
                      <a:gd name="T5" fmla="*/ 0 h 504"/>
                      <a:gd name="T6" fmla="*/ 5 w 2736"/>
                      <a:gd name="T7" fmla="*/ 0 h 504"/>
                      <a:gd name="T8" fmla="*/ 5 w 2736"/>
                      <a:gd name="T9" fmla="*/ 0 h 504"/>
                      <a:gd name="T10" fmla="*/ 3 w 2736"/>
                      <a:gd name="T11" fmla="*/ 0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sp>
                <p:nvSpPr>
                  <p:cNvPr id="13437" name="Freeform 77"/>
                  <p:cNvSpPr>
                    <a:spLocks/>
                  </p:cNvSpPr>
                  <p:nvPr/>
                </p:nvSpPr>
                <p:spPr bwMode="hidden">
                  <a:xfrm rot="3473776" flipH="1">
                    <a:off x="1506" y="231"/>
                    <a:ext cx="591" cy="338"/>
                  </a:xfrm>
                  <a:custGeom>
                    <a:avLst/>
                    <a:gdLst>
                      <a:gd name="T0" fmla="*/ 0 w 1769"/>
                      <a:gd name="T1" fmla="*/ 0 h 791"/>
                      <a:gd name="T2" fmla="*/ 0 w 1769"/>
                      <a:gd name="T3" fmla="*/ 0 h 791"/>
                      <a:gd name="T4" fmla="*/ 1 w 1769"/>
                      <a:gd name="T5" fmla="*/ 0 h 791"/>
                      <a:gd name="T6" fmla="*/ 1 w 1769"/>
                      <a:gd name="T7" fmla="*/ 1 h 791"/>
                      <a:gd name="T8" fmla="*/ 1 w 1769"/>
                      <a:gd name="T9" fmla="*/ 2 h 791"/>
                      <a:gd name="T10" fmla="*/ 1 w 1769"/>
                      <a:gd name="T11" fmla="*/ 2 h 791"/>
                      <a:gd name="T12" fmla="*/ 1 w 1769"/>
                      <a:gd name="T13" fmla="*/ 2 h 791"/>
                      <a:gd name="T14" fmla="*/ 1 w 1769"/>
                      <a:gd name="T15" fmla="*/ 1 h 791"/>
                      <a:gd name="T16" fmla="*/ 1 w 1769"/>
                      <a:gd name="T17" fmla="*/ 1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grpSp>
            <p:grpSp>
              <p:nvGrpSpPr>
                <p:cNvPr id="13392" name="Group 78"/>
                <p:cNvGrpSpPr>
                  <a:grpSpLocks/>
                </p:cNvGrpSpPr>
                <p:nvPr/>
              </p:nvGrpSpPr>
              <p:grpSpPr bwMode="auto">
                <a:xfrm>
                  <a:off x="3903" y="0"/>
                  <a:ext cx="248" cy="601"/>
                  <a:chOff x="1935" y="28"/>
                  <a:chExt cx="634" cy="1534"/>
                </a:xfrm>
              </p:grpSpPr>
              <p:sp>
                <p:nvSpPr>
                  <p:cNvPr id="13434" name="Freeform 79"/>
                  <p:cNvSpPr>
                    <a:spLocks/>
                  </p:cNvSpPr>
                  <p:nvPr/>
                </p:nvSpPr>
                <p:spPr bwMode="hidden">
                  <a:xfrm rot="4126480" flipH="1">
                    <a:off x="1931" y="924"/>
                    <a:ext cx="1061" cy="215"/>
                  </a:xfrm>
                  <a:custGeom>
                    <a:avLst/>
                    <a:gdLst>
                      <a:gd name="T0" fmla="*/ 0 w 2736"/>
                      <a:gd name="T1" fmla="*/ 1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sp>
                <p:nvSpPr>
                  <p:cNvPr id="13435" name="Freeform 80"/>
                  <p:cNvSpPr>
                    <a:spLocks/>
                  </p:cNvSpPr>
                  <p:nvPr/>
                </p:nvSpPr>
                <p:spPr bwMode="hidden">
                  <a:xfrm rot="4126480" flipH="1">
                    <a:off x="1819" y="144"/>
                    <a:ext cx="570" cy="338"/>
                  </a:xfrm>
                  <a:custGeom>
                    <a:avLst/>
                    <a:gdLst>
                      <a:gd name="T0" fmla="*/ 0 w 1769"/>
                      <a:gd name="T1" fmla="*/ 0 h 791"/>
                      <a:gd name="T2" fmla="*/ 0 w 1769"/>
                      <a:gd name="T3" fmla="*/ 0 h 791"/>
                      <a:gd name="T4" fmla="*/ 0 w 1769"/>
                      <a:gd name="T5" fmla="*/ 0 h 791"/>
                      <a:gd name="T6" fmla="*/ 1 w 1769"/>
                      <a:gd name="T7" fmla="*/ 1 h 791"/>
                      <a:gd name="T8" fmla="*/ 1 w 1769"/>
                      <a:gd name="T9" fmla="*/ 2 h 791"/>
                      <a:gd name="T10" fmla="*/ 1 w 1769"/>
                      <a:gd name="T11" fmla="*/ 2 h 791"/>
                      <a:gd name="T12" fmla="*/ 1 w 1769"/>
                      <a:gd name="T13" fmla="*/ 2 h 791"/>
                      <a:gd name="T14" fmla="*/ 1 w 1769"/>
                      <a:gd name="T15" fmla="*/ 1 h 791"/>
                      <a:gd name="T16" fmla="*/ 0 w 1769"/>
                      <a:gd name="T17" fmla="*/ 1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grpSp>
            <p:grpSp>
              <p:nvGrpSpPr>
                <p:cNvPr id="13393" name="Group 81"/>
                <p:cNvGrpSpPr>
                  <a:grpSpLocks/>
                </p:cNvGrpSpPr>
                <p:nvPr/>
              </p:nvGrpSpPr>
              <p:grpSpPr bwMode="auto">
                <a:xfrm>
                  <a:off x="4251" y="252"/>
                  <a:ext cx="723" cy="222"/>
                  <a:chOff x="2822" y="672"/>
                  <a:chExt cx="1845" cy="566"/>
                </a:xfrm>
              </p:grpSpPr>
              <p:sp>
                <p:nvSpPr>
                  <p:cNvPr id="13432" name="Freeform 82"/>
                  <p:cNvSpPr>
                    <a:spLocks/>
                  </p:cNvSpPr>
                  <p:nvPr/>
                </p:nvSpPr>
                <p:spPr bwMode="hidden">
                  <a:xfrm rot="-1325434">
                    <a:off x="2822" y="1023"/>
                    <a:ext cx="1233" cy="215"/>
                  </a:xfrm>
                  <a:custGeom>
                    <a:avLst/>
                    <a:gdLst>
                      <a:gd name="T0" fmla="*/ 0 w 2736"/>
                      <a:gd name="T1" fmla="*/ 1 h 504"/>
                      <a:gd name="T2" fmla="*/ 3 w 2736"/>
                      <a:gd name="T3" fmla="*/ 0 h 504"/>
                      <a:gd name="T4" fmla="*/ 7 w 2736"/>
                      <a:gd name="T5" fmla="*/ 0 h 504"/>
                      <a:gd name="T6" fmla="*/ 10 w 2736"/>
                      <a:gd name="T7" fmla="*/ 0 h 504"/>
                      <a:gd name="T8" fmla="*/ 10 w 2736"/>
                      <a:gd name="T9" fmla="*/ 0 h 504"/>
                      <a:gd name="T10" fmla="*/ 7 w 2736"/>
                      <a:gd name="T11" fmla="*/ 0 h 504"/>
                      <a:gd name="T12" fmla="*/ 2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sp>
                <p:nvSpPr>
                  <p:cNvPr id="13433" name="Freeform 83"/>
                  <p:cNvSpPr>
                    <a:spLocks/>
                  </p:cNvSpPr>
                  <p:nvPr/>
                </p:nvSpPr>
                <p:spPr bwMode="hidden">
                  <a:xfrm rot="-1325434">
                    <a:off x="4005" y="672"/>
                    <a:ext cx="662" cy="338"/>
                  </a:xfrm>
                  <a:custGeom>
                    <a:avLst/>
                    <a:gdLst>
                      <a:gd name="T0" fmla="*/ 0 w 1769"/>
                      <a:gd name="T1" fmla="*/ 0 h 791"/>
                      <a:gd name="T2" fmla="*/ 0 w 1769"/>
                      <a:gd name="T3" fmla="*/ 0 h 791"/>
                      <a:gd name="T4" fmla="*/ 1 w 1769"/>
                      <a:gd name="T5" fmla="*/ 0 h 791"/>
                      <a:gd name="T6" fmla="*/ 1 w 1769"/>
                      <a:gd name="T7" fmla="*/ 1 h 791"/>
                      <a:gd name="T8" fmla="*/ 2 w 1769"/>
                      <a:gd name="T9" fmla="*/ 2 h 791"/>
                      <a:gd name="T10" fmla="*/ 1 w 1769"/>
                      <a:gd name="T11" fmla="*/ 2 h 791"/>
                      <a:gd name="T12" fmla="*/ 1 w 1769"/>
                      <a:gd name="T13" fmla="*/ 2 h 791"/>
                      <a:gd name="T14" fmla="*/ 1 w 1769"/>
                      <a:gd name="T15" fmla="*/ 1 h 791"/>
                      <a:gd name="T16" fmla="*/ 1 w 1769"/>
                      <a:gd name="T17" fmla="*/ 1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grpSp>
            <p:grpSp>
              <p:nvGrpSpPr>
                <p:cNvPr id="13394" name="Group 84"/>
                <p:cNvGrpSpPr>
                  <a:grpSpLocks/>
                </p:cNvGrpSpPr>
                <p:nvPr/>
              </p:nvGrpSpPr>
              <p:grpSpPr bwMode="auto">
                <a:xfrm>
                  <a:off x="4196" y="163"/>
                  <a:ext cx="699" cy="282"/>
                  <a:chOff x="2683" y="445"/>
                  <a:chExt cx="1781" cy="717"/>
                </a:xfrm>
              </p:grpSpPr>
              <p:sp>
                <p:nvSpPr>
                  <p:cNvPr id="13430" name="Freeform 85"/>
                  <p:cNvSpPr>
                    <a:spLocks/>
                  </p:cNvSpPr>
                  <p:nvPr/>
                </p:nvSpPr>
                <p:spPr bwMode="hidden">
                  <a:xfrm rot="-1921064">
                    <a:off x="2683" y="947"/>
                    <a:ext cx="1233" cy="215"/>
                  </a:xfrm>
                  <a:custGeom>
                    <a:avLst/>
                    <a:gdLst>
                      <a:gd name="T0" fmla="*/ 0 w 2736"/>
                      <a:gd name="T1" fmla="*/ 1 h 504"/>
                      <a:gd name="T2" fmla="*/ 3 w 2736"/>
                      <a:gd name="T3" fmla="*/ 0 h 504"/>
                      <a:gd name="T4" fmla="*/ 7 w 2736"/>
                      <a:gd name="T5" fmla="*/ 0 h 504"/>
                      <a:gd name="T6" fmla="*/ 10 w 2736"/>
                      <a:gd name="T7" fmla="*/ 0 h 504"/>
                      <a:gd name="T8" fmla="*/ 10 w 2736"/>
                      <a:gd name="T9" fmla="*/ 0 h 504"/>
                      <a:gd name="T10" fmla="*/ 7 w 2736"/>
                      <a:gd name="T11" fmla="*/ 0 h 504"/>
                      <a:gd name="T12" fmla="*/ 2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sp>
                <p:nvSpPr>
                  <p:cNvPr id="13431" name="Freeform 86"/>
                  <p:cNvSpPr>
                    <a:spLocks/>
                  </p:cNvSpPr>
                  <p:nvPr/>
                </p:nvSpPr>
                <p:spPr bwMode="hidden">
                  <a:xfrm rot="-1921064">
                    <a:off x="3802" y="445"/>
                    <a:ext cx="662" cy="338"/>
                  </a:xfrm>
                  <a:custGeom>
                    <a:avLst/>
                    <a:gdLst>
                      <a:gd name="T0" fmla="*/ 0 w 1769"/>
                      <a:gd name="T1" fmla="*/ 0 h 791"/>
                      <a:gd name="T2" fmla="*/ 0 w 1769"/>
                      <a:gd name="T3" fmla="*/ 0 h 791"/>
                      <a:gd name="T4" fmla="*/ 1 w 1769"/>
                      <a:gd name="T5" fmla="*/ 0 h 791"/>
                      <a:gd name="T6" fmla="*/ 1 w 1769"/>
                      <a:gd name="T7" fmla="*/ 1 h 791"/>
                      <a:gd name="T8" fmla="*/ 2 w 1769"/>
                      <a:gd name="T9" fmla="*/ 2 h 791"/>
                      <a:gd name="T10" fmla="*/ 1 w 1769"/>
                      <a:gd name="T11" fmla="*/ 2 h 791"/>
                      <a:gd name="T12" fmla="*/ 1 w 1769"/>
                      <a:gd name="T13" fmla="*/ 2 h 791"/>
                      <a:gd name="T14" fmla="*/ 1 w 1769"/>
                      <a:gd name="T15" fmla="*/ 1 h 791"/>
                      <a:gd name="T16" fmla="*/ 1 w 1769"/>
                      <a:gd name="T17" fmla="*/ 1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grpSp>
            <p:sp>
              <p:nvSpPr>
                <p:cNvPr id="13395" name="Freeform 87"/>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sp>
              <p:nvSpPr>
                <p:cNvPr id="13396" name="Freeform 88"/>
                <p:cNvSpPr>
                  <a:spLocks/>
                </p:cNvSpPr>
                <p:nvPr/>
              </p:nvSpPr>
              <p:spPr bwMode="hidden">
                <a:xfrm rot="4578755" flipH="1">
                  <a:off x="3977" y="77"/>
                  <a:ext cx="216" cy="9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grpSp>
              <p:nvGrpSpPr>
                <p:cNvPr id="13397" name="Group 89"/>
                <p:cNvGrpSpPr>
                  <a:grpSpLocks/>
                </p:cNvGrpSpPr>
                <p:nvPr/>
              </p:nvGrpSpPr>
              <p:grpSpPr bwMode="auto">
                <a:xfrm>
                  <a:off x="4242" y="5"/>
                  <a:ext cx="251" cy="596"/>
                  <a:chOff x="2800" y="41"/>
                  <a:chExt cx="640" cy="1520"/>
                </a:xfrm>
              </p:grpSpPr>
              <p:sp>
                <p:nvSpPr>
                  <p:cNvPr id="13428" name="Freeform 90"/>
                  <p:cNvSpPr>
                    <a:spLocks/>
                  </p:cNvSpPr>
                  <p:nvPr/>
                </p:nvSpPr>
                <p:spPr bwMode="hidden">
                  <a:xfrm rot="-3857755">
                    <a:off x="2361" y="938"/>
                    <a:ext cx="1062" cy="184"/>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sp>
                <p:nvSpPr>
                  <p:cNvPr id="13429" name="Freeform 91"/>
                  <p:cNvSpPr>
                    <a:spLocks/>
                  </p:cNvSpPr>
                  <p:nvPr/>
                </p:nvSpPr>
                <p:spPr bwMode="hidden">
                  <a:xfrm rot="-3857755">
                    <a:off x="3011" y="181"/>
                    <a:ext cx="570" cy="289"/>
                  </a:xfrm>
                  <a:custGeom>
                    <a:avLst/>
                    <a:gdLst>
                      <a:gd name="T0" fmla="*/ 0 w 1769"/>
                      <a:gd name="T1" fmla="*/ 0 h 791"/>
                      <a:gd name="T2" fmla="*/ 0 w 1769"/>
                      <a:gd name="T3" fmla="*/ 0 h 791"/>
                      <a:gd name="T4" fmla="*/ 0 w 1769"/>
                      <a:gd name="T5" fmla="*/ 0 h 791"/>
                      <a:gd name="T6" fmla="*/ 1 w 1769"/>
                      <a:gd name="T7" fmla="*/ 0 h 791"/>
                      <a:gd name="T8" fmla="*/ 1 w 1769"/>
                      <a:gd name="T9" fmla="*/ 0 h 791"/>
                      <a:gd name="T10" fmla="*/ 1 w 1769"/>
                      <a:gd name="T11" fmla="*/ 1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grpSp>
            <p:grpSp>
              <p:nvGrpSpPr>
                <p:cNvPr id="13398" name="Group 92"/>
                <p:cNvGrpSpPr>
                  <a:grpSpLocks/>
                </p:cNvGrpSpPr>
                <p:nvPr/>
              </p:nvGrpSpPr>
              <p:grpSpPr bwMode="auto">
                <a:xfrm>
                  <a:off x="4295" y="53"/>
                  <a:ext cx="398" cy="574"/>
                  <a:chOff x="2934" y="163"/>
                  <a:chExt cx="1017" cy="1464"/>
                </a:xfrm>
              </p:grpSpPr>
              <p:sp>
                <p:nvSpPr>
                  <p:cNvPr id="13426" name="Freeform 93"/>
                  <p:cNvSpPr>
                    <a:spLocks/>
                  </p:cNvSpPr>
                  <p:nvPr/>
                </p:nvSpPr>
                <p:spPr bwMode="hidden">
                  <a:xfrm rot="-2777260">
                    <a:off x="2491" y="915"/>
                    <a:ext cx="1155" cy="270"/>
                  </a:xfrm>
                  <a:custGeom>
                    <a:avLst/>
                    <a:gdLst>
                      <a:gd name="T0" fmla="*/ 0 w 2736"/>
                      <a:gd name="T1" fmla="*/ 6 h 504"/>
                      <a:gd name="T2" fmla="*/ 2 w 2736"/>
                      <a:gd name="T3" fmla="*/ 2 h 504"/>
                      <a:gd name="T4" fmla="*/ 4 w 2736"/>
                      <a:gd name="T5" fmla="*/ 1 h 504"/>
                      <a:gd name="T6" fmla="*/ 7 w 2736"/>
                      <a:gd name="T7" fmla="*/ 1 h 504"/>
                      <a:gd name="T8" fmla="*/ 7 w 2736"/>
                      <a:gd name="T9" fmla="*/ 2 h 504"/>
                      <a:gd name="T10" fmla="*/ 4 w 2736"/>
                      <a:gd name="T11" fmla="*/ 2 h 504"/>
                      <a:gd name="T12" fmla="*/ 2 w 2736"/>
                      <a:gd name="T13" fmla="*/ 4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sp>
                <p:nvSpPr>
                  <p:cNvPr id="13427" name="Freeform 94"/>
                  <p:cNvSpPr>
                    <a:spLocks/>
                  </p:cNvSpPr>
                  <p:nvPr/>
                </p:nvSpPr>
                <p:spPr bwMode="hidden">
                  <a:xfrm rot="-2777260">
                    <a:off x="3430" y="261"/>
                    <a:ext cx="620" cy="423"/>
                  </a:xfrm>
                  <a:custGeom>
                    <a:avLst/>
                    <a:gdLst>
                      <a:gd name="T0" fmla="*/ 0 w 1769"/>
                      <a:gd name="T1" fmla="*/ 1 h 791"/>
                      <a:gd name="T2" fmla="*/ 0 w 1769"/>
                      <a:gd name="T3" fmla="*/ 1 h 791"/>
                      <a:gd name="T4" fmla="*/ 1 w 1769"/>
                      <a:gd name="T5" fmla="*/ 3 h 791"/>
                      <a:gd name="T6" fmla="*/ 1 w 1769"/>
                      <a:gd name="T7" fmla="*/ 5 h 791"/>
                      <a:gd name="T8" fmla="*/ 1 w 1769"/>
                      <a:gd name="T9" fmla="*/ 7 h 791"/>
                      <a:gd name="T10" fmla="*/ 1 w 1769"/>
                      <a:gd name="T11" fmla="*/ 10 h 791"/>
                      <a:gd name="T12" fmla="*/ 1 w 1769"/>
                      <a:gd name="T13" fmla="*/ 8 h 791"/>
                      <a:gd name="T14" fmla="*/ 1 w 1769"/>
                      <a:gd name="T15" fmla="*/ 6 h 791"/>
                      <a:gd name="T16" fmla="*/ 1 w 1769"/>
                      <a:gd name="T17" fmla="*/ 4 h 791"/>
                      <a:gd name="T18" fmla="*/ 0 w 1769"/>
                      <a:gd name="T19" fmla="*/ 2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grpSp>
            <p:grpSp>
              <p:nvGrpSpPr>
                <p:cNvPr id="13399" name="Group 95"/>
                <p:cNvGrpSpPr>
                  <a:grpSpLocks/>
                </p:cNvGrpSpPr>
                <p:nvPr/>
              </p:nvGrpSpPr>
              <p:grpSpPr bwMode="auto">
                <a:xfrm>
                  <a:off x="4215" y="2"/>
                  <a:ext cx="95" cy="567"/>
                  <a:chOff x="2730" y="32"/>
                  <a:chExt cx="243" cy="1448"/>
                </a:xfrm>
              </p:grpSpPr>
              <p:sp>
                <p:nvSpPr>
                  <p:cNvPr id="13424" name="Freeform 96"/>
                  <p:cNvSpPr>
                    <a:spLocks/>
                  </p:cNvSpPr>
                  <p:nvPr/>
                </p:nvSpPr>
                <p:spPr bwMode="hidden">
                  <a:xfrm rot="-4903748">
                    <a:off x="2296" y="960"/>
                    <a:ext cx="954" cy="86"/>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sp>
                <p:nvSpPr>
                  <p:cNvPr id="13425" name="Freeform 97"/>
                  <p:cNvSpPr>
                    <a:spLocks/>
                  </p:cNvSpPr>
                  <p:nvPr/>
                </p:nvSpPr>
                <p:spPr bwMode="hidden">
                  <a:xfrm rot="-4903748">
                    <a:off x="2650" y="220"/>
                    <a:ext cx="512"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grpSp>
            <p:grpSp>
              <p:nvGrpSpPr>
                <p:cNvPr id="13400" name="Group 98"/>
                <p:cNvGrpSpPr>
                  <a:grpSpLocks/>
                </p:cNvGrpSpPr>
                <p:nvPr/>
              </p:nvGrpSpPr>
              <p:grpSpPr bwMode="auto">
                <a:xfrm>
                  <a:off x="3514" y="683"/>
                  <a:ext cx="425" cy="960"/>
                  <a:chOff x="943" y="1769"/>
                  <a:chExt cx="1085" cy="2450"/>
                </a:xfrm>
              </p:grpSpPr>
              <p:sp>
                <p:nvSpPr>
                  <p:cNvPr id="13422" name="Freeform 99"/>
                  <p:cNvSpPr>
                    <a:spLocks/>
                  </p:cNvSpPr>
                  <p:nvPr/>
                </p:nvSpPr>
                <p:spPr bwMode="hidden">
                  <a:xfrm rot="18335692" flipH="1">
                    <a:off x="1010" y="2475"/>
                    <a:ext cx="1724" cy="312"/>
                  </a:xfrm>
                  <a:custGeom>
                    <a:avLst/>
                    <a:gdLst>
                      <a:gd name="T0" fmla="*/ 0 w 2736"/>
                      <a:gd name="T1" fmla="*/ 17 h 504"/>
                      <a:gd name="T2" fmla="*/ 34 w 2736"/>
                      <a:gd name="T3" fmla="*/ 6 h 504"/>
                      <a:gd name="T4" fmla="*/ 70 w 2736"/>
                      <a:gd name="T5" fmla="*/ 1 h 504"/>
                      <a:gd name="T6" fmla="*/ 108 w 2736"/>
                      <a:gd name="T7" fmla="*/ 1 h 504"/>
                      <a:gd name="T8" fmla="*/ 107 w 2736"/>
                      <a:gd name="T9" fmla="*/ 4 h 504"/>
                      <a:gd name="T10" fmla="*/ 70 w 2736"/>
                      <a:gd name="T11" fmla="*/ 4 h 504"/>
                      <a:gd name="T12" fmla="*/ 26 w 2736"/>
                      <a:gd name="T13" fmla="*/ 11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sp>
                <p:nvSpPr>
                  <p:cNvPr id="13423" name="Freeform 100"/>
                  <p:cNvSpPr>
                    <a:spLocks/>
                  </p:cNvSpPr>
                  <p:nvPr/>
                </p:nvSpPr>
                <p:spPr bwMode="hidden">
                  <a:xfrm rot="18335692" flipH="1">
                    <a:off x="725" y="3512"/>
                    <a:ext cx="925" cy="490"/>
                  </a:xfrm>
                  <a:custGeom>
                    <a:avLst/>
                    <a:gdLst>
                      <a:gd name="T0" fmla="*/ 1 w 1769"/>
                      <a:gd name="T1" fmla="*/ 1 h 791"/>
                      <a:gd name="T2" fmla="*/ 5 w 1769"/>
                      <a:gd name="T3" fmla="*/ 2 h 791"/>
                      <a:gd name="T4" fmla="*/ 13 w 1769"/>
                      <a:gd name="T5" fmla="*/ 7 h 791"/>
                      <a:gd name="T6" fmla="*/ 17 w 1769"/>
                      <a:gd name="T7" fmla="*/ 15 h 791"/>
                      <a:gd name="T8" fmla="*/ 19 w 1769"/>
                      <a:gd name="T9" fmla="*/ 22 h 791"/>
                      <a:gd name="T10" fmla="*/ 18 w 1769"/>
                      <a:gd name="T11" fmla="*/ 28 h 791"/>
                      <a:gd name="T12" fmla="*/ 17 w 1769"/>
                      <a:gd name="T13" fmla="*/ 22 h 791"/>
                      <a:gd name="T14" fmla="*/ 15 w 1769"/>
                      <a:gd name="T15" fmla="*/ 16 h 791"/>
                      <a:gd name="T16" fmla="*/ 12 w 1769"/>
                      <a:gd name="T17" fmla="*/ 11 h 791"/>
                      <a:gd name="T18" fmla="*/ 6 w 1769"/>
                      <a:gd name="T19" fmla="*/ 6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grpSp>
            <p:grpSp>
              <p:nvGrpSpPr>
                <p:cNvPr id="13401" name="Group 101"/>
                <p:cNvGrpSpPr>
                  <a:grpSpLocks/>
                </p:cNvGrpSpPr>
                <p:nvPr/>
              </p:nvGrpSpPr>
              <p:grpSpPr bwMode="auto">
                <a:xfrm>
                  <a:off x="3715" y="748"/>
                  <a:ext cx="300" cy="930"/>
                  <a:chOff x="1455" y="1936"/>
                  <a:chExt cx="766" cy="2373"/>
                </a:xfrm>
              </p:grpSpPr>
              <p:sp>
                <p:nvSpPr>
                  <p:cNvPr id="13420" name="Freeform 102"/>
                  <p:cNvSpPr>
                    <a:spLocks/>
                  </p:cNvSpPr>
                  <p:nvPr/>
                </p:nvSpPr>
                <p:spPr bwMode="hidden">
                  <a:xfrm rot="17542885" flipH="1">
                    <a:off x="1267" y="2578"/>
                    <a:ext cx="1595" cy="312"/>
                  </a:xfrm>
                  <a:custGeom>
                    <a:avLst/>
                    <a:gdLst>
                      <a:gd name="T0" fmla="*/ 0 w 2736"/>
                      <a:gd name="T1" fmla="*/ 17 h 504"/>
                      <a:gd name="T2" fmla="*/ 20 w 2736"/>
                      <a:gd name="T3" fmla="*/ 6 h 504"/>
                      <a:gd name="T4" fmla="*/ 41 w 2736"/>
                      <a:gd name="T5" fmla="*/ 1 h 504"/>
                      <a:gd name="T6" fmla="*/ 62 w 2736"/>
                      <a:gd name="T7" fmla="*/ 1 h 504"/>
                      <a:gd name="T8" fmla="*/ 62 w 2736"/>
                      <a:gd name="T9" fmla="*/ 4 h 504"/>
                      <a:gd name="T10" fmla="*/ 40 w 2736"/>
                      <a:gd name="T11" fmla="*/ 4 h 504"/>
                      <a:gd name="T12" fmla="*/ 15 w 2736"/>
                      <a:gd name="T13" fmla="*/ 11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sp>
                <p:nvSpPr>
                  <p:cNvPr id="13421" name="Freeform 103"/>
                  <p:cNvSpPr>
                    <a:spLocks/>
                  </p:cNvSpPr>
                  <p:nvPr/>
                </p:nvSpPr>
                <p:spPr bwMode="hidden">
                  <a:xfrm rot="17542885" flipH="1">
                    <a:off x="1272" y="3636"/>
                    <a:ext cx="856" cy="490"/>
                  </a:xfrm>
                  <a:custGeom>
                    <a:avLst/>
                    <a:gdLst>
                      <a:gd name="T0" fmla="*/ 0 w 1769"/>
                      <a:gd name="T1" fmla="*/ 1 h 791"/>
                      <a:gd name="T2" fmla="*/ 3 w 1769"/>
                      <a:gd name="T3" fmla="*/ 2 h 791"/>
                      <a:gd name="T4" fmla="*/ 7 w 1769"/>
                      <a:gd name="T5" fmla="*/ 7 h 791"/>
                      <a:gd name="T6" fmla="*/ 10 w 1769"/>
                      <a:gd name="T7" fmla="*/ 15 h 791"/>
                      <a:gd name="T8" fmla="*/ 11 w 1769"/>
                      <a:gd name="T9" fmla="*/ 22 h 791"/>
                      <a:gd name="T10" fmla="*/ 11 w 1769"/>
                      <a:gd name="T11" fmla="*/ 28 h 791"/>
                      <a:gd name="T12" fmla="*/ 10 w 1769"/>
                      <a:gd name="T13" fmla="*/ 22 h 791"/>
                      <a:gd name="T14" fmla="*/ 9 w 1769"/>
                      <a:gd name="T15" fmla="*/ 16 h 791"/>
                      <a:gd name="T16" fmla="*/ 7 w 1769"/>
                      <a:gd name="T17" fmla="*/ 11 h 791"/>
                      <a:gd name="T18" fmla="*/ 3 w 1769"/>
                      <a:gd name="T19" fmla="*/ 6 h 791"/>
                      <a:gd name="T20" fmla="*/ 0 w 1769"/>
                      <a:gd name="T21" fmla="*/ 2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grpSp>
            <p:grpSp>
              <p:nvGrpSpPr>
                <p:cNvPr id="13402" name="Group 104"/>
                <p:cNvGrpSpPr>
                  <a:grpSpLocks/>
                </p:cNvGrpSpPr>
                <p:nvPr/>
              </p:nvGrpSpPr>
              <p:grpSpPr bwMode="auto">
                <a:xfrm rot="88588">
                  <a:off x="3923" y="769"/>
                  <a:ext cx="180" cy="913"/>
                  <a:chOff x="1956" y="1990"/>
                  <a:chExt cx="492" cy="2604"/>
                </a:xfrm>
              </p:grpSpPr>
              <p:sp>
                <p:nvSpPr>
                  <p:cNvPr id="13418" name="Freeform 105"/>
                  <p:cNvSpPr>
                    <a:spLocks/>
                  </p:cNvSpPr>
                  <p:nvPr/>
                </p:nvSpPr>
                <p:spPr bwMode="hidden">
                  <a:xfrm rot="16782062" flipH="1">
                    <a:off x="1442" y="2695"/>
                    <a:ext cx="1711" cy="301"/>
                  </a:xfrm>
                  <a:custGeom>
                    <a:avLst/>
                    <a:gdLst>
                      <a:gd name="T0" fmla="*/ 0 w 2736"/>
                      <a:gd name="T1" fmla="*/ 14 h 504"/>
                      <a:gd name="T2" fmla="*/ 33 w 2736"/>
                      <a:gd name="T3" fmla="*/ 5 h 504"/>
                      <a:gd name="T4" fmla="*/ 66 w 2736"/>
                      <a:gd name="T5" fmla="*/ 1 h 504"/>
                      <a:gd name="T6" fmla="*/ 102 w 2736"/>
                      <a:gd name="T7" fmla="*/ 1 h 504"/>
                      <a:gd name="T8" fmla="*/ 102 w 2736"/>
                      <a:gd name="T9" fmla="*/ 3 h 504"/>
                      <a:gd name="T10" fmla="*/ 66 w 2736"/>
                      <a:gd name="T11" fmla="*/ 3 h 504"/>
                      <a:gd name="T12" fmla="*/ 24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sp>
                <p:nvSpPr>
                  <p:cNvPr id="13419" name="Freeform 106"/>
                  <p:cNvSpPr>
                    <a:spLocks/>
                  </p:cNvSpPr>
                  <p:nvPr/>
                </p:nvSpPr>
                <p:spPr bwMode="hidden">
                  <a:xfrm rot="16782062" flipH="1">
                    <a:off x="1734" y="3898"/>
                    <a:ext cx="918" cy="473"/>
                  </a:xfrm>
                  <a:custGeom>
                    <a:avLst/>
                    <a:gdLst>
                      <a:gd name="T0" fmla="*/ 1 w 1769"/>
                      <a:gd name="T1" fmla="*/ 1 h 791"/>
                      <a:gd name="T2" fmla="*/ 5 w 1769"/>
                      <a:gd name="T3" fmla="*/ 1 h 791"/>
                      <a:gd name="T4" fmla="*/ 12 w 1769"/>
                      <a:gd name="T5" fmla="*/ 6 h 791"/>
                      <a:gd name="T6" fmla="*/ 17 w 1769"/>
                      <a:gd name="T7" fmla="*/ 12 h 791"/>
                      <a:gd name="T8" fmla="*/ 18 w 1769"/>
                      <a:gd name="T9" fmla="*/ 17 h 791"/>
                      <a:gd name="T10" fmla="*/ 17 w 1769"/>
                      <a:gd name="T11" fmla="*/ 22 h 791"/>
                      <a:gd name="T12" fmla="*/ 16 w 1769"/>
                      <a:gd name="T13" fmla="*/ 17 h 791"/>
                      <a:gd name="T14" fmla="*/ 14 w 1769"/>
                      <a:gd name="T15" fmla="*/ 13 h 791"/>
                      <a:gd name="T16" fmla="*/ 11 w 1769"/>
                      <a:gd name="T17" fmla="*/ 8 h 791"/>
                      <a:gd name="T18" fmla="*/ 6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grpSp>
            <p:grpSp>
              <p:nvGrpSpPr>
                <p:cNvPr id="13403" name="Group 107"/>
                <p:cNvGrpSpPr>
                  <a:grpSpLocks/>
                </p:cNvGrpSpPr>
                <p:nvPr/>
              </p:nvGrpSpPr>
              <p:grpSpPr bwMode="auto">
                <a:xfrm>
                  <a:off x="4451" y="662"/>
                  <a:ext cx="442" cy="951"/>
                  <a:chOff x="3334" y="1717"/>
                  <a:chExt cx="1125" cy="2426"/>
                </a:xfrm>
              </p:grpSpPr>
              <p:sp>
                <p:nvSpPr>
                  <p:cNvPr id="13416" name="Freeform 108"/>
                  <p:cNvSpPr>
                    <a:spLocks/>
                  </p:cNvSpPr>
                  <p:nvPr/>
                </p:nvSpPr>
                <p:spPr bwMode="hidden">
                  <a:xfrm rot="3144576">
                    <a:off x="2628" y="2423"/>
                    <a:ext cx="1724" cy="312"/>
                  </a:xfrm>
                  <a:custGeom>
                    <a:avLst/>
                    <a:gdLst>
                      <a:gd name="T0" fmla="*/ 0 w 2736"/>
                      <a:gd name="T1" fmla="*/ 17 h 504"/>
                      <a:gd name="T2" fmla="*/ 34 w 2736"/>
                      <a:gd name="T3" fmla="*/ 6 h 504"/>
                      <a:gd name="T4" fmla="*/ 70 w 2736"/>
                      <a:gd name="T5" fmla="*/ 1 h 504"/>
                      <a:gd name="T6" fmla="*/ 108 w 2736"/>
                      <a:gd name="T7" fmla="*/ 1 h 504"/>
                      <a:gd name="T8" fmla="*/ 107 w 2736"/>
                      <a:gd name="T9" fmla="*/ 4 h 504"/>
                      <a:gd name="T10" fmla="*/ 70 w 2736"/>
                      <a:gd name="T11" fmla="*/ 4 h 504"/>
                      <a:gd name="T12" fmla="*/ 26 w 2736"/>
                      <a:gd name="T13" fmla="*/ 11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sp>
                <p:nvSpPr>
                  <p:cNvPr id="13417" name="Freeform 109"/>
                  <p:cNvSpPr>
                    <a:spLocks/>
                  </p:cNvSpPr>
                  <p:nvPr/>
                </p:nvSpPr>
                <p:spPr bwMode="hidden">
                  <a:xfrm rot="3144576">
                    <a:off x="3751" y="3436"/>
                    <a:ext cx="925" cy="490"/>
                  </a:xfrm>
                  <a:custGeom>
                    <a:avLst/>
                    <a:gdLst>
                      <a:gd name="T0" fmla="*/ 1 w 1769"/>
                      <a:gd name="T1" fmla="*/ 1 h 791"/>
                      <a:gd name="T2" fmla="*/ 5 w 1769"/>
                      <a:gd name="T3" fmla="*/ 2 h 791"/>
                      <a:gd name="T4" fmla="*/ 13 w 1769"/>
                      <a:gd name="T5" fmla="*/ 7 h 791"/>
                      <a:gd name="T6" fmla="*/ 17 w 1769"/>
                      <a:gd name="T7" fmla="*/ 15 h 791"/>
                      <a:gd name="T8" fmla="*/ 19 w 1769"/>
                      <a:gd name="T9" fmla="*/ 22 h 791"/>
                      <a:gd name="T10" fmla="*/ 18 w 1769"/>
                      <a:gd name="T11" fmla="*/ 28 h 791"/>
                      <a:gd name="T12" fmla="*/ 17 w 1769"/>
                      <a:gd name="T13" fmla="*/ 22 h 791"/>
                      <a:gd name="T14" fmla="*/ 15 w 1769"/>
                      <a:gd name="T15" fmla="*/ 16 h 791"/>
                      <a:gd name="T16" fmla="*/ 12 w 1769"/>
                      <a:gd name="T17" fmla="*/ 11 h 791"/>
                      <a:gd name="T18" fmla="*/ 6 w 1769"/>
                      <a:gd name="T19" fmla="*/ 6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grpSp>
            <p:grpSp>
              <p:nvGrpSpPr>
                <p:cNvPr id="13404" name="Group 110"/>
                <p:cNvGrpSpPr>
                  <a:grpSpLocks/>
                </p:cNvGrpSpPr>
                <p:nvPr/>
              </p:nvGrpSpPr>
              <p:grpSpPr bwMode="auto">
                <a:xfrm>
                  <a:off x="4391" y="721"/>
                  <a:ext cx="347" cy="951"/>
                  <a:chOff x="3181" y="1866"/>
                  <a:chExt cx="883" cy="2426"/>
                </a:xfrm>
              </p:grpSpPr>
              <p:sp>
                <p:nvSpPr>
                  <p:cNvPr id="13414" name="Freeform 111"/>
                  <p:cNvSpPr>
                    <a:spLocks/>
                  </p:cNvSpPr>
                  <p:nvPr/>
                </p:nvSpPr>
                <p:spPr bwMode="hidden">
                  <a:xfrm rot="3745735">
                    <a:off x="2506" y="2541"/>
                    <a:ext cx="1650" cy="299"/>
                  </a:xfrm>
                  <a:custGeom>
                    <a:avLst/>
                    <a:gdLst>
                      <a:gd name="T0" fmla="*/ 0 w 2736"/>
                      <a:gd name="T1" fmla="*/ 13 h 504"/>
                      <a:gd name="T2" fmla="*/ 25 w 2736"/>
                      <a:gd name="T3" fmla="*/ 4 h 504"/>
                      <a:gd name="T4" fmla="*/ 52 w 2736"/>
                      <a:gd name="T5" fmla="*/ 1 h 504"/>
                      <a:gd name="T6" fmla="*/ 79 w 2736"/>
                      <a:gd name="T7" fmla="*/ 1 h 504"/>
                      <a:gd name="T8" fmla="*/ 79 w 2736"/>
                      <a:gd name="T9" fmla="*/ 2 h 504"/>
                      <a:gd name="T10" fmla="*/ 51 w 2736"/>
                      <a:gd name="T11" fmla="*/ 2 h 504"/>
                      <a:gd name="T12" fmla="*/ 19 w 2736"/>
                      <a:gd name="T13" fmla="*/ 7 h 504"/>
                      <a:gd name="T14" fmla="*/ 0 w 2736"/>
                      <a:gd name="T15" fmla="*/ 13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sp>
                <p:nvSpPr>
                  <p:cNvPr id="13415" name="Freeform 112"/>
                  <p:cNvSpPr>
                    <a:spLocks/>
                  </p:cNvSpPr>
                  <p:nvPr/>
                </p:nvSpPr>
                <p:spPr bwMode="hidden">
                  <a:xfrm rot="3745735">
                    <a:off x="3387" y="3615"/>
                    <a:ext cx="885" cy="469"/>
                  </a:xfrm>
                  <a:custGeom>
                    <a:avLst/>
                    <a:gdLst>
                      <a:gd name="T0" fmla="*/ 1 w 1769"/>
                      <a:gd name="T1" fmla="*/ 1 h 791"/>
                      <a:gd name="T2" fmla="*/ 4 w 1769"/>
                      <a:gd name="T3" fmla="*/ 1 h 791"/>
                      <a:gd name="T4" fmla="*/ 10 w 1769"/>
                      <a:gd name="T5" fmla="*/ 5 h 791"/>
                      <a:gd name="T6" fmla="*/ 13 w 1769"/>
                      <a:gd name="T7" fmla="*/ 11 h 791"/>
                      <a:gd name="T8" fmla="*/ 14 w 1769"/>
                      <a:gd name="T9" fmla="*/ 15 h 791"/>
                      <a:gd name="T10" fmla="*/ 14 w 1769"/>
                      <a:gd name="T11" fmla="*/ 20 h 791"/>
                      <a:gd name="T12" fmla="*/ 13 w 1769"/>
                      <a:gd name="T13" fmla="*/ 16 h 791"/>
                      <a:gd name="T14" fmla="*/ 11 w 1769"/>
                      <a:gd name="T15" fmla="*/ 12 h 791"/>
                      <a:gd name="T16" fmla="*/ 9 w 1769"/>
                      <a:gd name="T17" fmla="*/ 8 h 791"/>
                      <a:gd name="T18" fmla="*/ 5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grpSp>
            <p:grpSp>
              <p:nvGrpSpPr>
                <p:cNvPr id="13405" name="Group 113"/>
                <p:cNvGrpSpPr>
                  <a:grpSpLocks/>
                </p:cNvGrpSpPr>
                <p:nvPr/>
              </p:nvGrpSpPr>
              <p:grpSpPr bwMode="auto">
                <a:xfrm>
                  <a:off x="4323" y="767"/>
                  <a:ext cx="243" cy="935"/>
                  <a:chOff x="3006" y="1983"/>
                  <a:chExt cx="619" cy="2386"/>
                </a:xfrm>
              </p:grpSpPr>
              <p:sp>
                <p:nvSpPr>
                  <p:cNvPr id="13412" name="Freeform 114"/>
                  <p:cNvSpPr>
                    <a:spLocks/>
                  </p:cNvSpPr>
                  <p:nvPr/>
                </p:nvSpPr>
                <p:spPr bwMode="hidden">
                  <a:xfrm rot="4286818">
                    <a:off x="2328" y="2661"/>
                    <a:ext cx="1601" cy="246"/>
                  </a:xfrm>
                  <a:custGeom>
                    <a:avLst/>
                    <a:gdLst>
                      <a:gd name="T0" fmla="*/ 0 w 2736"/>
                      <a:gd name="T1" fmla="*/ 3 h 504"/>
                      <a:gd name="T2" fmla="*/ 20 w 2736"/>
                      <a:gd name="T3" fmla="*/ 1 h 504"/>
                      <a:gd name="T4" fmla="*/ 42 w 2736"/>
                      <a:gd name="T5" fmla="*/ 0 h 504"/>
                      <a:gd name="T6" fmla="*/ 64 w 2736"/>
                      <a:gd name="T7" fmla="*/ 0 h 504"/>
                      <a:gd name="T8" fmla="*/ 64 w 2736"/>
                      <a:gd name="T9" fmla="*/ 0 h 504"/>
                      <a:gd name="T10" fmla="*/ 42 w 2736"/>
                      <a:gd name="T11" fmla="*/ 0 h 504"/>
                      <a:gd name="T12" fmla="*/ 15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sp>
                <p:nvSpPr>
                  <p:cNvPr id="13413" name="Freeform 115"/>
                  <p:cNvSpPr>
                    <a:spLocks/>
                  </p:cNvSpPr>
                  <p:nvPr/>
                </p:nvSpPr>
                <p:spPr bwMode="hidden">
                  <a:xfrm rot="4286818">
                    <a:off x="3002" y="3747"/>
                    <a:ext cx="859" cy="386"/>
                  </a:xfrm>
                  <a:custGeom>
                    <a:avLst/>
                    <a:gdLst>
                      <a:gd name="T0" fmla="*/ 0 w 1769"/>
                      <a:gd name="T1" fmla="*/ 0 h 791"/>
                      <a:gd name="T2" fmla="*/ 3 w 1769"/>
                      <a:gd name="T3" fmla="*/ 0 h 791"/>
                      <a:gd name="T4" fmla="*/ 8 w 1769"/>
                      <a:gd name="T5" fmla="*/ 1 h 791"/>
                      <a:gd name="T6" fmla="*/ 10 w 1769"/>
                      <a:gd name="T7" fmla="*/ 3 h 791"/>
                      <a:gd name="T8" fmla="*/ 11 w 1769"/>
                      <a:gd name="T9" fmla="*/ 4 h 791"/>
                      <a:gd name="T10" fmla="*/ 11 w 1769"/>
                      <a:gd name="T11" fmla="*/ 5 h 791"/>
                      <a:gd name="T12" fmla="*/ 10 w 1769"/>
                      <a:gd name="T13" fmla="*/ 4 h 791"/>
                      <a:gd name="T14" fmla="*/ 9 w 1769"/>
                      <a:gd name="T15" fmla="*/ 3 h 791"/>
                      <a:gd name="T16" fmla="*/ 7 w 1769"/>
                      <a:gd name="T17" fmla="*/ 2 h 791"/>
                      <a:gd name="T18" fmla="*/ 4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grpSp>
            <p:grpSp>
              <p:nvGrpSpPr>
                <p:cNvPr id="13406" name="Group 116"/>
                <p:cNvGrpSpPr>
                  <a:grpSpLocks/>
                </p:cNvGrpSpPr>
                <p:nvPr/>
              </p:nvGrpSpPr>
              <p:grpSpPr bwMode="auto">
                <a:xfrm>
                  <a:off x="4249" y="813"/>
                  <a:ext cx="159" cy="870"/>
                  <a:chOff x="2819" y="2101"/>
                  <a:chExt cx="405" cy="2219"/>
                </a:xfrm>
              </p:grpSpPr>
              <p:sp>
                <p:nvSpPr>
                  <p:cNvPr id="13410" name="Freeform 117"/>
                  <p:cNvSpPr>
                    <a:spLocks/>
                  </p:cNvSpPr>
                  <p:nvPr/>
                </p:nvSpPr>
                <p:spPr bwMode="hidden">
                  <a:xfrm rot="4898956">
                    <a:off x="2206" y="2714"/>
                    <a:ext cx="1471" cy="246"/>
                  </a:xfrm>
                  <a:custGeom>
                    <a:avLst/>
                    <a:gdLst>
                      <a:gd name="T0" fmla="*/ 0 w 2736"/>
                      <a:gd name="T1" fmla="*/ 3 h 504"/>
                      <a:gd name="T2" fmla="*/ 11 w 2736"/>
                      <a:gd name="T3" fmla="*/ 1 h 504"/>
                      <a:gd name="T4" fmla="*/ 23 w 2736"/>
                      <a:gd name="T5" fmla="*/ 0 h 504"/>
                      <a:gd name="T6" fmla="*/ 35 w 2736"/>
                      <a:gd name="T7" fmla="*/ 0 h 504"/>
                      <a:gd name="T8" fmla="*/ 35 w 2736"/>
                      <a:gd name="T9" fmla="*/ 0 h 504"/>
                      <a:gd name="T10" fmla="*/ 23 w 2736"/>
                      <a:gd name="T11" fmla="*/ 0 h 504"/>
                      <a:gd name="T12" fmla="*/ 9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sp>
                <p:nvSpPr>
                  <p:cNvPr id="13411" name="Freeform 118"/>
                  <p:cNvSpPr>
                    <a:spLocks/>
                  </p:cNvSpPr>
                  <p:nvPr/>
                </p:nvSpPr>
                <p:spPr bwMode="hidden">
                  <a:xfrm rot="4898956">
                    <a:off x="2636" y="3732"/>
                    <a:ext cx="790" cy="386"/>
                  </a:xfrm>
                  <a:custGeom>
                    <a:avLst/>
                    <a:gdLst>
                      <a:gd name="T0" fmla="*/ 0 w 1769"/>
                      <a:gd name="T1" fmla="*/ 0 h 791"/>
                      <a:gd name="T2" fmla="*/ 2 w 1769"/>
                      <a:gd name="T3" fmla="*/ 0 h 791"/>
                      <a:gd name="T4" fmla="*/ 4 w 1769"/>
                      <a:gd name="T5" fmla="*/ 1 h 791"/>
                      <a:gd name="T6" fmla="*/ 6 w 1769"/>
                      <a:gd name="T7" fmla="*/ 3 h 791"/>
                      <a:gd name="T8" fmla="*/ 6 w 1769"/>
                      <a:gd name="T9" fmla="*/ 4 h 791"/>
                      <a:gd name="T10" fmla="*/ 6 w 1769"/>
                      <a:gd name="T11" fmla="*/ 5 h 791"/>
                      <a:gd name="T12" fmla="*/ 6 w 1769"/>
                      <a:gd name="T13" fmla="*/ 4 h 791"/>
                      <a:gd name="T14" fmla="*/ 5 w 1769"/>
                      <a:gd name="T15" fmla="*/ 3 h 791"/>
                      <a:gd name="T16" fmla="*/ 4 w 1769"/>
                      <a:gd name="T17" fmla="*/ 2 h 791"/>
                      <a:gd name="T18" fmla="*/ 2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grpSp>
            <p:grpSp>
              <p:nvGrpSpPr>
                <p:cNvPr id="13407" name="Group 119"/>
                <p:cNvGrpSpPr>
                  <a:grpSpLocks/>
                </p:cNvGrpSpPr>
                <p:nvPr/>
              </p:nvGrpSpPr>
              <p:grpSpPr bwMode="auto">
                <a:xfrm>
                  <a:off x="4045" y="826"/>
                  <a:ext cx="167" cy="857"/>
                  <a:chOff x="2287" y="2135"/>
                  <a:chExt cx="426" cy="2185"/>
                </a:xfrm>
              </p:grpSpPr>
              <p:sp>
                <p:nvSpPr>
                  <p:cNvPr id="13408" name="Freeform 120"/>
                  <p:cNvSpPr>
                    <a:spLocks/>
                  </p:cNvSpPr>
                  <p:nvPr/>
                </p:nvSpPr>
                <p:spPr bwMode="hidden">
                  <a:xfrm rot="5755659">
                    <a:off x="1900" y="2760"/>
                    <a:ext cx="1437" cy="188"/>
                  </a:xfrm>
                  <a:custGeom>
                    <a:avLst/>
                    <a:gdLst>
                      <a:gd name="T0" fmla="*/ 0 w 2736"/>
                      <a:gd name="T1" fmla="*/ 0 h 504"/>
                      <a:gd name="T2" fmla="*/ 9 w 2736"/>
                      <a:gd name="T3" fmla="*/ 0 h 504"/>
                      <a:gd name="T4" fmla="*/ 19 w 2736"/>
                      <a:gd name="T5" fmla="*/ 0 h 504"/>
                      <a:gd name="T6" fmla="*/ 30 w 2736"/>
                      <a:gd name="T7" fmla="*/ 0 h 504"/>
                      <a:gd name="T8" fmla="*/ 30 w 2736"/>
                      <a:gd name="T9" fmla="*/ 0 h 504"/>
                      <a:gd name="T10" fmla="*/ 19 w 2736"/>
                      <a:gd name="T11" fmla="*/ 0 h 504"/>
                      <a:gd name="T12" fmla="*/ 7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sp>
                <p:nvSpPr>
                  <p:cNvPr id="13409" name="Freeform 121"/>
                  <p:cNvSpPr>
                    <a:spLocks/>
                  </p:cNvSpPr>
                  <p:nvPr/>
                </p:nvSpPr>
                <p:spPr bwMode="hidden">
                  <a:xfrm rot="5755659">
                    <a:off x="2049" y="3787"/>
                    <a:ext cx="771" cy="295"/>
                  </a:xfrm>
                  <a:custGeom>
                    <a:avLst/>
                    <a:gdLst>
                      <a:gd name="T0" fmla="*/ 0 w 1769"/>
                      <a:gd name="T1" fmla="*/ 0 h 791"/>
                      <a:gd name="T2" fmla="*/ 1 w 1769"/>
                      <a:gd name="T3" fmla="*/ 0 h 791"/>
                      <a:gd name="T4" fmla="*/ 3 w 1769"/>
                      <a:gd name="T5" fmla="*/ 0 h 791"/>
                      <a:gd name="T6" fmla="*/ 5 w 1769"/>
                      <a:gd name="T7" fmla="*/ 0 h 791"/>
                      <a:gd name="T8" fmla="*/ 5 w 1769"/>
                      <a:gd name="T9" fmla="*/ 0 h 791"/>
                      <a:gd name="T10" fmla="*/ 5 w 1769"/>
                      <a:gd name="T11" fmla="*/ 1 h 791"/>
                      <a:gd name="T12" fmla="*/ 5 w 1769"/>
                      <a:gd name="T13" fmla="*/ 0 h 791"/>
                      <a:gd name="T14" fmla="*/ 4 w 1769"/>
                      <a:gd name="T15" fmla="*/ 0 h 791"/>
                      <a:gd name="T16" fmla="*/ 3 w 1769"/>
                      <a:gd name="T17" fmla="*/ 0 h 791"/>
                      <a:gd name="T18" fmla="*/ 2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grpSp>
          </p:grpSp>
          <p:sp>
            <p:nvSpPr>
              <p:cNvPr id="13352" name="Freeform 122"/>
              <p:cNvSpPr>
                <a:spLocks/>
              </p:cNvSpPr>
              <p:nvPr/>
            </p:nvSpPr>
            <p:spPr bwMode="hidden">
              <a:xfrm flipH="1">
                <a:off x="3873" y="934"/>
                <a:ext cx="191"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sp>
            <p:nvSpPr>
              <p:cNvPr id="13353" name="Arc 123"/>
              <p:cNvSpPr>
                <a:spLocks/>
              </p:cNvSpPr>
              <p:nvPr/>
            </p:nvSpPr>
            <p:spPr bwMode="hidden">
              <a:xfrm flipH="1">
                <a:off x="3528" y="726"/>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 name="T9" fmla="*/ 0 w 21600"/>
                  <a:gd name="T10" fmla="*/ 0 h 21602"/>
                  <a:gd name="T11" fmla="*/ 21600 w 21600"/>
                  <a:gd name="T12" fmla="*/ 21602 h 21602"/>
                </a:gdLst>
                <a:ahLst/>
                <a:cxnLst>
                  <a:cxn ang="T6">
                    <a:pos x="T0" y="T1"/>
                  </a:cxn>
                  <a:cxn ang="T7">
                    <a:pos x="T2" y="T3"/>
                  </a:cxn>
                  <a:cxn ang="T8">
                    <a:pos x="T4" y="T5"/>
                  </a:cxn>
                </a:cxnLst>
                <a:rect l="T9" t="T10" r="T11" b="T12"/>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sp>
            <p:nvSpPr>
              <p:cNvPr id="13354" name="Arc 124"/>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 name="T9" fmla="*/ 0 w 36729"/>
                  <a:gd name="T10" fmla="*/ 0 h 21600"/>
                  <a:gd name="T11" fmla="*/ 36729 w 36729"/>
                  <a:gd name="T12" fmla="*/ 21600 h 21600"/>
                </a:gdLst>
                <a:ahLst/>
                <a:cxnLst>
                  <a:cxn ang="T6">
                    <a:pos x="T0" y="T1"/>
                  </a:cxn>
                  <a:cxn ang="T7">
                    <a:pos x="T2" y="T3"/>
                  </a:cxn>
                  <a:cxn ang="T8">
                    <a:pos x="T4" y="T5"/>
                  </a:cxn>
                </a:cxnLst>
                <a:rect l="T9" t="T10" r="T11" b="T12"/>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sp>
            <p:nvSpPr>
              <p:cNvPr id="13355" name="Arc 125"/>
              <p:cNvSpPr>
                <a:spLocks/>
              </p:cNvSpPr>
              <p:nvPr/>
            </p:nvSpPr>
            <p:spPr bwMode="hidden">
              <a:xfrm flipH="1">
                <a:off x="3612" y="580"/>
                <a:ext cx="487"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 name="T9" fmla="*/ 0 w 28940"/>
                  <a:gd name="T10" fmla="*/ 0 h 22305"/>
                  <a:gd name="T11" fmla="*/ 28940 w 28940"/>
                  <a:gd name="T12" fmla="*/ 22305 h 22305"/>
                </a:gdLst>
                <a:ahLst/>
                <a:cxnLst>
                  <a:cxn ang="T6">
                    <a:pos x="T0" y="T1"/>
                  </a:cxn>
                  <a:cxn ang="T7">
                    <a:pos x="T2" y="T3"/>
                  </a:cxn>
                  <a:cxn ang="T8">
                    <a:pos x="T4" y="T5"/>
                  </a:cxn>
                </a:cxnLst>
                <a:rect l="T9" t="T10" r="T11" b="T12"/>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sp>
            <p:nvSpPr>
              <p:cNvPr id="13356" name="Arc 126"/>
              <p:cNvSpPr>
                <a:spLocks/>
              </p:cNvSpPr>
              <p:nvPr/>
            </p:nvSpPr>
            <p:spPr bwMode="hidden">
              <a:xfrm flipH="1">
                <a:off x="3267" y="628"/>
                <a:ext cx="791" cy="932"/>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 name="T9" fmla="*/ 0 w 30473"/>
                  <a:gd name="T10" fmla="*/ 0 h 22305"/>
                  <a:gd name="T11" fmla="*/ 30473 w 30473"/>
                  <a:gd name="T12" fmla="*/ 22305 h 22305"/>
                </a:gdLst>
                <a:ahLst/>
                <a:cxnLst>
                  <a:cxn ang="T6">
                    <a:pos x="T0" y="T1"/>
                  </a:cxn>
                  <a:cxn ang="T7">
                    <a:pos x="T2" y="T3"/>
                  </a:cxn>
                  <a:cxn ang="T8">
                    <a:pos x="T4" y="T5"/>
                  </a:cxn>
                </a:cxnLst>
                <a:rect l="T9" t="T10" r="T11" b="T12"/>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sp>
            <p:nvSpPr>
              <p:cNvPr id="13357" name="Arc 127"/>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 name="T9" fmla="*/ 0 w 34455"/>
                  <a:gd name="T10" fmla="*/ 0 h 22305"/>
                  <a:gd name="T11" fmla="*/ 34455 w 34455"/>
                  <a:gd name="T12" fmla="*/ 22305 h 22305"/>
                </a:gdLst>
                <a:ahLst/>
                <a:cxnLst>
                  <a:cxn ang="T6">
                    <a:pos x="T0" y="T1"/>
                  </a:cxn>
                  <a:cxn ang="T7">
                    <a:pos x="T2" y="T3"/>
                  </a:cxn>
                  <a:cxn ang="T8">
                    <a:pos x="T4" y="T5"/>
                  </a:cxn>
                </a:cxnLst>
                <a:rect l="T9" t="T10" r="T11" b="T12"/>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sp>
            <p:nvSpPr>
              <p:cNvPr id="13358" name="Arc 128"/>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sp>
            <p:nvSpPr>
              <p:cNvPr id="13359" name="Arc 129"/>
              <p:cNvSpPr>
                <a:spLocks/>
              </p:cNvSpPr>
              <p:nvPr/>
            </p:nvSpPr>
            <p:spPr bwMode="hidden">
              <a:xfrm>
                <a:off x="4268" y="585"/>
                <a:ext cx="394"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sp>
            <p:nvSpPr>
              <p:cNvPr id="13360" name="Arc 130"/>
              <p:cNvSpPr>
                <a:spLocks/>
              </p:cNvSpPr>
              <p:nvPr/>
            </p:nvSpPr>
            <p:spPr bwMode="hidden">
              <a:xfrm>
                <a:off x="4303"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sp>
            <p:nvSpPr>
              <p:cNvPr id="13361" name="Freeform 131"/>
              <p:cNvSpPr>
                <a:spLocks/>
              </p:cNvSpPr>
              <p:nvPr/>
            </p:nvSpPr>
            <p:spPr bwMode="hidden">
              <a:xfrm>
                <a:off x="4410" y="1033"/>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sp>
            <p:nvSpPr>
              <p:cNvPr id="13362" name="Freeform 132"/>
              <p:cNvSpPr>
                <a:spLocks/>
              </p:cNvSpPr>
              <p:nvPr/>
            </p:nvSpPr>
            <p:spPr bwMode="hidden">
              <a:xfrm rot="19660755" flipV="1">
                <a:off x="4114" y="843"/>
                <a:ext cx="173" cy="328"/>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sp>
            <p:nvSpPr>
              <p:cNvPr id="13363" name="Arc 133"/>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 name="T9" fmla="*/ 0 w 36830"/>
                  <a:gd name="T10" fmla="*/ 0 h 22305"/>
                  <a:gd name="T11" fmla="*/ 36830 w 36830"/>
                  <a:gd name="T12" fmla="*/ 22305 h 22305"/>
                </a:gdLst>
                <a:ahLst/>
                <a:cxnLst>
                  <a:cxn ang="T6">
                    <a:pos x="T0" y="T1"/>
                  </a:cxn>
                  <a:cxn ang="T7">
                    <a:pos x="T2" y="T3"/>
                  </a:cxn>
                  <a:cxn ang="T8">
                    <a:pos x="T4" y="T5"/>
                  </a:cxn>
                </a:cxnLst>
                <a:rect l="T9" t="T10" r="T11" b="T12"/>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sp>
            <p:nvSpPr>
              <p:cNvPr id="13364" name="Arc 134"/>
              <p:cNvSpPr>
                <a:spLocks/>
              </p:cNvSpPr>
              <p:nvPr/>
            </p:nvSpPr>
            <p:spPr bwMode="hidden">
              <a:xfrm flipH="1">
                <a:off x="3425" y="123"/>
                <a:ext cx="725"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 name="T9" fmla="*/ 0 w 31881"/>
                  <a:gd name="T10" fmla="*/ 0 h 21600"/>
                  <a:gd name="T11" fmla="*/ 31881 w 31881"/>
                  <a:gd name="T12" fmla="*/ 21600 h 21600"/>
                </a:gdLst>
                <a:ahLst/>
                <a:cxnLst>
                  <a:cxn ang="T6">
                    <a:pos x="T0" y="T1"/>
                  </a:cxn>
                  <a:cxn ang="T7">
                    <a:pos x="T2" y="T3"/>
                  </a:cxn>
                  <a:cxn ang="T8">
                    <a:pos x="T4" y="T5"/>
                  </a:cxn>
                </a:cxnLst>
                <a:rect l="T9" t="T10" r="T11" b="T12"/>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sp>
            <p:nvSpPr>
              <p:cNvPr id="13365" name="Arc 135"/>
              <p:cNvSpPr>
                <a:spLocks/>
              </p:cNvSpPr>
              <p:nvPr/>
            </p:nvSpPr>
            <p:spPr bwMode="hidden">
              <a:xfrm>
                <a:off x="4199" y="502"/>
                <a:ext cx="299" cy="9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 name="T9" fmla="*/ 0 w 31146"/>
                  <a:gd name="T10" fmla="*/ 0 h 21600"/>
                  <a:gd name="T11" fmla="*/ 31146 w 31146"/>
                  <a:gd name="T12" fmla="*/ 21600 h 21600"/>
                </a:gdLst>
                <a:ahLst/>
                <a:cxnLst>
                  <a:cxn ang="T6">
                    <a:pos x="T0" y="T1"/>
                  </a:cxn>
                  <a:cxn ang="T7">
                    <a:pos x="T2" y="T3"/>
                  </a:cxn>
                  <a:cxn ang="T8">
                    <a:pos x="T4" y="T5"/>
                  </a:cxn>
                </a:cxnLst>
                <a:rect l="T9" t="T10" r="T11" b="T12"/>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sp>
            <p:nvSpPr>
              <p:cNvPr id="13366" name="Freeform 136"/>
              <p:cNvSpPr>
                <a:spLocks/>
              </p:cNvSpPr>
              <p:nvPr/>
            </p:nvSpPr>
            <p:spPr bwMode="hidden">
              <a:xfrm flipH="1">
                <a:off x="3307" y="982"/>
                <a:ext cx="425" cy="597"/>
              </a:xfrm>
              <a:custGeom>
                <a:avLst/>
                <a:gdLst>
                  <a:gd name="T0" fmla="*/ 0 w 776"/>
                  <a:gd name="T1" fmla="*/ 0 h 2368"/>
                  <a:gd name="T2" fmla="*/ 4 w 776"/>
                  <a:gd name="T3" fmla="*/ 0 h 2368"/>
                  <a:gd name="T4" fmla="*/ 2 w 776"/>
                  <a:gd name="T5" fmla="*/ 0 h 2368"/>
                  <a:gd name="T6" fmla="*/ 5 w 776"/>
                  <a:gd name="T7" fmla="*/ 0 h 2368"/>
                  <a:gd name="T8" fmla="*/ 3 w 776"/>
                  <a:gd name="T9" fmla="*/ 0 h 2368"/>
                  <a:gd name="T10" fmla="*/ 5 w 776"/>
                  <a:gd name="T11" fmla="*/ 0 h 2368"/>
                  <a:gd name="T12" fmla="*/ 4 w 776"/>
                  <a:gd name="T13" fmla="*/ 0 h 2368"/>
                  <a:gd name="T14" fmla="*/ 7 w 776"/>
                  <a:gd name="T15" fmla="*/ 0 h 2368"/>
                  <a:gd name="T16" fmla="*/ 5 w 776"/>
                  <a:gd name="T17" fmla="*/ 0 h 2368"/>
                  <a:gd name="T18" fmla="*/ 8 w 776"/>
                  <a:gd name="T19" fmla="*/ 0 h 2368"/>
                  <a:gd name="T20" fmla="*/ 7 w 776"/>
                  <a:gd name="T21" fmla="*/ 0 h 2368"/>
                  <a:gd name="T22" fmla="*/ 8 w 776"/>
                  <a:gd name="T23" fmla="*/ 0 h 2368"/>
                  <a:gd name="T24" fmla="*/ 8 w 776"/>
                  <a:gd name="T25" fmla="*/ 0 h 2368"/>
                  <a:gd name="T26" fmla="*/ 10 w 776"/>
                  <a:gd name="T27" fmla="*/ 0 h 2368"/>
                  <a:gd name="T28" fmla="*/ 9 w 776"/>
                  <a:gd name="T29" fmla="*/ 0 h 2368"/>
                  <a:gd name="T30" fmla="*/ 11 w 776"/>
                  <a:gd name="T31" fmla="*/ 0 h 2368"/>
                  <a:gd name="T32" fmla="*/ 10 w 776"/>
                  <a:gd name="T33" fmla="*/ 0 h 2368"/>
                  <a:gd name="T34" fmla="*/ 11 w 776"/>
                  <a:gd name="T35" fmla="*/ 0 h 2368"/>
                  <a:gd name="T36" fmla="*/ 10 w 776"/>
                  <a:gd name="T37" fmla="*/ 0 h 2368"/>
                  <a:gd name="T38" fmla="*/ 12 w 776"/>
                  <a:gd name="T39" fmla="*/ 0 h 2368"/>
                  <a:gd name="T40" fmla="*/ 11 w 776"/>
                  <a:gd name="T41" fmla="*/ 0 h 2368"/>
                  <a:gd name="T42" fmla="*/ 12 w 776"/>
                  <a:gd name="T43" fmla="*/ 0 h 2368"/>
                  <a:gd name="T44" fmla="*/ 11 w 776"/>
                  <a:gd name="T45" fmla="*/ 0 h 2368"/>
                  <a:gd name="T46" fmla="*/ 1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sp>
            <p:nvSpPr>
              <p:cNvPr id="13367" name="Freeform 137"/>
              <p:cNvSpPr>
                <a:spLocks/>
              </p:cNvSpPr>
              <p:nvPr/>
            </p:nvSpPr>
            <p:spPr bwMode="hidden">
              <a:xfrm flipH="1">
                <a:off x="3507" y="350"/>
                <a:ext cx="273" cy="598"/>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sp>
            <p:nvSpPr>
              <p:cNvPr id="13368" name="Freeform 138"/>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sp>
            <p:nvSpPr>
              <p:cNvPr id="13369" name="Freeform 139"/>
              <p:cNvSpPr>
                <a:spLocks/>
              </p:cNvSpPr>
              <p:nvPr/>
            </p:nvSpPr>
            <p:spPr bwMode="hidden">
              <a:xfrm>
                <a:off x="4841" y="894"/>
                <a:ext cx="395" cy="628"/>
              </a:xfrm>
              <a:custGeom>
                <a:avLst/>
                <a:gdLst>
                  <a:gd name="T0" fmla="*/ 0 w 776"/>
                  <a:gd name="T1" fmla="*/ 0 h 2368"/>
                  <a:gd name="T2" fmla="*/ 2 w 776"/>
                  <a:gd name="T3" fmla="*/ 0 h 2368"/>
                  <a:gd name="T4" fmla="*/ 1 w 776"/>
                  <a:gd name="T5" fmla="*/ 0 h 2368"/>
                  <a:gd name="T6" fmla="*/ 3 w 776"/>
                  <a:gd name="T7" fmla="*/ 0 h 2368"/>
                  <a:gd name="T8" fmla="*/ 2 w 776"/>
                  <a:gd name="T9" fmla="*/ 0 h 2368"/>
                  <a:gd name="T10" fmla="*/ 4 w 776"/>
                  <a:gd name="T11" fmla="*/ 0 h 2368"/>
                  <a:gd name="T12" fmla="*/ 3 w 776"/>
                  <a:gd name="T13" fmla="*/ 0 h 2368"/>
                  <a:gd name="T14" fmla="*/ 4 w 776"/>
                  <a:gd name="T15" fmla="*/ 0 h 2368"/>
                  <a:gd name="T16" fmla="*/ 4 w 776"/>
                  <a:gd name="T17" fmla="*/ 0 h 2368"/>
                  <a:gd name="T18" fmla="*/ 5 w 776"/>
                  <a:gd name="T19" fmla="*/ 0 h 2368"/>
                  <a:gd name="T20" fmla="*/ 4 w 776"/>
                  <a:gd name="T21" fmla="*/ 0 h 2368"/>
                  <a:gd name="T22" fmla="*/ 5 w 776"/>
                  <a:gd name="T23" fmla="*/ 0 h 2368"/>
                  <a:gd name="T24" fmla="*/ 5 w 776"/>
                  <a:gd name="T25" fmla="*/ 0 h 2368"/>
                  <a:gd name="T26" fmla="*/ 6 w 776"/>
                  <a:gd name="T27" fmla="*/ 0 h 2368"/>
                  <a:gd name="T28" fmla="*/ 6 w 776"/>
                  <a:gd name="T29" fmla="*/ 0 h 2368"/>
                  <a:gd name="T30" fmla="*/ 6 w 776"/>
                  <a:gd name="T31" fmla="*/ 0 h 2368"/>
                  <a:gd name="T32" fmla="*/ 6 w 776"/>
                  <a:gd name="T33" fmla="*/ 0 h 2368"/>
                  <a:gd name="T34" fmla="*/ 6 w 776"/>
                  <a:gd name="T35" fmla="*/ 0 h 2368"/>
                  <a:gd name="T36" fmla="*/ 6 w 776"/>
                  <a:gd name="T37" fmla="*/ 0 h 2368"/>
                  <a:gd name="T38" fmla="*/ 7 w 776"/>
                  <a:gd name="T39" fmla="*/ 0 h 2368"/>
                  <a:gd name="T40" fmla="*/ 6 w 776"/>
                  <a:gd name="T41" fmla="*/ 0 h 2368"/>
                  <a:gd name="T42" fmla="*/ 7 w 776"/>
                  <a:gd name="T43" fmla="*/ 0 h 2368"/>
                  <a:gd name="T44" fmla="*/ 6 w 776"/>
                  <a:gd name="T45" fmla="*/ 0 h 2368"/>
                  <a:gd name="T46" fmla="*/ 7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sp>
            <p:nvSpPr>
              <p:cNvPr id="13370" name="Freeform 140"/>
              <p:cNvSpPr>
                <a:spLocks/>
              </p:cNvSpPr>
              <p:nvPr/>
            </p:nvSpPr>
            <p:spPr bwMode="hidden">
              <a:xfrm>
                <a:off x="4636" y="576"/>
                <a:ext cx="595" cy="419"/>
              </a:xfrm>
              <a:custGeom>
                <a:avLst/>
                <a:gdLst>
                  <a:gd name="T0" fmla="*/ 0 w 776"/>
                  <a:gd name="T1" fmla="*/ 0 h 2368"/>
                  <a:gd name="T2" fmla="*/ 38 w 776"/>
                  <a:gd name="T3" fmla="*/ 0 h 2368"/>
                  <a:gd name="T4" fmla="*/ 15 w 776"/>
                  <a:gd name="T5" fmla="*/ 0 h 2368"/>
                  <a:gd name="T6" fmla="*/ 53 w 776"/>
                  <a:gd name="T7" fmla="*/ 0 h 2368"/>
                  <a:gd name="T8" fmla="*/ 30 w 776"/>
                  <a:gd name="T9" fmla="*/ 0 h 2368"/>
                  <a:gd name="T10" fmla="*/ 60 w 776"/>
                  <a:gd name="T11" fmla="*/ 0 h 2368"/>
                  <a:gd name="T12" fmla="*/ 45 w 776"/>
                  <a:gd name="T13" fmla="*/ 0 h 2368"/>
                  <a:gd name="T14" fmla="*/ 74 w 776"/>
                  <a:gd name="T15" fmla="*/ 0 h 2368"/>
                  <a:gd name="T16" fmla="*/ 60 w 776"/>
                  <a:gd name="T17" fmla="*/ 0 h 2368"/>
                  <a:gd name="T18" fmla="*/ 82 w 776"/>
                  <a:gd name="T19" fmla="*/ 0 h 2368"/>
                  <a:gd name="T20" fmla="*/ 74 w 776"/>
                  <a:gd name="T21" fmla="*/ 0 h 2368"/>
                  <a:gd name="T22" fmla="*/ 90 w 776"/>
                  <a:gd name="T23" fmla="*/ 0 h 2368"/>
                  <a:gd name="T24" fmla="*/ 90 w 776"/>
                  <a:gd name="T25" fmla="*/ 0 h 2368"/>
                  <a:gd name="T26" fmla="*/ 104 w 776"/>
                  <a:gd name="T27" fmla="*/ 0 h 2368"/>
                  <a:gd name="T28" fmla="*/ 97 w 776"/>
                  <a:gd name="T29" fmla="*/ 0 h 2368"/>
                  <a:gd name="T30" fmla="*/ 112 w 776"/>
                  <a:gd name="T31" fmla="*/ 0 h 2368"/>
                  <a:gd name="T32" fmla="*/ 104 w 776"/>
                  <a:gd name="T33" fmla="*/ 0 h 2368"/>
                  <a:gd name="T34" fmla="*/ 112 w 776"/>
                  <a:gd name="T35" fmla="*/ 0 h 2368"/>
                  <a:gd name="T36" fmla="*/ 104 w 776"/>
                  <a:gd name="T37" fmla="*/ 0 h 2368"/>
                  <a:gd name="T38" fmla="*/ 120 w 776"/>
                  <a:gd name="T39" fmla="*/ 0 h 2368"/>
                  <a:gd name="T40" fmla="*/ 112 w 776"/>
                  <a:gd name="T41" fmla="*/ 0 h 2368"/>
                  <a:gd name="T42" fmla="*/ 120 w 776"/>
                  <a:gd name="T43" fmla="*/ 0 h 2368"/>
                  <a:gd name="T44" fmla="*/ 112 w 776"/>
                  <a:gd name="T45" fmla="*/ 0 h 2368"/>
                  <a:gd name="T46" fmla="*/ 12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sp>
            <p:nvSpPr>
              <p:cNvPr id="13371" name="Freeform 141"/>
              <p:cNvSpPr>
                <a:spLocks/>
              </p:cNvSpPr>
              <p:nvPr/>
            </p:nvSpPr>
            <p:spPr bwMode="hidden">
              <a:xfrm>
                <a:off x="4658" y="132"/>
                <a:ext cx="260" cy="562"/>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sp>
            <p:nvSpPr>
              <p:cNvPr id="13372" name="Freeform 142"/>
              <p:cNvSpPr>
                <a:spLocks/>
              </p:cNvSpPr>
              <p:nvPr/>
            </p:nvSpPr>
            <p:spPr bwMode="hidden">
              <a:xfrm rot="-1346631">
                <a:off x="4401" y="599"/>
                <a:ext cx="174"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sp>
            <p:nvSpPr>
              <p:cNvPr id="13373" name="Freeform 143"/>
              <p:cNvSpPr>
                <a:spLocks/>
              </p:cNvSpPr>
              <p:nvPr/>
            </p:nvSpPr>
            <p:spPr bwMode="hidden">
              <a:xfrm rot="1346631" flipH="1">
                <a:off x="3783" y="590"/>
                <a:ext cx="173"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2000">
                  <a:solidFill>
                    <a:srgbClr val="000000"/>
                  </a:solidFill>
                  <a:latin typeface="Times New Roman" pitchFamily="18" charset="0"/>
                </a:endParaRPr>
              </a:p>
            </p:txBody>
          </p:sp>
        </p:grpSp>
      </p:grpSp>
      <p:sp>
        <p:nvSpPr>
          <p:cNvPr id="527504" name="AutoShape 144"/>
          <p:cNvSpPr>
            <a:spLocks noChangeArrowheads="1"/>
          </p:cNvSpPr>
          <p:nvPr/>
        </p:nvSpPr>
        <p:spPr bwMode="auto">
          <a:xfrm>
            <a:off x="2235200" y="685800"/>
            <a:ext cx="609600" cy="457200"/>
          </a:xfrm>
          <a:prstGeom prst="irregularSeal1">
            <a:avLst/>
          </a:prstGeom>
          <a:gradFill rotWithShape="1">
            <a:gsLst>
              <a:gs pos="0">
                <a:srgbClr val="FF0000"/>
              </a:gs>
              <a:gs pos="100000">
                <a:srgbClr val="1907FD"/>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z="2000">
              <a:solidFill>
                <a:srgbClr val="000000"/>
              </a:solidFill>
              <a:latin typeface="Times New Roman" pitchFamily="18" charset="0"/>
            </a:endParaRPr>
          </a:p>
        </p:txBody>
      </p:sp>
      <p:sp>
        <p:nvSpPr>
          <p:cNvPr id="527505" name="AutoShape 145"/>
          <p:cNvSpPr>
            <a:spLocks noChangeArrowheads="1"/>
          </p:cNvSpPr>
          <p:nvPr/>
        </p:nvSpPr>
        <p:spPr bwMode="auto">
          <a:xfrm>
            <a:off x="4368802" y="152403"/>
            <a:ext cx="537633"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fontAlgn="base">
              <a:spcBef>
                <a:spcPct val="0"/>
              </a:spcBef>
              <a:spcAft>
                <a:spcPct val="0"/>
              </a:spcAft>
              <a:defRPr/>
            </a:pPr>
            <a:endParaRPr lang="vi-VN" sz="2000">
              <a:solidFill>
                <a:srgbClr val="000000"/>
              </a:solidFill>
              <a:latin typeface="Times New Roman" pitchFamily="18" charset="0"/>
            </a:endParaRPr>
          </a:p>
        </p:txBody>
      </p:sp>
      <p:sp>
        <p:nvSpPr>
          <p:cNvPr id="527506" name="AutoShape 146"/>
          <p:cNvSpPr>
            <a:spLocks noChangeArrowheads="1"/>
          </p:cNvSpPr>
          <p:nvPr/>
        </p:nvSpPr>
        <p:spPr bwMode="auto">
          <a:xfrm>
            <a:off x="7518402" y="228600"/>
            <a:ext cx="488951"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z="2000">
              <a:solidFill>
                <a:srgbClr val="000000"/>
              </a:solidFill>
              <a:latin typeface="Times New Roman" pitchFamily="18" charset="0"/>
            </a:endParaRPr>
          </a:p>
        </p:txBody>
      </p:sp>
      <p:sp>
        <p:nvSpPr>
          <p:cNvPr id="527507" name="AutoShape 147"/>
          <p:cNvSpPr>
            <a:spLocks noChangeArrowheads="1"/>
          </p:cNvSpPr>
          <p:nvPr/>
        </p:nvSpPr>
        <p:spPr bwMode="auto">
          <a:xfrm>
            <a:off x="10668000" y="381000"/>
            <a:ext cx="812800" cy="685800"/>
          </a:xfrm>
          <a:prstGeom prst="star5">
            <a:avLst/>
          </a:prstGeom>
          <a:gradFill rotWithShape="1">
            <a:gsLst>
              <a:gs pos="0">
                <a:srgbClr val="1907FD"/>
              </a:gs>
              <a:gs pos="100000">
                <a:schemeClr val="bg1"/>
              </a:gs>
            </a:gsLst>
            <a:path path="shape">
              <a:fillToRect l="50000" t="50000" r="50000" b="50000"/>
            </a:path>
          </a:gradFill>
          <a:ln w="9525">
            <a:noFill/>
            <a:miter lim="800000"/>
            <a:headEnd/>
            <a:tailEnd/>
          </a:ln>
          <a:effectLst/>
        </p:spPr>
        <p:txBody>
          <a:bodyPr wrap="none" anchor="ctr"/>
          <a:lstStyle/>
          <a:p>
            <a:pPr fontAlgn="base">
              <a:spcBef>
                <a:spcPct val="0"/>
              </a:spcBef>
              <a:spcAft>
                <a:spcPct val="0"/>
              </a:spcAft>
              <a:defRPr/>
            </a:pPr>
            <a:endParaRPr lang="vi-VN" sz="2000">
              <a:solidFill>
                <a:srgbClr val="000000"/>
              </a:solidFill>
              <a:latin typeface="Times New Roman" pitchFamily="18" charset="0"/>
            </a:endParaRPr>
          </a:p>
        </p:txBody>
      </p:sp>
      <p:sp>
        <p:nvSpPr>
          <p:cNvPr id="527508" name="AutoShape 148"/>
          <p:cNvSpPr>
            <a:spLocks noChangeArrowheads="1"/>
          </p:cNvSpPr>
          <p:nvPr/>
        </p:nvSpPr>
        <p:spPr bwMode="auto">
          <a:xfrm>
            <a:off x="304800" y="838201"/>
            <a:ext cx="677333" cy="403225"/>
          </a:xfrm>
          <a:prstGeom prst="star4">
            <a:avLst>
              <a:gd name="adj" fmla="val 125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z="2000">
              <a:solidFill>
                <a:srgbClr val="000000"/>
              </a:solidFill>
              <a:latin typeface="Times New Roman" pitchFamily="18" charset="0"/>
            </a:endParaRPr>
          </a:p>
        </p:txBody>
      </p:sp>
      <p:sp>
        <p:nvSpPr>
          <p:cNvPr id="527509" name="AutoShape 149"/>
          <p:cNvSpPr>
            <a:spLocks noChangeArrowheads="1"/>
          </p:cNvSpPr>
          <p:nvPr/>
        </p:nvSpPr>
        <p:spPr bwMode="auto">
          <a:xfrm>
            <a:off x="10160002" y="2286000"/>
            <a:ext cx="514351" cy="439738"/>
          </a:xfrm>
          <a:prstGeom prst="star5">
            <a:avLst/>
          </a:prstGeom>
          <a:gradFill rotWithShape="1">
            <a:gsLst>
              <a:gs pos="0">
                <a:schemeClr val="accent1"/>
              </a:gs>
              <a:gs pos="100000">
                <a:srgbClr val="FF0066"/>
              </a:gs>
            </a:gsLst>
            <a:path path="shape">
              <a:fillToRect l="50000" t="50000" r="50000" b="50000"/>
            </a:path>
          </a:gradFill>
          <a:ln w="9525">
            <a:noFill/>
            <a:miter lim="800000"/>
            <a:headEnd/>
            <a:tailEnd/>
          </a:ln>
          <a:effectLst/>
        </p:spPr>
        <p:txBody>
          <a:bodyPr wrap="none" anchor="ctr"/>
          <a:lstStyle/>
          <a:p>
            <a:pPr fontAlgn="base">
              <a:spcBef>
                <a:spcPct val="0"/>
              </a:spcBef>
              <a:spcAft>
                <a:spcPct val="0"/>
              </a:spcAft>
              <a:defRPr/>
            </a:pPr>
            <a:endParaRPr lang="vi-VN" sz="2000">
              <a:solidFill>
                <a:srgbClr val="000000"/>
              </a:solidFill>
              <a:latin typeface="Times New Roman" pitchFamily="18" charset="0"/>
            </a:endParaRPr>
          </a:p>
        </p:txBody>
      </p:sp>
      <p:sp>
        <p:nvSpPr>
          <p:cNvPr id="527510" name="AutoShape 150"/>
          <p:cNvSpPr>
            <a:spLocks noChangeArrowheads="1"/>
          </p:cNvSpPr>
          <p:nvPr/>
        </p:nvSpPr>
        <p:spPr bwMode="auto">
          <a:xfrm>
            <a:off x="406400" y="2438400"/>
            <a:ext cx="914400" cy="609600"/>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anchor="ctr"/>
          <a:lstStyle/>
          <a:p>
            <a:pPr fontAlgn="base">
              <a:spcBef>
                <a:spcPct val="0"/>
              </a:spcBef>
              <a:spcAft>
                <a:spcPct val="0"/>
              </a:spcAft>
              <a:defRPr/>
            </a:pPr>
            <a:endParaRPr lang="vi-VN" sz="2000">
              <a:solidFill>
                <a:srgbClr val="000000"/>
              </a:solidFill>
              <a:latin typeface="Times New Roman" pitchFamily="18" charset="0"/>
            </a:endParaRPr>
          </a:p>
        </p:txBody>
      </p:sp>
      <p:sp>
        <p:nvSpPr>
          <p:cNvPr id="527511" name="AutoShape 151"/>
          <p:cNvSpPr>
            <a:spLocks noChangeArrowheads="1"/>
          </p:cNvSpPr>
          <p:nvPr/>
        </p:nvSpPr>
        <p:spPr bwMode="auto">
          <a:xfrm>
            <a:off x="812802" y="3733800"/>
            <a:ext cx="488951" cy="431800"/>
          </a:xfrm>
          <a:prstGeom prst="irregularSeal1">
            <a:avLst/>
          </a:prstGeom>
          <a:gradFill rotWithShape="1">
            <a:gsLst>
              <a:gs pos="0">
                <a:srgbClr val="FF0066"/>
              </a:gs>
              <a:gs pos="100000">
                <a:srgbClr val="FF0000">
                  <a:alpha val="3998"/>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z="2000">
              <a:solidFill>
                <a:srgbClr val="000000"/>
              </a:solidFill>
              <a:latin typeface="Times New Roman" pitchFamily="18" charset="0"/>
            </a:endParaRPr>
          </a:p>
        </p:txBody>
      </p:sp>
      <p:sp>
        <p:nvSpPr>
          <p:cNvPr id="527512" name="AutoShape 152"/>
          <p:cNvSpPr>
            <a:spLocks noChangeArrowheads="1"/>
          </p:cNvSpPr>
          <p:nvPr/>
        </p:nvSpPr>
        <p:spPr bwMode="auto">
          <a:xfrm flipV="1">
            <a:off x="4876802" y="5943600"/>
            <a:ext cx="537633" cy="304800"/>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fontAlgn="base">
              <a:spcBef>
                <a:spcPct val="0"/>
              </a:spcBef>
              <a:spcAft>
                <a:spcPct val="0"/>
              </a:spcAft>
              <a:defRPr/>
            </a:pPr>
            <a:endParaRPr lang="vi-VN" sz="2000">
              <a:solidFill>
                <a:srgbClr val="000000"/>
              </a:solidFill>
              <a:latin typeface="Times New Roman" pitchFamily="18" charset="0"/>
            </a:endParaRPr>
          </a:p>
        </p:txBody>
      </p:sp>
      <p:sp>
        <p:nvSpPr>
          <p:cNvPr id="527513" name="AutoShape 153"/>
          <p:cNvSpPr>
            <a:spLocks noChangeArrowheads="1"/>
          </p:cNvSpPr>
          <p:nvPr/>
        </p:nvSpPr>
        <p:spPr bwMode="auto">
          <a:xfrm>
            <a:off x="1930402" y="5943600"/>
            <a:ext cx="658284" cy="53975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z="2000">
              <a:solidFill>
                <a:srgbClr val="000000"/>
              </a:solidFill>
              <a:latin typeface="Times New Roman" pitchFamily="18" charset="0"/>
            </a:endParaRPr>
          </a:p>
        </p:txBody>
      </p:sp>
      <p:sp>
        <p:nvSpPr>
          <p:cNvPr id="527514" name="AutoShape 154"/>
          <p:cNvSpPr>
            <a:spLocks noChangeArrowheads="1"/>
          </p:cNvSpPr>
          <p:nvPr/>
        </p:nvSpPr>
        <p:spPr bwMode="auto">
          <a:xfrm>
            <a:off x="8534402" y="6019800"/>
            <a:ext cx="658284" cy="539750"/>
          </a:xfrm>
          <a:prstGeom prst="star4">
            <a:avLst>
              <a:gd name="adj" fmla="val 12500"/>
            </a:avLst>
          </a:prstGeom>
          <a:gradFill rotWithShape="1">
            <a:gsLst>
              <a:gs pos="0">
                <a:srgbClr val="000082"/>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z="2000">
              <a:solidFill>
                <a:srgbClr val="000000"/>
              </a:solidFill>
              <a:latin typeface="Times New Roman" pitchFamily="18" charset="0"/>
            </a:endParaRPr>
          </a:p>
        </p:txBody>
      </p:sp>
      <p:sp>
        <p:nvSpPr>
          <p:cNvPr id="527515" name="AutoShape 155"/>
          <p:cNvSpPr>
            <a:spLocks noChangeArrowheads="1"/>
          </p:cNvSpPr>
          <p:nvPr/>
        </p:nvSpPr>
        <p:spPr bwMode="auto">
          <a:xfrm>
            <a:off x="10769602" y="4953003"/>
            <a:ext cx="537633"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fontAlgn="base">
              <a:spcBef>
                <a:spcPct val="0"/>
              </a:spcBef>
              <a:spcAft>
                <a:spcPct val="0"/>
              </a:spcAft>
              <a:defRPr/>
            </a:pPr>
            <a:endParaRPr lang="vi-VN" sz="2000">
              <a:solidFill>
                <a:srgbClr val="000000"/>
              </a:solidFill>
              <a:latin typeface="Times New Roman" pitchFamily="18" charset="0"/>
            </a:endParaRPr>
          </a:p>
        </p:txBody>
      </p:sp>
      <p:sp>
        <p:nvSpPr>
          <p:cNvPr id="527516" name="AutoShape 156"/>
          <p:cNvSpPr>
            <a:spLocks noChangeArrowheads="1"/>
          </p:cNvSpPr>
          <p:nvPr/>
        </p:nvSpPr>
        <p:spPr bwMode="auto">
          <a:xfrm>
            <a:off x="9753600" y="5410200"/>
            <a:ext cx="914400" cy="609600"/>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anchor="ctr"/>
          <a:lstStyle/>
          <a:p>
            <a:pPr fontAlgn="base">
              <a:spcBef>
                <a:spcPct val="0"/>
              </a:spcBef>
              <a:spcAft>
                <a:spcPct val="0"/>
              </a:spcAft>
              <a:defRPr/>
            </a:pPr>
            <a:endParaRPr lang="vi-VN" sz="2000">
              <a:solidFill>
                <a:srgbClr val="000000"/>
              </a:solidFill>
              <a:latin typeface="Times New Roman" pitchFamily="18" charset="0"/>
            </a:endParaRPr>
          </a:p>
        </p:txBody>
      </p:sp>
      <p:sp>
        <p:nvSpPr>
          <p:cNvPr id="527517" name="AutoShape 157"/>
          <p:cNvSpPr>
            <a:spLocks noChangeArrowheads="1"/>
          </p:cNvSpPr>
          <p:nvPr/>
        </p:nvSpPr>
        <p:spPr bwMode="auto">
          <a:xfrm>
            <a:off x="11074402" y="4038600"/>
            <a:ext cx="658284" cy="539750"/>
          </a:xfrm>
          <a:prstGeom prst="star4">
            <a:avLst>
              <a:gd name="adj" fmla="val 12500"/>
            </a:avLst>
          </a:prstGeom>
          <a:gradFill rotWithShape="1">
            <a:gsLst>
              <a:gs pos="0">
                <a:srgbClr val="000082"/>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z="2000">
              <a:solidFill>
                <a:srgbClr val="000000"/>
              </a:solidFill>
              <a:latin typeface="Times New Roman" pitchFamily="18" charset="0"/>
            </a:endParaRPr>
          </a:p>
        </p:txBody>
      </p:sp>
      <p:sp>
        <p:nvSpPr>
          <p:cNvPr id="527518" name="AutoShape 158"/>
          <p:cNvSpPr>
            <a:spLocks noChangeArrowheads="1"/>
          </p:cNvSpPr>
          <p:nvPr/>
        </p:nvSpPr>
        <p:spPr bwMode="auto">
          <a:xfrm>
            <a:off x="1016000" y="5105400"/>
            <a:ext cx="812800" cy="685800"/>
          </a:xfrm>
          <a:prstGeom prst="star5">
            <a:avLst/>
          </a:prstGeom>
          <a:gradFill rotWithShape="1">
            <a:gsLst>
              <a:gs pos="0">
                <a:srgbClr val="1907FD"/>
              </a:gs>
              <a:gs pos="100000">
                <a:schemeClr val="bg1"/>
              </a:gs>
            </a:gsLst>
            <a:path path="shape">
              <a:fillToRect l="50000" t="50000" r="50000" b="50000"/>
            </a:path>
          </a:gradFill>
          <a:ln w="9525">
            <a:noFill/>
            <a:miter lim="800000"/>
            <a:headEnd/>
            <a:tailEnd/>
          </a:ln>
          <a:effectLst/>
        </p:spPr>
        <p:txBody>
          <a:bodyPr wrap="none" anchor="ctr"/>
          <a:lstStyle/>
          <a:p>
            <a:pPr fontAlgn="base">
              <a:spcBef>
                <a:spcPct val="0"/>
              </a:spcBef>
              <a:spcAft>
                <a:spcPct val="0"/>
              </a:spcAft>
              <a:defRPr/>
            </a:pPr>
            <a:endParaRPr lang="vi-VN" sz="2000">
              <a:solidFill>
                <a:srgbClr val="000000"/>
              </a:solidFill>
              <a:latin typeface="Times New Roman" pitchFamily="18" charset="0"/>
            </a:endParaRPr>
          </a:p>
        </p:txBody>
      </p:sp>
      <p:pic>
        <p:nvPicPr>
          <p:cNvPr id="13337" name="Picture 159" descr="Earth-12-jun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572000" y="1219200"/>
            <a:ext cx="2946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7520" name="Picture 160" descr="free fireworks gif clip art"/>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609600" y="0"/>
            <a:ext cx="1475317"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7521" name="11. BÁC HỒ NGƯỜI CHO EM TẤT CẢ.mp3">
            <a:hlinkClick r:id="" action="ppaction://media"/>
          </p:cNvPr>
          <p:cNvPicPr>
            <a:picLocks noRot="1" noChangeAspect="1" noChangeArrowheads="1"/>
          </p:cNvPicPr>
          <p:nvPr>
            <a:audioFile r:link="rId1"/>
          </p:nvPr>
        </p:nvPicPr>
        <p:blipFill>
          <a:blip r:embed="rId11">
            <a:extLst>
              <a:ext uri="{28A0092B-C50C-407E-A947-70E740481C1C}">
                <a14:useLocalDpi xmlns:a14="http://schemas.microsoft.com/office/drawing/2010/main" val="0"/>
              </a:ext>
            </a:extLst>
          </a:blip>
          <a:srcRect/>
          <a:stretch>
            <a:fillRect/>
          </a:stretch>
        </p:blipFill>
        <p:spPr bwMode="auto">
          <a:xfrm>
            <a:off x="11176000" y="6172200"/>
            <a:ext cx="711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7522" name="Text Box 162"/>
          <p:cNvSpPr txBox="1">
            <a:spLocks noChangeArrowheads="1"/>
          </p:cNvSpPr>
          <p:nvPr/>
        </p:nvSpPr>
        <p:spPr bwMode="auto">
          <a:xfrm>
            <a:off x="1087967" y="3200400"/>
            <a:ext cx="10058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fontAlgn="base">
              <a:spcBef>
                <a:spcPct val="50000"/>
              </a:spcBef>
              <a:spcAft>
                <a:spcPct val="0"/>
              </a:spcAft>
            </a:pPr>
            <a:r>
              <a:rPr lang="en-US" sz="3200" b="1" dirty="0">
                <a:solidFill>
                  <a:srgbClr val="FF0000"/>
                </a:solidFill>
                <a:cs typeface="Times New Roman" pitchFamily="18" charset="0"/>
              </a:rPr>
              <a:t>XIN TRÂN THÀNH CẢM ƠN CÁC THẦY GIÁO, CÔ GIÁO VÀ CÁC EM HỌC SINH</a:t>
            </a:r>
          </a:p>
        </p:txBody>
      </p:sp>
      <p:sp>
        <p:nvSpPr>
          <p:cNvPr id="527523" name="AutoShape 163"/>
          <p:cNvSpPr>
            <a:spLocks noChangeArrowheads="1"/>
          </p:cNvSpPr>
          <p:nvPr/>
        </p:nvSpPr>
        <p:spPr bwMode="auto">
          <a:xfrm>
            <a:off x="7416800" y="5867400"/>
            <a:ext cx="609600" cy="685800"/>
          </a:xfrm>
          <a:prstGeom prst="irregularSeal1">
            <a:avLst/>
          </a:prstGeom>
          <a:gradFill rotWithShape="1">
            <a:gsLst>
              <a:gs pos="0">
                <a:srgbClr val="FF0000"/>
              </a:gs>
              <a:gs pos="100000">
                <a:srgbClr val="1907FD"/>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z="2000">
              <a:solidFill>
                <a:srgbClr val="000000"/>
              </a:solidFill>
              <a:latin typeface="Times New Roman" pitchFamily="18" charset="0"/>
            </a:endParaRPr>
          </a:p>
        </p:txBody>
      </p:sp>
      <p:sp>
        <p:nvSpPr>
          <p:cNvPr id="527524" name="AutoShape 164"/>
          <p:cNvSpPr>
            <a:spLocks noChangeArrowheads="1"/>
          </p:cNvSpPr>
          <p:nvPr/>
        </p:nvSpPr>
        <p:spPr bwMode="auto">
          <a:xfrm>
            <a:off x="9245602" y="914403"/>
            <a:ext cx="571500" cy="409575"/>
          </a:xfrm>
          <a:prstGeom prst="irregularSeal1">
            <a:avLst/>
          </a:prstGeom>
          <a:gradFill rotWithShape="1">
            <a:gsLst>
              <a:gs pos="0">
                <a:srgbClr val="E6F8A6">
                  <a:alpha val="62000"/>
                </a:srgbClr>
              </a:gs>
              <a:gs pos="100000">
                <a:srgbClr val="FF00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z="2000">
              <a:solidFill>
                <a:srgbClr val="000000"/>
              </a:solidFill>
              <a:latin typeface="Times New Roman" pitchFamily="18" charset="0"/>
            </a:endParaRPr>
          </a:p>
        </p:txBody>
      </p:sp>
      <p:sp>
        <p:nvSpPr>
          <p:cNvPr id="527525" name="AutoShape 165"/>
          <p:cNvSpPr>
            <a:spLocks noChangeArrowheads="1"/>
          </p:cNvSpPr>
          <p:nvPr/>
        </p:nvSpPr>
        <p:spPr bwMode="auto">
          <a:xfrm>
            <a:off x="9448802" y="1066803"/>
            <a:ext cx="571500" cy="409575"/>
          </a:xfrm>
          <a:prstGeom prst="irregularSeal1">
            <a:avLst/>
          </a:prstGeom>
          <a:gradFill rotWithShape="1">
            <a:gsLst>
              <a:gs pos="0">
                <a:srgbClr val="E6F8A6">
                  <a:alpha val="62000"/>
                </a:srgbClr>
              </a:gs>
              <a:gs pos="100000">
                <a:srgbClr val="FF00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z="2000">
              <a:solidFill>
                <a:srgbClr val="000000"/>
              </a:solidFill>
              <a:latin typeface="Times New Roman" pitchFamily="18" charset="0"/>
            </a:endParaRPr>
          </a:p>
        </p:txBody>
      </p:sp>
      <p:pic>
        <p:nvPicPr>
          <p:cNvPr id="13344" name="Picture 166" descr="e-bloemen-0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0261600" y="4038600"/>
            <a:ext cx="193040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4" descr="140"/>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543117" y="5105400"/>
            <a:ext cx="164888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0002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repeatCount="indefinite"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par>
                                <p:cTn id="9" presetID="23" presetClass="entr" presetSubtype="528" repeatCount="indefinite" fill="hold" grpId="0" nodeType="withEffect">
                                  <p:stCondLst>
                                    <p:cond delay="500"/>
                                  </p:stCondLst>
                                  <p:childTnLst>
                                    <p:set>
                                      <p:cBhvr>
                                        <p:cTn id="10" dur="1" fill="hold">
                                          <p:stCondLst>
                                            <p:cond delay="0"/>
                                          </p:stCondLst>
                                        </p:cTn>
                                        <p:tgtEl>
                                          <p:spTgt spid="527504"/>
                                        </p:tgtEl>
                                        <p:attrNameLst>
                                          <p:attrName>style.visibility</p:attrName>
                                        </p:attrNameLst>
                                      </p:cBhvr>
                                      <p:to>
                                        <p:strVal val="visible"/>
                                      </p:to>
                                    </p:set>
                                    <p:anim calcmode="lin" valueType="num">
                                      <p:cBhvr>
                                        <p:cTn id="11" dur="1000" fill="hold"/>
                                        <p:tgtEl>
                                          <p:spTgt spid="527504"/>
                                        </p:tgtEl>
                                        <p:attrNameLst>
                                          <p:attrName>ppt_w</p:attrName>
                                        </p:attrNameLst>
                                      </p:cBhvr>
                                      <p:tavLst>
                                        <p:tav tm="0">
                                          <p:val>
                                            <p:fltVal val="0"/>
                                          </p:val>
                                        </p:tav>
                                        <p:tav tm="100000">
                                          <p:val>
                                            <p:strVal val="#ppt_w"/>
                                          </p:val>
                                        </p:tav>
                                      </p:tavLst>
                                    </p:anim>
                                    <p:anim calcmode="lin" valueType="num">
                                      <p:cBhvr>
                                        <p:cTn id="12" dur="1000" fill="hold"/>
                                        <p:tgtEl>
                                          <p:spTgt spid="527504"/>
                                        </p:tgtEl>
                                        <p:attrNameLst>
                                          <p:attrName>ppt_h</p:attrName>
                                        </p:attrNameLst>
                                      </p:cBhvr>
                                      <p:tavLst>
                                        <p:tav tm="0">
                                          <p:val>
                                            <p:fltVal val="0"/>
                                          </p:val>
                                        </p:tav>
                                        <p:tav tm="100000">
                                          <p:val>
                                            <p:strVal val="#ppt_h"/>
                                          </p:val>
                                        </p:tav>
                                      </p:tavLst>
                                    </p:anim>
                                    <p:anim calcmode="lin" valueType="num">
                                      <p:cBhvr>
                                        <p:cTn id="13" dur="1000" fill="hold"/>
                                        <p:tgtEl>
                                          <p:spTgt spid="527504"/>
                                        </p:tgtEl>
                                        <p:attrNameLst>
                                          <p:attrName>ppt_x</p:attrName>
                                        </p:attrNameLst>
                                      </p:cBhvr>
                                      <p:tavLst>
                                        <p:tav tm="0">
                                          <p:val>
                                            <p:fltVal val="0.5"/>
                                          </p:val>
                                        </p:tav>
                                        <p:tav tm="100000">
                                          <p:val>
                                            <p:strVal val="#ppt_x"/>
                                          </p:val>
                                        </p:tav>
                                      </p:tavLst>
                                    </p:anim>
                                    <p:anim calcmode="lin" valueType="num">
                                      <p:cBhvr>
                                        <p:cTn id="14" dur="1000" fill="hold"/>
                                        <p:tgtEl>
                                          <p:spTgt spid="527504"/>
                                        </p:tgtEl>
                                        <p:attrNameLst>
                                          <p:attrName>ppt_y</p:attrName>
                                        </p:attrNameLst>
                                      </p:cBhvr>
                                      <p:tavLst>
                                        <p:tav tm="0">
                                          <p:val>
                                            <p:fltVal val="0.5"/>
                                          </p:val>
                                        </p:tav>
                                        <p:tav tm="100000">
                                          <p:val>
                                            <p:strVal val="#ppt_y"/>
                                          </p:val>
                                        </p:tav>
                                      </p:tavLst>
                                    </p:anim>
                                  </p:childTnLst>
                                </p:cTn>
                              </p:par>
                              <p:par>
                                <p:cTn id="15" presetID="23" presetClass="entr" presetSubtype="528" repeatCount="indefinite" fill="hold" nodeType="withEffect">
                                  <p:stCondLst>
                                    <p:cond delay="0"/>
                                  </p:stCondLst>
                                  <p:childTnLst>
                                    <p:set>
                                      <p:cBhvr>
                                        <p:cTn id="16" dur="1" fill="hold">
                                          <p:stCondLst>
                                            <p:cond delay="0"/>
                                          </p:stCondLst>
                                        </p:cTn>
                                        <p:tgtEl>
                                          <p:spTgt spid="527505"/>
                                        </p:tgtEl>
                                        <p:attrNameLst>
                                          <p:attrName>style.visibility</p:attrName>
                                        </p:attrNameLst>
                                      </p:cBhvr>
                                      <p:to>
                                        <p:strVal val="visible"/>
                                      </p:to>
                                    </p:set>
                                    <p:anim calcmode="lin" valueType="num">
                                      <p:cBhvr>
                                        <p:cTn id="17" dur="1000" fill="hold"/>
                                        <p:tgtEl>
                                          <p:spTgt spid="527505"/>
                                        </p:tgtEl>
                                        <p:attrNameLst>
                                          <p:attrName>ppt_w</p:attrName>
                                        </p:attrNameLst>
                                      </p:cBhvr>
                                      <p:tavLst>
                                        <p:tav tm="0">
                                          <p:val>
                                            <p:fltVal val="0"/>
                                          </p:val>
                                        </p:tav>
                                        <p:tav tm="100000">
                                          <p:val>
                                            <p:strVal val="#ppt_w"/>
                                          </p:val>
                                        </p:tav>
                                      </p:tavLst>
                                    </p:anim>
                                    <p:anim calcmode="lin" valueType="num">
                                      <p:cBhvr>
                                        <p:cTn id="18" dur="1000" fill="hold"/>
                                        <p:tgtEl>
                                          <p:spTgt spid="527505"/>
                                        </p:tgtEl>
                                        <p:attrNameLst>
                                          <p:attrName>ppt_h</p:attrName>
                                        </p:attrNameLst>
                                      </p:cBhvr>
                                      <p:tavLst>
                                        <p:tav tm="0">
                                          <p:val>
                                            <p:fltVal val="0"/>
                                          </p:val>
                                        </p:tav>
                                        <p:tav tm="100000">
                                          <p:val>
                                            <p:strVal val="#ppt_h"/>
                                          </p:val>
                                        </p:tav>
                                      </p:tavLst>
                                    </p:anim>
                                    <p:anim calcmode="lin" valueType="num">
                                      <p:cBhvr>
                                        <p:cTn id="19" dur="1000" fill="hold"/>
                                        <p:tgtEl>
                                          <p:spTgt spid="527505"/>
                                        </p:tgtEl>
                                        <p:attrNameLst>
                                          <p:attrName>ppt_x</p:attrName>
                                        </p:attrNameLst>
                                      </p:cBhvr>
                                      <p:tavLst>
                                        <p:tav tm="0">
                                          <p:val>
                                            <p:fltVal val="0.5"/>
                                          </p:val>
                                        </p:tav>
                                        <p:tav tm="100000">
                                          <p:val>
                                            <p:strVal val="#ppt_x"/>
                                          </p:val>
                                        </p:tav>
                                      </p:tavLst>
                                    </p:anim>
                                    <p:anim calcmode="lin" valueType="num">
                                      <p:cBhvr>
                                        <p:cTn id="20" dur="1000" fill="hold"/>
                                        <p:tgtEl>
                                          <p:spTgt spid="527505"/>
                                        </p:tgtEl>
                                        <p:attrNameLst>
                                          <p:attrName>ppt_y</p:attrName>
                                        </p:attrNameLst>
                                      </p:cBhvr>
                                      <p:tavLst>
                                        <p:tav tm="0">
                                          <p:val>
                                            <p:fltVal val="0.5"/>
                                          </p:val>
                                        </p:tav>
                                        <p:tav tm="100000">
                                          <p:val>
                                            <p:strVal val="#ppt_y"/>
                                          </p:val>
                                        </p:tav>
                                      </p:tavLst>
                                    </p:anim>
                                  </p:childTnLst>
                                </p:cTn>
                              </p:par>
                              <p:par>
                                <p:cTn id="21" presetID="23" presetClass="entr" presetSubtype="528" repeatCount="indefinite" fill="hold" grpId="0" nodeType="withEffect">
                                  <p:stCondLst>
                                    <p:cond delay="1500"/>
                                  </p:stCondLst>
                                  <p:childTnLst>
                                    <p:set>
                                      <p:cBhvr>
                                        <p:cTn id="22" dur="1" fill="hold">
                                          <p:stCondLst>
                                            <p:cond delay="0"/>
                                          </p:stCondLst>
                                        </p:cTn>
                                        <p:tgtEl>
                                          <p:spTgt spid="527506"/>
                                        </p:tgtEl>
                                        <p:attrNameLst>
                                          <p:attrName>style.visibility</p:attrName>
                                        </p:attrNameLst>
                                      </p:cBhvr>
                                      <p:to>
                                        <p:strVal val="visible"/>
                                      </p:to>
                                    </p:set>
                                    <p:anim calcmode="lin" valueType="num">
                                      <p:cBhvr>
                                        <p:cTn id="23" dur="1000" fill="hold"/>
                                        <p:tgtEl>
                                          <p:spTgt spid="527506"/>
                                        </p:tgtEl>
                                        <p:attrNameLst>
                                          <p:attrName>ppt_w</p:attrName>
                                        </p:attrNameLst>
                                      </p:cBhvr>
                                      <p:tavLst>
                                        <p:tav tm="0">
                                          <p:val>
                                            <p:fltVal val="0"/>
                                          </p:val>
                                        </p:tav>
                                        <p:tav tm="100000">
                                          <p:val>
                                            <p:strVal val="#ppt_w"/>
                                          </p:val>
                                        </p:tav>
                                      </p:tavLst>
                                    </p:anim>
                                    <p:anim calcmode="lin" valueType="num">
                                      <p:cBhvr>
                                        <p:cTn id="24" dur="1000" fill="hold"/>
                                        <p:tgtEl>
                                          <p:spTgt spid="527506"/>
                                        </p:tgtEl>
                                        <p:attrNameLst>
                                          <p:attrName>ppt_h</p:attrName>
                                        </p:attrNameLst>
                                      </p:cBhvr>
                                      <p:tavLst>
                                        <p:tav tm="0">
                                          <p:val>
                                            <p:fltVal val="0"/>
                                          </p:val>
                                        </p:tav>
                                        <p:tav tm="100000">
                                          <p:val>
                                            <p:strVal val="#ppt_h"/>
                                          </p:val>
                                        </p:tav>
                                      </p:tavLst>
                                    </p:anim>
                                    <p:anim calcmode="lin" valueType="num">
                                      <p:cBhvr>
                                        <p:cTn id="25" dur="1000" fill="hold"/>
                                        <p:tgtEl>
                                          <p:spTgt spid="527506"/>
                                        </p:tgtEl>
                                        <p:attrNameLst>
                                          <p:attrName>ppt_x</p:attrName>
                                        </p:attrNameLst>
                                      </p:cBhvr>
                                      <p:tavLst>
                                        <p:tav tm="0">
                                          <p:val>
                                            <p:fltVal val="0.5"/>
                                          </p:val>
                                        </p:tav>
                                        <p:tav tm="100000">
                                          <p:val>
                                            <p:strVal val="#ppt_x"/>
                                          </p:val>
                                        </p:tav>
                                      </p:tavLst>
                                    </p:anim>
                                    <p:anim calcmode="lin" valueType="num">
                                      <p:cBhvr>
                                        <p:cTn id="26" dur="1000" fill="hold"/>
                                        <p:tgtEl>
                                          <p:spTgt spid="527506"/>
                                        </p:tgtEl>
                                        <p:attrNameLst>
                                          <p:attrName>ppt_y</p:attrName>
                                        </p:attrNameLst>
                                      </p:cBhvr>
                                      <p:tavLst>
                                        <p:tav tm="0">
                                          <p:val>
                                            <p:fltVal val="0.5"/>
                                          </p:val>
                                        </p:tav>
                                        <p:tav tm="100000">
                                          <p:val>
                                            <p:strVal val="#ppt_y"/>
                                          </p:val>
                                        </p:tav>
                                      </p:tavLst>
                                    </p:anim>
                                  </p:childTnLst>
                                </p:cTn>
                              </p:par>
                              <p:par>
                                <p:cTn id="27" presetID="23" presetClass="entr" presetSubtype="528" repeatCount="indefinite" fill="hold" nodeType="withEffect">
                                  <p:stCondLst>
                                    <p:cond delay="500"/>
                                  </p:stCondLst>
                                  <p:childTnLst>
                                    <p:set>
                                      <p:cBhvr>
                                        <p:cTn id="28" dur="1" fill="hold">
                                          <p:stCondLst>
                                            <p:cond delay="0"/>
                                          </p:stCondLst>
                                        </p:cTn>
                                        <p:tgtEl>
                                          <p:spTgt spid="527507"/>
                                        </p:tgtEl>
                                        <p:attrNameLst>
                                          <p:attrName>style.visibility</p:attrName>
                                        </p:attrNameLst>
                                      </p:cBhvr>
                                      <p:to>
                                        <p:strVal val="visible"/>
                                      </p:to>
                                    </p:set>
                                    <p:anim calcmode="lin" valueType="num">
                                      <p:cBhvr>
                                        <p:cTn id="29" dur="1000" fill="hold"/>
                                        <p:tgtEl>
                                          <p:spTgt spid="527507"/>
                                        </p:tgtEl>
                                        <p:attrNameLst>
                                          <p:attrName>ppt_w</p:attrName>
                                        </p:attrNameLst>
                                      </p:cBhvr>
                                      <p:tavLst>
                                        <p:tav tm="0">
                                          <p:val>
                                            <p:fltVal val="0"/>
                                          </p:val>
                                        </p:tav>
                                        <p:tav tm="100000">
                                          <p:val>
                                            <p:strVal val="#ppt_w"/>
                                          </p:val>
                                        </p:tav>
                                      </p:tavLst>
                                    </p:anim>
                                    <p:anim calcmode="lin" valueType="num">
                                      <p:cBhvr>
                                        <p:cTn id="30" dur="1000" fill="hold"/>
                                        <p:tgtEl>
                                          <p:spTgt spid="527507"/>
                                        </p:tgtEl>
                                        <p:attrNameLst>
                                          <p:attrName>ppt_h</p:attrName>
                                        </p:attrNameLst>
                                      </p:cBhvr>
                                      <p:tavLst>
                                        <p:tav tm="0">
                                          <p:val>
                                            <p:fltVal val="0"/>
                                          </p:val>
                                        </p:tav>
                                        <p:tav tm="100000">
                                          <p:val>
                                            <p:strVal val="#ppt_h"/>
                                          </p:val>
                                        </p:tav>
                                      </p:tavLst>
                                    </p:anim>
                                    <p:anim calcmode="lin" valueType="num">
                                      <p:cBhvr>
                                        <p:cTn id="31" dur="1000" fill="hold"/>
                                        <p:tgtEl>
                                          <p:spTgt spid="527507"/>
                                        </p:tgtEl>
                                        <p:attrNameLst>
                                          <p:attrName>ppt_x</p:attrName>
                                        </p:attrNameLst>
                                      </p:cBhvr>
                                      <p:tavLst>
                                        <p:tav tm="0">
                                          <p:val>
                                            <p:fltVal val="0.5"/>
                                          </p:val>
                                        </p:tav>
                                        <p:tav tm="100000">
                                          <p:val>
                                            <p:strVal val="#ppt_x"/>
                                          </p:val>
                                        </p:tav>
                                      </p:tavLst>
                                    </p:anim>
                                    <p:anim calcmode="lin" valueType="num">
                                      <p:cBhvr>
                                        <p:cTn id="32" dur="1000" fill="hold"/>
                                        <p:tgtEl>
                                          <p:spTgt spid="527507"/>
                                        </p:tgtEl>
                                        <p:attrNameLst>
                                          <p:attrName>ppt_y</p:attrName>
                                        </p:attrNameLst>
                                      </p:cBhvr>
                                      <p:tavLst>
                                        <p:tav tm="0">
                                          <p:val>
                                            <p:fltVal val="0.5"/>
                                          </p:val>
                                        </p:tav>
                                        <p:tav tm="100000">
                                          <p:val>
                                            <p:strVal val="#ppt_y"/>
                                          </p:val>
                                        </p:tav>
                                      </p:tavLst>
                                    </p:anim>
                                  </p:childTnLst>
                                </p:cTn>
                              </p:par>
                              <p:par>
                                <p:cTn id="33" presetID="23" presetClass="entr" presetSubtype="528" repeatCount="indefinite" fill="hold" grpId="0" nodeType="withEffect">
                                  <p:stCondLst>
                                    <p:cond delay="0"/>
                                  </p:stCondLst>
                                  <p:childTnLst>
                                    <p:set>
                                      <p:cBhvr>
                                        <p:cTn id="34" dur="1" fill="hold">
                                          <p:stCondLst>
                                            <p:cond delay="0"/>
                                          </p:stCondLst>
                                        </p:cTn>
                                        <p:tgtEl>
                                          <p:spTgt spid="527508"/>
                                        </p:tgtEl>
                                        <p:attrNameLst>
                                          <p:attrName>style.visibility</p:attrName>
                                        </p:attrNameLst>
                                      </p:cBhvr>
                                      <p:to>
                                        <p:strVal val="visible"/>
                                      </p:to>
                                    </p:set>
                                    <p:anim calcmode="lin" valueType="num">
                                      <p:cBhvr>
                                        <p:cTn id="35" dur="1000" fill="hold"/>
                                        <p:tgtEl>
                                          <p:spTgt spid="527508"/>
                                        </p:tgtEl>
                                        <p:attrNameLst>
                                          <p:attrName>ppt_w</p:attrName>
                                        </p:attrNameLst>
                                      </p:cBhvr>
                                      <p:tavLst>
                                        <p:tav tm="0">
                                          <p:val>
                                            <p:fltVal val="0"/>
                                          </p:val>
                                        </p:tav>
                                        <p:tav tm="100000">
                                          <p:val>
                                            <p:strVal val="#ppt_w"/>
                                          </p:val>
                                        </p:tav>
                                      </p:tavLst>
                                    </p:anim>
                                    <p:anim calcmode="lin" valueType="num">
                                      <p:cBhvr>
                                        <p:cTn id="36" dur="1000" fill="hold"/>
                                        <p:tgtEl>
                                          <p:spTgt spid="527508"/>
                                        </p:tgtEl>
                                        <p:attrNameLst>
                                          <p:attrName>ppt_h</p:attrName>
                                        </p:attrNameLst>
                                      </p:cBhvr>
                                      <p:tavLst>
                                        <p:tav tm="0">
                                          <p:val>
                                            <p:fltVal val="0"/>
                                          </p:val>
                                        </p:tav>
                                        <p:tav tm="100000">
                                          <p:val>
                                            <p:strVal val="#ppt_h"/>
                                          </p:val>
                                        </p:tav>
                                      </p:tavLst>
                                    </p:anim>
                                    <p:anim calcmode="lin" valueType="num">
                                      <p:cBhvr>
                                        <p:cTn id="37" dur="1000" fill="hold"/>
                                        <p:tgtEl>
                                          <p:spTgt spid="527508"/>
                                        </p:tgtEl>
                                        <p:attrNameLst>
                                          <p:attrName>ppt_x</p:attrName>
                                        </p:attrNameLst>
                                      </p:cBhvr>
                                      <p:tavLst>
                                        <p:tav tm="0">
                                          <p:val>
                                            <p:fltVal val="0.5"/>
                                          </p:val>
                                        </p:tav>
                                        <p:tav tm="100000">
                                          <p:val>
                                            <p:strVal val="#ppt_x"/>
                                          </p:val>
                                        </p:tav>
                                      </p:tavLst>
                                    </p:anim>
                                    <p:anim calcmode="lin" valueType="num">
                                      <p:cBhvr>
                                        <p:cTn id="38" dur="1000" fill="hold"/>
                                        <p:tgtEl>
                                          <p:spTgt spid="527508"/>
                                        </p:tgtEl>
                                        <p:attrNameLst>
                                          <p:attrName>ppt_y</p:attrName>
                                        </p:attrNameLst>
                                      </p:cBhvr>
                                      <p:tavLst>
                                        <p:tav tm="0">
                                          <p:val>
                                            <p:fltVal val="0.5"/>
                                          </p:val>
                                        </p:tav>
                                        <p:tav tm="100000">
                                          <p:val>
                                            <p:strVal val="#ppt_y"/>
                                          </p:val>
                                        </p:tav>
                                      </p:tavLst>
                                    </p:anim>
                                  </p:childTnLst>
                                </p:cTn>
                              </p:par>
                              <p:par>
                                <p:cTn id="39" presetID="23" presetClass="entr" presetSubtype="528" repeatCount="indefinite" fill="hold" nodeType="withEffect">
                                  <p:stCondLst>
                                    <p:cond delay="0"/>
                                  </p:stCondLst>
                                  <p:childTnLst>
                                    <p:set>
                                      <p:cBhvr>
                                        <p:cTn id="40" dur="1" fill="hold">
                                          <p:stCondLst>
                                            <p:cond delay="0"/>
                                          </p:stCondLst>
                                        </p:cTn>
                                        <p:tgtEl>
                                          <p:spTgt spid="527509"/>
                                        </p:tgtEl>
                                        <p:attrNameLst>
                                          <p:attrName>style.visibility</p:attrName>
                                        </p:attrNameLst>
                                      </p:cBhvr>
                                      <p:to>
                                        <p:strVal val="visible"/>
                                      </p:to>
                                    </p:set>
                                    <p:anim calcmode="lin" valueType="num">
                                      <p:cBhvr>
                                        <p:cTn id="41" dur="1000" fill="hold"/>
                                        <p:tgtEl>
                                          <p:spTgt spid="527509"/>
                                        </p:tgtEl>
                                        <p:attrNameLst>
                                          <p:attrName>ppt_w</p:attrName>
                                        </p:attrNameLst>
                                      </p:cBhvr>
                                      <p:tavLst>
                                        <p:tav tm="0">
                                          <p:val>
                                            <p:fltVal val="0"/>
                                          </p:val>
                                        </p:tav>
                                        <p:tav tm="100000">
                                          <p:val>
                                            <p:strVal val="#ppt_w"/>
                                          </p:val>
                                        </p:tav>
                                      </p:tavLst>
                                    </p:anim>
                                    <p:anim calcmode="lin" valueType="num">
                                      <p:cBhvr>
                                        <p:cTn id="42" dur="1000" fill="hold"/>
                                        <p:tgtEl>
                                          <p:spTgt spid="527509"/>
                                        </p:tgtEl>
                                        <p:attrNameLst>
                                          <p:attrName>ppt_h</p:attrName>
                                        </p:attrNameLst>
                                      </p:cBhvr>
                                      <p:tavLst>
                                        <p:tav tm="0">
                                          <p:val>
                                            <p:fltVal val="0"/>
                                          </p:val>
                                        </p:tav>
                                        <p:tav tm="100000">
                                          <p:val>
                                            <p:strVal val="#ppt_h"/>
                                          </p:val>
                                        </p:tav>
                                      </p:tavLst>
                                    </p:anim>
                                    <p:anim calcmode="lin" valueType="num">
                                      <p:cBhvr>
                                        <p:cTn id="43" dur="1000" fill="hold"/>
                                        <p:tgtEl>
                                          <p:spTgt spid="527509"/>
                                        </p:tgtEl>
                                        <p:attrNameLst>
                                          <p:attrName>ppt_x</p:attrName>
                                        </p:attrNameLst>
                                      </p:cBhvr>
                                      <p:tavLst>
                                        <p:tav tm="0">
                                          <p:val>
                                            <p:fltVal val="0.5"/>
                                          </p:val>
                                        </p:tav>
                                        <p:tav tm="100000">
                                          <p:val>
                                            <p:strVal val="#ppt_x"/>
                                          </p:val>
                                        </p:tav>
                                      </p:tavLst>
                                    </p:anim>
                                    <p:anim calcmode="lin" valueType="num">
                                      <p:cBhvr>
                                        <p:cTn id="44" dur="1000" fill="hold"/>
                                        <p:tgtEl>
                                          <p:spTgt spid="527509"/>
                                        </p:tgtEl>
                                        <p:attrNameLst>
                                          <p:attrName>ppt_y</p:attrName>
                                        </p:attrNameLst>
                                      </p:cBhvr>
                                      <p:tavLst>
                                        <p:tav tm="0">
                                          <p:val>
                                            <p:fltVal val="0.5"/>
                                          </p:val>
                                        </p:tav>
                                        <p:tav tm="100000">
                                          <p:val>
                                            <p:strVal val="#ppt_y"/>
                                          </p:val>
                                        </p:tav>
                                      </p:tavLst>
                                    </p:anim>
                                  </p:childTnLst>
                                </p:cTn>
                              </p:par>
                              <p:par>
                                <p:cTn id="45" presetID="23" presetClass="entr" presetSubtype="528" repeatCount="indefinite" fill="hold" nodeType="withEffect">
                                  <p:stCondLst>
                                    <p:cond delay="0"/>
                                  </p:stCondLst>
                                  <p:childTnLst>
                                    <p:set>
                                      <p:cBhvr>
                                        <p:cTn id="46" dur="1" fill="hold">
                                          <p:stCondLst>
                                            <p:cond delay="0"/>
                                          </p:stCondLst>
                                        </p:cTn>
                                        <p:tgtEl>
                                          <p:spTgt spid="527510"/>
                                        </p:tgtEl>
                                        <p:attrNameLst>
                                          <p:attrName>style.visibility</p:attrName>
                                        </p:attrNameLst>
                                      </p:cBhvr>
                                      <p:to>
                                        <p:strVal val="visible"/>
                                      </p:to>
                                    </p:set>
                                    <p:anim calcmode="lin" valueType="num">
                                      <p:cBhvr>
                                        <p:cTn id="47" dur="1000" fill="hold"/>
                                        <p:tgtEl>
                                          <p:spTgt spid="527510"/>
                                        </p:tgtEl>
                                        <p:attrNameLst>
                                          <p:attrName>ppt_w</p:attrName>
                                        </p:attrNameLst>
                                      </p:cBhvr>
                                      <p:tavLst>
                                        <p:tav tm="0">
                                          <p:val>
                                            <p:fltVal val="0"/>
                                          </p:val>
                                        </p:tav>
                                        <p:tav tm="100000">
                                          <p:val>
                                            <p:strVal val="#ppt_w"/>
                                          </p:val>
                                        </p:tav>
                                      </p:tavLst>
                                    </p:anim>
                                    <p:anim calcmode="lin" valueType="num">
                                      <p:cBhvr>
                                        <p:cTn id="48" dur="1000" fill="hold"/>
                                        <p:tgtEl>
                                          <p:spTgt spid="527510"/>
                                        </p:tgtEl>
                                        <p:attrNameLst>
                                          <p:attrName>ppt_h</p:attrName>
                                        </p:attrNameLst>
                                      </p:cBhvr>
                                      <p:tavLst>
                                        <p:tav tm="0">
                                          <p:val>
                                            <p:fltVal val="0"/>
                                          </p:val>
                                        </p:tav>
                                        <p:tav tm="100000">
                                          <p:val>
                                            <p:strVal val="#ppt_h"/>
                                          </p:val>
                                        </p:tav>
                                      </p:tavLst>
                                    </p:anim>
                                    <p:anim calcmode="lin" valueType="num">
                                      <p:cBhvr>
                                        <p:cTn id="49" dur="1000" fill="hold"/>
                                        <p:tgtEl>
                                          <p:spTgt spid="527510"/>
                                        </p:tgtEl>
                                        <p:attrNameLst>
                                          <p:attrName>ppt_x</p:attrName>
                                        </p:attrNameLst>
                                      </p:cBhvr>
                                      <p:tavLst>
                                        <p:tav tm="0">
                                          <p:val>
                                            <p:fltVal val="0.5"/>
                                          </p:val>
                                        </p:tav>
                                        <p:tav tm="100000">
                                          <p:val>
                                            <p:strVal val="#ppt_x"/>
                                          </p:val>
                                        </p:tav>
                                      </p:tavLst>
                                    </p:anim>
                                    <p:anim calcmode="lin" valueType="num">
                                      <p:cBhvr>
                                        <p:cTn id="50" dur="1000" fill="hold"/>
                                        <p:tgtEl>
                                          <p:spTgt spid="527510"/>
                                        </p:tgtEl>
                                        <p:attrNameLst>
                                          <p:attrName>ppt_y</p:attrName>
                                        </p:attrNameLst>
                                      </p:cBhvr>
                                      <p:tavLst>
                                        <p:tav tm="0">
                                          <p:val>
                                            <p:fltVal val="0.5"/>
                                          </p:val>
                                        </p:tav>
                                        <p:tav tm="100000">
                                          <p:val>
                                            <p:strVal val="#ppt_y"/>
                                          </p:val>
                                        </p:tav>
                                      </p:tavLst>
                                    </p:anim>
                                  </p:childTnLst>
                                </p:cTn>
                              </p:par>
                              <p:par>
                                <p:cTn id="51" presetID="23" presetClass="entr" presetSubtype="528" repeatCount="indefinite" fill="hold" grpId="0" nodeType="withEffect">
                                  <p:stCondLst>
                                    <p:cond delay="0"/>
                                  </p:stCondLst>
                                  <p:childTnLst>
                                    <p:set>
                                      <p:cBhvr>
                                        <p:cTn id="52" dur="1" fill="hold">
                                          <p:stCondLst>
                                            <p:cond delay="0"/>
                                          </p:stCondLst>
                                        </p:cTn>
                                        <p:tgtEl>
                                          <p:spTgt spid="527511"/>
                                        </p:tgtEl>
                                        <p:attrNameLst>
                                          <p:attrName>style.visibility</p:attrName>
                                        </p:attrNameLst>
                                      </p:cBhvr>
                                      <p:to>
                                        <p:strVal val="visible"/>
                                      </p:to>
                                    </p:set>
                                    <p:anim calcmode="lin" valueType="num">
                                      <p:cBhvr>
                                        <p:cTn id="53" dur="1000" fill="hold"/>
                                        <p:tgtEl>
                                          <p:spTgt spid="527511"/>
                                        </p:tgtEl>
                                        <p:attrNameLst>
                                          <p:attrName>ppt_w</p:attrName>
                                        </p:attrNameLst>
                                      </p:cBhvr>
                                      <p:tavLst>
                                        <p:tav tm="0">
                                          <p:val>
                                            <p:fltVal val="0"/>
                                          </p:val>
                                        </p:tav>
                                        <p:tav tm="100000">
                                          <p:val>
                                            <p:strVal val="#ppt_w"/>
                                          </p:val>
                                        </p:tav>
                                      </p:tavLst>
                                    </p:anim>
                                    <p:anim calcmode="lin" valueType="num">
                                      <p:cBhvr>
                                        <p:cTn id="54" dur="1000" fill="hold"/>
                                        <p:tgtEl>
                                          <p:spTgt spid="527511"/>
                                        </p:tgtEl>
                                        <p:attrNameLst>
                                          <p:attrName>ppt_h</p:attrName>
                                        </p:attrNameLst>
                                      </p:cBhvr>
                                      <p:tavLst>
                                        <p:tav tm="0">
                                          <p:val>
                                            <p:fltVal val="0"/>
                                          </p:val>
                                        </p:tav>
                                        <p:tav tm="100000">
                                          <p:val>
                                            <p:strVal val="#ppt_h"/>
                                          </p:val>
                                        </p:tav>
                                      </p:tavLst>
                                    </p:anim>
                                    <p:anim calcmode="lin" valueType="num">
                                      <p:cBhvr>
                                        <p:cTn id="55" dur="1000" fill="hold"/>
                                        <p:tgtEl>
                                          <p:spTgt spid="527511"/>
                                        </p:tgtEl>
                                        <p:attrNameLst>
                                          <p:attrName>ppt_x</p:attrName>
                                        </p:attrNameLst>
                                      </p:cBhvr>
                                      <p:tavLst>
                                        <p:tav tm="0">
                                          <p:val>
                                            <p:fltVal val="0.5"/>
                                          </p:val>
                                        </p:tav>
                                        <p:tav tm="100000">
                                          <p:val>
                                            <p:strVal val="#ppt_x"/>
                                          </p:val>
                                        </p:tav>
                                      </p:tavLst>
                                    </p:anim>
                                    <p:anim calcmode="lin" valueType="num">
                                      <p:cBhvr>
                                        <p:cTn id="56" dur="1000" fill="hold"/>
                                        <p:tgtEl>
                                          <p:spTgt spid="527511"/>
                                        </p:tgtEl>
                                        <p:attrNameLst>
                                          <p:attrName>ppt_y</p:attrName>
                                        </p:attrNameLst>
                                      </p:cBhvr>
                                      <p:tavLst>
                                        <p:tav tm="0">
                                          <p:val>
                                            <p:fltVal val="0.5"/>
                                          </p:val>
                                        </p:tav>
                                        <p:tav tm="100000">
                                          <p:val>
                                            <p:strVal val="#ppt_y"/>
                                          </p:val>
                                        </p:tav>
                                      </p:tavLst>
                                    </p:anim>
                                  </p:childTnLst>
                                </p:cTn>
                              </p:par>
                              <p:par>
                                <p:cTn id="57" presetID="23" presetClass="entr" presetSubtype="528" repeatCount="indefinite" fill="hold" nodeType="withEffect">
                                  <p:stCondLst>
                                    <p:cond delay="0"/>
                                  </p:stCondLst>
                                  <p:childTnLst>
                                    <p:set>
                                      <p:cBhvr>
                                        <p:cTn id="58" dur="1" fill="hold">
                                          <p:stCondLst>
                                            <p:cond delay="0"/>
                                          </p:stCondLst>
                                        </p:cTn>
                                        <p:tgtEl>
                                          <p:spTgt spid="527512"/>
                                        </p:tgtEl>
                                        <p:attrNameLst>
                                          <p:attrName>style.visibility</p:attrName>
                                        </p:attrNameLst>
                                      </p:cBhvr>
                                      <p:to>
                                        <p:strVal val="visible"/>
                                      </p:to>
                                    </p:set>
                                    <p:anim calcmode="lin" valueType="num">
                                      <p:cBhvr>
                                        <p:cTn id="59" dur="1000" fill="hold"/>
                                        <p:tgtEl>
                                          <p:spTgt spid="527512"/>
                                        </p:tgtEl>
                                        <p:attrNameLst>
                                          <p:attrName>ppt_w</p:attrName>
                                        </p:attrNameLst>
                                      </p:cBhvr>
                                      <p:tavLst>
                                        <p:tav tm="0">
                                          <p:val>
                                            <p:fltVal val="0"/>
                                          </p:val>
                                        </p:tav>
                                        <p:tav tm="100000">
                                          <p:val>
                                            <p:strVal val="#ppt_w"/>
                                          </p:val>
                                        </p:tav>
                                      </p:tavLst>
                                    </p:anim>
                                    <p:anim calcmode="lin" valueType="num">
                                      <p:cBhvr>
                                        <p:cTn id="60" dur="1000" fill="hold"/>
                                        <p:tgtEl>
                                          <p:spTgt spid="527512"/>
                                        </p:tgtEl>
                                        <p:attrNameLst>
                                          <p:attrName>ppt_h</p:attrName>
                                        </p:attrNameLst>
                                      </p:cBhvr>
                                      <p:tavLst>
                                        <p:tav tm="0">
                                          <p:val>
                                            <p:fltVal val="0"/>
                                          </p:val>
                                        </p:tav>
                                        <p:tav tm="100000">
                                          <p:val>
                                            <p:strVal val="#ppt_h"/>
                                          </p:val>
                                        </p:tav>
                                      </p:tavLst>
                                    </p:anim>
                                    <p:anim calcmode="lin" valueType="num">
                                      <p:cBhvr>
                                        <p:cTn id="61" dur="1000" fill="hold"/>
                                        <p:tgtEl>
                                          <p:spTgt spid="527512"/>
                                        </p:tgtEl>
                                        <p:attrNameLst>
                                          <p:attrName>ppt_x</p:attrName>
                                        </p:attrNameLst>
                                      </p:cBhvr>
                                      <p:tavLst>
                                        <p:tav tm="0">
                                          <p:val>
                                            <p:fltVal val="0.5"/>
                                          </p:val>
                                        </p:tav>
                                        <p:tav tm="100000">
                                          <p:val>
                                            <p:strVal val="#ppt_x"/>
                                          </p:val>
                                        </p:tav>
                                      </p:tavLst>
                                    </p:anim>
                                    <p:anim calcmode="lin" valueType="num">
                                      <p:cBhvr>
                                        <p:cTn id="62" dur="1000" fill="hold"/>
                                        <p:tgtEl>
                                          <p:spTgt spid="527512"/>
                                        </p:tgtEl>
                                        <p:attrNameLst>
                                          <p:attrName>ppt_y</p:attrName>
                                        </p:attrNameLst>
                                      </p:cBhvr>
                                      <p:tavLst>
                                        <p:tav tm="0">
                                          <p:val>
                                            <p:fltVal val="0.5"/>
                                          </p:val>
                                        </p:tav>
                                        <p:tav tm="100000">
                                          <p:val>
                                            <p:strVal val="#ppt_y"/>
                                          </p:val>
                                        </p:tav>
                                      </p:tavLst>
                                    </p:anim>
                                  </p:childTnLst>
                                </p:cTn>
                              </p:par>
                              <p:par>
                                <p:cTn id="63" presetID="23" presetClass="entr" presetSubtype="528" repeatCount="indefinite" fill="hold" grpId="0" nodeType="withEffect">
                                  <p:stCondLst>
                                    <p:cond delay="0"/>
                                  </p:stCondLst>
                                  <p:childTnLst>
                                    <p:set>
                                      <p:cBhvr>
                                        <p:cTn id="64" dur="1" fill="hold">
                                          <p:stCondLst>
                                            <p:cond delay="0"/>
                                          </p:stCondLst>
                                        </p:cTn>
                                        <p:tgtEl>
                                          <p:spTgt spid="527513"/>
                                        </p:tgtEl>
                                        <p:attrNameLst>
                                          <p:attrName>style.visibility</p:attrName>
                                        </p:attrNameLst>
                                      </p:cBhvr>
                                      <p:to>
                                        <p:strVal val="visible"/>
                                      </p:to>
                                    </p:set>
                                    <p:anim calcmode="lin" valueType="num">
                                      <p:cBhvr>
                                        <p:cTn id="65" dur="1000" fill="hold"/>
                                        <p:tgtEl>
                                          <p:spTgt spid="527513"/>
                                        </p:tgtEl>
                                        <p:attrNameLst>
                                          <p:attrName>ppt_w</p:attrName>
                                        </p:attrNameLst>
                                      </p:cBhvr>
                                      <p:tavLst>
                                        <p:tav tm="0">
                                          <p:val>
                                            <p:fltVal val="0"/>
                                          </p:val>
                                        </p:tav>
                                        <p:tav tm="100000">
                                          <p:val>
                                            <p:strVal val="#ppt_w"/>
                                          </p:val>
                                        </p:tav>
                                      </p:tavLst>
                                    </p:anim>
                                    <p:anim calcmode="lin" valueType="num">
                                      <p:cBhvr>
                                        <p:cTn id="66" dur="1000" fill="hold"/>
                                        <p:tgtEl>
                                          <p:spTgt spid="527513"/>
                                        </p:tgtEl>
                                        <p:attrNameLst>
                                          <p:attrName>ppt_h</p:attrName>
                                        </p:attrNameLst>
                                      </p:cBhvr>
                                      <p:tavLst>
                                        <p:tav tm="0">
                                          <p:val>
                                            <p:fltVal val="0"/>
                                          </p:val>
                                        </p:tav>
                                        <p:tav tm="100000">
                                          <p:val>
                                            <p:strVal val="#ppt_h"/>
                                          </p:val>
                                        </p:tav>
                                      </p:tavLst>
                                    </p:anim>
                                    <p:anim calcmode="lin" valueType="num">
                                      <p:cBhvr>
                                        <p:cTn id="67" dur="1000" fill="hold"/>
                                        <p:tgtEl>
                                          <p:spTgt spid="527513"/>
                                        </p:tgtEl>
                                        <p:attrNameLst>
                                          <p:attrName>ppt_x</p:attrName>
                                        </p:attrNameLst>
                                      </p:cBhvr>
                                      <p:tavLst>
                                        <p:tav tm="0">
                                          <p:val>
                                            <p:fltVal val="0.5"/>
                                          </p:val>
                                        </p:tav>
                                        <p:tav tm="100000">
                                          <p:val>
                                            <p:strVal val="#ppt_x"/>
                                          </p:val>
                                        </p:tav>
                                      </p:tavLst>
                                    </p:anim>
                                    <p:anim calcmode="lin" valueType="num">
                                      <p:cBhvr>
                                        <p:cTn id="68" dur="1000" fill="hold"/>
                                        <p:tgtEl>
                                          <p:spTgt spid="527513"/>
                                        </p:tgtEl>
                                        <p:attrNameLst>
                                          <p:attrName>ppt_y</p:attrName>
                                        </p:attrNameLst>
                                      </p:cBhvr>
                                      <p:tavLst>
                                        <p:tav tm="0">
                                          <p:val>
                                            <p:fltVal val="0.5"/>
                                          </p:val>
                                        </p:tav>
                                        <p:tav tm="100000">
                                          <p:val>
                                            <p:strVal val="#ppt_y"/>
                                          </p:val>
                                        </p:tav>
                                      </p:tavLst>
                                    </p:anim>
                                  </p:childTnLst>
                                </p:cTn>
                              </p:par>
                              <p:par>
                                <p:cTn id="69" presetID="23" presetClass="entr" presetSubtype="528" repeatCount="indefinite" fill="hold" grpId="0" nodeType="withEffect">
                                  <p:stCondLst>
                                    <p:cond delay="1500"/>
                                  </p:stCondLst>
                                  <p:childTnLst>
                                    <p:set>
                                      <p:cBhvr>
                                        <p:cTn id="70" dur="1" fill="hold">
                                          <p:stCondLst>
                                            <p:cond delay="0"/>
                                          </p:stCondLst>
                                        </p:cTn>
                                        <p:tgtEl>
                                          <p:spTgt spid="527514"/>
                                        </p:tgtEl>
                                        <p:attrNameLst>
                                          <p:attrName>style.visibility</p:attrName>
                                        </p:attrNameLst>
                                      </p:cBhvr>
                                      <p:to>
                                        <p:strVal val="visible"/>
                                      </p:to>
                                    </p:set>
                                    <p:anim calcmode="lin" valueType="num">
                                      <p:cBhvr>
                                        <p:cTn id="71" dur="1000" fill="hold"/>
                                        <p:tgtEl>
                                          <p:spTgt spid="527514"/>
                                        </p:tgtEl>
                                        <p:attrNameLst>
                                          <p:attrName>ppt_w</p:attrName>
                                        </p:attrNameLst>
                                      </p:cBhvr>
                                      <p:tavLst>
                                        <p:tav tm="0">
                                          <p:val>
                                            <p:fltVal val="0"/>
                                          </p:val>
                                        </p:tav>
                                        <p:tav tm="100000">
                                          <p:val>
                                            <p:strVal val="#ppt_w"/>
                                          </p:val>
                                        </p:tav>
                                      </p:tavLst>
                                    </p:anim>
                                    <p:anim calcmode="lin" valueType="num">
                                      <p:cBhvr>
                                        <p:cTn id="72" dur="1000" fill="hold"/>
                                        <p:tgtEl>
                                          <p:spTgt spid="527514"/>
                                        </p:tgtEl>
                                        <p:attrNameLst>
                                          <p:attrName>ppt_h</p:attrName>
                                        </p:attrNameLst>
                                      </p:cBhvr>
                                      <p:tavLst>
                                        <p:tav tm="0">
                                          <p:val>
                                            <p:fltVal val="0"/>
                                          </p:val>
                                        </p:tav>
                                        <p:tav tm="100000">
                                          <p:val>
                                            <p:strVal val="#ppt_h"/>
                                          </p:val>
                                        </p:tav>
                                      </p:tavLst>
                                    </p:anim>
                                    <p:anim calcmode="lin" valueType="num">
                                      <p:cBhvr>
                                        <p:cTn id="73" dur="1000" fill="hold"/>
                                        <p:tgtEl>
                                          <p:spTgt spid="527514"/>
                                        </p:tgtEl>
                                        <p:attrNameLst>
                                          <p:attrName>ppt_x</p:attrName>
                                        </p:attrNameLst>
                                      </p:cBhvr>
                                      <p:tavLst>
                                        <p:tav tm="0">
                                          <p:val>
                                            <p:fltVal val="0.5"/>
                                          </p:val>
                                        </p:tav>
                                        <p:tav tm="100000">
                                          <p:val>
                                            <p:strVal val="#ppt_x"/>
                                          </p:val>
                                        </p:tav>
                                      </p:tavLst>
                                    </p:anim>
                                    <p:anim calcmode="lin" valueType="num">
                                      <p:cBhvr>
                                        <p:cTn id="74" dur="1000" fill="hold"/>
                                        <p:tgtEl>
                                          <p:spTgt spid="527514"/>
                                        </p:tgtEl>
                                        <p:attrNameLst>
                                          <p:attrName>ppt_y</p:attrName>
                                        </p:attrNameLst>
                                      </p:cBhvr>
                                      <p:tavLst>
                                        <p:tav tm="0">
                                          <p:val>
                                            <p:fltVal val="0.5"/>
                                          </p:val>
                                        </p:tav>
                                        <p:tav tm="100000">
                                          <p:val>
                                            <p:strVal val="#ppt_y"/>
                                          </p:val>
                                        </p:tav>
                                      </p:tavLst>
                                    </p:anim>
                                  </p:childTnLst>
                                </p:cTn>
                              </p:par>
                              <p:par>
                                <p:cTn id="75" presetID="23" presetClass="entr" presetSubtype="528" repeatCount="indefinite" fill="hold" nodeType="withEffect">
                                  <p:stCondLst>
                                    <p:cond delay="1500"/>
                                  </p:stCondLst>
                                  <p:childTnLst>
                                    <p:set>
                                      <p:cBhvr>
                                        <p:cTn id="76" dur="1" fill="hold">
                                          <p:stCondLst>
                                            <p:cond delay="0"/>
                                          </p:stCondLst>
                                        </p:cTn>
                                        <p:tgtEl>
                                          <p:spTgt spid="527515"/>
                                        </p:tgtEl>
                                        <p:attrNameLst>
                                          <p:attrName>style.visibility</p:attrName>
                                        </p:attrNameLst>
                                      </p:cBhvr>
                                      <p:to>
                                        <p:strVal val="visible"/>
                                      </p:to>
                                    </p:set>
                                    <p:anim calcmode="lin" valueType="num">
                                      <p:cBhvr>
                                        <p:cTn id="77" dur="1000" fill="hold"/>
                                        <p:tgtEl>
                                          <p:spTgt spid="527515"/>
                                        </p:tgtEl>
                                        <p:attrNameLst>
                                          <p:attrName>ppt_w</p:attrName>
                                        </p:attrNameLst>
                                      </p:cBhvr>
                                      <p:tavLst>
                                        <p:tav tm="0">
                                          <p:val>
                                            <p:fltVal val="0"/>
                                          </p:val>
                                        </p:tav>
                                        <p:tav tm="100000">
                                          <p:val>
                                            <p:strVal val="#ppt_w"/>
                                          </p:val>
                                        </p:tav>
                                      </p:tavLst>
                                    </p:anim>
                                    <p:anim calcmode="lin" valueType="num">
                                      <p:cBhvr>
                                        <p:cTn id="78" dur="1000" fill="hold"/>
                                        <p:tgtEl>
                                          <p:spTgt spid="527515"/>
                                        </p:tgtEl>
                                        <p:attrNameLst>
                                          <p:attrName>ppt_h</p:attrName>
                                        </p:attrNameLst>
                                      </p:cBhvr>
                                      <p:tavLst>
                                        <p:tav tm="0">
                                          <p:val>
                                            <p:fltVal val="0"/>
                                          </p:val>
                                        </p:tav>
                                        <p:tav tm="100000">
                                          <p:val>
                                            <p:strVal val="#ppt_h"/>
                                          </p:val>
                                        </p:tav>
                                      </p:tavLst>
                                    </p:anim>
                                    <p:anim calcmode="lin" valueType="num">
                                      <p:cBhvr>
                                        <p:cTn id="79" dur="1000" fill="hold"/>
                                        <p:tgtEl>
                                          <p:spTgt spid="527515"/>
                                        </p:tgtEl>
                                        <p:attrNameLst>
                                          <p:attrName>ppt_x</p:attrName>
                                        </p:attrNameLst>
                                      </p:cBhvr>
                                      <p:tavLst>
                                        <p:tav tm="0">
                                          <p:val>
                                            <p:fltVal val="0.5"/>
                                          </p:val>
                                        </p:tav>
                                        <p:tav tm="100000">
                                          <p:val>
                                            <p:strVal val="#ppt_x"/>
                                          </p:val>
                                        </p:tav>
                                      </p:tavLst>
                                    </p:anim>
                                    <p:anim calcmode="lin" valueType="num">
                                      <p:cBhvr>
                                        <p:cTn id="80" dur="1000" fill="hold"/>
                                        <p:tgtEl>
                                          <p:spTgt spid="527515"/>
                                        </p:tgtEl>
                                        <p:attrNameLst>
                                          <p:attrName>ppt_y</p:attrName>
                                        </p:attrNameLst>
                                      </p:cBhvr>
                                      <p:tavLst>
                                        <p:tav tm="0">
                                          <p:val>
                                            <p:fltVal val="0.5"/>
                                          </p:val>
                                        </p:tav>
                                        <p:tav tm="100000">
                                          <p:val>
                                            <p:strVal val="#ppt_y"/>
                                          </p:val>
                                        </p:tav>
                                      </p:tavLst>
                                    </p:anim>
                                  </p:childTnLst>
                                </p:cTn>
                              </p:par>
                              <p:par>
                                <p:cTn id="81" presetID="23" presetClass="entr" presetSubtype="528" repeatCount="indefinite" fill="hold" nodeType="withEffect">
                                  <p:stCondLst>
                                    <p:cond delay="0"/>
                                  </p:stCondLst>
                                  <p:childTnLst>
                                    <p:set>
                                      <p:cBhvr>
                                        <p:cTn id="82" dur="1" fill="hold">
                                          <p:stCondLst>
                                            <p:cond delay="0"/>
                                          </p:stCondLst>
                                        </p:cTn>
                                        <p:tgtEl>
                                          <p:spTgt spid="527516"/>
                                        </p:tgtEl>
                                        <p:attrNameLst>
                                          <p:attrName>style.visibility</p:attrName>
                                        </p:attrNameLst>
                                      </p:cBhvr>
                                      <p:to>
                                        <p:strVal val="visible"/>
                                      </p:to>
                                    </p:set>
                                    <p:anim calcmode="lin" valueType="num">
                                      <p:cBhvr>
                                        <p:cTn id="83" dur="1000" fill="hold"/>
                                        <p:tgtEl>
                                          <p:spTgt spid="527516"/>
                                        </p:tgtEl>
                                        <p:attrNameLst>
                                          <p:attrName>ppt_w</p:attrName>
                                        </p:attrNameLst>
                                      </p:cBhvr>
                                      <p:tavLst>
                                        <p:tav tm="0">
                                          <p:val>
                                            <p:fltVal val="0"/>
                                          </p:val>
                                        </p:tav>
                                        <p:tav tm="100000">
                                          <p:val>
                                            <p:strVal val="#ppt_w"/>
                                          </p:val>
                                        </p:tav>
                                      </p:tavLst>
                                    </p:anim>
                                    <p:anim calcmode="lin" valueType="num">
                                      <p:cBhvr>
                                        <p:cTn id="84" dur="1000" fill="hold"/>
                                        <p:tgtEl>
                                          <p:spTgt spid="527516"/>
                                        </p:tgtEl>
                                        <p:attrNameLst>
                                          <p:attrName>ppt_h</p:attrName>
                                        </p:attrNameLst>
                                      </p:cBhvr>
                                      <p:tavLst>
                                        <p:tav tm="0">
                                          <p:val>
                                            <p:fltVal val="0"/>
                                          </p:val>
                                        </p:tav>
                                        <p:tav tm="100000">
                                          <p:val>
                                            <p:strVal val="#ppt_h"/>
                                          </p:val>
                                        </p:tav>
                                      </p:tavLst>
                                    </p:anim>
                                    <p:anim calcmode="lin" valueType="num">
                                      <p:cBhvr>
                                        <p:cTn id="85" dur="1000" fill="hold"/>
                                        <p:tgtEl>
                                          <p:spTgt spid="527516"/>
                                        </p:tgtEl>
                                        <p:attrNameLst>
                                          <p:attrName>ppt_x</p:attrName>
                                        </p:attrNameLst>
                                      </p:cBhvr>
                                      <p:tavLst>
                                        <p:tav tm="0">
                                          <p:val>
                                            <p:fltVal val="0.5"/>
                                          </p:val>
                                        </p:tav>
                                        <p:tav tm="100000">
                                          <p:val>
                                            <p:strVal val="#ppt_x"/>
                                          </p:val>
                                        </p:tav>
                                      </p:tavLst>
                                    </p:anim>
                                    <p:anim calcmode="lin" valueType="num">
                                      <p:cBhvr>
                                        <p:cTn id="86" dur="1000" fill="hold"/>
                                        <p:tgtEl>
                                          <p:spTgt spid="527516"/>
                                        </p:tgtEl>
                                        <p:attrNameLst>
                                          <p:attrName>ppt_y</p:attrName>
                                        </p:attrNameLst>
                                      </p:cBhvr>
                                      <p:tavLst>
                                        <p:tav tm="0">
                                          <p:val>
                                            <p:fltVal val="0.5"/>
                                          </p:val>
                                        </p:tav>
                                        <p:tav tm="100000">
                                          <p:val>
                                            <p:strVal val="#ppt_y"/>
                                          </p:val>
                                        </p:tav>
                                      </p:tavLst>
                                    </p:anim>
                                  </p:childTnLst>
                                </p:cTn>
                              </p:par>
                              <p:par>
                                <p:cTn id="87" presetID="23" presetClass="entr" presetSubtype="528" repeatCount="indefinite" fill="hold" grpId="0" nodeType="withEffect">
                                  <p:stCondLst>
                                    <p:cond delay="0"/>
                                  </p:stCondLst>
                                  <p:childTnLst>
                                    <p:set>
                                      <p:cBhvr>
                                        <p:cTn id="88" dur="1" fill="hold">
                                          <p:stCondLst>
                                            <p:cond delay="0"/>
                                          </p:stCondLst>
                                        </p:cTn>
                                        <p:tgtEl>
                                          <p:spTgt spid="527517"/>
                                        </p:tgtEl>
                                        <p:attrNameLst>
                                          <p:attrName>style.visibility</p:attrName>
                                        </p:attrNameLst>
                                      </p:cBhvr>
                                      <p:to>
                                        <p:strVal val="visible"/>
                                      </p:to>
                                    </p:set>
                                    <p:anim calcmode="lin" valueType="num">
                                      <p:cBhvr>
                                        <p:cTn id="89" dur="1000" fill="hold"/>
                                        <p:tgtEl>
                                          <p:spTgt spid="527517"/>
                                        </p:tgtEl>
                                        <p:attrNameLst>
                                          <p:attrName>ppt_w</p:attrName>
                                        </p:attrNameLst>
                                      </p:cBhvr>
                                      <p:tavLst>
                                        <p:tav tm="0">
                                          <p:val>
                                            <p:fltVal val="0"/>
                                          </p:val>
                                        </p:tav>
                                        <p:tav tm="100000">
                                          <p:val>
                                            <p:strVal val="#ppt_w"/>
                                          </p:val>
                                        </p:tav>
                                      </p:tavLst>
                                    </p:anim>
                                    <p:anim calcmode="lin" valueType="num">
                                      <p:cBhvr>
                                        <p:cTn id="90" dur="1000" fill="hold"/>
                                        <p:tgtEl>
                                          <p:spTgt spid="527517"/>
                                        </p:tgtEl>
                                        <p:attrNameLst>
                                          <p:attrName>ppt_h</p:attrName>
                                        </p:attrNameLst>
                                      </p:cBhvr>
                                      <p:tavLst>
                                        <p:tav tm="0">
                                          <p:val>
                                            <p:fltVal val="0"/>
                                          </p:val>
                                        </p:tav>
                                        <p:tav tm="100000">
                                          <p:val>
                                            <p:strVal val="#ppt_h"/>
                                          </p:val>
                                        </p:tav>
                                      </p:tavLst>
                                    </p:anim>
                                    <p:anim calcmode="lin" valueType="num">
                                      <p:cBhvr>
                                        <p:cTn id="91" dur="1000" fill="hold"/>
                                        <p:tgtEl>
                                          <p:spTgt spid="527517"/>
                                        </p:tgtEl>
                                        <p:attrNameLst>
                                          <p:attrName>ppt_x</p:attrName>
                                        </p:attrNameLst>
                                      </p:cBhvr>
                                      <p:tavLst>
                                        <p:tav tm="0">
                                          <p:val>
                                            <p:fltVal val="0.5"/>
                                          </p:val>
                                        </p:tav>
                                        <p:tav tm="100000">
                                          <p:val>
                                            <p:strVal val="#ppt_x"/>
                                          </p:val>
                                        </p:tav>
                                      </p:tavLst>
                                    </p:anim>
                                    <p:anim calcmode="lin" valueType="num">
                                      <p:cBhvr>
                                        <p:cTn id="92" dur="1000" fill="hold"/>
                                        <p:tgtEl>
                                          <p:spTgt spid="527517"/>
                                        </p:tgtEl>
                                        <p:attrNameLst>
                                          <p:attrName>ppt_y</p:attrName>
                                        </p:attrNameLst>
                                      </p:cBhvr>
                                      <p:tavLst>
                                        <p:tav tm="0">
                                          <p:val>
                                            <p:fltVal val="0.5"/>
                                          </p:val>
                                        </p:tav>
                                        <p:tav tm="100000">
                                          <p:val>
                                            <p:strVal val="#ppt_y"/>
                                          </p:val>
                                        </p:tav>
                                      </p:tavLst>
                                    </p:anim>
                                  </p:childTnLst>
                                </p:cTn>
                              </p:par>
                              <p:par>
                                <p:cTn id="93" presetID="23" presetClass="entr" presetSubtype="528" repeatCount="indefinite" fill="hold" nodeType="withEffect">
                                  <p:stCondLst>
                                    <p:cond delay="500"/>
                                  </p:stCondLst>
                                  <p:childTnLst>
                                    <p:set>
                                      <p:cBhvr>
                                        <p:cTn id="94" dur="1" fill="hold">
                                          <p:stCondLst>
                                            <p:cond delay="0"/>
                                          </p:stCondLst>
                                        </p:cTn>
                                        <p:tgtEl>
                                          <p:spTgt spid="527518"/>
                                        </p:tgtEl>
                                        <p:attrNameLst>
                                          <p:attrName>style.visibility</p:attrName>
                                        </p:attrNameLst>
                                      </p:cBhvr>
                                      <p:to>
                                        <p:strVal val="visible"/>
                                      </p:to>
                                    </p:set>
                                    <p:anim calcmode="lin" valueType="num">
                                      <p:cBhvr>
                                        <p:cTn id="95" dur="1000" fill="hold"/>
                                        <p:tgtEl>
                                          <p:spTgt spid="527518"/>
                                        </p:tgtEl>
                                        <p:attrNameLst>
                                          <p:attrName>ppt_w</p:attrName>
                                        </p:attrNameLst>
                                      </p:cBhvr>
                                      <p:tavLst>
                                        <p:tav tm="0">
                                          <p:val>
                                            <p:fltVal val="0"/>
                                          </p:val>
                                        </p:tav>
                                        <p:tav tm="100000">
                                          <p:val>
                                            <p:strVal val="#ppt_w"/>
                                          </p:val>
                                        </p:tav>
                                      </p:tavLst>
                                    </p:anim>
                                    <p:anim calcmode="lin" valueType="num">
                                      <p:cBhvr>
                                        <p:cTn id="96" dur="1000" fill="hold"/>
                                        <p:tgtEl>
                                          <p:spTgt spid="527518"/>
                                        </p:tgtEl>
                                        <p:attrNameLst>
                                          <p:attrName>ppt_h</p:attrName>
                                        </p:attrNameLst>
                                      </p:cBhvr>
                                      <p:tavLst>
                                        <p:tav tm="0">
                                          <p:val>
                                            <p:fltVal val="0"/>
                                          </p:val>
                                        </p:tav>
                                        <p:tav tm="100000">
                                          <p:val>
                                            <p:strVal val="#ppt_h"/>
                                          </p:val>
                                        </p:tav>
                                      </p:tavLst>
                                    </p:anim>
                                    <p:anim calcmode="lin" valueType="num">
                                      <p:cBhvr>
                                        <p:cTn id="97" dur="1000" fill="hold"/>
                                        <p:tgtEl>
                                          <p:spTgt spid="527518"/>
                                        </p:tgtEl>
                                        <p:attrNameLst>
                                          <p:attrName>ppt_x</p:attrName>
                                        </p:attrNameLst>
                                      </p:cBhvr>
                                      <p:tavLst>
                                        <p:tav tm="0">
                                          <p:val>
                                            <p:fltVal val="0.5"/>
                                          </p:val>
                                        </p:tav>
                                        <p:tav tm="100000">
                                          <p:val>
                                            <p:strVal val="#ppt_x"/>
                                          </p:val>
                                        </p:tav>
                                      </p:tavLst>
                                    </p:anim>
                                    <p:anim calcmode="lin" valueType="num">
                                      <p:cBhvr>
                                        <p:cTn id="98" dur="1000" fill="hold"/>
                                        <p:tgtEl>
                                          <p:spTgt spid="527518"/>
                                        </p:tgtEl>
                                        <p:attrNameLst>
                                          <p:attrName>ppt_y</p:attrName>
                                        </p:attrNameLst>
                                      </p:cBhvr>
                                      <p:tavLst>
                                        <p:tav tm="0">
                                          <p:val>
                                            <p:fltVal val="0.5"/>
                                          </p:val>
                                        </p:tav>
                                        <p:tav tm="100000">
                                          <p:val>
                                            <p:strVal val="#ppt_y"/>
                                          </p:val>
                                        </p:tav>
                                      </p:tavLst>
                                    </p:anim>
                                  </p:childTnLst>
                                </p:cTn>
                              </p:par>
                              <p:par>
                                <p:cTn id="99" presetID="7" presetClass="entr" presetSubtype="4" fill="hold" nodeType="withEffect">
                                  <p:stCondLst>
                                    <p:cond delay="500"/>
                                  </p:stCondLst>
                                  <p:childTnLst>
                                    <p:set>
                                      <p:cBhvr>
                                        <p:cTn id="100" dur="1" fill="hold">
                                          <p:stCondLst>
                                            <p:cond delay="0"/>
                                          </p:stCondLst>
                                        </p:cTn>
                                        <p:tgtEl>
                                          <p:spTgt spid="527520"/>
                                        </p:tgtEl>
                                        <p:attrNameLst>
                                          <p:attrName>style.visibility</p:attrName>
                                        </p:attrNameLst>
                                      </p:cBhvr>
                                      <p:to>
                                        <p:strVal val="visible"/>
                                      </p:to>
                                    </p:set>
                                    <p:anim calcmode="lin" valueType="num">
                                      <p:cBhvr additive="base">
                                        <p:cTn id="101" dur="5000" fill="hold"/>
                                        <p:tgtEl>
                                          <p:spTgt spid="527520"/>
                                        </p:tgtEl>
                                        <p:attrNameLst>
                                          <p:attrName>ppt_x</p:attrName>
                                        </p:attrNameLst>
                                      </p:cBhvr>
                                      <p:tavLst>
                                        <p:tav tm="0">
                                          <p:val>
                                            <p:strVal val="#ppt_x"/>
                                          </p:val>
                                        </p:tav>
                                        <p:tav tm="100000">
                                          <p:val>
                                            <p:strVal val="#ppt_x"/>
                                          </p:val>
                                        </p:tav>
                                      </p:tavLst>
                                    </p:anim>
                                    <p:anim calcmode="lin" valueType="num">
                                      <p:cBhvr additive="base">
                                        <p:cTn id="102" dur="5000" fill="hold"/>
                                        <p:tgtEl>
                                          <p:spTgt spid="5275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9"/>
                                            </p:cond>
                                          </p:stCondLst>
                                          <p:endCondLst>
                                            <p:cond evt="onStopAudio" delay="0">
                                              <p:tgtEl>
                                                <p:sldTgt/>
                                              </p:tgtEl>
                                            </p:cond>
                                          </p:endCondLst>
                                        </p:cTn>
                                        <p:tgtEl>
                                          <p:sndTgt r:embed="rId4" name="explode.wav"/>
                                        </p:tgtEl>
                                      </p:cMediaNode>
                                    </p:audio>
                                  </p:subTnLst>
                                </p:cTn>
                              </p:par>
                              <p:par>
                                <p:cTn id="103" presetID="1" presetClass="mediacall" presetSubtype="0" fill="hold" nodeType="withEffect">
                                  <p:stCondLst>
                                    <p:cond delay="500"/>
                                  </p:stCondLst>
                                  <p:childTnLst>
                                    <p:cmd type="call" cmd="playFrom(0.0)">
                                      <p:cBhvr>
                                        <p:cTn id="104" dur="288889" fill="hold"/>
                                        <p:tgtEl>
                                          <p:spTgt spid="527521"/>
                                        </p:tgtEl>
                                      </p:cBhvr>
                                    </p:cmd>
                                  </p:childTnLst>
                                </p:cTn>
                              </p:par>
                              <p:par>
                                <p:cTn id="105" presetID="9" presetClass="path" presetSubtype="0" repeatCount="2000" accel="50000" decel="50000" fill="hold" grpId="0" nodeType="withEffect">
                                  <p:stCondLst>
                                    <p:cond delay="0"/>
                                  </p:stCondLst>
                                  <p:iterate type="lt">
                                    <p:tmPct val="10000"/>
                                  </p:iterate>
                                  <p:childTnLst>
                                    <p:animMotion origin="layout" path="M -3.33333E-6 -4.81481E-6 C 0.01198 -0.02407 0.03299 -0.05856 0.05799 -0.05856 C 0.09497 -0.05856 0.125 -0.02268 0.125 0.02269 C 0.125 0.03727 0.12205 0.0507 0.11598 0.0625 C 0.11702 0.0625 -3.33333E-6 0.24237 -3.33333E-6 0.24375 C -3.33333E-6 0.24237 -0.11701 0.0625 -0.11597 0.0625 C -0.12205 0.0507 -0.125 0.03727 -0.125 0.02269 C -0.125 -0.02268 -0.09496 -0.05856 -0.05694 -0.05856 C -0.03298 -0.05856 -0.01198 -0.02407 -3.33333E-6 -4.81481E-6 Z " pathEditMode="relative" rAng="0" ptsTypes="fffffffff">
                                      <p:cBhvr>
                                        <p:cTn id="106" dur="2000" fill="hold"/>
                                        <p:tgtEl>
                                          <p:spTgt spid="527522"/>
                                        </p:tgtEl>
                                        <p:attrNameLst>
                                          <p:attrName>ppt_x</p:attrName>
                                          <p:attrName>ppt_y</p:attrName>
                                        </p:attrNameLst>
                                      </p:cBhvr>
                                      <p:rCtr x="0" y="9259"/>
                                    </p:animMotion>
                                  </p:childTnLst>
                                </p:cTn>
                              </p:par>
                              <p:par>
                                <p:cTn id="107" presetID="23" presetClass="entr" presetSubtype="528" repeatCount="indefinite" fill="hold" grpId="0" nodeType="withEffect">
                                  <p:stCondLst>
                                    <p:cond delay="0"/>
                                  </p:stCondLst>
                                  <p:childTnLst>
                                    <p:set>
                                      <p:cBhvr>
                                        <p:cTn id="108" dur="1" fill="hold">
                                          <p:stCondLst>
                                            <p:cond delay="0"/>
                                          </p:stCondLst>
                                        </p:cTn>
                                        <p:tgtEl>
                                          <p:spTgt spid="527523"/>
                                        </p:tgtEl>
                                        <p:attrNameLst>
                                          <p:attrName>style.visibility</p:attrName>
                                        </p:attrNameLst>
                                      </p:cBhvr>
                                      <p:to>
                                        <p:strVal val="visible"/>
                                      </p:to>
                                    </p:set>
                                    <p:anim calcmode="lin" valueType="num">
                                      <p:cBhvr>
                                        <p:cTn id="109" dur="1000" fill="hold"/>
                                        <p:tgtEl>
                                          <p:spTgt spid="527523"/>
                                        </p:tgtEl>
                                        <p:attrNameLst>
                                          <p:attrName>ppt_w</p:attrName>
                                        </p:attrNameLst>
                                      </p:cBhvr>
                                      <p:tavLst>
                                        <p:tav tm="0">
                                          <p:val>
                                            <p:fltVal val="0"/>
                                          </p:val>
                                        </p:tav>
                                        <p:tav tm="100000">
                                          <p:val>
                                            <p:strVal val="#ppt_w"/>
                                          </p:val>
                                        </p:tav>
                                      </p:tavLst>
                                    </p:anim>
                                    <p:anim calcmode="lin" valueType="num">
                                      <p:cBhvr>
                                        <p:cTn id="110" dur="1000" fill="hold"/>
                                        <p:tgtEl>
                                          <p:spTgt spid="527523"/>
                                        </p:tgtEl>
                                        <p:attrNameLst>
                                          <p:attrName>ppt_h</p:attrName>
                                        </p:attrNameLst>
                                      </p:cBhvr>
                                      <p:tavLst>
                                        <p:tav tm="0">
                                          <p:val>
                                            <p:fltVal val="0"/>
                                          </p:val>
                                        </p:tav>
                                        <p:tav tm="100000">
                                          <p:val>
                                            <p:strVal val="#ppt_h"/>
                                          </p:val>
                                        </p:tav>
                                      </p:tavLst>
                                    </p:anim>
                                    <p:anim calcmode="lin" valueType="num">
                                      <p:cBhvr>
                                        <p:cTn id="111" dur="1000" fill="hold"/>
                                        <p:tgtEl>
                                          <p:spTgt spid="527523"/>
                                        </p:tgtEl>
                                        <p:attrNameLst>
                                          <p:attrName>ppt_x</p:attrName>
                                        </p:attrNameLst>
                                      </p:cBhvr>
                                      <p:tavLst>
                                        <p:tav tm="0">
                                          <p:val>
                                            <p:fltVal val="0.5"/>
                                          </p:val>
                                        </p:tav>
                                        <p:tav tm="100000">
                                          <p:val>
                                            <p:strVal val="#ppt_x"/>
                                          </p:val>
                                        </p:tav>
                                      </p:tavLst>
                                    </p:anim>
                                    <p:anim calcmode="lin" valueType="num">
                                      <p:cBhvr>
                                        <p:cTn id="112" dur="1000" fill="hold"/>
                                        <p:tgtEl>
                                          <p:spTgt spid="527523"/>
                                        </p:tgtEl>
                                        <p:attrNameLst>
                                          <p:attrName>ppt_y</p:attrName>
                                        </p:attrNameLst>
                                      </p:cBhvr>
                                      <p:tavLst>
                                        <p:tav tm="0">
                                          <p:val>
                                            <p:fltVal val="0.5"/>
                                          </p:val>
                                        </p:tav>
                                        <p:tav tm="100000">
                                          <p:val>
                                            <p:strVal val="#ppt_y"/>
                                          </p:val>
                                        </p:tav>
                                      </p:tavLst>
                                    </p:anim>
                                  </p:childTnLst>
                                </p:cTn>
                              </p:par>
                              <p:par>
                                <p:cTn id="113" presetID="23" presetClass="entr" presetSubtype="528" repeatCount="indefinite" fill="hold" grpId="0" nodeType="withEffect">
                                  <p:stCondLst>
                                    <p:cond delay="500"/>
                                  </p:stCondLst>
                                  <p:childTnLst>
                                    <p:set>
                                      <p:cBhvr>
                                        <p:cTn id="114" dur="1" fill="hold">
                                          <p:stCondLst>
                                            <p:cond delay="0"/>
                                          </p:stCondLst>
                                        </p:cTn>
                                        <p:tgtEl>
                                          <p:spTgt spid="527524"/>
                                        </p:tgtEl>
                                        <p:attrNameLst>
                                          <p:attrName>style.visibility</p:attrName>
                                        </p:attrNameLst>
                                      </p:cBhvr>
                                      <p:to>
                                        <p:strVal val="visible"/>
                                      </p:to>
                                    </p:set>
                                    <p:anim calcmode="lin" valueType="num">
                                      <p:cBhvr>
                                        <p:cTn id="115" dur="1000" fill="hold"/>
                                        <p:tgtEl>
                                          <p:spTgt spid="527524"/>
                                        </p:tgtEl>
                                        <p:attrNameLst>
                                          <p:attrName>ppt_w</p:attrName>
                                        </p:attrNameLst>
                                      </p:cBhvr>
                                      <p:tavLst>
                                        <p:tav tm="0">
                                          <p:val>
                                            <p:fltVal val="0"/>
                                          </p:val>
                                        </p:tav>
                                        <p:tav tm="100000">
                                          <p:val>
                                            <p:strVal val="#ppt_w"/>
                                          </p:val>
                                        </p:tav>
                                      </p:tavLst>
                                    </p:anim>
                                    <p:anim calcmode="lin" valueType="num">
                                      <p:cBhvr>
                                        <p:cTn id="116" dur="1000" fill="hold"/>
                                        <p:tgtEl>
                                          <p:spTgt spid="527524"/>
                                        </p:tgtEl>
                                        <p:attrNameLst>
                                          <p:attrName>ppt_h</p:attrName>
                                        </p:attrNameLst>
                                      </p:cBhvr>
                                      <p:tavLst>
                                        <p:tav tm="0">
                                          <p:val>
                                            <p:fltVal val="0"/>
                                          </p:val>
                                        </p:tav>
                                        <p:tav tm="100000">
                                          <p:val>
                                            <p:strVal val="#ppt_h"/>
                                          </p:val>
                                        </p:tav>
                                      </p:tavLst>
                                    </p:anim>
                                    <p:anim calcmode="lin" valueType="num">
                                      <p:cBhvr>
                                        <p:cTn id="117" dur="1000" fill="hold"/>
                                        <p:tgtEl>
                                          <p:spTgt spid="527524"/>
                                        </p:tgtEl>
                                        <p:attrNameLst>
                                          <p:attrName>ppt_x</p:attrName>
                                        </p:attrNameLst>
                                      </p:cBhvr>
                                      <p:tavLst>
                                        <p:tav tm="0">
                                          <p:val>
                                            <p:fltVal val="0.5"/>
                                          </p:val>
                                        </p:tav>
                                        <p:tav tm="100000">
                                          <p:val>
                                            <p:strVal val="#ppt_x"/>
                                          </p:val>
                                        </p:tav>
                                      </p:tavLst>
                                    </p:anim>
                                    <p:anim calcmode="lin" valueType="num">
                                      <p:cBhvr>
                                        <p:cTn id="118" dur="1000" fill="hold"/>
                                        <p:tgtEl>
                                          <p:spTgt spid="527524"/>
                                        </p:tgtEl>
                                        <p:attrNameLst>
                                          <p:attrName>ppt_y</p:attrName>
                                        </p:attrNameLst>
                                      </p:cBhvr>
                                      <p:tavLst>
                                        <p:tav tm="0">
                                          <p:val>
                                            <p:fltVal val="0.5"/>
                                          </p:val>
                                        </p:tav>
                                        <p:tav tm="100000">
                                          <p:val>
                                            <p:strVal val="#ppt_y"/>
                                          </p:val>
                                        </p:tav>
                                      </p:tavLst>
                                    </p:anim>
                                  </p:childTnLst>
                                </p:cTn>
                              </p:par>
                              <p:par>
                                <p:cTn id="119" presetID="23" presetClass="entr" presetSubtype="528" repeatCount="indefinite" fill="hold" grpId="0" nodeType="withEffect">
                                  <p:stCondLst>
                                    <p:cond delay="500"/>
                                  </p:stCondLst>
                                  <p:childTnLst>
                                    <p:set>
                                      <p:cBhvr>
                                        <p:cTn id="120" dur="1" fill="hold">
                                          <p:stCondLst>
                                            <p:cond delay="0"/>
                                          </p:stCondLst>
                                        </p:cTn>
                                        <p:tgtEl>
                                          <p:spTgt spid="527525"/>
                                        </p:tgtEl>
                                        <p:attrNameLst>
                                          <p:attrName>style.visibility</p:attrName>
                                        </p:attrNameLst>
                                      </p:cBhvr>
                                      <p:to>
                                        <p:strVal val="visible"/>
                                      </p:to>
                                    </p:set>
                                    <p:anim calcmode="lin" valueType="num">
                                      <p:cBhvr>
                                        <p:cTn id="121" dur="1000" fill="hold"/>
                                        <p:tgtEl>
                                          <p:spTgt spid="527525"/>
                                        </p:tgtEl>
                                        <p:attrNameLst>
                                          <p:attrName>ppt_w</p:attrName>
                                        </p:attrNameLst>
                                      </p:cBhvr>
                                      <p:tavLst>
                                        <p:tav tm="0">
                                          <p:val>
                                            <p:fltVal val="0"/>
                                          </p:val>
                                        </p:tav>
                                        <p:tav tm="100000">
                                          <p:val>
                                            <p:strVal val="#ppt_w"/>
                                          </p:val>
                                        </p:tav>
                                      </p:tavLst>
                                    </p:anim>
                                    <p:anim calcmode="lin" valueType="num">
                                      <p:cBhvr>
                                        <p:cTn id="122" dur="1000" fill="hold"/>
                                        <p:tgtEl>
                                          <p:spTgt spid="527525"/>
                                        </p:tgtEl>
                                        <p:attrNameLst>
                                          <p:attrName>ppt_h</p:attrName>
                                        </p:attrNameLst>
                                      </p:cBhvr>
                                      <p:tavLst>
                                        <p:tav tm="0">
                                          <p:val>
                                            <p:fltVal val="0"/>
                                          </p:val>
                                        </p:tav>
                                        <p:tav tm="100000">
                                          <p:val>
                                            <p:strVal val="#ppt_h"/>
                                          </p:val>
                                        </p:tav>
                                      </p:tavLst>
                                    </p:anim>
                                    <p:anim calcmode="lin" valueType="num">
                                      <p:cBhvr>
                                        <p:cTn id="123" dur="1000" fill="hold"/>
                                        <p:tgtEl>
                                          <p:spTgt spid="527525"/>
                                        </p:tgtEl>
                                        <p:attrNameLst>
                                          <p:attrName>ppt_x</p:attrName>
                                        </p:attrNameLst>
                                      </p:cBhvr>
                                      <p:tavLst>
                                        <p:tav tm="0">
                                          <p:val>
                                            <p:fltVal val="0.5"/>
                                          </p:val>
                                        </p:tav>
                                        <p:tav tm="100000">
                                          <p:val>
                                            <p:strVal val="#ppt_x"/>
                                          </p:val>
                                        </p:tav>
                                      </p:tavLst>
                                    </p:anim>
                                    <p:anim calcmode="lin" valueType="num">
                                      <p:cBhvr>
                                        <p:cTn id="124" dur="1000" fill="hold"/>
                                        <p:tgtEl>
                                          <p:spTgt spid="527525"/>
                                        </p:tgtEl>
                                        <p:attrNameLst>
                                          <p:attrName>ppt_y</p:attrName>
                                        </p:attrNameLst>
                                      </p:cBhvr>
                                      <p:tavLst>
                                        <p:tav tm="0">
                                          <p:val>
                                            <p:fltVal val="0.5"/>
                                          </p:val>
                                        </p:tav>
                                        <p:tav tm="100000">
                                          <p:val>
                                            <p:strVal val="#ppt_y"/>
                                          </p:val>
                                        </p:tav>
                                      </p:tavLst>
                                    </p:anim>
                                  </p:childTnLst>
                                </p:cTn>
                              </p:par>
                              <p:par>
                                <p:cTn id="125" presetID="1" presetClass="entr" presetSubtype="0" fill="hold" nodeType="withEffect">
                                  <p:stCondLst>
                                    <p:cond delay="500"/>
                                  </p:stCondLst>
                                  <p:childTnLst>
                                    <p:set>
                                      <p:cBhvr>
                                        <p:cTn id="126"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125"/>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p:cTn id="127" fill="hold" display="0">
                  <p:stCondLst>
                    <p:cond delay="indefinite"/>
                  </p:stCondLst>
                  <p:endCondLst>
                    <p:cond evt="onNext" delay="0">
                      <p:tgtEl>
                        <p:sldTgt/>
                      </p:tgtEl>
                    </p:cond>
                    <p:cond evt="onPrev" delay="0">
                      <p:tgtEl>
                        <p:sldTgt/>
                      </p:tgtEl>
                    </p:cond>
                    <p:cond evt="onStopAudio" delay="0">
                      <p:tgtEl>
                        <p:sldTgt/>
                      </p:tgtEl>
                    </p:cond>
                  </p:endCondLst>
                </p:cTn>
                <p:tgtEl>
                  <p:spTgt spid="527521"/>
                </p:tgtEl>
              </p:cMediaNode>
            </p:audio>
          </p:childTnLst>
        </p:cTn>
      </p:par>
    </p:tnLst>
    <p:bldLst>
      <p:bldP spid="527504" grpId="0" animBg="1"/>
      <p:bldP spid="527506" grpId="0" animBg="1"/>
      <p:bldP spid="527508" grpId="0" animBg="1"/>
      <p:bldP spid="527511" grpId="0" animBg="1"/>
      <p:bldP spid="527513" grpId="0" animBg="1"/>
      <p:bldP spid="527514" grpId="0" animBg="1"/>
      <p:bldP spid="527517" grpId="0" animBg="1"/>
      <p:bldP spid="527522" grpId="0"/>
      <p:bldP spid="527523" grpId="0" animBg="1"/>
      <p:bldP spid="527524" grpId="0" animBg="1"/>
      <p:bldP spid="5275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069DF7-3FD6-40F6-88CB-392BBF5D6859}"/>
              </a:ext>
            </a:extLst>
          </p:cNvPr>
          <p:cNvPicPr>
            <a:picLocks noChangeAspect="1"/>
          </p:cNvPicPr>
          <p:nvPr/>
        </p:nvPicPr>
        <p:blipFill rotWithShape="1">
          <a:blip r:embed="rId3">
            <a:extLst>
              <a:ext uri="{28A0092B-C50C-407E-A947-70E740481C1C}">
                <a14:useLocalDpi xmlns:a14="http://schemas.microsoft.com/office/drawing/2010/main" val="0"/>
              </a:ext>
            </a:extLst>
          </a:blip>
          <a:srcRect l="12115" t="6251" r="11826" b="80605"/>
          <a:stretch/>
        </p:blipFill>
        <p:spPr>
          <a:xfrm>
            <a:off x="1622603" y="2644942"/>
            <a:ext cx="8210550" cy="1705205"/>
          </a:xfrm>
          <a:prstGeom prst="rect">
            <a:avLst/>
          </a:prstGeom>
          <a:ln>
            <a:noFill/>
          </a:ln>
          <a:effectLst>
            <a:softEdge rad="112500"/>
          </a:effectLst>
        </p:spPr>
      </p:pic>
      <p:cxnSp>
        <p:nvCxnSpPr>
          <p:cNvPr id="3" name="Straight Connector 2"/>
          <p:cNvCxnSpPr/>
          <p:nvPr/>
        </p:nvCxnSpPr>
        <p:spPr>
          <a:xfrm flipV="1">
            <a:off x="4184053" y="2490997"/>
            <a:ext cx="2576925" cy="16856"/>
          </a:xfrm>
          <a:prstGeom prst="line">
            <a:avLst/>
          </a:prstGeom>
          <a:ln w="57150">
            <a:solidFill>
              <a:schemeClr val="accent1"/>
            </a:solidFill>
          </a:ln>
          <a:effectLst>
            <a:glow rad="139700">
              <a:srgbClr val="92D050">
                <a:alpha val="40000"/>
              </a:srgbClr>
            </a:glow>
          </a:effectLst>
        </p:spPr>
        <p:style>
          <a:lnRef idx="1">
            <a:schemeClr val="accent5"/>
          </a:lnRef>
          <a:fillRef idx="0">
            <a:schemeClr val="accent5"/>
          </a:fillRef>
          <a:effectRef idx="0">
            <a:schemeClr val="accent5"/>
          </a:effectRef>
          <a:fontRef idx="minor">
            <a:schemeClr val="tx1"/>
          </a:fontRef>
        </p:style>
      </p:cxn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358847" y="3533775"/>
            <a:ext cx="7099477" cy="3987654"/>
          </a:xfrm>
          <a:prstGeom prst="rect">
            <a:avLst/>
          </a:prstGeom>
        </p:spPr>
      </p:pic>
      <p:sp>
        <p:nvSpPr>
          <p:cNvPr id="2" name="TextBox 1"/>
          <p:cNvSpPr txBox="1"/>
          <p:nvPr/>
        </p:nvSpPr>
        <p:spPr>
          <a:xfrm>
            <a:off x="4099608" y="1911340"/>
            <a:ext cx="2661370" cy="707886"/>
          </a:xfrm>
          <a:prstGeom prst="rect">
            <a:avLst/>
          </a:prstGeom>
          <a:noFill/>
        </p:spPr>
        <p:txBody>
          <a:bodyPr wrap="none" rtlCol="0">
            <a:spAutoFit/>
          </a:bodyPr>
          <a:lstStyle/>
          <a:p>
            <a:r>
              <a:rPr lang="en-US" sz="4000" b="1" dirty="0"/>
              <a:t>MÔN TOÁN</a:t>
            </a:r>
          </a:p>
        </p:txBody>
      </p:sp>
      <p:sp>
        <p:nvSpPr>
          <p:cNvPr id="5" name="Rectangle 4">
            <a:extLst>
              <a:ext uri="{FF2B5EF4-FFF2-40B4-BE49-F238E27FC236}">
                <a16:creationId xmlns:a16="http://schemas.microsoft.com/office/drawing/2014/main" id="{7532076A-1D98-03DC-9972-32FEE00E1C04}"/>
              </a:ext>
            </a:extLst>
          </p:cNvPr>
          <p:cNvSpPr/>
          <p:nvPr/>
        </p:nvSpPr>
        <p:spPr>
          <a:xfrm>
            <a:off x="1914524" y="1276349"/>
            <a:ext cx="8210549" cy="61886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HP001 4 hàng" panose="020B0603050302020204" pitchFamily="34" charset="0"/>
              </a:rPr>
              <a:t>Thứ</a:t>
            </a:r>
            <a:r>
              <a:rPr lang="en-US" sz="2400" b="1" dirty="0">
                <a:latin typeface="HP001 4 hàng" panose="020B0603050302020204" pitchFamily="34" charset="0"/>
              </a:rPr>
              <a:t> </a:t>
            </a:r>
            <a:r>
              <a:rPr lang="en-US" sz="2400" b="1" dirty="0" err="1">
                <a:latin typeface="HP001 4 hàng" panose="020B0603050302020204" pitchFamily="34" charset="0"/>
              </a:rPr>
              <a:t>Bảy</a:t>
            </a:r>
            <a:r>
              <a:rPr lang="en-US" sz="2400" b="1" dirty="0">
                <a:latin typeface="HP001 4 hàng" panose="020B0603050302020204" pitchFamily="34" charset="0"/>
              </a:rPr>
              <a:t>, </a:t>
            </a:r>
            <a:r>
              <a:rPr lang="en-US" sz="2400" b="1" dirty="0" err="1">
                <a:latin typeface="HP001 4 hàng" panose="020B0603050302020204" pitchFamily="34" charset="0"/>
              </a:rPr>
              <a:t>ngày</a:t>
            </a:r>
            <a:r>
              <a:rPr lang="en-US" sz="2400" b="1" dirty="0">
                <a:latin typeface="HP001 4 hàng" panose="020B0603050302020204" pitchFamily="34" charset="0"/>
              </a:rPr>
              <a:t> 22 </a:t>
            </a:r>
            <a:r>
              <a:rPr lang="en-US" sz="2400" b="1" dirty="0" err="1">
                <a:latin typeface="HP001 4 hàng" panose="020B0603050302020204" pitchFamily="34" charset="0"/>
              </a:rPr>
              <a:t>tháng</a:t>
            </a:r>
            <a:r>
              <a:rPr lang="en-US" sz="2400" b="1" dirty="0">
                <a:latin typeface="HP001 4 hàng" panose="020B0603050302020204" pitchFamily="34" charset="0"/>
              </a:rPr>
              <a:t> 02 </a:t>
            </a:r>
            <a:r>
              <a:rPr lang="en-US" sz="2400" b="1" dirty="0" err="1">
                <a:latin typeface="HP001 4 hàng" panose="020B0603050302020204" pitchFamily="34" charset="0"/>
              </a:rPr>
              <a:t>năm</a:t>
            </a:r>
            <a:r>
              <a:rPr lang="en-US" sz="2400" b="1" dirty="0">
                <a:latin typeface="HP001 4 hàng" panose="020B0603050302020204" pitchFamily="34" charset="0"/>
              </a:rPr>
              <a:t> 2025</a:t>
            </a:r>
          </a:p>
        </p:txBody>
      </p:sp>
    </p:spTree>
    <p:extLst>
      <p:ext uri="{BB962C8B-B14F-4D97-AF65-F5344CB8AC3E}">
        <p14:creationId xmlns:p14="http://schemas.microsoft.com/office/powerpoint/2010/main" val="229534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par>
                          <p:cTn id="12" fill="hold">
                            <p:stCondLst>
                              <p:cond delay="4000"/>
                            </p:stCondLst>
                            <p:childTnLst>
                              <p:par>
                                <p:cTn id="13" presetID="6" presetClass="entr" presetSubtype="16"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D97AFF8F-506F-4519-A1B5-52D97C6C130F}"/>
              </a:ext>
            </a:extLst>
          </p:cNvPr>
          <p:cNvSpPr/>
          <p:nvPr/>
        </p:nvSpPr>
        <p:spPr>
          <a:xfrm>
            <a:off x="4153990" y="1631344"/>
            <a:ext cx="8038010" cy="748988"/>
          </a:xfrm>
          <a:prstGeom prst="rect">
            <a:avLst/>
          </a:prstGeom>
        </p:spPr>
        <p:txBody>
          <a:bodyPr wrap="square">
            <a:spAutoFit/>
          </a:bodyPr>
          <a:lstStyle/>
          <a:p>
            <a:pPr defTabSz="914377"/>
            <a:r>
              <a:rPr lang="en-US" altLang="zh-CN" sz="4267" dirty="0">
                <a:solidFill>
                  <a:srgbClr val="4472C4">
                    <a:lumMod val="50000"/>
                  </a:srgbClr>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4267" dirty="0">
              <a:solidFill>
                <a:srgbClr val="4472C4">
                  <a:lumMod val="75000"/>
                </a:srgbClr>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3" name="Rectangle 2"/>
          <p:cNvSpPr/>
          <p:nvPr/>
        </p:nvSpPr>
        <p:spPr>
          <a:xfrm>
            <a:off x="10036736" y="3285188"/>
            <a:ext cx="316112" cy="748988"/>
          </a:xfrm>
          <a:prstGeom prst="rect">
            <a:avLst/>
          </a:prstGeom>
        </p:spPr>
        <p:txBody>
          <a:bodyPr wrap="none">
            <a:spAutoFit/>
          </a:bodyPr>
          <a:lstStyle/>
          <a:p>
            <a:pPr defTabSz="914377"/>
            <a:r>
              <a:rPr lang="en-US" altLang="zh-CN" sz="4267"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267"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18" name="Picture 17">
            <a:extLst>
              <a:ext uri="{FF2B5EF4-FFF2-40B4-BE49-F238E27FC236}">
                <a16:creationId xmlns:a16="http://schemas.microsoft.com/office/drawing/2014/main" id="{E66BE1CF-9959-0845-6182-6DA5021715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5505" y="1"/>
            <a:ext cx="4312678" cy="1672446"/>
          </a:xfrm>
          <a:prstGeom prst="rect">
            <a:avLst/>
          </a:prstGeom>
        </p:spPr>
      </p:pic>
      <p:sp>
        <p:nvSpPr>
          <p:cNvPr id="21" name="TextBox 20">
            <a:extLst>
              <a:ext uri="{FF2B5EF4-FFF2-40B4-BE49-F238E27FC236}">
                <a16:creationId xmlns:a16="http://schemas.microsoft.com/office/drawing/2014/main" id="{A7185E62-C101-E500-E98B-190469F5130C}"/>
              </a:ext>
            </a:extLst>
          </p:cNvPr>
          <p:cNvSpPr txBox="1"/>
          <p:nvPr/>
        </p:nvSpPr>
        <p:spPr>
          <a:xfrm>
            <a:off x="3095897" y="836224"/>
            <a:ext cx="2847703" cy="461665"/>
          </a:xfrm>
          <a:prstGeom prst="rect">
            <a:avLst/>
          </a:prstGeom>
          <a:noFill/>
        </p:spPr>
        <p:txBody>
          <a:bodyPr wrap="square">
            <a:spAutoFit/>
          </a:bodyPr>
          <a:lstStyle/>
          <a:p>
            <a:pPr algn="ctr"/>
            <a:r>
              <a:rPr lang="en-US" sz="2400" b="1" dirty="0">
                <a:solidFill>
                  <a:srgbClr val="FF0000"/>
                </a:solidFill>
              </a:rPr>
              <a:t>YÊU CẦU CẦN ĐẠT</a:t>
            </a:r>
          </a:p>
        </p:txBody>
      </p:sp>
      <p:sp>
        <p:nvSpPr>
          <p:cNvPr id="23" name="TextBox 22">
            <a:extLst>
              <a:ext uri="{FF2B5EF4-FFF2-40B4-BE49-F238E27FC236}">
                <a16:creationId xmlns:a16="http://schemas.microsoft.com/office/drawing/2014/main" id="{2F270104-B642-8D1B-5482-82A539EDC7BD}"/>
              </a:ext>
            </a:extLst>
          </p:cNvPr>
          <p:cNvSpPr txBox="1"/>
          <p:nvPr/>
        </p:nvSpPr>
        <p:spPr>
          <a:xfrm>
            <a:off x="790575" y="1643855"/>
            <a:ext cx="10096500" cy="1200329"/>
          </a:xfrm>
          <a:prstGeom prst="rect">
            <a:avLst/>
          </a:prstGeom>
          <a:noFill/>
        </p:spPr>
        <p:txBody>
          <a:bodyPr wrap="square">
            <a:spAutoFit/>
          </a:bodyPr>
          <a:lstStyle/>
          <a:p>
            <a:r>
              <a:rPr lang="vi-VN" sz="2400" dirty="0"/>
              <a:t>- Biết cách thực hiện đo độ dài những đồ vật thực tế ở xung quanh, gần gũi các em theo đơn vị</a:t>
            </a:r>
            <a:r>
              <a:rPr lang="en-US" sz="2400" dirty="0"/>
              <a:t> “</a:t>
            </a:r>
            <a:r>
              <a:rPr lang="en-US" sz="2400" dirty="0" err="1"/>
              <a:t>tự</a:t>
            </a:r>
            <a:r>
              <a:rPr lang="en-US" sz="2400" dirty="0"/>
              <a:t> </a:t>
            </a:r>
            <a:r>
              <a:rPr lang="en-US" sz="2400" dirty="0" err="1"/>
              <a:t>quy</a:t>
            </a:r>
            <a:r>
              <a:rPr lang="en-US" sz="2400" dirty="0"/>
              <a:t> </a:t>
            </a:r>
            <a:r>
              <a:rPr lang="en-US" sz="2400" dirty="0" err="1"/>
              <a:t>ước</a:t>
            </a:r>
            <a:r>
              <a:rPr lang="en-US" sz="2400" dirty="0"/>
              <a:t>” </a:t>
            </a:r>
            <a:r>
              <a:rPr lang="en-US" sz="2400" dirty="0" err="1"/>
              <a:t>như</a:t>
            </a:r>
            <a:r>
              <a:rPr lang="en-US" sz="2400" dirty="0"/>
              <a:t> gang </a:t>
            </a:r>
            <a:r>
              <a:rPr lang="en-US" sz="2400" dirty="0" err="1"/>
              <a:t>tay</a:t>
            </a:r>
            <a:r>
              <a:rPr lang="en-US" sz="2400" dirty="0"/>
              <a:t>, </a:t>
            </a:r>
            <a:r>
              <a:rPr lang="en-US" sz="2400" dirty="0" err="1"/>
              <a:t>sải</a:t>
            </a:r>
            <a:r>
              <a:rPr lang="en-US" sz="2400" dirty="0"/>
              <a:t> </a:t>
            </a:r>
            <a:r>
              <a:rPr lang="en-US" sz="2400" dirty="0" err="1"/>
              <a:t>tay</a:t>
            </a:r>
            <a:r>
              <a:rPr lang="en-US" sz="2400" dirty="0"/>
              <a:t>, </a:t>
            </a:r>
            <a:r>
              <a:rPr lang="en-US" sz="2400" dirty="0" err="1"/>
              <a:t>bước</a:t>
            </a:r>
            <a:r>
              <a:rPr lang="en-US" sz="2400" dirty="0"/>
              <a:t> </a:t>
            </a:r>
            <a:r>
              <a:rPr lang="en-US" sz="2400" dirty="0" err="1"/>
              <a:t>chân</a:t>
            </a:r>
            <a:r>
              <a:rPr lang="en-US" sz="2400" dirty="0"/>
              <a:t> </a:t>
            </a:r>
            <a:r>
              <a:rPr lang="en-US" sz="2400" dirty="0" err="1"/>
              <a:t>và</a:t>
            </a:r>
            <a:r>
              <a:rPr lang="en-US" sz="2400" dirty="0"/>
              <a:t> </a:t>
            </a:r>
            <a:r>
              <a:rPr lang="en-US" sz="2400" dirty="0" err="1"/>
              <a:t>theo</a:t>
            </a:r>
            <a:r>
              <a:rPr lang="en-US" sz="2400" dirty="0"/>
              <a:t> </a:t>
            </a:r>
            <a:r>
              <a:rPr lang="en-US" sz="2400" dirty="0" err="1"/>
              <a:t>đơn</a:t>
            </a:r>
            <a:r>
              <a:rPr lang="en-US" sz="2400" dirty="0"/>
              <a:t> </a:t>
            </a:r>
            <a:r>
              <a:rPr lang="en-US" sz="2400" dirty="0" err="1"/>
              <a:t>vị</a:t>
            </a:r>
            <a:r>
              <a:rPr lang="en-US" sz="2400" dirty="0"/>
              <a:t> </a:t>
            </a:r>
            <a:r>
              <a:rPr lang="en-US" sz="2400" dirty="0" err="1"/>
              <a:t>xăng</a:t>
            </a:r>
            <a:r>
              <a:rPr lang="en-US" sz="2400" dirty="0"/>
              <a:t> </a:t>
            </a:r>
            <a:r>
              <a:rPr kumimoji="0" lang="en-US" sz="2400" b="0" i="0" u="none" strike="noStrike" kern="1200" cap="none" spc="0" normalizeH="0" baseline="0" noProof="0" dirty="0">
                <a:ln>
                  <a:noFill/>
                </a:ln>
                <a:solidFill>
                  <a:prstClr val="black"/>
                </a:solidFill>
                <a:effectLst/>
                <a:uLnTx/>
                <a:uFillTx/>
                <a:latin typeface="DFPOP1-W9"/>
                <a:cs typeface="+mn-cs"/>
              </a:rPr>
              <a:t>–</a:t>
            </a:r>
            <a:r>
              <a:rPr lang="en-US" sz="2400" dirty="0"/>
              <a:t> </a:t>
            </a:r>
            <a:r>
              <a:rPr lang="en-US" sz="2400" dirty="0" err="1"/>
              <a:t>ti</a:t>
            </a:r>
            <a:r>
              <a:rPr lang="en-US" sz="2400" dirty="0"/>
              <a:t> – </a:t>
            </a:r>
            <a:r>
              <a:rPr lang="en-US" sz="2400" dirty="0" err="1"/>
              <a:t>mét</a:t>
            </a:r>
            <a:r>
              <a:rPr lang="vi-VN" sz="2400" dirty="0"/>
              <a:t>.</a:t>
            </a:r>
            <a:endParaRPr lang="en-US" sz="2400" dirty="0"/>
          </a:p>
        </p:txBody>
      </p:sp>
      <p:sp>
        <p:nvSpPr>
          <p:cNvPr id="25" name="TextBox 24">
            <a:extLst>
              <a:ext uri="{FF2B5EF4-FFF2-40B4-BE49-F238E27FC236}">
                <a16:creationId xmlns:a16="http://schemas.microsoft.com/office/drawing/2014/main" id="{F36EA634-9CE7-D0BE-BCFE-ADE57DD24261}"/>
              </a:ext>
            </a:extLst>
          </p:cNvPr>
          <p:cNvSpPr txBox="1"/>
          <p:nvPr/>
        </p:nvSpPr>
        <p:spPr>
          <a:xfrm>
            <a:off x="790573" y="2904135"/>
            <a:ext cx="9925049" cy="461665"/>
          </a:xfrm>
          <a:prstGeom prst="rect">
            <a:avLst/>
          </a:prstGeom>
          <a:noFill/>
        </p:spPr>
        <p:txBody>
          <a:bodyPr wrap="square">
            <a:spAutoFit/>
          </a:bodyPr>
          <a:lstStyle/>
          <a:p>
            <a:r>
              <a:rPr lang="vi-VN" sz="2400" dirty="0"/>
              <a:t>- Có biểu tượng về độ dài đơn vị </a:t>
            </a:r>
            <a:r>
              <a:rPr lang="en-US" sz="2400" dirty="0" err="1"/>
              <a:t>xăng</a:t>
            </a:r>
            <a:r>
              <a:rPr lang="en-US" sz="2400" dirty="0"/>
              <a:t> – </a:t>
            </a:r>
            <a:r>
              <a:rPr lang="en-US" sz="2400" dirty="0" err="1"/>
              <a:t>ti</a:t>
            </a:r>
            <a:r>
              <a:rPr lang="en-US" sz="2400" dirty="0"/>
              <a:t> – </a:t>
            </a:r>
            <a:r>
              <a:rPr lang="en-US" sz="2400" dirty="0" err="1"/>
              <a:t>mét</a:t>
            </a:r>
            <a:r>
              <a:rPr lang="en-US" sz="2400" dirty="0"/>
              <a:t> (</a:t>
            </a:r>
            <a:r>
              <a:rPr lang="vi-VN" sz="2400" dirty="0"/>
              <a:t>cm</a:t>
            </a:r>
            <a:r>
              <a:rPr lang="en-US" sz="2400" dirty="0"/>
              <a:t>)</a:t>
            </a:r>
            <a:r>
              <a:rPr lang="vi-VN" sz="2400" dirty="0"/>
              <a:t>.</a:t>
            </a:r>
            <a:endParaRPr lang="en-US" sz="2400" dirty="0"/>
          </a:p>
        </p:txBody>
      </p:sp>
      <p:sp>
        <p:nvSpPr>
          <p:cNvPr id="27" name="TextBox 26">
            <a:extLst>
              <a:ext uri="{FF2B5EF4-FFF2-40B4-BE49-F238E27FC236}">
                <a16:creationId xmlns:a16="http://schemas.microsoft.com/office/drawing/2014/main" id="{5AC6C99F-B52C-D329-6932-7D5259BFDFD1}"/>
              </a:ext>
            </a:extLst>
          </p:cNvPr>
          <p:cNvSpPr txBox="1"/>
          <p:nvPr/>
        </p:nvSpPr>
        <p:spPr>
          <a:xfrm>
            <a:off x="790573" y="3429000"/>
            <a:ext cx="9925049" cy="461665"/>
          </a:xfrm>
          <a:prstGeom prst="rect">
            <a:avLst/>
          </a:prstGeom>
          <a:noFill/>
        </p:spPr>
        <p:txBody>
          <a:bodyPr wrap="square">
            <a:spAutoFit/>
          </a:bodyPr>
          <a:lstStyle/>
          <a:p>
            <a:r>
              <a:rPr lang="en-US" sz="2400" dirty="0"/>
              <a:t>- </a:t>
            </a:r>
            <a:r>
              <a:rPr lang="en-US" sz="2400" dirty="0" err="1"/>
              <a:t>Biết</a:t>
            </a:r>
            <a:r>
              <a:rPr lang="en-US" sz="2400" dirty="0"/>
              <a:t> </a:t>
            </a:r>
            <a:r>
              <a:rPr lang="en-US" sz="2400" dirty="0" err="1"/>
              <a:t>phân</a:t>
            </a:r>
            <a:r>
              <a:rPr lang="en-US" sz="2400" dirty="0"/>
              <a:t> </a:t>
            </a:r>
            <a:r>
              <a:rPr lang="en-US" sz="2400" dirty="0" err="1"/>
              <a:t>tích</a:t>
            </a:r>
            <a:r>
              <a:rPr lang="en-US" sz="2400" dirty="0"/>
              <a:t>, so </a:t>
            </a:r>
            <a:r>
              <a:rPr lang="en-US" sz="2400" dirty="0" err="1"/>
              <a:t>sánh</a:t>
            </a:r>
            <a:r>
              <a:rPr lang="en-US" sz="2400" dirty="0"/>
              <a:t> </a:t>
            </a:r>
            <a:r>
              <a:rPr lang="en-US" sz="2400" dirty="0" err="1"/>
              <a:t>các</a:t>
            </a:r>
            <a:r>
              <a:rPr lang="en-US" sz="2400" dirty="0"/>
              <a:t> </a:t>
            </a:r>
            <a:r>
              <a:rPr lang="en-US" sz="2400" dirty="0" err="1"/>
              <a:t>độ</a:t>
            </a:r>
            <a:r>
              <a:rPr lang="en-US" sz="2400" dirty="0"/>
              <a:t> </a:t>
            </a:r>
            <a:r>
              <a:rPr lang="en-US" sz="2400" dirty="0" err="1"/>
              <a:t>dài</a:t>
            </a:r>
            <a:r>
              <a:rPr lang="en-US" sz="2400" dirty="0"/>
              <a:t>.</a:t>
            </a:r>
          </a:p>
        </p:txBody>
      </p:sp>
      <p:sp>
        <p:nvSpPr>
          <p:cNvPr id="29" name="TextBox 28">
            <a:extLst>
              <a:ext uri="{FF2B5EF4-FFF2-40B4-BE49-F238E27FC236}">
                <a16:creationId xmlns:a16="http://schemas.microsoft.com/office/drawing/2014/main" id="{DD06AC71-1EE8-D699-0772-5E41A4422235}"/>
              </a:ext>
            </a:extLst>
          </p:cNvPr>
          <p:cNvSpPr txBox="1"/>
          <p:nvPr/>
        </p:nvSpPr>
        <p:spPr>
          <a:xfrm>
            <a:off x="819975" y="3999730"/>
            <a:ext cx="10096500" cy="830997"/>
          </a:xfrm>
          <a:prstGeom prst="rect">
            <a:avLst/>
          </a:prstGeom>
          <a:noFill/>
        </p:spPr>
        <p:txBody>
          <a:bodyPr wrap="square">
            <a:spAutoFit/>
          </a:bodyPr>
          <a:lstStyle/>
          <a:p>
            <a:r>
              <a:rPr lang="vi-VN" sz="2400" dirty="0"/>
              <a:t>- HS được trải nghiệm, vận dụng cách đo độ dài vào việc đo các đồ vật có trong thực tế, qua đó rèn luyện năng lực giải quyết vấn đề trong thực tế</a:t>
            </a:r>
            <a:r>
              <a:rPr lang="en-US" sz="2400" dirty="0"/>
              <a:t>.</a:t>
            </a:r>
          </a:p>
        </p:txBody>
      </p:sp>
    </p:spTree>
    <p:extLst>
      <p:ext uri="{BB962C8B-B14F-4D97-AF65-F5344CB8AC3E}">
        <p14:creationId xmlns:p14="http://schemas.microsoft.com/office/powerpoint/2010/main" val="339883049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2" name="Picture 1">
            <a:extLst>
              <a:ext uri="{FF2B5EF4-FFF2-40B4-BE49-F238E27FC236}">
                <a16:creationId xmlns:a16="http://schemas.microsoft.com/office/drawing/2014/main" id="{21A0E6D9-72EC-01EE-9DA3-27979468B7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5638" y="1266311"/>
            <a:ext cx="7162673" cy="22580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7679" t="29058" b="5833"/>
          <a:stretch/>
        </p:blipFill>
        <p:spPr>
          <a:xfrm>
            <a:off x="1607820" y="-42753"/>
            <a:ext cx="9848850" cy="6653064"/>
          </a:xfrm>
          <a:prstGeom prst="rect">
            <a:avLst/>
          </a:prstGeom>
        </p:spPr>
      </p:pic>
      <p:pic>
        <p:nvPicPr>
          <p:cNvPr id="5" name="Picture 4">
            <a:extLst>
              <a:ext uri="{FF2B5EF4-FFF2-40B4-BE49-F238E27FC236}">
                <a16:creationId xmlns:a16="http://schemas.microsoft.com/office/drawing/2014/main" id="{EB2B8023-6234-40F5-BC8A-B6E214607AB1}"/>
              </a:ext>
            </a:extLst>
          </p:cNvPr>
          <p:cNvPicPr>
            <a:picLocks noChangeAspect="1"/>
          </p:cNvPicPr>
          <p:nvPr/>
        </p:nvPicPr>
        <p:blipFill rotWithShape="1">
          <a:blip r:embed="rId3">
            <a:extLst>
              <a:ext uri="{28A0092B-C50C-407E-A947-70E740481C1C}">
                <a14:useLocalDpi xmlns:a14="http://schemas.microsoft.com/office/drawing/2010/main" val="0"/>
              </a:ext>
            </a:extLst>
          </a:blip>
          <a:srcRect l="8253" t="17681" r="59262" b="70725"/>
          <a:stretch/>
        </p:blipFill>
        <p:spPr>
          <a:xfrm>
            <a:off x="1" y="0"/>
            <a:ext cx="1935896" cy="974035"/>
          </a:xfrm>
          <a:prstGeom prst="rect">
            <a:avLst/>
          </a:prstGeom>
        </p:spPr>
      </p:pic>
      <p:sp>
        <p:nvSpPr>
          <p:cNvPr id="20" name="Oval 19"/>
          <p:cNvSpPr/>
          <p:nvPr/>
        </p:nvSpPr>
        <p:spPr>
          <a:xfrm>
            <a:off x="8949690" y="704851"/>
            <a:ext cx="1051560" cy="483688"/>
          </a:xfrm>
          <a:prstGeom prst="ellipse">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1" name="Oval 20"/>
          <p:cNvSpPr/>
          <p:nvPr/>
        </p:nvSpPr>
        <p:spPr>
          <a:xfrm>
            <a:off x="6701790" y="1676401"/>
            <a:ext cx="1051560" cy="483688"/>
          </a:xfrm>
          <a:prstGeom prst="ellipse">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2" name="Oval 21"/>
          <p:cNvSpPr/>
          <p:nvPr/>
        </p:nvSpPr>
        <p:spPr>
          <a:xfrm>
            <a:off x="9102090" y="2628900"/>
            <a:ext cx="1318260" cy="574012"/>
          </a:xfrm>
          <a:prstGeom prst="ellipse">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3" name="Oval 22"/>
          <p:cNvSpPr/>
          <p:nvPr/>
        </p:nvSpPr>
        <p:spPr>
          <a:xfrm>
            <a:off x="8816340" y="3600451"/>
            <a:ext cx="1051560" cy="483688"/>
          </a:xfrm>
          <a:prstGeom prst="ellipse">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4" name="Oval 23"/>
          <p:cNvSpPr/>
          <p:nvPr/>
        </p:nvSpPr>
        <p:spPr>
          <a:xfrm>
            <a:off x="8911590" y="6096001"/>
            <a:ext cx="1051560" cy="483688"/>
          </a:xfrm>
          <a:prstGeom prst="ellipse">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ysClr val="window" lastClr="FFFFFF"/>
              </a:solidFill>
              <a:effectLst/>
              <a:uLnTx/>
              <a:uFillTx/>
              <a:latin typeface="Calibri"/>
              <a:ea typeface="+mn-ea"/>
              <a:cs typeface="+mn-cs"/>
            </a:endParaRPr>
          </a:p>
        </p:txBody>
      </p:sp>
    </p:spTree>
    <p:extLst>
      <p:ext uri="{BB962C8B-B14F-4D97-AF65-F5344CB8AC3E}">
        <p14:creationId xmlns:p14="http://schemas.microsoft.com/office/powerpoint/2010/main" val="383992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FF118-AB59-8CCF-B90D-DD62307BBFD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684B85E-4CDC-49DA-95C5-FD761DE035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3" name="Picture 2">
            <a:extLst>
              <a:ext uri="{FF2B5EF4-FFF2-40B4-BE49-F238E27FC236}">
                <a16:creationId xmlns:a16="http://schemas.microsoft.com/office/drawing/2014/main" id="{94D00DA0-B89B-88DF-2BAC-8B624565BA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1898" y="1572689"/>
            <a:ext cx="7162673" cy="1856311"/>
          </a:xfrm>
          <a:prstGeom prst="rect">
            <a:avLst/>
          </a:prstGeom>
        </p:spPr>
      </p:pic>
    </p:spTree>
    <p:extLst>
      <p:ext uri="{BB962C8B-B14F-4D97-AF65-F5344CB8AC3E}">
        <p14:creationId xmlns:p14="http://schemas.microsoft.com/office/powerpoint/2010/main" val="1106495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5604" r="10333" b="47222"/>
          <a:stretch/>
        </p:blipFill>
        <p:spPr>
          <a:xfrm>
            <a:off x="670738" y="1157908"/>
            <a:ext cx="10683062" cy="5700092"/>
          </a:xfrm>
          <a:prstGeom prst="rect">
            <a:avLst/>
          </a:prstGeom>
        </p:spPr>
      </p:pic>
      <p:pic>
        <p:nvPicPr>
          <p:cNvPr id="5" name="Picture 4">
            <a:extLst>
              <a:ext uri="{FF2B5EF4-FFF2-40B4-BE49-F238E27FC236}">
                <a16:creationId xmlns:a16="http://schemas.microsoft.com/office/drawing/2014/main" id="{EB4E04B5-41B2-45D5-A7E0-AF39F99B0892}"/>
              </a:ext>
            </a:extLst>
          </p:cNvPr>
          <p:cNvPicPr>
            <a:picLocks noChangeAspect="1"/>
          </p:cNvPicPr>
          <p:nvPr/>
        </p:nvPicPr>
        <p:blipFill rotWithShape="1">
          <a:blip r:embed="rId3">
            <a:extLst>
              <a:ext uri="{28A0092B-C50C-407E-A947-70E740481C1C}">
                <a14:useLocalDpi xmlns:a14="http://schemas.microsoft.com/office/drawing/2010/main" val="0"/>
              </a:ext>
            </a:extLst>
          </a:blip>
          <a:srcRect l="8811" t="5205" r="61111" b="85608"/>
          <a:stretch/>
        </p:blipFill>
        <p:spPr>
          <a:xfrm>
            <a:off x="0" y="0"/>
            <a:ext cx="2423729" cy="1043608"/>
          </a:xfrm>
          <a:prstGeom prst="rect">
            <a:avLst/>
          </a:prstGeom>
          <a:ln>
            <a:noFill/>
          </a:ln>
          <a:effectLst>
            <a:softEdge rad="112500"/>
          </a:effectLst>
        </p:spPr>
      </p:pic>
      <p:pic>
        <p:nvPicPr>
          <p:cNvPr id="4" name="Picture 3">
            <a:extLst>
              <a:ext uri="{FF2B5EF4-FFF2-40B4-BE49-F238E27FC236}">
                <a16:creationId xmlns:a16="http://schemas.microsoft.com/office/drawing/2014/main" id="{A0148AB3-98F9-496A-AF50-E88713553551}"/>
              </a:ext>
            </a:extLst>
          </p:cNvPr>
          <p:cNvPicPr>
            <a:picLocks noChangeAspect="1"/>
          </p:cNvPicPr>
          <p:nvPr/>
        </p:nvPicPr>
        <p:blipFill rotWithShape="1">
          <a:blip r:embed="rId4">
            <a:extLst>
              <a:ext uri="{28A0092B-C50C-407E-A947-70E740481C1C}">
                <a14:useLocalDpi xmlns:a14="http://schemas.microsoft.com/office/drawing/2010/main" val="0"/>
              </a:ext>
            </a:extLst>
          </a:blip>
          <a:srcRect l="7404" t="14053" r="77530" b="81771"/>
          <a:stretch/>
        </p:blipFill>
        <p:spPr>
          <a:xfrm>
            <a:off x="123825" y="1070112"/>
            <a:ext cx="1619250" cy="632792"/>
          </a:xfrm>
          <a:prstGeom prst="rect">
            <a:avLst/>
          </a:prstGeom>
          <a:ln>
            <a:noFill/>
          </a:ln>
          <a:effectLst>
            <a:softEdge rad="112500"/>
          </a:effectLst>
        </p:spPr>
      </p:pic>
    </p:spTree>
    <p:extLst>
      <p:ext uri="{BB962C8B-B14F-4D97-AF65-F5344CB8AC3E}">
        <p14:creationId xmlns:p14="http://schemas.microsoft.com/office/powerpoint/2010/main" val="1087170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4E04B5-41B2-45D5-A7E0-AF39F99B0892}"/>
              </a:ext>
            </a:extLst>
          </p:cNvPr>
          <p:cNvPicPr>
            <a:picLocks noChangeAspect="1"/>
          </p:cNvPicPr>
          <p:nvPr/>
        </p:nvPicPr>
        <p:blipFill rotWithShape="1">
          <a:blip r:embed="rId2">
            <a:extLst>
              <a:ext uri="{28A0092B-C50C-407E-A947-70E740481C1C}">
                <a14:useLocalDpi xmlns:a14="http://schemas.microsoft.com/office/drawing/2010/main" val="0"/>
              </a:ext>
            </a:extLst>
          </a:blip>
          <a:srcRect l="8811" t="5205" r="61111" b="85608"/>
          <a:stretch/>
        </p:blipFill>
        <p:spPr>
          <a:xfrm>
            <a:off x="0" y="-1"/>
            <a:ext cx="2423729" cy="1043609"/>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7331" t="57552" r="6544" b="5775"/>
          <a:stretch/>
        </p:blipFill>
        <p:spPr>
          <a:xfrm>
            <a:off x="3569" y="-1554"/>
            <a:ext cx="10861621" cy="5952575"/>
          </a:xfrm>
          <a:prstGeom prst="rect">
            <a:avLst/>
          </a:prstGeom>
          <a:ln>
            <a:noFill/>
          </a:ln>
          <a:effectLst>
            <a:softEdge rad="112500"/>
          </a:effectLst>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5167" t="53101" r="78259" b="41826"/>
          <a:stretch/>
        </p:blipFill>
        <p:spPr>
          <a:xfrm>
            <a:off x="0" y="1043607"/>
            <a:ext cx="1974653" cy="777799"/>
          </a:xfrm>
          <a:prstGeom prst="rect">
            <a:avLst/>
          </a:prstGeom>
          <a:ln>
            <a:noFill/>
          </a:ln>
          <a:effectLst>
            <a:softEdge rad="112500"/>
          </a:effectLst>
        </p:spPr>
      </p:pic>
    </p:spTree>
    <p:extLst>
      <p:ext uri="{BB962C8B-B14F-4D97-AF65-F5344CB8AC3E}">
        <p14:creationId xmlns:p14="http://schemas.microsoft.com/office/powerpoint/2010/main" val="22544889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5.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779</TotalTime>
  <Words>256</Words>
  <Application>Microsoft Office PowerPoint</Application>
  <PresentationFormat>Widescreen</PresentationFormat>
  <Paragraphs>47</Paragraphs>
  <Slides>22</Slides>
  <Notes>0</Notes>
  <HiddenSlides>0</HiddenSlides>
  <MMClips>2</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22</vt:i4>
      </vt:variant>
    </vt:vector>
  </HeadingPairs>
  <TitlesOfParts>
    <vt:vector size="41" baseType="lpstr">
      <vt:lpstr>.VnAvant</vt:lpstr>
      <vt:lpstr>Arial</vt:lpstr>
      <vt:lpstr>Arial-Rounded</vt:lpstr>
      <vt:lpstr>Calibri</vt:lpstr>
      <vt:lpstr>Calibri Light</vt:lpstr>
      <vt:lpstr>DFPOP1-W9</vt:lpstr>
      <vt:lpstr>Georgia</vt:lpstr>
      <vt:lpstr>HP001 4 hàng</vt:lpstr>
      <vt:lpstr>Segoe Print</vt:lpstr>
      <vt:lpstr>Times New Roman</vt:lpstr>
      <vt:lpstr>Trebuchet MS</vt:lpstr>
      <vt:lpstr>UTM Avo</vt:lpstr>
      <vt:lpstr>Office Theme</vt:lpstr>
      <vt:lpstr>Office 主题</vt:lpstr>
      <vt:lpstr>Default Design</vt:lpstr>
      <vt:lpstr>1_Office Theme</vt:lpstr>
      <vt:lpstr>Slipstream</vt:lpstr>
      <vt:lpstr>7_Office Theme</vt:lpstr>
      <vt:lpstr>1_Office 主题</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Giải lao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NGOC LAN</dc:creator>
  <cp:lastModifiedBy>Admin</cp:lastModifiedBy>
  <cp:revision>61</cp:revision>
  <dcterms:created xsi:type="dcterms:W3CDTF">2020-08-07T08:50:12Z</dcterms:created>
  <dcterms:modified xsi:type="dcterms:W3CDTF">2025-02-22T10:59:21Z</dcterms:modified>
</cp:coreProperties>
</file>