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75.xml" ContentType="application/vnd.openxmlformats-officedocument.presentationml.tags+xml"/>
  <Override PartName="/ppt/notesSlides/notesSlide5.xml" ContentType="application/vnd.openxmlformats-officedocument.presentationml.notesSlide+xml"/>
  <Override PartName="/ppt/tags/tag17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  <p:sldMasterId id="2147483710" r:id="rId4"/>
    <p:sldMasterId id="2147483722" r:id="rId5"/>
    <p:sldMasterId id="2147483734" r:id="rId6"/>
    <p:sldMasterId id="2147483746" r:id="rId7"/>
  </p:sldMasterIdLst>
  <p:notesMasterIdLst>
    <p:notesMasterId r:id="rId24"/>
  </p:notesMasterIdLst>
  <p:sldIdLst>
    <p:sldId id="2639" r:id="rId8"/>
    <p:sldId id="360" r:id="rId9"/>
    <p:sldId id="2640" r:id="rId10"/>
    <p:sldId id="2641" r:id="rId11"/>
    <p:sldId id="289" r:id="rId12"/>
    <p:sldId id="288" r:id="rId13"/>
    <p:sldId id="2633" r:id="rId14"/>
    <p:sldId id="2642" r:id="rId15"/>
    <p:sldId id="2643" r:id="rId16"/>
    <p:sldId id="320" r:id="rId17"/>
    <p:sldId id="300" r:id="rId18"/>
    <p:sldId id="2644" r:id="rId19"/>
    <p:sldId id="298" r:id="rId20"/>
    <p:sldId id="368" r:id="rId21"/>
    <p:sldId id="370" r:id="rId22"/>
    <p:sldId id="263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3" d="100"/>
          <a:sy n="73" d="100"/>
        </p:scale>
        <p:origin x="-40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3AF54-DFFB-4B1B-AAF1-583CF9F19994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C42F8-1AFE-4D36-A4F5-99ADFD11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2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38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1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9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0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9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4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6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90199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164027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485457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781932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034344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377115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323437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1696404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60724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08902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06021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30345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41240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0106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1698613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648552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5611375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930806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6889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35162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206677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852064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916967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783168"/>
      </p:ext>
    </p:extLst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7" y="259507"/>
            <a:ext cx="10515600" cy="628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5"/>
            <a:ext cx="1104843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6709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11422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52011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60387"/>
      </p:ext>
    </p:extLst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484848"/>
      </p:ext>
    </p:extLst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056245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25379"/>
      </p:ext>
    </p:extLst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396807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081768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650532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746385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430148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989245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587935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143649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575287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411148"/>
      </p:ext>
    </p:extLst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993565"/>
      </p:ext>
    </p:extLst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6567229"/>
      </p:ext>
    </p:extLst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88134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689050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979215"/>
      </p:ext>
    </p:extLst>
  </p:cSld>
  <p:clrMapOvr>
    <a:masterClrMapping/>
  </p:clrMapOvr>
  <p:transition spd="slow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481629"/>
      </p:ext>
    </p:extLst>
  </p:cSld>
  <p:clrMapOvr>
    <a:masterClrMapping/>
  </p:clrMapOvr>
  <p:transition spd="slow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601839"/>
      </p:ext>
    </p:extLst>
  </p:cSld>
  <p:clrMapOvr>
    <a:masterClrMapping/>
  </p:clrMapOvr>
  <p:transition spd="slow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690607"/>
      </p:ext>
    </p:extLst>
  </p:cSld>
  <p:clrMapOvr>
    <a:masterClrMapping/>
  </p:clrMapOvr>
  <p:transition spd="slow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952061"/>
      </p:ext>
    </p:extLst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25518549"/>
      </p:ext>
    </p:extLst>
  </p:cSld>
  <p:clrMapOvr>
    <a:masterClrMapping/>
  </p:clrMapOvr>
  <p:transition spd="slow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692665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3617256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7663617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6801037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929705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342043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36995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332693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924403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49819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805152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12221483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50773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06868468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74186634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286481"/>
      </p:ext>
    </p:extLst>
  </p:cSld>
  <p:clrMapOvr>
    <a:masterClrMapping/>
  </p:clrMapOvr>
  <p:transition spd="slow">
    <p:comb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6403544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70609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82068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802214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433106"/>
      </p:ext>
    </p:extLst>
  </p:cSld>
  <p:clrMapOvr>
    <a:masterClrMapping/>
  </p:clrMapOvr>
  <p:transition spd="slow">
    <p:comb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38351"/>
      </p:ext>
    </p:extLst>
  </p:cSld>
  <p:clrMapOvr>
    <a:masterClrMapping/>
  </p:clrMapOvr>
  <p:transition spd="slow">
    <p:comb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787783"/>
      </p:ext>
    </p:extLst>
  </p:cSld>
  <p:clrMapOvr>
    <a:masterClrMapping/>
  </p:clrMapOvr>
  <p:transition spd="slow">
    <p:comb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2025/2/18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8509257"/>
      </p:ext>
    </p:extLst>
  </p:cSld>
  <p:clrMapOvr>
    <a:masterClrMapping/>
  </p:clrMapOvr>
  <p:transition spd="slow">
    <p:comb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200239"/>
      </p:ext>
    </p:extLst>
  </p:cSld>
  <p:clrMapOvr>
    <a:masterClrMapping/>
  </p:clrMapOvr>
  <p:transition spd="slow">
    <p:comb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60878136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986081"/>
      </p:ext>
    </p:extLst>
  </p:cSld>
  <p:clrMapOvr>
    <a:masterClrMapping/>
  </p:clrMapOvr>
  <p:transition spd="slow">
    <p:comb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1670756"/>
      </p:ext>
    </p:extLst>
  </p:cSld>
  <p:clrMapOvr>
    <a:masterClrMapping/>
  </p:clrMapOvr>
  <p:transition spd="slow">
    <p:comb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8CB08-81EA-C272-8EE7-5C02510D3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663BB4-FFB8-9EBB-DEFB-C4AD63D62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53CAC1-9652-812E-EC3F-95089561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128EF7-11B9-E606-C6DA-6BED6B5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59CB18-E25C-FF20-7203-3343BC58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765"/>
      </p:ext>
    </p:extLst>
  </p:cSld>
  <p:clrMapOvr>
    <a:masterClrMapping/>
  </p:clrMapOvr>
  <p:transition spd="slow">
    <p:comb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34526B-D370-D30D-8436-859EFF00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71D5B2-D70C-74A7-F946-C4BCBA3A1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CF6E26-F772-2E0F-C59D-131FD216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669974-FA8A-5E05-D45A-8768B6A2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EE2117-1130-537A-8F42-79AB81D7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59062"/>
      </p:ext>
    </p:extLst>
  </p:cSld>
  <p:clrMapOvr>
    <a:masterClrMapping/>
  </p:clrMapOvr>
  <p:transition spd="slow">
    <p:comb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490BC-7500-C3DF-0E7A-0D549865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10C855-8F6E-FDC3-400E-0011D26CE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0261EE-4A2B-07BD-2CD4-B832D8EE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2B855-A757-EE3C-1860-8A338469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CDEBD-F6A2-CA42-D3D6-42DBA30C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89025"/>
      </p:ext>
    </p:extLst>
  </p:cSld>
  <p:clrMapOvr>
    <a:masterClrMapping/>
  </p:clrMapOvr>
  <p:transition spd="slow">
    <p:comb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1185D1-96C9-6E5E-EB2C-0F811F25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5A70A4-B3E6-7231-89B6-7D075B649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7DF91F-9C9B-5478-BCDC-8F0810257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A7875C-3E27-EE72-EEF3-2E723E91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C90D76-A590-3A5D-4C6D-94C12DFA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CA6FEB-D322-465A-5DEC-E65D5F49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42634"/>
      </p:ext>
    </p:extLst>
  </p:cSld>
  <p:clrMapOvr>
    <a:masterClrMapping/>
  </p:clrMapOvr>
  <p:transition spd="slow">
    <p:comb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C877F2-41DC-207A-44DC-03766720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137399-7830-5935-EECD-C66FFB5DA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D922C2-36D7-8DC5-4AAF-C0D2F9C95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15141B4-C706-E3DA-8230-9735C2C8A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08064F-AB44-51B6-4FD1-C30F7CE45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C820444-66E9-A01A-B557-D0FFFE65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C46A7E6-278B-D13F-8A86-84217811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5139544-B6E1-794A-8804-AB65D349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25873"/>
      </p:ext>
    </p:extLst>
  </p:cSld>
  <p:clrMapOvr>
    <a:masterClrMapping/>
  </p:clrMapOvr>
  <p:transition spd="slow">
    <p:comb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8F836-07C3-ACC3-0EAF-3651343B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5C4F1E-3C6E-FA44-5138-5179B290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145B87-D6A4-3F53-A837-6D3FCC71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C39EF6-A320-37D2-F133-57F249CE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249"/>
      </p:ext>
    </p:extLst>
  </p:cSld>
  <p:clrMapOvr>
    <a:masterClrMapping/>
  </p:clrMapOvr>
  <p:transition spd="slow">
    <p:comb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FE5EE9-2AF6-44F9-56AE-9B926F9E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8BCEC7-BC07-373E-311B-BB1E2688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543CE2-964C-88C2-E5C2-87CF899C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43145"/>
      </p:ext>
    </p:extLst>
  </p:cSld>
  <p:clrMapOvr>
    <a:masterClrMapping/>
  </p:clrMapOvr>
  <p:transition spd="slow">
    <p:comb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2939BE-8B78-35CF-F633-A43A9537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10E6A6-C90C-A3D5-D2C8-070DEA406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0964F5-DCC8-208F-599B-95EF673B9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52DF64-3EF4-D41E-AD44-3FF413A7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CDA0B8-C8DC-85BF-5AB5-8C9EC1BA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C457EC-9C8C-AE63-A12A-C4C19447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77421"/>
      </p:ext>
    </p:extLst>
  </p:cSld>
  <p:clrMapOvr>
    <a:masterClrMapping/>
  </p:clrMapOvr>
  <p:transition spd="slow">
    <p:comb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F1B74-0CCA-D2BF-FF25-12EDE23B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29F4222-1EE4-EFA1-25D5-F5FABB2BD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2D58C0-6E50-F459-92C4-FC02E1CCF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FF4333-6A06-C04E-ACBC-F72A696C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42D45B-719C-A961-5C7A-45161C20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AA917E-99FA-A98B-3E8F-B74CA249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78870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622737"/>
      </p:ext>
    </p:extLst>
  </p:cSld>
  <p:clrMapOvr>
    <a:masterClrMapping/>
  </p:clrMapOvr>
  <p:transition spd="slow">
    <p:comb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217518-C565-4B12-0FB3-DE6246FB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99B653-273E-646A-072C-4A46885D6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FB8ED2-6099-A12E-0ED9-E35C591F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7E7F1F-7A3A-F558-FE08-3FAB54CD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8A35E0-FE32-C8C1-B1C1-A3996191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08959"/>
      </p:ext>
    </p:extLst>
  </p:cSld>
  <p:clrMapOvr>
    <a:masterClrMapping/>
  </p:clrMapOvr>
  <p:transition spd="slow">
    <p:comb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C8849EB-E856-C85A-F401-F59DF6399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206DB01-855F-9278-EFB8-993390FE6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EC7480-019B-3DE5-A749-A0136881E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A4ED7-9B33-AC9B-CE63-72EB660F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156F7B-D2CB-63DA-35FC-96C5C82E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01500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ags" Target="../tags/tag58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ags" Target="../tags/tag11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8416B92B-9B69-3E4B-D43E-69878D0E3870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9" y="199338"/>
            <a:ext cx="1327805" cy="13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8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38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F24A60BD-DC5B-E2DF-4D54-288378AB991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9" y="199338"/>
            <a:ext cx="1327805" cy="13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8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19986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comb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424806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comb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255650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spd="slow">
    <p:comb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5E28E7-5749-461B-9771-3E52EA3AB9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217814"/>
            <a:ext cx="13197062" cy="807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7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175.xml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5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176.xml"/><Relationship Id="rId6" Type="http://schemas.openxmlformats.org/officeDocument/2006/relationships/image" Target="../media/image36.png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7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7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7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B58920-1591-FAA1-9732-C8596A60A3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4655" y="2101831"/>
            <a:ext cx="4145639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976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>
            <a:extLst>
              <a:ext uri="{FF2B5EF4-FFF2-40B4-BE49-F238E27FC236}">
                <a16:creationId xmlns:a16="http://schemas.microsoft.com/office/drawing/2014/main" xmlns="" id="{0F14F46C-7801-4F20-9F04-77A0DFD59D13}"/>
              </a:ext>
            </a:extLst>
          </p:cNvPr>
          <p:cNvSpPr/>
          <p:nvPr/>
        </p:nvSpPr>
        <p:spPr>
          <a:xfrm rot="150597">
            <a:off x="120923" y="215310"/>
            <a:ext cx="12079311" cy="5787077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矩形: 圆角 19">
            <a:extLst>
              <a:ext uri="{FF2B5EF4-FFF2-40B4-BE49-F238E27FC236}">
                <a16:creationId xmlns:a16="http://schemas.microsoft.com/office/drawing/2014/main" xmlns="" id="{63D619E8-64A3-4C5F-B451-0EECCB7BC579}"/>
              </a:ext>
            </a:extLst>
          </p:cNvPr>
          <p:cNvSpPr/>
          <p:nvPr/>
        </p:nvSpPr>
        <p:spPr>
          <a:xfrm>
            <a:off x="2124075" y="181917"/>
            <a:ext cx="9163050" cy="912775"/>
          </a:xfrm>
          <a:prstGeom prst="roundRect">
            <a:avLst/>
          </a:prstGeom>
          <a:solidFill>
            <a:schemeClr val="bg1"/>
          </a:solidFill>
          <a:ln>
            <a:solidFill>
              <a:srgbClr val="75CAE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352659BF-F5BE-4073-B3E1-1782E14250C3}"/>
              </a:ext>
            </a:extLst>
          </p:cNvPr>
          <p:cNvGrpSpPr/>
          <p:nvPr/>
        </p:nvGrpSpPr>
        <p:grpSpPr>
          <a:xfrm>
            <a:off x="3525452" y="488108"/>
            <a:ext cx="5457755" cy="319801"/>
            <a:chOff x="5565767" y="2684875"/>
            <a:chExt cx="5457753" cy="31980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F0273FFE-5722-46C0-A22F-AA29F109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668044">
              <a:off x="5563032" y="2707009"/>
              <a:ext cx="300401" cy="2949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7190B518-670D-4450-BD56-200519699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668044">
              <a:off x="10725855" y="2687609"/>
              <a:ext cx="300400" cy="29493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2677EAB-953A-4366-A01D-FC156E6D4E93}"/>
              </a:ext>
            </a:extLst>
          </p:cNvPr>
          <p:cNvSpPr txBox="1"/>
          <p:nvPr/>
        </p:nvSpPr>
        <p:spPr>
          <a:xfrm>
            <a:off x="2619375" y="273240"/>
            <a:ext cx="7930055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phiếu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sách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theo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mẫu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2AADD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358537" y="1219200"/>
            <a:ext cx="10032274" cy="49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443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52886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610" y="661035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8343814" y="77028"/>
            <a:ext cx="4526915" cy="227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430164-A04D-A411-6449-0BDEAD5387B1}"/>
              </a:ext>
            </a:extLst>
          </p:cNvPr>
          <p:cNvSpPr txBox="1"/>
          <p:nvPr/>
        </p:nvSpPr>
        <p:spPr>
          <a:xfrm>
            <a:off x="2476500" y="1704975"/>
            <a:ext cx="75247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Trao đổi với bạn về tình yêu thương giữa con người với con người hoặc giữa con người với loại vật được thể hiện trong bài đọc.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861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09CBCC-09EF-4A22-6719-3974DF191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227580" y="1510301"/>
            <a:ext cx="4195480" cy="5347699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4C64872C-8373-0F2A-8909-3C1EC2C6BC91}"/>
              </a:ext>
            </a:extLst>
          </p:cNvPr>
          <p:cNvSpPr/>
          <p:nvPr/>
        </p:nvSpPr>
        <p:spPr>
          <a:xfrm>
            <a:off x="4325204" y="593539"/>
            <a:ext cx="7752496" cy="1006661"/>
          </a:xfrm>
          <a:prstGeom prst="wedgeRoundRectCallout">
            <a:avLst>
              <a:gd name="adj1" fmla="val -67803"/>
              <a:gd name="adj2" fmla="val 5565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E2C4EE10-B5DC-241F-1ACA-7B3A981086D0}"/>
              </a:ext>
            </a:extLst>
          </p:cNvPr>
          <p:cNvSpPr/>
          <p:nvPr/>
        </p:nvSpPr>
        <p:spPr>
          <a:xfrm>
            <a:off x="4439504" y="2165165"/>
            <a:ext cx="7752496" cy="920936"/>
          </a:xfrm>
          <a:prstGeom prst="wedgeRoundRectCallout">
            <a:avLst>
              <a:gd name="adj1" fmla="val -68294"/>
              <a:gd name="adj2" fmla="val -629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45CD53D2-9B3C-5731-34D1-0CBD44F0B769}"/>
              </a:ext>
            </a:extLst>
          </p:cNvPr>
          <p:cNvSpPr/>
          <p:nvPr/>
        </p:nvSpPr>
        <p:spPr>
          <a:xfrm>
            <a:off x="4439504" y="3300549"/>
            <a:ext cx="7752496" cy="1402080"/>
          </a:xfrm>
          <a:prstGeom prst="wedgeRoundRectCallout">
            <a:avLst>
              <a:gd name="adj1" fmla="val -69952"/>
              <a:gd name="adj2" fmla="val -8508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5409BDD4-57E6-0C29-6369-98097A558AD7}"/>
              </a:ext>
            </a:extLst>
          </p:cNvPr>
          <p:cNvSpPr/>
          <p:nvPr/>
        </p:nvSpPr>
        <p:spPr>
          <a:xfrm>
            <a:off x="4439504" y="4908363"/>
            <a:ext cx="7752496" cy="1178111"/>
          </a:xfrm>
          <a:prstGeom prst="wedgeRoundRectCallout">
            <a:avLst>
              <a:gd name="adj1" fmla="val -69952"/>
              <a:gd name="adj2" fmla="val -8508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?,...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603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9F5C4D-51FF-4B04-B4E5-156B3C9323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2886" y="2252272"/>
            <a:ext cx="449314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52886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610" y="661035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665720" y="650240"/>
            <a:ext cx="4526915" cy="2273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4B17E1-9627-4857-A073-31D506724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2359" y="2493183"/>
            <a:ext cx="7407282" cy="1871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2164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BC51A95-87B5-A5AC-12FA-179C615E415A}"/>
              </a:ext>
            </a:extLst>
          </p:cNvPr>
          <p:cNvGrpSpPr/>
          <p:nvPr/>
        </p:nvGrpSpPr>
        <p:grpSpPr>
          <a:xfrm>
            <a:off x="1258461" y="1524000"/>
            <a:ext cx="9828639" cy="1615651"/>
            <a:chOff x="678552" y="2135897"/>
            <a:chExt cx="5756598" cy="471385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52714A2-7BE7-DBFA-E167-01032613D7F0}"/>
                </a:ext>
              </a:extLst>
            </p:cNvPr>
            <p:cNvSpPr/>
            <p:nvPr/>
          </p:nvSpPr>
          <p:spPr>
            <a:xfrm>
              <a:off x="678552" y="2135897"/>
              <a:ext cx="5756598" cy="4518230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38100">
              <a:solidFill>
                <a:srgbClr val="F33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>
                <a:solidFill>
                  <a:srgbClr val="002060"/>
                </a:solidFill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xmlns="" id="{86EEB031-26A5-2E38-6844-81A43E96B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396" y="2270081"/>
              <a:ext cx="5338470" cy="457966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Về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nhà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: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Chia sẻ với người thân phiếu đọc sách em đã viết. </a:t>
              </a:r>
              <a:r>
                <a:rPr lang="en-US" sz="3200" b="0" i="0" dirty="0" err="1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Ghi</a:t>
              </a:r>
              <a:r>
                <a:rPr lang="en-US" sz="3200" b="0" i="0" dirty="0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lại</a:t>
              </a:r>
              <a:r>
                <a:rPr lang="en-US" sz="3200" b="0" i="0" dirty="0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những</a:t>
              </a:r>
              <a:r>
                <a:rPr lang="en-US" sz="3200" b="0" i="0" dirty="0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góp</a:t>
              </a:r>
              <a:r>
                <a:rPr lang="en-US" sz="3200" b="0" i="0" dirty="0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 ý </a:t>
              </a:r>
              <a:r>
                <a:rPr lang="en-US" sz="3200" b="0" i="0" dirty="0" err="1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của</a:t>
              </a:r>
              <a:r>
                <a:rPr lang="en-US" sz="3200" b="0" i="0" dirty="0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người</a:t>
              </a:r>
              <a:r>
                <a:rPr lang="en-US" sz="3200" b="0" i="0" dirty="0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thân</a:t>
              </a:r>
              <a:r>
                <a:rPr lang="en-US" sz="3200" b="0" i="0" dirty="0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về</a:t>
              </a:r>
              <a:r>
                <a:rPr lang="en-US" sz="3200" b="0" i="0" dirty="0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phiếu</a:t>
              </a:r>
              <a:r>
                <a:rPr lang="en-US" sz="3200" b="0" i="0" dirty="0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đọc</a:t>
              </a:r>
              <a:r>
                <a:rPr lang="en-US" sz="3200" b="0" i="0" dirty="0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sách</a:t>
              </a:r>
              <a:r>
                <a:rPr lang="en-US" sz="3200" b="0" i="0" dirty="0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của</a:t>
              </a:r>
              <a:r>
                <a:rPr lang="en-US" sz="3200" b="0" i="0" dirty="0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 </a:t>
              </a:r>
              <a:r>
                <a:rPr lang="en-US" sz="3200" b="0" i="0" dirty="0" err="1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em</a:t>
              </a:r>
              <a:r>
                <a:rPr lang="en-US" sz="3200" b="0" i="0" dirty="0" smtClean="0">
                  <a:solidFill>
                    <a:srgbClr val="000000"/>
                  </a:solidFill>
                  <a:effectLst/>
                  <a:cs typeface="Times New Roman" panose="02020603050405020304" pitchFamily="18" charset="0"/>
                </a:rPr>
                <a:t>.</a:t>
              </a:r>
              <a:endParaRPr lang="vi-VN" altLang="en-US" sz="3200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41AD1E6-C6D2-995E-A677-063CD68313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2507927" y="2994092"/>
            <a:ext cx="7098805" cy="47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661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云形 13">
            <a:extLst>
              <a:ext uri="{FF2B5EF4-FFF2-40B4-BE49-F238E27FC236}">
                <a16:creationId xmlns:a16="http://schemas.microsoft.com/office/drawing/2014/main" xmlns="" id="{6F878902-F210-4D89-970F-8CC6EC4C405D}"/>
              </a:ext>
            </a:extLst>
          </p:cNvPr>
          <p:cNvSpPr/>
          <p:nvPr/>
        </p:nvSpPr>
        <p:spPr>
          <a:xfrm rot="150597">
            <a:off x="2171177" y="507725"/>
            <a:ext cx="8554239" cy="4654915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45" y="-163872"/>
            <a:ext cx="3419573" cy="58211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91" y="153307"/>
            <a:ext cx="2617216" cy="24592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9CC085-1782-438F-A329-2F600227D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962" y="2168029"/>
            <a:ext cx="5852667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6637E7-D1B5-475B-BB6C-51B701DCD6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227580" y="1510301"/>
            <a:ext cx="4195480" cy="534769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819DFA4B-5527-4AA0-AB7A-C3B91730DA84}"/>
              </a:ext>
            </a:extLst>
          </p:cNvPr>
          <p:cNvSpPr/>
          <p:nvPr/>
        </p:nvSpPr>
        <p:spPr>
          <a:xfrm>
            <a:off x="5106254" y="231588"/>
            <a:ext cx="6164495" cy="3606325"/>
          </a:xfrm>
          <a:prstGeom prst="cloudCallout">
            <a:avLst>
              <a:gd name="adj1" fmla="val -81426"/>
              <a:gd name="adj2" fmla="val 33603"/>
            </a:avLst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522FDE-0DAB-4D8D-B3F6-98676D304C5D}"/>
              </a:ext>
            </a:extLst>
          </p:cNvPr>
          <p:cNvSpPr txBox="1"/>
          <p:nvPr/>
        </p:nvSpPr>
        <p:spPr>
          <a:xfrm>
            <a:off x="5920692" y="832049"/>
            <a:ext cx="4633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người mà em yêu thương và tôn trọng </a:t>
            </a: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字魂37号-波纹乖乖体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6734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6637E7-D1B5-475B-BB6C-51B701DCD6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227580" y="1510301"/>
            <a:ext cx="4195480" cy="534769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819DFA4B-5527-4AA0-AB7A-C3B91730DA84}"/>
              </a:ext>
            </a:extLst>
          </p:cNvPr>
          <p:cNvSpPr/>
          <p:nvPr/>
        </p:nvSpPr>
        <p:spPr>
          <a:xfrm>
            <a:off x="5106254" y="231588"/>
            <a:ext cx="6164495" cy="3606325"/>
          </a:xfrm>
          <a:prstGeom prst="cloudCallout">
            <a:avLst>
              <a:gd name="adj1" fmla="val -81426"/>
              <a:gd name="adj2" fmla="val 33603"/>
            </a:avLst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522FDE-0DAB-4D8D-B3F6-98676D304C5D}"/>
              </a:ext>
            </a:extLst>
          </p:cNvPr>
          <p:cNvSpPr txBox="1"/>
          <p:nvPr/>
        </p:nvSpPr>
        <p:spPr>
          <a:xfrm>
            <a:off x="5920692" y="832049"/>
            <a:ext cx="4633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em lại yêu thương và tôn trọng người đó 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字魂37号-波纹乖乖体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2592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6637E7-D1B5-475B-BB6C-51B701DCD6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227580" y="1510301"/>
            <a:ext cx="4195480" cy="534769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819DFA4B-5527-4AA0-AB7A-C3B91730DA84}"/>
              </a:ext>
            </a:extLst>
          </p:cNvPr>
          <p:cNvSpPr/>
          <p:nvPr/>
        </p:nvSpPr>
        <p:spPr>
          <a:xfrm>
            <a:off x="5106254" y="231588"/>
            <a:ext cx="6164495" cy="3606325"/>
          </a:xfrm>
          <a:prstGeom prst="cloudCallout">
            <a:avLst>
              <a:gd name="adj1" fmla="val -81426"/>
              <a:gd name="adj2" fmla="val 33603"/>
            </a:avLst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522FDE-0DAB-4D8D-B3F6-98676D304C5D}"/>
              </a:ext>
            </a:extLst>
          </p:cNvPr>
          <p:cNvSpPr txBox="1"/>
          <p:nvPr/>
        </p:nvSpPr>
        <p:spPr>
          <a:xfrm>
            <a:off x="5920692" y="832049"/>
            <a:ext cx="4633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các loài vật có đức tính như con người mà em biết?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字魂37号-波纹乖乖体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4533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12" name="云形 13">
            <a:extLst>
              <a:ext uri="{FF2B5EF4-FFF2-40B4-BE49-F238E27FC236}">
                <a16:creationId xmlns:a16="http://schemas.microsoft.com/office/drawing/2014/main" xmlns="" id="{1EF7DCAE-AE04-4BAF-AB93-2E9681C0F980}"/>
              </a:ext>
            </a:extLst>
          </p:cNvPr>
          <p:cNvSpPr/>
          <p:nvPr/>
        </p:nvSpPr>
        <p:spPr>
          <a:xfrm rot="150597">
            <a:off x="1602914" y="168039"/>
            <a:ext cx="9978840" cy="4940141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8053CF-C2D9-4529-ADF3-57CBAD5F66D2}"/>
              </a:ext>
            </a:extLst>
          </p:cNvPr>
          <p:cNvSpPr txBox="1"/>
          <p:nvPr/>
        </p:nvSpPr>
        <p:spPr>
          <a:xfrm>
            <a:off x="1499529" y="165832"/>
            <a:ext cx="8897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5 </a:t>
            </a:r>
            <a:r>
              <a:rPr kumimoji="0" lang="en-US" sz="36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13 </a:t>
            </a:r>
            <a:r>
              <a:rPr kumimoji="0" lang="en-US" sz="36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02 </a:t>
            </a:r>
            <a:r>
              <a:rPr kumimoji="0" lang="en-US" sz="36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2025</a:t>
            </a:r>
            <a:endParaRPr kumimoji="0" 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FD9C8B-210E-432B-A13E-B724F0D26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571" y="2090555"/>
            <a:ext cx="9851990" cy="1835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9EA47A-4C89-DEED-8831-0815A853F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417" y="957016"/>
            <a:ext cx="471261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302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云形 12">
            <a:extLst>
              <a:ext uri="{FF2B5EF4-FFF2-40B4-BE49-F238E27FC236}">
                <a16:creationId xmlns:a16="http://schemas.microsoft.com/office/drawing/2014/main" xmlns="" id="{89721C0D-2BF3-4574-9000-DCFD07419F87}"/>
              </a:ext>
            </a:extLst>
          </p:cNvPr>
          <p:cNvSpPr/>
          <p:nvPr/>
        </p:nvSpPr>
        <p:spPr>
          <a:xfrm rot="150597">
            <a:off x="-8233" y="69007"/>
            <a:ext cx="12079311" cy="5787077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6725D16-6C51-4CB6-A3DF-7BBCE1789137}"/>
              </a:ext>
            </a:extLst>
          </p:cNvPr>
          <p:cNvGrpSpPr/>
          <p:nvPr/>
        </p:nvGrpSpPr>
        <p:grpSpPr>
          <a:xfrm>
            <a:off x="2192710" y="1402233"/>
            <a:ext cx="8998180" cy="2337917"/>
            <a:chOff x="76504" y="514663"/>
            <a:chExt cx="7485060" cy="5687287"/>
          </a:xfrm>
          <a:solidFill>
            <a:schemeClr val="bg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17D395F6-ACE8-47B5-84AE-FD3E4A01B400}"/>
                </a:ext>
              </a:extLst>
            </p:cNvPr>
            <p:cNvSpPr/>
            <p:nvPr/>
          </p:nvSpPr>
          <p:spPr>
            <a:xfrm>
              <a:off x="139597" y="564703"/>
              <a:ext cx="7364501" cy="5587207"/>
            </a:xfrm>
            <a:custGeom>
              <a:avLst/>
              <a:gdLst>
                <a:gd name="connsiteX0" fmla="*/ 0 w 8853250"/>
                <a:gd name="connsiteY0" fmla="*/ 298650 h 2296776"/>
                <a:gd name="connsiteX1" fmla="*/ 298650 w 8853250"/>
                <a:gd name="connsiteY1" fmla="*/ 0 h 2296776"/>
                <a:gd name="connsiteX2" fmla="*/ 888361 w 8853250"/>
                <a:gd name="connsiteY2" fmla="*/ 0 h 2296776"/>
                <a:gd name="connsiteX3" fmla="*/ 1312952 w 8853250"/>
                <a:gd name="connsiteY3" fmla="*/ 0 h 2296776"/>
                <a:gd name="connsiteX4" fmla="*/ 1737544 w 8853250"/>
                <a:gd name="connsiteY4" fmla="*/ 0 h 2296776"/>
                <a:gd name="connsiteX5" fmla="*/ 2492374 w 8853250"/>
                <a:gd name="connsiteY5" fmla="*/ 0 h 2296776"/>
                <a:gd name="connsiteX6" fmla="*/ 3082085 w 8853250"/>
                <a:gd name="connsiteY6" fmla="*/ 0 h 2296776"/>
                <a:gd name="connsiteX7" fmla="*/ 3589236 w 8853250"/>
                <a:gd name="connsiteY7" fmla="*/ 0 h 2296776"/>
                <a:gd name="connsiteX8" fmla="*/ 4013827 w 8853250"/>
                <a:gd name="connsiteY8" fmla="*/ 0 h 2296776"/>
                <a:gd name="connsiteX9" fmla="*/ 4438419 w 8853250"/>
                <a:gd name="connsiteY9" fmla="*/ 0 h 2296776"/>
                <a:gd name="connsiteX10" fmla="*/ 4945570 w 8853250"/>
                <a:gd name="connsiteY10" fmla="*/ 0 h 2296776"/>
                <a:gd name="connsiteX11" fmla="*/ 5617841 w 8853250"/>
                <a:gd name="connsiteY11" fmla="*/ 0 h 2296776"/>
                <a:gd name="connsiteX12" fmla="*/ 6042432 w 8853250"/>
                <a:gd name="connsiteY12" fmla="*/ 0 h 2296776"/>
                <a:gd name="connsiteX13" fmla="*/ 6632143 w 8853250"/>
                <a:gd name="connsiteY13" fmla="*/ 0 h 2296776"/>
                <a:gd name="connsiteX14" fmla="*/ 7221854 w 8853250"/>
                <a:gd name="connsiteY14" fmla="*/ 0 h 2296776"/>
                <a:gd name="connsiteX15" fmla="*/ 7646445 w 8853250"/>
                <a:gd name="connsiteY15" fmla="*/ 0 h 2296776"/>
                <a:gd name="connsiteX16" fmla="*/ 8554600 w 8853250"/>
                <a:gd name="connsiteY16" fmla="*/ 0 h 2296776"/>
                <a:gd name="connsiteX17" fmla="*/ 8853250 w 8853250"/>
                <a:gd name="connsiteY17" fmla="*/ 298650 h 2296776"/>
                <a:gd name="connsiteX18" fmla="*/ 8853250 w 8853250"/>
                <a:gd name="connsiteY18" fmla="*/ 899132 h 2296776"/>
                <a:gd name="connsiteX19" fmla="*/ 8853250 w 8853250"/>
                <a:gd name="connsiteY19" fmla="*/ 1448629 h 2296776"/>
                <a:gd name="connsiteX20" fmla="*/ 8853250 w 8853250"/>
                <a:gd name="connsiteY20" fmla="*/ 1998126 h 2296776"/>
                <a:gd name="connsiteX21" fmla="*/ 8554600 w 8853250"/>
                <a:gd name="connsiteY21" fmla="*/ 2296776 h 2296776"/>
                <a:gd name="connsiteX22" fmla="*/ 8130008 w 8853250"/>
                <a:gd name="connsiteY22" fmla="*/ 2296776 h 2296776"/>
                <a:gd name="connsiteX23" fmla="*/ 7375179 w 8853250"/>
                <a:gd name="connsiteY23" fmla="*/ 2296776 h 2296776"/>
                <a:gd name="connsiteX24" fmla="*/ 6950587 w 8853250"/>
                <a:gd name="connsiteY24" fmla="*/ 2296776 h 2296776"/>
                <a:gd name="connsiteX25" fmla="*/ 6608555 w 8853250"/>
                <a:gd name="connsiteY25" fmla="*/ 2296776 h 2296776"/>
                <a:gd name="connsiteX26" fmla="*/ 5936284 w 8853250"/>
                <a:gd name="connsiteY26" fmla="*/ 2296776 h 2296776"/>
                <a:gd name="connsiteX27" fmla="*/ 5594252 w 8853250"/>
                <a:gd name="connsiteY27" fmla="*/ 2296776 h 2296776"/>
                <a:gd name="connsiteX28" fmla="*/ 5004542 w 8853250"/>
                <a:gd name="connsiteY28" fmla="*/ 2296776 h 2296776"/>
                <a:gd name="connsiteX29" fmla="*/ 4662509 w 8853250"/>
                <a:gd name="connsiteY29" fmla="*/ 2296776 h 2296776"/>
                <a:gd name="connsiteX30" fmla="*/ 4072799 w 8853250"/>
                <a:gd name="connsiteY30" fmla="*/ 2296776 h 2296776"/>
                <a:gd name="connsiteX31" fmla="*/ 3565647 w 8853250"/>
                <a:gd name="connsiteY31" fmla="*/ 2296776 h 2296776"/>
                <a:gd name="connsiteX32" fmla="*/ 2893377 w 8853250"/>
                <a:gd name="connsiteY32" fmla="*/ 2296776 h 2296776"/>
                <a:gd name="connsiteX33" fmla="*/ 2138547 w 8853250"/>
                <a:gd name="connsiteY33" fmla="*/ 2296776 h 2296776"/>
                <a:gd name="connsiteX34" fmla="*/ 1796515 w 8853250"/>
                <a:gd name="connsiteY34" fmla="*/ 2296776 h 2296776"/>
                <a:gd name="connsiteX35" fmla="*/ 1124245 w 8853250"/>
                <a:gd name="connsiteY35" fmla="*/ 2296776 h 2296776"/>
                <a:gd name="connsiteX36" fmla="*/ 298650 w 8853250"/>
                <a:gd name="connsiteY36" fmla="*/ 2296776 h 2296776"/>
                <a:gd name="connsiteX37" fmla="*/ 0 w 8853250"/>
                <a:gd name="connsiteY37" fmla="*/ 1998126 h 2296776"/>
                <a:gd name="connsiteX38" fmla="*/ 0 w 8853250"/>
                <a:gd name="connsiteY38" fmla="*/ 1482618 h 2296776"/>
                <a:gd name="connsiteX39" fmla="*/ 0 w 8853250"/>
                <a:gd name="connsiteY39" fmla="*/ 967111 h 2296776"/>
                <a:gd name="connsiteX40" fmla="*/ 0 w 8853250"/>
                <a:gd name="connsiteY40" fmla="*/ 298650 h 229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53250" h="2296776" fill="none" extrusionOk="0">
                  <a:moveTo>
                    <a:pt x="0" y="298650"/>
                  </a:moveTo>
                  <a:cubicBezTo>
                    <a:pt x="40068" y="141339"/>
                    <a:pt x="159662" y="15158"/>
                    <a:pt x="298650" y="0"/>
                  </a:cubicBezTo>
                  <a:cubicBezTo>
                    <a:pt x="534654" y="-61204"/>
                    <a:pt x="678585" y="2603"/>
                    <a:pt x="888361" y="0"/>
                  </a:cubicBezTo>
                  <a:cubicBezTo>
                    <a:pt x="1098137" y="-2603"/>
                    <a:pt x="1114155" y="19005"/>
                    <a:pt x="1312952" y="0"/>
                  </a:cubicBezTo>
                  <a:cubicBezTo>
                    <a:pt x="1511749" y="-19005"/>
                    <a:pt x="1635998" y="5132"/>
                    <a:pt x="1737544" y="0"/>
                  </a:cubicBezTo>
                  <a:cubicBezTo>
                    <a:pt x="1839090" y="-5132"/>
                    <a:pt x="2281903" y="64428"/>
                    <a:pt x="2492374" y="0"/>
                  </a:cubicBezTo>
                  <a:cubicBezTo>
                    <a:pt x="2702845" y="-64428"/>
                    <a:pt x="2927546" y="48582"/>
                    <a:pt x="3082085" y="0"/>
                  </a:cubicBezTo>
                  <a:cubicBezTo>
                    <a:pt x="3236624" y="-48582"/>
                    <a:pt x="3417136" y="3014"/>
                    <a:pt x="3589236" y="0"/>
                  </a:cubicBezTo>
                  <a:cubicBezTo>
                    <a:pt x="3761336" y="-3014"/>
                    <a:pt x="3907050" y="41580"/>
                    <a:pt x="4013827" y="0"/>
                  </a:cubicBezTo>
                  <a:cubicBezTo>
                    <a:pt x="4120604" y="-41580"/>
                    <a:pt x="4343733" y="41686"/>
                    <a:pt x="4438419" y="0"/>
                  </a:cubicBezTo>
                  <a:cubicBezTo>
                    <a:pt x="4533105" y="-41686"/>
                    <a:pt x="4823337" y="36975"/>
                    <a:pt x="4945570" y="0"/>
                  </a:cubicBezTo>
                  <a:cubicBezTo>
                    <a:pt x="5067803" y="-36975"/>
                    <a:pt x="5332741" y="53598"/>
                    <a:pt x="5617841" y="0"/>
                  </a:cubicBezTo>
                  <a:cubicBezTo>
                    <a:pt x="5902941" y="-53598"/>
                    <a:pt x="5886817" y="2539"/>
                    <a:pt x="6042432" y="0"/>
                  </a:cubicBezTo>
                  <a:cubicBezTo>
                    <a:pt x="6198047" y="-2539"/>
                    <a:pt x="6410263" y="43558"/>
                    <a:pt x="6632143" y="0"/>
                  </a:cubicBezTo>
                  <a:cubicBezTo>
                    <a:pt x="6854023" y="-43558"/>
                    <a:pt x="6989297" y="8955"/>
                    <a:pt x="7221854" y="0"/>
                  </a:cubicBezTo>
                  <a:cubicBezTo>
                    <a:pt x="7454411" y="-8955"/>
                    <a:pt x="7527618" y="15037"/>
                    <a:pt x="7646445" y="0"/>
                  </a:cubicBezTo>
                  <a:cubicBezTo>
                    <a:pt x="7765272" y="-15037"/>
                    <a:pt x="8165884" y="28413"/>
                    <a:pt x="8554600" y="0"/>
                  </a:cubicBezTo>
                  <a:cubicBezTo>
                    <a:pt x="8725352" y="-3113"/>
                    <a:pt x="8845644" y="160969"/>
                    <a:pt x="8853250" y="298650"/>
                  </a:cubicBezTo>
                  <a:cubicBezTo>
                    <a:pt x="8919995" y="536521"/>
                    <a:pt x="8813273" y="631369"/>
                    <a:pt x="8853250" y="899132"/>
                  </a:cubicBezTo>
                  <a:cubicBezTo>
                    <a:pt x="8893227" y="1166895"/>
                    <a:pt x="8808583" y="1232630"/>
                    <a:pt x="8853250" y="1448629"/>
                  </a:cubicBezTo>
                  <a:cubicBezTo>
                    <a:pt x="8897917" y="1664628"/>
                    <a:pt x="8850174" y="1768970"/>
                    <a:pt x="8853250" y="1998126"/>
                  </a:cubicBezTo>
                  <a:cubicBezTo>
                    <a:pt x="8821490" y="2188923"/>
                    <a:pt x="8704172" y="2277220"/>
                    <a:pt x="8554600" y="2296776"/>
                  </a:cubicBezTo>
                  <a:cubicBezTo>
                    <a:pt x="8428439" y="2333464"/>
                    <a:pt x="8329621" y="2294238"/>
                    <a:pt x="8130008" y="2296776"/>
                  </a:cubicBezTo>
                  <a:cubicBezTo>
                    <a:pt x="7930395" y="2299314"/>
                    <a:pt x="7580346" y="2260498"/>
                    <a:pt x="7375179" y="2296776"/>
                  </a:cubicBezTo>
                  <a:cubicBezTo>
                    <a:pt x="7170012" y="2333054"/>
                    <a:pt x="7134837" y="2291837"/>
                    <a:pt x="6950587" y="2296776"/>
                  </a:cubicBezTo>
                  <a:cubicBezTo>
                    <a:pt x="6766337" y="2301715"/>
                    <a:pt x="6684292" y="2274680"/>
                    <a:pt x="6608555" y="2296776"/>
                  </a:cubicBezTo>
                  <a:cubicBezTo>
                    <a:pt x="6532818" y="2318872"/>
                    <a:pt x="6232946" y="2257757"/>
                    <a:pt x="5936284" y="2296776"/>
                  </a:cubicBezTo>
                  <a:cubicBezTo>
                    <a:pt x="5639622" y="2335795"/>
                    <a:pt x="5757654" y="2276730"/>
                    <a:pt x="5594252" y="2296776"/>
                  </a:cubicBezTo>
                  <a:cubicBezTo>
                    <a:pt x="5430850" y="2316822"/>
                    <a:pt x="5270605" y="2235739"/>
                    <a:pt x="5004542" y="2296776"/>
                  </a:cubicBezTo>
                  <a:cubicBezTo>
                    <a:pt x="4738479" y="2357813"/>
                    <a:pt x="4822801" y="2256010"/>
                    <a:pt x="4662509" y="2296776"/>
                  </a:cubicBezTo>
                  <a:cubicBezTo>
                    <a:pt x="4502217" y="2337542"/>
                    <a:pt x="4264150" y="2235143"/>
                    <a:pt x="4072799" y="2296776"/>
                  </a:cubicBezTo>
                  <a:cubicBezTo>
                    <a:pt x="3881448" y="2358409"/>
                    <a:pt x="3752845" y="2247802"/>
                    <a:pt x="3565647" y="2296776"/>
                  </a:cubicBezTo>
                  <a:cubicBezTo>
                    <a:pt x="3378449" y="2345750"/>
                    <a:pt x="3090025" y="2257386"/>
                    <a:pt x="2893377" y="2296776"/>
                  </a:cubicBezTo>
                  <a:cubicBezTo>
                    <a:pt x="2696729" y="2336166"/>
                    <a:pt x="2476324" y="2282725"/>
                    <a:pt x="2138547" y="2296776"/>
                  </a:cubicBezTo>
                  <a:cubicBezTo>
                    <a:pt x="1800770" y="2310827"/>
                    <a:pt x="1926866" y="2264070"/>
                    <a:pt x="1796515" y="2296776"/>
                  </a:cubicBezTo>
                  <a:cubicBezTo>
                    <a:pt x="1666164" y="2329482"/>
                    <a:pt x="1432211" y="2250261"/>
                    <a:pt x="1124245" y="2296776"/>
                  </a:cubicBezTo>
                  <a:cubicBezTo>
                    <a:pt x="816279" y="2343291"/>
                    <a:pt x="664311" y="2264195"/>
                    <a:pt x="298650" y="2296776"/>
                  </a:cubicBezTo>
                  <a:cubicBezTo>
                    <a:pt x="137605" y="2298592"/>
                    <a:pt x="-35009" y="2160067"/>
                    <a:pt x="0" y="1998126"/>
                  </a:cubicBezTo>
                  <a:cubicBezTo>
                    <a:pt x="-58415" y="1864249"/>
                    <a:pt x="41422" y="1587694"/>
                    <a:pt x="0" y="1482618"/>
                  </a:cubicBezTo>
                  <a:cubicBezTo>
                    <a:pt x="-41422" y="1377542"/>
                    <a:pt x="22244" y="1202611"/>
                    <a:pt x="0" y="967111"/>
                  </a:cubicBezTo>
                  <a:cubicBezTo>
                    <a:pt x="-22244" y="731611"/>
                    <a:pt x="67726" y="476103"/>
                    <a:pt x="0" y="298650"/>
                  </a:cubicBezTo>
                  <a:close/>
                </a:path>
                <a:path w="8853250" h="2296776" stroke="0" extrusionOk="0">
                  <a:moveTo>
                    <a:pt x="0" y="298650"/>
                  </a:moveTo>
                  <a:cubicBezTo>
                    <a:pt x="-18747" y="150590"/>
                    <a:pt x="127594" y="31774"/>
                    <a:pt x="298650" y="0"/>
                  </a:cubicBezTo>
                  <a:cubicBezTo>
                    <a:pt x="486809" y="-7073"/>
                    <a:pt x="680885" y="8710"/>
                    <a:pt x="1053480" y="0"/>
                  </a:cubicBezTo>
                  <a:cubicBezTo>
                    <a:pt x="1426075" y="-8710"/>
                    <a:pt x="1492851" y="20046"/>
                    <a:pt x="1643190" y="0"/>
                  </a:cubicBezTo>
                  <a:cubicBezTo>
                    <a:pt x="1793529" y="-20046"/>
                    <a:pt x="1877405" y="46017"/>
                    <a:pt x="2067782" y="0"/>
                  </a:cubicBezTo>
                  <a:cubicBezTo>
                    <a:pt x="2258159" y="-46017"/>
                    <a:pt x="2516101" y="22681"/>
                    <a:pt x="2657493" y="0"/>
                  </a:cubicBezTo>
                  <a:cubicBezTo>
                    <a:pt x="2798885" y="-22681"/>
                    <a:pt x="2892034" y="13511"/>
                    <a:pt x="2999525" y="0"/>
                  </a:cubicBezTo>
                  <a:cubicBezTo>
                    <a:pt x="3107016" y="-13511"/>
                    <a:pt x="3379441" y="41147"/>
                    <a:pt x="3506676" y="0"/>
                  </a:cubicBezTo>
                  <a:cubicBezTo>
                    <a:pt x="3633911" y="-41147"/>
                    <a:pt x="3850323" y="68111"/>
                    <a:pt x="4096387" y="0"/>
                  </a:cubicBezTo>
                  <a:cubicBezTo>
                    <a:pt x="4342451" y="-68111"/>
                    <a:pt x="4452291" y="7904"/>
                    <a:pt x="4686098" y="0"/>
                  </a:cubicBezTo>
                  <a:cubicBezTo>
                    <a:pt x="4919905" y="-7904"/>
                    <a:pt x="5064276" y="76287"/>
                    <a:pt x="5358368" y="0"/>
                  </a:cubicBezTo>
                  <a:cubicBezTo>
                    <a:pt x="5652460" y="-76287"/>
                    <a:pt x="5664481" y="1483"/>
                    <a:pt x="5782960" y="0"/>
                  </a:cubicBezTo>
                  <a:cubicBezTo>
                    <a:pt x="5901439" y="-1483"/>
                    <a:pt x="6127933" y="26846"/>
                    <a:pt x="6290111" y="0"/>
                  </a:cubicBezTo>
                  <a:cubicBezTo>
                    <a:pt x="6452289" y="-26846"/>
                    <a:pt x="6705270" y="59472"/>
                    <a:pt x="6962381" y="0"/>
                  </a:cubicBezTo>
                  <a:cubicBezTo>
                    <a:pt x="7219492" y="-59472"/>
                    <a:pt x="7350153" y="55227"/>
                    <a:pt x="7469532" y="0"/>
                  </a:cubicBezTo>
                  <a:cubicBezTo>
                    <a:pt x="7588911" y="-55227"/>
                    <a:pt x="7845930" y="28984"/>
                    <a:pt x="7976683" y="0"/>
                  </a:cubicBezTo>
                  <a:cubicBezTo>
                    <a:pt x="8107436" y="-28984"/>
                    <a:pt x="8385134" y="32915"/>
                    <a:pt x="8554600" y="0"/>
                  </a:cubicBezTo>
                  <a:cubicBezTo>
                    <a:pt x="8691509" y="11102"/>
                    <a:pt x="8866159" y="116446"/>
                    <a:pt x="8853250" y="298650"/>
                  </a:cubicBezTo>
                  <a:cubicBezTo>
                    <a:pt x="8873454" y="427892"/>
                    <a:pt x="8831896" y="743817"/>
                    <a:pt x="8853250" y="882137"/>
                  </a:cubicBezTo>
                  <a:cubicBezTo>
                    <a:pt x="8874604" y="1020457"/>
                    <a:pt x="8812899" y="1189367"/>
                    <a:pt x="8853250" y="1482618"/>
                  </a:cubicBezTo>
                  <a:cubicBezTo>
                    <a:pt x="8893601" y="1775869"/>
                    <a:pt x="8794340" y="1894313"/>
                    <a:pt x="8853250" y="1998126"/>
                  </a:cubicBezTo>
                  <a:cubicBezTo>
                    <a:pt x="8862154" y="2171267"/>
                    <a:pt x="8731007" y="2299204"/>
                    <a:pt x="8554600" y="2296776"/>
                  </a:cubicBezTo>
                  <a:cubicBezTo>
                    <a:pt x="8230354" y="2328295"/>
                    <a:pt x="8042612" y="2293435"/>
                    <a:pt x="7882330" y="2296776"/>
                  </a:cubicBezTo>
                  <a:cubicBezTo>
                    <a:pt x="7722048" y="2300117"/>
                    <a:pt x="7360042" y="2263917"/>
                    <a:pt x="7210060" y="2296776"/>
                  </a:cubicBezTo>
                  <a:cubicBezTo>
                    <a:pt x="7060078" y="2329635"/>
                    <a:pt x="6850723" y="2254079"/>
                    <a:pt x="6702908" y="2296776"/>
                  </a:cubicBezTo>
                  <a:cubicBezTo>
                    <a:pt x="6555093" y="2339473"/>
                    <a:pt x="6500643" y="2284691"/>
                    <a:pt x="6360876" y="2296776"/>
                  </a:cubicBezTo>
                  <a:cubicBezTo>
                    <a:pt x="6221109" y="2308861"/>
                    <a:pt x="6138335" y="2278020"/>
                    <a:pt x="6018844" y="2296776"/>
                  </a:cubicBezTo>
                  <a:cubicBezTo>
                    <a:pt x="5899353" y="2315532"/>
                    <a:pt x="5792754" y="2247059"/>
                    <a:pt x="5594252" y="2296776"/>
                  </a:cubicBezTo>
                  <a:cubicBezTo>
                    <a:pt x="5395750" y="2346493"/>
                    <a:pt x="5342301" y="2265938"/>
                    <a:pt x="5252220" y="2296776"/>
                  </a:cubicBezTo>
                  <a:cubicBezTo>
                    <a:pt x="5162139" y="2327614"/>
                    <a:pt x="4715938" y="2243134"/>
                    <a:pt x="4497390" y="2296776"/>
                  </a:cubicBezTo>
                  <a:cubicBezTo>
                    <a:pt x="4278842" y="2350418"/>
                    <a:pt x="4220305" y="2272589"/>
                    <a:pt x="4072799" y="2296776"/>
                  </a:cubicBezTo>
                  <a:cubicBezTo>
                    <a:pt x="3925293" y="2320963"/>
                    <a:pt x="3647427" y="2256572"/>
                    <a:pt x="3400528" y="2296776"/>
                  </a:cubicBezTo>
                  <a:cubicBezTo>
                    <a:pt x="3153629" y="2336980"/>
                    <a:pt x="3182778" y="2275309"/>
                    <a:pt x="3058496" y="2296776"/>
                  </a:cubicBezTo>
                  <a:cubicBezTo>
                    <a:pt x="2934214" y="2318243"/>
                    <a:pt x="2637322" y="2235363"/>
                    <a:pt x="2468785" y="2296776"/>
                  </a:cubicBezTo>
                  <a:cubicBezTo>
                    <a:pt x="2300248" y="2358189"/>
                    <a:pt x="2095578" y="2248924"/>
                    <a:pt x="1796515" y="2296776"/>
                  </a:cubicBezTo>
                  <a:cubicBezTo>
                    <a:pt x="1497452" y="2344628"/>
                    <a:pt x="1472598" y="2233138"/>
                    <a:pt x="1206805" y="2296776"/>
                  </a:cubicBezTo>
                  <a:cubicBezTo>
                    <a:pt x="941012" y="2360414"/>
                    <a:pt x="650808" y="2272328"/>
                    <a:pt x="298650" y="2296776"/>
                  </a:cubicBezTo>
                  <a:cubicBezTo>
                    <a:pt x="95590" y="2282484"/>
                    <a:pt x="-3868" y="2155978"/>
                    <a:pt x="0" y="1998126"/>
                  </a:cubicBezTo>
                  <a:cubicBezTo>
                    <a:pt x="-61913" y="1764927"/>
                    <a:pt x="52846" y="1709652"/>
                    <a:pt x="0" y="1448629"/>
                  </a:cubicBezTo>
                  <a:cubicBezTo>
                    <a:pt x="-52846" y="1187606"/>
                    <a:pt x="23884" y="1048380"/>
                    <a:pt x="0" y="899132"/>
                  </a:cubicBezTo>
                  <a:cubicBezTo>
                    <a:pt x="-23884" y="749884"/>
                    <a:pt x="14853" y="440945"/>
                    <a:pt x="0" y="298650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5CE48478-646E-4643-9EE7-3FFE1F73CD8F}"/>
                </a:ext>
              </a:extLst>
            </p:cNvPr>
            <p:cNvSpPr/>
            <p:nvPr/>
          </p:nvSpPr>
          <p:spPr>
            <a:xfrm>
              <a:off x="112903" y="514663"/>
              <a:ext cx="7364501" cy="5587207"/>
            </a:xfrm>
            <a:custGeom>
              <a:avLst/>
              <a:gdLst>
                <a:gd name="connsiteX0" fmla="*/ 0 w 8853250"/>
                <a:gd name="connsiteY0" fmla="*/ 298650 h 2296776"/>
                <a:gd name="connsiteX1" fmla="*/ 298650 w 8853250"/>
                <a:gd name="connsiteY1" fmla="*/ 0 h 2296776"/>
                <a:gd name="connsiteX2" fmla="*/ 888361 w 8853250"/>
                <a:gd name="connsiteY2" fmla="*/ 0 h 2296776"/>
                <a:gd name="connsiteX3" fmla="*/ 1312952 w 8853250"/>
                <a:gd name="connsiteY3" fmla="*/ 0 h 2296776"/>
                <a:gd name="connsiteX4" fmla="*/ 1737544 w 8853250"/>
                <a:gd name="connsiteY4" fmla="*/ 0 h 2296776"/>
                <a:gd name="connsiteX5" fmla="*/ 2492374 w 8853250"/>
                <a:gd name="connsiteY5" fmla="*/ 0 h 2296776"/>
                <a:gd name="connsiteX6" fmla="*/ 3082085 w 8853250"/>
                <a:gd name="connsiteY6" fmla="*/ 0 h 2296776"/>
                <a:gd name="connsiteX7" fmla="*/ 3589236 w 8853250"/>
                <a:gd name="connsiteY7" fmla="*/ 0 h 2296776"/>
                <a:gd name="connsiteX8" fmla="*/ 4013827 w 8853250"/>
                <a:gd name="connsiteY8" fmla="*/ 0 h 2296776"/>
                <a:gd name="connsiteX9" fmla="*/ 4438419 w 8853250"/>
                <a:gd name="connsiteY9" fmla="*/ 0 h 2296776"/>
                <a:gd name="connsiteX10" fmla="*/ 4945570 w 8853250"/>
                <a:gd name="connsiteY10" fmla="*/ 0 h 2296776"/>
                <a:gd name="connsiteX11" fmla="*/ 5617841 w 8853250"/>
                <a:gd name="connsiteY11" fmla="*/ 0 h 2296776"/>
                <a:gd name="connsiteX12" fmla="*/ 6042432 w 8853250"/>
                <a:gd name="connsiteY12" fmla="*/ 0 h 2296776"/>
                <a:gd name="connsiteX13" fmla="*/ 6632143 w 8853250"/>
                <a:gd name="connsiteY13" fmla="*/ 0 h 2296776"/>
                <a:gd name="connsiteX14" fmla="*/ 7221854 w 8853250"/>
                <a:gd name="connsiteY14" fmla="*/ 0 h 2296776"/>
                <a:gd name="connsiteX15" fmla="*/ 7646445 w 8853250"/>
                <a:gd name="connsiteY15" fmla="*/ 0 h 2296776"/>
                <a:gd name="connsiteX16" fmla="*/ 8554600 w 8853250"/>
                <a:gd name="connsiteY16" fmla="*/ 0 h 2296776"/>
                <a:gd name="connsiteX17" fmla="*/ 8853250 w 8853250"/>
                <a:gd name="connsiteY17" fmla="*/ 298650 h 2296776"/>
                <a:gd name="connsiteX18" fmla="*/ 8853250 w 8853250"/>
                <a:gd name="connsiteY18" fmla="*/ 899132 h 2296776"/>
                <a:gd name="connsiteX19" fmla="*/ 8853250 w 8853250"/>
                <a:gd name="connsiteY19" fmla="*/ 1448629 h 2296776"/>
                <a:gd name="connsiteX20" fmla="*/ 8853250 w 8853250"/>
                <a:gd name="connsiteY20" fmla="*/ 1998126 h 2296776"/>
                <a:gd name="connsiteX21" fmla="*/ 8554600 w 8853250"/>
                <a:gd name="connsiteY21" fmla="*/ 2296776 h 2296776"/>
                <a:gd name="connsiteX22" fmla="*/ 8130008 w 8853250"/>
                <a:gd name="connsiteY22" fmla="*/ 2296776 h 2296776"/>
                <a:gd name="connsiteX23" fmla="*/ 7375179 w 8853250"/>
                <a:gd name="connsiteY23" fmla="*/ 2296776 h 2296776"/>
                <a:gd name="connsiteX24" fmla="*/ 6950587 w 8853250"/>
                <a:gd name="connsiteY24" fmla="*/ 2296776 h 2296776"/>
                <a:gd name="connsiteX25" fmla="*/ 6608555 w 8853250"/>
                <a:gd name="connsiteY25" fmla="*/ 2296776 h 2296776"/>
                <a:gd name="connsiteX26" fmla="*/ 5936284 w 8853250"/>
                <a:gd name="connsiteY26" fmla="*/ 2296776 h 2296776"/>
                <a:gd name="connsiteX27" fmla="*/ 5594252 w 8853250"/>
                <a:gd name="connsiteY27" fmla="*/ 2296776 h 2296776"/>
                <a:gd name="connsiteX28" fmla="*/ 5004542 w 8853250"/>
                <a:gd name="connsiteY28" fmla="*/ 2296776 h 2296776"/>
                <a:gd name="connsiteX29" fmla="*/ 4662509 w 8853250"/>
                <a:gd name="connsiteY29" fmla="*/ 2296776 h 2296776"/>
                <a:gd name="connsiteX30" fmla="*/ 4072799 w 8853250"/>
                <a:gd name="connsiteY30" fmla="*/ 2296776 h 2296776"/>
                <a:gd name="connsiteX31" fmla="*/ 3565647 w 8853250"/>
                <a:gd name="connsiteY31" fmla="*/ 2296776 h 2296776"/>
                <a:gd name="connsiteX32" fmla="*/ 2893377 w 8853250"/>
                <a:gd name="connsiteY32" fmla="*/ 2296776 h 2296776"/>
                <a:gd name="connsiteX33" fmla="*/ 2138547 w 8853250"/>
                <a:gd name="connsiteY33" fmla="*/ 2296776 h 2296776"/>
                <a:gd name="connsiteX34" fmla="*/ 1796515 w 8853250"/>
                <a:gd name="connsiteY34" fmla="*/ 2296776 h 2296776"/>
                <a:gd name="connsiteX35" fmla="*/ 1124245 w 8853250"/>
                <a:gd name="connsiteY35" fmla="*/ 2296776 h 2296776"/>
                <a:gd name="connsiteX36" fmla="*/ 298650 w 8853250"/>
                <a:gd name="connsiteY36" fmla="*/ 2296776 h 2296776"/>
                <a:gd name="connsiteX37" fmla="*/ 0 w 8853250"/>
                <a:gd name="connsiteY37" fmla="*/ 1998126 h 2296776"/>
                <a:gd name="connsiteX38" fmla="*/ 0 w 8853250"/>
                <a:gd name="connsiteY38" fmla="*/ 1482618 h 2296776"/>
                <a:gd name="connsiteX39" fmla="*/ 0 w 8853250"/>
                <a:gd name="connsiteY39" fmla="*/ 967111 h 2296776"/>
                <a:gd name="connsiteX40" fmla="*/ 0 w 8853250"/>
                <a:gd name="connsiteY40" fmla="*/ 298650 h 229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53250" h="2296776" fill="none" extrusionOk="0">
                  <a:moveTo>
                    <a:pt x="0" y="298650"/>
                  </a:moveTo>
                  <a:cubicBezTo>
                    <a:pt x="40068" y="141339"/>
                    <a:pt x="159662" y="15158"/>
                    <a:pt x="298650" y="0"/>
                  </a:cubicBezTo>
                  <a:cubicBezTo>
                    <a:pt x="534654" y="-61204"/>
                    <a:pt x="678585" y="2603"/>
                    <a:pt x="888361" y="0"/>
                  </a:cubicBezTo>
                  <a:cubicBezTo>
                    <a:pt x="1098137" y="-2603"/>
                    <a:pt x="1114155" y="19005"/>
                    <a:pt x="1312952" y="0"/>
                  </a:cubicBezTo>
                  <a:cubicBezTo>
                    <a:pt x="1511749" y="-19005"/>
                    <a:pt x="1635998" y="5132"/>
                    <a:pt x="1737544" y="0"/>
                  </a:cubicBezTo>
                  <a:cubicBezTo>
                    <a:pt x="1839090" y="-5132"/>
                    <a:pt x="2281903" y="64428"/>
                    <a:pt x="2492374" y="0"/>
                  </a:cubicBezTo>
                  <a:cubicBezTo>
                    <a:pt x="2702845" y="-64428"/>
                    <a:pt x="2927546" y="48582"/>
                    <a:pt x="3082085" y="0"/>
                  </a:cubicBezTo>
                  <a:cubicBezTo>
                    <a:pt x="3236624" y="-48582"/>
                    <a:pt x="3417136" y="3014"/>
                    <a:pt x="3589236" y="0"/>
                  </a:cubicBezTo>
                  <a:cubicBezTo>
                    <a:pt x="3761336" y="-3014"/>
                    <a:pt x="3907050" y="41580"/>
                    <a:pt x="4013827" y="0"/>
                  </a:cubicBezTo>
                  <a:cubicBezTo>
                    <a:pt x="4120604" y="-41580"/>
                    <a:pt x="4343733" y="41686"/>
                    <a:pt x="4438419" y="0"/>
                  </a:cubicBezTo>
                  <a:cubicBezTo>
                    <a:pt x="4533105" y="-41686"/>
                    <a:pt x="4823337" y="36975"/>
                    <a:pt x="4945570" y="0"/>
                  </a:cubicBezTo>
                  <a:cubicBezTo>
                    <a:pt x="5067803" y="-36975"/>
                    <a:pt x="5332741" y="53598"/>
                    <a:pt x="5617841" y="0"/>
                  </a:cubicBezTo>
                  <a:cubicBezTo>
                    <a:pt x="5902941" y="-53598"/>
                    <a:pt x="5886817" y="2539"/>
                    <a:pt x="6042432" y="0"/>
                  </a:cubicBezTo>
                  <a:cubicBezTo>
                    <a:pt x="6198047" y="-2539"/>
                    <a:pt x="6410263" y="43558"/>
                    <a:pt x="6632143" y="0"/>
                  </a:cubicBezTo>
                  <a:cubicBezTo>
                    <a:pt x="6854023" y="-43558"/>
                    <a:pt x="6989297" y="8955"/>
                    <a:pt x="7221854" y="0"/>
                  </a:cubicBezTo>
                  <a:cubicBezTo>
                    <a:pt x="7454411" y="-8955"/>
                    <a:pt x="7527618" y="15037"/>
                    <a:pt x="7646445" y="0"/>
                  </a:cubicBezTo>
                  <a:cubicBezTo>
                    <a:pt x="7765272" y="-15037"/>
                    <a:pt x="8165884" y="28413"/>
                    <a:pt x="8554600" y="0"/>
                  </a:cubicBezTo>
                  <a:cubicBezTo>
                    <a:pt x="8725352" y="-3113"/>
                    <a:pt x="8845644" y="160969"/>
                    <a:pt x="8853250" y="298650"/>
                  </a:cubicBezTo>
                  <a:cubicBezTo>
                    <a:pt x="8919995" y="536521"/>
                    <a:pt x="8813273" y="631369"/>
                    <a:pt x="8853250" y="899132"/>
                  </a:cubicBezTo>
                  <a:cubicBezTo>
                    <a:pt x="8893227" y="1166895"/>
                    <a:pt x="8808583" y="1232630"/>
                    <a:pt x="8853250" y="1448629"/>
                  </a:cubicBezTo>
                  <a:cubicBezTo>
                    <a:pt x="8897917" y="1664628"/>
                    <a:pt x="8850174" y="1768970"/>
                    <a:pt x="8853250" y="1998126"/>
                  </a:cubicBezTo>
                  <a:cubicBezTo>
                    <a:pt x="8821490" y="2188923"/>
                    <a:pt x="8704172" y="2277220"/>
                    <a:pt x="8554600" y="2296776"/>
                  </a:cubicBezTo>
                  <a:cubicBezTo>
                    <a:pt x="8428439" y="2333464"/>
                    <a:pt x="8329621" y="2294238"/>
                    <a:pt x="8130008" y="2296776"/>
                  </a:cubicBezTo>
                  <a:cubicBezTo>
                    <a:pt x="7930395" y="2299314"/>
                    <a:pt x="7580346" y="2260498"/>
                    <a:pt x="7375179" y="2296776"/>
                  </a:cubicBezTo>
                  <a:cubicBezTo>
                    <a:pt x="7170012" y="2333054"/>
                    <a:pt x="7134837" y="2291837"/>
                    <a:pt x="6950587" y="2296776"/>
                  </a:cubicBezTo>
                  <a:cubicBezTo>
                    <a:pt x="6766337" y="2301715"/>
                    <a:pt x="6684292" y="2274680"/>
                    <a:pt x="6608555" y="2296776"/>
                  </a:cubicBezTo>
                  <a:cubicBezTo>
                    <a:pt x="6532818" y="2318872"/>
                    <a:pt x="6232946" y="2257757"/>
                    <a:pt x="5936284" y="2296776"/>
                  </a:cubicBezTo>
                  <a:cubicBezTo>
                    <a:pt x="5639622" y="2335795"/>
                    <a:pt x="5757654" y="2276730"/>
                    <a:pt x="5594252" y="2296776"/>
                  </a:cubicBezTo>
                  <a:cubicBezTo>
                    <a:pt x="5430850" y="2316822"/>
                    <a:pt x="5270605" y="2235739"/>
                    <a:pt x="5004542" y="2296776"/>
                  </a:cubicBezTo>
                  <a:cubicBezTo>
                    <a:pt x="4738479" y="2357813"/>
                    <a:pt x="4822801" y="2256010"/>
                    <a:pt x="4662509" y="2296776"/>
                  </a:cubicBezTo>
                  <a:cubicBezTo>
                    <a:pt x="4502217" y="2337542"/>
                    <a:pt x="4264150" y="2235143"/>
                    <a:pt x="4072799" y="2296776"/>
                  </a:cubicBezTo>
                  <a:cubicBezTo>
                    <a:pt x="3881448" y="2358409"/>
                    <a:pt x="3752845" y="2247802"/>
                    <a:pt x="3565647" y="2296776"/>
                  </a:cubicBezTo>
                  <a:cubicBezTo>
                    <a:pt x="3378449" y="2345750"/>
                    <a:pt x="3090025" y="2257386"/>
                    <a:pt x="2893377" y="2296776"/>
                  </a:cubicBezTo>
                  <a:cubicBezTo>
                    <a:pt x="2696729" y="2336166"/>
                    <a:pt x="2476324" y="2282725"/>
                    <a:pt x="2138547" y="2296776"/>
                  </a:cubicBezTo>
                  <a:cubicBezTo>
                    <a:pt x="1800770" y="2310827"/>
                    <a:pt x="1926866" y="2264070"/>
                    <a:pt x="1796515" y="2296776"/>
                  </a:cubicBezTo>
                  <a:cubicBezTo>
                    <a:pt x="1666164" y="2329482"/>
                    <a:pt x="1432211" y="2250261"/>
                    <a:pt x="1124245" y="2296776"/>
                  </a:cubicBezTo>
                  <a:cubicBezTo>
                    <a:pt x="816279" y="2343291"/>
                    <a:pt x="664311" y="2264195"/>
                    <a:pt x="298650" y="2296776"/>
                  </a:cubicBezTo>
                  <a:cubicBezTo>
                    <a:pt x="137605" y="2298592"/>
                    <a:pt x="-35009" y="2160067"/>
                    <a:pt x="0" y="1998126"/>
                  </a:cubicBezTo>
                  <a:cubicBezTo>
                    <a:pt x="-58415" y="1864249"/>
                    <a:pt x="41422" y="1587694"/>
                    <a:pt x="0" y="1482618"/>
                  </a:cubicBezTo>
                  <a:cubicBezTo>
                    <a:pt x="-41422" y="1377542"/>
                    <a:pt x="22244" y="1202611"/>
                    <a:pt x="0" y="967111"/>
                  </a:cubicBezTo>
                  <a:cubicBezTo>
                    <a:pt x="-22244" y="731611"/>
                    <a:pt x="67726" y="476103"/>
                    <a:pt x="0" y="298650"/>
                  </a:cubicBezTo>
                  <a:close/>
                </a:path>
                <a:path w="8853250" h="2296776" stroke="0" extrusionOk="0">
                  <a:moveTo>
                    <a:pt x="0" y="298650"/>
                  </a:moveTo>
                  <a:cubicBezTo>
                    <a:pt x="-18747" y="150590"/>
                    <a:pt x="127594" y="31774"/>
                    <a:pt x="298650" y="0"/>
                  </a:cubicBezTo>
                  <a:cubicBezTo>
                    <a:pt x="486809" y="-7073"/>
                    <a:pt x="680885" y="8710"/>
                    <a:pt x="1053480" y="0"/>
                  </a:cubicBezTo>
                  <a:cubicBezTo>
                    <a:pt x="1426075" y="-8710"/>
                    <a:pt x="1492851" y="20046"/>
                    <a:pt x="1643190" y="0"/>
                  </a:cubicBezTo>
                  <a:cubicBezTo>
                    <a:pt x="1793529" y="-20046"/>
                    <a:pt x="1877405" y="46017"/>
                    <a:pt x="2067782" y="0"/>
                  </a:cubicBezTo>
                  <a:cubicBezTo>
                    <a:pt x="2258159" y="-46017"/>
                    <a:pt x="2516101" y="22681"/>
                    <a:pt x="2657493" y="0"/>
                  </a:cubicBezTo>
                  <a:cubicBezTo>
                    <a:pt x="2798885" y="-22681"/>
                    <a:pt x="2892034" y="13511"/>
                    <a:pt x="2999525" y="0"/>
                  </a:cubicBezTo>
                  <a:cubicBezTo>
                    <a:pt x="3107016" y="-13511"/>
                    <a:pt x="3379441" y="41147"/>
                    <a:pt x="3506676" y="0"/>
                  </a:cubicBezTo>
                  <a:cubicBezTo>
                    <a:pt x="3633911" y="-41147"/>
                    <a:pt x="3850323" y="68111"/>
                    <a:pt x="4096387" y="0"/>
                  </a:cubicBezTo>
                  <a:cubicBezTo>
                    <a:pt x="4342451" y="-68111"/>
                    <a:pt x="4452291" y="7904"/>
                    <a:pt x="4686098" y="0"/>
                  </a:cubicBezTo>
                  <a:cubicBezTo>
                    <a:pt x="4919905" y="-7904"/>
                    <a:pt x="5064276" y="76287"/>
                    <a:pt x="5358368" y="0"/>
                  </a:cubicBezTo>
                  <a:cubicBezTo>
                    <a:pt x="5652460" y="-76287"/>
                    <a:pt x="5664481" y="1483"/>
                    <a:pt x="5782960" y="0"/>
                  </a:cubicBezTo>
                  <a:cubicBezTo>
                    <a:pt x="5901439" y="-1483"/>
                    <a:pt x="6127933" y="26846"/>
                    <a:pt x="6290111" y="0"/>
                  </a:cubicBezTo>
                  <a:cubicBezTo>
                    <a:pt x="6452289" y="-26846"/>
                    <a:pt x="6705270" y="59472"/>
                    <a:pt x="6962381" y="0"/>
                  </a:cubicBezTo>
                  <a:cubicBezTo>
                    <a:pt x="7219492" y="-59472"/>
                    <a:pt x="7350153" y="55227"/>
                    <a:pt x="7469532" y="0"/>
                  </a:cubicBezTo>
                  <a:cubicBezTo>
                    <a:pt x="7588911" y="-55227"/>
                    <a:pt x="7845930" y="28984"/>
                    <a:pt x="7976683" y="0"/>
                  </a:cubicBezTo>
                  <a:cubicBezTo>
                    <a:pt x="8107436" y="-28984"/>
                    <a:pt x="8385134" y="32915"/>
                    <a:pt x="8554600" y="0"/>
                  </a:cubicBezTo>
                  <a:cubicBezTo>
                    <a:pt x="8691509" y="11102"/>
                    <a:pt x="8866159" y="116446"/>
                    <a:pt x="8853250" y="298650"/>
                  </a:cubicBezTo>
                  <a:cubicBezTo>
                    <a:pt x="8873454" y="427892"/>
                    <a:pt x="8831896" y="743817"/>
                    <a:pt x="8853250" y="882137"/>
                  </a:cubicBezTo>
                  <a:cubicBezTo>
                    <a:pt x="8874604" y="1020457"/>
                    <a:pt x="8812899" y="1189367"/>
                    <a:pt x="8853250" y="1482618"/>
                  </a:cubicBezTo>
                  <a:cubicBezTo>
                    <a:pt x="8893601" y="1775869"/>
                    <a:pt x="8794340" y="1894313"/>
                    <a:pt x="8853250" y="1998126"/>
                  </a:cubicBezTo>
                  <a:cubicBezTo>
                    <a:pt x="8862154" y="2171267"/>
                    <a:pt x="8731007" y="2299204"/>
                    <a:pt x="8554600" y="2296776"/>
                  </a:cubicBezTo>
                  <a:cubicBezTo>
                    <a:pt x="8230354" y="2328295"/>
                    <a:pt x="8042612" y="2293435"/>
                    <a:pt x="7882330" y="2296776"/>
                  </a:cubicBezTo>
                  <a:cubicBezTo>
                    <a:pt x="7722048" y="2300117"/>
                    <a:pt x="7360042" y="2263917"/>
                    <a:pt x="7210060" y="2296776"/>
                  </a:cubicBezTo>
                  <a:cubicBezTo>
                    <a:pt x="7060078" y="2329635"/>
                    <a:pt x="6850723" y="2254079"/>
                    <a:pt x="6702908" y="2296776"/>
                  </a:cubicBezTo>
                  <a:cubicBezTo>
                    <a:pt x="6555093" y="2339473"/>
                    <a:pt x="6500643" y="2284691"/>
                    <a:pt x="6360876" y="2296776"/>
                  </a:cubicBezTo>
                  <a:cubicBezTo>
                    <a:pt x="6221109" y="2308861"/>
                    <a:pt x="6138335" y="2278020"/>
                    <a:pt x="6018844" y="2296776"/>
                  </a:cubicBezTo>
                  <a:cubicBezTo>
                    <a:pt x="5899353" y="2315532"/>
                    <a:pt x="5792754" y="2247059"/>
                    <a:pt x="5594252" y="2296776"/>
                  </a:cubicBezTo>
                  <a:cubicBezTo>
                    <a:pt x="5395750" y="2346493"/>
                    <a:pt x="5342301" y="2265938"/>
                    <a:pt x="5252220" y="2296776"/>
                  </a:cubicBezTo>
                  <a:cubicBezTo>
                    <a:pt x="5162139" y="2327614"/>
                    <a:pt x="4715938" y="2243134"/>
                    <a:pt x="4497390" y="2296776"/>
                  </a:cubicBezTo>
                  <a:cubicBezTo>
                    <a:pt x="4278842" y="2350418"/>
                    <a:pt x="4220305" y="2272589"/>
                    <a:pt x="4072799" y="2296776"/>
                  </a:cubicBezTo>
                  <a:cubicBezTo>
                    <a:pt x="3925293" y="2320963"/>
                    <a:pt x="3647427" y="2256572"/>
                    <a:pt x="3400528" y="2296776"/>
                  </a:cubicBezTo>
                  <a:cubicBezTo>
                    <a:pt x="3153629" y="2336980"/>
                    <a:pt x="3182778" y="2275309"/>
                    <a:pt x="3058496" y="2296776"/>
                  </a:cubicBezTo>
                  <a:cubicBezTo>
                    <a:pt x="2934214" y="2318243"/>
                    <a:pt x="2637322" y="2235363"/>
                    <a:pt x="2468785" y="2296776"/>
                  </a:cubicBezTo>
                  <a:cubicBezTo>
                    <a:pt x="2300248" y="2358189"/>
                    <a:pt x="2095578" y="2248924"/>
                    <a:pt x="1796515" y="2296776"/>
                  </a:cubicBezTo>
                  <a:cubicBezTo>
                    <a:pt x="1497452" y="2344628"/>
                    <a:pt x="1472598" y="2233138"/>
                    <a:pt x="1206805" y="2296776"/>
                  </a:cubicBezTo>
                  <a:cubicBezTo>
                    <a:pt x="941012" y="2360414"/>
                    <a:pt x="650808" y="2272328"/>
                    <a:pt x="298650" y="2296776"/>
                  </a:cubicBezTo>
                  <a:cubicBezTo>
                    <a:pt x="95590" y="2282484"/>
                    <a:pt x="-3868" y="2155978"/>
                    <a:pt x="0" y="1998126"/>
                  </a:cubicBezTo>
                  <a:cubicBezTo>
                    <a:pt x="-61913" y="1764927"/>
                    <a:pt x="52846" y="1709652"/>
                    <a:pt x="0" y="1448629"/>
                  </a:cubicBezTo>
                  <a:cubicBezTo>
                    <a:pt x="-52846" y="1187606"/>
                    <a:pt x="23884" y="1048380"/>
                    <a:pt x="0" y="899132"/>
                  </a:cubicBezTo>
                  <a:cubicBezTo>
                    <a:pt x="-23884" y="749884"/>
                    <a:pt x="14853" y="440945"/>
                    <a:pt x="0" y="298650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04E513D1-5159-4D5D-8721-7A97C57F6A71}"/>
                </a:ext>
              </a:extLst>
            </p:cNvPr>
            <p:cNvSpPr/>
            <p:nvPr/>
          </p:nvSpPr>
          <p:spPr>
            <a:xfrm>
              <a:off x="197063" y="557879"/>
              <a:ext cx="7364501" cy="5587207"/>
            </a:xfrm>
            <a:custGeom>
              <a:avLst/>
              <a:gdLst>
                <a:gd name="connsiteX0" fmla="*/ 0 w 8853250"/>
                <a:gd name="connsiteY0" fmla="*/ 298650 h 2296776"/>
                <a:gd name="connsiteX1" fmla="*/ 298650 w 8853250"/>
                <a:gd name="connsiteY1" fmla="*/ 0 h 2296776"/>
                <a:gd name="connsiteX2" fmla="*/ 888361 w 8853250"/>
                <a:gd name="connsiteY2" fmla="*/ 0 h 2296776"/>
                <a:gd name="connsiteX3" fmla="*/ 1312952 w 8853250"/>
                <a:gd name="connsiteY3" fmla="*/ 0 h 2296776"/>
                <a:gd name="connsiteX4" fmla="*/ 1737544 w 8853250"/>
                <a:gd name="connsiteY4" fmla="*/ 0 h 2296776"/>
                <a:gd name="connsiteX5" fmla="*/ 2492374 w 8853250"/>
                <a:gd name="connsiteY5" fmla="*/ 0 h 2296776"/>
                <a:gd name="connsiteX6" fmla="*/ 3082085 w 8853250"/>
                <a:gd name="connsiteY6" fmla="*/ 0 h 2296776"/>
                <a:gd name="connsiteX7" fmla="*/ 3589236 w 8853250"/>
                <a:gd name="connsiteY7" fmla="*/ 0 h 2296776"/>
                <a:gd name="connsiteX8" fmla="*/ 4013827 w 8853250"/>
                <a:gd name="connsiteY8" fmla="*/ 0 h 2296776"/>
                <a:gd name="connsiteX9" fmla="*/ 4438419 w 8853250"/>
                <a:gd name="connsiteY9" fmla="*/ 0 h 2296776"/>
                <a:gd name="connsiteX10" fmla="*/ 4945570 w 8853250"/>
                <a:gd name="connsiteY10" fmla="*/ 0 h 2296776"/>
                <a:gd name="connsiteX11" fmla="*/ 5617841 w 8853250"/>
                <a:gd name="connsiteY11" fmla="*/ 0 h 2296776"/>
                <a:gd name="connsiteX12" fmla="*/ 6042432 w 8853250"/>
                <a:gd name="connsiteY12" fmla="*/ 0 h 2296776"/>
                <a:gd name="connsiteX13" fmla="*/ 6632143 w 8853250"/>
                <a:gd name="connsiteY13" fmla="*/ 0 h 2296776"/>
                <a:gd name="connsiteX14" fmla="*/ 7221854 w 8853250"/>
                <a:gd name="connsiteY14" fmla="*/ 0 h 2296776"/>
                <a:gd name="connsiteX15" fmla="*/ 7646445 w 8853250"/>
                <a:gd name="connsiteY15" fmla="*/ 0 h 2296776"/>
                <a:gd name="connsiteX16" fmla="*/ 8554600 w 8853250"/>
                <a:gd name="connsiteY16" fmla="*/ 0 h 2296776"/>
                <a:gd name="connsiteX17" fmla="*/ 8853250 w 8853250"/>
                <a:gd name="connsiteY17" fmla="*/ 298650 h 2296776"/>
                <a:gd name="connsiteX18" fmla="*/ 8853250 w 8853250"/>
                <a:gd name="connsiteY18" fmla="*/ 899132 h 2296776"/>
                <a:gd name="connsiteX19" fmla="*/ 8853250 w 8853250"/>
                <a:gd name="connsiteY19" fmla="*/ 1448629 h 2296776"/>
                <a:gd name="connsiteX20" fmla="*/ 8853250 w 8853250"/>
                <a:gd name="connsiteY20" fmla="*/ 1998126 h 2296776"/>
                <a:gd name="connsiteX21" fmla="*/ 8554600 w 8853250"/>
                <a:gd name="connsiteY21" fmla="*/ 2296776 h 2296776"/>
                <a:gd name="connsiteX22" fmla="*/ 8130008 w 8853250"/>
                <a:gd name="connsiteY22" fmla="*/ 2296776 h 2296776"/>
                <a:gd name="connsiteX23" fmla="*/ 7375179 w 8853250"/>
                <a:gd name="connsiteY23" fmla="*/ 2296776 h 2296776"/>
                <a:gd name="connsiteX24" fmla="*/ 6950587 w 8853250"/>
                <a:gd name="connsiteY24" fmla="*/ 2296776 h 2296776"/>
                <a:gd name="connsiteX25" fmla="*/ 6608555 w 8853250"/>
                <a:gd name="connsiteY25" fmla="*/ 2296776 h 2296776"/>
                <a:gd name="connsiteX26" fmla="*/ 5936284 w 8853250"/>
                <a:gd name="connsiteY26" fmla="*/ 2296776 h 2296776"/>
                <a:gd name="connsiteX27" fmla="*/ 5594252 w 8853250"/>
                <a:gd name="connsiteY27" fmla="*/ 2296776 h 2296776"/>
                <a:gd name="connsiteX28" fmla="*/ 5004542 w 8853250"/>
                <a:gd name="connsiteY28" fmla="*/ 2296776 h 2296776"/>
                <a:gd name="connsiteX29" fmla="*/ 4662509 w 8853250"/>
                <a:gd name="connsiteY29" fmla="*/ 2296776 h 2296776"/>
                <a:gd name="connsiteX30" fmla="*/ 4072799 w 8853250"/>
                <a:gd name="connsiteY30" fmla="*/ 2296776 h 2296776"/>
                <a:gd name="connsiteX31" fmla="*/ 3565647 w 8853250"/>
                <a:gd name="connsiteY31" fmla="*/ 2296776 h 2296776"/>
                <a:gd name="connsiteX32" fmla="*/ 2893377 w 8853250"/>
                <a:gd name="connsiteY32" fmla="*/ 2296776 h 2296776"/>
                <a:gd name="connsiteX33" fmla="*/ 2138547 w 8853250"/>
                <a:gd name="connsiteY33" fmla="*/ 2296776 h 2296776"/>
                <a:gd name="connsiteX34" fmla="*/ 1796515 w 8853250"/>
                <a:gd name="connsiteY34" fmla="*/ 2296776 h 2296776"/>
                <a:gd name="connsiteX35" fmla="*/ 1124245 w 8853250"/>
                <a:gd name="connsiteY35" fmla="*/ 2296776 h 2296776"/>
                <a:gd name="connsiteX36" fmla="*/ 298650 w 8853250"/>
                <a:gd name="connsiteY36" fmla="*/ 2296776 h 2296776"/>
                <a:gd name="connsiteX37" fmla="*/ 0 w 8853250"/>
                <a:gd name="connsiteY37" fmla="*/ 1998126 h 2296776"/>
                <a:gd name="connsiteX38" fmla="*/ 0 w 8853250"/>
                <a:gd name="connsiteY38" fmla="*/ 1482618 h 2296776"/>
                <a:gd name="connsiteX39" fmla="*/ 0 w 8853250"/>
                <a:gd name="connsiteY39" fmla="*/ 967111 h 2296776"/>
                <a:gd name="connsiteX40" fmla="*/ 0 w 8853250"/>
                <a:gd name="connsiteY40" fmla="*/ 298650 h 229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53250" h="2296776" fill="none" extrusionOk="0">
                  <a:moveTo>
                    <a:pt x="0" y="298650"/>
                  </a:moveTo>
                  <a:cubicBezTo>
                    <a:pt x="40068" y="141339"/>
                    <a:pt x="159662" y="15158"/>
                    <a:pt x="298650" y="0"/>
                  </a:cubicBezTo>
                  <a:cubicBezTo>
                    <a:pt x="534654" y="-61204"/>
                    <a:pt x="678585" y="2603"/>
                    <a:pt x="888361" y="0"/>
                  </a:cubicBezTo>
                  <a:cubicBezTo>
                    <a:pt x="1098137" y="-2603"/>
                    <a:pt x="1114155" y="19005"/>
                    <a:pt x="1312952" y="0"/>
                  </a:cubicBezTo>
                  <a:cubicBezTo>
                    <a:pt x="1511749" y="-19005"/>
                    <a:pt x="1635998" y="5132"/>
                    <a:pt x="1737544" y="0"/>
                  </a:cubicBezTo>
                  <a:cubicBezTo>
                    <a:pt x="1839090" y="-5132"/>
                    <a:pt x="2281903" y="64428"/>
                    <a:pt x="2492374" y="0"/>
                  </a:cubicBezTo>
                  <a:cubicBezTo>
                    <a:pt x="2702845" y="-64428"/>
                    <a:pt x="2927546" y="48582"/>
                    <a:pt x="3082085" y="0"/>
                  </a:cubicBezTo>
                  <a:cubicBezTo>
                    <a:pt x="3236624" y="-48582"/>
                    <a:pt x="3417136" y="3014"/>
                    <a:pt x="3589236" y="0"/>
                  </a:cubicBezTo>
                  <a:cubicBezTo>
                    <a:pt x="3761336" y="-3014"/>
                    <a:pt x="3907050" y="41580"/>
                    <a:pt x="4013827" y="0"/>
                  </a:cubicBezTo>
                  <a:cubicBezTo>
                    <a:pt x="4120604" y="-41580"/>
                    <a:pt x="4343733" y="41686"/>
                    <a:pt x="4438419" y="0"/>
                  </a:cubicBezTo>
                  <a:cubicBezTo>
                    <a:pt x="4533105" y="-41686"/>
                    <a:pt x="4823337" y="36975"/>
                    <a:pt x="4945570" y="0"/>
                  </a:cubicBezTo>
                  <a:cubicBezTo>
                    <a:pt x="5067803" y="-36975"/>
                    <a:pt x="5332741" y="53598"/>
                    <a:pt x="5617841" y="0"/>
                  </a:cubicBezTo>
                  <a:cubicBezTo>
                    <a:pt x="5902941" y="-53598"/>
                    <a:pt x="5886817" y="2539"/>
                    <a:pt x="6042432" y="0"/>
                  </a:cubicBezTo>
                  <a:cubicBezTo>
                    <a:pt x="6198047" y="-2539"/>
                    <a:pt x="6410263" y="43558"/>
                    <a:pt x="6632143" y="0"/>
                  </a:cubicBezTo>
                  <a:cubicBezTo>
                    <a:pt x="6854023" y="-43558"/>
                    <a:pt x="6989297" y="8955"/>
                    <a:pt x="7221854" y="0"/>
                  </a:cubicBezTo>
                  <a:cubicBezTo>
                    <a:pt x="7454411" y="-8955"/>
                    <a:pt x="7527618" y="15037"/>
                    <a:pt x="7646445" y="0"/>
                  </a:cubicBezTo>
                  <a:cubicBezTo>
                    <a:pt x="7765272" y="-15037"/>
                    <a:pt x="8165884" y="28413"/>
                    <a:pt x="8554600" y="0"/>
                  </a:cubicBezTo>
                  <a:cubicBezTo>
                    <a:pt x="8725352" y="-3113"/>
                    <a:pt x="8845644" y="160969"/>
                    <a:pt x="8853250" y="298650"/>
                  </a:cubicBezTo>
                  <a:cubicBezTo>
                    <a:pt x="8919995" y="536521"/>
                    <a:pt x="8813273" y="631369"/>
                    <a:pt x="8853250" y="899132"/>
                  </a:cubicBezTo>
                  <a:cubicBezTo>
                    <a:pt x="8893227" y="1166895"/>
                    <a:pt x="8808583" y="1232630"/>
                    <a:pt x="8853250" y="1448629"/>
                  </a:cubicBezTo>
                  <a:cubicBezTo>
                    <a:pt x="8897917" y="1664628"/>
                    <a:pt x="8850174" y="1768970"/>
                    <a:pt x="8853250" y="1998126"/>
                  </a:cubicBezTo>
                  <a:cubicBezTo>
                    <a:pt x="8821490" y="2188923"/>
                    <a:pt x="8704172" y="2277220"/>
                    <a:pt x="8554600" y="2296776"/>
                  </a:cubicBezTo>
                  <a:cubicBezTo>
                    <a:pt x="8428439" y="2333464"/>
                    <a:pt x="8329621" y="2294238"/>
                    <a:pt x="8130008" y="2296776"/>
                  </a:cubicBezTo>
                  <a:cubicBezTo>
                    <a:pt x="7930395" y="2299314"/>
                    <a:pt x="7580346" y="2260498"/>
                    <a:pt x="7375179" y="2296776"/>
                  </a:cubicBezTo>
                  <a:cubicBezTo>
                    <a:pt x="7170012" y="2333054"/>
                    <a:pt x="7134837" y="2291837"/>
                    <a:pt x="6950587" y="2296776"/>
                  </a:cubicBezTo>
                  <a:cubicBezTo>
                    <a:pt x="6766337" y="2301715"/>
                    <a:pt x="6684292" y="2274680"/>
                    <a:pt x="6608555" y="2296776"/>
                  </a:cubicBezTo>
                  <a:cubicBezTo>
                    <a:pt x="6532818" y="2318872"/>
                    <a:pt x="6232946" y="2257757"/>
                    <a:pt x="5936284" y="2296776"/>
                  </a:cubicBezTo>
                  <a:cubicBezTo>
                    <a:pt x="5639622" y="2335795"/>
                    <a:pt x="5757654" y="2276730"/>
                    <a:pt x="5594252" y="2296776"/>
                  </a:cubicBezTo>
                  <a:cubicBezTo>
                    <a:pt x="5430850" y="2316822"/>
                    <a:pt x="5270605" y="2235739"/>
                    <a:pt x="5004542" y="2296776"/>
                  </a:cubicBezTo>
                  <a:cubicBezTo>
                    <a:pt x="4738479" y="2357813"/>
                    <a:pt x="4822801" y="2256010"/>
                    <a:pt x="4662509" y="2296776"/>
                  </a:cubicBezTo>
                  <a:cubicBezTo>
                    <a:pt x="4502217" y="2337542"/>
                    <a:pt x="4264150" y="2235143"/>
                    <a:pt x="4072799" y="2296776"/>
                  </a:cubicBezTo>
                  <a:cubicBezTo>
                    <a:pt x="3881448" y="2358409"/>
                    <a:pt x="3752845" y="2247802"/>
                    <a:pt x="3565647" y="2296776"/>
                  </a:cubicBezTo>
                  <a:cubicBezTo>
                    <a:pt x="3378449" y="2345750"/>
                    <a:pt x="3090025" y="2257386"/>
                    <a:pt x="2893377" y="2296776"/>
                  </a:cubicBezTo>
                  <a:cubicBezTo>
                    <a:pt x="2696729" y="2336166"/>
                    <a:pt x="2476324" y="2282725"/>
                    <a:pt x="2138547" y="2296776"/>
                  </a:cubicBezTo>
                  <a:cubicBezTo>
                    <a:pt x="1800770" y="2310827"/>
                    <a:pt x="1926866" y="2264070"/>
                    <a:pt x="1796515" y="2296776"/>
                  </a:cubicBezTo>
                  <a:cubicBezTo>
                    <a:pt x="1666164" y="2329482"/>
                    <a:pt x="1432211" y="2250261"/>
                    <a:pt x="1124245" y="2296776"/>
                  </a:cubicBezTo>
                  <a:cubicBezTo>
                    <a:pt x="816279" y="2343291"/>
                    <a:pt x="664311" y="2264195"/>
                    <a:pt x="298650" y="2296776"/>
                  </a:cubicBezTo>
                  <a:cubicBezTo>
                    <a:pt x="137605" y="2298592"/>
                    <a:pt x="-35009" y="2160067"/>
                    <a:pt x="0" y="1998126"/>
                  </a:cubicBezTo>
                  <a:cubicBezTo>
                    <a:pt x="-58415" y="1864249"/>
                    <a:pt x="41422" y="1587694"/>
                    <a:pt x="0" y="1482618"/>
                  </a:cubicBezTo>
                  <a:cubicBezTo>
                    <a:pt x="-41422" y="1377542"/>
                    <a:pt x="22244" y="1202611"/>
                    <a:pt x="0" y="967111"/>
                  </a:cubicBezTo>
                  <a:cubicBezTo>
                    <a:pt x="-22244" y="731611"/>
                    <a:pt x="67726" y="476103"/>
                    <a:pt x="0" y="298650"/>
                  </a:cubicBezTo>
                  <a:close/>
                </a:path>
                <a:path w="8853250" h="2296776" stroke="0" extrusionOk="0">
                  <a:moveTo>
                    <a:pt x="0" y="298650"/>
                  </a:moveTo>
                  <a:cubicBezTo>
                    <a:pt x="-18747" y="150590"/>
                    <a:pt x="127594" y="31774"/>
                    <a:pt x="298650" y="0"/>
                  </a:cubicBezTo>
                  <a:cubicBezTo>
                    <a:pt x="486809" y="-7073"/>
                    <a:pt x="680885" y="8710"/>
                    <a:pt x="1053480" y="0"/>
                  </a:cubicBezTo>
                  <a:cubicBezTo>
                    <a:pt x="1426075" y="-8710"/>
                    <a:pt x="1492851" y="20046"/>
                    <a:pt x="1643190" y="0"/>
                  </a:cubicBezTo>
                  <a:cubicBezTo>
                    <a:pt x="1793529" y="-20046"/>
                    <a:pt x="1877405" y="46017"/>
                    <a:pt x="2067782" y="0"/>
                  </a:cubicBezTo>
                  <a:cubicBezTo>
                    <a:pt x="2258159" y="-46017"/>
                    <a:pt x="2516101" y="22681"/>
                    <a:pt x="2657493" y="0"/>
                  </a:cubicBezTo>
                  <a:cubicBezTo>
                    <a:pt x="2798885" y="-22681"/>
                    <a:pt x="2892034" y="13511"/>
                    <a:pt x="2999525" y="0"/>
                  </a:cubicBezTo>
                  <a:cubicBezTo>
                    <a:pt x="3107016" y="-13511"/>
                    <a:pt x="3379441" y="41147"/>
                    <a:pt x="3506676" y="0"/>
                  </a:cubicBezTo>
                  <a:cubicBezTo>
                    <a:pt x="3633911" y="-41147"/>
                    <a:pt x="3850323" y="68111"/>
                    <a:pt x="4096387" y="0"/>
                  </a:cubicBezTo>
                  <a:cubicBezTo>
                    <a:pt x="4342451" y="-68111"/>
                    <a:pt x="4452291" y="7904"/>
                    <a:pt x="4686098" y="0"/>
                  </a:cubicBezTo>
                  <a:cubicBezTo>
                    <a:pt x="4919905" y="-7904"/>
                    <a:pt x="5064276" y="76287"/>
                    <a:pt x="5358368" y="0"/>
                  </a:cubicBezTo>
                  <a:cubicBezTo>
                    <a:pt x="5652460" y="-76287"/>
                    <a:pt x="5664481" y="1483"/>
                    <a:pt x="5782960" y="0"/>
                  </a:cubicBezTo>
                  <a:cubicBezTo>
                    <a:pt x="5901439" y="-1483"/>
                    <a:pt x="6127933" y="26846"/>
                    <a:pt x="6290111" y="0"/>
                  </a:cubicBezTo>
                  <a:cubicBezTo>
                    <a:pt x="6452289" y="-26846"/>
                    <a:pt x="6705270" y="59472"/>
                    <a:pt x="6962381" y="0"/>
                  </a:cubicBezTo>
                  <a:cubicBezTo>
                    <a:pt x="7219492" y="-59472"/>
                    <a:pt x="7350153" y="55227"/>
                    <a:pt x="7469532" y="0"/>
                  </a:cubicBezTo>
                  <a:cubicBezTo>
                    <a:pt x="7588911" y="-55227"/>
                    <a:pt x="7845930" y="28984"/>
                    <a:pt x="7976683" y="0"/>
                  </a:cubicBezTo>
                  <a:cubicBezTo>
                    <a:pt x="8107436" y="-28984"/>
                    <a:pt x="8385134" y="32915"/>
                    <a:pt x="8554600" y="0"/>
                  </a:cubicBezTo>
                  <a:cubicBezTo>
                    <a:pt x="8691509" y="11102"/>
                    <a:pt x="8866159" y="116446"/>
                    <a:pt x="8853250" y="298650"/>
                  </a:cubicBezTo>
                  <a:cubicBezTo>
                    <a:pt x="8873454" y="427892"/>
                    <a:pt x="8831896" y="743817"/>
                    <a:pt x="8853250" y="882137"/>
                  </a:cubicBezTo>
                  <a:cubicBezTo>
                    <a:pt x="8874604" y="1020457"/>
                    <a:pt x="8812899" y="1189367"/>
                    <a:pt x="8853250" y="1482618"/>
                  </a:cubicBezTo>
                  <a:cubicBezTo>
                    <a:pt x="8893601" y="1775869"/>
                    <a:pt x="8794340" y="1894313"/>
                    <a:pt x="8853250" y="1998126"/>
                  </a:cubicBezTo>
                  <a:cubicBezTo>
                    <a:pt x="8862154" y="2171267"/>
                    <a:pt x="8731007" y="2299204"/>
                    <a:pt x="8554600" y="2296776"/>
                  </a:cubicBezTo>
                  <a:cubicBezTo>
                    <a:pt x="8230354" y="2328295"/>
                    <a:pt x="8042612" y="2293435"/>
                    <a:pt x="7882330" y="2296776"/>
                  </a:cubicBezTo>
                  <a:cubicBezTo>
                    <a:pt x="7722048" y="2300117"/>
                    <a:pt x="7360042" y="2263917"/>
                    <a:pt x="7210060" y="2296776"/>
                  </a:cubicBezTo>
                  <a:cubicBezTo>
                    <a:pt x="7060078" y="2329635"/>
                    <a:pt x="6850723" y="2254079"/>
                    <a:pt x="6702908" y="2296776"/>
                  </a:cubicBezTo>
                  <a:cubicBezTo>
                    <a:pt x="6555093" y="2339473"/>
                    <a:pt x="6500643" y="2284691"/>
                    <a:pt x="6360876" y="2296776"/>
                  </a:cubicBezTo>
                  <a:cubicBezTo>
                    <a:pt x="6221109" y="2308861"/>
                    <a:pt x="6138335" y="2278020"/>
                    <a:pt x="6018844" y="2296776"/>
                  </a:cubicBezTo>
                  <a:cubicBezTo>
                    <a:pt x="5899353" y="2315532"/>
                    <a:pt x="5792754" y="2247059"/>
                    <a:pt x="5594252" y="2296776"/>
                  </a:cubicBezTo>
                  <a:cubicBezTo>
                    <a:pt x="5395750" y="2346493"/>
                    <a:pt x="5342301" y="2265938"/>
                    <a:pt x="5252220" y="2296776"/>
                  </a:cubicBezTo>
                  <a:cubicBezTo>
                    <a:pt x="5162139" y="2327614"/>
                    <a:pt x="4715938" y="2243134"/>
                    <a:pt x="4497390" y="2296776"/>
                  </a:cubicBezTo>
                  <a:cubicBezTo>
                    <a:pt x="4278842" y="2350418"/>
                    <a:pt x="4220305" y="2272589"/>
                    <a:pt x="4072799" y="2296776"/>
                  </a:cubicBezTo>
                  <a:cubicBezTo>
                    <a:pt x="3925293" y="2320963"/>
                    <a:pt x="3647427" y="2256572"/>
                    <a:pt x="3400528" y="2296776"/>
                  </a:cubicBezTo>
                  <a:cubicBezTo>
                    <a:pt x="3153629" y="2336980"/>
                    <a:pt x="3182778" y="2275309"/>
                    <a:pt x="3058496" y="2296776"/>
                  </a:cubicBezTo>
                  <a:cubicBezTo>
                    <a:pt x="2934214" y="2318243"/>
                    <a:pt x="2637322" y="2235363"/>
                    <a:pt x="2468785" y="2296776"/>
                  </a:cubicBezTo>
                  <a:cubicBezTo>
                    <a:pt x="2300248" y="2358189"/>
                    <a:pt x="2095578" y="2248924"/>
                    <a:pt x="1796515" y="2296776"/>
                  </a:cubicBezTo>
                  <a:cubicBezTo>
                    <a:pt x="1497452" y="2344628"/>
                    <a:pt x="1472598" y="2233138"/>
                    <a:pt x="1206805" y="2296776"/>
                  </a:cubicBezTo>
                  <a:cubicBezTo>
                    <a:pt x="941012" y="2360414"/>
                    <a:pt x="650808" y="2272328"/>
                    <a:pt x="298650" y="2296776"/>
                  </a:cubicBezTo>
                  <a:cubicBezTo>
                    <a:pt x="95590" y="2282484"/>
                    <a:pt x="-3868" y="2155978"/>
                    <a:pt x="0" y="1998126"/>
                  </a:cubicBezTo>
                  <a:cubicBezTo>
                    <a:pt x="-61913" y="1764927"/>
                    <a:pt x="52846" y="1709652"/>
                    <a:pt x="0" y="1448629"/>
                  </a:cubicBezTo>
                  <a:cubicBezTo>
                    <a:pt x="-52846" y="1187606"/>
                    <a:pt x="23884" y="1048380"/>
                    <a:pt x="0" y="899132"/>
                  </a:cubicBezTo>
                  <a:cubicBezTo>
                    <a:pt x="-23884" y="749884"/>
                    <a:pt x="14853" y="440945"/>
                    <a:pt x="0" y="298650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7C718C2F-EE0A-4B52-837D-5D008F6AB76E}"/>
                </a:ext>
              </a:extLst>
            </p:cNvPr>
            <p:cNvSpPr/>
            <p:nvPr/>
          </p:nvSpPr>
          <p:spPr>
            <a:xfrm>
              <a:off x="76504" y="614743"/>
              <a:ext cx="7364501" cy="5587207"/>
            </a:xfrm>
            <a:custGeom>
              <a:avLst/>
              <a:gdLst>
                <a:gd name="connsiteX0" fmla="*/ 0 w 8853250"/>
                <a:gd name="connsiteY0" fmla="*/ 298650 h 2296776"/>
                <a:gd name="connsiteX1" fmla="*/ 298650 w 8853250"/>
                <a:gd name="connsiteY1" fmla="*/ 0 h 2296776"/>
                <a:gd name="connsiteX2" fmla="*/ 1053480 w 8853250"/>
                <a:gd name="connsiteY2" fmla="*/ 0 h 2296776"/>
                <a:gd name="connsiteX3" fmla="*/ 1643190 w 8853250"/>
                <a:gd name="connsiteY3" fmla="*/ 0 h 2296776"/>
                <a:gd name="connsiteX4" fmla="*/ 2067782 w 8853250"/>
                <a:gd name="connsiteY4" fmla="*/ 0 h 2296776"/>
                <a:gd name="connsiteX5" fmla="*/ 2657493 w 8853250"/>
                <a:gd name="connsiteY5" fmla="*/ 0 h 2296776"/>
                <a:gd name="connsiteX6" fmla="*/ 2999525 w 8853250"/>
                <a:gd name="connsiteY6" fmla="*/ 0 h 2296776"/>
                <a:gd name="connsiteX7" fmla="*/ 3506676 w 8853250"/>
                <a:gd name="connsiteY7" fmla="*/ 0 h 2296776"/>
                <a:gd name="connsiteX8" fmla="*/ 4096387 w 8853250"/>
                <a:gd name="connsiteY8" fmla="*/ 0 h 2296776"/>
                <a:gd name="connsiteX9" fmla="*/ 4686098 w 8853250"/>
                <a:gd name="connsiteY9" fmla="*/ 0 h 2296776"/>
                <a:gd name="connsiteX10" fmla="*/ 5358368 w 8853250"/>
                <a:gd name="connsiteY10" fmla="*/ 0 h 2296776"/>
                <a:gd name="connsiteX11" fmla="*/ 5782960 w 8853250"/>
                <a:gd name="connsiteY11" fmla="*/ 0 h 2296776"/>
                <a:gd name="connsiteX12" fmla="*/ 6290111 w 8853250"/>
                <a:gd name="connsiteY12" fmla="*/ 0 h 2296776"/>
                <a:gd name="connsiteX13" fmla="*/ 6962381 w 8853250"/>
                <a:gd name="connsiteY13" fmla="*/ 0 h 2296776"/>
                <a:gd name="connsiteX14" fmla="*/ 7469532 w 8853250"/>
                <a:gd name="connsiteY14" fmla="*/ 0 h 2296776"/>
                <a:gd name="connsiteX15" fmla="*/ 7976683 w 8853250"/>
                <a:gd name="connsiteY15" fmla="*/ 0 h 2296776"/>
                <a:gd name="connsiteX16" fmla="*/ 8554600 w 8853250"/>
                <a:gd name="connsiteY16" fmla="*/ 0 h 2296776"/>
                <a:gd name="connsiteX17" fmla="*/ 8853250 w 8853250"/>
                <a:gd name="connsiteY17" fmla="*/ 298650 h 2296776"/>
                <a:gd name="connsiteX18" fmla="*/ 8853250 w 8853250"/>
                <a:gd name="connsiteY18" fmla="*/ 882137 h 2296776"/>
                <a:gd name="connsiteX19" fmla="*/ 8853250 w 8853250"/>
                <a:gd name="connsiteY19" fmla="*/ 1482618 h 2296776"/>
                <a:gd name="connsiteX20" fmla="*/ 8853250 w 8853250"/>
                <a:gd name="connsiteY20" fmla="*/ 1998126 h 2296776"/>
                <a:gd name="connsiteX21" fmla="*/ 8554600 w 8853250"/>
                <a:gd name="connsiteY21" fmla="*/ 2296776 h 2296776"/>
                <a:gd name="connsiteX22" fmla="*/ 7882330 w 8853250"/>
                <a:gd name="connsiteY22" fmla="*/ 2296776 h 2296776"/>
                <a:gd name="connsiteX23" fmla="*/ 7210060 w 8853250"/>
                <a:gd name="connsiteY23" fmla="*/ 2296776 h 2296776"/>
                <a:gd name="connsiteX24" fmla="*/ 6702908 w 8853250"/>
                <a:gd name="connsiteY24" fmla="*/ 2296776 h 2296776"/>
                <a:gd name="connsiteX25" fmla="*/ 6360876 w 8853250"/>
                <a:gd name="connsiteY25" fmla="*/ 2296776 h 2296776"/>
                <a:gd name="connsiteX26" fmla="*/ 6018844 w 8853250"/>
                <a:gd name="connsiteY26" fmla="*/ 2296776 h 2296776"/>
                <a:gd name="connsiteX27" fmla="*/ 5594252 w 8853250"/>
                <a:gd name="connsiteY27" fmla="*/ 2296776 h 2296776"/>
                <a:gd name="connsiteX28" fmla="*/ 5252220 w 8853250"/>
                <a:gd name="connsiteY28" fmla="*/ 2296776 h 2296776"/>
                <a:gd name="connsiteX29" fmla="*/ 4497390 w 8853250"/>
                <a:gd name="connsiteY29" fmla="*/ 2296776 h 2296776"/>
                <a:gd name="connsiteX30" fmla="*/ 4072799 w 8853250"/>
                <a:gd name="connsiteY30" fmla="*/ 2296776 h 2296776"/>
                <a:gd name="connsiteX31" fmla="*/ 3400528 w 8853250"/>
                <a:gd name="connsiteY31" fmla="*/ 2296776 h 2296776"/>
                <a:gd name="connsiteX32" fmla="*/ 3058496 w 8853250"/>
                <a:gd name="connsiteY32" fmla="*/ 2296776 h 2296776"/>
                <a:gd name="connsiteX33" fmla="*/ 2468785 w 8853250"/>
                <a:gd name="connsiteY33" fmla="*/ 2296776 h 2296776"/>
                <a:gd name="connsiteX34" fmla="*/ 1796515 w 8853250"/>
                <a:gd name="connsiteY34" fmla="*/ 2296776 h 2296776"/>
                <a:gd name="connsiteX35" fmla="*/ 1206805 w 8853250"/>
                <a:gd name="connsiteY35" fmla="*/ 2296776 h 2296776"/>
                <a:gd name="connsiteX36" fmla="*/ 298650 w 8853250"/>
                <a:gd name="connsiteY36" fmla="*/ 2296776 h 2296776"/>
                <a:gd name="connsiteX37" fmla="*/ 0 w 8853250"/>
                <a:gd name="connsiteY37" fmla="*/ 1998126 h 2296776"/>
                <a:gd name="connsiteX38" fmla="*/ 0 w 8853250"/>
                <a:gd name="connsiteY38" fmla="*/ 1448629 h 2296776"/>
                <a:gd name="connsiteX39" fmla="*/ 0 w 8853250"/>
                <a:gd name="connsiteY39" fmla="*/ 899132 h 2296776"/>
                <a:gd name="connsiteX40" fmla="*/ 0 w 8853250"/>
                <a:gd name="connsiteY40" fmla="*/ 298650 h 229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53250" h="2296776" extrusionOk="0">
                  <a:moveTo>
                    <a:pt x="0" y="298650"/>
                  </a:moveTo>
                  <a:cubicBezTo>
                    <a:pt x="-18747" y="150590"/>
                    <a:pt x="127594" y="31774"/>
                    <a:pt x="298650" y="0"/>
                  </a:cubicBezTo>
                  <a:cubicBezTo>
                    <a:pt x="486809" y="-7073"/>
                    <a:pt x="680885" y="8710"/>
                    <a:pt x="1053480" y="0"/>
                  </a:cubicBezTo>
                  <a:cubicBezTo>
                    <a:pt x="1426075" y="-8710"/>
                    <a:pt x="1492851" y="20046"/>
                    <a:pt x="1643190" y="0"/>
                  </a:cubicBezTo>
                  <a:cubicBezTo>
                    <a:pt x="1793529" y="-20046"/>
                    <a:pt x="1877405" y="46017"/>
                    <a:pt x="2067782" y="0"/>
                  </a:cubicBezTo>
                  <a:cubicBezTo>
                    <a:pt x="2258159" y="-46017"/>
                    <a:pt x="2516101" y="22681"/>
                    <a:pt x="2657493" y="0"/>
                  </a:cubicBezTo>
                  <a:cubicBezTo>
                    <a:pt x="2798885" y="-22681"/>
                    <a:pt x="2892034" y="13511"/>
                    <a:pt x="2999525" y="0"/>
                  </a:cubicBezTo>
                  <a:cubicBezTo>
                    <a:pt x="3107016" y="-13511"/>
                    <a:pt x="3379441" y="41147"/>
                    <a:pt x="3506676" y="0"/>
                  </a:cubicBezTo>
                  <a:cubicBezTo>
                    <a:pt x="3633911" y="-41147"/>
                    <a:pt x="3850323" y="68111"/>
                    <a:pt x="4096387" y="0"/>
                  </a:cubicBezTo>
                  <a:cubicBezTo>
                    <a:pt x="4342451" y="-68111"/>
                    <a:pt x="4452291" y="7904"/>
                    <a:pt x="4686098" y="0"/>
                  </a:cubicBezTo>
                  <a:cubicBezTo>
                    <a:pt x="4919905" y="-7904"/>
                    <a:pt x="5064276" y="76287"/>
                    <a:pt x="5358368" y="0"/>
                  </a:cubicBezTo>
                  <a:cubicBezTo>
                    <a:pt x="5652460" y="-76287"/>
                    <a:pt x="5664481" y="1483"/>
                    <a:pt x="5782960" y="0"/>
                  </a:cubicBezTo>
                  <a:cubicBezTo>
                    <a:pt x="5901439" y="-1483"/>
                    <a:pt x="6127933" y="26846"/>
                    <a:pt x="6290111" y="0"/>
                  </a:cubicBezTo>
                  <a:cubicBezTo>
                    <a:pt x="6452289" y="-26846"/>
                    <a:pt x="6705270" y="59472"/>
                    <a:pt x="6962381" y="0"/>
                  </a:cubicBezTo>
                  <a:cubicBezTo>
                    <a:pt x="7219492" y="-59472"/>
                    <a:pt x="7350153" y="55227"/>
                    <a:pt x="7469532" y="0"/>
                  </a:cubicBezTo>
                  <a:cubicBezTo>
                    <a:pt x="7588911" y="-55227"/>
                    <a:pt x="7845930" y="28984"/>
                    <a:pt x="7976683" y="0"/>
                  </a:cubicBezTo>
                  <a:cubicBezTo>
                    <a:pt x="8107436" y="-28984"/>
                    <a:pt x="8385134" y="32915"/>
                    <a:pt x="8554600" y="0"/>
                  </a:cubicBezTo>
                  <a:cubicBezTo>
                    <a:pt x="8691509" y="11102"/>
                    <a:pt x="8866159" y="116446"/>
                    <a:pt x="8853250" y="298650"/>
                  </a:cubicBezTo>
                  <a:cubicBezTo>
                    <a:pt x="8873454" y="427892"/>
                    <a:pt x="8831896" y="743817"/>
                    <a:pt x="8853250" y="882137"/>
                  </a:cubicBezTo>
                  <a:cubicBezTo>
                    <a:pt x="8874604" y="1020457"/>
                    <a:pt x="8812899" y="1189367"/>
                    <a:pt x="8853250" y="1482618"/>
                  </a:cubicBezTo>
                  <a:cubicBezTo>
                    <a:pt x="8893601" y="1775869"/>
                    <a:pt x="8794340" y="1894313"/>
                    <a:pt x="8853250" y="1998126"/>
                  </a:cubicBezTo>
                  <a:cubicBezTo>
                    <a:pt x="8862154" y="2171267"/>
                    <a:pt x="8731007" y="2299204"/>
                    <a:pt x="8554600" y="2296776"/>
                  </a:cubicBezTo>
                  <a:cubicBezTo>
                    <a:pt x="8230354" y="2328295"/>
                    <a:pt x="8042612" y="2293435"/>
                    <a:pt x="7882330" y="2296776"/>
                  </a:cubicBezTo>
                  <a:cubicBezTo>
                    <a:pt x="7722048" y="2300117"/>
                    <a:pt x="7360042" y="2263917"/>
                    <a:pt x="7210060" y="2296776"/>
                  </a:cubicBezTo>
                  <a:cubicBezTo>
                    <a:pt x="7060078" y="2329635"/>
                    <a:pt x="6850723" y="2254079"/>
                    <a:pt x="6702908" y="2296776"/>
                  </a:cubicBezTo>
                  <a:cubicBezTo>
                    <a:pt x="6555093" y="2339473"/>
                    <a:pt x="6500643" y="2284691"/>
                    <a:pt x="6360876" y="2296776"/>
                  </a:cubicBezTo>
                  <a:cubicBezTo>
                    <a:pt x="6221109" y="2308861"/>
                    <a:pt x="6138335" y="2278020"/>
                    <a:pt x="6018844" y="2296776"/>
                  </a:cubicBezTo>
                  <a:cubicBezTo>
                    <a:pt x="5899353" y="2315532"/>
                    <a:pt x="5792754" y="2247059"/>
                    <a:pt x="5594252" y="2296776"/>
                  </a:cubicBezTo>
                  <a:cubicBezTo>
                    <a:pt x="5395750" y="2346493"/>
                    <a:pt x="5342301" y="2265938"/>
                    <a:pt x="5252220" y="2296776"/>
                  </a:cubicBezTo>
                  <a:cubicBezTo>
                    <a:pt x="5162139" y="2327614"/>
                    <a:pt x="4715938" y="2243134"/>
                    <a:pt x="4497390" y="2296776"/>
                  </a:cubicBezTo>
                  <a:cubicBezTo>
                    <a:pt x="4278842" y="2350418"/>
                    <a:pt x="4220305" y="2272589"/>
                    <a:pt x="4072799" y="2296776"/>
                  </a:cubicBezTo>
                  <a:cubicBezTo>
                    <a:pt x="3925293" y="2320963"/>
                    <a:pt x="3647427" y="2256572"/>
                    <a:pt x="3400528" y="2296776"/>
                  </a:cubicBezTo>
                  <a:cubicBezTo>
                    <a:pt x="3153629" y="2336980"/>
                    <a:pt x="3182778" y="2275309"/>
                    <a:pt x="3058496" y="2296776"/>
                  </a:cubicBezTo>
                  <a:cubicBezTo>
                    <a:pt x="2934214" y="2318243"/>
                    <a:pt x="2637322" y="2235363"/>
                    <a:pt x="2468785" y="2296776"/>
                  </a:cubicBezTo>
                  <a:cubicBezTo>
                    <a:pt x="2300248" y="2358189"/>
                    <a:pt x="2095578" y="2248924"/>
                    <a:pt x="1796515" y="2296776"/>
                  </a:cubicBezTo>
                  <a:cubicBezTo>
                    <a:pt x="1497452" y="2344628"/>
                    <a:pt x="1472598" y="2233138"/>
                    <a:pt x="1206805" y="2296776"/>
                  </a:cubicBezTo>
                  <a:cubicBezTo>
                    <a:pt x="941012" y="2360414"/>
                    <a:pt x="650808" y="2272328"/>
                    <a:pt x="298650" y="2296776"/>
                  </a:cubicBezTo>
                  <a:cubicBezTo>
                    <a:pt x="95590" y="2282484"/>
                    <a:pt x="-3868" y="2155978"/>
                    <a:pt x="0" y="1998126"/>
                  </a:cubicBezTo>
                  <a:cubicBezTo>
                    <a:pt x="-61913" y="1764927"/>
                    <a:pt x="52846" y="1709652"/>
                    <a:pt x="0" y="1448629"/>
                  </a:cubicBezTo>
                  <a:cubicBezTo>
                    <a:pt x="-52846" y="1187606"/>
                    <a:pt x="23884" y="1048380"/>
                    <a:pt x="0" y="899132"/>
                  </a:cubicBezTo>
                  <a:cubicBezTo>
                    <a:pt x="-23884" y="749884"/>
                    <a:pt x="14853" y="440945"/>
                    <a:pt x="0" y="298650"/>
                  </a:cubicBezTo>
                  <a:close/>
                </a:path>
              </a:pathLst>
            </a:custGeom>
            <a:no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C485BC-1F86-4860-B33C-6C69AE36ABAD}"/>
              </a:ext>
            </a:extLst>
          </p:cNvPr>
          <p:cNvSpPr txBox="1"/>
          <p:nvPr/>
        </p:nvSpPr>
        <p:spPr>
          <a:xfrm>
            <a:off x="2344793" y="1653080"/>
            <a:ext cx="8463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Đọc bài thơ về tình yêu thương giữa con người với con người hoặc giữa con người với lo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4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vật.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10258E-1478-4820-8630-12DB980A41AC}"/>
              </a:ext>
            </a:extLst>
          </p:cNvPr>
          <p:cNvSpPr/>
          <p:nvPr/>
        </p:nvSpPr>
        <p:spPr>
          <a:xfrm>
            <a:off x="367862" y="546538"/>
            <a:ext cx="11456276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B343B4-9B78-83E2-E33F-C33EE07F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838200"/>
            <a:ext cx="9634538" cy="506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804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10258E-1478-4820-8630-12DB980A41AC}"/>
              </a:ext>
            </a:extLst>
          </p:cNvPr>
          <p:cNvSpPr/>
          <p:nvPr/>
        </p:nvSpPr>
        <p:spPr>
          <a:xfrm>
            <a:off x="367862" y="546538"/>
            <a:ext cx="11456276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026" name="Picture 2" descr="Bài Thơ Lời Ru Của Mẹ [Xuân Quỳnh] - Nội Dung, Cảm Nhận, Phân Tích">
            <a:extLst>
              <a:ext uri="{FF2B5EF4-FFF2-40B4-BE49-F238E27FC236}">
                <a16:creationId xmlns:a16="http://schemas.microsoft.com/office/drawing/2014/main" xmlns="" id="{4B8E29B8-8335-9B41-F5DA-E58D6C9B4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763358"/>
            <a:ext cx="5697538" cy="54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D75C08-8FF7-72C4-0FE8-DF7F525CB4F1}"/>
              </a:ext>
            </a:extLst>
          </p:cNvPr>
          <p:cNvSpPr txBox="1"/>
          <p:nvPr/>
        </p:nvSpPr>
        <p:spPr>
          <a:xfrm>
            <a:off x="7086600" y="2857500"/>
            <a:ext cx="4476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(Xuân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44258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510258E-1478-4820-8630-12DB980A41AC}"/>
              </a:ext>
            </a:extLst>
          </p:cNvPr>
          <p:cNvSpPr/>
          <p:nvPr/>
        </p:nvSpPr>
        <p:spPr>
          <a:xfrm>
            <a:off x="367862" y="546538"/>
            <a:ext cx="11456276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050" name="Picture 2" descr="Những bài thơ hay về chủ đề động vật dành cho bé. | Mầm non Sao Sáng 2">
            <a:extLst>
              <a:ext uri="{FF2B5EF4-FFF2-40B4-BE49-F238E27FC236}">
                <a16:creationId xmlns:a16="http://schemas.microsoft.com/office/drawing/2014/main" xmlns="" id="{92FF48E0-8D63-BC49-99AA-55E65B74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763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399">
      <a:dk1>
        <a:sysClr val="windowText" lastClr="000000"/>
      </a:dk1>
      <a:lt1>
        <a:sysClr val="window" lastClr="FFFFFF"/>
      </a:lt1>
      <a:dk2>
        <a:srgbClr val="FFC000"/>
      </a:dk2>
      <a:lt2>
        <a:srgbClr val="2AADDA"/>
      </a:lt2>
      <a:accent1>
        <a:srgbClr val="2AADDA"/>
      </a:accent1>
      <a:accent2>
        <a:srgbClr val="F3706D"/>
      </a:accent2>
      <a:accent3>
        <a:srgbClr val="2AADDA"/>
      </a:accent3>
      <a:accent4>
        <a:srgbClr val="FFC000"/>
      </a:accent4>
      <a:accent5>
        <a:srgbClr val="2AADDA"/>
      </a:accent5>
      <a:accent6>
        <a:srgbClr val="F370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245</Words>
  <Application>Microsoft Office PowerPoint</Application>
  <PresentationFormat>Custom</PresentationFormat>
  <Paragraphs>20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Office 主题​​</vt:lpstr>
      <vt:lpstr>Office 主题</vt:lpstr>
      <vt:lpstr>www.33ppt.com ​​</vt:lpstr>
      <vt:lpstr>1_Office 主题​​</vt:lpstr>
      <vt:lpstr>2_Office 主题​​</vt:lpstr>
      <vt:lpstr>3_Office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40</cp:revision>
  <dcterms:created xsi:type="dcterms:W3CDTF">2023-12-08T03:16:08Z</dcterms:created>
  <dcterms:modified xsi:type="dcterms:W3CDTF">2025-02-18T12:47:56Z</dcterms:modified>
</cp:coreProperties>
</file>