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Lst>
  <p:notesMasterIdLst>
    <p:notesMasterId r:id="rId28"/>
  </p:notesMasterIdLst>
  <p:handoutMasterIdLst>
    <p:handoutMasterId r:id="rId29"/>
  </p:handoutMasterIdLst>
  <p:sldIdLst>
    <p:sldId id="395" r:id="rId3"/>
    <p:sldId id="439" r:id="rId4"/>
    <p:sldId id="442" r:id="rId5"/>
    <p:sldId id="422" r:id="rId6"/>
    <p:sldId id="423" r:id="rId7"/>
    <p:sldId id="402" r:id="rId8"/>
    <p:sldId id="424" r:id="rId9"/>
    <p:sldId id="425" r:id="rId10"/>
    <p:sldId id="426" r:id="rId11"/>
    <p:sldId id="427" r:id="rId12"/>
    <p:sldId id="428" r:id="rId13"/>
    <p:sldId id="429" r:id="rId14"/>
    <p:sldId id="414" r:id="rId15"/>
    <p:sldId id="410" r:id="rId16"/>
    <p:sldId id="440" r:id="rId17"/>
    <p:sldId id="431" r:id="rId18"/>
    <p:sldId id="434" r:id="rId19"/>
    <p:sldId id="441" r:id="rId20"/>
    <p:sldId id="415" r:id="rId21"/>
    <p:sldId id="416" r:id="rId22"/>
    <p:sldId id="437" r:id="rId23"/>
    <p:sldId id="417" r:id="rId24"/>
    <p:sldId id="443" r:id="rId25"/>
    <p:sldId id="280" r:id="rId26"/>
    <p:sldId id="444" r:id="rId27"/>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C3730"/>
    <a:srgbClr val="DBE648"/>
    <a:srgbClr val="00B050"/>
    <a:srgbClr val="31ADB9"/>
    <a:srgbClr val="FF9900"/>
    <a:srgbClr val="29304A"/>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92" d="100"/>
          <a:sy n="92" d="100"/>
        </p:scale>
        <p:origin x="-540" y="-9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2025/2/24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2025/2/24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945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smtClean="0"/>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04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smtClean="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558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169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99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lIns="68580" tIns="34290" rIns="68580" bIns="34290"/>
          <a:lstStyle/>
          <a:p>
            <a:fld id="{239EBB33-98A2-4261-B620-85D719C1CA1F}" type="datetimeFigureOut">
              <a:rPr lang="en-US" smtClean="0">
                <a:solidFill>
                  <a:prstClr val="black">
                    <a:tint val="75000"/>
                  </a:prstClr>
                </a:solidFill>
              </a:rPr>
              <a:pPr/>
              <a:t>24/02/2025</a:t>
            </a:fld>
            <a:endParaRPr lang="en-US">
              <a:solidFill>
                <a:prstClr val="black">
                  <a:tint val="75000"/>
                </a:prstClr>
              </a:solidFill>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457950" y="4767263"/>
            <a:ext cx="2057400" cy="273844"/>
          </a:xfrm>
          <a:prstGeom prst="rect">
            <a:avLst/>
          </a:prstGeom>
        </p:spPr>
        <p:txBody>
          <a:bodyPr lIns="68580" tIns="34290" rIns="68580" bIns="34290"/>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57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779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863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6780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8763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14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3818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49671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Music/Con%20C&#224;o%20C&#224;o%20Karaoke%20Nh&#7841;c%20Thi&#7871;u%20Nhi%20(%20Ph&#7889;i%20M&#7899;i%20)%20Kar_Trim.mp4"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Music/Nh&#7841;c%20thi&#7871;u%20nhi%20vui%20nh&#7897;n%20cho%20b&#233;-%20T&#7853;p%20th&#7875;%20d&#7909;c%20bu&#7893;i%20s&#225;ng.mp4"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2.gif"/><Relationship Id="rId7" Type="http://schemas.openxmlformats.org/officeDocument/2006/relationships/image" Target="../media/image24.gif"/><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image" Target="../media/image27.gif"/><Relationship Id="rId5" Type="http://schemas.openxmlformats.org/officeDocument/2006/relationships/image" Target="../media/image23.gif"/><Relationship Id="rId10" Type="http://schemas.openxmlformats.org/officeDocument/2006/relationships/image" Target="../media/image26.gif"/><Relationship Id="rId4" Type="http://schemas.openxmlformats.org/officeDocument/2006/relationships/slide" Target="slide12.xml"/><Relationship Id="rId9"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409939"/>
            <a:ext cx="5638800" cy="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fontAlgn="base">
              <a:spcBef>
                <a:spcPct val="50000"/>
              </a:spcBef>
              <a:spcAft>
                <a:spcPct val="0"/>
              </a:spcAft>
            </a:pPr>
            <a:r>
              <a:rPr lang="en-US" altLang="en-US" sz="1966" b="1" dirty="0">
                <a:solidFill>
                  <a:srgbClr val="FF0066"/>
                </a:solidFill>
                <a:latin typeface="Times New Roman" pitchFamily="18" charset="0"/>
              </a:rPr>
              <a:t>TRƯỜNG TIỂU HỌC </a:t>
            </a:r>
            <a:r>
              <a:rPr lang="en-US" altLang="en-US" sz="1966" b="1" dirty="0" smtClean="0">
                <a:solidFill>
                  <a:srgbClr val="FF0066"/>
                </a:solidFill>
                <a:latin typeface="Times New Roman" pitchFamily="18" charset="0"/>
              </a:rPr>
              <a:t>SỐ 1 HOÀI HẢO </a:t>
            </a:r>
            <a:endParaRPr lang="en-US" altLang="en-US" sz="1966"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22" y="3061369"/>
            <a:ext cx="1143000" cy="14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899592" y="2443326"/>
            <a:ext cx="7423680" cy="8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Bef>
                <a:spcPts val="1011"/>
              </a:spcBef>
              <a:spcAft>
                <a:spcPct val="0"/>
              </a:spcAft>
              <a:defRPr/>
            </a:pP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defTabSz="513710" eaLnBrk="1" fontAlgn="base" hangingPunct="1">
              <a:spcBef>
                <a:spcPts val="1011"/>
              </a:spcBef>
              <a:spcAft>
                <a:spcPct val="0"/>
              </a:spcAft>
              <a:defRPr/>
            </a:pPr>
            <a:r>
              <a:rPr lang="en-US" sz="2022"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LỜI </a:t>
            </a:r>
            <a:r>
              <a:rPr lang="en-US" sz="202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KÊU GỌI TOÀN DÂN TẬP THỂ </a:t>
            </a:r>
            <a:r>
              <a:rPr lang="en-US" sz="2022"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DỤC – HỌC TỪ BẠN</a:t>
            </a:r>
            <a:endParaRPr lang="en-US" sz="202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Aft>
                <a:spcPct val="0"/>
              </a:spcAft>
              <a:defRPr/>
            </a:pPr>
            <a:r>
              <a:rPr lang="en-US" sz="3371"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513710" eaLnBrk="1" fontAlgn="base" hangingPunct="1">
              <a:spcAft>
                <a:spcPct val="0"/>
              </a:spcAft>
              <a:defRPr/>
            </a:pPr>
            <a:r>
              <a:rPr lang="en-US" sz="3371" b="1" dirty="0">
                <a:solidFill>
                  <a:srgbClr val="0000CC"/>
                </a:solidFill>
                <a:effectLst>
                  <a:outerShdw blurRad="38100" dist="38100" dir="2700000" algn="tl">
                    <a:srgbClr val="000000">
                      <a:alpha val="43137"/>
                    </a:srgbClr>
                  </a:outerShdw>
                </a:effectLst>
                <a:latin typeface="Times New Roman" pitchFamily="18" charset="0"/>
              </a:rPr>
              <a:t>VỀ DỰ GIỜ </a:t>
            </a:r>
            <a:r>
              <a:rPr lang="en-US" sz="3371" b="1" dirty="0" smtClean="0">
                <a:solidFill>
                  <a:srgbClr val="0000CC"/>
                </a:solidFill>
                <a:effectLst>
                  <a:outerShdw blurRad="38100" dist="38100" dir="2700000" algn="tl">
                    <a:srgbClr val="000000">
                      <a:alpha val="43137"/>
                    </a:srgbClr>
                  </a:outerShdw>
                </a:effectLst>
                <a:latin typeface="Times New Roman" pitchFamily="18" charset="0"/>
              </a:rPr>
              <a:t>LỚP </a:t>
            </a:r>
            <a:r>
              <a:rPr lang="en-US" sz="3371" b="1" dirty="0" smtClean="0">
                <a:solidFill>
                  <a:srgbClr val="0000CC"/>
                </a:solidFill>
                <a:effectLst>
                  <a:outerShdw blurRad="38100" dist="38100" dir="2700000" algn="tl">
                    <a:srgbClr val="000000">
                      <a:alpha val="43137"/>
                    </a:srgbClr>
                  </a:outerShdw>
                </a:effectLst>
                <a:latin typeface="Times New Roman" pitchFamily="18" charset="0"/>
              </a:rPr>
              <a:t>3A2</a:t>
            </a:r>
            <a:endParaRPr lang="en-US" sz="3371"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1436914" y="4048631"/>
            <a:ext cx="3356429" cy="28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13710" fontAlgn="base">
              <a:spcBef>
                <a:spcPct val="0"/>
              </a:spcBef>
              <a:spcAft>
                <a:spcPct val="0"/>
              </a:spcAft>
            </a:pPr>
            <a:r>
              <a:rPr lang="en-US" altLang="en-US" sz="1348" b="1" i="1" dirty="0" err="1">
                <a:solidFill>
                  <a:srgbClr val="FF0066"/>
                </a:solidFill>
                <a:latin typeface="Times New Roman" pitchFamily="18" charset="0"/>
              </a:rPr>
              <a:t>Giáo</a:t>
            </a:r>
            <a:r>
              <a:rPr lang="en-US" altLang="en-US" sz="1348" b="1" i="1" dirty="0">
                <a:solidFill>
                  <a:srgbClr val="FF0066"/>
                </a:solidFill>
                <a:latin typeface="Times New Roman" pitchFamily="18" charset="0"/>
              </a:rPr>
              <a:t> </a:t>
            </a:r>
            <a:r>
              <a:rPr lang="en-US" altLang="en-US" sz="1348" b="1" i="1" dirty="0" err="1">
                <a:solidFill>
                  <a:srgbClr val="FF0066"/>
                </a:solidFill>
                <a:latin typeface="Times New Roman" pitchFamily="18" charset="0"/>
              </a:rPr>
              <a:t>viên</a:t>
            </a:r>
            <a:r>
              <a:rPr lang="en-US" altLang="en-US" sz="1348" b="1" i="1" dirty="0" smtClean="0">
                <a:solidFill>
                  <a:srgbClr val="FF0066"/>
                </a:solidFill>
                <a:latin typeface="Times New Roman" pitchFamily="18" charset="0"/>
              </a:rPr>
              <a:t>: </a:t>
            </a:r>
            <a:r>
              <a:rPr lang="en-US" altLang="en-US" sz="1348" b="1" i="1" dirty="0" err="1" smtClean="0">
                <a:solidFill>
                  <a:srgbClr val="FF0066"/>
                </a:solidFill>
                <a:latin typeface="Times New Roman" pitchFamily="18" charset="0"/>
              </a:rPr>
              <a:t>Võ</a:t>
            </a:r>
            <a:r>
              <a:rPr lang="en-US" altLang="en-US" sz="1348" b="1" i="1" dirty="0" smtClean="0">
                <a:solidFill>
                  <a:srgbClr val="FF0066"/>
                </a:solidFill>
                <a:latin typeface="Times New Roman" pitchFamily="18" charset="0"/>
              </a:rPr>
              <a:t> </a:t>
            </a:r>
            <a:r>
              <a:rPr lang="en-US" altLang="en-US" sz="1348" b="1" i="1" dirty="0" err="1" smtClean="0">
                <a:solidFill>
                  <a:srgbClr val="FF0066"/>
                </a:solidFill>
                <a:latin typeface="Times New Roman" pitchFamily="18" charset="0"/>
              </a:rPr>
              <a:t>Thị</a:t>
            </a:r>
            <a:r>
              <a:rPr lang="en-US" altLang="en-US" sz="1348" b="1" i="1" dirty="0" smtClean="0">
                <a:solidFill>
                  <a:srgbClr val="FF0066"/>
                </a:solidFill>
                <a:latin typeface="Times New Roman" pitchFamily="18" charset="0"/>
              </a:rPr>
              <a:t> </a:t>
            </a:r>
            <a:r>
              <a:rPr lang="en-US" altLang="en-US" sz="1348" b="1" i="1" dirty="0" err="1" smtClean="0">
                <a:solidFill>
                  <a:srgbClr val="FF0066"/>
                </a:solidFill>
                <a:latin typeface="Times New Roman" pitchFamily="18" charset="0"/>
              </a:rPr>
              <a:t>Hà</a:t>
            </a:r>
            <a:r>
              <a:rPr lang="en-US" altLang="en-US" sz="1348" b="1" i="1" dirty="0" smtClean="0">
                <a:solidFill>
                  <a:srgbClr val="FF0066"/>
                </a:solidFill>
                <a:latin typeface="Times New Roman" pitchFamily="18" charset="0"/>
              </a:rPr>
              <a:t> </a:t>
            </a:r>
            <a:r>
              <a:rPr lang="en-US" altLang="en-US" sz="1348" b="1" i="1" dirty="0" err="1" smtClean="0">
                <a:solidFill>
                  <a:srgbClr val="FF0066"/>
                </a:solidFill>
                <a:latin typeface="Times New Roman" pitchFamily="18" charset="0"/>
              </a:rPr>
              <a:t>Giang</a:t>
            </a:r>
            <a:endParaRPr lang="en-US" altLang="en-US" sz="1348"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164" y="3503185"/>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625077" y="18949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71990" y="235339"/>
            <a:ext cx="117365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81661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7376886" y="556200"/>
            <a:ext cx="828221"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31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59" y="1195503"/>
            <a:ext cx="7886700" cy="4246960"/>
          </a:xfrm>
        </p:spPr>
        <p:txBody>
          <a:bodyPr>
            <a:normAutofit/>
          </a:bodyPr>
          <a:lstStyle/>
          <a:p>
            <a:pPr>
              <a:buNone/>
            </a:pPr>
            <a:endParaRPr lang="en-US" altLang="en-US" sz="3000" b="1" dirty="0">
              <a:latin typeface="Times New Roman" panose="02020603050405020304" pitchFamily="18" charset="0"/>
              <a:cs typeface="Times New Roman" panose="02020603050405020304" pitchFamily="18" charset="0"/>
            </a:endParaRPr>
          </a:p>
          <a:p>
            <a:pPr>
              <a:buNone/>
            </a:pPr>
            <a:r>
              <a:rPr lang="en-US" altLang="en-US" sz="3000" b="1" dirty="0">
                <a:latin typeface="Times New Roman" panose="02020603050405020304" pitchFamily="18" charset="0"/>
                <a:cs typeface="Times New Roman" panose="02020603050405020304" pitchFamily="18" charset="0"/>
              </a:rPr>
              <a:t>1.</a:t>
            </a:r>
            <a:r>
              <a:rPr lang="en-US" altLang="en-US" sz="3000" b="1" u="sng" dirty="0">
                <a:latin typeface="Times New Roman" panose="02020603050405020304" pitchFamily="18" charset="0"/>
                <a:cs typeface="Times New Roman" panose="02020603050405020304" pitchFamily="18" charset="0"/>
              </a:rPr>
              <a:t>Luyện </a:t>
            </a:r>
            <a:r>
              <a:rPr lang="en-US" altLang="en-US" sz="3000" b="1" u="sng" dirty="0" err="1">
                <a:latin typeface="Times New Roman" panose="02020603050405020304" pitchFamily="18" charset="0"/>
                <a:cs typeface="Times New Roman" panose="02020603050405020304" pitchFamily="18" charset="0"/>
              </a:rPr>
              <a:t>đọc</a:t>
            </a:r>
            <a:r>
              <a:rPr lang="en-US" altLang="en-US" sz="3000" b="1" dirty="0">
                <a:latin typeface="Times New Roman" panose="02020603050405020304" pitchFamily="18" charset="0"/>
                <a:cs typeface="Times New Roman" panose="02020603050405020304" pitchFamily="18" charset="0"/>
              </a:rPr>
              <a:t>:</a:t>
            </a:r>
          </a:p>
          <a:p>
            <a:pPr>
              <a:buNone/>
            </a:pPr>
            <a:r>
              <a:rPr lang="en-US" altLang="en-US" sz="3000" b="1" dirty="0" err="1">
                <a:latin typeface="Times New Roman" panose="02020603050405020304" pitchFamily="18" charset="0"/>
                <a:cs typeface="Times New Roman" panose="02020603050405020304" pitchFamily="18" charset="0"/>
              </a:rPr>
              <a:t>a.Lượt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đọc</a:t>
            </a:r>
            <a:r>
              <a:rPr lang="en-US" altLang="en-US" sz="3000" b="1" dirty="0">
                <a:latin typeface="Times New Roman" panose="02020603050405020304" pitchFamily="18" charset="0"/>
                <a:cs typeface="Times New Roman" panose="02020603050405020304" pitchFamily="18" charset="0"/>
              </a:rPr>
              <a:t> 1</a:t>
            </a:r>
            <a:endParaRPr lang="en-GB" altLang="en-US" sz="3000" b="1" dirty="0">
              <a:latin typeface="Times New Roman" panose="02020603050405020304" pitchFamily="18" charset="0"/>
              <a:cs typeface="Times New Roman" panose="02020603050405020304" pitchFamily="18" charset="0"/>
            </a:endParaRPr>
          </a:p>
          <a:p>
            <a:pPr marL="0" indent="0">
              <a:buNone/>
            </a:pPr>
            <a:r>
              <a:rPr lang="en-US" sz="3000" b="1" dirty="0" err="1">
                <a:latin typeface="Times New Roman" panose="02020603050405020304" pitchFamily="18" charset="0"/>
                <a:cs typeface="Times New Roman" panose="02020603050405020304" pitchFamily="18" charset="0"/>
              </a:rPr>
              <a:t>b.Lượt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đọc</a:t>
            </a:r>
            <a:r>
              <a:rPr lang="en-US" sz="3000" b="1" dirty="0">
                <a:latin typeface="Times New Roman" panose="02020603050405020304" pitchFamily="18" charset="0"/>
                <a:cs typeface="Times New Roman" panose="02020603050405020304" pitchFamily="18" charset="0"/>
              </a:rPr>
              <a:t> 2</a:t>
            </a:r>
            <a:endParaRPr lang="en-US" sz="3000" dirty="0">
              <a:latin typeface="Times New Roman" panose="02020603050405020304" pitchFamily="18" charset="0"/>
              <a:cs typeface="Times New Roman" panose="02020603050405020304" pitchFamily="18" charset="0"/>
            </a:endParaRPr>
          </a:p>
          <a:p>
            <a:pPr marL="0" indent="0">
              <a:buNone/>
            </a:pPr>
            <a:r>
              <a:rPr lang="en-US" sz="3000" b="1" dirty="0" err="1">
                <a:latin typeface="Times New Roman" panose="02020603050405020304" pitchFamily="18" charset="0"/>
                <a:cs typeface="Times New Roman" panose="02020603050405020304" pitchFamily="18" charset="0"/>
              </a:rPr>
              <a:t>c.Lượt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đọc</a:t>
            </a:r>
            <a:r>
              <a:rPr lang="en-US" sz="3000" b="1" dirty="0">
                <a:latin typeface="Times New Roman" panose="02020603050405020304" pitchFamily="18" charset="0"/>
                <a:cs typeface="Times New Roman" panose="02020603050405020304" pitchFamily="18" charset="0"/>
              </a:rPr>
              <a:t> 3</a:t>
            </a:r>
          </a:p>
        </p:txBody>
      </p:sp>
      <p:sp>
        <p:nvSpPr>
          <p:cNvPr id="4" name="Cloud Callout 3"/>
          <p:cNvSpPr/>
          <p:nvPr/>
        </p:nvSpPr>
        <p:spPr>
          <a:xfrm>
            <a:off x="3635896" y="1491630"/>
            <a:ext cx="5508104" cy="3086100"/>
          </a:xfrm>
          <a:prstGeom prst="cloudCallout">
            <a:avLst/>
          </a:prstGeom>
        </p:spPr>
        <p:style>
          <a:lnRef idx="1">
            <a:schemeClr val="accent6"/>
          </a:lnRef>
          <a:fillRef idx="2">
            <a:schemeClr val="accent6"/>
          </a:fillRef>
          <a:effectRef idx="1">
            <a:schemeClr val="accent6"/>
          </a:effectRef>
          <a:fontRef idx="minor">
            <a:schemeClr val="dk1"/>
          </a:fontRef>
        </p:style>
        <p:txBody>
          <a:bodyPr lIns="68580" tIns="34290" rIns="68580" bIns="34290" anchor="ctr"/>
          <a:lstStyle/>
          <a:p>
            <a:pPr algn="ctr" defTabSz="685800">
              <a:defRPr/>
            </a:pPr>
            <a:r>
              <a:rPr lang="nl-NL" sz="2400" b="1" dirty="0">
                <a:solidFill>
                  <a:prstClr val="black"/>
                </a:solidFill>
                <a:latin typeface="Times New Roman" pitchFamily="18" charset="0"/>
                <a:cs typeface="Times New Roman" pitchFamily="18" charset="0"/>
              </a:rPr>
              <a:t>Đọc nối tiếp </a:t>
            </a:r>
            <a:r>
              <a:rPr lang="nl-NL" sz="2400" b="1" dirty="0" smtClean="0">
                <a:solidFill>
                  <a:prstClr val="black"/>
                </a:solidFill>
                <a:latin typeface="Times New Roman" pitchFamily="18" charset="0"/>
                <a:cs typeface="Times New Roman" pitchFamily="18" charset="0"/>
              </a:rPr>
              <a:t>đoạn theo </a:t>
            </a:r>
            <a:r>
              <a:rPr lang="nl-NL" sz="2400" b="1" dirty="0">
                <a:solidFill>
                  <a:prstClr val="black"/>
                </a:solidFill>
                <a:latin typeface="Times New Roman" pitchFamily="18" charset="0"/>
                <a:cs typeface="Times New Roman" pitchFamily="18" charset="0"/>
              </a:rPr>
              <a:t>nhóm đôi và chia </a:t>
            </a:r>
            <a:r>
              <a:rPr lang="nl-NL" sz="2400" b="1" dirty="0" smtClean="0">
                <a:solidFill>
                  <a:prstClr val="black"/>
                </a:solidFill>
                <a:latin typeface="Times New Roman" pitchFamily="18" charset="0"/>
                <a:cs typeface="Times New Roman" pitchFamily="18" charset="0"/>
              </a:rPr>
              <a:t>sẻ những </a:t>
            </a:r>
            <a:r>
              <a:rPr lang="nl-NL" sz="2400" b="1" dirty="0">
                <a:solidFill>
                  <a:prstClr val="black"/>
                </a:solidFill>
                <a:latin typeface="Times New Roman" pitchFamily="18" charset="0"/>
                <a:cs typeface="Times New Roman" pitchFamily="18" charset="0"/>
              </a:rPr>
              <a:t>từ </a:t>
            </a:r>
            <a:r>
              <a:rPr lang="nl-NL" sz="2400" b="1" dirty="0" smtClean="0">
                <a:solidFill>
                  <a:prstClr val="black"/>
                </a:solidFill>
                <a:latin typeface="Times New Roman" pitchFamily="18" charset="0"/>
                <a:cs typeface="Times New Roman" pitchFamily="18" charset="0"/>
              </a:rPr>
              <a:t>chưa hiểu nghĩa</a:t>
            </a:r>
            <a:endParaRPr lang="nl-NL" sz="2400" b="1" dirty="0">
              <a:solidFill>
                <a:prstClr val="black"/>
              </a:solidFill>
              <a:latin typeface="Times New Roman" pitchFamily="18" charset="0"/>
              <a:cs typeface="Times New Roman" pitchFamily="18" charset="0"/>
            </a:endParaRPr>
          </a:p>
          <a:p>
            <a:pPr algn="ctr" defTabSz="685800">
              <a:defRPr/>
            </a:pPr>
            <a:r>
              <a:rPr lang="nl-NL" sz="2400" b="1" dirty="0">
                <a:solidFill>
                  <a:prstClr val="black"/>
                </a:solidFill>
                <a:latin typeface="Times New Roman" pitchFamily="18" charset="0"/>
                <a:cs typeface="Times New Roman" pitchFamily="18" charset="0"/>
              </a:rPr>
              <a:t>(5phút)</a:t>
            </a:r>
            <a:endParaRPr lang="en-GB" sz="2400" dirty="0">
              <a:solidFill>
                <a:prstClr val="black"/>
              </a:solidFill>
              <a:latin typeface="Times New Roman" pitchFamily="18" charset="0"/>
              <a:cs typeface="Times New Roman" pitchFamily="18" charset="0"/>
            </a:endParaRPr>
          </a:p>
        </p:txBody>
      </p:sp>
      <p:sp>
        <p:nvSpPr>
          <p:cNvPr id="8" name="Rectangle 7"/>
          <p:cNvSpPr/>
          <p:nvPr/>
        </p:nvSpPr>
        <p:spPr>
          <a:xfrm>
            <a:off x="971600" y="667124"/>
            <a:ext cx="6935273" cy="900247"/>
          </a:xfrm>
          <a:prstGeom prst="rect">
            <a:avLst/>
          </a:prstGeom>
        </p:spPr>
        <p:txBody>
          <a:bodyPr wrap="square" lIns="68580" tIns="34290" rIns="68580" bIns="34290">
            <a:spAutoFit/>
          </a:bodyPr>
          <a:lstStyle/>
          <a:p>
            <a:pPr algn="ctr" defTabSz="342900">
              <a:defRPr/>
            </a:pPr>
            <a:r>
              <a:rPr lang="en-US" sz="2700" b="1" u="sng" dirty="0" err="1">
                <a:solidFill>
                  <a:prstClr val="black"/>
                </a:solidFill>
                <a:latin typeface="Times New Roman" panose="02020603050405020304" pitchFamily="18" charset="0"/>
                <a:cs typeface="Times New Roman" panose="02020603050405020304" pitchFamily="18" charset="0"/>
              </a:rPr>
              <a:t>Tiếng</a:t>
            </a:r>
            <a:r>
              <a:rPr lang="en-US" sz="2700" b="1" u="sng" dirty="0">
                <a:solidFill>
                  <a:prstClr val="black"/>
                </a:solidFill>
                <a:latin typeface="Times New Roman" panose="02020603050405020304" pitchFamily="18" charset="0"/>
                <a:cs typeface="Times New Roman" panose="02020603050405020304" pitchFamily="18" charset="0"/>
              </a:rPr>
              <a:t> </a:t>
            </a:r>
            <a:r>
              <a:rPr lang="en-US" sz="2700" b="1" u="sng" dirty="0" err="1">
                <a:solidFill>
                  <a:prstClr val="black"/>
                </a:solidFill>
                <a:latin typeface="Times New Roman" panose="02020603050405020304" pitchFamily="18" charset="0"/>
                <a:cs typeface="Times New Roman" panose="02020603050405020304" pitchFamily="18" charset="0"/>
              </a:rPr>
              <a:t>Việt</a:t>
            </a:r>
            <a:r>
              <a:rPr lang="en-US" sz="2700" b="1" u="sng" dirty="0">
                <a:solidFill>
                  <a:prstClr val="black"/>
                </a:solidFill>
                <a:latin typeface="Times New Roman" panose="02020603050405020304" pitchFamily="18" charset="0"/>
                <a:cs typeface="Times New Roman" panose="02020603050405020304" pitchFamily="18" charset="0"/>
              </a:rPr>
              <a:t> : </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Đọc</a:t>
            </a:r>
            <a:r>
              <a:rPr lang="en-US" sz="2700" b="1" dirty="0" smtClean="0">
                <a:solidFill>
                  <a:prstClr val="black"/>
                </a:solidFill>
                <a:latin typeface="Times New Roman" panose="02020603050405020304" pitchFamily="18" charset="0"/>
                <a:cs typeface="Times New Roman" panose="02020603050405020304" pitchFamily="18" charset="0"/>
              </a:rPr>
              <a:t> – </a:t>
            </a:r>
            <a:r>
              <a:rPr lang="en-US" sz="2700" b="1" dirty="0" err="1" smtClean="0">
                <a:solidFill>
                  <a:prstClr val="black"/>
                </a:solidFill>
                <a:latin typeface="Times New Roman" panose="02020603050405020304" pitchFamily="18" charset="0"/>
                <a:cs typeface="Times New Roman" panose="02020603050405020304" pitchFamily="18" charset="0"/>
              </a:rPr>
              <a:t>Nói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và</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nghe</a:t>
            </a:r>
            <a:r>
              <a:rPr lang="en-US" sz="2700" b="1" dirty="0" smtClean="0">
                <a:solidFill>
                  <a:prstClr val="black"/>
                </a:solidFill>
                <a:latin typeface="Times New Roman" panose="02020603050405020304" pitchFamily="18" charset="0"/>
                <a:cs typeface="Times New Roman" panose="02020603050405020304" pitchFamily="18" charset="0"/>
              </a:rPr>
              <a:t> )              </a:t>
            </a:r>
            <a:endParaRPr lang="en-US" sz="2700" b="1" dirty="0">
              <a:solidFill>
                <a:prstClr val="black"/>
              </a:solidFill>
              <a:latin typeface="Times New Roman" panose="02020603050405020304" pitchFamily="18" charset="0"/>
              <a:cs typeface="Times New Roman" panose="02020603050405020304" pitchFamily="18" charset="0"/>
            </a:endParaRPr>
          </a:p>
          <a:p>
            <a:pPr algn="ctr" defTabSz="342900">
              <a:defRPr/>
            </a:pPr>
            <a:r>
              <a:rPr lang="en-US" sz="2700" b="1" dirty="0" err="1" smtClean="0">
                <a:solidFill>
                  <a:prstClr val="black"/>
                </a:solidFill>
                <a:latin typeface="Times New Roman" panose="02020603050405020304" pitchFamily="18" charset="0"/>
                <a:cs typeface="Times New Roman" panose="02020603050405020304" pitchFamily="18" charset="0"/>
              </a:rPr>
              <a:t>Lời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kêu</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gọi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toàn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dân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tập</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thể</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dục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Học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từ</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bạn</a:t>
            </a:r>
            <a:r>
              <a:rPr lang="en-US" sz="2700" b="1" dirty="0" smtClean="0">
                <a:solidFill>
                  <a:prstClr val="black"/>
                </a:solidFill>
                <a:latin typeface="Times New Roman" panose="02020603050405020304" pitchFamily="18" charset="0"/>
                <a:cs typeface="Times New Roman" panose="02020603050405020304" pitchFamily="18" charset="0"/>
              </a:rPr>
              <a:t> </a:t>
            </a:r>
            <a:endParaRPr lang="en-US" sz="27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98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61">
            <a:extLst>
              <a:ext uri="{FF2B5EF4-FFF2-40B4-BE49-F238E27FC236}">
                <a16:creationId xmlns="" xmlns:a16="http://schemas.microsoft.com/office/drawing/2014/main" id="{A45645C1-003B-B717-5CB9-2DF8F92BD233}"/>
              </a:ext>
            </a:extLst>
          </p:cNvPr>
          <p:cNvSpPr/>
          <p:nvPr/>
        </p:nvSpPr>
        <p:spPr>
          <a:xfrm>
            <a:off x="2483768" y="191283"/>
            <a:ext cx="4968552" cy="342986"/>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165462" y="1059582"/>
            <a:ext cx="8915036" cy="3985706"/>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a:t>
            </a:r>
            <a:r>
              <a:rPr lang="en-US" sz="2300" b="1" kern="0" noProof="0" dirty="0" smtClean="0">
                <a:solidFill>
                  <a:srgbClr val="000000"/>
                </a:solidFill>
                <a:latin typeface="Times New Roman" panose="02020603050405020304" pitchFamily="18" charset="0"/>
                <a:cs typeface="Times New Roman" panose="02020603050405020304" pitchFamily="18" charset="0"/>
              </a:rPr>
              <a:t>ồ </a:t>
            </a: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en-US" sz="23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hí</a:t>
            </a: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Minh</a:t>
            </a:r>
            <a:endPar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 xmlns:a16="http://schemas.microsoft.com/office/drawing/2014/main" id="{10FD0CBE-3B91-2D39-4DC9-D4C810A9F06F}"/>
              </a:ext>
            </a:extLst>
          </p:cNvPr>
          <p:cNvSpPr/>
          <p:nvPr/>
        </p:nvSpPr>
        <p:spPr>
          <a:xfrm>
            <a:off x="159600" y="1200820"/>
            <a:ext cx="469069" cy="262681"/>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sp>
        <p:nvSpPr>
          <p:cNvPr id="6" name="Oval 5">
            <a:extLst>
              <a:ext uri="{FF2B5EF4-FFF2-40B4-BE49-F238E27FC236}">
                <a16:creationId xmlns="" xmlns:a16="http://schemas.microsoft.com/office/drawing/2014/main" id="{DA61DD32-DEA8-16AB-9703-9ED43847A9AD}"/>
              </a:ext>
            </a:extLst>
          </p:cNvPr>
          <p:cNvSpPr/>
          <p:nvPr/>
        </p:nvSpPr>
        <p:spPr>
          <a:xfrm>
            <a:off x="162062" y="2152132"/>
            <a:ext cx="472469" cy="331859"/>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2</a:t>
            </a:r>
          </a:p>
        </p:txBody>
      </p:sp>
      <p:sp>
        <p:nvSpPr>
          <p:cNvPr id="7" name="Oval 6">
            <a:extLst>
              <a:ext uri="{FF2B5EF4-FFF2-40B4-BE49-F238E27FC236}">
                <a16:creationId xmlns="" xmlns:a16="http://schemas.microsoft.com/office/drawing/2014/main" id="{7F8CCD59-98F4-2602-B963-D0743E8CFC89}"/>
              </a:ext>
            </a:extLst>
          </p:cNvPr>
          <p:cNvSpPr/>
          <p:nvPr/>
        </p:nvSpPr>
        <p:spPr>
          <a:xfrm>
            <a:off x="186042" y="3579862"/>
            <a:ext cx="448489" cy="36955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3</a:t>
            </a:r>
          </a:p>
        </p:txBody>
      </p:sp>
    </p:spTree>
    <p:extLst>
      <p:ext uri="{BB962C8B-B14F-4D97-AF65-F5344CB8AC3E}">
        <p14:creationId xmlns:p14="http://schemas.microsoft.com/office/powerpoint/2010/main" val="35883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61">
            <a:extLst>
              <a:ext uri="{FF2B5EF4-FFF2-40B4-BE49-F238E27FC236}">
                <a16:creationId xmlns="" xmlns:a16="http://schemas.microsoft.com/office/drawing/2014/main" id="{A45645C1-003B-B717-5CB9-2DF8F92BD233}"/>
              </a:ext>
            </a:extLst>
          </p:cNvPr>
          <p:cNvSpPr/>
          <p:nvPr/>
        </p:nvSpPr>
        <p:spPr>
          <a:xfrm>
            <a:off x="2483768" y="191283"/>
            <a:ext cx="4968552" cy="342986"/>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165462" y="1059582"/>
            <a:ext cx="8915036" cy="3985706"/>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Ngày 27-3-1946</a:t>
            </a:r>
            <a:endParaRPr kumimoji="0" lang="en-US"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a:t>
            </a:r>
            <a:r>
              <a:rPr lang="en-US" sz="2300" b="1" kern="0" noProof="0" dirty="0" smtClean="0">
                <a:solidFill>
                  <a:srgbClr val="000000"/>
                </a:solidFill>
                <a:latin typeface="Times New Roman" panose="02020603050405020304" pitchFamily="18" charset="0"/>
                <a:cs typeface="Times New Roman" panose="02020603050405020304" pitchFamily="18" charset="0"/>
              </a:rPr>
              <a:t>ồ</a:t>
            </a: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C</a:t>
            </a:r>
            <a:r>
              <a:rPr kumimoji="0" lang="en-US" sz="23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hí</a:t>
            </a:r>
            <a:r>
              <a:rPr kumimoji="0" lang="en-US" sz="2300" b="1"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Minh</a:t>
            </a:r>
            <a:endPar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73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 xmlns:a16="http://schemas.microsoft.com/office/drawing/2014/main" id="{413277B4-4637-52BB-B195-68D3AD5C3BCC}"/>
              </a:ext>
            </a:extLst>
          </p:cNvPr>
          <p:cNvSpPr/>
          <p:nvPr/>
        </p:nvSpPr>
        <p:spPr>
          <a:xfrm>
            <a:off x="1475656" y="411510"/>
            <a:ext cx="5760640" cy="547278"/>
          </a:xfrm>
          <a:prstGeom prst="roundRect">
            <a:avLst/>
          </a:prstGeom>
          <a:noFill/>
          <a:ln w="28575" cap="flat" cmpd="sng" algn="ctr">
            <a:noFill/>
            <a:prstDash val="dash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07504" y="1131590"/>
            <a:ext cx="8915036" cy="3816429"/>
          </a:xfrm>
          <a:prstGeom prst="rect">
            <a:avLst/>
          </a:prstGeom>
          <a:solidFill>
            <a:sysClr val="window" lastClr="FFFFFF"/>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Tôi mong đồng bào ta ai cũng gắng tập thể dục. Tự tôi, ngày nào tôi cũng tập.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Ngày 27-3-1946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H</a:t>
            </a:r>
            <a:r>
              <a:rPr lang="en-US" sz="2200" b="1" kern="0" noProof="0" dirty="0" smtClean="0">
                <a:solidFill>
                  <a:srgbClr val="000000"/>
                </a:solidFill>
                <a:latin typeface="Times New Roman" panose="02020603050405020304" pitchFamily="18" charset="0"/>
                <a:cs typeface="Times New Roman" panose="02020603050405020304" pitchFamily="18" charset="0"/>
              </a:rPr>
              <a:t>ồ</a:t>
            </a: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C</a:t>
            </a:r>
            <a:r>
              <a:rPr kumimoji="0" lang="en-US" sz="2200" b="1"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hí</a:t>
            </a: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Minh</a:t>
            </a:r>
            <a:endPar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3080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3D5F12D-3BE5-D825-BC84-9EA291339AD8}"/>
              </a:ext>
            </a:extLst>
          </p:cNvPr>
          <p:cNvSpPr txBox="1"/>
          <p:nvPr/>
        </p:nvSpPr>
        <p:spPr>
          <a:xfrm>
            <a:off x="2987824" y="1563638"/>
            <a:ext cx="2357000" cy="923330"/>
          </a:xfrm>
          <a:prstGeom prst="rect">
            <a:avLst/>
          </a:prstGeom>
          <a:noFill/>
        </p:spPr>
        <p:txBody>
          <a:bodyPr wrap="square" rtlCol="0">
            <a:spAutoFit/>
          </a:bodyPr>
          <a:lstStyle/>
          <a:p>
            <a:r>
              <a:rPr lang="en-US" sz="5400" dirty="0">
                <a:ln w="38100">
                  <a:solidFill>
                    <a:srgbClr val="00B0F0"/>
                  </a:solidFill>
                </a:ln>
                <a:solidFill>
                  <a:prstClr val="white"/>
                </a:solidFill>
                <a:latin typeface="Times New Roman" panose="02020603050405020304" pitchFamily="18" charset="0"/>
                <a:ea typeface="Arial-Rounded" panose="020B0500000000000000" charset="0"/>
                <a:cs typeface="Times New Roman" panose="02020603050405020304" pitchFamily="18" charset="0"/>
              </a:rPr>
              <a:t>TIẾT 2</a:t>
            </a:r>
          </a:p>
        </p:txBody>
      </p:sp>
    </p:spTree>
    <p:extLst>
      <p:ext uri="{BB962C8B-B14F-4D97-AF65-F5344CB8AC3E}">
        <p14:creationId xmlns:p14="http://schemas.microsoft.com/office/powerpoint/2010/main" val="3474186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2051720" y="1347614"/>
            <a:ext cx="18722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271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421258"/>
          </a:xfrm>
        </p:spPr>
        <p:txBody>
          <a:bodyPr/>
          <a:lstStyle/>
          <a:p>
            <a:r>
              <a:rPr lang="en-US" sz="2800" dirty="0" smtClean="0">
                <a:latin typeface="Times New Roman" pitchFamily="18" charset="0"/>
                <a:cs typeface="Times New Roman" pitchFamily="18" charset="0"/>
              </a:rPr>
              <a:t>TÌM HIỂU BÀI</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251520" y="627534"/>
            <a:ext cx="8568952" cy="4515966"/>
          </a:xfrm>
        </p:spPr>
        <p:txBody>
          <a:bodyPr/>
          <a:lstStyle/>
          <a:p>
            <a:pPr marL="0" lvl="1" indent="0">
              <a:buNone/>
            </a:pP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1: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Bác</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Hồ</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đã</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khẳng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định</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sức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khoẻ</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cần</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thiết</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nào</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xây</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dựng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và</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vệ</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nước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a:t>
            </a:r>
          </a:p>
          <a:p>
            <a:pPr marL="0" lvl="1" indent="0">
              <a:buNone/>
            </a:pP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2: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Để</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có</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sức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khoẻ</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mỗi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người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dân</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cần</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phải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làm</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gì</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endPar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a:p>
            <a:pPr marL="0" lvl="1" indent="0">
              <a:buNone/>
            </a:pP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3: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nào</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bài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cho</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thấy</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tấm</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gương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tập</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thể</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dục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Bác</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 </a:t>
            </a:r>
          </a:p>
          <a:p>
            <a:pPr marL="0" lvl="1" indent="0">
              <a:buNone/>
            </a:pP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4: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Tìm</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ý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tương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ứng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với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mỗi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bài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a:t>
            </a:r>
          </a:p>
          <a:p>
            <a:pPr marL="302340" lvl="1" indent="-302340">
              <a:buFontTx/>
              <a:buChar char="•"/>
            </a:pPr>
            <a:endPar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a:p>
            <a:pPr marL="302340" lvl="1" indent="-302340">
              <a:buFontTx/>
              <a:buChar char="•"/>
            </a:pPr>
            <a:endPar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82875" y="2715766"/>
            <a:ext cx="1872901" cy="1833865"/>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528880" y="2715766"/>
            <a:ext cx="3528392" cy="1580972"/>
          </a:xfrm>
          <a:prstGeom prst="rect">
            <a:avLst/>
          </a:prstGeom>
        </p:spPr>
      </p:pic>
    </p:spTree>
    <p:extLst>
      <p:ext uri="{BB962C8B-B14F-4D97-AF65-F5344CB8AC3E}">
        <p14:creationId xmlns:p14="http://schemas.microsoft.com/office/powerpoint/2010/main" val="29394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78617" y="-295724"/>
            <a:ext cx="7342222" cy="4392690"/>
          </a:xfrm>
          <a:prstGeom prst="rect">
            <a:avLst/>
          </a:prstGeom>
        </p:spPr>
      </p:pic>
      <p:sp>
        <p:nvSpPr>
          <p:cNvPr id="2" name="TextBox 1"/>
          <p:cNvSpPr txBox="1"/>
          <p:nvPr/>
        </p:nvSpPr>
        <p:spPr>
          <a:xfrm>
            <a:off x="657483" y="1603556"/>
            <a:ext cx="5070021" cy="2285241"/>
          </a:xfrm>
          <a:prstGeom prst="rect">
            <a:avLst/>
          </a:prstGeom>
          <a:noFill/>
        </p:spPr>
        <p:txBody>
          <a:bodyPr wrap="square" lIns="68580" tIns="34290" rIns="68580" bIns="34290" rtlCol="0">
            <a:spAutoFit/>
          </a:bodyPr>
          <a:lstStyle/>
          <a:p>
            <a:pPr algn="ctr"/>
            <a:r>
              <a:rPr lang="en-US" sz="3600" b="1" dirty="0" err="1">
                <a:latin typeface="Times New Roman" pitchFamily="18" charset="0"/>
                <a:ea typeface="Microsoft YaHei" panose="020B0503020204020204" pitchFamily="34" charset="-122"/>
                <a:cs typeface="Times New Roman" pitchFamily="18" charset="0"/>
              </a:rPr>
              <a:t>Thảo</a:t>
            </a:r>
            <a:r>
              <a:rPr lang="en-US" sz="3600" b="1" dirty="0">
                <a:latin typeface="Times New Roman" pitchFamily="18" charset="0"/>
                <a:ea typeface="Microsoft YaHei" panose="020B0503020204020204" pitchFamily="34" charset="-122"/>
                <a:cs typeface="Times New Roman" pitchFamily="18" charset="0"/>
              </a:rPr>
              <a:t> </a:t>
            </a:r>
            <a:r>
              <a:rPr lang="en-US" sz="3600" b="1" dirty="0" err="1">
                <a:latin typeface="Times New Roman" pitchFamily="18" charset="0"/>
                <a:ea typeface="Microsoft YaHei" panose="020B0503020204020204" pitchFamily="34" charset="-122"/>
                <a:cs typeface="Times New Roman" pitchFamily="18" charset="0"/>
              </a:rPr>
              <a:t>luận</a:t>
            </a:r>
            <a:r>
              <a:rPr lang="en-US" sz="3600" b="1" dirty="0">
                <a:latin typeface="Times New Roman" pitchFamily="18" charset="0"/>
                <a:ea typeface="Microsoft YaHei" panose="020B0503020204020204" pitchFamily="34" charset="-122"/>
                <a:cs typeface="Times New Roman" pitchFamily="18" charset="0"/>
              </a:rPr>
              <a:t> </a:t>
            </a:r>
            <a:r>
              <a:rPr lang="en-US" sz="3600" b="1" dirty="0" err="1">
                <a:latin typeface="Times New Roman" pitchFamily="18" charset="0"/>
                <a:ea typeface="Microsoft YaHei" panose="020B0503020204020204" pitchFamily="34" charset="-122"/>
                <a:cs typeface="Times New Roman" pitchFamily="18" charset="0"/>
              </a:rPr>
              <a:t>nhóm</a:t>
            </a:r>
            <a:r>
              <a:rPr lang="en-US" sz="3600" b="1" dirty="0">
                <a:latin typeface="Times New Roman" pitchFamily="18" charset="0"/>
                <a:ea typeface="Microsoft YaHei" panose="020B0503020204020204" pitchFamily="34" charset="-122"/>
                <a:cs typeface="Times New Roman" pitchFamily="18" charset="0"/>
              </a:rPr>
              <a:t> </a:t>
            </a:r>
            <a:r>
              <a:rPr lang="en-US" sz="3600" b="1" dirty="0" err="1">
                <a:latin typeface="Times New Roman" pitchFamily="18" charset="0"/>
                <a:ea typeface="Microsoft YaHei" panose="020B0503020204020204" pitchFamily="34" charset="-122"/>
                <a:cs typeface="Times New Roman" pitchFamily="18" charset="0"/>
              </a:rPr>
              <a:t>trả</a:t>
            </a:r>
            <a:r>
              <a:rPr lang="en-US" sz="3600" b="1" dirty="0">
                <a:latin typeface="Times New Roman" pitchFamily="18" charset="0"/>
                <a:ea typeface="Microsoft YaHei" panose="020B0503020204020204" pitchFamily="34" charset="-122"/>
                <a:cs typeface="Times New Roman" pitchFamily="18" charset="0"/>
              </a:rPr>
              <a:t> </a:t>
            </a:r>
            <a:r>
              <a:rPr lang="en-US" sz="3600" b="1" dirty="0" err="1">
                <a:latin typeface="Times New Roman" pitchFamily="18" charset="0"/>
                <a:ea typeface="Microsoft YaHei" panose="020B0503020204020204" pitchFamily="34" charset="-122"/>
                <a:cs typeface="Times New Roman" pitchFamily="18" charset="0"/>
              </a:rPr>
              <a:t>lời</a:t>
            </a:r>
            <a:r>
              <a:rPr lang="en-US" sz="3600" b="1" dirty="0">
                <a:latin typeface="Times New Roman" pitchFamily="18" charset="0"/>
                <a:ea typeface="Microsoft YaHei" panose="020B0503020204020204" pitchFamily="34" charset="-122"/>
                <a:cs typeface="Times New Roman" pitchFamily="18" charset="0"/>
              </a:rPr>
              <a:t> </a:t>
            </a:r>
            <a:r>
              <a:rPr lang="en-US" sz="3600" b="1" dirty="0" err="1">
                <a:latin typeface="Times New Roman" pitchFamily="18" charset="0"/>
                <a:ea typeface="Microsoft YaHei" panose="020B0503020204020204" pitchFamily="34" charset="-122"/>
                <a:cs typeface="Times New Roman" pitchFamily="18" charset="0"/>
              </a:rPr>
              <a:t>các</a:t>
            </a:r>
            <a:r>
              <a:rPr lang="en-US" sz="3600" b="1" dirty="0">
                <a:latin typeface="Times New Roman" pitchFamily="18" charset="0"/>
                <a:ea typeface="Microsoft YaHei" panose="020B0503020204020204" pitchFamily="34" charset="-122"/>
                <a:cs typeface="Times New Roman" pitchFamily="18" charset="0"/>
              </a:rPr>
              <a:t> </a:t>
            </a:r>
            <a:r>
              <a:rPr lang="en-US" sz="3600" b="1" dirty="0" err="1">
                <a:latin typeface="Times New Roman" pitchFamily="18" charset="0"/>
                <a:ea typeface="Microsoft YaHei" panose="020B0503020204020204" pitchFamily="34" charset="-122"/>
                <a:cs typeface="Times New Roman" pitchFamily="18" charset="0"/>
              </a:rPr>
              <a:t>câu</a:t>
            </a:r>
            <a:r>
              <a:rPr lang="en-US" sz="3600" b="1" dirty="0">
                <a:latin typeface="Times New Roman" pitchFamily="18" charset="0"/>
                <a:ea typeface="Microsoft YaHei" panose="020B0503020204020204" pitchFamily="34" charset="-122"/>
                <a:cs typeface="Times New Roman" pitchFamily="18" charset="0"/>
              </a:rPr>
              <a:t> </a:t>
            </a:r>
            <a:r>
              <a:rPr lang="en-US" sz="3600" b="1" dirty="0" err="1">
                <a:latin typeface="Times New Roman" pitchFamily="18" charset="0"/>
                <a:ea typeface="Microsoft YaHei" panose="020B0503020204020204" pitchFamily="34" charset="-122"/>
                <a:cs typeface="Times New Roman" pitchFamily="18" charset="0"/>
              </a:rPr>
              <a:t>hỏi</a:t>
            </a:r>
            <a:r>
              <a:rPr lang="en-US" sz="3600" b="1" dirty="0">
                <a:latin typeface="Times New Roman" pitchFamily="18" charset="0"/>
                <a:ea typeface="Microsoft YaHei" panose="020B0503020204020204" pitchFamily="34" charset="-122"/>
                <a:cs typeface="Times New Roman" pitchFamily="18" charset="0"/>
              </a:rPr>
              <a:t> </a:t>
            </a:r>
          </a:p>
          <a:p>
            <a:pPr algn="ctr"/>
            <a:r>
              <a:rPr lang="en-US" sz="3600" b="1" dirty="0">
                <a:latin typeface="Times New Roman" pitchFamily="18" charset="0"/>
                <a:ea typeface="Microsoft YaHei" panose="020B0503020204020204" pitchFamily="34" charset="-122"/>
                <a:cs typeface="Times New Roman" pitchFamily="18" charset="0"/>
              </a:rPr>
              <a:t>( 7 </a:t>
            </a:r>
            <a:r>
              <a:rPr lang="en-US" sz="3600" b="1" dirty="0" err="1">
                <a:latin typeface="Times New Roman" pitchFamily="18" charset="0"/>
                <a:ea typeface="Microsoft YaHei" panose="020B0503020204020204" pitchFamily="34" charset="-122"/>
                <a:cs typeface="Times New Roman" pitchFamily="18" charset="0"/>
              </a:rPr>
              <a:t>phút</a:t>
            </a:r>
            <a:r>
              <a:rPr lang="en-US" sz="3600" b="1" dirty="0">
                <a:latin typeface="Times New Roman" pitchFamily="18" charset="0"/>
                <a:ea typeface="Microsoft YaHei" panose="020B0503020204020204" pitchFamily="34" charset="-122"/>
                <a:cs typeface="Times New Roman" pitchFamily="18" charset="0"/>
              </a:rPr>
              <a:t>)</a:t>
            </a:r>
          </a:p>
          <a:p>
            <a:pPr algn="ctr"/>
            <a:endParaRPr lang="en-US" sz="3600" b="1" dirty="0">
              <a:latin typeface="Times New Roman" pitchFamily="18" charset="0"/>
              <a:ea typeface="Microsoft YaHei" panose="020B0503020204020204" pitchFamily="34" charset="-122"/>
              <a:cs typeface="Times New Roman"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17" b="100000" l="3746" r="95346">
                        <a14:foregroundMark x1="30193" y1="21780" x2="30193" y2="21780"/>
                        <a14:foregroundMark x1="32577" y1="20375" x2="49603" y2="36300"/>
                        <a14:foregroundMark x1="46992" y1="22248" x2="61180" y2="33958"/>
                        <a14:foregroundMark x1="29058" y1="21663" x2="33712" y2="33724"/>
                        <a14:foregroundMark x1="26220" y1="31850" x2="29739" y2="36300"/>
                      </a14:backgroundRemoval>
                    </a14:imgEffect>
                  </a14:imgLayer>
                </a14:imgProps>
              </a:ext>
            </a:extLst>
          </a:blip>
          <a:stretch>
            <a:fillRect/>
          </a:stretch>
        </p:blipFill>
        <p:spPr>
          <a:xfrm>
            <a:off x="5727505" y="1040818"/>
            <a:ext cx="4028282" cy="3904826"/>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4822" b="98113" l="1355" r="98374">
                        <a14:foregroundMark x1="27642" y1="42558" x2="29810" y2="45073"/>
                      </a14:backgroundRemoval>
                    </a14:imgEffect>
                  </a14:imgLayer>
                </a14:imgProps>
              </a:ext>
            </a:extLst>
          </a:blip>
          <a:stretch>
            <a:fillRect/>
          </a:stretch>
        </p:blipFill>
        <p:spPr>
          <a:xfrm>
            <a:off x="96578" y="3239505"/>
            <a:ext cx="1472902" cy="1903995"/>
          </a:xfrm>
          <a:prstGeom prst="rect">
            <a:avLst/>
          </a:prstGeom>
        </p:spPr>
      </p:pic>
    </p:spTree>
    <p:extLst>
      <p:ext uri="{BB962C8B-B14F-4D97-AF65-F5344CB8AC3E}">
        <p14:creationId xmlns:p14="http://schemas.microsoft.com/office/powerpoint/2010/main" val="4292978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421258"/>
          </a:xfrm>
        </p:spPr>
        <p:txBody>
          <a:bodyPr/>
          <a:lstStyle/>
          <a:p>
            <a:r>
              <a:rPr lang="en-US" sz="2800" dirty="0" smtClean="0">
                <a:latin typeface="Times New Roman" pitchFamily="18" charset="0"/>
                <a:cs typeface="Times New Roman" pitchFamily="18" charset="0"/>
              </a:rPr>
              <a:t>TÌM HIỂU BÀI</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251520" y="627534"/>
            <a:ext cx="8568952" cy="4515966"/>
          </a:xfrm>
        </p:spPr>
        <p:txBody>
          <a:bodyPr/>
          <a:lstStyle/>
          <a:p>
            <a:pPr marL="0" lvl="1" indent="0">
              <a:buNone/>
            </a:pP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1: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Bác</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Hồ</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đã</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khẳng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định</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sức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khoẻ</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cần</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thiết</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nào</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xây</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dựng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và</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vệ</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nước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a:t>
            </a:r>
          </a:p>
          <a:p>
            <a:pPr marL="0" lvl="1" indent="0">
              <a:buNone/>
            </a:pP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2: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Để</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có</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sức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khoẻ</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mỗi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người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dân</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cần</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phải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làm</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gì</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endPar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a:p>
            <a:pPr marL="0" lvl="1" indent="0">
              <a:buNone/>
            </a:pP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3: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nào</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bài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cho</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thấy</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tấm</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gương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tập</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thể</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dục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Bác</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 </a:t>
            </a:r>
          </a:p>
          <a:p>
            <a:pPr marL="0" lvl="1" indent="0">
              <a:buNone/>
            </a:pP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4: </a:t>
            </a:r>
            <a:r>
              <a:rPr lang="en-US" sz="22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Tìm</a:t>
            </a:r>
            <a:r>
              <a:rPr lang="en-US" sz="22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ý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tương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ứng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với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mỗi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bài</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a:t>
            </a:r>
          </a:p>
          <a:p>
            <a:pPr marL="302340" lvl="1" indent="-302340">
              <a:buFontTx/>
              <a:buChar char="•"/>
            </a:pPr>
            <a:endPar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a:p>
            <a:pPr marL="302340" lvl="1" indent="-302340">
              <a:buFontTx/>
              <a:buChar char="•"/>
            </a:pPr>
            <a:endPar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82875" y="2715766"/>
            <a:ext cx="1872901" cy="1833865"/>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528880" y="2715766"/>
            <a:ext cx="3528392" cy="1580972"/>
          </a:xfrm>
          <a:prstGeom prst="rect">
            <a:avLst/>
          </a:prstGeom>
        </p:spPr>
      </p:pic>
    </p:spTree>
    <p:extLst>
      <p:ext uri="{BB962C8B-B14F-4D97-AF65-F5344CB8AC3E}">
        <p14:creationId xmlns:p14="http://schemas.microsoft.com/office/powerpoint/2010/main" val="312832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90D8C2B-6521-6FE6-2D8C-BE32B2C7EBAD}"/>
              </a:ext>
            </a:extLst>
          </p:cNvPr>
          <p:cNvSpPr txBox="1"/>
          <p:nvPr/>
        </p:nvSpPr>
        <p:spPr>
          <a:xfrm>
            <a:off x="3046836" y="727552"/>
            <a:ext cx="3312992"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Nội</a:t>
            </a:r>
            <a:r>
              <a:rPr lang="en-US" sz="3600" dirty="0">
                <a:solidFill>
                  <a:srgbClr val="FF0000"/>
                </a:solidFill>
                <a:latin typeface="Times New Roman" panose="02020603050405020304" pitchFamily="18" charset="0"/>
                <a:cs typeface="Times New Roman" panose="02020603050405020304" pitchFamily="18" charset="0"/>
              </a:rPr>
              <a:t> dung:</a:t>
            </a:r>
          </a:p>
        </p:txBody>
      </p:sp>
      <p:sp>
        <p:nvSpPr>
          <p:cNvPr id="3" name="Rectangle 2"/>
          <p:cNvSpPr/>
          <p:nvPr/>
        </p:nvSpPr>
        <p:spPr>
          <a:xfrm>
            <a:off x="539552" y="1779662"/>
            <a:ext cx="8136904" cy="1791260"/>
          </a:xfrm>
          <a:prstGeom prst="rect">
            <a:avLst/>
          </a:prstGeom>
          <a:solidFill>
            <a:srgbClr val="4F81BD">
              <a:lumMod val="40000"/>
              <a:lumOff val="60000"/>
            </a:srgbClr>
          </a:solidFill>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nl-NL" sz="3200" b="0" i="0" u="none" strike="noStrike" kern="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rPr>
              <a:t>Muốn xây dựng được đất nước giàu mạnh thì người dân cần phải mạnh khoẻ. Tập thể dục là cách nâng cao sức khoẻ.</a:t>
            </a:r>
            <a:endParaRPr kumimoji="0" lang="en-US" sz="3200" b="0" i="0" u="none" strike="noStrike" kern="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12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1979712" y="1131590"/>
            <a:ext cx="244827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338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algn="ctr"/>
            <a:r>
              <a:rPr lang="en-US" sz="6600" b="1" dirty="0" err="1" smtClean="0">
                <a:solidFill>
                  <a:srgbClr val="00B050"/>
                </a:solidFill>
                <a:latin typeface="Times New Roman" panose="02020603050405020304" pitchFamily="18" charset="0"/>
                <a:cs typeface="Times New Roman" panose="02020603050405020304" pitchFamily="18" charset="0"/>
              </a:rPr>
              <a:t>Luyện</a:t>
            </a:r>
            <a:r>
              <a:rPr lang="en-US" sz="6600" b="1" dirty="0" smtClean="0">
                <a:solidFill>
                  <a:srgbClr val="00B050"/>
                </a:solidFill>
                <a:latin typeface="Times New Roman" panose="02020603050405020304" pitchFamily="18" charset="0"/>
                <a:cs typeface="Times New Roman" panose="02020603050405020304" pitchFamily="18" charset="0"/>
              </a:rPr>
              <a:t> </a:t>
            </a:r>
            <a:r>
              <a:rPr lang="en-US" sz="6600" b="1" dirty="0" err="1" smtClean="0">
                <a:solidFill>
                  <a:srgbClr val="00B050"/>
                </a:solidFill>
                <a:latin typeface="Times New Roman" panose="02020603050405020304" pitchFamily="18" charset="0"/>
                <a:cs typeface="Times New Roman" panose="02020603050405020304" pitchFamily="18" charset="0"/>
              </a:rPr>
              <a:t>đọc</a:t>
            </a:r>
            <a:r>
              <a:rPr lang="en-US" sz="6600" b="1" dirty="0" smtClean="0">
                <a:solidFill>
                  <a:srgbClr val="00B050"/>
                </a:solidFill>
                <a:latin typeface="Times New Roman" panose="02020603050405020304" pitchFamily="18" charset="0"/>
                <a:cs typeface="Times New Roman" panose="02020603050405020304" pitchFamily="18" charset="0"/>
              </a:rPr>
              <a:t> </a:t>
            </a:r>
            <a:r>
              <a:rPr lang="en-US" sz="6600" b="1" dirty="0" err="1" smtClean="0">
                <a:solidFill>
                  <a:srgbClr val="00B050"/>
                </a:solidFill>
                <a:latin typeface="Times New Roman" panose="02020603050405020304" pitchFamily="18" charset="0"/>
                <a:cs typeface="Times New Roman" panose="02020603050405020304" pitchFamily="18" charset="0"/>
              </a:rPr>
              <a:t>lại</a:t>
            </a:r>
            <a:endParaRPr lang="en-US" sz="6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089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 xmlns:a16="http://schemas.microsoft.com/office/drawing/2014/main" id="{413277B4-4637-52BB-B195-68D3AD5C3BCC}"/>
              </a:ext>
            </a:extLst>
          </p:cNvPr>
          <p:cNvSpPr/>
          <p:nvPr/>
        </p:nvSpPr>
        <p:spPr>
          <a:xfrm>
            <a:off x="1259632" y="284030"/>
            <a:ext cx="5760640" cy="547278"/>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25907" y="843558"/>
            <a:ext cx="8915036" cy="3816429"/>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a:t>
            </a:r>
            <a:r>
              <a:rPr lang="en-US" sz="2200" b="1" kern="0" noProof="0" dirty="0" smtClean="0">
                <a:solidFill>
                  <a:srgbClr val="000000"/>
                </a:solidFill>
                <a:latin typeface="Times New Roman" panose="02020603050405020304" pitchFamily="18" charset="0"/>
                <a:cs typeface="Times New Roman" panose="02020603050405020304" pitchFamily="18" charset="0"/>
              </a:rPr>
              <a:t>ồ</a:t>
            </a: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C</a:t>
            </a:r>
            <a:r>
              <a:rPr kumimoji="0" lang="en-US" sz="2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hí</a:t>
            </a: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Minh</a:t>
            </a:r>
            <a:endPar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013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FA74C84-B1C3-4F19-B9AB-5EDEA63528F0}"/>
              </a:ext>
            </a:extLst>
          </p:cNvPr>
          <p:cNvSpPr/>
          <p:nvPr/>
        </p:nvSpPr>
        <p:spPr>
          <a:xfrm>
            <a:off x="251520" y="195486"/>
            <a:ext cx="8712968" cy="4752528"/>
          </a:xfrm>
          <a:prstGeom prst="rect">
            <a:avLst/>
          </a:prstGeom>
          <a:solidFill>
            <a:srgbClr val="FFFFFF"/>
          </a:solidFill>
          <a:ln w="25400" cap="flat" cmpd="sng" algn="ctr">
            <a:solidFill>
              <a:srgbClr val="C0504D">
                <a:lumMod val="60000"/>
                <a:lumOff val="40000"/>
              </a:srgbClr>
            </a:solidFill>
            <a:prstDash val="solid"/>
          </a:ln>
          <a:effectLst/>
        </p:spPr>
        <p:txBody>
          <a:bodyPr lIns="91436" tIns="45718" rIns="91436"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18" y="727486"/>
            <a:ext cx="8784977" cy="4220528"/>
          </a:xfrm>
          <a:prstGeom prst="rect">
            <a:avLst/>
          </a:prstGeom>
        </p:spPr>
      </p:pic>
      <p:sp>
        <p:nvSpPr>
          <p:cNvPr id="4" name="TextBox 3">
            <a:extLst>
              <a:ext uri="{FF2B5EF4-FFF2-40B4-BE49-F238E27FC236}">
                <a16:creationId xmlns="" xmlns:a16="http://schemas.microsoft.com/office/drawing/2014/main" id="{424ECBE9-59BE-4A6B-8AFC-9385AAA14BE3}"/>
              </a:ext>
            </a:extLst>
          </p:cNvPr>
          <p:cNvSpPr txBox="1"/>
          <p:nvPr/>
        </p:nvSpPr>
        <p:spPr>
          <a:xfrm>
            <a:off x="2411760" y="204270"/>
            <a:ext cx="3960441" cy="523216"/>
          </a:xfrm>
          <a:prstGeom prst="rect">
            <a:avLst/>
          </a:prstGeom>
          <a:noFill/>
        </p:spPr>
        <p:txBody>
          <a:bodyPr wrap="square" lIns="91436" tIns="45718" rIns="91436" bIns="45718" rtlCol="0">
            <a:spAutoFit/>
          </a:bodyPr>
          <a:lstStyle/>
          <a:p>
            <a:pPr algn="ct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endPar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970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7136"/>
          </a:xfrm>
          <a:prstGeom prst="rect">
            <a:avLst/>
          </a:prstGeom>
          <a:solidFill>
            <a:srgbClr val="FFFFFF">
              <a:alpha val="80000"/>
            </a:srgbClr>
          </a:solidFill>
          <a:ln w="12700" cap="flat" cmpd="sng" algn="ctr">
            <a:noFill/>
            <a:prstDash val="solid"/>
            <a:miter lim="800000"/>
          </a:ln>
          <a:effectLst/>
        </p:spPr>
        <p:txBody>
          <a:bodyPr lIns="68580" tIns="34290" rIns="68580" bIns="34290" rtlCol="0" anchor="ctr"/>
          <a:lstStyle/>
          <a:p>
            <a:pPr algn="ctr" defTabSz="685800">
              <a:buClr>
                <a:srgbClr val="000000"/>
              </a:buClr>
              <a:defRPr/>
            </a:pPr>
            <a:r>
              <a:rPr lang="en-US" sz="4100" b="1" kern="0" dirty="0">
                <a:solidFill>
                  <a:srgbClr val="000000"/>
                </a:solidFill>
                <a:latin typeface="Times New Roman" pitchFamily="18" charset="0"/>
                <a:cs typeface="Times New Roman" pitchFamily="18" charset="0"/>
              </a:rPr>
              <a:t> </a:t>
            </a:r>
            <a:endParaRPr lang="id-ID" sz="36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ea typeface="Cambria" panose="02040503050406030204" pitchFamily="18" charset="0"/>
              <a:cs typeface="Times New Roman" pitchFamily="18" charset="0"/>
              <a:sym typeface="Arial"/>
            </a:endParaRPr>
          </a:p>
        </p:txBody>
      </p:sp>
      <p:sp>
        <p:nvSpPr>
          <p:cNvPr id="6" name="Rectangle 5"/>
          <p:cNvSpPr/>
          <p:nvPr/>
        </p:nvSpPr>
        <p:spPr>
          <a:xfrm>
            <a:off x="2144280" y="231829"/>
            <a:ext cx="4280031" cy="475307"/>
          </a:xfrm>
          <a:prstGeom prst="rect">
            <a:avLst/>
          </a:prstGeom>
        </p:spPr>
        <p:txBody>
          <a:bodyPr wrap="square" lIns="68580" tIns="34290" rIns="68580" bIns="34290">
            <a:prstTxWarp prst="textPlain">
              <a:avLst/>
            </a:prstTxWarp>
            <a:spAutoFit/>
          </a:bodyPr>
          <a:lstStyle/>
          <a:p>
            <a:pPr>
              <a:spcAft>
                <a:spcPts val="900"/>
              </a:spcAft>
            </a:pPr>
            <a:r>
              <a:rPr lang="en-US" b="1" dirty="0" smtClean="0">
                <a:ln w="22225">
                  <a:solidFill>
                    <a:schemeClr val="accent2"/>
                  </a:solidFill>
                  <a:prstDash val="solid"/>
                </a:ln>
                <a:solidFill>
                  <a:srgbClr val="FFC000"/>
                </a:solidFill>
                <a:latin typeface="Times New Roman" pitchFamily="18" charset="0"/>
                <a:cs typeface="Times New Roman" pitchFamily="18" charset="0"/>
              </a:rPr>
              <a:t>HỌC TỪ BẠN</a:t>
            </a:r>
            <a:endParaRPr lang="vi-VN" b="1" dirty="0">
              <a:ln w="22225">
                <a:solidFill>
                  <a:schemeClr val="accent2"/>
                </a:solidFill>
                <a:prstDash val="solid"/>
              </a:ln>
              <a:solidFill>
                <a:srgbClr val="FF3399"/>
              </a:solidFill>
              <a:latin typeface="Times New Roman" pitchFamily="18" charset="0"/>
              <a:cs typeface="Times New Roman" pitchFamily="18" charset="0"/>
            </a:endParaRPr>
          </a:p>
        </p:txBody>
      </p:sp>
      <p:sp>
        <p:nvSpPr>
          <p:cNvPr id="9" name="Rounded Rectangle 8"/>
          <p:cNvSpPr/>
          <p:nvPr/>
        </p:nvSpPr>
        <p:spPr>
          <a:xfrm>
            <a:off x="1446016" y="801106"/>
            <a:ext cx="7299357" cy="530594"/>
          </a:xfrm>
          <a:prstGeom prst="roundRect">
            <a:avLst/>
          </a:prstGeom>
          <a:solidFill>
            <a:srgbClr val="FFFFFF"/>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spcAft>
                <a:spcPts val="900"/>
              </a:spcAft>
            </a:pPr>
            <a:r>
              <a:rPr lang="vi-VN" sz="3600" dirty="0">
                <a:solidFill>
                  <a:srgbClr val="000000"/>
                </a:solidFill>
                <a:latin typeface="Times New Roman" pitchFamily="18" charset="0"/>
                <a:cs typeface="Times New Roman" pitchFamily="18" charset="0"/>
              </a:rPr>
              <a:t>Kể về những </a:t>
            </a:r>
            <a:r>
              <a:rPr lang="en-US" sz="3600" dirty="0" err="1">
                <a:solidFill>
                  <a:srgbClr val="000000"/>
                </a:solidFill>
                <a:latin typeface="Times New Roman" pitchFamily="18" charset="0"/>
                <a:cs typeface="Times New Roman" pitchFamily="18" charset="0"/>
              </a:rPr>
              <a:t>điều</a:t>
            </a:r>
            <a:r>
              <a:rPr lang="vi-VN" sz="3600" dirty="0">
                <a:solidFill>
                  <a:srgbClr val="000000"/>
                </a:solidFill>
                <a:latin typeface="Times New Roman" pitchFamily="18" charset="0"/>
                <a:cs typeface="Times New Roman" pitchFamily="18" charset="0"/>
              </a:rPr>
              <a:t> em </a:t>
            </a:r>
            <a:r>
              <a:rPr lang="en-US" sz="3600" dirty="0" err="1">
                <a:solidFill>
                  <a:srgbClr val="000000"/>
                </a:solidFill>
                <a:latin typeface="Times New Roman" pitchFamily="18" charset="0"/>
                <a:cs typeface="Times New Roman" pitchFamily="18" charset="0"/>
              </a:rPr>
              <a:t>học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từ</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bạn</a:t>
            </a:r>
            <a:r>
              <a:rPr lang="vi-VN" sz="3600" dirty="0">
                <a:solidFill>
                  <a:srgbClr val="000000"/>
                </a:solidFill>
                <a:latin typeface="Times New Roman" pitchFamily="18" charset="0"/>
                <a:cs typeface="Times New Roman" pitchFamily="18" charset="0"/>
              </a:rPr>
              <a:t>.</a:t>
            </a:r>
            <a:endParaRPr lang="vi-VN" sz="3600" dirty="0">
              <a:solidFill>
                <a:srgbClr val="00B050"/>
              </a:solidFill>
              <a:latin typeface="Times New Roman" pitchFamily="18" charset="0"/>
              <a:cs typeface="Times New Roman" pitchFamily="18" charset="0"/>
            </a:endParaRPr>
          </a:p>
        </p:txBody>
      </p:sp>
      <p:sp>
        <p:nvSpPr>
          <p:cNvPr id="17" name="Flowchart: Terminator 16"/>
          <p:cNvSpPr/>
          <p:nvPr/>
        </p:nvSpPr>
        <p:spPr>
          <a:xfrm>
            <a:off x="1446016" y="1606470"/>
            <a:ext cx="5141528" cy="2583330"/>
          </a:xfrm>
          <a:prstGeom prst="flowChartTerminator">
            <a:avLst/>
          </a:prstGeom>
          <a:solidFill>
            <a:srgbClr val="FFCCCC"/>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dirty="0" err="1">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Khi</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học</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được</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điều</a:t>
            </a:r>
            <a:r>
              <a:rPr lang="en-US" sz="2700" kern="0" dirty="0">
                <a:solidFill>
                  <a:schemeClr val="tx1"/>
                </a:solidFill>
                <a:latin typeface="Times New Roman" panose="02020603050405020304" pitchFamily="18" charset="0"/>
                <a:cs typeface="Times New Roman" panose="02020603050405020304" pitchFamily="18" charset="0"/>
              </a:rPr>
              <a:t> hay </a:t>
            </a:r>
            <a:r>
              <a:rPr lang="en-US" sz="2700" kern="0" dirty="0" err="1">
                <a:solidFill>
                  <a:schemeClr val="tx1"/>
                </a:solidFill>
                <a:latin typeface="Times New Roman" panose="02020603050405020304" pitchFamily="18" charset="0"/>
                <a:cs typeface="Times New Roman" panose="02020603050405020304" pitchFamily="18" charset="0"/>
              </a:rPr>
              <a:t>từ</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bạn</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em</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cảm</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thấy</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như</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thế</a:t>
            </a:r>
            <a:r>
              <a:rPr lang="en-US" sz="2700" kern="0" dirty="0">
                <a:solidFill>
                  <a:schemeClr val="tx1"/>
                </a:solidFill>
                <a:latin typeface="Times New Roman" panose="02020603050405020304" pitchFamily="18" charset="0"/>
                <a:cs typeface="Times New Roman" panose="02020603050405020304" pitchFamily="18" charset="0"/>
              </a:rPr>
              <a:t> </a:t>
            </a:r>
            <a:r>
              <a:rPr lang="en-US" sz="2700" kern="0" dirty="0" err="1">
                <a:solidFill>
                  <a:schemeClr val="tx1"/>
                </a:solidFill>
                <a:latin typeface="Times New Roman" panose="02020603050405020304" pitchFamily="18" charset="0"/>
                <a:cs typeface="Times New Roman" panose="02020603050405020304" pitchFamily="18" charset="0"/>
              </a:rPr>
              <a:t>nào</a:t>
            </a:r>
            <a:r>
              <a:rPr lang="en-US" sz="2700" kern="0" dirty="0">
                <a:solidFill>
                  <a:schemeClr val="tx1"/>
                </a:solidFill>
                <a:latin typeface="Times New Roman" panose="02020603050405020304" pitchFamily="18" charset="0"/>
                <a:cs typeface="Times New Roman" panose="02020603050405020304" pitchFamily="18" charset="0"/>
              </a:rPr>
              <a:t> ?</a:t>
            </a:r>
            <a:endParaRPr lang="en-US" sz="2700" dirty="0">
              <a:ln/>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2" name="Group 21">
            <a:extLst>
              <a:ext uri="{FF2B5EF4-FFF2-40B4-BE49-F238E27FC236}">
                <a16:creationId xmlns="" xmlns:a16="http://schemas.microsoft.com/office/drawing/2014/main" id="{7C63C92D-84AA-4FBF-4C07-278825C6C1AC}"/>
              </a:ext>
            </a:extLst>
          </p:cNvPr>
          <p:cNvGrpSpPr/>
          <p:nvPr/>
        </p:nvGrpSpPr>
        <p:grpSpPr>
          <a:xfrm>
            <a:off x="-198243" y="1400370"/>
            <a:ext cx="2226614" cy="1133948"/>
            <a:chOff x="1910824" y="3000073"/>
            <a:chExt cx="4214926" cy="1654921"/>
          </a:xfrm>
        </p:grpSpPr>
        <p:sp>
          <p:nvSpPr>
            <p:cNvPr id="23" name="Freeform: Shape 8">
              <a:extLst>
                <a:ext uri="{FF2B5EF4-FFF2-40B4-BE49-F238E27FC236}">
                  <a16:creationId xmlns="" xmlns:a16="http://schemas.microsoft.com/office/drawing/2014/main" id="{58245217-77D1-04F5-1A0F-ACEC991A9615}"/>
                </a:ext>
              </a:extLst>
            </p:cNvPr>
            <p:cNvSpPr/>
            <p:nvPr/>
          </p:nvSpPr>
          <p:spPr>
            <a:xfrm>
              <a:off x="2620287" y="3000073"/>
              <a:ext cx="3329055" cy="1654921"/>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00B050"/>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1900" b="1" kern="0">
                <a:solidFill>
                  <a:srgbClr val="FFFFFF"/>
                </a:solidFill>
                <a:latin typeface="Times New Roman" pitchFamily="18" charset="0"/>
                <a:cs typeface="Times New Roman" pitchFamily="18" charset="0"/>
                <a:sym typeface="Arial"/>
              </a:endParaRPr>
            </a:p>
          </p:txBody>
        </p:sp>
        <p:sp>
          <p:nvSpPr>
            <p:cNvPr id="24" name="TextBox 23">
              <a:extLst>
                <a:ext uri="{FF2B5EF4-FFF2-40B4-BE49-F238E27FC236}">
                  <a16:creationId xmlns="" xmlns:a16="http://schemas.microsoft.com/office/drawing/2014/main" id="{F5BD5560-E7D2-6AC8-9D2C-A6505DFA0F3C}"/>
                </a:ext>
              </a:extLst>
            </p:cNvPr>
            <p:cNvSpPr txBox="1"/>
            <p:nvPr/>
          </p:nvSpPr>
          <p:spPr>
            <a:xfrm>
              <a:off x="1910824" y="3159890"/>
              <a:ext cx="4214926" cy="1231681"/>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300" b="1" kern="0" dirty="0" err="1">
                  <a:solidFill>
                    <a:prstClr val="white"/>
                  </a:solidFill>
                  <a:latin typeface="Times New Roman" pitchFamily="18" charset="0"/>
                  <a:ea typeface="Cambria" panose="02040503050406030204" pitchFamily="18" charset="0"/>
                  <a:cs typeface="Times New Roman" pitchFamily="18" charset="0"/>
                  <a:sym typeface="Arial"/>
                </a:rPr>
                <a:t>Gợi</a:t>
              </a:r>
              <a:r>
                <a:rPr lang="en-US" sz="3300" b="1" kern="0" dirty="0">
                  <a:solidFill>
                    <a:prstClr val="white"/>
                  </a:solidFill>
                  <a:latin typeface="Times New Roman" pitchFamily="18" charset="0"/>
                  <a:ea typeface="Cambria" panose="02040503050406030204" pitchFamily="18" charset="0"/>
                  <a:cs typeface="Times New Roman" pitchFamily="18" charset="0"/>
                  <a:sym typeface="Arial"/>
                </a:rPr>
                <a:t> ý</a:t>
              </a:r>
              <a:endParaRPr lang="vi-VN" sz="3300" b="1" kern="0" dirty="0">
                <a:solidFill>
                  <a:prstClr val="white"/>
                </a:solidFill>
                <a:latin typeface="Times New Roman" pitchFamily="18" charset="0"/>
                <a:ea typeface="Cambria" panose="02040503050406030204" pitchFamily="18" charset="0"/>
                <a:cs typeface="Times New Roman" pitchFamily="18" charset="0"/>
                <a:sym typeface="Arial"/>
              </a:endParaRPr>
            </a:p>
          </p:txBody>
        </p:sp>
      </p:grpSp>
      <p:sp>
        <p:nvSpPr>
          <p:cNvPr id="26" name="Freeform: Shape 8">
            <a:extLst>
              <a:ext uri="{FF2B5EF4-FFF2-40B4-BE49-F238E27FC236}">
                <a16:creationId xmlns="" xmlns:a16="http://schemas.microsoft.com/office/drawing/2014/main" id="{58245217-77D1-04F5-1A0F-ACEC991A9615}"/>
              </a:ext>
            </a:extLst>
          </p:cNvPr>
          <p:cNvSpPr/>
          <p:nvPr/>
        </p:nvSpPr>
        <p:spPr>
          <a:xfrm>
            <a:off x="6183271" y="1568735"/>
            <a:ext cx="2909429" cy="1677770"/>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w="25400" cap="flat" cmpd="sng" algn="ctr">
            <a:solidFill>
              <a:srgbClr val="FFFFFF"/>
            </a:solidFill>
            <a:prstDash val="solid"/>
          </a:ln>
          <a:effectLst/>
        </p:spPr>
        <p:txBody>
          <a:bodyPr wrap="square" lIns="68580" tIns="34290" rIns="68580" bIns="34290" rtlCol="0" anchor="ctr">
            <a:noAutofit/>
          </a:bodyPr>
          <a:lstStyle/>
          <a:p>
            <a:pPr algn="ctr">
              <a:buClr>
                <a:srgbClr val="000000"/>
              </a:buClr>
              <a:buFont typeface="Arial"/>
              <a:buNone/>
              <a:defRPr/>
            </a:pPr>
            <a:endParaRPr lang="id-ID" sz="1900" b="1" kern="0">
              <a:solidFill>
                <a:srgbClr val="FFFFFF"/>
              </a:solidFill>
              <a:latin typeface="Times New Roman" pitchFamily="18" charset="0"/>
              <a:cs typeface="Times New Roman" pitchFamily="18" charset="0"/>
              <a:sym typeface="Arial"/>
            </a:endParaRPr>
          </a:p>
        </p:txBody>
      </p:sp>
      <p:sp>
        <p:nvSpPr>
          <p:cNvPr id="27" name="TextBox 26">
            <a:extLst>
              <a:ext uri="{FF2B5EF4-FFF2-40B4-BE49-F238E27FC236}">
                <a16:creationId xmlns="" xmlns:a16="http://schemas.microsoft.com/office/drawing/2014/main" id="{F5BD5560-E7D2-6AC8-9D2C-A6505DFA0F3C}"/>
              </a:ext>
            </a:extLst>
          </p:cNvPr>
          <p:cNvSpPr txBox="1"/>
          <p:nvPr/>
        </p:nvSpPr>
        <p:spPr>
          <a:xfrm>
            <a:off x="6131971" y="1850751"/>
            <a:ext cx="3012029" cy="1136080"/>
          </a:xfrm>
          <a:prstGeom prst="flowChartTerminator">
            <a:avLst/>
          </a:prstGeom>
          <a:noFill/>
          <a:ln w="25400" cap="flat" cmpd="sng" algn="ctr">
            <a:noFill/>
            <a:prstDash val="solid"/>
          </a:ln>
          <a:effectLst/>
        </p:spPr>
        <p:txBody>
          <a:bodyPr wrap="square" lIns="68580" tIns="34290" rIns="68580" bIns="34290">
            <a:spAutoFit/>
          </a:bodyPr>
          <a:lstStyle/>
          <a:p>
            <a:pPr algn="ctr">
              <a:buClr>
                <a:srgbClr val="000000"/>
              </a:buClr>
              <a:buFont typeface="Arial"/>
              <a:buNone/>
              <a:defRPr/>
            </a:pPr>
            <a:r>
              <a:rPr lang="en-US" sz="2400" b="1" kern="0" dirty="0" err="1">
                <a:solidFill>
                  <a:srgbClr val="FF0000"/>
                </a:solidFill>
                <a:latin typeface="Times New Roman" pitchFamily="18" charset="0"/>
                <a:ea typeface="Cambria" panose="02040503050406030204" pitchFamily="18" charset="0"/>
                <a:cs typeface="Times New Roman" pitchFamily="18" charset="0"/>
                <a:sym typeface="Arial"/>
              </a:rPr>
              <a:t>Học</a:t>
            </a:r>
            <a:r>
              <a:rPr lang="en-US" sz="2400" b="1" kern="0" dirty="0">
                <a:solidFill>
                  <a:srgbClr val="FF0000"/>
                </a:solidFill>
                <a:latin typeface="Times New Roman" pitchFamily="18" charset="0"/>
                <a:ea typeface="Cambria" panose="02040503050406030204" pitchFamily="18" charset="0"/>
                <a:cs typeface="Times New Roman" pitchFamily="18" charset="0"/>
                <a:sym typeface="Arial"/>
              </a:rPr>
              <a:t> </a:t>
            </a:r>
            <a:r>
              <a:rPr lang="en-US" sz="2400" b="1" kern="0" dirty="0" err="1">
                <a:solidFill>
                  <a:srgbClr val="FF0000"/>
                </a:solidFill>
                <a:latin typeface="Times New Roman" pitchFamily="18" charset="0"/>
                <a:ea typeface="Cambria" panose="02040503050406030204" pitchFamily="18" charset="0"/>
                <a:cs typeface="Times New Roman" pitchFamily="18" charset="0"/>
                <a:sym typeface="Arial"/>
              </a:rPr>
              <a:t>sinh</a:t>
            </a:r>
            <a:r>
              <a:rPr lang="en-US" sz="2400" b="1" kern="0" dirty="0">
                <a:solidFill>
                  <a:srgbClr val="FF0000"/>
                </a:solidFill>
                <a:latin typeface="Times New Roman" pitchFamily="18" charset="0"/>
                <a:ea typeface="Cambria" panose="02040503050406030204" pitchFamily="18" charset="0"/>
                <a:cs typeface="Times New Roman" pitchFamily="18" charset="0"/>
                <a:sym typeface="Arial"/>
              </a:rPr>
              <a:t> </a:t>
            </a:r>
            <a:r>
              <a:rPr lang="en-US" sz="2400" b="1" kern="0" dirty="0" err="1">
                <a:solidFill>
                  <a:srgbClr val="FF0000"/>
                </a:solidFill>
                <a:latin typeface="Times New Roman" pitchFamily="18" charset="0"/>
                <a:ea typeface="Cambria" panose="02040503050406030204" pitchFamily="18" charset="0"/>
                <a:cs typeface="Times New Roman" pitchFamily="18" charset="0"/>
                <a:sym typeface="Arial"/>
              </a:rPr>
              <a:t>kể</a:t>
            </a:r>
            <a:r>
              <a:rPr lang="en-US" sz="2400" b="1" kern="0" dirty="0">
                <a:solidFill>
                  <a:srgbClr val="FF0000"/>
                </a:solidFill>
                <a:latin typeface="Times New Roman" pitchFamily="18" charset="0"/>
                <a:ea typeface="Cambria" panose="02040503050406030204" pitchFamily="18" charset="0"/>
                <a:cs typeface="Times New Roman" pitchFamily="18" charset="0"/>
                <a:sym typeface="Arial"/>
              </a:rPr>
              <a:t> </a:t>
            </a:r>
            <a:r>
              <a:rPr lang="en-US" sz="2400" b="1" kern="0" dirty="0" err="1">
                <a:solidFill>
                  <a:srgbClr val="FF0000"/>
                </a:solidFill>
                <a:latin typeface="Times New Roman" pitchFamily="18" charset="0"/>
                <a:ea typeface="Cambria" panose="02040503050406030204" pitchFamily="18" charset="0"/>
                <a:cs typeface="Times New Roman" pitchFamily="18" charset="0"/>
                <a:sym typeface="Arial"/>
              </a:rPr>
              <a:t>trong</a:t>
            </a:r>
            <a:r>
              <a:rPr lang="en-US" sz="2400" b="1" kern="0" dirty="0">
                <a:solidFill>
                  <a:srgbClr val="FF0000"/>
                </a:solidFill>
                <a:latin typeface="Times New Roman" pitchFamily="18" charset="0"/>
                <a:ea typeface="Cambria" panose="02040503050406030204" pitchFamily="18" charset="0"/>
                <a:cs typeface="Times New Roman" pitchFamily="18" charset="0"/>
                <a:sym typeface="Arial"/>
              </a:rPr>
              <a:t> </a:t>
            </a:r>
            <a:r>
              <a:rPr lang="en-US" sz="2400" b="1" kern="0" dirty="0" err="1">
                <a:solidFill>
                  <a:srgbClr val="FF0000"/>
                </a:solidFill>
                <a:latin typeface="Times New Roman" pitchFamily="18" charset="0"/>
                <a:ea typeface="Cambria" panose="02040503050406030204" pitchFamily="18" charset="0"/>
                <a:cs typeface="Times New Roman" pitchFamily="18" charset="0"/>
                <a:sym typeface="Arial"/>
              </a:rPr>
              <a:t>nhóm</a:t>
            </a:r>
            <a:r>
              <a:rPr lang="en-US" sz="2400" b="1" kern="0" dirty="0">
                <a:solidFill>
                  <a:srgbClr val="FF0000"/>
                </a:solidFill>
                <a:latin typeface="Times New Roman" pitchFamily="18" charset="0"/>
                <a:ea typeface="Cambria" panose="02040503050406030204" pitchFamily="18" charset="0"/>
                <a:cs typeface="Times New Roman" pitchFamily="18" charset="0"/>
                <a:sym typeface="Arial"/>
              </a:rPr>
              <a:t> ( 6 </a:t>
            </a:r>
            <a:r>
              <a:rPr lang="en-US" sz="2400" b="1" kern="0" dirty="0" err="1">
                <a:solidFill>
                  <a:srgbClr val="FF0000"/>
                </a:solidFill>
                <a:latin typeface="Times New Roman" pitchFamily="18" charset="0"/>
                <a:ea typeface="Cambria" panose="02040503050406030204" pitchFamily="18" charset="0"/>
                <a:cs typeface="Times New Roman" pitchFamily="18" charset="0"/>
                <a:sym typeface="Arial"/>
              </a:rPr>
              <a:t>phút</a:t>
            </a:r>
            <a:r>
              <a:rPr lang="en-US" sz="2400" b="1" kern="0" dirty="0">
                <a:solidFill>
                  <a:srgbClr val="FF0000"/>
                </a:solidFill>
                <a:latin typeface="Times New Roman" pitchFamily="18" charset="0"/>
                <a:ea typeface="Cambria" panose="02040503050406030204" pitchFamily="18" charset="0"/>
                <a:cs typeface="Times New Roman" pitchFamily="18" charset="0"/>
                <a:sym typeface="Arial"/>
              </a:rPr>
              <a:t>)</a:t>
            </a:r>
            <a:endParaRPr lang="vi-VN" sz="2400" b="1" kern="0" dirty="0">
              <a:solidFill>
                <a:srgbClr val="FF0000"/>
              </a:solidFill>
              <a:latin typeface="Times New Roman" pitchFamily="18" charset="0"/>
              <a:ea typeface="Cambria" panose="02040503050406030204" pitchFamily="18" charset="0"/>
              <a:cs typeface="Times New Roman" pitchFamily="18" charset="0"/>
              <a:sym typeface="Arial"/>
            </a:endParaRPr>
          </a:p>
        </p:txBody>
      </p:sp>
      <p:sp>
        <p:nvSpPr>
          <p:cNvPr id="28" name="TextBox 27">
            <a:extLst>
              <a:ext uri="{FF2B5EF4-FFF2-40B4-BE49-F238E27FC236}">
                <a16:creationId xmlns="" xmlns:a16="http://schemas.microsoft.com/office/drawing/2014/main" id="{F5BD5560-E7D2-6AC8-9D2C-A6505DFA0F3C}"/>
              </a:ext>
            </a:extLst>
          </p:cNvPr>
          <p:cNvSpPr txBox="1"/>
          <p:nvPr/>
        </p:nvSpPr>
        <p:spPr>
          <a:xfrm>
            <a:off x="6131971" y="1887655"/>
            <a:ext cx="3012029" cy="1395755"/>
          </a:xfrm>
          <a:prstGeom prst="flowChartTerminator">
            <a:avLst/>
          </a:prstGeom>
          <a:noFill/>
          <a:ln w="25400" cap="flat" cmpd="sng" algn="ctr">
            <a:noFill/>
            <a:prstDash val="solid"/>
          </a:ln>
          <a:effectLst/>
        </p:spPr>
        <p:txBody>
          <a:bodyPr wrap="square" lIns="68580" tIns="34290" rIns="68580" bIns="34290">
            <a:spAutoFit/>
          </a:bodyPr>
          <a:lstStyle/>
          <a:p>
            <a:pPr algn="ctr">
              <a:buClr>
                <a:srgbClr val="000000"/>
              </a:buClr>
              <a:buFont typeface="Arial"/>
              <a:buNone/>
              <a:defRPr/>
            </a:pPr>
            <a:r>
              <a:rPr lang="en-US" sz="3000" b="1" kern="0" dirty="0" err="1">
                <a:solidFill>
                  <a:srgbClr val="FF0000"/>
                </a:solidFill>
                <a:latin typeface="Times New Roman" pitchFamily="18" charset="0"/>
                <a:ea typeface="Cambria" panose="02040503050406030204" pitchFamily="18" charset="0"/>
                <a:cs typeface="Times New Roman" pitchFamily="18" charset="0"/>
                <a:sym typeface="Arial"/>
              </a:rPr>
              <a:t>Học</a:t>
            </a:r>
            <a:r>
              <a:rPr lang="en-US" sz="3000" b="1" kern="0" dirty="0">
                <a:solidFill>
                  <a:srgbClr val="FF0000"/>
                </a:solidFill>
                <a:latin typeface="Times New Roman" pitchFamily="18" charset="0"/>
                <a:ea typeface="Cambria" panose="02040503050406030204" pitchFamily="18" charset="0"/>
                <a:cs typeface="Times New Roman" pitchFamily="18" charset="0"/>
                <a:sym typeface="Arial"/>
              </a:rPr>
              <a:t> </a:t>
            </a:r>
            <a:r>
              <a:rPr lang="en-US" sz="3000" b="1" kern="0" dirty="0" err="1">
                <a:solidFill>
                  <a:srgbClr val="FF0000"/>
                </a:solidFill>
                <a:latin typeface="Times New Roman" pitchFamily="18" charset="0"/>
                <a:ea typeface="Cambria" panose="02040503050406030204" pitchFamily="18" charset="0"/>
                <a:cs typeface="Times New Roman" pitchFamily="18" charset="0"/>
                <a:sym typeface="Arial"/>
              </a:rPr>
              <a:t>sinh</a:t>
            </a:r>
            <a:r>
              <a:rPr lang="en-US" sz="3000" b="1" kern="0" dirty="0">
                <a:solidFill>
                  <a:srgbClr val="FF0000"/>
                </a:solidFill>
                <a:latin typeface="Times New Roman" pitchFamily="18" charset="0"/>
                <a:ea typeface="Cambria" panose="02040503050406030204" pitchFamily="18" charset="0"/>
                <a:cs typeface="Times New Roman" pitchFamily="18" charset="0"/>
                <a:sym typeface="Arial"/>
              </a:rPr>
              <a:t> </a:t>
            </a:r>
            <a:r>
              <a:rPr lang="en-US" sz="3000" b="1" kern="0" dirty="0" err="1">
                <a:solidFill>
                  <a:srgbClr val="FF0000"/>
                </a:solidFill>
                <a:latin typeface="Times New Roman" pitchFamily="18" charset="0"/>
                <a:ea typeface="Cambria" panose="02040503050406030204" pitchFamily="18" charset="0"/>
                <a:cs typeface="Times New Roman" pitchFamily="18" charset="0"/>
                <a:sym typeface="Arial"/>
              </a:rPr>
              <a:t>trình</a:t>
            </a:r>
            <a:r>
              <a:rPr lang="en-US" sz="3000" b="1" kern="0" dirty="0">
                <a:solidFill>
                  <a:srgbClr val="FF0000"/>
                </a:solidFill>
                <a:latin typeface="Times New Roman" pitchFamily="18" charset="0"/>
                <a:ea typeface="Cambria" panose="02040503050406030204" pitchFamily="18" charset="0"/>
                <a:cs typeface="Times New Roman" pitchFamily="18" charset="0"/>
                <a:sym typeface="Arial"/>
              </a:rPr>
              <a:t> </a:t>
            </a:r>
            <a:r>
              <a:rPr lang="en-US" sz="3000" b="1" kern="0" dirty="0" err="1">
                <a:solidFill>
                  <a:srgbClr val="FF0000"/>
                </a:solidFill>
                <a:latin typeface="Times New Roman" pitchFamily="18" charset="0"/>
                <a:ea typeface="Cambria" panose="02040503050406030204" pitchFamily="18" charset="0"/>
                <a:cs typeface="Times New Roman" pitchFamily="18" charset="0"/>
                <a:sym typeface="Arial"/>
              </a:rPr>
              <a:t>bày</a:t>
            </a:r>
            <a:endParaRPr lang="vi-VN" sz="3000" b="1" kern="0" dirty="0">
              <a:solidFill>
                <a:srgbClr val="FF0000"/>
              </a:solidFill>
              <a:latin typeface="Times New Roman" pitchFamily="18" charset="0"/>
              <a:ea typeface="Cambria" panose="02040503050406030204" pitchFamily="18" charset="0"/>
              <a:cs typeface="Times New Roman" pitchFamily="18" charset="0"/>
              <a:sym typeface="Arial"/>
            </a:endParaRPr>
          </a:p>
        </p:txBody>
      </p:sp>
    </p:spTree>
    <p:extLst>
      <p:ext uri="{BB962C8B-B14F-4D97-AF65-F5344CB8AC3E}">
        <p14:creationId xmlns:p14="http://schemas.microsoft.com/office/powerpoint/2010/main" val="331274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6" grpId="0" animBg="1"/>
      <p:bldP spid="27" grpId="0"/>
      <p:bldP spid="27" grpId="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1671"/>
            <a:ext cx="7351945" cy="3276316"/>
          </a:xfrm>
          <a:prstGeom prst="rect">
            <a:avLst/>
          </a:prstGeom>
        </p:spPr>
      </p:pic>
      <p:sp>
        <p:nvSpPr>
          <p:cNvPr id="6" name="TextBox 5">
            <a:extLst>
              <a:ext uri="{FF2B5EF4-FFF2-40B4-BE49-F238E27FC236}">
                <a16:creationId xmlns=""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dirty="0" smtClean="0">
                <a:solidFill>
                  <a:srgbClr val="FF00FF"/>
                </a:solidFill>
                <a:latin typeface="Times New Roman" panose="02020603050405020304" pitchFamily="18" charset="0"/>
                <a:cs typeface="Times New Roman" panose="02020603050405020304" pitchFamily="18" charset="0"/>
              </a:rPr>
              <a:t>CỦNG CỐ, DẶN DÒ</a:t>
            </a:r>
            <a:endParaRPr lang="en-US" sz="405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8.33333E-7 4.93827E-7 L 8.33333E-7 -0.07222 " pathEditMode="relative" rAng="0" ptsTypes="AA">
                                      <p:cBhvr>
                                        <p:cTn id="21" dur="500" accel="50000" decel="50000" autoRev="1" fill="hold">
                                          <p:stCondLst>
                                            <p:cond delay="0"/>
                                          </p:stCondLst>
                                        </p:cTn>
                                        <p:tgtEl>
                                          <p:spTgt spid="6"/>
                                        </p:tgtEl>
                                        <p:attrNameLst>
                                          <p:attrName>ppt_x</p:attrName>
                                          <p:attrName>ppt_y</p:attrName>
                                        </p:attrNameLst>
                                      </p:cBhvr>
                                      <p:rCtr x="0" y="-3611"/>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ẤM BUÔN BÁN, CẤM REUP">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0" y="2498098"/>
            <a:ext cx="1429593" cy="2541500"/>
          </a:xfrm>
          <a:prstGeom prst="rect">
            <a:avLst/>
          </a:prstGeom>
        </p:spPr>
      </p:pic>
      <p:pic>
        <p:nvPicPr>
          <p:cNvPr id="32" name="Vào http://fb.com/nkpowerskills tải game miễn phí">
            <a:hlinkClick r:id="rId4" action="ppaction://hlinksldjump"/>
          </p:cNvPr>
          <p:cNvPicPr>
            <a:picLocks noChangeAspect="1"/>
          </p:cNvPicPr>
          <p:nvPr/>
        </p:nvPicPr>
        <p:blipFill>
          <a:blip r:embed="rId5">
            <a:clrChange>
              <a:clrFrom>
                <a:srgbClr val="FCEEE4"/>
              </a:clrFrom>
              <a:clrTo>
                <a:srgbClr val="FCEEE4">
                  <a:alpha val="0"/>
                </a:srgbClr>
              </a:clrTo>
            </a:clrChange>
            <a:extLst>
              <a:ext uri="{28A0092B-C50C-407E-A947-70E740481C1C}">
                <a14:useLocalDpi xmlns:a14="http://schemas.microsoft.com/office/drawing/2010/main" val="0"/>
              </a:ext>
            </a:extLst>
          </a:blip>
          <a:stretch>
            <a:fillRect/>
          </a:stretch>
        </p:blipFill>
        <p:spPr>
          <a:xfrm>
            <a:off x="2837150" y="1569225"/>
            <a:ext cx="2190677" cy="2190677"/>
          </a:xfrm>
          <a:prstGeom prst="rect">
            <a:avLst/>
          </a:prstGeom>
        </p:spPr>
      </p:pic>
      <p:pic>
        <p:nvPicPr>
          <p:cNvPr id="33" name="ĐC SHARE MIỄN PHÍ BỞI NK POWERSKILLS">
            <a:hlinkClick r:id="rId6" action="ppaction://hlinksldjump"/>
          </p:cNvPr>
          <p:cNvPicPr>
            <a:picLocks noChangeAspect="1"/>
          </p:cNvPicPr>
          <p:nvPr/>
        </p:nvPicPr>
        <p:blipFill>
          <a:blip r:embed="rId7">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407558" y="1664057"/>
            <a:ext cx="1533418" cy="2284995"/>
          </a:xfrm>
          <a:prstGeom prst="rect">
            <a:avLst/>
          </a:prstGeom>
        </p:spPr>
      </p:pic>
      <p:pic>
        <p:nvPicPr>
          <p:cNvPr id="34" name="CẤM BUÔN BÁN, CẤM REUP">
            <a:hlinkClick r:id="rId8" action="ppaction://hlinksldjump"/>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2325" y="1487133"/>
            <a:ext cx="2035288" cy="2338983"/>
          </a:xfrm>
          <a:prstGeom prst="rect">
            <a:avLst/>
          </a:prstGeom>
        </p:spPr>
      </p:pic>
      <p:pic>
        <p:nvPicPr>
          <p:cNvPr id="9" name="Vào http://fb.com/nkpowerskills tải game miễn phí">
            <a:hlinkClick r:id="rId6" action="ppaction://hlinksldjump"/>
          </p:cNvPr>
          <p:cNvPicPr>
            <a:picLocks noChangeAspect="1" noChangeArrowheads="1" noCrop="1"/>
          </p:cNvPicPr>
          <p:nvPr/>
        </p:nvPicPr>
        <p:blipFill>
          <a:blip r:embed="rId10">
            <a:clrChange>
              <a:clrFrom>
                <a:srgbClr val="FFF1D7"/>
              </a:clrFrom>
              <a:clrTo>
                <a:srgbClr val="FFF1D7">
                  <a:alpha val="0"/>
                </a:srgbClr>
              </a:clrTo>
            </a:clrChange>
            <a:extLst>
              <a:ext uri="{28A0092B-C50C-407E-A947-70E740481C1C}">
                <a14:useLocalDpi xmlns:a14="http://schemas.microsoft.com/office/drawing/2010/main" val="0"/>
              </a:ext>
            </a:extLst>
          </a:blip>
          <a:stretch>
            <a:fillRect/>
          </a:stretch>
        </p:blipFill>
        <p:spPr bwMode="auto">
          <a:xfrm>
            <a:off x="6765584" y="2858800"/>
            <a:ext cx="1399478" cy="19280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ĐC SHARE MIỄN PHÍ BỞI NK POWERSKILLS"/>
          <p:cNvGrpSpPr/>
          <p:nvPr/>
        </p:nvGrpSpPr>
        <p:grpSpPr>
          <a:xfrm>
            <a:off x="3345173" y="3627474"/>
            <a:ext cx="2128407" cy="1495869"/>
            <a:chOff x="4494054" y="4711977"/>
            <a:chExt cx="3053484" cy="2146023"/>
          </a:xfrm>
        </p:grpSpPr>
        <p:sp>
          <p:nvSpPr>
            <p:cNvPr id="5" name="Oval 4"/>
            <p:cNvSpPr/>
            <p:nvPr/>
          </p:nvSpPr>
          <p:spPr>
            <a:xfrm>
              <a:off x="5547359" y="5091948"/>
              <a:ext cx="1124903" cy="732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3" name="Picture 6" descr="Penguin Hi GIF - Penguin Hi Bye - Discover &amp; Share GIFs"/>
            <p:cNvPicPr>
              <a:picLocks noChangeAspect="1" noChangeArrowheads="1" noCrop="1"/>
            </p:cNvPicPr>
            <p:nvPr/>
          </p:nvPicPr>
          <p:blipFill>
            <a:blip r:embed="rId11">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494054" y="4711977"/>
              <a:ext cx="3053484" cy="214602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 xmlns:a16="http://schemas.microsoft.com/office/drawing/2014/main" id="{CB511CE4-D72B-4A67-AC64-409265306DFB}"/>
              </a:ext>
            </a:extLst>
          </p:cNvPr>
          <p:cNvSpPr txBox="1"/>
          <p:nvPr/>
        </p:nvSpPr>
        <p:spPr>
          <a:xfrm>
            <a:off x="1166455" y="193183"/>
            <a:ext cx="7236260" cy="1906433"/>
          </a:xfrm>
          <a:prstGeom prst="rect">
            <a:avLst/>
          </a:prstGeom>
        </p:spPr>
        <p:txBody>
          <a:bodyPr vert="horz" lIns="68580" tIns="34290" rIns="68580" bIns="34290" rtlCol="0" anchor="b">
            <a:noAutofit/>
          </a:bodyPr>
          <a:lstStyle/>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a:p>
            <a:pPr>
              <a:lnSpc>
                <a:spcPct val="90000"/>
              </a:lnSpc>
              <a:spcBef>
                <a:spcPct val="0"/>
              </a:spcBef>
              <a:spcAft>
                <a:spcPts val="450"/>
              </a:spcAft>
            </a:pPr>
            <a:endParaRPr lang="en-US" sz="4500" dirty="0">
              <a:solidFill>
                <a:srgbClr val="7030A0"/>
              </a:solidFill>
              <a:latin typeface="Sigmar One" panose="00000500000000000000" pitchFamily="2" charset="0"/>
              <a:ea typeface="+mj-ea"/>
              <a:cs typeface="+mj-cs"/>
            </a:endParaRPr>
          </a:p>
        </p:txBody>
      </p:sp>
      <p:sp>
        <p:nvSpPr>
          <p:cNvPr id="14" name="WordArt 2">
            <a:extLst>
              <a:ext uri="{FF2B5EF4-FFF2-40B4-BE49-F238E27FC236}">
                <a16:creationId xmlns:a16="http://schemas.microsoft.com/office/drawing/2014/main" xmlns="" id="{24C06C90-91AC-45D5-8A06-7D031E0405BE}"/>
              </a:ext>
            </a:extLst>
          </p:cNvPr>
          <p:cNvSpPr>
            <a:spLocks noChangeArrowheads="1" noChangeShapeType="1" noTextEdit="1"/>
          </p:cNvSpPr>
          <p:nvPr/>
        </p:nvSpPr>
        <p:spPr bwMode="auto">
          <a:xfrm>
            <a:off x="1018309" y="1891669"/>
            <a:ext cx="7574973" cy="1545788"/>
          </a:xfrm>
          <a:prstGeom prst="rect">
            <a:avLst/>
          </a:prstGeom>
        </p:spPr>
        <p:txBody>
          <a:bodyPr wrap="none" lIns="68580" tIns="34290" rIns="68580" bIns="34290" fromWordArt="1">
            <a:prstTxWarp prst="textDeflate">
              <a:avLst>
                <a:gd name="adj" fmla="val 18750"/>
              </a:avLst>
            </a:prstTxWarp>
            <a:scene3d>
              <a:camera prst="legacyObliqueBottomLeft"/>
              <a:lightRig rig="legacyFlat3" dir="t"/>
            </a:scene3d>
            <a:sp3d extrusionH="430200" prstMaterial="legacyMatte">
              <a:extrusionClr>
                <a:srgbClr val="CC99FF"/>
              </a:extrusionClr>
              <a:contourClr>
                <a:srgbClr val="0000FF"/>
              </a:contourClr>
            </a:sp3d>
          </a:bodyPr>
          <a:lstStyle/>
          <a:p>
            <a:pPr algn="ctr" defTabSz="342900" eaLnBrk="0" fontAlgn="base" hangingPunct="0">
              <a:spcBef>
                <a:spcPct val="0"/>
              </a:spcBef>
              <a:spcAft>
                <a:spcPct val="0"/>
              </a:spcAft>
              <a:defRPr/>
            </a:pPr>
            <a:endParaRPr lang="en-US" sz="2100" b="1" kern="10" dirty="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18309" y="782392"/>
            <a:ext cx="7146753" cy="346249"/>
          </a:xfrm>
          <a:prstGeom prst="rect">
            <a:avLst/>
          </a:prstGeom>
          <a:noFill/>
        </p:spPr>
        <p:txBody>
          <a:bodyPr wrap="square" lIns="68580" tIns="34290" rIns="68580" bIns="34290" rtlCol="0">
            <a:spAutoFit/>
          </a:bodyPr>
          <a:lstStyle/>
          <a:p>
            <a:endParaRPr lang="en-US" dirty="0"/>
          </a:p>
        </p:txBody>
      </p:sp>
      <p:sp>
        <p:nvSpPr>
          <p:cNvPr id="16" name="WordArt 2">
            <a:extLst>
              <a:ext uri="{FF2B5EF4-FFF2-40B4-BE49-F238E27FC236}">
                <a16:creationId xmlns:a16="http://schemas.microsoft.com/office/drawing/2014/main" xmlns="" id="{24C06C90-91AC-45D5-8A06-7D031E0405BE}"/>
              </a:ext>
            </a:extLst>
          </p:cNvPr>
          <p:cNvSpPr>
            <a:spLocks noChangeArrowheads="1" noChangeShapeType="1" noTextEdit="1"/>
          </p:cNvSpPr>
          <p:nvPr/>
        </p:nvSpPr>
        <p:spPr bwMode="auto">
          <a:xfrm>
            <a:off x="280115" y="96592"/>
            <a:ext cx="8606307" cy="1690352"/>
          </a:xfrm>
          <a:prstGeom prst="rect">
            <a:avLst/>
          </a:prstGeom>
        </p:spPr>
        <p:txBody>
          <a:bodyPr wrap="none" lIns="68580" tIns="34290" rIns="68580" bIns="34290" fromWordArt="1">
            <a:prstTxWarp prst="textDeflate">
              <a:avLst>
                <a:gd name="adj" fmla="val 18750"/>
              </a:avLst>
            </a:prstTxWarp>
            <a:scene3d>
              <a:camera prst="legacyObliqueBottomLeft"/>
              <a:lightRig rig="legacyFlat3" dir="t"/>
            </a:scene3d>
            <a:sp3d extrusionH="430200" prstMaterial="legacyMatte">
              <a:extrusionClr>
                <a:srgbClr val="CC99FF"/>
              </a:extrusionClr>
              <a:contourClr>
                <a:srgbClr val="0000FF"/>
              </a:contourClr>
            </a:sp3d>
          </a:bodyPr>
          <a:lstStyle/>
          <a:p>
            <a:pPr algn="ctr" defTabSz="342900" eaLnBrk="0" fontAlgn="base" hangingPunct="0">
              <a:spcBef>
                <a:spcPct val="0"/>
              </a:spcBef>
              <a:spcAft>
                <a:spcPct val="0"/>
              </a:spcAft>
              <a:defRPr/>
            </a:pPr>
            <a:r>
              <a:rPr lang="en-US" sz="2100" b="1" kern="10" dirty="0">
                <a:ln w="9525">
                  <a:round/>
                  <a:headEnd/>
                  <a:tailEnd/>
                </a:ln>
                <a:solidFill>
                  <a:srgbClr val="0000FF"/>
                </a:solidFill>
                <a:latin typeface="Times New Roman" panose="02020603050405020304" pitchFamily="18" charset="0"/>
                <a:cs typeface="Times New Roman" panose="02020603050405020304" pitchFamily="18" charset="0"/>
              </a:rPr>
              <a:t>CẢM ƠN QUÝ THẦY CÔ.</a:t>
            </a:r>
          </a:p>
          <a:p>
            <a:pPr algn="ctr" defTabSz="342900" eaLnBrk="0" fontAlgn="base" hangingPunct="0">
              <a:spcBef>
                <a:spcPct val="0"/>
              </a:spcBef>
              <a:spcAft>
                <a:spcPct val="0"/>
              </a:spcAft>
              <a:defRPr/>
            </a:pPr>
            <a:r>
              <a:rPr lang="en-US" sz="2100" b="1" kern="10" dirty="0">
                <a:ln w="9525">
                  <a:round/>
                  <a:headEnd/>
                  <a:tailEnd/>
                </a:ln>
                <a:solidFill>
                  <a:srgbClr val="0000FF"/>
                </a:solidFill>
                <a:latin typeface="Times New Roman" panose="02020603050405020304" pitchFamily="18" charset="0"/>
                <a:cs typeface="Times New Roman" panose="02020603050405020304" pitchFamily="18" charset="0"/>
              </a:rPr>
              <a:t>CHÚC QUÝ THẦY CÔ MẠNH KHOẺ VÀ THÀNH CÔNG TRONG SỰ NGHIỆP</a:t>
            </a:r>
          </a:p>
        </p:txBody>
      </p:sp>
    </p:spTree>
    <p:extLst>
      <p:ext uri="{BB962C8B-B14F-4D97-AF65-F5344CB8AC3E}">
        <p14:creationId xmlns:p14="http://schemas.microsoft.com/office/powerpoint/2010/main" val="97764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396" y="242888"/>
            <a:ext cx="8295542" cy="4714222"/>
          </a:xfrm>
          <a:prstGeom prst="rect">
            <a:avLst/>
          </a:prstGeom>
          <a:ln>
            <a:noFill/>
          </a:ln>
          <a:effectLst>
            <a:softEdge rad="112500"/>
          </a:effectLst>
        </p:spPr>
      </p:pic>
      <p:sp>
        <p:nvSpPr>
          <p:cNvPr id="10" name="Google Shape;1910;p31">
            <a:extLst>
              <a:ext uri="{FF2B5EF4-FFF2-40B4-BE49-F238E27FC236}">
                <a16:creationId xmlns="" xmlns:a16="http://schemas.microsoft.com/office/drawing/2014/main" id="{B4486D36-6C53-75D6-BF08-C59D05FCF23A}"/>
              </a:ext>
            </a:extLst>
          </p:cNvPr>
          <p:cNvSpPr txBox="1">
            <a:spLocks/>
          </p:cNvSpPr>
          <p:nvPr/>
        </p:nvSpPr>
        <p:spPr>
          <a:xfrm>
            <a:off x="2347034" y="1276153"/>
            <a:ext cx="4572000" cy="1470185"/>
          </a:xfrm>
          <a:prstGeom prst="rect">
            <a:avLst/>
          </a:prstGeom>
          <a:noFill/>
          <a:ln>
            <a:noFill/>
          </a:ln>
        </p:spPr>
        <p:txBody>
          <a:bodyPr spcFirstLastPara="1" wrap="square" lIns="68569" tIns="68569" rIns="68569" bIns="68569" numCol="1" anchor="ctr" anchorCtr="0">
            <a:prstTxWarp prst="textArchUp">
              <a:avLst/>
            </a:prstTxWarp>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6600" kern="0" dirty="0">
                <a:ln>
                  <a:solidFill>
                    <a:srgbClr val="FFCCA9">
                      <a:lumMod val="10000"/>
                    </a:srgbClr>
                  </a:solidFill>
                </a:ln>
                <a:solidFill>
                  <a:srgbClr val="FF3300"/>
                </a:solidFill>
                <a:effectLst>
                  <a:glow rad="101600">
                    <a:srgbClr val="EC9684">
                      <a:lumMod val="60000"/>
                      <a:lumOff val="40000"/>
                      <a:alpha val="60000"/>
                    </a:srgbClr>
                  </a:glow>
                </a:effectLst>
                <a:latin typeface="Nunito Black" pitchFamily="2" charset="0"/>
              </a:rPr>
              <a:t>KHỞI ĐỘNG</a:t>
            </a:r>
            <a:endParaRPr lang="en-US" sz="6600" kern="0" dirty="0">
              <a:ln>
                <a:solidFill>
                  <a:srgbClr val="FFCCA9">
                    <a:lumMod val="10000"/>
                  </a:srgbClr>
                </a:solidFill>
              </a:ln>
              <a:solidFill>
                <a:srgbClr val="0070C0"/>
              </a:solidFill>
              <a:effectLst>
                <a:glow rad="101600">
                  <a:srgbClr val="EC9684">
                    <a:lumMod val="60000"/>
                    <a:lumOff val="40000"/>
                    <a:alpha val="60000"/>
                  </a:srgbClr>
                </a:glow>
              </a:effectLst>
              <a:latin typeface="Nunito Black" pitchFamily="2"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99102" l="200" r="47200">
                        <a14:foregroundMark x1="2600" y1="96407" x2="2600" y2="96407"/>
                        <a14:foregroundMark x1="13000" y1="97006" x2="13000" y2="97006"/>
                        <a14:foregroundMark x1="17600" y1="97305" x2="17600" y2="97305"/>
                        <a14:foregroundMark x1="15800" y1="93413" x2="15800" y2="93413"/>
                        <a14:foregroundMark x1="13400" y1="61976" x2="13400" y2="61976"/>
                        <a14:foregroundMark x1="11800" y1="56287" x2="11800" y2="56287"/>
                        <a14:foregroundMark x1="13600" y1="55689" x2="14200" y2="55689"/>
                        <a14:foregroundMark x1="13600" y1="58683" x2="13600" y2="58683"/>
                        <a14:foregroundMark x1="9000" y1="60479" x2="9000" y2="60479"/>
                        <a14:foregroundMark x1="8000" y1="62874" x2="8600" y2="62874"/>
                        <a14:foregroundMark x1="18000" y1="79641" x2="18000" y2="79641"/>
                        <a14:foregroundMark x1="19000" y1="74251" x2="19000" y2="74251"/>
                        <a14:foregroundMark x1="18000" y1="73054" x2="18000" y2="73054"/>
                        <a14:foregroundMark x1="20200" y1="76048" x2="20200" y2="76048"/>
                        <a14:foregroundMark x1="8000" y1="76946" x2="8000" y2="76946"/>
                        <a14:foregroundMark x1="11200" y1="81138" x2="11200" y2="81138"/>
                        <a14:foregroundMark x1="10200" y1="78443" x2="10200" y2="78443"/>
                        <a14:foregroundMark x1="21800" y1="17665" x2="21800" y2="17665"/>
                        <a14:foregroundMark x1="13000" y1="19162" x2="13000" y2="19162"/>
                        <a14:foregroundMark x1="22600" y1="19760" x2="22600" y2="19760"/>
                        <a14:foregroundMark x1="11400" y1="81437" x2="11400" y2="81437"/>
                        <a14:foregroundMark x1="17200" y1="28443" x2="17200" y2="28443"/>
                        <a14:backgroundMark x1="13000" y1="23653" x2="13000" y2="23653"/>
                        <a14:backgroundMark x1="12200" y1="24551" x2="12200" y2="24551"/>
                      </a14:backgroundRemoval>
                    </a14:imgEffect>
                  </a14:imgLayer>
                </a14:imgProps>
              </a:ext>
            </a:extLst>
          </a:blip>
          <a:stretch>
            <a:fillRect/>
          </a:stretch>
        </p:blipFill>
        <p:spPr>
          <a:xfrm>
            <a:off x="30649" y="69265"/>
            <a:ext cx="4590779" cy="378836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4">
                    <a14:imgEffect>
                      <a14:backgroundRemoval t="0" b="100000" l="47400" r="100000">
                        <a14:foregroundMark x1="89600" y1="96707" x2="89600" y2="96707"/>
                        <a14:foregroundMark x1="95200" y1="96707" x2="95200" y2="96707"/>
                        <a14:foregroundMark x1="76400" y1="26347" x2="79200" y2="26048"/>
                        <a14:foregroundMark x1="76000" y1="24251" x2="76000" y2="24251"/>
                        <a14:foregroundMark x1="76600" y1="31737" x2="77200" y2="31737"/>
                      </a14:backgroundRemoval>
                    </a14:imgEffect>
                  </a14:imgLayer>
                </a14:imgProps>
              </a:ext>
            </a:extLst>
          </a:blip>
          <a:stretch>
            <a:fillRect/>
          </a:stretch>
        </p:blipFill>
        <p:spPr>
          <a:xfrm>
            <a:off x="4672013" y="57150"/>
            <a:ext cx="4367726" cy="3614738"/>
          </a:xfrm>
          <a:prstGeom prst="rect">
            <a:avLst/>
          </a:prstGeom>
        </p:spPr>
      </p:pic>
    </p:spTree>
    <p:extLst>
      <p:ext uri="{BB962C8B-B14F-4D97-AF65-F5344CB8AC3E}">
        <p14:creationId xmlns:p14="http://schemas.microsoft.com/office/powerpoint/2010/main" val="280453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987575"/>
            <a:ext cx="6672076" cy="415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0681"/>
            <a:ext cx="2952328" cy="16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8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3609781"/>
            <a:ext cx="1528280" cy="1533719"/>
          </a:xfrm>
          <a:prstGeom prst="rect">
            <a:avLst/>
          </a:prstGeom>
        </p:spPr>
      </p:pic>
      <p:sp>
        <p:nvSpPr>
          <p:cNvPr id="2" name="Rectangle 1"/>
          <p:cNvSpPr/>
          <p:nvPr/>
        </p:nvSpPr>
        <p:spPr>
          <a:xfrm>
            <a:off x="971174" y="315067"/>
            <a:ext cx="6935273" cy="1515800"/>
          </a:xfrm>
          <a:prstGeom prst="rect">
            <a:avLst/>
          </a:prstGeom>
        </p:spPr>
        <p:txBody>
          <a:bodyPr wrap="square" lIns="68580" tIns="34290" rIns="68580" bIns="34290">
            <a:spAutoFit/>
          </a:bodyPr>
          <a:lstStyle/>
          <a:p>
            <a:pPr algn="ctr" defTabSz="342900">
              <a:defRPr/>
            </a:pPr>
            <a:r>
              <a:rPr lang="en-US" sz="2000" dirty="0" err="1" smtClean="0">
                <a:solidFill>
                  <a:prstClr val="black"/>
                </a:solidFill>
                <a:latin typeface="Times New Roman" panose="02020603050405020304" pitchFamily="18" charset="0"/>
                <a:cs typeface="Times New Roman" panose="02020603050405020304" pitchFamily="18" charset="0"/>
              </a:rPr>
              <a:t>Thứ</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hai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ngày</a:t>
            </a:r>
            <a:r>
              <a:rPr lang="en-US" sz="2000" dirty="0" smtClean="0">
                <a:solidFill>
                  <a:prstClr val="black"/>
                </a:solidFill>
                <a:latin typeface="Times New Roman" panose="02020603050405020304" pitchFamily="18" charset="0"/>
                <a:cs typeface="Times New Roman" panose="02020603050405020304" pitchFamily="18" charset="0"/>
              </a:rPr>
              <a:t> 17 </a:t>
            </a:r>
            <a:r>
              <a:rPr lang="en-US" sz="2000" dirty="0" err="1" smtClean="0">
                <a:solidFill>
                  <a:prstClr val="black"/>
                </a:solidFill>
                <a:latin typeface="Times New Roman" panose="02020603050405020304" pitchFamily="18" charset="0"/>
                <a:cs typeface="Times New Roman" panose="02020603050405020304" pitchFamily="18" charset="0"/>
              </a:rPr>
              <a:t>tháng</a:t>
            </a:r>
            <a:r>
              <a:rPr lang="en-US" sz="2000" dirty="0" smtClean="0">
                <a:solidFill>
                  <a:prstClr val="black"/>
                </a:solidFill>
                <a:latin typeface="Times New Roman" panose="02020603050405020304" pitchFamily="18" charset="0"/>
                <a:cs typeface="Times New Roman" panose="02020603050405020304" pitchFamily="18" charset="0"/>
              </a:rPr>
              <a:t> 2 </a:t>
            </a:r>
            <a:r>
              <a:rPr lang="en-US" sz="2000" dirty="0" err="1" smtClean="0">
                <a:solidFill>
                  <a:prstClr val="black"/>
                </a:solidFill>
                <a:latin typeface="Times New Roman" panose="02020603050405020304" pitchFamily="18" charset="0"/>
                <a:cs typeface="Times New Roman" panose="02020603050405020304" pitchFamily="18" charset="0"/>
              </a:rPr>
              <a:t>năm</a:t>
            </a:r>
            <a:r>
              <a:rPr lang="en-US" sz="2000" dirty="0" smtClean="0">
                <a:solidFill>
                  <a:prstClr val="black"/>
                </a:solidFill>
                <a:latin typeface="Times New Roman" panose="02020603050405020304" pitchFamily="18" charset="0"/>
                <a:cs typeface="Times New Roman" panose="02020603050405020304" pitchFamily="18" charset="0"/>
              </a:rPr>
              <a:t> 2025</a:t>
            </a:r>
          </a:p>
          <a:p>
            <a:pPr algn="ctr" defTabSz="342900">
              <a:defRPr/>
            </a:pPr>
            <a:endParaRPr lang="en-US" sz="2000" dirty="0" smtClean="0">
              <a:solidFill>
                <a:prstClr val="black"/>
              </a:solidFill>
              <a:latin typeface="Times New Roman" panose="02020603050405020304" pitchFamily="18" charset="0"/>
              <a:cs typeface="Times New Roman" panose="02020603050405020304" pitchFamily="18" charset="0"/>
            </a:endParaRPr>
          </a:p>
          <a:p>
            <a:pPr algn="ctr" defTabSz="342900">
              <a:defRPr/>
            </a:pPr>
            <a:r>
              <a:rPr lang="en-US" sz="2700" b="1" u="sng" dirty="0" err="1" smtClean="0">
                <a:solidFill>
                  <a:prstClr val="black"/>
                </a:solidFill>
                <a:latin typeface="Times New Roman" panose="02020603050405020304" pitchFamily="18" charset="0"/>
                <a:cs typeface="Times New Roman" panose="02020603050405020304" pitchFamily="18" charset="0"/>
              </a:rPr>
              <a:t>Tiếng</a:t>
            </a:r>
            <a:r>
              <a:rPr lang="en-US" sz="2700" b="1" u="sng" dirty="0" smtClean="0">
                <a:solidFill>
                  <a:prstClr val="black"/>
                </a:solidFill>
                <a:latin typeface="Times New Roman" panose="02020603050405020304" pitchFamily="18" charset="0"/>
                <a:cs typeface="Times New Roman" panose="02020603050405020304" pitchFamily="18" charset="0"/>
              </a:rPr>
              <a:t> </a:t>
            </a:r>
            <a:r>
              <a:rPr lang="en-US" sz="2700" b="1" u="sng" dirty="0" err="1">
                <a:solidFill>
                  <a:prstClr val="black"/>
                </a:solidFill>
                <a:latin typeface="Times New Roman" panose="02020603050405020304" pitchFamily="18" charset="0"/>
                <a:cs typeface="Times New Roman" panose="02020603050405020304" pitchFamily="18" charset="0"/>
              </a:rPr>
              <a:t>Việt</a:t>
            </a:r>
            <a:r>
              <a:rPr lang="en-US" sz="2700" b="1" u="sng" dirty="0">
                <a:solidFill>
                  <a:prstClr val="black"/>
                </a:solidFill>
                <a:latin typeface="Times New Roman" panose="02020603050405020304" pitchFamily="18" charset="0"/>
                <a:cs typeface="Times New Roman" panose="02020603050405020304" pitchFamily="18" charset="0"/>
              </a:rPr>
              <a:t> : </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Đọc</a:t>
            </a:r>
            <a:r>
              <a:rPr lang="en-US" sz="2700" b="1" dirty="0" smtClean="0">
                <a:solidFill>
                  <a:prstClr val="black"/>
                </a:solidFill>
                <a:latin typeface="Times New Roman" panose="02020603050405020304" pitchFamily="18" charset="0"/>
                <a:cs typeface="Times New Roman" panose="02020603050405020304" pitchFamily="18" charset="0"/>
              </a:rPr>
              <a:t> – </a:t>
            </a:r>
            <a:r>
              <a:rPr lang="en-US" sz="2700" b="1" dirty="0" err="1" smtClean="0">
                <a:solidFill>
                  <a:prstClr val="black"/>
                </a:solidFill>
                <a:latin typeface="Times New Roman" panose="02020603050405020304" pitchFamily="18" charset="0"/>
                <a:cs typeface="Times New Roman" panose="02020603050405020304" pitchFamily="18" charset="0"/>
              </a:rPr>
              <a:t>Nói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và</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nghe</a:t>
            </a:r>
            <a:r>
              <a:rPr lang="en-US" sz="2700" b="1" dirty="0" smtClean="0">
                <a:solidFill>
                  <a:prstClr val="black"/>
                </a:solidFill>
                <a:latin typeface="Times New Roman" panose="02020603050405020304" pitchFamily="18" charset="0"/>
                <a:cs typeface="Times New Roman" panose="02020603050405020304" pitchFamily="18" charset="0"/>
              </a:rPr>
              <a:t> )              </a:t>
            </a:r>
            <a:endParaRPr lang="en-US" sz="2700" b="1" dirty="0">
              <a:solidFill>
                <a:prstClr val="black"/>
              </a:solidFill>
              <a:latin typeface="Times New Roman" panose="02020603050405020304" pitchFamily="18" charset="0"/>
              <a:cs typeface="Times New Roman" panose="02020603050405020304" pitchFamily="18" charset="0"/>
            </a:endParaRPr>
          </a:p>
          <a:p>
            <a:pPr algn="ctr" defTabSz="342900">
              <a:defRPr/>
            </a:pPr>
            <a:r>
              <a:rPr lang="en-US" sz="2700" b="1" dirty="0" err="1" smtClean="0">
                <a:solidFill>
                  <a:prstClr val="black"/>
                </a:solidFill>
                <a:latin typeface="Times New Roman" panose="02020603050405020304" pitchFamily="18" charset="0"/>
                <a:cs typeface="Times New Roman" panose="02020603050405020304" pitchFamily="18" charset="0"/>
              </a:rPr>
              <a:t>Lời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kêu</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gọi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toàn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dân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tập</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thể</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dục</a:t>
            </a:r>
            <a:r>
              <a:rPr lang="en-US" sz="2700" b="1" dirty="0" smtClean="0">
                <a:solidFill>
                  <a:prstClr val="black"/>
                </a:solidFill>
                <a:latin typeface="Times New Roman" panose="02020603050405020304" pitchFamily="18" charset="0"/>
                <a:cs typeface="Times New Roman" panose="02020603050405020304" pitchFamily="18" charset="0"/>
              </a:rPr>
              <a:t> – </a:t>
            </a:r>
            <a:r>
              <a:rPr lang="en-US" sz="2700" b="1" dirty="0" err="1" smtClean="0">
                <a:solidFill>
                  <a:prstClr val="black"/>
                </a:solidFill>
                <a:latin typeface="Times New Roman" panose="02020603050405020304" pitchFamily="18" charset="0"/>
                <a:cs typeface="Times New Roman" panose="02020603050405020304" pitchFamily="18" charset="0"/>
              </a:rPr>
              <a:t>Học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từ</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bạn</a:t>
            </a:r>
            <a:r>
              <a:rPr lang="en-US" sz="2700" b="1" dirty="0" smtClean="0">
                <a:solidFill>
                  <a:prstClr val="black"/>
                </a:solidFill>
                <a:latin typeface="Times New Roman" panose="02020603050405020304" pitchFamily="18" charset="0"/>
                <a:cs typeface="Times New Roman" panose="02020603050405020304" pitchFamily="18" charset="0"/>
              </a:rPr>
              <a:t> </a:t>
            </a:r>
            <a:endParaRPr lang="en-US" sz="2700" b="1" dirty="0">
              <a:solidFill>
                <a:prstClr val="black"/>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043" y="2619375"/>
            <a:ext cx="468153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30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62">
            <a:extLst>
              <a:ext uri="{FF2B5EF4-FFF2-40B4-BE49-F238E27FC236}">
                <a16:creationId xmlns="" xmlns:a16="http://schemas.microsoft.com/office/drawing/2014/main" id="{821A2C2F-1B84-21B9-4EBD-DA0893633205}"/>
              </a:ext>
            </a:extLst>
          </p:cNvPr>
          <p:cNvSpPr/>
          <p:nvPr/>
        </p:nvSpPr>
        <p:spPr>
          <a:xfrm>
            <a:off x="186042" y="34633"/>
            <a:ext cx="2081702" cy="880933"/>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ysClr val="window" lastClr="FFFFFF"/>
          </a:solidFill>
          <a:ln w="19050" cap="flat" cmpd="sng" algn="ctr">
            <a:solidFill>
              <a:srgbClr val="00B050"/>
            </a:solidFill>
            <a:prstDash val="solid"/>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Chia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Rounded Corners 61">
            <a:extLst>
              <a:ext uri="{FF2B5EF4-FFF2-40B4-BE49-F238E27FC236}">
                <a16:creationId xmlns="" xmlns:a16="http://schemas.microsoft.com/office/drawing/2014/main" id="{A45645C1-003B-B717-5CB9-2DF8F92BD233}"/>
              </a:ext>
            </a:extLst>
          </p:cNvPr>
          <p:cNvSpPr/>
          <p:nvPr/>
        </p:nvSpPr>
        <p:spPr>
          <a:xfrm>
            <a:off x="2483768" y="191283"/>
            <a:ext cx="4968552" cy="342986"/>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165462" y="1059582"/>
            <a:ext cx="8915036" cy="3985706"/>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a:t>
            </a:r>
            <a:r>
              <a:rPr lang="en-US" sz="2300" b="1" kern="0" noProof="0" dirty="0" smtClean="0">
                <a:solidFill>
                  <a:srgbClr val="000000"/>
                </a:solidFill>
                <a:latin typeface="Times New Roman" panose="02020603050405020304" pitchFamily="18" charset="0"/>
                <a:cs typeface="Times New Roman" panose="02020603050405020304" pitchFamily="18" charset="0"/>
              </a:rPr>
              <a:t>ồ</a:t>
            </a: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C</a:t>
            </a:r>
            <a:r>
              <a:rPr kumimoji="0" lang="en-US" sz="23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hí</a:t>
            </a: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M</a:t>
            </a:r>
            <a:r>
              <a:rPr kumimoji="0" lang="en-US" sz="23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inh</a:t>
            </a:r>
            <a:endPar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 xmlns:a16="http://schemas.microsoft.com/office/drawing/2014/main" id="{10FD0CBE-3B91-2D39-4DC9-D4C810A9F06F}"/>
              </a:ext>
            </a:extLst>
          </p:cNvPr>
          <p:cNvSpPr/>
          <p:nvPr/>
        </p:nvSpPr>
        <p:spPr>
          <a:xfrm>
            <a:off x="159600" y="1200820"/>
            <a:ext cx="469069" cy="262681"/>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sp>
        <p:nvSpPr>
          <p:cNvPr id="6" name="Oval 5">
            <a:extLst>
              <a:ext uri="{FF2B5EF4-FFF2-40B4-BE49-F238E27FC236}">
                <a16:creationId xmlns="" xmlns:a16="http://schemas.microsoft.com/office/drawing/2014/main" id="{DA61DD32-DEA8-16AB-9703-9ED43847A9AD}"/>
              </a:ext>
            </a:extLst>
          </p:cNvPr>
          <p:cNvSpPr/>
          <p:nvPr/>
        </p:nvSpPr>
        <p:spPr>
          <a:xfrm>
            <a:off x="162062" y="2152132"/>
            <a:ext cx="472469" cy="331859"/>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2</a:t>
            </a:r>
          </a:p>
        </p:txBody>
      </p:sp>
      <p:sp>
        <p:nvSpPr>
          <p:cNvPr id="7" name="Oval 6">
            <a:extLst>
              <a:ext uri="{FF2B5EF4-FFF2-40B4-BE49-F238E27FC236}">
                <a16:creationId xmlns="" xmlns:a16="http://schemas.microsoft.com/office/drawing/2014/main" id="{7F8CCD59-98F4-2602-B963-D0743E8CFC89}"/>
              </a:ext>
            </a:extLst>
          </p:cNvPr>
          <p:cNvSpPr/>
          <p:nvPr/>
        </p:nvSpPr>
        <p:spPr>
          <a:xfrm>
            <a:off x="186042" y="3579862"/>
            <a:ext cx="448489" cy="36955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3</a:t>
            </a:r>
          </a:p>
        </p:txBody>
      </p:sp>
    </p:spTree>
    <p:extLst>
      <p:ext uri="{BB962C8B-B14F-4D97-AF65-F5344CB8AC3E}">
        <p14:creationId xmlns:p14="http://schemas.microsoft.com/office/powerpoint/2010/main" val="40028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55576" y="1707654"/>
            <a:ext cx="6172200" cy="1143000"/>
          </a:xfrm>
        </p:spPr>
        <p:txBody>
          <a:bodyPr>
            <a:normAutofit fontScale="77500" lnSpcReduction="20000"/>
          </a:bodyPr>
          <a:lstStyle/>
          <a:p>
            <a:pPr eaLnBrk="1" hangingPunct="1">
              <a:buFont typeface="Arial" panose="020B0604020202020204" pitchFamily="34" charset="0"/>
              <a:buNone/>
            </a:pPr>
            <a:endParaRPr lang="en-US" altLang="en-US" sz="3000"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3000" b="1" dirty="0">
                <a:latin typeface="Times New Roman" panose="02020603050405020304" pitchFamily="18" charset="0"/>
                <a:cs typeface="Times New Roman" panose="02020603050405020304" pitchFamily="18" charset="0"/>
              </a:rPr>
              <a:t>1.</a:t>
            </a:r>
            <a:r>
              <a:rPr lang="en-US" altLang="en-US" sz="3000" b="1" u="sng" dirty="0">
                <a:latin typeface="Times New Roman" panose="02020603050405020304" pitchFamily="18" charset="0"/>
                <a:cs typeface="Times New Roman" panose="02020603050405020304" pitchFamily="18" charset="0"/>
              </a:rPr>
              <a:t>Luyện </a:t>
            </a:r>
            <a:r>
              <a:rPr lang="en-US" altLang="en-US" sz="3000" b="1" u="sng" dirty="0" err="1">
                <a:latin typeface="Times New Roman" panose="02020603050405020304" pitchFamily="18" charset="0"/>
                <a:cs typeface="Times New Roman" panose="02020603050405020304" pitchFamily="18" charset="0"/>
              </a:rPr>
              <a:t>đọc</a:t>
            </a:r>
            <a:r>
              <a:rPr lang="en-US" altLang="en-US" sz="3000" b="1" dirty="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r>
              <a:rPr lang="en-US" altLang="en-US" sz="3000" b="1" dirty="0" err="1">
                <a:latin typeface="Times New Roman" panose="02020603050405020304" pitchFamily="18" charset="0"/>
                <a:cs typeface="Times New Roman" panose="02020603050405020304" pitchFamily="18" charset="0"/>
              </a:rPr>
              <a:t>a.Lượt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đọc</a:t>
            </a:r>
            <a:r>
              <a:rPr lang="en-US" altLang="en-US" sz="3000" b="1" dirty="0">
                <a:latin typeface="Times New Roman" panose="02020603050405020304" pitchFamily="18" charset="0"/>
                <a:cs typeface="Times New Roman" panose="02020603050405020304" pitchFamily="18" charset="0"/>
              </a:rPr>
              <a:t> 1</a:t>
            </a:r>
            <a:endParaRPr lang="en-GB" altLang="en-US" sz="3000" b="1" dirty="0">
              <a:latin typeface="Times New Roman" panose="02020603050405020304" pitchFamily="18" charset="0"/>
              <a:cs typeface="Times New Roman" panose="02020603050405020304" pitchFamily="18" charset="0"/>
            </a:endParaRPr>
          </a:p>
        </p:txBody>
      </p:sp>
      <p:sp>
        <p:nvSpPr>
          <p:cNvPr id="4" name="Cloud Callout 3"/>
          <p:cNvSpPr/>
          <p:nvPr/>
        </p:nvSpPr>
        <p:spPr>
          <a:xfrm>
            <a:off x="4283968" y="1779662"/>
            <a:ext cx="3829050" cy="2743200"/>
          </a:xfrm>
          <a:prstGeom prst="cloudCallout">
            <a:avLst/>
          </a:prstGeom>
        </p:spPr>
        <p:style>
          <a:lnRef idx="1">
            <a:schemeClr val="accent4"/>
          </a:lnRef>
          <a:fillRef idx="2">
            <a:schemeClr val="accent4"/>
          </a:fillRef>
          <a:effectRef idx="1">
            <a:schemeClr val="accent4"/>
          </a:effectRef>
          <a:fontRef idx="minor">
            <a:schemeClr val="dk1"/>
          </a:fontRef>
        </p:style>
        <p:txBody>
          <a:bodyPr lIns="68580" tIns="34290" rIns="68580" bIns="34290" anchor="ctr"/>
          <a:lstStyle/>
          <a:p>
            <a:pPr algn="ctr" defTabSz="685800">
              <a:defRPr/>
            </a:pPr>
            <a:r>
              <a:rPr lang="nl-NL" sz="2700" dirty="0">
                <a:solidFill>
                  <a:prstClr val="black"/>
                </a:solidFill>
                <a:latin typeface="Times New Roman" pitchFamily="18" charset="0"/>
                <a:cs typeface="Times New Roman" pitchFamily="18" charset="0"/>
              </a:rPr>
              <a:t>Đọc nối tiếp </a:t>
            </a:r>
            <a:r>
              <a:rPr lang="nl-NL" sz="2700" dirty="0" smtClean="0">
                <a:solidFill>
                  <a:prstClr val="black"/>
                </a:solidFill>
                <a:latin typeface="Times New Roman" pitchFamily="18" charset="0"/>
                <a:cs typeface="Times New Roman" pitchFamily="18" charset="0"/>
              </a:rPr>
              <a:t>đoạn theo nhóm, sửa lỗi phát âm </a:t>
            </a:r>
          </a:p>
          <a:p>
            <a:pPr algn="ctr" defTabSz="685800">
              <a:defRPr/>
            </a:pPr>
            <a:r>
              <a:rPr lang="nl-NL" sz="2700" dirty="0" smtClean="0">
                <a:solidFill>
                  <a:prstClr val="black"/>
                </a:solidFill>
                <a:latin typeface="Times New Roman" pitchFamily="18" charset="0"/>
                <a:cs typeface="Times New Roman" pitchFamily="18" charset="0"/>
              </a:rPr>
              <a:t>( </a:t>
            </a:r>
            <a:r>
              <a:rPr lang="nl-NL" sz="2700" dirty="0">
                <a:solidFill>
                  <a:prstClr val="black"/>
                </a:solidFill>
                <a:latin typeface="Times New Roman" pitchFamily="18" charset="0"/>
                <a:cs typeface="Times New Roman" pitchFamily="18" charset="0"/>
              </a:rPr>
              <a:t>5phút )</a:t>
            </a:r>
            <a:endParaRPr lang="en-GB" sz="2700" dirty="0">
              <a:solidFill>
                <a:prstClr val="black"/>
              </a:solidFill>
              <a:latin typeface="Times New Roman" pitchFamily="18" charset="0"/>
              <a:cs typeface="Times New Roman" pitchFamily="18" charset="0"/>
            </a:endParaRPr>
          </a:p>
        </p:txBody>
      </p:sp>
      <p:sp>
        <p:nvSpPr>
          <p:cNvPr id="7" name="Rectangle 6"/>
          <p:cNvSpPr/>
          <p:nvPr/>
        </p:nvSpPr>
        <p:spPr>
          <a:xfrm>
            <a:off x="971600" y="276359"/>
            <a:ext cx="6935273" cy="1515800"/>
          </a:xfrm>
          <a:prstGeom prst="rect">
            <a:avLst/>
          </a:prstGeom>
        </p:spPr>
        <p:txBody>
          <a:bodyPr wrap="square" lIns="68580" tIns="34290" rIns="68580" bIns="34290">
            <a:spAutoFit/>
          </a:bodyPr>
          <a:lstStyle/>
          <a:p>
            <a:pPr algn="ctr" defTabSz="342900">
              <a:defRPr/>
            </a:pPr>
            <a:r>
              <a:rPr lang="en-US" sz="2000" dirty="0" err="1">
                <a:solidFill>
                  <a:prstClr val="black"/>
                </a:solidFill>
                <a:latin typeface="Times New Roman" panose="02020603050405020304" pitchFamily="18" charset="0"/>
                <a:cs typeface="Times New Roman" panose="02020603050405020304" pitchFamily="18" charset="0"/>
              </a:rPr>
              <a:t>Thứ</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hai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ngày</a:t>
            </a:r>
            <a:r>
              <a:rPr lang="en-US" sz="2000" dirty="0">
                <a:solidFill>
                  <a:prstClr val="black"/>
                </a:solidFill>
                <a:latin typeface="Times New Roman" panose="02020603050405020304" pitchFamily="18" charset="0"/>
                <a:cs typeface="Times New Roman" panose="02020603050405020304" pitchFamily="18" charset="0"/>
              </a:rPr>
              <a:t> 17 </a:t>
            </a:r>
            <a:r>
              <a:rPr lang="en-US" sz="2000" dirty="0" err="1">
                <a:solidFill>
                  <a:prstClr val="black"/>
                </a:solidFill>
                <a:latin typeface="Times New Roman" panose="02020603050405020304" pitchFamily="18" charset="0"/>
                <a:cs typeface="Times New Roman" panose="02020603050405020304" pitchFamily="18" charset="0"/>
              </a:rPr>
              <a:t>tháng</a:t>
            </a:r>
            <a:r>
              <a:rPr lang="en-US" sz="2000" dirty="0">
                <a:solidFill>
                  <a:prstClr val="black"/>
                </a:solidFill>
                <a:latin typeface="Times New Roman" panose="02020603050405020304" pitchFamily="18" charset="0"/>
                <a:cs typeface="Times New Roman" panose="02020603050405020304" pitchFamily="18" charset="0"/>
              </a:rPr>
              <a:t> 2 </a:t>
            </a:r>
            <a:r>
              <a:rPr lang="en-US" sz="2000" dirty="0" err="1">
                <a:solidFill>
                  <a:prstClr val="black"/>
                </a:solidFill>
                <a:latin typeface="Times New Roman" panose="02020603050405020304" pitchFamily="18" charset="0"/>
                <a:cs typeface="Times New Roman" panose="02020603050405020304" pitchFamily="18" charset="0"/>
              </a:rPr>
              <a:t>năm</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2025</a:t>
            </a:r>
          </a:p>
          <a:p>
            <a:pPr algn="ctr" defTabSz="342900">
              <a:defRPr/>
            </a:pPr>
            <a:endParaRPr lang="en-US" sz="2000" dirty="0">
              <a:solidFill>
                <a:prstClr val="black"/>
              </a:solidFill>
              <a:latin typeface="Times New Roman" panose="02020603050405020304" pitchFamily="18" charset="0"/>
              <a:cs typeface="Times New Roman" panose="02020603050405020304" pitchFamily="18" charset="0"/>
            </a:endParaRPr>
          </a:p>
          <a:p>
            <a:pPr algn="ctr" defTabSz="342900">
              <a:defRPr/>
            </a:pPr>
            <a:r>
              <a:rPr lang="en-US" sz="2700" b="1" u="sng" dirty="0" err="1" smtClean="0">
                <a:solidFill>
                  <a:prstClr val="black"/>
                </a:solidFill>
                <a:latin typeface="Times New Roman" panose="02020603050405020304" pitchFamily="18" charset="0"/>
                <a:cs typeface="Times New Roman" panose="02020603050405020304" pitchFamily="18" charset="0"/>
              </a:rPr>
              <a:t>Tiếng</a:t>
            </a:r>
            <a:r>
              <a:rPr lang="en-US" sz="2700" b="1" u="sng" dirty="0" smtClean="0">
                <a:solidFill>
                  <a:prstClr val="black"/>
                </a:solidFill>
                <a:latin typeface="Times New Roman" panose="02020603050405020304" pitchFamily="18" charset="0"/>
                <a:cs typeface="Times New Roman" panose="02020603050405020304" pitchFamily="18" charset="0"/>
              </a:rPr>
              <a:t> </a:t>
            </a:r>
            <a:r>
              <a:rPr lang="en-US" sz="2700" b="1" u="sng" dirty="0" err="1">
                <a:solidFill>
                  <a:prstClr val="black"/>
                </a:solidFill>
                <a:latin typeface="Times New Roman" panose="02020603050405020304" pitchFamily="18" charset="0"/>
                <a:cs typeface="Times New Roman" panose="02020603050405020304" pitchFamily="18" charset="0"/>
              </a:rPr>
              <a:t>Việt</a:t>
            </a:r>
            <a:r>
              <a:rPr lang="en-US" sz="2700" b="1" u="sng" dirty="0">
                <a:solidFill>
                  <a:prstClr val="black"/>
                </a:solidFill>
                <a:latin typeface="Times New Roman" panose="02020603050405020304" pitchFamily="18" charset="0"/>
                <a:cs typeface="Times New Roman" panose="02020603050405020304" pitchFamily="18" charset="0"/>
              </a:rPr>
              <a:t> : </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Đọc</a:t>
            </a:r>
            <a:r>
              <a:rPr lang="en-US" sz="2700" b="1" dirty="0" smtClean="0">
                <a:solidFill>
                  <a:prstClr val="black"/>
                </a:solidFill>
                <a:latin typeface="Times New Roman" panose="02020603050405020304" pitchFamily="18" charset="0"/>
                <a:cs typeface="Times New Roman" panose="02020603050405020304" pitchFamily="18" charset="0"/>
              </a:rPr>
              <a:t> – </a:t>
            </a:r>
            <a:r>
              <a:rPr lang="en-US" sz="2700" b="1" dirty="0" err="1" smtClean="0">
                <a:solidFill>
                  <a:prstClr val="black"/>
                </a:solidFill>
                <a:latin typeface="Times New Roman" panose="02020603050405020304" pitchFamily="18" charset="0"/>
                <a:cs typeface="Times New Roman" panose="02020603050405020304" pitchFamily="18" charset="0"/>
              </a:rPr>
              <a:t>Nói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và</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nghe</a:t>
            </a:r>
            <a:r>
              <a:rPr lang="en-US" sz="2700" b="1" dirty="0" smtClean="0">
                <a:solidFill>
                  <a:prstClr val="black"/>
                </a:solidFill>
                <a:latin typeface="Times New Roman" panose="02020603050405020304" pitchFamily="18" charset="0"/>
                <a:cs typeface="Times New Roman" panose="02020603050405020304" pitchFamily="18" charset="0"/>
              </a:rPr>
              <a:t> )              </a:t>
            </a:r>
            <a:endParaRPr lang="en-US" sz="2700" b="1" dirty="0">
              <a:solidFill>
                <a:prstClr val="black"/>
              </a:solidFill>
              <a:latin typeface="Times New Roman" panose="02020603050405020304" pitchFamily="18" charset="0"/>
              <a:cs typeface="Times New Roman" panose="02020603050405020304" pitchFamily="18" charset="0"/>
            </a:endParaRPr>
          </a:p>
          <a:p>
            <a:pPr algn="ctr" defTabSz="342900">
              <a:defRPr/>
            </a:pPr>
            <a:r>
              <a:rPr lang="en-US" sz="2700" b="1" dirty="0" err="1" smtClean="0">
                <a:solidFill>
                  <a:prstClr val="black"/>
                </a:solidFill>
                <a:latin typeface="Times New Roman" panose="02020603050405020304" pitchFamily="18" charset="0"/>
                <a:cs typeface="Times New Roman" panose="02020603050405020304" pitchFamily="18" charset="0"/>
              </a:rPr>
              <a:t>Lời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kêu</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gọi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toàn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dân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tập</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thể</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dục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Học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từ</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bạn</a:t>
            </a:r>
            <a:r>
              <a:rPr lang="en-US" sz="2700" b="1" dirty="0" smtClean="0">
                <a:solidFill>
                  <a:prstClr val="black"/>
                </a:solidFill>
                <a:latin typeface="Times New Roman" panose="02020603050405020304" pitchFamily="18" charset="0"/>
                <a:cs typeface="Times New Roman" panose="02020603050405020304" pitchFamily="18" charset="0"/>
              </a:rPr>
              <a:t> </a:t>
            </a:r>
            <a:endParaRPr lang="en-US" sz="27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44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50094"/>
            <a:ext cx="9144000" cy="400764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buClr>
                <a:srgbClr val="000000"/>
              </a:buClr>
            </a:pPr>
            <a:endParaRPr lang="id-ID" sz="41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10" name="Rectangle 9"/>
          <p:cNvSpPr/>
          <p:nvPr/>
        </p:nvSpPr>
        <p:spPr>
          <a:xfrm>
            <a:off x="2267744" y="483518"/>
            <a:ext cx="5166172" cy="830997"/>
          </a:xfrm>
          <a:prstGeom prst="rect">
            <a:avLst/>
          </a:prstGeom>
        </p:spPr>
        <p:txBody>
          <a:bodyPr wrap="square" lIns="68580" tIns="34290" rIns="68580" bIns="34290">
            <a:spAutoFit/>
          </a:bodyPr>
          <a:lstStyle/>
          <a:p>
            <a:pPr algn="ctr">
              <a:buClr>
                <a:srgbClr val="000000"/>
              </a:buClr>
            </a:pPr>
            <a:r>
              <a:rPr lang="en-US" sz="5000" b="1" kern="0" dirty="0" err="1">
                <a:ln w="22225">
                  <a:solidFill>
                    <a:srgbClr val="C0504D"/>
                  </a:solidFill>
                  <a:prstDash val="solid"/>
                </a:ln>
                <a:solidFill>
                  <a:srgbClr val="C00000"/>
                </a:solidFill>
                <a:latin typeface="Times New Roman" pitchFamily="18" charset="0"/>
                <a:cs typeface="Times New Roman" pitchFamily="18" charset="0"/>
                <a:sym typeface="Arial"/>
              </a:rPr>
              <a:t>Luyện</a:t>
            </a:r>
            <a:r>
              <a:rPr lang="en-US" sz="5000" b="1" kern="0" dirty="0">
                <a:ln w="22225">
                  <a:solidFill>
                    <a:srgbClr val="C0504D"/>
                  </a:solidFill>
                  <a:prstDash val="solid"/>
                </a:ln>
                <a:solidFill>
                  <a:srgbClr val="C00000"/>
                </a:solidFill>
                <a:latin typeface="Times New Roman" pitchFamily="18" charset="0"/>
                <a:cs typeface="Times New Roman" pitchFamily="18" charset="0"/>
                <a:sym typeface="Arial"/>
              </a:rPr>
              <a:t> </a:t>
            </a:r>
            <a:r>
              <a:rPr lang="en-US" sz="5000" b="1" kern="0" dirty="0" err="1">
                <a:ln w="22225">
                  <a:solidFill>
                    <a:srgbClr val="C0504D"/>
                  </a:solidFill>
                  <a:prstDash val="solid"/>
                </a:ln>
                <a:solidFill>
                  <a:srgbClr val="C00000"/>
                </a:solidFill>
                <a:latin typeface="Times New Roman" pitchFamily="18" charset="0"/>
                <a:cs typeface="Times New Roman" pitchFamily="18" charset="0"/>
                <a:sym typeface="Arial"/>
              </a:rPr>
              <a:t>đọc</a:t>
            </a:r>
            <a:r>
              <a:rPr lang="en-US" sz="5000" b="1" kern="0" dirty="0">
                <a:ln w="22225">
                  <a:solidFill>
                    <a:srgbClr val="C0504D"/>
                  </a:solidFill>
                  <a:prstDash val="solid"/>
                </a:ln>
                <a:solidFill>
                  <a:srgbClr val="C00000"/>
                </a:solidFill>
                <a:latin typeface="Times New Roman" pitchFamily="18" charset="0"/>
                <a:cs typeface="Times New Roman" pitchFamily="18" charset="0"/>
                <a:sym typeface="Arial"/>
              </a:rPr>
              <a:t> </a:t>
            </a:r>
            <a:r>
              <a:rPr lang="en-US" sz="5000" b="1" kern="0" dirty="0" err="1">
                <a:ln w="22225">
                  <a:solidFill>
                    <a:srgbClr val="C0504D"/>
                  </a:solidFill>
                  <a:prstDash val="solid"/>
                </a:ln>
                <a:solidFill>
                  <a:srgbClr val="C00000"/>
                </a:solidFill>
                <a:latin typeface="Times New Roman" pitchFamily="18" charset="0"/>
                <a:cs typeface="Times New Roman" pitchFamily="18" charset="0"/>
                <a:sym typeface="Arial"/>
              </a:rPr>
              <a:t>từ</a:t>
            </a:r>
            <a:r>
              <a:rPr lang="en-US" sz="5000" b="1" kern="0" dirty="0">
                <a:ln w="22225">
                  <a:solidFill>
                    <a:srgbClr val="C0504D"/>
                  </a:solidFill>
                  <a:prstDash val="solid"/>
                </a:ln>
                <a:solidFill>
                  <a:srgbClr val="C00000"/>
                </a:solidFill>
                <a:latin typeface="Times New Roman" pitchFamily="18" charset="0"/>
                <a:cs typeface="Times New Roman" pitchFamily="18" charset="0"/>
                <a:sym typeface="Arial"/>
              </a:rPr>
              <a:t> </a:t>
            </a:r>
            <a:r>
              <a:rPr lang="en-US" sz="5000" b="1" kern="0" dirty="0" err="1">
                <a:ln w="22225">
                  <a:solidFill>
                    <a:srgbClr val="C0504D"/>
                  </a:solidFill>
                  <a:prstDash val="solid"/>
                </a:ln>
                <a:solidFill>
                  <a:srgbClr val="C00000"/>
                </a:solidFill>
                <a:latin typeface="Times New Roman" pitchFamily="18" charset="0"/>
                <a:cs typeface="Times New Roman" pitchFamily="18" charset="0"/>
                <a:sym typeface="Arial"/>
              </a:rPr>
              <a:t>khó</a:t>
            </a:r>
            <a:endParaRPr lang="en-US" sz="5000" b="1" kern="0" dirty="0">
              <a:ln w="22225">
                <a:solidFill>
                  <a:srgbClr val="C0504D"/>
                </a:solidFill>
                <a:prstDash val="solid"/>
              </a:ln>
              <a:solidFill>
                <a:srgbClr val="C00000"/>
              </a:solidFill>
              <a:latin typeface="Times New Roman" pitchFamily="18" charset="0"/>
              <a:cs typeface="Times New Roman" pitchFamily="18" charset="0"/>
              <a:sym typeface="Aria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545519"/>
            <a:ext cx="4680519" cy="359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27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254" y="1124094"/>
            <a:ext cx="7886700" cy="3263504"/>
          </a:xfrm>
        </p:spPr>
        <p:txBody>
          <a:bodyPr/>
          <a:lstStyle/>
          <a:p>
            <a:pPr>
              <a:buNone/>
            </a:pPr>
            <a:endParaRPr lang="en-US" altLang="en-US" sz="3000" b="1" dirty="0">
              <a:latin typeface="Times New Roman" panose="02020603050405020304" pitchFamily="18" charset="0"/>
              <a:cs typeface="Times New Roman" panose="02020603050405020304" pitchFamily="18" charset="0"/>
            </a:endParaRPr>
          </a:p>
          <a:p>
            <a:pPr>
              <a:buNone/>
            </a:pPr>
            <a:r>
              <a:rPr lang="en-US" altLang="en-US" sz="3000" b="1" dirty="0">
                <a:latin typeface="Times New Roman" panose="02020603050405020304" pitchFamily="18" charset="0"/>
                <a:cs typeface="Times New Roman" panose="02020603050405020304" pitchFamily="18" charset="0"/>
              </a:rPr>
              <a:t>1.</a:t>
            </a:r>
            <a:r>
              <a:rPr lang="en-US" altLang="en-US" sz="3000" b="1" u="sng" dirty="0">
                <a:latin typeface="Times New Roman" panose="02020603050405020304" pitchFamily="18" charset="0"/>
                <a:cs typeface="Times New Roman" panose="02020603050405020304" pitchFamily="18" charset="0"/>
              </a:rPr>
              <a:t>Luyện </a:t>
            </a:r>
            <a:r>
              <a:rPr lang="en-US" altLang="en-US" sz="3000" b="1" u="sng" dirty="0" err="1">
                <a:latin typeface="Times New Roman" panose="02020603050405020304" pitchFamily="18" charset="0"/>
                <a:cs typeface="Times New Roman" panose="02020603050405020304" pitchFamily="18" charset="0"/>
              </a:rPr>
              <a:t>đọc</a:t>
            </a:r>
            <a:r>
              <a:rPr lang="en-US" altLang="en-US" sz="3000" b="1" dirty="0">
                <a:latin typeface="Times New Roman" panose="02020603050405020304" pitchFamily="18" charset="0"/>
                <a:cs typeface="Times New Roman" panose="02020603050405020304" pitchFamily="18" charset="0"/>
              </a:rPr>
              <a:t>:</a:t>
            </a:r>
          </a:p>
          <a:p>
            <a:pPr>
              <a:buNone/>
            </a:pPr>
            <a:r>
              <a:rPr lang="en-US" altLang="en-US" sz="3000" b="1" dirty="0" err="1">
                <a:latin typeface="Times New Roman" panose="02020603050405020304" pitchFamily="18" charset="0"/>
                <a:cs typeface="Times New Roman" panose="02020603050405020304" pitchFamily="18" charset="0"/>
              </a:rPr>
              <a:t>a.Lượt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đọc</a:t>
            </a:r>
            <a:r>
              <a:rPr lang="en-US" altLang="en-US" sz="3000" b="1" dirty="0">
                <a:latin typeface="Times New Roman" panose="02020603050405020304" pitchFamily="18" charset="0"/>
                <a:cs typeface="Times New Roman" panose="02020603050405020304" pitchFamily="18" charset="0"/>
              </a:rPr>
              <a:t> 1</a:t>
            </a:r>
            <a:endParaRPr lang="en-GB" altLang="en-US" sz="3000" b="1" dirty="0">
              <a:latin typeface="Times New Roman" panose="02020603050405020304" pitchFamily="18" charset="0"/>
              <a:cs typeface="Times New Roman" panose="02020603050405020304" pitchFamily="18" charset="0"/>
            </a:endParaRPr>
          </a:p>
          <a:p>
            <a:pPr marL="0" indent="0">
              <a:buNone/>
            </a:pPr>
            <a:r>
              <a:rPr lang="en-US" sz="3000" b="1" dirty="0" err="1">
                <a:latin typeface="Times New Roman" panose="02020603050405020304" pitchFamily="18" charset="0"/>
                <a:cs typeface="Times New Roman" panose="02020603050405020304" pitchFamily="18" charset="0"/>
              </a:rPr>
              <a:t>b.Lượt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đọc</a:t>
            </a:r>
            <a:r>
              <a:rPr lang="en-US" sz="3000" b="1" dirty="0">
                <a:latin typeface="Times New Roman" panose="02020603050405020304" pitchFamily="18" charset="0"/>
                <a:cs typeface="Times New Roman" panose="02020603050405020304" pitchFamily="18" charset="0"/>
              </a:rPr>
              <a:t> 2</a:t>
            </a:r>
          </a:p>
        </p:txBody>
      </p:sp>
      <p:sp>
        <p:nvSpPr>
          <p:cNvPr id="4" name="Cloud Callout 3"/>
          <p:cNvSpPr/>
          <p:nvPr/>
        </p:nvSpPr>
        <p:spPr>
          <a:xfrm>
            <a:off x="4067944" y="1779662"/>
            <a:ext cx="4572000" cy="2514600"/>
          </a:xfrm>
          <a:prstGeom prst="cloudCallout">
            <a:avLst/>
          </a:prstGeom>
        </p:spPr>
        <p:style>
          <a:lnRef idx="1">
            <a:schemeClr val="accent5"/>
          </a:lnRef>
          <a:fillRef idx="2">
            <a:schemeClr val="accent5"/>
          </a:fillRef>
          <a:effectRef idx="1">
            <a:schemeClr val="accent5"/>
          </a:effectRef>
          <a:fontRef idx="minor">
            <a:schemeClr val="dk1"/>
          </a:fontRef>
        </p:style>
        <p:txBody>
          <a:bodyPr lIns="68580" tIns="34290" rIns="68580" bIns="34290" anchor="ctr"/>
          <a:lstStyle/>
          <a:p>
            <a:pPr algn="ctr" defTabSz="685800">
              <a:defRPr/>
            </a:pPr>
            <a:endParaRPr lang="nl-NL" sz="2400" b="1" dirty="0">
              <a:solidFill>
                <a:prstClr val="black"/>
              </a:solidFill>
              <a:latin typeface="Times New Roman" pitchFamily="18" charset="0"/>
              <a:cs typeface="Times New Roman" pitchFamily="18" charset="0"/>
            </a:endParaRPr>
          </a:p>
          <a:p>
            <a:pPr algn="ctr" defTabSz="685800">
              <a:defRPr/>
            </a:pPr>
            <a:r>
              <a:rPr lang="nl-NL" sz="2400" b="1" dirty="0">
                <a:solidFill>
                  <a:prstClr val="black"/>
                </a:solidFill>
                <a:latin typeface="Times New Roman" pitchFamily="18" charset="0"/>
                <a:cs typeface="Times New Roman" pitchFamily="18" charset="0"/>
              </a:rPr>
              <a:t>Đọc nối tiếp </a:t>
            </a:r>
            <a:r>
              <a:rPr lang="nl-NL" sz="2400" b="1" dirty="0" smtClean="0">
                <a:solidFill>
                  <a:prstClr val="black"/>
                </a:solidFill>
                <a:latin typeface="Times New Roman" pitchFamily="18" charset="0"/>
                <a:cs typeface="Times New Roman" pitchFamily="18" charset="0"/>
              </a:rPr>
              <a:t>đoạn trong nhóm, </a:t>
            </a:r>
            <a:r>
              <a:rPr lang="nl-NL" sz="2400" b="1" dirty="0">
                <a:solidFill>
                  <a:prstClr val="black"/>
                </a:solidFill>
                <a:latin typeface="Times New Roman" pitchFamily="18" charset="0"/>
                <a:cs typeface="Times New Roman" pitchFamily="18" charset="0"/>
              </a:rPr>
              <a:t>chia sẻ cách ngắt, nghỉ </a:t>
            </a:r>
            <a:r>
              <a:rPr lang="nl-NL" sz="2400" b="1" dirty="0" smtClean="0">
                <a:solidFill>
                  <a:prstClr val="black"/>
                </a:solidFill>
                <a:latin typeface="Times New Roman" pitchFamily="18" charset="0"/>
                <a:cs typeface="Times New Roman" pitchFamily="18" charset="0"/>
              </a:rPr>
              <a:t>câu văn dài (5phút</a:t>
            </a:r>
            <a:r>
              <a:rPr lang="nl-NL" sz="2400" b="1" dirty="0">
                <a:solidFill>
                  <a:prstClr val="black"/>
                </a:solidFill>
                <a:latin typeface="Times New Roman" pitchFamily="18" charset="0"/>
                <a:cs typeface="Times New Roman" pitchFamily="18" charset="0"/>
              </a:rPr>
              <a:t>)</a:t>
            </a:r>
            <a:endParaRPr lang="en-GB" sz="2400" dirty="0">
              <a:solidFill>
                <a:prstClr val="black"/>
              </a:solidFill>
              <a:latin typeface="Times New Roman" pitchFamily="18" charset="0"/>
              <a:cs typeface="Times New Roman" pitchFamily="18" charset="0"/>
            </a:endParaRPr>
          </a:p>
        </p:txBody>
      </p:sp>
      <p:sp>
        <p:nvSpPr>
          <p:cNvPr id="7" name="Rectangle 6"/>
          <p:cNvSpPr/>
          <p:nvPr/>
        </p:nvSpPr>
        <p:spPr>
          <a:xfrm>
            <a:off x="971599" y="123478"/>
            <a:ext cx="6935273" cy="1515800"/>
          </a:xfrm>
          <a:prstGeom prst="rect">
            <a:avLst/>
          </a:prstGeom>
        </p:spPr>
        <p:txBody>
          <a:bodyPr wrap="square" lIns="68580" tIns="34290" rIns="68580" bIns="34290">
            <a:spAutoFit/>
          </a:bodyPr>
          <a:lstStyle/>
          <a:p>
            <a:pPr algn="ctr" defTabSz="342900">
              <a:defRPr/>
            </a:pPr>
            <a:r>
              <a:rPr lang="en-US" sz="2000" dirty="0" err="1">
                <a:solidFill>
                  <a:prstClr val="black"/>
                </a:solidFill>
                <a:latin typeface="Times New Roman" panose="02020603050405020304" pitchFamily="18" charset="0"/>
                <a:cs typeface="Times New Roman" panose="02020603050405020304" pitchFamily="18" charset="0"/>
              </a:rPr>
              <a:t>Thứ</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hai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ngày</a:t>
            </a:r>
            <a:r>
              <a:rPr lang="en-US" sz="2000" dirty="0">
                <a:solidFill>
                  <a:prstClr val="black"/>
                </a:solidFill>
                <a:latin typeface="Times New Roman" panose="02020603050405020304" pitchFamily="18" charset="0"/>
                <a:cs typeface="Times New Roman" panose="02020603050405020304" pitchFamily="18" charset="0"/>
              </a:rPr>
              <a:t> 17 </a:t>
            </a:r>
            <a:r>
              <a:rPr lang="en-US" sz="2000" dirty="0" err="1">
                <a:solidFill>
                  <a:prstClr val="black"/>
                </a:solidFill>
                <a:latin typeface="Times New Roman" panose="02020603050405020304" pitchFamily="18" charset="0"/>
                <a:cs typeface="Times New Roman" panose="02020603050405020304" pitchFamily="18" charset="0"/>
              </a:rPr>
              <a:t>tháng</a:t>
            </a:r>
            <a:r>
              <a:rPr lang="en-US" sz="2000" dirty="0">
                <a:solidFill>
                  <a:prstClr val="black"/>
                </a:solidFill>
                <a:latin typeface="Times New Roman" panose="02020603050405020304" pitchFamily="18" charset="0"/>
                <a:cs typeface="Times New Roman" panose="02020603050405020304" pitchFamily="18" charset="0"/>
              </a:rPr>
              <a:t> 2 </a:t>
            </a:r>
            <a:r>
              <a:rPr lang="en-US" sz="2000" dirty="0" err="1">
                <a:solidFill>
                  <a:prstClr val="black"/>
                </a:solidFill>
                <a:latin typeface="Times New Roman" panose="02020603050405020304" pitchFamily="18" charset="0"/>
                <a:cs typeface="Times New Roman" panose="02020603050405020304" pitchFamily="18" charset="0"/>
              </a:rPr>
              <a:t>năm</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2025</a:t>
            </a:r>
          </a:p>
          <a:p>
            <a:pPr algn="ctr" defTabSz="342900">
              <a:defRPr/>
            </a:pPr>
            <a:endParaRPr lang="en-US" sz="2000" dirty="0">
              <a:solidFill>
                <a:prstClr val="black"/>
              </a:solidFill>
              <a:latin typeface="Times New Roman" panose="02020603050405020304" pitchFamily="18" charset="0"/>
              <a:cs typeface="Times New Roman" panose="02020603050405020304" pitchFamily="18" charset="0"/>
            </a:endParaRPr>
          </a:p>
          <a:p>
            <a:pPr algn="ctr" defTabSz="342900">
              <a:defRPr/>
            </a:pPr>
            <a:r>
              <a:rPr lang="en-US" sz="2700" b="1" u="sng" dirty="0" err="1" smtClean="0">
                <a:solidFill>
                  <a:prstClr val="black"/>
                </a:solidFill>
                <a:latin typeface="Times New Roman" panose="02020603050405020304" pitchFamily="18" charset="0"/>
                <a:cs typeface="Times New Roman" panose="02020603050405020304" pitchFamily="18" charset="0"/>
              </a:rPr>
              <a:t>Tiếng</a:t>
            </a:r>
            <a:r>
              <a:rPr lang="en-US" sz="2700" b="1" u="sng" dirty="0" smtClean="0">
                <a:solidFill>
                  <a:prstClr val="black"/>
                </a:solidFill>
                <a:latin typeface="Times New Roman" panose="02020603050405020304" pitchFamily="18" charset="0"/>
                <a:cs typeface="Times New Roman" panose="02020603050405020304" pitchFamily="18" charset="0"/>
              </a:rPr>
              <a:t> </a:t>
            </a:r>
            <a:r>
              <a:rPr lang="en-US" sz="2700" b="1" u="sng" dirty="0" err="1">
                <a:solidFill>
                  <a:prstClr val="black"/>
                </a:solidFill>
                <a:latin typeface="Times New Roman" panose="02020603050405020304" pitchFamily="18" charset="0"/>
                <a:cs typeface="Times New Roman" panose="02020603050405020304" pitchFamily="18" charset="0"/>
              </a:rPr>
              <a:t>Việt</a:t>
            </a:r>
            <a:r>
              <a:rPr lang="en-US" sz="2700" b="1" u="sng" dirty="0">
                <a:solidFill>
                  <a:prstClr val="black"/>
                </a:solidFill>
                <a:latin typeface="Times New Roman" panose="02020603050405020304" pitchFamily="18" charset="0"/>
                <a:cs typeface="Times New Roman" panose="02020603050405020304" pitchFamily="18" charset="0"/>
              </a:rPr>
              <a:t> : </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Đọc</a:t>
            </a:r>
            <a:r>
              <a:rPr lang="en-US" sz="2700" b="1" dirty="0" smtClean="0">
                <a:solidFill>
                  <a:prstClr val="black"/>
                </a:solidFill>
                <a:latin typeface="Times New Roman" panose="02020603050405020304" pitchFamily="18" charset="0"/>
                <a:cs typeface="Times New Roman" panose="02020603050405020304" pitchFamily="18" charset="0"/>
              </a:rPr>
              <a:t> – </a:t>
            </a:r>
            <a:r>
              <a:rPr lang="en-US" sz="2700" b="1" dirty="0" err="1" smtClean="0">
                <a:solidFill>
                  <a:prstClr val="black"/>
                </a:solidFill>
                <a:latin typeface="Times New Roman" panose="02020603050405020304" pitchFamily="18" charset="0"/>
                <a:cs typeface="Times New Roman" panose="02020603050405020304" pitchFamily="18" charset="0"/>
              </a:rPr>
              <a:t>Nói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và</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nghe</a:t>
            </a:r>
            <a:r>
              <a:rPr lang="en-US" sz="2700" b="1" dirty="0" smtClean="0">
                <a:solidFill>
                  <a:prstClr val="black"/>
                </a:solidFill>
                <a:latin typeface="Times New Roman" panose="02020603050405020304" pitchFamily="18" charset="0"/>
                <a:cs typeface="Times New Roman" panose="02020603050405020304" pitchFamily="18" charset="0"/>
              </a:rPr>
              <a:t> )              </a:t>
            </a:r>
            <a:endParaRPr lang="en-US" sz="2700" b="1" dirty="0">
              <a:solidFill>
                <a:prstClr val="black"/>
              </a:solidFill>
              <a:latin typeface="Times New Roman" panose="02020603050405020304" pitchFamily="18" charset="0"/>
              <a:cs typeface="Times New Roman" panose="02020603050405020304" pitchFamily="18" charset="0"/>
            </a:endParaRPr>
          </a:p>
          <a:p>
            <a:pPr algn="ctr" defTabSz="342900">
              <a:defRPr/>
            </a:pPr>
            <a:r>
              <a:rPr lang="en-US" sz="2700" b="1" dirty="0" err="1" smtClean="0">
                <a:solidFill>
                  <a:prstClr val="black"/>
                </a:solidFill>
                <a:latin typeface="Times New Roman" panose="02020603050405020304" pitchFamily="18" charset="0"/>
                <a:cs typeface="Times New Roman" panose="02020603050405020304" pitchFamily="18" charset="0"/>
              </a:rPr>
              <a:t>Lời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kêu</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gọi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toàn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dân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tập</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thể</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dục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Học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từ</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bạn</a:t>
            </a:r>
            <a:r>
              <a:rPr lang="en-US" sz="2700" b="1" dirty="0" smtClean="0">
                <a:solidFill>
                  <a:prstClr val="black"/>
                </a:solidFill>
                <a:latin typeface="Times New Roman" panose="02020603050405020304" pitchFamily="18" charset="0"/>
                <a:cs typeface="Times New Roman" panose="02020603050405020304" pitchFamily="18" charset="0"/>
              </a:rPr>
              <a:t> </a:t>
            </a:r>
            <a:endParaRPr lang="en-US" sz="27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24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TotalTime>
  <Words>845</Words>
  <Application>Microsoft Office PowerPoint</Application>
  <PresentationFormat>On-screen Show (16:9)</PresentationFormat>
  <Paragraphs>117</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Thanh Dat</cp:lastModifiedBy>
  <cp:revision>139</cp:revision>
  <dcterms:created xsi:type="dcterms:W3CDTF">2015-02-26T08:23:36Z</dcterms:created>
  <dcterms:modified xsi:type="dcterms:W3CDTF">2025-02-24T01:11:02Z</dcterms:modified>
</cp:coreProperties>
</file>