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482" r:id="rId2"/>
    <p:sldId id="543" r:id="rId3"/>
    <p:sldId id="563" r:id="rId4"/>
    <p:sldId id="576" r:id="rId5"/>
    <p:sldId id="546" r:id="rId6"/>
    <p:sldId id="544" r:id="rId7"/>
    <p:sldId id="577" r:id="rId8"/>
    <p:sldId id="578" r:id="rId9"/>
    <p:sldId id="555" r:id="rId10"/>
    <p:sldId id="565" r:id="rId11"/>
    <p:sldId id="557" r:id="rId12"/>
    <p:sldId id="566" r:id="rId13"/>
    <p:sldId id="561" r:id="rId14"/>
    <p:sldId id="567" r:id="rId15"/>
    <p:sldId id="579" r:id="rId16"/>
    <p:sldId id="581" r:id="rId17"/>
    <p:sldId id="584" r:id="rId18"/>
    <p:sldId id="575" r:id="rId19"/>
    <p:sldId id="56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10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1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3657600" y="2514600"/>
            <a:ext cx="4871847" cy="34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5/2/2025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2895600" y="533400"/>
            <a:ext cx="5715000" cy="175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7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7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3,LỚP 2 </a:t>
            </a:r>
            <a:r>
              <a:rPr lang="en-US" sz="37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CHỦ ĐỀ </a:t>
            </a:r>
            <a:r>
              <a:rPr lang="en-US" sz="37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eaLnBrk="1" hangingPunct="1"/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tập,ôn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8F1DE8-3EFC-04C8-2E20-450E90F57288}"/>
              </a:ext>
            </a:extLst>
          </p:cNvPr>
          <p:cNvGrpSpPr/>
          <p:nvPr/>
        </p:nvGrpSpPr>
        <p:grpSpPr>
          <a:xfrm>
            <a:off x="436850" y="1070801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0490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491289"/>
            <a:chOff x="436850" y="1556792"/>
            <a:chExt cx="11347782" cy="4491289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33" y="5350972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234" y="3657064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84" y="5371239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44" y="3591822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97" y="3573016"/>
              <a:ext cx="684900" cy="67926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76" y="5344069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880" y="5321209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02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=""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773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2628" y="-840075"/>
              <a:ext cx="3908180" cy="102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VẬN ĐỘNG 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2" t="51577" r="40093" b="24979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097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91578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371600"/>
            <a:ext cx="7543800" cy="95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 ,THẦY CHÚC CÁC EM HỌC SINH SỨC KHOẺ HỌC </a:t>
            </a:r>
            <a:r>
              <a:rPr lang="en-US" sz="28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695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B1314A-FDFF-2725-901E-43E431B62E94}"/>
              </a:ext>
            </a:extLst>
          </p:cNvPr>
          <p:cNvSpPr txBox="1"/>
          <p:nvPr/>
        </p:nvSpPr>
        <p:spPr>
          <a:xfrm>
            <a:off x="1199456" y="3125268"/>
            <a:ext cx="9793088" cy="165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015E68-C9CB-6DCE-F554-A23F38613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72" t="27681" r="7106" b="67562"/>
          <a:stretch/>
        </p:blipFill>
        <p:spPr>
          <a:xfrm>
            <a:off x="1750946" y="4941168"/>
            <a:ext cx="8712968" cy="720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1B8377-0EC7-FF88-8576-8478106B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19170" y="1569754"/>
            <a:ext cx="10863446" cy="401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400256" y="211500"/>
            <a:ext cx="3168352" cy="2160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99718" y="634014"/>
            <a:ext cx="24917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9DCE6F8-857C-3317-0F16-A556125B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578770" y="980728"/>
            <a:ext cx="11080180" cy="408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B0E289-0A15-4689-5371-C7A8750B37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87936" y="4664647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506" y="-1275645"/>
              <a:ext cx="400843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9608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20C89FE-FF50-1139-E58C-415311A9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436850" y="1257002"/>
            <a:ext cx="11347782" cy="3895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0" y="5317595"/>
            <a:ext cx="2607905" cy="933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96EAFC29-CD8C-50D0-971E-F01BB10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040216" y="336503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BC3805-260B-D5D1-B562-CC1E6772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695702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E1C2CB4A-F660-5CF7-44A1-B3CAACCE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088166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970FD931-2E34-CAFF-DC86-F387F629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3031121" y="48471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BCA72ADB-C771-EADE-1FE6-B77053C3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2318731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4C10553-66E2-80F5-5951-8E18E103CA1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545" t="27681" r="9320" b="68575"/>
          <a:stretch/>
        </p:blipFill>
        <p:spPr>
          <a:xfrm>
            <a:off x="6710506" y="3329717"/>
            <a:ext cx="740857" cy="427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4EDA83A-D232-9EFB-0998-CE7D7673C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7343984" y="3310005"/>
            <a:ext cx="617538" cy="50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82BFB0A-C7B2-1131-FD00-839A87BA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2391934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AA45D82-05AC-646A-337C-321A0FD3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342721" y="496148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8B86E0C7-07C4-ABF5-4175-C0DA530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758998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40800982-FBEC-CBCC-55FE-EA708ACA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846406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="" xmlns:a16="http://schemas.microsoft.com/office/drawing/2014/main" id="{F2207561-CF3B-0A82-623D-F28698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8251205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="" xmlns:a16="http://schemas.microsoft.com/office/drawing/2014/main" id="{AA83AF05-7514-AC3B-82C0-C1A56EEC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4883252" y="4880000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2D04715A-5190-91B1-230C-909F9665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983836" y="48693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="" xmlns:a16="http://schemas.microsoft.com/office/drawing/2014/main" id="{D270A947-00D6-05BA-0A58-2116503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7323413" y="4814605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="" xmlns:a16="http://schemas.microsoft.com/office/drawing/2014/main" id="{2D52220E-1808-506E-E727-21A709E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6551743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="" xmlns:a16="http://schemas.microsoft.com/office/drawing/2014/main" id="{95B64BEA-241F-263D-34A1-6B1E7879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515904" y="485746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DC7A5BD1-DDA7-E079-1302-C98F309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4679962" y="3376943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="" xmlns:a16="http://schemas.microsoft.com/office/drawing/2014/main" id="{82EFA8AC-54D8-B089-349A-6822E39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829548" y="3418661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5353F27-F4D5-9B37-9AE2-E660AD243E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8693502" y="3292887"/>
            <a:ext cx="617538" cy="502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5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00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8051</TotalTime>
  <Words>165</Words>
  <Application>Microsoft Office PowerPoint</Application>
  <PresentationFormat>Custom</PresentationFormat>
  <Paragraphs>35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640</cp:revision>
  <dcterms:created xsi:type="dcterms:W3CDTF">2010-04-30T18:19:48Z</dcterms:created>
  <dcterms:modified xsi:type="dcterms:W3CDTF">2025-02-19T04:23:39Z</dcterms:modified>
</cp:coreProperties>
</file>