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39"/>
  </p:notesMasterIdLst>
  <p:sldIdLst>
    <p:sldId id="256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1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Open Sans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9F6SH6BV8+iGAg993J37ike9n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Yêu cầu </a:t>
            </a:r>
            <a:endParaRPr/>
          </a:p>
        </p:txBody>
      </p:sp>
      <p:sp>
        <p:nvSpPr>
          <p:cNvPr id="623" name="Google Shape;62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Yêu cầu </a:t>
            </a:r>
            <a:endParaRPr/>
          </a:p>
        </p:txBody>
      </p:sp>
      <p:sp>
        <p:nvSpPr>
          <p:cNvPr id="655" name="Google Shape;65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Yêu cầu </a:t>
            </a:r>
            <a:endParaRPr/>
          </a:p>
        </p:txBody>
      </p:sp>
      <p:sp>
        <p:nvSpPr>
          <p:cNvPr id="687" name="Google Shape;68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 txBox="1">
            <a:spLocks noGrp="1"/>
          </p:cNvSpPr>
          <p:nvPr>
            <p:ph type="title"/>
          </p:nvPr>
        </p:nvSpPr>
        <p:spPr>
          <a:xfrm>
            <a:off x="6830568" y="649224"/>
            <a:ext cx="3986784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venir"/>
              <a:buNone/>
              <a:defRPr sz="4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7"/>
          <p:cNvSpPr txBox="1">
            <a:spLocks noGrp="1"/>
          </p:cNvSpPr>
          <p:nvPr>
            <p:ph type="body" idx="1"/>
          </p:nvPr>
        </p:nvSpPr>
        <p:spPr>
          <a:xfrm>
            <a:off x="6867144" y="4636008"/>
            <a:ext cx="129844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body" idx="3"/>
          </p:nvPr>
        </p:nvSpPr>
        <p:spPr>
          <a:xfrm rot="5400000">
            <a:off x="11292840" y="640080"/>
            <a:ext cx="129844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7B15D63-A407-46BF-90A4-6E625821C91C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933450" y="190500"/>
            <a:ext cx="10287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  <a:defRPr sz="4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952500" y="1516063"/>
            <a:ext cx="10287000" cy="51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24">
          <p15:clr>
            <a:srgbClr val="F26B43"/>
          </p15:clr>
        </p15:guide>
        <p15:guide id="2" pos="7032">
          <p15:clr>
            <a:srgbClr val="F26B43"/>
          </p15:clr>
        </p15:guide>
        <p15:guide id="3" orient="horz" pos="120">
          <p15:clr>
            <a:srgbClr val="F26B43"/>
          </p15:clr>
        </p15:guide>
        <p15:guide id="4" orient="horz" pos="4200">
          <p15:clr>
            <a:srgbClr val="F26B43"/>
          </p15:clr>
        </p15:guide>
        <p15:guide id="5" pos="4392">
          <p15:clr>
            <a:srgbClr val="F26B43"/>
          </p15:clr>
        </p15:guide>
        <p15:guide id="6" pos="6744">
          <p15:clr>
            <a:srgbClr val="F26B43"/>
          </p15:clr>
        </p15:guide>
        <p15:guide id="7" orient="horz" pos="2736">
          <p15:clr>
            <a:srgbClr val="F26B43"/>
          </p15:clr>
        </p15:guide>
        <p15:guide id="8" pos="3264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A blue and white clouds in sp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731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342" y="157267"/>
            <a:ext cx="1023257" cy="102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916" y="910678"/>
            <a:ext cx="7343144" cy="5172975"/>
          </a:xfrm>
          <a:prstGeom prst="rect">
            <a:avLst/>
          </a:prstGeom>
          <a:noFill/>
          <a:ln>
            <a:noFill/>
          </a:ln>
          <a:effectLst>
            <a:outerShdw blurRad="50800" dist="3302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3060" y="1296501"/>
            <a:ext cx="4450989" cy="440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0"/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295" name="Google Shape;295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296" name="Google Shape;296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299" name="Google Shape;299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1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02" name="Google Shape;302;p1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4" name="Google Shape;304;p10"/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305" name="Google Shape;305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06" name="Google Shape;306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09" name="Google Shape;309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1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4" name="Google Shape;314;p10"/>
          <p:cNvGrpSpPr/>
          <p:nvPr/>
        </p:nvGrpSpPr>
        <p:grpSpPr>
          <a:xfrm>
            <a:off x="815586" y="1584358"/>
            <a:ext cx="10390674" cy="3097018"/>
            <a:chOff x="778947" y="1595329"/>
            <a:chExt cx="10390674" cy="3097018"/>
          </a:xfrm>
        </p:grpSpPr>
        <p:pic>
          <p:nvPicPr>
            <p:cNvPr id="315" name="Google Shape;315;p10" descr="A cartoon of a magnifying glas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8947" y="1595329"/>
              <a:ext cx="3097018" cy="3097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10" descr="A green and white 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96754" y="2357010"/>
              <a:ext cx="7272867" cy="167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318" name="Google Shape;31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25" name="Google Shape;325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26" name="Google Shape;326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29" name="Google Shape;329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4" name="Google Shape;334;p11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6" name="Google Shape;336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39" name="Google Shape;339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2" name="Google Shape;342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4" name="Google Shape;344;p11"/>
          <p:cNvSpPr/>
          <p:nvPr/>
        </p:nvSpPr>
        <p:spPr>
          <a:xfrm>
            <a:off x="1166810" y="175448"/>
            <a:ext cx="305721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373786" y="279681"/>
            <a:ext cx="28343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Cơ thể em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/>
          <p:nvPr/>
        </p:nvSpPr>
        <p:spPr>
          <a:xfrm>
            <a:off x="4495800" y="228601"/>
            <a:ext cx="6553200" cy="2286000"/>
          </a:xfrm>
          <a:custGeom>
            <a:avLst/>
            <a:gdLst/>
            <a:ahLst/>
            <a:cxnLst/>
            <a:rect l="l" t="t" r="r" b="b"/>
            <a:pathLst>
              <a:path w="4728162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20234" y="10383"/>
                  <a:pt x="734943" y="10375"/>
                  <a:pt x="788027" y="0"/>
                </a:cubicBezTo>
                <a:lnTo>
                  <a:pt x="788027" y="0"/>
                </a:lnTo>
                <a:cubicBezTo>
                  <a:pt x="1321300" y="76139"/>
                  <a:pt x="1446705" y="56037"/>
                  <a:pt x="1970068" y="0"/>
                </a:cubicBezTo>
                <a:cubicBezTo>
                  <a:pt x="2917663" y="4072"/>
                  <a:pt x="3219837" y="101831"/>
                  <a:pt x="4249818" y="0"/>
                </a:cubicBezTo>
                <a:cubicBezTo>
                  <a:pt x="4520110" y="-3387"/>
                  <a:pt x="4721298" y="211100"/>
                  <a:pt x="4728162" y="478344"/>
                </a:cubicBezTo>
                <a:cubicBezTo>
                  <a:pt x="4789398" y="637733"/>
                  <a:pt x="4694363" y="1464149"/>
                  <a:pt x="4728162" y="1674171"/>
                </a:cubicBezTo>
                <a:lnTo>
                  <a:pt x="4728162" y="1674171"/>
                </a:lnTo>
                <a:cubicBezTo>
                  <a:pt x="4700021" y="1996669"/>
                  <a:pt x="4667045" y="2293222"/>
                  <a:pt x="4728162" y="2391673"/>
                </a:cubicBezTo>
                <a:cubicBezTo>
                  <a:pt x="4728162" y="2391669"/>
                  <a:pt x="4728162" y="2391664"/>
                  <a:pt x="4728162" y="2391663"/>
                </a:cubicBezTo>
                <a:cubicBezTo>
                  <a:pt x="4737870" y="2689344"/>
                  <a:pt x="4511014" y="2916914"/>
                  <a:pt x="4249818" y="2870007"/>
                </a:cubicBezTo>
                <a:cubicBezTo>
                  <a:pt x="3163254" y="3010469"/>
                  <a:pt x="2991286" y="2783604"/>
                  <a:pt x="1970068" y="2870007"/>
                </a:cubicBezTo>
                <a:cubicBezTo>
                  <a:pt x="1477658" y="2776449"/>
                  <a:pt x="1229447" y="2945416"/>
                  <a:pt x="788027" y="2870007"/>
                </a:cubicBezTo>
                <a:lnTo>
                  <a:pt x="788027" y="2870007"/>
                </a:lnTo>
                <a:cubicBezTo>
                  <a:pt x="661923" y="2851804"/>
                  <a:pt x="630196" y="2880313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87507" y="2525143"/>
                  <a:pt x="-1583166" y="2540263"/>
                  <a:pt x="-1794999" y="2521072"/>
                </a:cubicBezTo>
                <a:cubicBezTo>
                  <a:pt x="-1552255" y="2427208"/>
                  <a:pt x="-684499" y="2081464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4728162" h="2870007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89667" y="14574"/>
                  <a:pt x="731517" y="14984"/>
                  <a:pt x="788027" y="0"/>
                </a:cubicBezTo>
                <a:lnTo>
                  <a:pt x="788027" y="0"/>
                </a:lnTo>
                <a:cubicBezTo>
                  <a:pt x="934814" y="-46926"/>
                  <a:pt x="1448981" y="-40282"/>
                  <a:pt x="1970068" y="0"/>
                </a:cubicBezTo>
                <a:cubicBezTo>
                  <a:pt x="3076143" y="-148071"/>
                  <a:pt x="3562005" y="-82554"/>
                  <a:pt x="4249818" y="0"/>
                </a:cubicBezTo>
                <a:cubicBezTo>
                  <a:pt x="4498805" y="-14836"/>
                  <a:pt x="4746367" y="199952"/>
                  <a:pt x="4728162" y="478344"/>
                </a:cubicBezTo>
                <a:cubicBezTo>
                  <a:pt x="4756760" y="646287"/>
                  <a:pt x="4759530" y="1460310"/>
                  <a:pt x="4728162" y="1674171"/>
                </a:cubicBezTo>
                <a:lnTo>
                  <a:pt x="4728162" y="1674171"/>
                </a:lnTo>
                <a:cubicBezTo>
                  <a:pt x="4742149" y="2006852"/>
                  <a:pt x="4773502" y="2105486"/>
                  <a:pt x="4728162" y="2391673"/>
                </a:cubicBezTo>
                <a:cubicBezTo>
                  <a:pt x="4728162" y="2391670"/>
                  <a:pt x="4728162" y="2391666"/>
                  <a:pt x="4728162" y="2391663"/>
                </a:cubicBezTo>
                <a:cubicBezTo>
                  <a:pt x="4708242" y="2638011"/>
                  <a:pt x="4502753" y="2886472"/>
                  <a:pt x="4249818" y="2870007"/>
                </a:cubicBezTo>
                <a:cubicBezTo>
                  <a:pt x="3566783" y="2736194"/>
                  <a:pt x="2894797" y="2768338"/>
                  <a:pt x="1970068" y="2870007"/>
                </a:cubicBezTo>
                <a:cubicBezTo>
                  <a:pt x="1590233" y="2943645"/>
                  <a:pt x="970743" y="2889002"/>
                  <a:pt x="788027" y="2870007"/>
                </a:cubicBezTo>
                <a:lnTo>
                  <a:pt x="788027" y="2870007"/>
                </a:lnTo>
                <a:cubicBezTo>
                  <a:pt x="686875" y="2857563"/>
                  <a:pt x="632571" y="2858896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476297" y="2346143"/>
                  <a:pt x="-1547676" y="2534910"/>
                  <a:pt x="-1794999" y="2521072"/>
                </a:cubicBezTo>
                <a:cubicBezTo>
                  <a:pt x="-1476152" y="2545576"/>
                  <a:pt x="-771875" y="1933699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bộ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cơ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sz="3600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6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46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8" name="Google Shape;34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2743200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350" name="Google Shape;35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8956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2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57" name="Google Shape;357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58" name="Google Shape;358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61" name="Google Shape;361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64" name="Google Shape;364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6" name="Google Shape;366;p12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67" name="Google Shape;367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68" name="Google Shape;368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71" name="Google Shape;371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74" name="Google Shape;374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6" name="Google Shape;376;p12"/>
          <p:cNvSpPr/>
          <p:nvPr/>
        </p:nvSpPr>
        <p:spPr>
          <a:xfrm>
            <a:off x="4419600" y="381000"/>
            <a:ext cx="6858000" cy="1828800"/>
          </a:xfrm>
          <a:custGeom>
            <a:avLst/>
            <a:gdLst/>
            <a:ahLst/>
            <a:cxnLst/>
            <a:rect l="l" t="t" r="r" b="b"/>
            <a:pathLst>
              <a:path w="5483437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572757" y="-7692"/>
                  <a:pt x="718436" y="10109"/>
                  <a:pt x="913906" y="0"/>
                </a:cubicBezTo>
                <a:lnTo>
                  <a:pt x="913906" y="0"/>
                </a:lnTo>
                <a:cubicBezTo>
                  <a:pt x="1261779" y="99388"/>
                  <a:pt x="2062906" y="39350"/>
                  <a:pt x="2284765" y="0"/>
                </a:cubicBezTo>
                <a:cubicBezTo>
                  <a:pt x="3457869" y="4072"/>
                  <a:pt x="4430207" y="101831"/>
                  <a:pt x="5005093" y="0"/>
                </a:cubicBezTo>
                <a:cubicBezTo>
                  <a:pt x="5275385" y="-3387"/>
                  <a:pt x="5476573" y="211100"/>
                  <a:pt x="5483437" y="478344"/>
                </a:cubicBezTo>
                <a:cubicBezTo>
                  <a:pt x="5544673" y="637733"/>
                  <a:pt x="5449638" y="1464149"/>
                  <a:pt x="5483437" y="1674171"/>
                </a:cubicBezTo>
                <a:lnTo>
                  <a:pt x="5483437" y="1674171"/>
                </a:lnTo>
                <a:cubicBezTo>
                  <a:pt x="5455296" y="1996669"/>
                  <a:pt x="5422320" y="2293222"/>
                  <a:pt x="5483437" y="2391673"/>
                </a:cubicBezTo>
                <a:cubicBezTo>
                  <a:pt x="5483437" y="2391669"/>
                  <a:pt x="5483437" y="2391664"/>
                  <a:pt x="5483437" y="2391663"/>
                </a:cubicBezTo>
                <a:cubicBezTo>
                  <a:pt x="5493145" y="2689344"/>
                  <a:pt x="5266289" y="2916914"/>
                  <a:pt x="5005093" y="2870007"/>
                </a:cubicBezTo>
                <a:cubicBezTo>
                  <a:pt x="4316356" y="3010469"/>
                  <a:pt x="2998585" y="2783604"/>
                  <a:pt x="2284765" y="2870007"/>
                </a:cubicBezTo>
                <a:cubicBezTo>
                  <a:pt x="1668687" y="2870294"/>
                  <a:pt x="1224638" y="2795361"/>
                  <a:pt x="913906" y="2870007"/>
                </a:cubicBezTo>
                <a:lnTo>
                  <a:pt x="913906" y="2870007"/>
                </a:lnTo>
                <a:cubicBezTo>
                  <a:pt x="858659" y="2840930"/>
                  <a:pt x="545096" y="2872999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337775" y="2293555"/>
                  <a:pt x="-1779127" y="2341157"/>
                  <a:pt x="-2081732" y="2521072"/>
                </a:cubicBezTo>
                <a:cubicBezTo>
                  <a:pt x="-1495327" y="2302685"/>
                  <a:pt x="-715094" y="2047435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5483437" h="2870007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61196" y="33058"/>
                  <a:pt x="703223" y="-33878"/>
                  <a:pt x="913906" y="0"/>
                </a:cubicBezTo>
                <a:lnTo>
                  <a:pt x="913906" y="0"/>
                </a:lnTo>
                <a:cubicBezTo>
                  <a:pt x="1325962" y="37922"/>
                  <a:pt x="2110117" y="72070"/>
                  <a:pt x="2284765" y="0"/>
                </a:cubicBezTo>
                <a:cubicBezTo>
                  <a:pt x="3316536" y="-148071"/>
                  <a:pt x="4539874" y="-82554"/>
                  <a:pt x="5005093" y="0"/>
                </a:cubicBezTo>
                <a:cubicBezTo>
                  <a:pt x="5254080" y="-14836"/>
                  <a:pt x="5501642" y="199952"/>
                  <a:pt x="5483437" y="478344"/>
                </a:cubicBezTo>
                <a:cubicBezTo>
                  <a:pt x="5512035" y="646287"/>
                  <a:pt x="5514805" y="1460310"/>
                  <a:pt x="5483437" y="1674171"/>
                </a:cubicBezTo>
                <a:lnTo>
                  <a:pt x="5483437" y="1674171"/>
                </a:lnTo>
                <a:cubicBezTo>
                  <a:pt x="5497424" y="2006852"/>
                  <a:pt x="5528777" y="2105486"/>
                  <a:pt x="5483437" y="2391673"/>
                </a:cubicBezTo>
                <a:cubicBezTo>
                  <a:pt x="5483437" y="2391670"/>
                  <a:pt x="5483437" y="2391666"/>
                  <a:pt x="5483437" y="2391663"/>
                </a:cubicBezTo>
                <a:cubicBezTo>
                  <a:pt x="5463517" y="2638011"/>
                  <a:pt x="5258028" y="2886472"/>
                  <a:pt x="5005093" y="2870007"/>
                </a:cubicBezTo>
                <a:cubicBezTo>
                  <a:pt x="4045104" y="2736194"/>
                  <a:pt x="3038337" y="2768338"/>
                  <a:pt x="2284765" y="2870007"/>
                </a:cubicBezTo>
                <a:cubicBezTo>
                  <a:pt x="1991463" y="2954707"/>
                  <a:pt x="1312338" y="2899149"/>
                  <a:pt x="913906" y="2870007"/>
                </a:cubicBezTo>
                <a:lnTo>
                  <a:pt x="913906" y="2870007"/>
                </a:lnTo>
                <a:cubicBezTo>
                  <a:pt x="790168" y="2875222"/>
                  <a:pt x="593588" y="2864991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813653" y="2391833"/>
                  <a:pt x="-1484104" y="2558128"/>
                  <a:pt x="-2081732" y="2521072"/>
                </a:cubicBezTo>
                <a:cubicBezTo>
                  <a:pt x="-1813629" y="2582807"/>
                  <a:pt x="-314233" y="1699830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vật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sz="3600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6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46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09800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2"/>
          <p:cNvSpPr/>
          <p:nvPr/>
        </p:nvSpPr>
        <p:spPr>
          <a:xfrm>
            <a:off x="1166810" y="175448"/>
            <a:ext cx="305721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 txBox="1"/>
          <p:nvPr/>
        </p:nvSpPr>
        <p:spPr>
          <a:xfrm>
            <a:off x="1373786" y="279681"/>
            <a:ext cx="28343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Cơ thể em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2" descr="A cartoon of a magnifying gla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382" name="Google Shape;38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4384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3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89" name="Google Shape;389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90" name="Google Shape;390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93" name="Google Shape;393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" name="Google Shape;398;p1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99" name="Google Shape;399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00" name="Google Shape;400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" name="Google Shape;402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03" name="Google Shape;403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405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06" name="Google Shape;406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8" name="Google Shape;408;p13"/>
          <p:cNvGrpSpPr/>
          <p:nvPr/>
        </p:nvGrpSpPr>
        <p:grpSpPr>
          <a:xfrm>
            <a:off x="731033" y="1088322"/>
            <a:ext cx="2015117" cy="634769"/>
            <a:chOff x="156912" y="1390885"/>
            <a:chExt cx="2732414" cy="860720"/>
          </a:xfrm>
        </p:grpSpPr>
        <p:pic>
          <p:nvPicPr>
            <p:cNvPr id="409" name="Google Shape;40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6912" y="1390885"/>
              <a:ext cx="817060" cy="860720"/>
            </a:xfrm>
            <a:prstGeom prst="rect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10" name="Google Shape;41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5878" y="1570469"/>
              <a:ext cx="1833448" cy="501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13"/>
          <p:cNvSpPr/>
          <p:nvPr/>
        </p:nvSpPr>
        <p:spPr>
          <a:xfrm>
            <a:off x="1661805" y="2069527"/>
            <a:ext cx="8742887" cy="2097742"/>
          </a:xfrm>
          <a:custGeom>
            <a:avLst/>
            <a:gdLst/>
            <a:ahLst/>
            <a:cxnLst/>
            <a:rect l="l" t="t" r="r" b="b"/>
            <a:pathLst>
              <a:path w="8742887" h="2097742" fill="none" extrusionOk="0">
                <a:moveTo>
                  <a:pt x="0" y="192027"/>
                </a:moveTo>
                <a:cubicBezTo>
                  <a:pt x="11028" y="96920"/>
                  <a:pt x="91469" y="11237"/>
                  <a:pt x="192027" y="0"/>
                </a:cubicBezTo>
                <a:cubicBezTo>
                  <a:pt x="453438" y="-8118"/>
                  <a:pt x="574688" y="86350"/>
                  <a:pt x="956263" y="0"/>
                </a:cubicBezTo>
                <a:cubicBezTo>
                  <a:pt x="1337838" y="-86350"/>
                  <a:pt x="1236565" y="14241"/>
                  <a:pt x="1386146" y="0"/>
                </a:cubicBezTo>
                <a:cubicBezTo>
                  <a:pt x="1535727" y="-14241"/>
                  <a:pt x="1911686" y="16214"/>
                  <a:pt x="2066794" y="0"/>
                </a:cubicBezTo>
                <a:cubicBezTo>
                  <a:pt x="2221902" y="-16214"/>
                  <a:pt x="2428317" y="2134"/>
                  <a:pt x="2580265" y="0"/>
                </a:cubicBezTo>
                <a:cubicBezTo>
                  <a:pt x="2732213" y="-2134"/>
                  <a:pt x="2811652" y="12259"/>
                  <a:pt x="3010148" y="0"/>
                </a:cubicBezTo>
                <a:cubicBezTo>
                  <a:pt x="3208644" y="-12259"/>
                  <a:pt x="3297696" y="17041"/>
                  <a:pt x="3440031" y="0"/>
                </a:cubicBezTo>
                <a:cubicBezTo>
                  <a:pt x="3582366" y="-17041"/>
                  <a:pt x="3872689" y="39253"/>
                  <a:pt x="4037090" y="0"/>
                </a:cubicBezTo>
                <a:cubicBezTo>
                  <a:pt x="4201491" y="-39253"/>
                  <a:pt x="4280097" y="3096"/>
                  <a:pt x="4383385" y="0"/>
                </a:cubicBezTo>
                <a:cubicBezTo>
                  <a:pt x="4486674" y="-3096"/>
                  <a:pt x="4923497" y="5030"/>
                  <a:pt x="5147621" y="0"/>
                </a:cubicBezTo>
                <a:cubicBezTo>
                  <a:pt x="5371745" y="-5030"/>
                  <a:pt x="5408828" y="36949"/>
                  <a:pt x="5661092" y="0"/>
                </a:cubicBezTo>
                <a:cubicBezTo>
                  <a:pt x="5913356" y="-36949"/>
                  <a:pt x="6245416" y="68921"/>
                  <a:pt x="6425328" y="0"/>
                </a:cubicBezTo>
                <a:cubicBezTo>
                  <a:pt x="6605240" y="-68921"/>
                  <a:pt x="6866184" y="54229"/>
                  <a:pt x="7022388" y="0"/>
                </a:cubicBezTo>
                <a:cubicBezTo>
                  <a:pt x="7178592" y="-54229"/>
                  <a:pt x="7568241" y="33992"/>
                  <a:pt x="7786624" y="0"/>
                </a:cubicBezTo>
                <a:cubicBezTo>
                  <a:pt x="8005007" y="-33992"/>
                  <a:pt x="8244348" y="52168"/>
                  <a:pt x="8550860" y="0"/>
                </a:cubicBezTo>
                <a:cubicBezTo>
                  <a:pt x="8645634" y="3994"/>
                  <a:pt x="8733685" y="93660"/>
                  <a:pt x="8742887" y="192027"/>
                </a:cubicBezTo>
                <a:cubicBezTo>
                  <a:pt x="8759266" y="342254"/>
                  <a:pt x="8706517" y="578886"/>
                  <a:pt x="8742887" y="763256"/>
                </a:cubicBezTo>
                <a:cubicBezTo>
                  <a:pt x="8779257" y="947626"/>
                  <a:pt x="8727706" y="1140380"/>
                  <a:pt x="8742887" y="1334486"/>
                </a:cubicBezTo>
                <a:cubicBezTo>
                  <a:pt x="8758068" y="1528592"/>
                  <a:pt x="8726408" y="1744677"/>
                  <a:pt x="8742887" y="1905715"/>
                </a:cubicBezTo>
                <a:cubicBezTo>
                  <a:pt x="8731948" y="2013356"/>
                  <a:pt x="8665046" y="2100119"/>
                  <a:pt x="8550860" y="2097742"/>
                </a:cubicBezTo>
                <a:cubicBezTo>
                  <a:pt x="8428391" y="2105170"/>
                  <a:pt x="8254856" y="2050096"/>
                  <a:pt x="8120977" y="2097742"/>
                </a:cubicBezTo>
                <a:cubicBezTo>
                  <a:pt x="7987098" y="2145388"/>
                  <a:pt x="7751813" y="2062234"/>
                  <a:pt x="7607506" y="2097742"/>
                </a:cubicBezTo>
                <a:cubicBezTo>
                  <a:pt x="7463199" y="2133250"/>
                  <a:pt x="7281795" y="2081302"/>
                  <a:pt x="7010446" y="2097742"/>
                </a:cubicBezTo>
                <a:cubicBezTo>
                  <a:pt x="6739097" y="2114182"/>
                  <a:pt x="6595986" y="2031205"/>
                  <a:pt x="6329799" y="2097742"/>
                </a:cubicBezTo>
                <a:cubicBezTo>
                  <a:pt x="6063612" y="2164279"/>
                  <a:pt x="5863974" y="2049738"/>
                  <a:pt x="5565563" y="2097742"/>
                </a:cubicBezTo>
                <a:cubicBezTo>
                  <a:pt x="5267152" y="2145746"/>
                  <a:pt x="5064662" y="2059490"/>
                  <a:pt x="4884915" y="2097742"/>
                </a:cubicBezTo>
                <a:cubicBezTo>
                  <a:pt x="4705168" y="2135994"/>
                  <a:pt x="4560618" y="2079969"/>
                  <a:pt x="4455032" y="2097742"/>
                </a:cubicBezTo>
                <a:cubicBezTo>
                  <a:pt x="4349446" y="2115515"/>
                  <a:pt x="4067397" y="2032553"/>
                  <a:pt x="3857972" y="2097742"/>
                </a:cubicBezTo>
                <a:cubicBezTo>
                  <a:pt x="3648547" y="2162931"/>
                  <a:pt x="3341416" y="2033711"/>
                  <a:pt x="3093736" y="2097742"/>
                </a:cubicBezTo>
                <a:cubicBezTo>
                  <a:pt x="2846056" y="2161773"/>
                  <a:pt x="2756884" y="2084562"/>
                  <a:pt x="2580265" y="2097742"/>
                </a:cubicBezTo>
                <a:cubicBezTo>
                  <a:pt x="2403646" y="2110922"/>
                  <a:pt x="2143930" y="2050090"/>
                  <a:pt x="1899617" y="2097742"/>
                </a:cubicBezTo>
                <a:cubicBezTo>
                  <a:pt x="1655304" y="2145394"/>
                  <a:pt x="1544540" y="2042735"/>
                  <a:pt x="1302558" y="2097742"/>
                </a:cubicBezTo>
                <a:cubicBezTo>
                  <a:pt x="1060576" y="2152749"/>
                  <a:pt x="726423" y="1991998"/>
                  <a:pt x="192027" y="2097742"/>
                </a:cubicBezTo>
                <a:cubicBezTo>
                  <a:pt x="88146" y="2071657"/>
                  <a:pt x="-15302" y="2004659"/>
                  <a:pt x="0" y="1905715"/>
                </a:cubicBezTo>
                <a:cubicBezTo>
                  <a:pt x="-16890" y="1790772"/>
                  <a:pt x="28477" y="1607863"/>
                  <a:pt x="0" y="1368759"/>
                </a:cubicBezTo>
                <a:cubicBezTo>
                  <a:pt x="-28477" y="1129655"/>
                  <a:pt x="36528" y="1026175"/>
                  <a:pt x="0" y="831804"/>
                </a:cubicBezTo>
                <a:cubicBezTo>
                  <a:pt x="-36528" y="637434"/>
                  <a:pt x="54918" y="454754"/>
                  <a:pt x="0" y="192027"/>
                </a:cubicBezTo>
                <a:close/>
              </a:path>
              <a:path w="8742887" h="2097742" extrusionOk="0">
                <a:moveTo>
                  <a:pt x="0" y="192027"/>
                </a:moveTo>
                <a:cubicBezTo>
                  <a:pt x="7691" y="109286"/>
                  <a:pt x="79709" y="-21015"/>
                  <a:pt x="192027" y="0"/>
                </a:cubicBezTo>
                <a:cubicBezTo>
                  <a:pt x="304530" y="-5374"/>
                  <a:pt x="391905" y="26643"/>
                  <a:pt x="538322" y="0"/>
                </a:cubicBezTo>
                <a:cubicBezTo>
                  <a:pt x="684740" y="-26643"/>
                  <a:pt x="1033368" y="91326"/>
                  <a:pt x="1302558" y="0"/>
                </a:cubicBezTo>
                <a:cubicBezTo>
                  <a:pt x="1571748" y="-91326"/>
                  <a:pt x="1578500" y="20574"/>
                  <a:pt x="1648852" y="0"/>
                </a:cubicBezTo>
                <a:cubicBezTo>
                  <a:pt x="1719204" y="-20574"/>
                  <a:pt x="1945755" y="20504"/>
                  <a:pt x="2162323" y="0"/>
                </a:cubicBezTo>
                <a:cubicBezTo>
                  <a:pt x="2378891" y="-20504"/>
                  <a:pt x="2540984" y="24920"/>
                  <a:pt x="2759383" y="0"/>
                </a:cubicBezTo>
                <a:cubicBezTo>
                  <a:pt x="2977782" y="-24920"/>
                  <a:pt x="3043369" y="42477"/>
                  <a:pt x="3189266" y="0"/>
                </a:cubicBezTo>
                <a:cubicBezTo>
                  <a:pt x="3335163" y="-42477"/>
                  <a:pt x="3712662" y="70659"/>
                  <a:pt x="3869914" y="0"/>
                </a:cubicBezTo>
                <a:cubicBezTo>
                  <a:pt x="4027166" y="-70659"/>
                  <a:pt x="4397604" y="78044"/>
                  <a:pt x="4550561" y="0"/>
                </a:cubicBezTo>
                <a:cubicBezTo>
                  <a:pt x="4703518" y="-78044"/>
                  <a:pt x="4908783" y="58570"/>
                  <a:pt x="5147621" y="0"/>
                </a:cubicBezTo>
                <a:cubicBezTo>
                  <a:pt x="5386459" y="-58570"/>
                  <a:pt x="5621550" y="22582"/>
                  <a:pt x="5911857" y="0"/>
                </a:cubicBezTo>
                <a:cubicBezTo>
                  <a:pt x="6202164" y="-22582"/>
                  <a:pt x="6280103" y="46719"/>
                  <a:pt x="6508917" y="0"/>
                </a:cubicBezTo>
                <a:cubicBezTo>
                  <a:pt x="6737731" y="-46719"/>
                  <a:pt x="6835715" y="46398"/>
                  <a:pt x="6938799" y="0"/>
                </a:cubicBezTo>
                <a:cubicBezTo>
                  <a:pt x="7041883" y="-46398"/>
                  <a:pt x="7182584" y="9288"/>
                  <a:pt x="7368682" y="0"/>
                </a:cubicBezTo>
                <a:cubicBezTo>
                  <a:pt x="7554780" y="-9288"/>
                  <a:pt x="8270708" y="60198"/>
                  <a:pt x="8550860" y="0"/>
                </a:cubicBezTo>
                <a:cubicBezTo>
                  <a:pt x="8651235" y="-20618"/>
                  <a:pt x="8745283" y="91931"/>
                  <a:pt x="8742887" y="192027"/>
                </a:cubicBezTo>
                <a:cubicBezTo>
                  <a:pt x="8775975" y="313639"/>
                  <a:pt x="8688774" y="527897"/>
                  <a:pt x="8742887" y="780393"/>
                </a:cubicBezTo>
                <a:cubicBezTo>
                  <a:pt x="8797000" y="1032889"/>
                  <a:pt x="8740370" y="1193748"/>
                  <a:pt x="8742887" y="1334486"/>
                </a:cubicBezTo>
                <a:cubicBezTo>
                  <a:pt x="8745404" y="1475224"/>
                  <a:pt x="8742454" y="1664339"/>
                  <a:pt x="8742887" y="1905715"/>
                </a:cubicBezTo>
                <a:cubicBezTo>
                  <a:pt x="8742456" y="2016272"/>
                  <a:pt x="8656586" y="2070209"/>
                  <a:pt x="8550860" y="2097742"/>
                </a:cubicBezTo>
                <a:cubicBezTo>
                  <a:pt x="8337519" y="2113477"/>
                  <a:pt x="8060921" y="2051737"/>
                  <a:pt x="7786624" y="2097742"/>
                </a:cubicBezTo>
                <a:cubicBezTo>
                  <a:pt x="7512327" y="2143747"/>
                  <a:pt x="7540444" y="2064552"/>
                  <a:pt x="7356741" y="2097742"/>
                </a:cubicBezTo>
                <a:cubicBezTo>
                  <a:pt x="7173038" y="2130932"/>
                  <a:pt x="6761738" y="2015457"/>
                  <a:pt x="6592505" y="2097742"/>
                </a:cubicBezTo>
                <a:cubicBezTo>
                  <a:pt x="6423272" y="2180027"/>
                  <a:pt x="6204004" y="2047969"/>
                  <a:pt x="5995445" y="2097742"/>
                </a:cubicBezTo>
                <a:cubicBezTo>
                  <a:pt x="5786886" y="2147515"/>
                  <a:pt x="5537688" y="2027005"/>
                  <a:pt x="5231209" y="2097742"/>
                </a:cubicBezTo>
                <a:cubicBezTo>
                  <a:pt x="4924730" y="2168479"/>
                  <a:pt x="4983345" y="2068645"/>
                  <a:pt x="4801326" y="2097742"/>
                </a:cubicBezTo>
                <a:cubicBezTo>
                  <a:pt x="4619307" y="2126839"/>
                  <a:pt x="4473504" y="2059345"/>
                  <a:pt x="4287855" y="2097742"/>
                </a:cubicBezTo>
                <a:cubicBezTo>
                  <a:pt x="4102206" y="2136139"/>
                  <a:pt x="3750841" y="2083635"/>
                  <a:pt x="3523619" y="2097742"/>
                </a:cubicBezTo>
                <a:cubicBezTo>
                  <a:pt x="3296397" y="2111849"/>
                  <a:pt x="3154356" y="2027494"/>
                  <a:pt x="2842971" y="2097742"/>
                </a:cubicBezTo>
                <a:cubicBezTo>
                  <a:pt x="2531586" y="2167990"/>
                  <a:pt x="2523221" y="2096679"/>
                  <a:pt x="2413088" y="2097742"/>
                </a:cubicBezTo>
                <a:cubicBezTo>
                  <a:pt x="2302955" y="2098805"/>
                  <a:pt x="2039277" y="2028916"/>
                  <a:pt x="1732441" y="2097742"/>
                </a:cubicBezTo>
                <a:cubicBezTo>
                  <a:pt x="1425605" y="2166568"/>
                  <a:pt x="1493165" y="2063630"/>
                  <a:pt x="1386146" y="2097742"/>
                </a:cubicBezTo>
                <a:cubicBezTo>
                  <a:pt x="1279127" y="2131854"/>
                  <a:pt x="672032" y="2097275"/>
                  <a:pt x="192027" y="2097742"/>
                </a:cubicBezTo>
                <a:cubicBezTo>
                  <a:pt x="70817" y="2118440"/>
                  <a:pt x="19216" y="2002399"/>
                  <a:pt x="0" y="1905715"/>
                </a:cubicBezTo>
                <a:cubicBezTo>
                  <a:pt x="-71352" y="1668417"/>
                  <a:pt x="69468" y="1433869"/>
                  <a:pt x="0" y="1300212"/>
                </a:cubicBezTo>
                <a:cubicBezTo>
                  <a:pt x="-69468" y="1166555"/>
                  <a:pt x="3772" y="969192"/>
                  <a:pt x="0" y="780393"/>
                </a:cubicBezTo>
                <a:cubicBezTo>
                  <a:pt x="-3772" y="591594"/>
                  <a:pt x="40768" y="336106"/>
                  <a:pt x="0" y="192027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thực hiện được nhiều hoạt động nhờ các bộ phận đầu, mình, tay, chân.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3"/>
          <p:cNvSpPr/>
          <p:nvPr/>
        </p:nvSpPr>
        <p:spPr>
          <a:xfrm>
            <a:off x="1166810" y="175448"/>
            <a:ext cx="305721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3"/>
          <p:cNvSpPr txBox="1"/>
          <p:nvPr/>
        </p:nvSpPr>
        <p:spPr>
          <a:xfrm>
            <a:off x="1373786" y="279681"/>
            <a:ext cx="28343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Cơ thể em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3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416" name="Google Shape;41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423" name="Google Shape;423;p14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24" name="Google Shape;424;p14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" name="Google Shape;426;p14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27" name="Google Shape;427;p14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" name="Google Shape;429;p14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30" name="Google Shape;430;p14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2" name="Google Shape;432;p14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433" name="Google Shape;433;p14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34" name="Google Shape;434;p14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" name="Google Shape;436;p14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37" name="Google Shape;437;p14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4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14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40" name="Google Shape;440;p14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2" name="Google Shape;442;p14"/>
          <p:cNvSpPr/>
          <p:nvPr/>
        </p:nvSpPr>
        <p:spPr>
          <a:xfrm>
            <a:off x="1545230" y="1911498"/>
            <a:ext cx="9486017" cy="599022"/>
          </a:xfrm>
          <a:custGeom>
            <a:avLst/>
            <a:gdLst/>
            <a:ahLst/>
            <a:cxnLst/>
            <a:rect l="l" t="t" r="r" b="b"/>
            <a:pathLst>
              <a:path w="9486017" h="599022" fill="none" extrusionOk="0">
                <a:moveTo>
                  <a:pt x="0" y="54834"/>
                </a:moveTo>
                <a:cubicBezTo>
                  <a:pt x="1494" y="23843"/>
                  <a:pt x="23491" y="4016"/>
                  <a:pt x="54834" y="0"/>
                </a:cubicBezTo>
                <a:cubicBezTo>
                  <a:pt x="337992" y="-8397"/>
                  <a:pt x="433592" y="30543"/>
                  <a:pt x="734619" y="0"/>
                </a:cubicBezTo>
                <a:cubicBezTo>
                  <a:pt x="1035646" y="-30543"/>
                  <a:pt x="1088708" y="13676"/>
                  <a:pt x="1414405" y="0"/>
                </a:cubicBezTo>
                <a:cubicBezTo>
                  <a:pt x="1740102" y="-13676"/>
                  <a:pt x="1728166" y="49897"/>
                  <a:pt x="1906663" y="0"/>
                </a:cubicBezTo>
                <a:cubicBezTo>
                  <a:pt x="2085160" y="-49897"/>
                  <a:pt x="2144929" y="24788"/>
                  <a:pt x="2305158" y="0"/>
                </a:cubicBezTo>
                <a:cubicBezTo>
                  <a:pt x="2465388" y="-24788"/>
                  <a:pt x="2576784" y="46952"/>
                  <a:pt x="2703653" y="0"/>
                </a:cubicBezTo>
                <a:cubicBezTo>
                  <a:pt x="2830522" y="-46952"/>
                  <a:pt x="3111235" y="23816"/>
                  <a:pt x="3289674" y="0"/>
                </a:cubicBezTo>
                <a:cubicBezTo>
                  <a:pt x="3468113" y="-23816"/>
                  <a:pt x="3460659" y="22747"/>
                  <a:pt x="3594406" y="0"/>
                </a:cubicBezTo>
                <a:cubicBezTo>
                  <a:pt x="3728153" y="-22747"/>
                  <a:pt x="4047333" y="48336"/>
                  <a:pt x="4367955" y="0"/>
                </a:cubicBezTo>
                <a:cubicBezTo>
                  <a:pt x="4688577" y="-48336"/>
                  <a:pt x="4663082" y="49476"/>
                  <a:pt x="4860213" y="0"/>
                </a:cubicBezTo>
                <a:cubicBezTo>
                  <a:pt x="5057344" y="-49476"/>
                  <a:pt x="5247484" y="77119"/>
                  <a:pt x="5633762" y="0"/>
                </a:cubicBezTo>
                <a:cubicBezTo>
                  <a:pt x="6020040" y="-77119"/>
                  <a:pt x="5997954" y="65496"/>
                  <a:pt x="6219783" y="0"/>
                </a:cubicBezTo>
                <a:cubicBezTo>
                  <a:pt x="6441612" y="-65496"/>
                  <a:pt x="6780143" y="18799"/>
                  <a:pt x="6993332" y="0"/>
                </a:cubicBezTo>
                <a:cubicBezTo>
                  <a:pt x="7206521" y="-18799"/>
                  <a:pt x="7248134" y="13790"/>
                  <a:pt x="7391827" y="0"/>
                </a:cubicBezTo>
                <a:cubicBezTo>
                  <a:pt x="7535520" y="-13790"/>
                  <a:pt x="7884844" y="25195"/>
                  <a:pt x="8165376" y="0"/>
                </a:cubicBezTo>
                <a:cubicBezTo>
                  <a:pt x="8445908" y="-25195"/>
                  <a:pt x="8368702" y="3116"/>
                  <a:pt x="8563871" y="0"/>
                </a:cubicBezTo>
                <a:cubicBezTo>
                  <a:pt x="8759041" y="-3116"/>
                  <a:pt x="9062348" y="33515"/>
                  <a:pt x="9431183" y="0"/>
                </a:cubicBezTo>
                <a:cubicBezTo>
                  <a:pt x="9462717" y="-201"/>
                  <a:pt x="9486921" y="25054"/>
                  <a:pt x="9486017" y="54834"/>
                </a:cubicBezTo>
                <a:cubicBezTo>
                  <a:pt x="9492170" y="217319"/>
                  <a:pt x="9455909" y="319910"/>
                  <a:pt x="9486017" y="544188"/>
                </a:cubicBezTo>
                <a:cubicBezTo>
                  <a:pt x="9492103" y="575209"/>
                  <a:pt x="9464681" y="596524"/>
                  <a:pt x="9431183" y="599022"/>
                </a:cubicBezTo>
                <a:cubicBezTo>
                  <a:pt x="9276377" y="616566"/>
                  <a:pt x="9169899" y="587467"/>
                  <a:pt x="9032688" y="599022"/>
                </a:cubicBezTo>
                <a:cubicBezTo>
                  <a:pt x="8895477" y="610577"/>
                  <a:pt x="8612070" y="544028"/>
                  <a:pt x="8446666" y="599022"/>
                </a:cubicBezTo>
                <a:cubicBezTo>
                  <a:pt x="8281262" y="654016"/>
                  <a:pt x="7956791" y="554882"/>
                  <a:pt x="7766881" y="599022"/>
                </a:cubicBezTo>
                <a:cubicBezTo>
                  <a:pt x="7576971" y="643162"/>
                  <a:pt x="7161893" y="560336"/>
                  <a:pt x="6993332" y="599022"/>
                </a:cubicBezTo>
                <a:cubicBezTo>
                  <a:pt x="6824771" y="637708"/>
                  <a:pt x="6600748" y="524037"/>
                  <a:pt x="6313547" y="599022"/>
                </a:cubicBezTo>
                <a:cubicBezTo>
                  <a:pt x="6026347" y="674007"/>
                  <a:pt x="6047789" y="583323"/>
                  <a:pt x="5915052" y="599022"/>
                </a:cubicBezTo>
                <a:cubicBezTo>
                  <a:pt x="5782315" y="614721"/>
                  <a:pt x="5540599" y="540669"/>
                  <a:pt x="5329030" y="599022"/>
                </a:cubicBezTo>
                <a:cubicBezTo>
                  <a:pt x="5117461" y="657375"/>
                  <a:pt x="4802053" y="542420"/>
                  <a:pt x="4555482" y="599022"/>
                </a:cubicBezTo>
                <a:cubicBezTo>
                  <a:pt x="4308911" y="655624"/>
                  <a:pt x="4214988" y="566384"/>
                  <a:pt x="4063223" y="599022"/>
                </a:cubicBezTo>
                <a:cubicBezTo>
                  <a:pt x="3911458" y="631660"/>
                  <a:pt x="3588034" y="587854"/>
                  <a:pt x="3383438" y="599022"/>
                </a:cubicBezTo>
                <a:cubicBezTo>
                  <a:pt x="3178842" y="610190"/>
                  <a:pt x="2945490" y="554407"/>
                  <a:pt x="2797416" y="599022"/>
                </a:cubicBezTo>
                <a:cubicBezTo>
                  <a:pt x="2649342" y="643637"/>
                  <a:pt x="2189047" y="536522"/>
                  <a:pt x="2023867" y="599022"/>
                </a:cubicBezTo>
                <a:cubicBezTo>
                  <a:pt x="1858687" y="661522"/>
                  <a:pt x="1781079" y="584186"/>
                  <a:pt x="1719136" y="599022"/>
                </a:cubicBezTo>
                <a:cubicBezTo>
                  <a:pt x="1657193" y="613858"/>
                  <a:pt x="1122785" y="549790"/>
                  <a:pt x="945587" y="599022"/>
                </a:cubicBezTo>
                <a:cubicBezTo>
                  <a:pt x="768389" y="648254"/>
                  <a:pt x="262503" y="541568"/>
                  <a:pt x="54834" y="599022"/>
                </a:cubicBezTo>
                <a:cubicBezTo>
                  <a:pt x="23687" y="599201"/>
                  <a:pt x="3724" y="575122"/>
                  <a:pt x="0" y="544188"/>
                </a:cubicBezTo>
                <a:cubicBezTo>
                  <a:pt x="-57242" y="318699"/>
                  <a:pt x="56295" y="177352"/>
                  <a:pt x="0" y="54834"/>
                </a:cubicBezTo>
                <a:close/>
              </a:path>
              <a:path w="9486017" h="599022" extrusionOk="0">
                <a:moveTo>
                  <a:pt x="0" y="54834"/>
                </a:moveTo>
                <a:cubicBezTo>
                  <a:pt x="2221" y="31281"/>
                  <a:pt x="23871" y="-2279"/>
                  <a:pt x="54834" y="0"/>
                </a:cubicBezTo>
                <a:cubicBezTo>
                  <a:pt x="184239" y="-32510"/>
                  <a:pt x="237127" y="16740"/>
                  <a:pt x="359565" y="0"/>
                </a:cubicBezTo>
                <a:cubicBezTo>
                  <a:pt x="482003" y="-16740"/>
                  <a:pt x="907066" y="39662"/>
                  <a:pt x="1133114" y="0"/>
                </a:cubicBezTo>
                <a:cubicBezTo>
                  <a:pt x="1359162" y="-39662"/>
                  <a:pt x="1286115" y="10708"/>
                  <a:pt x="1437845" y="0"/>
                </a:cubicBezTo>
                <a:cubicBezTo>
                  <a:pt x="1589575" y="-10708"/>
                  <a:pt x="1722477" y="22471"/>
                  <a:pt x="1930104" y="0"/>
                </a:cubicBezTo>
                <a:cubicBezTo>
                  <a:pt x="2137731" y="-22471"/>
                  <a:pt x="2339290" y="61692"/>
                  <a:pt x="2516126" y="0"/>
                </a:cubicBezTo>
                <a:cubicBezTo>
                  <a:pt x="2692962" y="-61692"/>
                  <a:pt x="2793706" y="28819"/>
                  <a:pt x="2914620" y="0"/>
                </a:cubicBezTo>
                <a:cubicBezTo>
                  <a:pt x="3035534" y="-28819"/>
                  <a:pt x="3306698" y="26231"/>
                  <a:pt x="3594406" y="0"/>
                </a:cubicBezTo>
                <a:cubicBezTo>
                  <a:pt x="3882114" y="-26231"/>
                  <a:pt x="4013913" y="21333"/>
                  <a:pt x="4274191" y="0"/>
                </a:cubicBezTo>
                <a:cubicBezTo>
                  <a:pt x="4534469" y="-21333"/>
                  <a:pt x="4628636" y="19572"/>
                  <a:pt x="4860213" y="0"/>
                </a:cubicBezTo>
                <a:cubicBezTo>
                  <a:pt x="5091790" y="-19572"/>
                  <a:pt x="5251601" y="80758"/>
                  <a:pt x="5633762" y="0"/>
                </a:cubicBezTo>
                <a:cubicBezTo>
                  <a:pt x="6015923" y="-80758"/>
                  <a:pt x="6000598" y="56318"/>
                  <a:pt x="6219783" y="0"/>
                </a:cubicBezTo>
                <a:cubicBezTo>
                  <a:pt x="6438968" y="-56318"/>
                  <a:pt x="6510239" y="31300"/>
                  <a:pt x="6618278" y="0"/>
                </a:cubicBezTo>
                <a:cubicBezTo>
                  <a:pt x="6726317" y="-31300"/>
                  <a:pt x="6881331" y="44882"/>
                  <a:pt x="7016773" y="0"/>
                </a:cubicBezTo>
                <a:cubicBezTo>
                  <a:pt x="7152216" y="-44882"/>
                  <a:pt x="7611710" y="11766"/>
                  <a:pt x="7790322" y="0"/>
                </a:cubicBezTo>
                <a:cubicBezTo>
                  <a:pt x="7968934" y="-11766"/>
                  <a:pt x="8249013" y="38656"/>
                  <a:pt x="8470107" y="0"/>
                </a:cubicBezTo>
                <a:cubicBezTo>
                  <a:pt x="8691201" y="-38656"/>
                  <a:pt x="9211057" y="2947"/>
                  <a:pt x="9431183" y="0"/>
                </a:cubicBezTo>
                <a:cubicBezTo>
                  <a:pt x="9462635" y="252"/>
                  <a:pt x="9491061" y="26693"/>
                  <a:pt x="9486017" y="54834"/>
                </a:cubicBezTo>
                <a:cubicBezTo>
                  <a:pt x="9494266" y="242915"/>
                  <a:pt x="9442723" y="326975"/>
                  <a:pt x="9486017" y="544188"/>
                </a:cubicBezTo>
                <a:cubicBezTo>
                  <a:pt x="9485449" y="580397"/>
                  <a:pt x="9461397" y="593183"/>
                  <a:pt x="9431183" y="599022"/>
                </a:cubicBezTo>
                <a:cubicBezTo>
                  <a:pt x="9168172" y="604337"/>
                  <a:pt x="8931121" y="551202"/>
                  <a:pt x="8657634" y="599022"/>
                </a:cubicBezTo>
                <a:cubicBezTo>
                  <a:pt x="8384147" y="646842"/>
                  <a:pt x="8431333" y="579605"/>
                  <a:pt x="8259139" y="599022"/>
                </a:cubicBezTo>
                <a:cubicBezTo>
                  <a:pt x="8086945" y="618439"/>
                  <a:pt x="7759790" y="525433"/>
                  <a:pt x="7485591" y="599022"/>
                </a:cubicBezTo>
                <a:cubicBezTo>
                  <a:pt x="7211392" y="672611"/>
                  <a:pt x="7151760" y="587859"/>
                  <a:pt x="6899569" y="599022"/>
                </a:cubicBezTo>
                <a:cubicBezTo>
                  <a:pt x="6647378" y="610185"/>
                  <a:pt x="6440972" y="573102"/>
                  <a:pt x="6126020" y="599022"/>
                </a:cubicBezTo>
                <a:cubicBezTo>
                  <a:pt x="5811068" y="624942"/>
                  <a:pt x="5863343" y="587510"/>
                  <a:pt x="5727525" y="599022"/>
                </a:cubicBezTo>
                <a:cubicBezTo>
                  <a:pt x="5591708" y="610534"/>
                  <a:pt x="5477335" y="563663"/>
                  <a:pt x="5235267" y="599022"/>
                </a:cubicBezTo>
                <a:cubicBezTo>
                  <a:pt x="4993199" y="634381"/>
                  <a:pt x="4668874" y="521744"/>
                  <a:pt x="4461718" y="599022"/>
                </a:cubicBezTo>
                <a:cubicBezTo>
                  <a:pt x="4254562" y="676300"/>
                  <a:pt x="4004506" y="577415"/>
                  <a:pt x="3781933" y="599022"/>
                </a:cubicBezTo>
                <a:cubicBezTo>
                  <a:pt x="3559360" y="620629"/>
                  <a:pt x="3575391" y="572737"/>
                  <a:pt x="3383438" y="599022"/>
                </a:cubicBezTo>
                <a:cubicBezTo>
                  <a:pt x="3191485" y="625307"/>
                  <a:pt x="3040345" y="554977"/>
                  <a:pt x="2703653" y="599022"/>
                </a:cubicBezTo>
                <a:cubicBezTo>
                  <a:pt x="2366962" y="643067"/>
                  <a:pt x="2536963" y="587604"/>
                  <a:pt x="2398921" y="599022"/>
                </a:cubicBezTo>
                <a:cubicBezTo>
                  <a:pt x="2260879" y="610440"/>
                  <a:pt x="1872989" y="560530"/>
                  <a:pt x="1625372" y="599022"/>
                </a:cubicBezTo>
                <a:cubicBezTo>
                  <a:pt x="1377755" y="637514"/>
                  <a:pt x="1252455" y="519305"/>
                  <a:pt x="945587" y="599022"/>
                </a:cubicBezTo>
                <a:cubicBezTo>
                  <a:pt x="638719" y="678739"/>
                  <a:pt x="726520" y="598491"/>
                  <a:pt x="640856" y="599022"/>
                </a:cubicBezTo>
                <a:cubicBezTo>
                  <a:pt x="555192" y="599553"/>
                  <a:pt x="296911" y="592256"/>
                  <a:pt x="54834" y="599022"/>
                </a:cubicBezTo>
                <a:cubicBezTo>
                  <a:pt x="26434" y="598129"/>
                  <a:pt x="3431" y="570693"/>
                  <a:pt x="0" y="544188"/>
                </a:cubicBezTo>
                <a:cubicBezTo>
                  <a:pt x="-47923" y="389240"/>
                  <a:pt x="34469" y="212092"/>
                  <a:pt x="0" y="54834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Nói theo bạn rô-bốt</a:t>
            </a:r>
            <a:endParaRPr sz="33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3" name="Google Shape;443;p14"/>
          <p:cNvGrpSpPr/>
          <p:nvPr/>
        </p:nvGrpSpPr>
        <p:grpSpPr>
          <a:xfrm>
            <a:off x="629177" y="1239957"/>
            <a:ext cx="2048709" cy="564432"/>
            <a:chOff x="291324" y="1640987"/>
            <a:chExt cx="2847886" cy="784610"/>
          </a:xfrm>
        </p:grpSpPr>
        <p:pic>
          <p:nvPicPr>
            <p:cNvPr id="444" name="Google Shape;44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1324" y="1640987"/>
              <a:ext cx="790716" cy="784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2840" y="1710126"/>
              <a:ext cx="2006370" cy="6545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6" name="Google Shape;44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58683">
            <a:off x="829165" y="3121630"/>
            <a:ext cx="3697442" cy="31995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47" name="Google Shape;44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80915">
            <a:off x="5108040" y="3107188"/>
            <a:ext cx="6444904" cy="3252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48" name="Google Shape;448;p14"/>
          <p:cNvSpPr/>
          <p:nvPr/>
        </p:nvSpPr>
        <p:spPr>
          <a:xfrm>
            <a:off x="1166810" y="175448"/>
            <a:ext cx="305721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4"/>
          <p:cNvSpPr txBox="1"/>
          <p:nvPr/>
        </p:nvSpPr>
        <p:spPr>
          <a:xfrm>
            <a:off x="1373786" y="279681"/>
            <a:ext cx="28343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Cơ thể em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14" descr="A cartoon of a magnifying glass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452" name="Google Shape;45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5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459" name="Google Shape;459;p15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60" name="Google Shape;460;p15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15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63" name="Google Shape;463;p15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15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66" name="Google Shape;466;p15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8" name="Google Shape;468;p15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469" name="Google Shape;469;p15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70" name="Google Shape;470;p15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5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15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73" name="Google Shape;473;p15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5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15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76" name="Google Shape;476;p15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5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8" name="Google Shape;478;p15"/>
          <p:cNvGrpSpPr/>
          <p:nvPr/>
        </p:nvGrpSpPr>
        <p:grpSpPr>
          <a:xfrm>
            <a:off x="731033" y="1088322"/>
            <a:ext cx="2015117" cy="634769"/>
            <a:chOff x="156912" y="1390885"/>
            <a:chExt cx="2732414" cy="860720"/>
          </a:xfrm>
        </p:grpSpPr>
        <p:pic>
          <p:nvPicPr>
            <p:cNvPr id="479" name="Google Shape;479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6912" y="1390885"/>
              <a:ext cx="817060" cy="860720"/>
            </a:xfrm>
            <a:prstGeom prst="rect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80" name="Google Shape;480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5878" y="1570469"/>
              <a:ext cx="1833448" cy="501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1" name="Google Shape;481;p15"/>
          <p:cNvSpPr/>
          <p:nvPr/>
        </p:nvSpPr>
        <p:spPr>
          <a:xfrm>
            <a:off x="1661805" y="2069527"/>
            <a:ext cx="8742887" cy="2097742"/>
          </a:xfrm>
          <a:custGeom>
            <a:avLst/>
            <a:gdLst/>
            <a:ahLst/>
            <a:cxnLst/>
            <a:rect l="l" t="t" r="r" b="b"/>
            <a:pathLst>
              <a:path w="8742887" h="2097742" fill="none" extrusionOk="0">
                <a:moveTo>
                  <a:pt x="0" y="192027"/>
                </a:moveTo>
                <a:cubicBezTo>
                  <a:pt x="11028" y="96920"/>
                  <a:pt x="91469" y="11237"/>
                  <a:pt x="192027" y="0"/>
                </a:cubicBezTo>
                <a:cubicBezTo>
                  <a:pt x="453438" y="-8118"/>
                  <a:pt x="574688" y="86350"/>
                  <a:pt x="956263" y="0"/>
                </a:cubicBezTo>
                <a:cubicBezTo>
                  <a:pt x="1337838" y="-86350"/>
                  <a:pt x="1236565" y="14241"/>
                  <a:pt x="1386146" y="0"/>
                </a:cubicBezTo>
                <a:cubicBezTo>
                  <a:pt x="1535727" y="-14241"/>
                  <a:pt x="1911686" y="16214"/>
                  <a:pt x="2066794" y="0"/>
                </a:cubicBezTo>
                <a:cubicBezTo>
                  <a:pt x="2221902" y="-16214"/>
                  <a:pt x="2428317" y="2134"/>
                  <a:pt x="2580265" y="0"/>
                </a:cubicBezTo>
                <a:cubicBezTo>
                  <a:pt x="2732213" y="-2134"/>
                  <a:pt x="2811652" y="12259"/>
                  <a:pt x="3010148" y="0"/>
                </a:cubicBezTo>
                <a:cubicBezTo>
                  <a:pt x="3208644" y="-12259"/>
                  <a:pt x="3297696" y="17041"/>
                  <a:pt x="3440031" y="0"/>
                </a:cubicBezTo>
                <a:cubicBezTo>
                  <a:pt x="3582366" y="-17041"/>
                  <a:pt x="3872689" y="39253"/>
                  <a:pt x="4037090" y="0"/>
                </a:cubicBezTo>
                <a:cubicBezTo>
                  <a:pt x="4201491" y="-39253"/>
                  <a:pt x="4280097" y="3096"/>
                  <a:pt x="4383385" y="0"/>
                </a:cubicBezTo>
                <a:cubicBezTo>
                  <a:pt x="4486674" y="-3096"/>
                  <a:pt x="4923497" y="5030"/>
                  <a:pt x="5147621" y="0"/>
                </a:cubicBezTo>
                <a:cubicBezTo>
                  <a:pt x="5371745" y="-5030"/>
                  <a:pt x="5408828" y="36949"/>
                  <a:pt x="5661092" y="0"/>
                </a:cubicBezTo>
                <a:cubicBezTo>
                  <a:pt x="5913356" y="-36949"/>
                  <a:pt x="6245416" y="68921"/>
                  <a:pt x="6425328" y="0"/>
                </a:cubicBezTo>
                <a:cubicBezTo>
                  <a:pt x="6605240" y="-68921"/>
                  <a:pt x="6866184" y="54229"/>
                  <a:pt x="7022388" y="0"/>
                </a:cubicBezTo>
                <a:cubicBezTo>
                  <a:pt x="7178592" y="-54229"/>
                  <a:pt x="7568241" y="33992"/>
                  <a:pt x="7786624" y="0"/>
                </a:cubicBezTo>
                <a:cubicBezTo>
                  <a:pt x="8005007" y="-33992"/>
                  <a:pt x="8244348" y="52168"/>
                  <a:pt x="8550860" y="0"/>
                </a:cubicBezTo>
                <a:cubicBezTo>
                  <a:pt x="8645634" y="3994"/>
                  <a:pt x="8733685" y="93660"/>
                  <a:pt x="8742887" y="192027"/>
                </a:cubicBezTo>
                <a:cubicBezTo>
                  <a:pt x="8759266" y="342254"/>
                  <a:pt x="8706517" y="578886"/>
                  <a:pt x="8742887" y="763256"/>
                </a:cubicBezTo>
                <a:cubicBezTo>
                  <a:pt x="8779257" y="947626"/>
                  <a:pt x="8727706" y="1140380"/>
                  <a:pt x="8742887" y="1334486"/>
                </a:cubicBezTo>
                <a:cubicBezTo>
                  <a:pt x="8758068" y="1528592"/>
                  <a:pt x="8726408" y="1744677"/>
                  <a:pt x="8742887" y="1905715"/>
                </a:cubicBezTo>
                <a:cubicBezTo>
                  <a:pt x="8731948" y="2013356"/>
                  <a:pt x="8665046" y="2100119"/>
                  <a:pt x="8550860" y="2097742"/>
                </a:cubicBezTo>
                <a:cubicBezTo>
                  <a:pt x="8428391" y="2105170"/>
                  <a:pt x="8254856" y="2050096"/>
                  <a:pt x="8120977" y="2097742"/>
                </a:cubicBezTo>
                <a:cubicBezTo>
                  <a:pt x="7987098" y="2145388"/>
                  <a:pt x="7751813" y="2062234"/>
                  <a:pt x="7607506" y="2097742"/>
                </a:cubicBezTo>
                <a:cubicBezTo>
                  <a:pt x="7463199" y="2133250"/>
                  <a:pt x="7281795" y="2081302"/>
                  <a:pt x="7010446" y="2097742"/>
                </a:cubicBezTo>
                <a:cubicBezTo>
                  <a:pt x="6739097" y="2114182"/>
                  <a:pt x="6595986" y="2031205"/>
                  <a:pt x="6329799" y="2097742"/>
                </a:cubicBezTo>
                <a:cubicBezTo>
                  <a:pt x="6063612" y="2164279"/>
                  <a:pt x="5863974" y="2049738"/>
                  <a:pt x="5565563" y="2097742"/>
                </a:cubicBezTo>
                <a:cubicBezTo>
                  <a:pt x="5267152" y="2145746"/>
                  <a:pt x="5064662" y="2059490"/>
                  <a:pt x="4884915" y="2097742"/>
                </a:cubicBezTo>
                <a:cubicBezTo>
                  <a:pt x="4705168" y="2135994"/>
                  <a:pt x="4560618" y="2079969"/>
                  <a:pt x="4455032" y="2097742"/>
                </a:cubicBezTo>
                <a:cubicBezTo>
                  <a:pt x="4349446" y="2115515"/>
                  <a:pt x="4067397" y="2032553"/>
                  <a:pt x="3857972" y="2097742"/>
                </a:cubicBezTo>
                <a:cubicBezTo>
                  <a:pt x="3648547" y="2162931"/>
                  <a:pt x="3341416" y="2033711"/>
                  <a:pt x="3093736" y="2097742"/>
                </a:cubicBezTo>
                <a:cubicBezTo>
                  <a:pt x="2846056" y="2161773"/>
                  <a:pt x="2756884" y="2084562"/>
                  <a:pt x="2580265" y="2097742"/>
                </a:cubicBezTo>
                <a:cubicBezTo>
                  <a:pt x="2403646" y="2110922"/>
                  <a:pt x="2143930" y="2050090"/>
                  <a:pt x="1899617" y="2097742"/>
                </a:cubicBezTo>
                <a:cubicBezTo>
                  <a:pt x="1655304" y="2145394"/>
                  <a:pt x="1544540" y="2042735"/>
                  <a:pt x="1302558" y="2097742"/>
                </a:cubicBezTo>
                <a:cubicBezTo>
                  <a:pt x="1060576" y="2152749"/>
                  <a:pt x="726423" y="1991998"/>
                  <a:pt x="192027" y="2097742"/>
                </a:cubicBezTo>
                <a:cubicBezTo>
                  <a:pt x="88146" y="2071657"/>
                  <a:pt x="-15302" y="2004659"/>
                  <a:pt x="0" y="1905715"/>
                </a:cubicBezTo>
                <a:cubicBezTo>
                  <a:pt x="-16890" y="1790772"/>
                  <a:pt x="28477" y="1607863"/>
                  <a:pt x="0" y="1368759"/>
                </a:cubicBezTo>
                <a:cubicBezTo>
                  <a:pt x="-28477" y="1129655"/>
                  <a:pt x="36528" y="1026175"/>
                  <a:pt x="0" y="831804"/>
                </a:cubicBezTo>
                <a:cubicBezTo>
                  <a:pt x="-36528" y="637434"/>
                  <a:pt x="54918" y="454754"/>
                  <a:pt x="0" y="192027"/>
                </a:cubicBezTo>
                <a:close/>
              </a:path>
              <a:path w="8742887" h="2097742" extrusionOk="0">
                <a:moveTo>
                  <a:pt x="0" y="192027"/>
                </a:moveTo>
                <a:cubicBezTo>
                  <a:pt x="7691" y="109286"/>
                  <a:pt x="79709" y="-21015"/>
                  <a:pt x="192027" y="0"/>
                </a:cubicBezTo>
                <a:cubicBezTo>
                  <a:pt x="304530" y="-5374"/>
                  <a:pt x="391905" y="26643"/>
                  <a:pt x="538322" y="0"/>
                </a:cubicBezTo>
                <a:cubicBezTo>
                  <a:pt x="684740" y="-26643"/>
                  <a:pt x="1033368" y="91326"/>
                  <a:pt x="1302558" y="0"/>
                </a:cubicBezTo>
                <a:cubicBezTo>
                  <a:pt x="1571748" y="-91326"/>
                  <a:pt x="1578500" y="20574"/>
                  <a:pt x="1648852" y="0"/>
                </a:cubicBezTo>
                <a:cubicBezTo>
                  <a:pt x="1719204" y="-20574"/>
                  <a:pt x="1945755" y="20504"/>
                  <a:pt x="2162323" y="0"/>
                </a:cubicBezTo>
                <a:cubicBezTo>
                  <a:pt x="2378891" y="-20504"/>
                  <a:pt x="2540984" y="24920"/>
                  <a:pt x="2759383" y="0"/>
                </a:cubicBezTo>
                <a:cubicBezTo>
                  <a:pt x="2977782" y="-24920"/>
                  <a:pt x="3043369" y="42477"/>
                  <a:pt x="3189266" y="0"/>
                </a:cubicBezTo>
                <a:cubicBezTo>
                  <a:pt x="3335163" y="-42477"/>
                  <a:pt x="3712662" y="70659"/>
                  <a:pt x="3869914" y="0"/>
                </a:cubicBezTo>
                <a:cubicBezTo>
                  <a:pt x="4027166" y="-70659"/>
                  <a:pt x="4397604" y="78044"/>
                  <a:pt x="4550561" y="0"/>
                </a:cubicBezTo>
                <a:cubicBezTo>
                  <a:pt x="4703518" y="-78044"/>
                  <a:pt x="4908783" y="58570"/>
                  <a:pt x="5147621" y="0"/>
                </a:cubicBezTo>
                <a:cubicBezTo>
                  <a:pt x="5386459" y="-58570"/>
                  <a:pt x="5621550" y="22582"/>
                  <a:pt x="5911857" y="0"/>
                </a:cubicBezTo>
                <a:cubicBezTo>
                  <a:pt x="6202164" y="-22582"/>
                  <a:pt x="6280103" y="46719"/>
                  <a:pt x="6508917" y="0"/>
                </a:cubicBezTo>
                <a:cubicBezTo>
                  <a:pt x="6737731" y="-46719"/>
                  <a:pt x="6835715" y="46398"/>
                  <a:pt x="6938799" y="0"/>
                </a:cubicBezTo>
                <a:cubicBezTo>
                  <a:pt x="7041883" y="-46398"/>
                  <a:pt x="7182584" y="9288"/>
                  <a:pt x="7368682" y="0"/>
                </a:cubicBezTo>
                <a:cubicBezTo>
                  <a:pt x="7554780" y="-9288"/>
                  <a:pt x="8270708" y="60198"/>
                  <a:pt x="8550860" y="0"/>
                </a:cubicBezTo>
                <a:cubicBezTo>
                  <a:pt x="8651235" y="-20618"/>
                  <a:pt x="8745283" y="91931"/>
                  <a:pt x="8742887" y="192027"/>
                </a:cubicBezTo>
                <a:cubicBezTo>
                  <a:pt x="8775975" y="313639"/>
                  <a:pt x="8688774" y="527897"/>
                  <a:pt x="8742887" y="780393"/>
                </a:cubicBezTo>
                <a:cubicBezTo>
                  <a:pt x="8797000" y="1032889"/>
                  <a:pt x="8740370" y="1193748"/>
                  <a:pt x="8742887" y="1334486"/>
                </a:cubicBezTo>
                <a:cubicBezTo>
                  <a:pt x="8745404" y="1475224"/>
                  <a:pt x="8742454" y="1664339"/>
                  <a:pt x="8742887" y="1905715"/>
                </a:cubicBezTo>
                <a:cubicBezTo>
                  <a:pt x="8742456" y="2016272"/>
                  <a:pt x="8656586" y="2070209"/>
                  <a:pt x="8550860" y="2097742"/>
                </a:cubicBezTo>
                <a:cubicBezTo>
                  <a:pt x="8337519" y="2113477"/>
                  <a:pt x="8060921" y="2051737"/>
                  <a:pt x="7786624" y="2097742"/>
                </a:cubicBezTo>
                <a:cubicBezTo>
                  <a:pt x="7512327" y="2143747"/>
                  <a:pt x="7540444" y="2064552"/>
                  <a:pt x="7356741" y="2097742"/>
                </a:cubicBezTo>
                <a:cubicBezTo>
                  <a:pt x="7173038" y="2130932"/>
                  <a:pt x="6761738" y="2015457"/>
                  <a:pt x="6592505" y="2097742"/>
                </a:cubicBezTo>
                <a:cubicBezTo>
                  <a:pt x="6423272" y="2180027"/>
                  <a:pt x="6204004" y="2047969"/>
                  <a:pt x="5995445" y="2097742"/>
                </a:cubicBezTo>
                <a:cubicBezTo>
                  <a:pt x="5786886" y="2147515"/>
                  <a:pt x="5537688" y="2027005"/>
                  <a:pt x="5231209" y="2097742"/>
                </a:cubicBezTo>
                <a:cubicBezTo>
                  <a:pt x="4924730" y="2168479"/>
                  <a:pt x="4983345" y="2068645"/>
                  <a:pt x="4801326" y="2097742"/>
                </a:cubicBezTo>
                <a:cubicBezTo>
                  <a:pt x="4619307" y="2126839"/>
                  <a:pt x="4473504" y="2059345"/>
                  <a:pt x="4287855" y="2097742"/>
                </a:cubicBezTo>
                <a:cubicBezTo>
                  <a:pt x="4102206" y="2136139"/>
                  <a:pt x="3750841" y="2083635"/>
                  <a:pt x="3523619" y="2097742"/>
                </a:cubicBezTo>
                <a:cubicBezTo>
                  <a:pt x="3296397" y="2111849"/>
                  <a:pt x="3154356" y="2027494"/>
                  <a:pt x="2842971" y="2097742"/>
                </a:cubicBezTo>
                <a:cubicBezTo>
                  <a:pt x="2531586" y="2167990"/>
                  <a:pt x="2523221" y="2096679"/>
                  <a:pt x="2413088" y="2097742"/>
                </a:cubicBezTo>
                <a:cubicBezTo>
                  <a:pt x="2302955" y="2098805"/>
                  <a:pt x="2039277" y="2028916"/>
                  <a:pt x="1732441" y="2097742"/>
                </a:cubicBezTo>
                <a:cubicBezTo>
                  <a:pt x="1425605" y="2166568"/>
                  <a:pt x="1493165" y="2063630"/>
                  <a:pt x="1386146" y="2097742"/>
                </a:cubicBezTo>
                <a:cubicBezTo>
                  <a:pt x="1279127" y="2131854"/>
                  <a:pt x="672032" y="2097275"/>
                  <a:pt x="192027" y="2097742"/>
                </a:cubicBezTo>
                <a:cubicBezTo>
                  <a:pt x="70817" y="2118440"/>
                  <a:pt x="19216" y="2002399"/>
                  <a:pt x="0" y="1905715"/>
                </a:cubicBezTo>
                <a:cubicBezTo>
                  <a:pt x="-71352" y="1668417"/>
                  <a:pt x="69468" y="1433869"/>
                  <a:pt x="0" y="1300212"/>
                </a:cubicBezTo>
                <a:cubicBezTo>
                  <a:pt x="-69468" y="1166555"/>
                  <a:pt x="3772" y="969192"/>
                  <a:pt x="0" y="780393"/>
                </a:cubicBezTo>
                <a:cubicBezTo>
                  <a:pt x="-3772" y="591594"/>
                  <a:pt x="40768" y="336106"/>
                  <a:pt x="0" y="192027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 luôn yêu mến các bộ phận của cơ thể và vệ sinh sạch sẽ.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5"/>
          <p:cNvSpPr/>
          <p:nvPr/>
        </p:nvSpPr>
        <p:spPr>
          <a:xfrm>
            <a:off x="1166810" y="175448"/>
            <a:ext cx="305721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5"/>
          <p:cNvSpPr txBox="1"/>
          <p:nvPr/>
        </p:nvSpPr>
        <p:spPr>
          <a:xfrm>
            <a:off x="1373786" y="279681"/>
            <a:ext cx="28343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Cơ thể em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15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486" name="Google Shape;48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6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493" name="Google Shape;493;p16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94" name="Google Shape;494;p16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16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97" name="Google Shape;497;p16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16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500" name="Google Shape;500;p16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2" name="Google Shape;502;p16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503" name="Google Shape;503;p16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504" name="Google Shape;504;p16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6" name="Google Shape;506;p16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507" name="Google Shape;507;p16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16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510" name="Google Shape;510;p16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2" name="Google Shape;512;p16"/>
          <p:cNvSpPr/>
          <p:nvPr/>
        </p:nvSpPr>
        <p:spPr>
          <a:xfrm>
            <a:off x="4876800" y="228601"/>
            <a:ext cx="6400800" cy="2057400"/>
          </a:xfrm>
          <a:custGeom>
            <a:avLst/>
            <a:gdLst/>
            <a:ahLst/>
            <a:cxnLst/>
            <a:rect l="l" t="t" r="r" b="b"/>
            <a:pathLst>
              <a:path w="5483437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572757" y="-7692"/>
                  <a:pt x="718436" y="10109"/>
                  <a:pt x="913906" y="0"/>
                </a:cubicBezTo>
                <a:lnTo>
                  <a:pt x="913906" y="0"/>
                </a:lnTo>
                <a:cubicBezTo>
                  <a:pt x="1261779" y="99388"/>
                  <a:pt x="2062906" y="39350"/>
                  <a:pt x="2284765" y="0"/>
                </a:cubicBezTo>
                <a:cubicBezTo>
                  <a:pt x="3457869" y="4072"/>
                  <a:pt x="4430207" y="101831"/>
                  <a:pt x="5005093" y="0"/>
                </a:cubicBezTo>
                <a:cubicBezTo>
                  <a:pt x="5275385" y="-3387"/>
                  <a:pt x="5476573" y="211100"/>
                  <a:pt x="5483437" y="478344"/>
                </a:cubicBezTo>
                <a:cubicBezTo>
                  <a:pt x="5544673" y="637733"/>
                  <a:pt x="5449638" y="1464149"/>
                  <a:pt x="5483437" y="1674171"/>
                </a:cubicBezTo>
                <a:lnTo>
                  <a:pt x="5483437" y="1674171"/>
                </a:lnTo>
                <a:cubicBezTo>
                  <a:pt x="5455296" y="1996669"/>
                  <a:pt x="5422320" y="2293222"/>
                  <a:pt x="5483437" y="2391673"/>
                </a:cubicBezTo>
                <a:cubicBezTo>
                  <a:pt x="5483437" y="2391669"/>
                  <a:pt x="5483437" y="2391664"/>
                  <a:pt x="5483437" y="2391663"/>
                </a:cubicBezTo>
                <a:cubicBezTo>
                  <a:pt x="5493145" y="2689344"/>
                  <a:pt x="5266289" y="2916914"/>
                  <a:pt x="5005093" y="2870007"/>
                </a:cubicBezTo>
                <a:cubicBezTo>
                  <a:pt x="4316356" y="3010469"/>
                  <a:pt x="2998585" y="2783604"/>
                  <a:pt x="2284765" y="2870007"/>
                </a:cubicBezTo>
                <a:cubicBezTo>
                  <a:pt x="1668687" y="2870294"/>
                  <a:pt x="1224638" y="2795361"/>
                  <a:pt x="913906" y="2870007"/>
                </a:cubicBezTo>
                <a:lnTo>
                  <a:pt x="913906" y="2870007"/>
                </a:lnTo>
                <a:cubicBezTo>
                  <a:pt x="858659" y="2840930"/>
                  <a:pt x="545096" y="2872999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381698" y="2328062"/>
                  <a:pt x="-1189991" y="2661534"/>
                  <a:pt x="-1844957" y="2578213"/>
                </a:cubicBezTo>
                <a:cubicBezTo>
                  <a:pt x="-1071624" y="2220088"/>
                  <a:pt x="-572599" y="2039689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5483437" h="2870007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61196" y="33058"/>
                  <a:pt x="703223" y="-33878"/>
                  <a:pt x="913906" y="0"/>
                </a:cubicBezTo>
                <a:lnTo>
                  <a:pt x="913906" y="0"/>
                </a:lnTo>
                <a:cubicBezTo>
                  <a:pt x="1325962" y="37922"/>
                  <a:pt x="2110117" y="72070"/>
                  <a:pt x="2284765" y="0"/>
                </a:cubicBezTo>
                <a:cubicBezTo>
                  <a:pt x="3316536" y="-148071"/>
                  <a:pt x="4539874" y="-82554"/>
                  <a:pt x="5005093" y="0"/>
                </a:cubicBezTo>
                <a:cubicBezTo>
                  <a:pt x="5254080" y="-14836"/>
                  <a:pt x="5501642" y="199952"/>
                  <a:pt x="5483437" y="478344"/>
                </a:cubicBezTo>
                <a:cubicBezTo>
                  <a:pt x="5512035" y="646287"/>
                  <a:pt x="5514805" y="1460310"/>
                  <a:pt x="5483437" y="1674171"/>
                </a:cubicBezTo>
                <a:lnTo>
                  <a:pt x="5483437" y="1674171"/>
                </a:lnTo>
                <a:cubicBezTo>
                  <a:pt x="5497424" y="2006852"/>
                  <a:pt x="5528777" y="2105486"/>
                  <a:pt x="5483437" y="2391673"/>
                </a:cubicBezTo>
                <a:cubicBezTo>
                  <a:pt x="5483437" y="2391670"/>
                  <a:pt x="5483437" y="2391666"/>
                  <a:pt x="5483437" y="2391663"/>
                </a:cubicBezTo>
                <a:cubicBezTo>
                  <a:pt x="5463517" y="2638011"/>
                  <a:pt x="5258028" y="2886472"/>
                  <a:pt x="5005093" y="2870007"/>
                </a:cubicBezTo>
                <a:cubicBezTo>
                  <a:pt x="4045104" y="2736194"/>
                  <a:pt x="3038337" y="2768338"/>
                  <a:pt x="2284765" y="2870007"/>
                </a:cubicBezTo>
                <a:cubicBezTo>
                  <a:pt x="1991463" y="2954707"/>
                  <a:pt x="1312338" y="2899149"/>
                  <a:pt x="913906" y="2870007"/>
                </a:cubicBezTo>
                <a:lnTo>
                  <a:pt x="913906" y="2870007"/>
                </a:lnTo>
                <a:cubicBezTo>
                  <a:pt x="790168" y="2875222"/>
                  <a:pt x="593588" y="2864991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434750" y="2540711"/>
                  <a:pt x="-1008192" y="2582240"/>
                  <a:pt x="-1844957" y="2578213"/>
                </a:cubicBezTo>
                <a:cubicBezTo>
                  <a:pt x="-950189" y="2315957"/>
                  <a:pt x="-309100" y="1720234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3600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6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47,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362200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6"/>
          <p:cNvSpPr/>
          <p:nvPr/>
        </p:nvSpPr>
        <p:spPr>
          <a:xfrm>
            <a:off x="1166810" y="175448"/>
            <a:ext cx="305721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6"/>
          <p:cNvSpPr txBox="1"/>
          <p:nvPr/>
        </p:nvSpPr>
        <p:spPr>
          <a:xfrm>
            <a:off x="1373786" y="279681"/>
            <a:ext cx="28343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Cơ thể em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16" descr="A cartoon of a magnifying gla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518" name="Google Shape;5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586037"/>
            <a:ext cx="75438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7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525" name="Google Shape;525;p1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526" name="Google Shape;526;p17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7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17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529" name="Google Shape;529;p17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7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1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532" name="Google Shape;532;p17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4" name="Google Shape;534;p17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535" name="Google Shape;535;p1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536" name="Google Shape;536;p17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7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8" name="Google Shape;538;p17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539" name="Google Shape;539;p17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1" name="Google Shape;541;p1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542" name="Google Shape;542;p17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7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4" name="Google Shape;544;p17"/>
          <p:cNvGrpSpPr/>
          <p:nvPr/>
        </p:nvGrpSpPr>
        <p:grpSpPr>
          <a:xfrm>
            <a:off x="343427" y="1263649"/>
            <a:ext cx="4644952" cy="655690"/>
            <a:chOff x="343427" y="1263649"/>
            <a:chExt cx="4644952" cy="655690"/>
          </a:xfrm>
        </p:grpSpPr>
        <p:pic>
          <p:nvPicPr>
            <p:cNvPr id="545" name="Google Shape;54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3427" y="1263649"/>
              <a:ext cx="660793" cy="655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4453" y="1352239"/>
              <a:ext cx="3993926" cy="420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7" name="Google Shape;547;p17"/>
          <p:cNvSpPr/>
          <p:nvPr/>
        </p:nvSpPr>
        <p:spPr>
          <a:xfrm>
            <a:off x="5195975" y="2074650"/>
            <a:ext cx="6094199" cy="4016976"/>
          </a:xfrm>
          <a:custGeom>
            <a:avLst/>
            <a:gdLst/>
            <a:ahLst/>
            <a:cxnLst/>
            <a:rect l="l" t="t" r="r" b="b"/>
            <a:pathLst>
              <a:path w="5477932" h="4016976" fill="none" extrusionOk="0">
                <a:moveTo>
                  <a:pt x="0" y="669509"/>
                </a:moveTo>
                <a:cubicBezTo>
                  <a:pt x="-1077" y="264502"/>
                  <a:pt x="329812" y="-814"/>
                  <a:pt x="669509" y="0"/>
                </a:cubicBezTo>
                <a:cubicBezTo>
                  <a:pt x="724497" y="17574"/>
                  <a:pt x="809016" y="5360"/>
                  <a:pt x="912989" y="0"/>
                </a:cubicBezTo>
                <a:lnTo>
                  <a:pt x="912989" y="0"/>
                </a:lnTo>
                <a:cubicBezTo>
                  <a:pt x="1065994" y="14049"/>
                  <a:pt x="1844848" y="81772"/>
                  <a:pt x="2282472" y="0"/>
                </a:cubicBezTo>
                <a:cubicBezTo>
                  <a:pt x="2727229" y="4072"/>
                  <a:pt x="4123245" y="101831"/>
                  <a:pt x="4808423" y="0"/>
                </a:cubicBezTo>
                <a:cubicBezTo>
                  <a:pt x="5194824" y="-9225"/>
                  <a:pt x="5459012" y="291308"/>
                  <a:pt x="5477932" y="669509"/>
                </a:cubicBezTo>
                <a:cubicBezTo>
                  <a:pt x="5462010" y="1062921"/>
                  <a:pt x="5537844" y="1857334"/>
                  <a:pt x="5477932" y="2343236"/>
                </a:cubicBezTo>
                <a:lnTo>
                  <a:pt x="5477932" y="2343236"/>
                </a:lnTo>
                <a:cubicBezTo>
                  <a:pt x="5500160" y="2502513"/>
                  <a:pt x="5388748" y="3146389"/>
                  <a:pt x="5477932" y="3347480"/>
                </a:cubicBezTo>
                <a:cubicBezTo>
                  <a:pt x="5477933" y="3347473"/>
                  <a:pt x="5477933" y="3347473"/>
                  <a:pt x="5477932" y="3347467"/>
                </a:cubicBezTo>
                <a:cubicBezTo>
                  <a:pt x="5489153" y="3755947"/>
                  <a:pt x="5177198" y="4032444"/>
                  <a:pt x="4808423" y="4016976"/>
                </a:cubicBezTo>
                <a:cubicBezTo>
                  <a:pt x="3734452" y="4157438"/>
                  <a:pt x="2798991" y="3930573"/>
                  <a:pt x="2282472" y="4016976"/>
                </a:cubicBezTo>
                <a:cubicBezTo>
                  <a:pt x="2042747" y="4034831"/>
                  <a:pt x="1527585" y="4050274"/>
                  <a:pt x="912989" y="4016976"/>
                </a:cubicBezTo>
                <a:lnTo>
                  <a:pt x="912989" y="4016976"/>
                </a:lnTo>
                <a:cubicBezTo>
                  <a:pt x="801514" y="3995153"/>
                  <a:pt x="699199" y="4015228"/>
                  <a:pt x="669509" y="4016976"/>
                </a:cubicBezTo>
                <a:cubicBezTo>
                  <a:pt x="284104" y="4057280"/>
                  <a:pt x="-33072" y="3759550"/>
                  <a:pt x="0" y="3347467"/>
                </a:cubicBezTo>
                <a:cubicBezTo>
                  <a:pt x="1" y="3347469"/>
                  <a:pt x="0" y="3347476"/>
                  <a:pt x="0" y="3347480"/>
                </a:cubicBezTo>
                <a:cubicBezTo>
                  <a:pt x="-452201" y="2997948"/>
                  <a:pt x="-1499013" y="2447708"/>
                  <a:pt x="-2264029" y="2258023"/>
                </a:cubicBezTo>
                <a:cubicBezTo>
                  <a:pt x="-1626121" y="2300736"/>
                  <a:pt x="-581489" y="2397679"/>
                  <a:pt x="0" y="2343236"/>
                </a:cubicBezTo>
                <a:cubicBezTo>
                  <a:pt x="-11776" y="1783078"/>
                  <a:pt x="4175" y="1293858"/>
                  <a:pt x="0" y="669509"/>
                </a:cubicBezTo>
                <a:close/>
              </a:path>
              <a:path w="5477932" h="4016976" extrusionOk="0">
                <a:moveTo>
                  <a:pt x="0" y="669509"/>
                </a:moveTo>
                <a:cubicBezTo>
                  <a:pt x="31686" y="291422"/>
                  <a:pt x="287322" y="18281"/>
                  <a:pt x="669509" y="0"/>
                </a:cubicBezTo>
                <a:cubicBezTo>
                  <a:pt x="723923" y="9275"/>
                  <a:pt x="847430" y="-8547"/>
                  <a:pt x="912989" y="0"/>
                </a:cubicBezTo>
                <a:lnTo>
                  <a:pt x="912989" y="0"/>
                </a:lnTo>
                <a:cubicBezTo>
                  <a:pt x="1536924" y="-55318"/>
                  <a:pt x="1626844" y="99242"/>
                  <a:pt x="2282472" y="0"/>
                </a:cubicBezTo>
                <a:cubicBezTo>
                  <a:pt x="2883255" y="-148071"/>
                  <a:pt x="3912378" y="-82554"/>
                  <a:pt x="4808423" y="0"/>
                </a:cubicBezTo>
                <a:cubicBezTo>
                  <a:pt x="5152061" y="-25504"/>
                  <a:pt x="5494397" y="286897"/>
                  <a:pt x="5477932" y="669509"/>
                </a:cubicBezTo>
                <a:cubicBezTo>
                  <a:pt x="5486096" y="1346354"/>
                  <a:pt x="5405198" y="1950013"/>
                  <a:pt x="5477932" y="2343236"/>
                </a:cubicBezTo>
                <a:lnTo>
                  <a:pt x="5477932" y="2343236"/>
                </a:lnTo>
                <a:cubicBezTo>
                  <a:pt x="5463378" y="2566127"/>
                  <a:pt x="5390278" y="2925783"/>
                  <a:pt x="5477932" y="3347480"/>
                </a:cubicBezTo>
                <a:cubicBezTo>
                  <a:pt x="5477931" y="3347475"/>
                  <a:pt x="5477933" y="3347471"/>
                  <a:pt x="5477932" y="3347467"/>
                </a:cubicBezTo>
                <a:cubicBezTo>
                  <a:pt x="5458690" y="3700001"/>
                  <a:pt x="5138162" y="4075564"/>
                  <a:pt x="4808423" y="4016976"/>
                </a:cubicBezTo>
                <a:cubicBezTo>
                  <a:pt x="3916818" y="3883163"/>
                  <a:pt x="3326472" y="3915307"/>
                  <a:pt x="2282472" y="4016976"/>
                </a:cubicBezTo>
                <a:cubicBezTo>
                  <a:pt x="1743718" y="3978912"/>
                  <a:pt x="1347387" y="4089132"/>
                  <a:pt x="912989" y="4016976"/>
                </a:cubicBezTo>
                <a:lnTo>
                  <a:pt x="912989" y="4016976"/>
                </a:lnTo>
                <a:cubicBezTo>
                  <a:pt x="821357" y="4004348"/>
                  <a:pt x="747453" y="4012954"/>
                  <a:pt x="669509" y="4016976"/>
                </a:cubicBezTo>
                <a:cubicBezTo>
                  <a:pt x="304766" y="3964480"/>
                  <a:pt x="-63018" y="3729425"/>
                  <a:pt x="0" y="3347467"/>
                </a:cubicBezTo>
                <a:cubicBezTo>
                  <a:pt x="0" y="3347474"/>
                  <a:pt x="-1" y="3347476"/>
                  <a:pt x="0" y="3347480"/>
                </a:cubicBezTo>
                <a:cubicBezTo>
                  <a:pt x="-206901" y="3192077"/>
                  <a:pt x="-1293316" y="2807322"/>
                  <a:pt x="-2264029" y="2258023"/>
                </a:cubicBezTo>
                <a:cubicBezTo>
                  <a:pt x="-1849123" y="2431965"/>
                  <a:pt x="-1097641" y="2207210"/>
                  <a:pt x="0" y="2343236"/>
                </a:cubicBezTo>
                <a:cubicBezTo>
                  <a:pt x="105573" y="1912639"/>
                  <a:pt x="-41631" y="965280"/>
                  <a:pt x="0" y="669509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Nói theo mẫu trong </a:t>
            </a:r>
            <a:r>
              <a:rPr lang="en-US" sz="3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5 </a:t>
            </a:r>
            <a:r>
              <a:rPr lang="en-US" sz="3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47 </a:t>
            </a: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về: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Sự giống nhau giữa em và bạn.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Sự khác biệt giữa em và bạn.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7"/>
          <p:cNvSpPr/>
          <p:nvPr/>
        </p:nvSpPr>
        <p:spPr>
          <a:xfrm>
            <a:off x="1166810" y="175448"/>
            <a:ext cx="305721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7"/>
          <p:cNvSpPr txBox="1"/>
          <p:nvPr/>
        </p:nvSpPr>
        <p:spPr>
          <a:xfrm>
            <a:off x="1373786" y="279681"/>
            <a:ext cx="28343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Cơ thể em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17" descr="A cartoon of a magnifying glas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553" name="Google Shape;55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18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560" name="Google Shape;560;p18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561" name="Google Shape;561;p18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1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564" name="Google Shape;564;p18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p18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567" name="Google Shape;567;p18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8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9" name="Google Shape;569;p18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570" name="Google Shape;570;p18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571" name="Google Shape;571;p18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8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1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574" name="Google Shape;574;p18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8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6" name="Google Shape;576;p18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577" name="Google Shape;577;p18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8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9" name="Google Shape;579;p18"/>
          <p:cNvSpPr/>
          <p:nvPr/>
        </p:nvSpPr>
        <p:spPr>
          <a:xfrm>
            <a:off x="1016256" y="265549"/>
            <a:ext cx="5621307" cy="73289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8"/>
          <p:cNvSpPr txBox="1"/>
          <p:nvPr/>
        </p:nvSpPr>
        <p:spPr>
          <a:xfrm>
            <a:off x="1373787" y="279681"/>
            <a:ext cx="52637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2. Vận động và nghỉ ngơi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18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8"/>
          <p:cNvSpPr/>
          <p:nvPr/>
        </p:nvSpPr>
        <p:spPr>
          <a:xfrm>
            <a:off x="4343400" y="914400"/>
            <a:ext cx="7315200" cy="1905000"/>
          </a:xfrm>
          <a:custGeom>
            <a:avLst/>
            <a:gdLst/>
            <a:ahLst/>
            <a:cxnLst/>
            <a:rect l="l" t="t" r="r" b="b"/>
            <a:pathLst>
              <a:path w="4728162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20234" y="10383"/>
                  <a:pt x="734943" y="10375"/>
                  <a:pt x="788027" y="0"/>
                </a:cubicBezTo>
                <a:lnTo>
                  <a:pt x="788027" y="0"/>
                </a:lnTo>
                <a:cubicBezTo>
                  <a:pt x="1321300" y="76139"/>
                  <a:pt x="1446705" y="56037"/>
                  <a:pt x="1970068" y="0"/>
                </a:cubicBezTo>
                <a:cubicBezTo>
                  <a:pt x="2917663" y="4072"/>
                  <a:pt x="3219837" y="101831"/>
                  <a:pt x="4249818" y="0"/>
                </a:cubicBezTo>
                <a:cubicBezTo>
                  <a:pt x="4520110" y="-3387"/>
                  <a:pt x="4721298" y="211100"/>
                  <a:pt x="4728162" y="478344"/>
                </a:cubicBezTo>
                <a:cubicBezTo>
                  <a:pt x="4789398" y="637733"/>
                  <a:pt x="4694363" y="1464149"/>
                  <a:pt x="4728162" y="1674171"/>
                </a:cubicBezTo>
                <a:lnTo>
                  <a:pt x="4728162" y="1674171"/>
                </a:lnTo>
                <a:cubicBezTo>
                  <a:pt x="4700021" y="1996669"/>
                  <a:pt x="4667045" y="2293222"/>
                  <a:pt x="4728162" y="2391673"/>
                </a:cubicBezTo>
                <a:cubicBezTo>
                  <a:pt x="4728162" y="2391669"/>
                  <a:pt x="4728162" y="2391664"/>
                  <a:pt x="4728162" y="2391663"/>
                </a:cubicBezTo>
                <a:cubicBezTo>
                  <a:pt x="4737870" y="2689344"/>
                  <a:pt x="4511014" y="2916914"/>
                  <a:pt x="4249818" y="2870007"/>
                </a:cubicBezTo>
                <a:cubicBezTo>
                  <a:pt x="3163254" y="3010469"/>
                  <a:pt x="2991286" y="2783604"/>
                  <a:pt x="1970068" y="2870007"/>
                </a:cubicBezTo>
                <a:cubicBezTo>
                  <a:pt x="1477658" y="2776449"/>
                  <a:pt x="1229447" y="2945416"/>
                  <a:pt x="788027" y="2870007"/>
                </a:cubicBezTo>
                <a:lnTo>
                  <a:pt x="788027" y="2870007"/>
                </a:lnTo>
                <a:cubicBezTo>
                  <a:pt x="661923" y="2851804"/>
                  <a:pt x="630196" y="2880313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87507" y="2525143"/>
                  <a:pt x="-1583166" y="2540263"/>
                  <a:pt x="-1794999" y="2521072"/>
                </a:cubicBezTo>
                <a:cubicBezTo>
                  <a:pt x="-1552255" y="2427208"/>
                  <a:pt x="-684499" y="2081464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4728162" h="2870007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89667" y="14574"/>
                  <a:pt x="731517" y="14984"/>
                  <a:pt x="788027" y="0"/>
                </a:cubicBezTo>
                <a:lnTo>
                  <a:pt x="788027" y="0"/>
                </a:lnTo>
                <a:cubicBezTo>
                  <a:pt x="934814" y="-46926"/>
                  <a:pt x="1448981" y="-40282"/>
                  <a:pt x="1970068" y="0"/>
                </a:cubicBezTo>
                <a:cubicBezTo>
                  <a:pt x="3076143" y="-148071"/>
                  <a:pt x="3562005" y="-82554"/>
                  <a:pt x="4249818" y="0"/>
                </a:cubicBezTo>
                <a:cubicBezTo>
                  <a:pt x="4498805" y="-14836"/>
                  <a:pt x="4746367" y="199952"/>
                  <a:pt x="4728162" y="478344"/>
                </a:cubicBezTo>
                <a:cubicBezTo>
                  <a:pt x="4756760" y="646287"/>
                  <a:pt x="4759530" y="1460310"/>
                  <a:pt x="4728162" y="1674171"/>
                </a:cubicBezTo>
                <a:lnTo>
                  <a:pt x="4728162" y="1674171"/>
                </a:lnTo>
                <a:cubicBezTo>
                  <a:pt x="4742149" y="2006852"/>
                  <a:pt x="4773502" y="2105486"/>
                  <a:pt x="4728162" y="2391673"/>
                </a:cubicBezTo>
                <a:cubicBezTo>
                  <a:pt x="4728162" y="2391670"/>
                  <a:pt x="4728162" y="2391666"/>
                  <a:pt x="4728162" y="2391663"/>
                </a:cubicBezTo>
                <a:cubicBezTo>
                  <a:pt x="4708242" y="2638011"/>
                  <a:pt x="4502753" y="2886472"/>
                  <a:pt x="4249818" y="2870007"/>
                </a:cubicBezTo>
                <a:cubicBezTo>
                  <a:pt x="3566783" y="2736194"/>
                  <a:pt x="2894797" y="2768338"/>
                  <a:pt x="1970068" y="2870007"/>
                </a:cubicBezTo>
                <a:cubicBezTo>
                  <a:pt x="1590233" y="2943645"/>
                  <a:pt x="970743" y="2889002"/>
                  <a:pt x="788027" y="2870007"/>
                </a:cubicBezTo>
                <a:lnTo>
                  <a:pt x="788027" y="2870007"/>
                </a:lnTo>
                <a:cubicBezTo>
                  <a:pt x="686875" y="2857563"/>
                  <a:pt x="632571" y="2858896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476297" y="2346143"/>
                  <a:pt x="-1547676" y="2534910"/>
                  <a:pt x="-1794999" y="2521072"/>
                </a:cubicBezTo>
                <a:cubicBezTo>
                  <a:pt x="-1476152" y="2545576"/>
                  <a:pt x="-771875" y="1933699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6 </a:t>
            </a:r>
            <a:r>
              <a:rPr lang="en-US" sz="3600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6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48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lợi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sức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khỏe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3" name="Google Shape;58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3048000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585" name="Google Shape;58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48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19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592" name="Google Shape;592;p19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593" name="Google Shape;593;p19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9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p19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596" name="Google Shape;596;p19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9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8" name="Google Shape;598;p1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599" name="Google Shape;599;p19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9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19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602" name="Google Shape;602;p19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603" name="Google Shape;603;p19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9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19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606" name="Google Shape;606;p19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9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1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609" name="Google Shape;609;p19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9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1" name="Google Shape;611;p19"/>
          <p:cNvSpPr/>
          <p:nvPr/>
        </p:nvSpPr>
        <p:spPr>
          <a:xfrm>
            <a:off x="1016257" y="265549"/>
            <a:ext cx="5580486" cy="73289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p19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19"/>
          <p:cNvSpPr txBox="1"/>
          <p:nvPr/>
        </p:nvSpPr>
        <p:spPr>
          <a:xfrm>
            <a:off x="1373787" y="279681"/>
            <a:ext cx="52637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2. Vận động và nghỉ ngơi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4" name="Google Shape;614;p19"/>
          <p:cNvGrpSpPr/>
          <p:nvPr/>
        </p:nvGrpSpPr>
        <p:grpSpPr>
          <a:xfrm>
            <a:off x="731033" y="1088322"/>
            <a:ext cx="2015117" cy="634769"/>
            <a:chOff x="156912" y="1390885"/>
            <a:chExt cx="2732414" cy="860720"/>
          </a:xfrm>
        </p:grpSpPr>
        <p:pic>
          <p:nvPicPr>
            <p:cNvPr id="615" name="Google Shape;615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6912" y="1390885"/>
              <a:ext cx="817060" cy="860720"/>
            </a:xfrm>
            <a:prstGeom prst="rect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16" name="Google Shape;616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55878" y="1570469"/>
              <a:ext cx="1833448" cy="501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7" name="Google Shape;617;p19"/>
          <p:cNvSpPr/>
          <p:nvPr/>
        </p:nvSpPr>
        <p:spPr>
          <a:xfrm>
            <a:off x="1661805" y="2069527"/>
            <a:ext cx="8742887" cy="2097742"/>
          </a:xfrm>
          <a:custGeom>
            <a:avLst/>
            <a:gdLst/>
            <a:ahLst/>
            <a:cxnLst/>
            <a:rect l="l" t="t" r="r" b="b"/>
            <a:pathLst>
              <a:path w="8742887" h="2097742" fill="none" extrusionOk="0">
                <a:moveTo>
                  <a:pt x="0" y="192027"/>
                </a:moveTo>
                <a:cubicBezTo>
                  <a:pt x="11028" y="96920"/>
                  <a:pt x="91469" y="11237"/>
                  <a:pt x="192027" y="0"/>
                </a:cubicBezTo>
                <a:cubicBezTo>
                  <a:pt x="453438" y="-8118"/>
                  <a:pt x="574688" y="86350"/>
                  <a:pt x="956263" y="0"/>
                </a:cubicBezTo>
                <a:cubicBezTo>
                  <a:pt x="1337838" y="-86350"/>
                  <a:pt x="1236565" y="14241"/>
                  <a:pt x="1386146" y="0"/>
                </a:cubicBezTo>
                <a:cubicBezTo>
                  <a:pt x="1535727" y="-14241"/>
                  <a:pt x="1911686" y="16214"/>
                  <a:pt x="2066794" y="0"/>
                </a:cubicBezTo>
                <a:cubicBezTo>
                  <a:pt x="2221902" y="-16214"/>
                  <a:pt x="2428317" y="2134"/>
                  <a:pt x="2580265" y="0"/>
                </a:cubicBezTo>
                <a:cubicBezTo>
                  <a:pt x="2732213" y="-2134"/>
                  <a:pt x="2811652" y="12259"/>
                  <a:pt x="3010148" y="0"/>
                </a:cubicBezTo>
                <a:cubicBezTo>
                  <a:pt x="3208644" y="-12259"/>
                  <a:pt x="3297696" y="17041"/>
                  <a:pt x="3440031" y="0"/>
                </a:cubicBezTo>
                <a:cubicBezTo>
                  <a:pt x="3582366" y="-17041"/>
                  <a:pt x="3872689" y="39253"/>
                  <a:pt x="4037090" y="0"/>
                </a:cubicBezTo>
                <a:cubicBezTo>
                  <a:pt x="4201491" y="-39253"/>
                  <a:pt x="4280097" y="3096"/>
                  <a:pt x="4383385" y="0"/>
                </a:cubicBezTo>
                <a:cubicBezTo>
                  <a:pt x="4486674" y="-3096"/>
                  <a:pt x="4923497" y="5030"/>
                  <a:pt x="5147621" y="0"/>
                </a:cubicBezTo>
                <a:cubicBezTo>
                  <a:pt x="5371745" y="-5030"/>
                  <a:pt x="5408828" y="36949"/>
                  <a:pt x="5661092" y="0"/>
                </a:cubicBezTo>
                <a:cubicBezTo>
                  <a:pt x="5913356" y="-36949"/>
                  <a:pt x="6245416" y="68921"/>
                  <a:pt x="6425328" y="0"/>
                </a:cubicBezTo>
                <a:cubicBezTo>
                  <a:pt x="6605240" y="-68921"/>
                  <a:pt x="6866184" y="54229"/>
                  <a:pt x="7022388" y="0"/>
                </a:cubicBezTo>
                <a:cubicBezTo>
                  <a:pt x="7178592" y="-54229"/>
                  <a:pt x="7568241" y="33992"/>
                  <a:pt x="7786624" y="0"/>
                </a:cubicBezTo>
                <a:cubicBezTo>
                  <a:pt x="8005007" y="-33992"/>
                  <a:pt x="8244348" y="52168"/>
                  <a:pt x="8550860" y="0"/>
                </a:cubicBezTo>
                <a:cubicBezTo>
                  <a:pt x="8645634" y="3994"/>
                  <a:pt x="8733685" y="93660"/>
                  <a:pt x="8742887" y="192027"/>
                </a:cubicBezTo>
                <a:cubicBezTo>
                  <a:pt x="8759266" y="342254"/>
                  <a:pt x="8706517" y="578886"/>
                  <a:pt x="8742887" y="763256"/>
                </a:cubicBezTo>
                <a:cubicBezTo>
                  <a:pt x="8779257" y="947626"/>
                  <a:pt x="8727706" y="1140380"/>
                  <a:pt x="8742887" y="1334486"/>
                </a:cubicBezTo>
                <a:cubicBezTo>
                  <a:pt x="8758068" y="1528592"/>
                  <a:pt x="8726408" y="1744677"/>
                  <a:pt x="8742887" y="1905715"/>
                </a:cubicBezTo>
                <a:cubicBezTo>
                  <a:pt x="8731948" y="2013356"/>
                  <a:pt x="8665046" y="2100119"/>
                  <a:pt x="8550860" y="2097742"/>
                </a:cubicBezTo>
                <a:cubicBezTo>
                  <a:pt x="8428391" y="2105170"/>
                  <a:pt x="8254856" y="2050096"/>
                  <a:pt x="8120977" y="2097742"/>
                </a:cubicBezTo>
                <a:cubicBezTo>
                  <a:pt x="7987098" y="2145388"/>
                  <a:pt x="7751813" y="2062234"/>
                  <a:pt x="7607506" y="2097742"/>
                </a:cubicBezTo>
                <a:cubicBezTo>
                  <a:pt x="7463199" y="2133250"/>
                  <a:pt x="7281795" y="2081302"/>
                  <a:pt x="7010446" y="2097742"/>
                </a:cubicBezTo>
                <a:cubicBezTo>
                  <a:pt x="6739097" y="2114182"/>
                  <a:pt x="6595986" y="2031205"/>
                  <a:pt x="6329799" y="2097742"/>
                </a:cubicBezTo>
                <a:cubicBezTo>
                  <a:pt x="6063612" y="2164279"/>
                  <a:pt x="5863974" y="2049738"/>
                  <a:pt x="5565563" y="2097742"/>
                </a:cubicBezTo>
                <a:cubicBezTo>
                  <a:pt x="5267152" y="2145746"/>
                  <a:pt x="5064662" y="2059490"/>
                  <a:pt x="4884915" y="2097742"/>
                </a:cubicBezTo>
                <a:cubicBezTo>
                  <a:pt x="4705168" y="2135994"/>
                  <a:pt x="4560618" y="2079969"/>
                  <a:pt x="4455032" y="2097742"/>
                </a:cubicBezTo>
                <a:cubicBezTo>
                  <a:pt x="4349446" y="2115515"/>
                  <a:pt x="4067397" y="2032553"/>
                  <a:pt x="3857972" y="2097742"/>
                </a:cubicBezTo>
                <a:cubicBezTo>
                  <a:pt x="3648547" y="2162931"/>
                  <a:pt x="3341416" y="2033711"/>
                  <a:pt x="3093736" y="2097742"/>
                </a:cubicBezTo>
                <a:cubicBezTo>
                  <a:pt x="2846056" y="2161773"/>
                  <a:pt x="2756884" y="2084562"/>
                  <a:pt x="2580265" y="2097742"/>
                </a:cubicBezTo>
                <a:cubicBezTo>
                  <a:pt x="2403646" y="2110922"/>
                  <a:pt x="2143930" y="2050090"/>
                  <a:pt x="1899617" y="2097742"/>
                </a:cubicBezTo>
                <a:cubicBezTo>
                  <a:pt x="1655304" y="2145394"/>
                  <a:pt x="1544540" y="2042735"/>
                  <a:pt x="1302558" y="2097742"/>
                </a:cubicBezTo>
                <a:cubicBezTo>
                  <a:pt x="1060576" y="2152749"/>
                  <a:pt x="726423" y="1991998"/>
                  <a:pt x="192027" y="2097742"/>
                </a:cubicBezTo>
                <a:cubicBezTo>
                  <a:pt x="88146" y="2071657"/>
                  <a:pt x="-15302" y="2004659"/>
                  <a:pt x="0" y="1905715"/>
                </a:cubicBezTo>
                <a:cubicBezTo>
                  <a:pt x="-16890" y="1790772"/>
                  <a:pt x="28477" y="1607863"/>
                  <a:pt x="0" y="1368759"/>
                </a:cubicBezTo>
                <a:cubicBezTo>
                  <a:pt x="-28477" y="1129655"/>
                  <a:pt x="36528" y="1026175"/>
                  <a:pt x="0" y="831804"/>
                </a:cubicBezTo>
                <a:cubicBezTo>
                  <a:pt x="-36528" y="637434"/>
                  <a:pt x="54918" y="454754"/>
                  <a:pt x="0" y="192027"/>
                </a:cubicBezTo>
                <a:close/>
              </a:path>
              <a:path w="8742887" h="2097742" extrusionOk="0">
                <a:moveTo>
                  <a:pt x="0" y="192027"/>
                </a:moveTo>
                <a:cubicBezTo>
                  <a:pt x="7691" y="109286"/>
                  <a:pt x="79709" y="-21015"/>
                  <a:pt x="192027" y="0"/>
                </a:cubicBezTo>
                <a:cubicBezTo>
                  <a:pt x="304530" y="-5374"/>
                  <a:pt x="391905" y="26643"/>
                  <a:pt x="538322" y="0"/>
                </a:cubicBezTo>
                <a:cubicBezTo>
                  <a:pt x="684740" y="-26643"/>
                  <a:pt x="1033368" y="91326"/>
                  <a:pt x="1302558" y="0"/>
                </a:cubicBezTo>
                <a:cubicBezTo>
                  <a:pt x="1571748" y="-91326"/>
                  <a:pt x="1578500" y="20574"/>
                  <a:pt x="1648852" y="0"/>
                </a:cubicBezTo>
                <a:cubicBezTo>
                  <a:pt x="1719204" y="-20574"/>
                  <a:pt x="1945755" y="20504"/>
                  <a:pt x="2162323" y="0"/>
                </a:cubicBezTo>
                <a:cubicBezTo>
                  <a:pt x="2378891" y="-20504"/>
                  <a:pt x="2540984" y="24920"/>
                  <a:pt x="2759383" y="0"/>
                </a:cubicBezTo>
                <a:cubicBezTo>
                  <a:pt x="2977782" y="-24920"/>
                  <a:pt x="3043369" y="42477"/>
                  <a:pt x="3189266" y="0"/>
                </a:cubicBezTo>
                <a:cubicBezTo>
                  <a:pt x="3335163" y="-42477"/>
                  <a:pt x="3712662" y="70659"/>
                  <a:pt x="3869914" y="0"/>
                </a:cubicBezTo>
                <a:cubicBezTo>
                  <a:pt x="4027166" y="-70659"/>
                  <a:pt x="4397604" y="78044"/>
                  <a:pt x="4550561" y="0"/>
                </a:cubicBezTo>
                <a:cubicBezTo>
                  <a:pt x="4703518" y="-78044"/>
                  <a:pt x="4908783" y="58570"/>
                  <a:pt x="5147621" y="0"/>
                </a:cubicBezTo>
                <a:cubicBezTo>
                  <a:pt x="5386459" y="-58570"/>
                  <a:pt x="5621550" y="22582"/>
                  <a:pt x="5911857" y="0"/>
                </a:cubicBezTo>
                <a:cubicBezTo>
                  <a:pt x="6202164" y="-22582"/>
                  <a:pt x="6280103" y="46719"/>
                  <a:pt x="6508917" y="0"/>
                </a:cubicBezTo>
                <a:cubicBezTo>
                  <a:pt x="6737731" y="-46719"/>
                  <a:pt x="6835715" y="46398"/>
                  <a:pt x="6938799" y="0"/>
                </a:cubicBezTo>
                <a:cubicBezTo>
                  <a:pt x="7041883" y="-46398"/>
                  <a:pt x="7182584" y="9288"/>
                  <a:pt x="7368682" y="0"/>
                </a:cubicBezTo>
                <a:cubicBezTo>
                  <a:pt x="7554780" y="-9288"/>
                  <a:pt x="8270708" y="60198"/>
                  <a:pt x="8550860" y="0"/>
                </a:cubicBezTo>
                <a:cubicBezTo>
                  <a:pt x="8651235" y="-20618"/>
                  <a:pt x="8745283" y="91931"/>
                  <a:pt x="8742887" y="192027"/>
                </a:cubicBezTo>
                <a:cubicBezTo>
                  <a:pt x="8775975" y="313639"/>
                  <a:pt x="8688774" y="527897"/>
                  <a:pt x="8742887" y="780393"/>
                </a:cubicBezTo>
                <a:cubicBezTo>
                  <a:pt x="8797000" y="1032889"/>
                  <a:pt x="8740370" y="1193748"/>
                  <a:pt x="8742887" y="1334486"/>
                </a:cubicBezTo>
                <a:cubicBezTo>
                  <a:pt x="8745404" y="1475224"/>
                  <a:pt x="8742454" y="1664339"/>
                  <a:pt x="8742887" y="1905715"/>
                </a:cubicBezTo>
                <a:cubicBezTo>
                  <a:pt x="8742456" y="2016272"/>
                  <a:pt x="8656586" y="2070209"/>
                  <a:pt x="8550860" y="2097742"/>
                </a:cubicBezTo>
                <a:cubicBezTo>
                  <a:pt x="8337519" y="2113477"/>
                  <a:pt x="8060921" y="2051737"/>
                  <a:pt x="7786624" y="2097742"/>
                </a:cubicBezTo>
                <a:cubicBezTo>
                  <a:pt x="7512327" y="2143747"/>
                  <a:pt x="7540444" y="2064552"/>
                  <a:pt x="7356741" y="2097742"/>
                </a:cubicBezTo>
                <a:cubicBezTo>
                  <a:pt x="7173038" y="2130932"/>
                  <a:pt x="6761738" y="2015457"/>
                  <a:pt x="6592505" y="2097742"/>
                </a:cubicBezTo>
                <a:cubicBezTo>
                  <a:pt x="6423272" y="2180027"/>
                  <a:pt x="6204004" y="2047969"/>
                  <a:pt x="5995445" y="2097742"/>
                </a:cubicBezTo>
                <a:cubicBezTo>
                  <a:pt x="5786886" y="2147515"/>
                  <a:pt x="5537688" y="2027005"/>
                  <a:pt x="5231209" y="2097742"/>
                </a:cubicBezTo>
                <a:cubicBezTo>
                  <a:pt x="4924730" y="2168479"/>
                  <a:pt x="4983345" y="2068645"/>
                  <a:pt x="4801326" y="2097742"/>
                </a:cubicBezTo>
                <a:cubicBezTo>
                  <a:pt x="4619307" y="2126839"/>
                  <a:pt x="4473504" y="2059345"/>
                  <a:pt x="4287855" y="2097742"/>
                </a:cubicBezTo>
                <a:cubicBezTo>
                  <a:pt x="4102206" y="2136139"/>
                  <a:pt x="3750841" y="2083635"/>
                  <a:pt x="3523619" y="2097742"/>
                </a:cubicBezTo>
                <a:cubicBezTo>
                  <a:pt x="3296397" y="2111849"/>
                  <a:pt x="3154356" y="2027494"/>
                  <a:pt x="2842971" y="2097742"/>
                </a:cubicBezTo>
                <a:cubicBezTo>
                  <a:pt x="2531586" y="2167990"/>
                  <a:pt x="2523221" y="2096679"/>
                  <a:pt x="2413088" y="2097742"/>
                </a:cubicBezTo>
                <a:cubicBezTo>
                  <a:pt x="2302955" y="2098805"/>
                  <a:pt x="2039277" y="2028916"/>
                  <a:pt x="1732441" y="2097742"/>
                </a:cubicBezTo>
                <a:cubicBezTo>
                  <a:pt x="1425605" y="2166568"/>
                  <a:pt x="1493165" y="2063630"/>
                  <a:pt x="1386146" y="2097742"/>
                </a:cubicBezTo>
                <a:cubicBezTo>
                  <a:pt x="1279127" y="2131854"/>
                  <a:pt x="672032" y="2097275"/>
                  <a:pt x="192027" y="2097742"/>
                </a:cubicBezTo>
                <a:cubicBezTo>
                  <a:pt x="70817" y="2118440"/>
                  <a:pt x="19216" y="2002399"/>
                  <a:pt x="0" y="1905715"/>
                </a:cubicBezTo>
                <a:cubicBezTo>
                  <a:pt x="-71352" y="1668417"/>
                  <a:pt x="69468" y="1433869"/>
                  <a:pt x="0" y="1300212"/>
                </a:cubicBezTo>
                <a:cubicBezTo>
                  <a:pt x="-69468" y="1166555"/>
                  <a:pt x="3772" y="969192"/>
                  <a:pt x="0" y="780393"/>
                </a:cubicBezTo>
                <a:cubicBezTo>
                  <a:pt x="-3772" y="591594"/>
                  <a:pt x="40768" y="336106"/>
                  <a:pt x="0" y="192027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ngủ đủ giấc, đúng giờ và chăm vận động để cơ thể khoẻ mạnh.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619" name="Google Shape;61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0" y="1905000"/>
            <a:ext cx="4634474" cy="846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vi-VN" sz="5400" b="1" u="sng" dirty="0" smtClean="0">
                <a:solidFill>
                  <a:srgbClr val="002060"/>
                </a:solidFill>
                <a:latin typeface="UTM Avo" pitchFamily="18" charset="0"/>
              </a:rPr>
              <a:t>Bài </a:t>
            </a:r>
            <a:r>
              <a:rPr lang="en-US" sz="5400" b="1" u="sng" dirty="0" err="1" smtClean="0">
                <a:solidFill>
                  <a:srgbClr val="002060"/>
                </a:solidFill>
                <a:latin typeface="UTM Avo" pitchFamily="18" charset="0"/>
              </a:rPr>
              <a:t>học</a:t>
            </a:r>
            <a:r>
              <a:rPr lang="en-US" sz="5400" b="1" u="sng" dirty="0" smtClean="0">
                <a:solidFill>
                  <a:srgbClr val="002060"/>
                </a:solidFill>
                <a:latin typeface="UTM Avo" pitchFamily="18" charset="0"/>
              </a:rPr>
              <a:t> STEM</a:t>
            </a:r>
            <a:endParaRPr lang="en-US" sz="5400" b="1" u="sng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971800"/>
            <a:ext cx="9355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UTM Avo" pitchFamily="18" charset="0"/>
              </a:rPr>
              <a:t>     </a:t>
            </a:r>
            <a:r>
              <a:rPr lang="en-US" sz="6000" b="1" dirty="0" smtClean="0">
                <a:solidFill>
                  <a:srgbClr val="FF0000"/>
                </a:solidFill>
                <a:latin typeface="UTM Avo" pitchFamily="18" charset="0"/>
              </a:rPr>
              <a:t>         </a:t>
            </a:r>
            <a:r>
              <a:rPr lang="en-US" sz="6000" b="1" dirty="0" smtClean="0">
                <a:solidFill>
                  <a:srgbClr val="FF0000"/>
                </a:solidFill>
                <a:latin typeface="UTM Avo" pitchFamily="18" charset="0"/>
              </a:rPr>
              <a:t>BÚP BÊ VẬN ĐỘNG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09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20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626" name="Google Shape;626;p2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627" name="Google Shape;627;p2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2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2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630" name="Google Shape;630;p2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2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633" name="Google Shape;633;p2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5" name="Google Shape;635;p20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636" name="Google Shape;636;p2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637" name="Google Shape;637;p2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2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640" name="Google Shape;640;p2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2" name="Google Shape;642;p2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643" name="Google Shape;643;p2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5" name="Google Shape;645;p20"/>
          <p:cNvSpPr/>
          <p:nvPr/>
        </p:nvSpPr>
        <p:spPr>
          <a:xfrm>
            <a:off x="1016257" y="265549"/>
            <a:ext cx="5580486" cy="73289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p20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0"/>
          <p:cNvSpPr/>
          <p:nvPr/>
        </p:nvSpPr>
        <p:spPr>
          <a:xfrm>
            <a:off x="5763833" y="1456472"/>
            <a:ext cx="4728162" cy="2870007"/>
          </a:xfrm>
          <a:custGeom>
            <a:avLst/>
            <a:gdLst/>
            <a:ahLst/>
            <a:cxnLst/>
            <a:rect l="l" t="t" r="r" b="b"/>
            <a:pathLst>
              <a:path w="4728162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20234" y="10383"/>
                  <a:pt x="734943" y="10375"/>
                  <a:pt x="788027" y="0"/>
                </a:cubicBezTo>
                <a:lnTo>
                  <a:pt x="788027" y="0"/>
                </a:lnTo>
                <a:cubicBezTo>
                  <a:pt x="1321300" y="76139"/>
                  <a:pt x="1446705" y="56037"/>
                  <a:pt x="1970068" y="0"/>
                </a:cubicBezTo>
                <a:cubicBezTo>
                  <a:pt x="2917663" y="4072"/>
                  <a:pt x="3219837" y="101831"/>
                  <a:pt x="4249818" y="0"/>
                </a:cubicBezTo>
                <a:cubicBezTo>
                  <a:pt x="4520110" y="-3387"/>
                  <a:pt x="4721298" y="211100"/>
                  <a:pt x="4728162" y="478344"/>
                </a:cubicBezTo>
                <a:cubicBezTo>
                  <a:pt x="4789398" y="637733"/>
                  <a:pt x="4694363" y="1464149"/>
                  <a:pt x="4728162" y="1674171"/>
                </a:cubicBezTo>
                <a:lnTo>
                  <a:pt x="4728162" y="1674171"/>
                </a:lnTo>
                <a:cubicBezTo>
                  <a:pt x="4700021" y="1996669"/>
                  <a:pt x="4667045" y="2293222"/>
                  <a:pt x="4728162" y="2391673"/>
                </a:cubicBezTo>
                <a:cubicBezTo>
                  <a:pt x="4728162" y="2391669"/>
                  <a:pt x="4728162" y="2391664"/>
                  <a:pt x="4728162" y="2391663"/>
                </a:cubicBezTo>
                <a:cubicBezTo>
                  <a:pt x="4737870" y="2689344"/>
                  <a:pt x="4511014" y="2916914"/>
                  <a:pt x="4249818" y="2870007"/>
                </a:cubicBezTo>
                <a:cubicBezTo>
                  <a:pt x="3163254" y="3010469"/>
                  <a:pt x="2991286" y="2783604"/>
                  <a:pt x="1970068" y="2870007"/>
                </a:cubicBezTo>
                <a:cubicBezTo>
                  <a:pt x="1477658" y="2776449"/>
                  <a:pt x="1229447" y="2945416"/>
                  <a:pt x="788027" y="2870007"/>
                </a:cubicBezTo>
                <a:lnTo>
                  <a:pt x="788027" y="2870007"/>
                </a:lnTo>
                <a:cubicBezTo>
                  <a:pt x="661923" y="2851804"/>
                  <a:pt x="630196" y="2880313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87507" y="2525143"/>
                  <a:pt x="-1583166" y="2540263"/>
                  <a:pt x="-1794999" y="2521072"/>
                </a:cubicBezTo>
                <a:cubicBezTo>
                  <a:pt x="-1552255" y="2427208"/>
                  <a:pt x="-684499" y="2081464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4728162" h="2870007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89667" y="14574"/>
                  <a:pt x="731517" y="14984"/>
                  <a:pt x="788027" y="0"/>
                </a:cubicBezTo>
                <a:lnTo>
                  <a:pt x="788027" y="0"/>
                </a:lnTo>
                <a:cubicBezTo>
                  <a:pt x="934814" y="-46926"/>
                  <a:pt x="1448981" y="-40282"/>
                  <a:pt x="1970068" y="0"/>
                </a:cubicBezTo>
                <a:cubicBezTo>
                  <a:pt x="3076143" y="-148071"/>
                  <a:pt x="3562005" y="-82554"/>
                  <a:pt x="4249818" y="0"/>
                </a:cubicBezTo>
                <a:cubicBezTo>
                  <a:pt x="4498805" y="-14836"/>
                  <a:pt x="4746367" y="199952"/>
                  <a:pt x="4728162" y="478344"/>
                </a:cubicBezTo>
                <a:cubicBezTo>
                  <a:pt x="4756760" y="646287"/>
                  <a:pt x="4759530" y="1460310"/>
                  <a:pt x="4728162" y="1674171"/>
                </a:cubicBezTo>
                <a:lnTo>
                  <a:pt x="4728162" y="1674171"/>
                </a:lnTo>
                <a:cubicBezTo>
                  <a:pt x="4742149" y="2006852"/>
                  <a:pt x="4773502" y="2105486"/>
                  <a:pt x="4728162" y="2391673"/>
                </a:cubicBezTo>
                <a:cubicBezTo>
                  <a:pt x="4728162" y="2391670"/>
                  <a:pt x="4728162" y="2391666"/>
                  <a:pt x="4728162" y="2391663"/>
                </a:cubicBezTo>
                <a:cubicBezTo>
                  <a:pt x="4708242" y="2638011"/>
                  <a:pt x="4502753" y="2886472"/>
                  <a:pt x="4249818" y="2870007"/>
                </a:cubicBezTo>
                <a:cubicBezTo>
                  <a:pt x="3566783" y="2736194"/>
                  <a:pt x="2894797" y="2768338"/>
                  <a:pt x="1970068" y="2870007"/>
                </a:cubicBezTo>
                <a:cubicBezTo>
                  <a:pt x="1590233" y="2943645"/>
                  <a:pt x="970743" y="2889002"/>
                  <a:pt x="788027" y="2870007"/>
                </a:cubicBezTo>
                <a:lnTo>
                  <a:pt x="788027" y="2870007"/>
                </a:lnTo>
                <a:cubicBezTo>
                  <a:pt x="686875" y="2857563"/>
                  <a:pt x="632571" y="2858896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476297" y="2346143"/>
                  <a:pt x="-1547676" y="2534910"/>
                  <a:pt x="-1794999" y="2521072"/>
                </a:cubicBezTo>
                <a:cubicBezTo>
                  <a:pt x="-1476152" y="2545576"/>
                  <a:pt x="-771875" y="1933699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Nói theo mẫu trong hình ở </a:t>
            </a:r>
            <a:r>
              <a:rPr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48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 hoạt động vận động hàng ngày của em.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8" name="Google Shape;6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0252" y="3111242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20"/>
          <p:cNvSpPr txBox="1"/>
          <p:nvPr/>
        </p:nvSpPr>
        <p:spPr>
          <a:xfrm>
            <a:off x="1373787" y="279681"/>
            <a:ext cx="52637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2. Vận động và nghỉ ngơi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651" name="Google Shape;65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658" name="Google Shape;658;p2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659" name="Google Shape;659;p2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2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1" name="Google Shape;661;p2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662" name="Google Shape;662;p2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2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4" name="Google Shape;664;p2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665" name="Google Shape;665;p2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2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7" name="Google Shape;667;p21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668" name="Google Shape;668;p2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669" name="Google Shape;669;p2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2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672" name="Google Shape;672;p2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4" name="Google Shape;674;p2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675" name="Google Shape;675;p2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2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7" name="Google Shape;677;p21"/>
          <p:cNvSpPr/>
          <p:nvPr/>
        </p:nvSpPr>
        <p:spPr>
          <a:xfrm>
            <a:off x="1016257" y="265549"/>
            <a:ext cx="5580486" cy="73289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8" name="Google Shape;678;p2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21"/>
          <p:cNvSpPr/>
          <p:nvPr/>
        </p:nvSpPr>
        <p:spPr>
          <a:xfrm>
            <a:off x="5763833" y="1456472"/>
            <a:ext cx="4728162" cy="2870007"/>
          </a:xfrm>
          <a:custGeom>
            <a:avLst/>
            <a:gdLst/>
            <a:ahLst/>
            <a:cxnLst/>
            <a:rect l="l" t="t" r="r" b="b"/>
            <a:pathLst>
              <a:path w="4728162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20234" y="10383"/>
                  <a:pt x="734943" y="10375"/>
                  <a:pt x="788027" y="0"/>
                </a:cubicBezTo>
                <a:lnTo>
                  <a:pt x="788027" y="0"/>
                </a:lnTo>
                <a:cubicBezTo>
                  <a:pt x="1321300" y="76139"/>
                  <a:pt x="1446705" y="56037"/>
                  <a:pt x="1970068" y="0"/>
                </a:cubicBezTo>
                <a:cubicBezTo>
                  <a:pt x="2917663" y="4072"/>
                  <a:pt x="3219837" y="101831"/>
                  <a:pt x="4249818" y="0"/>
                </a:cubicBezTo>
                <a:cubicBezTo>
                  <a:pt x="4520110" y="-3387"/>
                  <a:pt x="4721298" y="211100"/>
                  <a:pt x="4728162" y="478344"/>
                </a:cubicBezTo>
                <a:cubicBezTo>
                  <a:pt x="4789398" y="637733"/>
                  <a:pt x="4694363" y="1464149"/>
                  <a:pt x="4728162" y="1674171"/>
                </a:cubicBezTo>
                <a:lnTo>
                  <a:pt x="4728162" y="1674171"/>
                </a:lnTo>
                <a:cubicBezTo>
                  <a:pt x="4700021" y="1996669"/>
                  <a:pt x="4667045" y="2293222"/>
                  <a:pt x="4728162" y="2391673"/>
                </a:cubicBezTo>
                <a:cubicBezTo>
                  <a:pt x="4728162" y="2391669"/>
                  <a:pt x="4728162" y="2391664"/>
                  <a:pt x="4728162" y="2391663"/>
                </a:cubicBezTo>
                <a:cubicBezTo>
                  <a:pt x="4737870" y="2689344"/>
                  <a:pt x="4511014" y="2916914"/>
                  <a:pt x="4249818" y="2870007"/>
                </a:cubicBezTo>
                <a:cubicBezTo>
                  <a:pt x="3163254" y="3010469"/>
                  <a:pt x="2991286" y="2783604"/>
                  <a:pt x="1970068" y="2870007"/>
                </a:cubicBezTo>
                <a:cubicBezTo>
                  <a:pt x="1477658" y="2776449"/>
                  <a:pt x="1229447" y="2945416"/>
                  <a:pt x="788027" y="2870007"/>
                </a:cubicBezTo>
                <a:lnTo>
                  <a:pt x="788027" y="2870007"/>
                </a:lnTo>
                <a:cubicBezTo>
                  <a:pt x="661923" y="2851804"/>
                  <a:pt x="630196" y="2880313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87507" y="2525143"/>
                  <a:pt x="-1583166" y="2540263"/>
                  <a:pt x="-1794999" y="2521072"/>
                </a:cubicBezTo>
                <a:cubicBezTo>
                  <a:pt x="-1552255" y="2427208"/>
                  <a:pt x="-684499" y="2081464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4728162" h="2870007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89667" y="14574"/>
                  <a:pt x="731517" y="14984"/>
                  <a:pt x="788027" y="0"/>
                </a:cubicBezTo>
                <a:lnTo>
                  <a:pt x="788027" y="0"/>
                </a:lnTo>
                <a:cubicBezTo>
                  <a:pt x="934814" y="-46926"/>
                  <a:pt x="1448981" y="-40282"/>
                  <a:pt x="1970068" y="0"/>
                </a:cubicBezTo>
                <a:cubicBezTo>
                  <a:pt x="3076143" y="-148071"/>
                  <a:pt x="3562005" y="-82554"/>
                  <a:pt x="4249818" y="0"/>
                </a:cubicBezTo>
                <a:cubicBezTo>
                  <a:pt x="4498805" y="-14836"/>
                  <a:pt x="4746367" y="199952"/>
                  <a:pt x="4728162" y="478344"/>
                </a:cubicBezTo>
                <a:cubicBezTo>
                  <a:pt x="4756760" y="646287"/>
                  <a:pt x="4759530" y="1460310"/>
                  <a:pt x="4728162" y="1674171"/>
                </a:cubicBezTo>
                <a:lnTo>
                  <a:pt x="4728162" y="1674171"/>
                </a:lnTo>
                <a:cubicBezTo>
                  <a:pt x="4742149" y="2006852"/>
                  <a:pt x="4773502" y="2105486"/>
                  <a:pt x="4728162" y="2391673"/>
                </a:cubicBezTo>
                <a:cubicBezTo>
                  <a:pt x="4728162" y="2391670"/>
                  <a:pt x="4728162" y="2391666"/>
                  <a:pt x="4728162" y="2391663"/>
                </a:cubicBezTo>
                <a:cubicBezTo>
                  <a:pt x="4708242" y="2638011"/>
                  <a:pt x="4502753" y="2886472"/>
                  <a:pt x="4249818" y="2870007"/>
                </a:cubicBezTo>
                <a:cubicBezTo>
                  <a:pt x="3566783" y="2736194"/>
                  <a:pt x="2894797" y="2768338"/>
                  <a:pt x="1970068" y="2870007"/>
                </a:cubicBezTo>
                <a:cubicBezTo>
                  <a:pt x="1590233" y="2943645"/>
                  <a:pt x="970743" y="2889002"/>
                  <a:pt x="788027" y="2870007"/>
                </a:cubicBezTo>
                <a:lnTo>
                  <a:pt x="788027" y="2870007"/>
                </a:lnTo>
                <a:cubicBezTo>
                  <a:pt x="686875" y="2857563"/>
                  <a:pt x="632571" y="2858896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476297" y="2346143"/>
                  <a:pt x="-1547676" y="2534910"/>
                  <a:pt x="-1794999" y="2521072"/>
                </a:cubicBezTo>
                <a:cubicBezTo>
                  <a:pt x="-1476152" y="2545576"/>
                  <a:pt x="-771875" y="1933699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Nói theo mẫu trong hình ở </a:t>
            </a:r>
            <a:r>
              <a:rPr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48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 hoạt động nghỉ ngơi hàng ngày của em.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0" name="Google Shape;68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0252" y="3111242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1"/>
          <p:cNvSpPr txBox="1"/>
          <p:nvPr/>
        </p:nvSpPr>
        <p:spPr>
          <a:xfrm>
            <a:off x="1373787" y="279681"/>
            <a:ext cx="52637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2. Vận động và nghỉ ngơi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683" name="Google Shape;68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22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690" name="Google Shape;690;p2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691" name="Google Shape;691;p2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694" name="Google Shape;694;p2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2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2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697" name="Google Shape;697;p2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2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9" name="Google Shape;699;p22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700" name="Google Shape;700;p2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701" name="Google Shape;701;p2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2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704" name="Google Shape;704;p2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2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6" name="Google Shape;706;p2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707" name="Google Shape;707;p2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2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9" name="Google Shape;709;p22"/>
          <p:cNvSpPr/>
          <p:nvPr/>
        </p:nvSpPr>
        <p:spPr>
          <a:xfrm>
            <a:off x="1016257" y="265549"/>
            <a:ext cx="5580486" cy="73289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Google Shape;710;p22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22"/>
          <p:cNvSpPr/>
          <p:nvPr/>
        </p:nvSpPr>
        <p:spPr>
          <a:xfrm>
            <a:off x="5510841" y="1692470"/>
            <a:ext cx="5686694" cy="3539022"/>
          </a:xfrm>
          <a:custGeom>
            <a:avLst/>
            <a:gdLst/>
            <a:ahLst/>
            <a:cxnLst/>
            <a:rect l="l" t="t" r="r" b="b"/>
            <a:pathLst>
              <a:path w="5686694" h="3539022" fill="none" extrusionOk="0">
                <a:moveTo>
                  <a:pt x="0" y="589849"/>
                </a:moveTo>
                <a:cubicBezTo>
                  <a:pt x="-1501" y="214930"/>
                  <a:pt x="319027" y="-1487"/>
                  <a:pt x="589849" y="0"/>
                </a:cubicBezTo>
                <a:cubicBezTo>
                  <a:pt x="655194" y="1717"/>
                  <a:pt x="880574" y="21014"/>
                  <a:pt x="947782" y="0"/>
                </a:cubicBezTo>
                <a:lnTo>
                  <a:pt x="947782" y="0"/>
                </a:lnTo>
                <a:cubicBezTo>
                  <a:pt x="1257741" y="104585"/>
                  <a:pt x="1828020" y="-38101"/>
                  <a:pt x="2369456" y="0"/>
                </a:cubicBezTo>
                <a:cubicBezTo>
                  <a:pt x="3471437" y="4072"/>
                  <a:pt x="4212045" y="101831"/>
                  <a:pt x="5096845" y="0"/>
                </a:cubicBezTo>
                <a:cubicBezTo>
                  <a:pt x="5471965" y="-27360"/>
                  <a:pt x="5662758" y="253405"/>
                  <a:pt x="5686694" y="589849"/>
                </a:cubicBezTo>
                <a:cubicBezTo>
                  <a:pt x="5663373" y="1095756"/>
                  <a:pt x="5611409" y="1768867"/>
                  <a:pt x="5686694" y="2064430"/>
                </a:cubicBezTo>
                <a:lnTo>
                  <a:pt x="5686694" y="2064430"/>
                </a:lnTo>
                <a:cubicBezTo>
                  <a:pt x="5687899" y="2343329"/>
                  <a:pt x="5697912" y="2709892"/>
                  <a:pt x="5686694" y="2949185"/>
                </a:cubicBezTo>
                <a:cubicBezTo>
                  <a:pt x="5686694" y="2949182"/>
                  <a:pt x="5686694" y="2949174"/>
                  <a:pt x="5686694" y="2949173"/>
                </a:cubicBezTo>
                <a:cubicBezTo>
                  <a:pt x="5703054" y="3331394"/>
                  <a:pt x="5420855" y="3566591"/>
                  <a:pt x="5096845" y="3539022"/>
                </a:cubicBezTo>
                <a:cubicBezTo>
                  <a:pt x="3781734" y="3679484"/>
                  <a:pt x="3074032" y="3452619"/>
                  <a:pt x="2369456" y="3539022"/>
                </a:cubicBezTo>
                <a:cubicBezTo>
                  <a:pt x="2155531" y="3519864"/>
                  <a:pt x="1335865" y="3538954"/>
                  <a:pt x="947782" y="3539022"/>
                </a:cubicBezTo>
                <a:lnTo>
                  <a:pt x="947782" y="3539022"/>
                </a:lnTo>
                <a:cubicBezTo>
                  <a:pt x="852795" y="3560875"/>
                  <a:pt x="653757" y="3566562"/>
                  <a:pt x="589849" y="3539022"/>
                </a:cubicBezTo>
                <a:cubicBezTo>
                  <a:pt x="247837" y="3580877"/>
                  <a:pt x="-24618" y="3306442"/>
                  <a:pt x="0" y="2949173"/>
                </a:cubicBezTo>
                <a:cubicBezTo>
                  <a:pt x="1" y="2949177"/>
                  <a:pt x="1" y="2949184"/>
                  <a:pt x="0" y="2949185"/>
                </a:cubicBezTo>
                <a:cubicBezTo>
                  <a:pt x="-273107" y="2718765"/>
                  <a:pt x="-1440979" y="2232160"/>
                  <a:pt x="-2378801" y="2049306"/>
                </a:cubicBezTo>
                <a:cubicBezTo>
                  <a:pt x="-1287075" y="2074937"/>
                  <a:pt x="-926717" y="2134815"/>
                  <a:pt x="0" y="2064430"/>
                </a:cubicBezTo>
                <a:cubicBezTo>
                  <a:pt x="-19421" y="1564885"/>
                  <a:pt x="-12203" y="1178990"/>
                  <a:pt x="0" y="589849"/>
                </a:cubicBezTo>
                <a:close/>
              </a:path>
              <a:path w="5686694" h="3539022" extrusionOk="0">
                <a:moveTo>
                  <a:pt x="0" y="589849"/>
                </a:moveTo>
                <a:cubicBezTo>
                  <a:pt x="5664" y="262596"/>
                  <a:pt x="233280" y="45315"/>
                  <a:pt x="589849" y="0"/>
                </a:cubicBezTo>
                <a:cubicBezTo>
                  <a:pt x="723823" y="-22352"/>
                  <a:pt x="897023" y="-4240"/>
                  <a:pt x="947782" y="0"/>
                </a:cubicBezTo>
                <a:lnTo>
                  <a:pt x="947782" y="0"/>
                </a:lnTo>
                <a:cubicBezTo>
                  <a:pt x="1655116" y="-743"/>
                  <a:pt x="1992701" y="-92395"/>
                  <a:pt x="2369456" y="0"/>
                </a:cubicBezTo>
                <a:cubicBezTo>
                  <a:pt x="3549668" y="-148071"/>
                  <a:pt x="4272478" y="-82554"/>
                  <a:pt x="5096845" y="0"/>
                </a:cubicBezTo>
                <a:cubicBezTo>
                  <a:pt x="5380512" y="-41103"/>
                  <a:pt x="5731199" y="229345"/>
                  <a:pt x="5686694" y="589849"/>
                </a:cubicBezTo>
                <a:cubicBezTo>
                  <a:pt x="5650530" y="874517"/>
                  <a:pt x="5797602" y="1530759"/>
                  <a:pt x="5686694" y="2064430"/>
                </a:cubicBezTo>
                <a:lnTo>
                  <a:pt x="5686694" y="2064430"/>
                </a:lnTo>
                <a:cubicBezTo>
                  <a:pt x="5737416" y="2431560"/>
                  <a:pt x="5735700" y="2521115"/>
                  <a:pt x="5686694" y="2949185"/>
                </a:cubicBezTo>
                <a:cubicBezTo>
                  <a:pt x="5686693" y="2949184"/>
                  <a:pt x="5686695" y="2949177"/>
                  <a:pt x="5686694" y="2949173"/>
                </a:cubicBezTo>
                <a:cubicBezTo>
                  <a:pt x="5652235" y="3244088"/>
                  <a:pt x="5416949" y="3547310"/>
                  <a:pt x="5096845" y="3539022"/>
                </a:cubicBezTo>
                <a:cubicBezTo>
                  <a:pt x="4741919" y="3405209"/>
                  <a:pt x="3222588" y="3437353"/>
                  <a:pt x="2369456" y="3539022"/>
                </a:cubicBezTo>
                <a:cubicBezTo>
                  <a:pt x="1883421" y="3555318"/>
                  <a:pt x="1407155" y="3485794"/>
                  <a:pt x="947782" y="3539022"/>
                </a:cubicBezTo>
                <a:lnTo>
                  <a:pt x="947782" y="3539022"/>
                </a:lnTo>
                <a:cubicBezTo>
                  <a:pt x="854920" y="3558971"/>
                  <a:pt x="694647" y="3548435"/>
                  <a:pt x="589849" y="3539022"/>
                </a:cubicBezTo>
                <a:cubicBezTo>
                  <a:pt x="264508" y="3534586"/>
                  <a:pt x="-53607" y="3285314"/>
                  <a:pt x="0" y="2949173"/>
                </a:cubicBezTo>
                <a:cubicBezTo>
                  <a:pt x="0" y="2949176"/>
                  <a:pt x="0" y="2949180"/>
                  <a:pt x="0" y="2949185"/>
                </a:cubicBezTo>
                <a:cubicBezTo>
                  <a:pt x="-830547" y="2581197"/>
                  <a:pt x="-1693611" y="2387690"/>
                  <a:pt x="-2378801" y="2049306"/>
                </a:cubicBezTo>
                <a:cubicBezTo>
                  <a:pt x="-1651816" y="2212145"/>
                  <a:pt x="-825954" y="1964531"/>
                  <a:pt x="0" y="2064430"/>
                </a:cubicBezTo>
                <a:cubicBezTo>
                  <a:pt x="13352" y="1432278"/>
                  <a:pt x="88066" y="1301269"/>
                  <a:pt x="0" y="589849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 hiện động tác như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7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48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 quan sát đầu, cổ, tay, chân. Chỉ vào vị trí giúp em vận động được. </a:t>
            </a:r>
            <a:endParaRPr sz="3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2" name="Google Shape;71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465" y="306880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22"/>
          <p:cNvSpPr txBox="1"/>
          <p:nvPr/>
        </p:nvSpPr>
        <p:spPr>
          <a:xfrm>
            <a:off x="1373787" y="279681"/>
            <a:ext cx="52637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2. Vận động và nghỉ ngơi</a:t>
            </a:r>
            <a:endParaRPr sz="32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715" name="Google Shape;71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10896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23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721" name="Google Shape;721;p23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23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724" name="Google Shape;724;p23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23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727" name="Google Shape;727;p23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3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9" name="Google Shape;729;p23"/>
          <p:cNvSpPr/>
          <p:nvPr/>
        </p:nvSpPr>
        <p:spPr>
          <a:xfrm>
            <a:off x="9067237" y="111007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3"/>
          <p:cNvSpPr/>
          <p:nvPr/>
        </p:nvSpPr>
        <p:spPr>
          <a:xfrm>
            <a:off x="10922262" y="-43641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3"/>
          <p:cNvSpPr/>
          <p:nvPr/>
        </p:nvSpPr>
        <p:spPr>
          <a:xfrm>
            <a:off x="9199717" y="60524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3"/>
          <p:cNvSpPr/>
          <p:nvPr/>
        </p:nvSpPr>
        <p:spPr>
          <a:xfrm>
            <a:off x="11054742" y="-43543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3" name="Google Shape;733;p23"/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</p:grpSpPr>
        <p:sp>
          <p:nvSpPr>
            <p:cNvPr id="734" name="Google Shape;734;p23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6" name="Google Shape;73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399" y="2142632"/>
            <a:ext cx="10181202" cy="257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7" name="Google Shape;737;p23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738" name="Google Shape;738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0" name="Google Shape;74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741" name="Google Shape;74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966" y="5756631"/>
            <a:ext cx="4168702" cy="1091993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24"/>
          <p:cNvSpPr/>
          <p:nvPr/>
        </p:nvSpPr>
        <p:spPr>
          <a:xfrm>
            <a:off x="1291564" y="1241583"/>
            <a:ext cx="1707854" cy="458337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8" name="Google Shape;748;p24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749" name="Google Shape;749;p2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24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752" name="Google Shape;752;p2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24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55" name="Google Shape;755;p2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7" name="Google Shape;757;p24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4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4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4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1" name="Google Shape;761;p24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62" name="Google Shape;762;p24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4" name="Google Shape;764;p24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5" name="Google Shape;765;p24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66" name="Google Shape;766;p24"/>
          <p:cNvSpPr txBox="1"/>
          <p:nvPr/>
        </p:nvSpPr>
        <p:spPr>
          <a:xfrm>
            <a:off x="1364253" y="1191361"/>
            <a:ext cx="1739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1. Em có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4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pic>
        <p:nvPicPr>
          <p:cNvPr id="768" name="Google Shape;76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3245">
            <a:off x="1778739" y="2058924"/>
            <a:ext cx="3149933" cy="377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91807">
            <a:off x="5418098" y="470946"/>
            <a:ext cx="5034560" cy="33286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70" name="Google Shape;77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7233">
            <a:off x="7670403" y="4089707"/>
            <a:ext cx="3436528" cy="18832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71" name="Google Shape;7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772" name="Google Shape;77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5"/>
          <p:cNvSpPr/>
          <p:nvPr/>
        </p:nvSpPr>
        <p:spPr>
          <a:xfrm>
            <a:off x="1291564" y="1241583"/>
            <a:ext cx="1707854" cy="458337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8" name="Google Shape;778;p25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779" name="Google Shape;779;p2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2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25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782" name="Google Shape;782;p2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25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85" name="Google Shape;785;p2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7" name="Google Shape;787;p25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5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5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5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1" name="Google Shape;791;p25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92" name="Google Shape;792;p25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4" name="Google Shape;794;p25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5" name="Google Shape;795;p25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96" name="Google Shape;796;p25"/>
          <p:cNvSpPr txBox="1"/>
          <p:nvPr/>
        </p:nvSpPr>
        <p:spPr>
          <a:xfrm>
            <a:off x="1364253" y="1191361"/>
            <a:ext cx="1739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1. Em có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5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pic>
        <p:nvPicPr>
          <p:cNvPr id="798" name="Google Shape;79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3245">
            <a:off x="1166449" y="2442645"/>
            <a:ext cx="3149933" cy="377678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25"/>
          <p:cNvSpPr/>
          <p:nvPr/>
        </p:nvSpPr>
        <p:spPr>
          <a:xfrm>
            <a:off x="5974228" y="1417200"/>
            <a:ext cx="5489165" cy="3552884"/>
          </a:xfrm>
          <a:custGeom>
            <a:avLst/>
            <a:gdLst/>
            <a:ahLst/>
            <a:cxnLst/>
            <a:rect l="l" t="t" r="r" b="b"/>
            <a:pathLst>
              <a:path w="5489165" h="3552884" fill="none" extrusionOk="0">
                <a:moveTo>
                  <a:pt x="-1533837" y="2641534"/>
                </a:moveTo>
                <a:cubicBezTo>
                  <a:pt x="-1208564" y="2581981"/>
                  <a:pt x="-569942" y="2122074"/>
                  <a:pt x="16831" y="1972874"/>
                </a:cubicBezTo>
                <a:cubicBezTo>
                  <a:pt x="-206094" y="907402"/>
                  <a:pt x="817563" y="111527"/>
                  <a:pt x="2499017" y="7125"/>
                </a:cubicBezTo>
                <a:cubicBezTo>
                  <a:pt x="3706451" y="-173282"/>
                  <a:pt x="5072419" y="476513"/>
                  <a:pt x="5358958" y="1235769"/>
                </a:cubicBezTo>
                <a:cubicBezTo>
                  <a:pt x="5777440" y="2113986"/>
                  <a:pt x="4974671" y="3306569"/>
                  <a:pt x="3228444" y="3525060"/>
                </a:cubicBezTo>
                <a:cubicBezTo>
                  <a:pt x="2089573" y="3664979"/>
                  <a:pt x="889378" y="3314749"/>
                  <a:pt x="329143" y="2619957"/>
                </a:cubicBezTo>
                <a:cubicBezTo>
                  <a:pt x="-365855" y="2596127"/>
                  <a:pt x="-1343915" y="2666666"/>
                  <a:pt x="-1533837" y="2641534"/>
                </a:cubicBezTo>
                <a:close/>
              </a:path>
              <a:path w="5489165" h="3552884" extrusionOk="0">
                <a:moveTo>
                  <a:pt x="-1533837" y="2641534"/>
                </a:moveTo>
                <a:cubicBezTo>
                  <a:pt x="-1301192" y="2648226"/>
                  <a:pt x="-330308" y="2002290"/>
                  <a:pt x="16831" y="1972874"/>
                </a:cubicBezTo>
                <a:cubicBezTo>
                  <a:pt x="-10062" y="1123594"/>
                  <a:pt x="1163331" y="-12875"/>
                  <a:pt x="2499017" y="7125"/>
                </a:cubicBezTo>
                <a:cubicBezTo>
                  <a:pt x="3765600" y="-67931"/>
                  <a:pt x="5033354" y="421309"/>
                  <a:pt x="5358958" y="1235769"/>
                </a:cubicBezTo>
                <a:cubicBezTo>
                  <a:pt x="5795721" y="2034566"/>
                  <a:pt x="5024261" y="3486927"/>
                  <a:pt x="3228444" y="3525060"/>
                </a:cubicBezTo>
                <a:cubicBezTo>
                  <a:pt x="2021531" y="3639203"/>
                  <a:pt x="888909" y="3248409"/>
                  <a:pt x="329143" y="2619957"/>
                </a:cubicBezTo>
                <a:cubicBezTo>
                  <a:pt x="-228938" y="2512641"/>
                  <a:pt x="-1327328" y="2656793"/>
                  <a:pt x="-1533837" y="2641534"/>
                </a:cubicBezTo>
                <a:close/>
              </a:path>
            </a:pathLst>
          </a:custGeom>
          <a:solidFill>
            <a:srgbClr val="FDE5CD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em hãy đọc và làm theo hướng dẫn cách sử dụng ghim cánh phượng ở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8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49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>
              <a:solidFill>
                <a:srgbClr val="EF52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801" name="Google Shape;80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6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7" name="Google Shape;807;p26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808" name="Google Shape;808;p2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26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811" name="Google Shape;811;p2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26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814" name="Google Shape;814;p2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6" name="Google Shape;816;p26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6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6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26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0" name="Google Shape;820;p26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821" name="Google Shape;821;p26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3" name="Google Shape;823;p26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4" name="Google Shape;824;p26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25" name="Google Shape;825;p26"/>
          <p:cNvSpPr txBox="1"/>
          <p:nvPr/>
        </p:nvSpPr>
        <p:spPr>
          <a:xfrm>
            <a:off x="1364253" y="1191361"/>
            <a:ext cx="2587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6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827" name="Google Shape;827;p26"/>
          <p:cNvSpPr/>
          <p:nvPr/>
        </p:nvSpPr>
        <p:spPr>
          <a:xfrm>
            <a:off x="347891" y="1764803"/>
            <a:ext cx="2196526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a) Em làm gì?</a:t>
            </a:r>
            <a:endParaRPr/>
          </a:p>
        </p:txBody>
      </p:sp>
      <p:pic>
        <p:nvPicPr>
          <p:cNvPr id="828" name="Google Shape;82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01" y="3955609"/>
            <a:ext cx="2102507" cy="2598447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26"/>
          <p:cNvSpPr/>
          <p:nvPr/>
        </p:nvSpPr>
        <p:spPr>
          <a:xfrm>
            <a:off x="3327879" y="1893772"/>
            <a:ext cx="7854258" cy="2140070"/>
          </a:xfrm>
          <a:custGeom>
            <a:avLst/>
            <a:gdLst/>
            <a:ahLst/>
            <a:cxnLst/>
            <a:rect l="l" t="t" r="r" b="b"/>
            <a:pathLst>
              <a:path w="7854258" h="2140070" fill="none" extrusionOk="0">
                <a:moveTo>
                  <a:pt x="0" y="195902"/>
                </a:moveTo>
                <a:cubicBezTo>
                  <a:pt x="16237" y="103826"/>
                  <a:pt x="94704" y="14304"/>
                  <a:pt x="195902" y="0"/>
                </a:cubicBezTo>
                <a:cubicBezTo>
                  <a:pt x="345487" y="-71464"/>
                  <a:pt x="755904" y="45456"/>
                  <a:pt x="919186" y="0"/>
                </a:cubicBezTo>
                <a:cubicBezTo>
                  <a:pt x="1082468" y="-45456"/>
                  <a:pt x="1178704" y="18321"/>
                  <a:pt x="1343972" y="0"/>
                </a:cubicBezTo>
                <a:cubicBezTo>
                  <a:pt x="1509240" y="-18321"/>
                  <a:pt x="1780195" y="1358"/>
                  <a:pt x="1992631" y="0"/>
                </a:cubicBezTo>
                <a:cubicBezTo>
                  <a:pt x="2205067" y="-1358"/>
                  <a:pt x="2353760" y="7907"/>
                  <a:pt x="2492042" y="0"/>
                </a:cubicBezTo>
                <a:cubicBezTo>
                  <a:pt x="2630324" y="-7907"/>
                  <a:pt x="2782432" y="28631"/>
                  <a:pt x="2916828" y="0"/>
                </a:cubicBezTo>
                <a:cubicBezTo>
                  <a:pt x="3051224" y="-28631"/>
                  <a:pt x="3162944" y="7614"/>
                  <a:pt x="3341613" y="0"/>
                </a:cubicBezTo>
                <a:cubicBezTo>
                  <a:pt x="3520283" y="-7614"/>
                  <a:pt x="3765166" y="25767"/>
                  <a:pt x="3915648" y="0"/>
                </a:cubicBezTo>
                <a:cubicBezTo>
                  <a:pt x="4066131" y="-25767"/>
                  <a:pt x="4138683" y="2327"/>
                  <a:pt x="4265810" y="0"/>
                </a:cubicBezTo>
                <a:cubicBezTo>
                  <a:pt x="4392937" y="-2327"/>
                  <a:pt x="4639964" y="22526"/>
                  <a:pt x="4989094" y="0"/>
                </a:cubicBezTo>
                <a:cubicBezTo>
                  <a:pt x="5338224" y="-22526"/>
                  <a:pt x="5278471" y="16713"/>
                  <a:pt x="5488504" y="0"/>
                </a:cubicBezTo>
                <a:cubicBezTo>
                  <a:pt x="5698537" y="-16713"/>
                  <a:pt x="5965615" y="60580"/>
                  <a:pt x="6211788" y="0"/>
                </a:cubicBezTo>
                <a:cubicBezTo>
                  <a:pt x="6457961" y="-60580"/>
                  <a:pt x="6595979" y="16265"/>
                  <a:pt x="6785823" y="0"/>
                </a:cubicBezTo>
                <a:cubicBezTo>
                  <a:pt x="6975667" y="-16265"/>
                  <a:pt x="7292158" y="4362"/>
                  <a:pt x="7658356" y="0"/>
                </a:cubicBezTo>
                <a:cubicBezTo>
                  <a:pt x="7760496" y="-13839"/>
                  <a:pt x="7855680" y="95005"/>
                  <a:pt x="7854258" y="195902"/>
                </a:cubicBezTo>
                <a:cubicBezTo>
                  <a:pt x="7859485" y="333425"/>
                  <a:pt x="7810210" y="575082"/>
                  <a:pt x="7854258" y="726209"/>
                </a:cubicBezTo>
                <a:cubicBezTo>
                  <a:pt x="7898306" y="877336"/>
                  <a:pt x="7790597" y="1133312"/>
                  <a:pt x="7854258" y="1326447"/>
                </a:cubicBezTo>
                <a:cubicBezTo>
                  <a:pt x="7917919" y="1519582"/>
                  <a:pt x="7790836" y="1744582"/>
                  <a:pt x="7854258" y="1944168"/>
                </a:cubicBezTo>
                <a:cubicBezTo>
                  <a:pt x="7853647" y="2034388"/>
                  <a:pt x="7792949" y="2136855"/>
                  <a:pt x="7658356" y="2140070"/>
                </a:cubicBezTo>
                <a:cubicBezTo>
                  <a:pt x="7432213" y="2220471"/>
                  <a:pt x="7167218" y="2119108"/>
                  <a:pt x="6935072" y="2140070"/>
                </a:cubicBezTo>
                <a:cubicBezTo>
                  <a:pt x="6702926" y="2161032"/>
                  <a:pt x="6611892" y="2107487"/>
                  <a:pt x="6435662" y="2140070"/>
                </a:cubicBezTo>
                <a:cubicBezTo>
                  <a:pt x="6259432" y="2172653"/>
                  <a:pt x="6044860" y="2107715"/>
                  <a:pt x="5936251" y="2140070"/>
                </a:cubicBezTo>
                <a:cubicBezTo>
                  <a:pt x="5827642" y="2172425"/>
                  <a:pt x="5480371" y="2132733"/>
                  <a:pt x="5362216" y="2140070"/>
                </a:cubicBezTo>
                <a:cubicBezTo>
                  <a:pt x="5244061" y="2147407"/>
                  <a:pt x="5002318" y="2125689"/>
                  <a:pt x="4713557" y="2140070"/>
                </a:cubicBezTo>
                <a:cubicBezTo>
                  <a:pt x="4424796" y="2154451"/>
                  <a:pt x="4160504" y="2086897"/>
                  <a:pt x="3990273" y="2140070"/>
                </a:cubicBezTo>
                <a:cubicBezTo>
                  <a:pt x="3820042" y="2193243"/>
                  <a:pt x="3642483" y="2076605"/>
                  <a:pt x="3341613" y="2140070"/>
                </a:cubicBezTo>
                <a:cubicBezTo>
                  <a:pt x="3040743" y="2203535"/>
                  <a:pt x="3061353" y="2120581"/>
                  <a:pt x="2916828" y="2140070"/>
                </a:cubicBezTo>
                <a:cubicBezTo>
                  <a:pt x="2772304" y="2159559"/>
                  <a:pt x="2468343" y="2130442"/>
                  <a:pt x="2342793" y="2140070"/>
                </a:cubicBezTo>
                <a:cubicBezTo>
                  <a:pt x="2217244" y="2149698"/>
                  <a:pt x="1962354" y="2055914"/>
                  <a:pt x="1619509" y="2140070"/>
                </a:cubicBezTo>
                <a:cubicBezTo>
                  <a:pt x="1276664" y="2224226"/>
                  <a:pt x="1307918" y="2095012"/>
                  <a:pt x="1120098" y="2140070"/>
                </a:cubicBezTo>
                <a:cubicBezTo>
                  <a:pt x="932278" y="2185128"/>
                  <a:pt x="628223" y="2108219"/>
                  <a:pt x="195902" y="2140070"/>
                </a:cubicBezTo>
                <a:cubicBezTo>
                  <a:pt x="75836" y="2161687"/>
                  <a:pt x="10150" y="2057183"/>
                  <a:pt x="0" y="1944168"/>
                </a:cubicBezTo>
                <a:cubicBezTo>
                  <a:pt x="-56034" y="1742779"/>
                  <a:pt x="60575" y="1663554"/>
                  <a:pt x="0" y="1396378"/>
                </a:cubicBezTo>
                <a:cubicBezTo>
                  <a:pt x="-60575" y="1129202"/>
                  <a:pt x="18932" y="965610"/>
                  <a:pt x="0" y="778657"/>
                </a:cubicBezTo>
                <a:cubicBezTo>
                  <a:pt x="-18932" y="591704"/>
                  <a:pt x="2532" y="386867"/>
                  <a:pt x="0" y="195902"/>
                </a:cubicBezTo>
                <a:close/>
              </a:path>
              <a:path w="7854258" h="2140070" extrusionOk="0">
                <a:moveTo>
                  <a:pt x="0" y="195902"/>
                </a:moveTo>
                <a:cubicBezTo>
                  <a:pt x="9740" y="117234"/>
                  <a:pt x="83636" y="-13661"/>
                  <a:pt x="195902" y="0"/>
                </a:cubicBezTo>
                <a:cubicBezTo>
                  <a:pt x="328029" y="-41558"/>
                  <a:pt x="374776" y="28677"/>
                  <a:pt x="546063" y="0"/>
                </a:cubicBezTo>
                <a:cubicBezTo>
                  <a:pt x="717350" y="-28677"/>
                  <a:pt x="951909" y="71093"/>
                  <a:pt x="1269347" y="0"/>
                </a:cubicBezTo>
                <a:cubicBezTo>
                  <a:pt x="1586785" y="-71093"/>
                  <a:pt x="1523820" y="29018"/>
                  <a:pt x="1619509" y="0"/>
                </a:cubicBezTo>
                <a:cubicBezTo>
                  <a:pt x="1715198" y="-29018"/>
                  <a:pt x="1905320" y="48211"/>
                  <a:pt x="2118919" y="0"/>
                </a:cubicBezTo>
                <a:cubicBezTo>
                  <a:pt x="2332518" y="-48211"/>
                  <a:pt x="2458648" y="50327"/>
                  <a:pt x="2692954" y="0"/>
                </a:cubicBezTo>
                <a:cubicBezTo>
                  <a:pt x="2927260" y="-50327"/>
                  <a:pt x="2981796" y="24436"/>
                  <a:pt x="3117740" y="0"/>
                </a:cubicBezTo>
                <a:cubicBezTo>
                  <a:pt x="3253684" y="-24436"/>
                  <a:pt x="3445647" y="6051"/>
                  <a:pt x="3766399" y="0"/>
                </a:cubicBezTo>
                <a:cubicBezTo>
                  <a:pt x="4087151" y="-6051"/>
                  <a:pt x="4169309" y="22267"/>
                  <a:pt x="4415059" y="0"/>
                </a:cubicBezTo>
                <a:cubicBezTo>
                  <a:pt x="4660809" y="-22267"/>
                  <a:pt x="4851068" y="28278"/>
                  <a:pt x="4989094" y="0"/>
                </a:cubicBezTo>
                <a:cubicBezTo>
                  <a:pt x="5127120" y="-28278"/>
                  <a:pt x="5488834" y="19339"/>
                  <a:pt x="5712378" y="0"/>
                </a:cubicBezTo>
                <a:cubicBezTo>
                  <a:pt x="5935922" y="-19339"/>
                  <a:pt x="6088562" y="5684"/>
                  <a:pt x="6286413" y="0"/>
                </a:cubicBezTo>
                <a:cubicBezTo>
                  <a:pt x="6484265" y="-5684"/>
                  <a:pt x="6537051" y="22223"/>
                  <a:pt x="6711198" y="0"/>
                </a:cubicBezTo>
                <a:cubicBezTo>
                  <a:pt x="6885346" y="-22223"/>
                  <a:pt x="6963950" y="37218"/>
                  <a:pt x="7135984" y="0"/>
                </a:cubicBezTo>
                <a:cubicBezTo>
                  <a:pt x="7308018" y="-37218"/>
                  <a:pt x="7485226" y="53904"/>
                  <a:pt x="7658356" y="0"/>
                </a:cubicBezTo>
                <a:cubicBezTo>
                  <a:pt x="7765603" y="-3438"/>
                  <a:pt x="7863957" y="111822"/>
                  <a:pt x="7854258" y="195902"/>
                </a:cubicBezTo>
                <a:cubicBezTo>
                  <a:pt x="7901652" y="461567"/>
                  <a:pt x="7786576" y="615412"/>
                  <a:pt x="7854258" y="796140"/>
                </a:cubicBezTo>
                <a:cubicBezTo>
                  <a:pt x="7921940" y="976868"/>
                  <a:pt x="7787019" y="1127033"/>
                  <a:pt x="7854258" y="1361413"/>
                </a:cubicBezTo>
                <a:cubicBezTo>
                  <a:pt x="7921497" y="1595793"/>
                  <a:pt x="7814196" y="1815769"/>
                  <a:pt x="7854258" y="1944168"/>
                </a:cubicBezTo>
                <a:cubicBezTo>
                  <a:pt x="7852374" y="2072029"/>
                  <a:pt x="7766266" y="2116254"/>
                  <a:pt x="7658356" y="2140070"/>
                </a:cubicBezTo>
                <a:cubicBezTo>
                  <a:pt x="7440588" y="2150195"/>
                  <a:pt x="7120495" y="2123261"/>
                  <a:pt x="6935072" y="2140070"/>
                </a:cubicBezTo>
                <a:cubicBezTo>
                  <a:pt x="6749649" y="2156879"/>
                  <a:pt x="6615059" y="2095921"/>
                  <a:pt x="6510286" y="2140070"/>
                </a:cubicBezTo>
                <a:cubicBezTo>
                  <a:pt x="6405513" y="2184219"/>
                  <a:pt x="5952647" y="2123455"/>
                  <a:pt x="5787002" y="2140070"/>
                </a:cubicBezTo>
                <a:cubicBezTo>
                  <a:pt x="5621357" y="2156685"/>
                  <a:pt x="5342975" y="2100490"/>
                  <a:pt x="5212967" y="2140070"/>
                </a:cubicBezTo>
                <a:cubicBezTo>
                  <a:pt x="5082960" y="2179650"/>
                  <a:pt x="4724675" y="2064119"/>
                  <a:pt x="4489683" y="2140070"/>
                </a:cubicBezTo>
                <a:cubicBezTo>
                  <a:pt x="4254691" y="2216021"/>
                  <a:pt x="4237742" y="2091775"/>
                  <a:pt x="4064897" y="2140070"/>
                </a:cubicBezTo>
                <a:cubicBezTo>
                  <a:pt x="3892052" y="2188365"/>
                  <a:pt x="3759774" y="2094661"/>
                  <a:pt x="3565487" y="2140070"/>
                </a:cubicBezTo>
                <a:cubicBezTo>
                  <a:pt x="3371200" y="2185479"/>
                  <a:pt x="2989695" y="2114038"/>
                  <a:pt x="2842203" y="2140070"/>
                </a:cubicBezTo>
                <a:cubicBezTo>
                  <a:pt x="2694711" y="2166102"/>
                  <a:pt x="2371832" y="2107348"/>
                  <a:pt x="2193544" y="2140070"/>
                </a:cubicBezTo>
                <a:cubicBezTo>
                  <a:pt x="2015256" y="2172792"/>
                  <a:pt x="1943864" y="2135967"/>
                  <a:pt x="1768758" y="2140070"/>
                </a:cubicBezTo>
                <a:cubicBezTo>
                  <a:pt x="1593652" y="2144173"/>
                  <a:pt x="1368751" y="2135495"/>
                  <a:pt x="1120098" y="2140070"/>
                </a:cubicBezTo>
                <a:cubicBezTo>
                  <a:pt x="871445" y="2144645"/>
                  <a:pt x="931681" y="2106847"/>
                  <a:pt x="769937" y="2140070"/>
                </a:cubicBezTo>
                <a:cubicBezTo>
                  <a:pt x="608193" y="2173293"/>
                  <a:pt x="465362" y="2109618"/>
                  <a:pt x="195902" y="2140070"/>
                </a:cubicBezTo>
                <a:cubicBezTo>
                  <a:pt x="71655" y="2161992"/>
                  <a:pt x="11657" y="2046678"/>
                  <a:pt x="0" y="1944168"/>
                </a:cubicBezTo>
                <a:cubicBezTo>
                  <a:pt x="-64071" y="1774799"/>
                  <a:pt x="25995" y="1494357"/>
                  <a:pt x="0" y="1326447"/>
                </a:cubicBezTo>
                <a:cubicBezTo>
                  <a:pt x="-25995" y="1158537"/>
                  <a:pt x="32702" y="936921"/>
                  <a:pt x="0" y="796140"/>
                </a:cubicBezTo>
                <a:cubicBezTo>
                  <a:pt x="-32702" y="655359"/>
                  <a:pt x="68691" y="326266"/>
                  <a:pt x="0" y="195902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quan sát búp bê vận động ở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9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50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và cùng bạn trả lời vào bảng trong </a:t>
            </a:r>
            <a:r>
              <a:rPr lang="en-US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Phiếu học tập số 1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830" name="Google Shape;830;p26"/>
          <p:cNvSpPr/>
          <p:nvPr/>
        </p:nvSpPr>
        <p:spPr>
          <a:xfrm>
            <a:off x="4516475" y="4558001"/>
            <a:ext cx="6671128" cy="1803551"/>
          </a:xfrm>
          <a:custGeom>
            <a:avLst/>
            <a:gdLst/>
            <a:ahLst/>
            <a:cxnLst/>
            <a:rect l="l" t="t" r="r" b="b"/>
            <a:pathLst>
              <a:path w="5864728" h="1658438" fill="none" extrusionOk="0">
                <a:moveTo>
                  <a:pt x="-1626934" y="208399"/>
                </a:moveTo>
                <a:cubicBezTo>
                  <a:pt x="-1248043" y="333934"/>
                  <a:pt x="307853" y="341974"/>
                  <a:pt x="581628" y="333520"/>
                </a:cubicBezTo>
                <a:cubicBezTo>
                  <a:pt x="1148758" y="269730"/>
                  <a:pt x="2183620" y="105225"/>
                  <a:pt x="3078281" y="1028"/>
                </a:cubicBezTo>
                <a:cubicBezTo>
                  <a:pt x="5105759" y="86384"/>
                  <a:pt x="6517113" y="757845"/>
                  <a:pt x="5553222" y="1201147"/>
                </a:cubicBezTo>
                <a:cubicBezTo>
                  <a:pt x="4928879" y="1317963"/>
                  <a:pt x="3989057" y="1768036"/>
                  <a:pt x="2842885" y="1658054"/>
                </a:cubicBezTo>
                <a:cubicBezTo>
                  <a:pt x="993268" y="1621848"/>
                  <a:pt x="-399920" y="1068844"/>
                  <a:pt x="96136" y="618635"/>
                </a:cubicBezTo>
                <a:cubicBezTo>
                  <a:pt x="-63226" y="509171"/>
                  <a:pt x="-1134584" y="294798"/>
                  <a:pt x="-1626934" y="208399"/>
                </a:cubicBezTo>
                <a:close/>
              </a:path>
              <a:path w="5864728" h="1658438" extrusionOk="0">
                <a:moveTo>
                  <a:pt x="-1626934" y="208399"/>
                </a:moveTo>
                <a:cubicBezTo>
                  <a:pt x="-1263754" y="110102"/>
                  <a:pt x="-232514" y="283455"/>
                  <a:pt x="581628" y="333520"/>
                </a:cubicBezTo>
                <a:cubicBezTo>
                  <a:pt x="1052829" y="45336"/>
                  <a:pt x="2095690" y="-161367"/>
                  <a:pt x="3078281" y="1028"/>
                </a:cubicBezTo>
                <a:cubicBezTo>
                  <a:pt x="5089518" y="138377"/>
                  <a:pt x="6559610" y="632718"/>
                  <a:pt x="5553222" y="1201147"/>
                </a:cubicBezTo>
                <a:cubicBezTo>
                  <a:pt x="5035627" y="1439927"/>
                  <a:pt x="4004962" y="1642467"/>
                  <a:pt x="2842885" y="1658054"/>
                </a:cubicBezTo>
                <a:cubicBezTo>
                  <a:pt x="995076" y="1612547"/>
                  <a:pt x="-437576" y="1005433"/>
                  <a:pt x="96136" y="618635"/>
                </a:cubicBezTo>
                <a:cubicBezTo>
                  <a:pt x="-432445" y="525978"/>
                  <a:pt x="-1174043" y="470029"/>
                  <a:pt x="-1626934" y="208399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Bộ phận nào có thể cử động được? 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pic>
        <p:nvPicPr>
          <p:cNvPr id="832" name="Google Shape;83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7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8" name="Google Shape;838;p2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839" name="Google Shape;839;p27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27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842" name="Google Shape;842;p27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27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845" name="Google Shape;845;p27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7" name="Google Shape;847;p27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7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7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7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1" name="Google Shape;851;p27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852" name="Google Shape;852;p27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4" name="Google Shape;854;p27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5" name="Google Shape;855;p27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56" name="Google Shape;856;p27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7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858" name="Google Shape;858;p27"/>
          <p:cNvSpPr/>
          <p:nvPr/>
        </p:nvSpPr>
        <p:spPr>
          <a:xfrm>
            <a:off x="370911" y="1837359"/>
            <a:ext cx="3746299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b) Em làm như thế nào ?</a:t>
            </a:r>
            <a:endParaRPr/>
          </a:p>
        </p:txBody>
      </p:sp>
      <p:pic>
        <p:nvPicPr>
          <p:cNvPr id="859" name="Google Shape;85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991" y="3399703"/>
            <a:ext cx="2682385" cy="3097892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27"/>
          <p:cNvSpPr/>
          <p:nvPr/>
        </p:nvSpPr>
        <p:spPr>
          <a:xfrm>
            <a:off x="4974625" y="1837351"/>
            <a:ext cx="6747592" cy="3890670"/>
          </a:xfrm>
          <a:custGeom>
            <a:avLst/>
            <a:gdLst/>
            <a:ahLst/>
            <a:cxnLst/>
            <a:rect l="l" t="t" r="r" b="b"/>
            <a:pathLst>
              <a:path w="6551060" h="3383191" fill="none" extrusionOk="0">
                <a:moveTo>
                  <a:pt x="-1637241" y="1942764"/>
                </a:moveTo>
                <a:cubicBezTo>
                  <a:pt x="-1366913" y="1840424"/>
                  <a:pt x="-1258743" y="1887712"/>
                  <a:pt x="-1053715" y="1798327"/>
                </a:cubicBezTo>
                <a:cubicBezTo>
                  <a:pt x="-848687" y="1708942"/>
                  <a:pt x="-691796" y="1724673"/>
                  <a:pt x="-519733" y="1666154"/>
                </a:cubicBezTo>
                <a:cubicBezTo>
                  <a:pt x="-347670" y="1607635"/>
                  <a:pt x="-106690" y="1608180"/>
                  <a:pt x="14249" y="1533981"/>
                </a:cubicBezTo>
                <a:cubicBezTo>
                  <a:pt x="168656" y="489025"/>
                  <a:pt x="1575732" y="118273"/>
                  <a:pt x="3271979" y="1"/>
                </a:cubicBezTo>
                <a:cubicBezTo>
                  <a:pt x="4788875" y="99342"/>
                  <a:pt x="6577090" y="683363"/>
                  <a:pt x="6534241" y="1520389"/>
                </a:cubicBezTo>
                <a:cubicBezTo>
                  <a:pt x="6661445" y="2967286"/>
                  <a:pt x="5320335" y="3151463"/>
                  <a:pt x="3449932" y="3380792"/>
                </a:cubicBezTo>
                <a:cubicBezTo>
                  <a:pt x="1765781" y="3552457"/>
                  <a:pt x="549374" y="3148249"/>
                  <a:pt x="137395" y="2176383"/>
                </a:cubicBezTo>
                <a:cubicBezTo>
                  <a:pt x="-123430" y="2148478"/>
                  <a:pt x="-232342" y="2054092"/>
                  <a:pt x="-471897" y="2096174"/>
                </a:cubicBezTo>
                <a:cubicBezTo>
                  <a:pt x="-711452" y="2138255"/>
                  <a:pt x="-921785" y="2033963"/>
                  <a:pt x="-1045696" y="2020637"/>
                </a:cubicBezTo>
                <a:cubicBezTo>
                  <a:pt x="-1169607" y="2007311"/>
                  <a:pt x="-1413278" y="1928502"/>
                  <a:pt x="-1637241" y="1942764"/>
                </a:cubicBezTo>
                <a:close/>
              </a:path>
              <a:path w="6551060" h="3383191" extrusionOk="0">
                <a:moveTo>
                  <a:pt x="-1637241" y="1942764"/>
                </a:moveTo>
                <a:cubicBezTo>
                  <a:pt x="-1467053" y="1882070"/>
                  <a:pt x="-1305606" y="1929552"/>
                  <a:pt x="-1053715" y="1798327"/>
                </a:cubicBezTo>
                <a:cubicBezTo>
                  <a:pt x="-801824" y="1667102"/>
                  <a:pt x="-751077" y="1746700"/>
                  <a:pt x="-536248" y="1670242"/>
                </a:cubicBezTo>
                <a:cubicBezTo>
                  <a:pt x="-321419" y="1593784"/>
                  <a:pt x="-127952" y="1572810"/>
                  <a:pt x="14249" y="1533981"/>
                </a:cubicBezTo>
                <a:cubicBezTo>
                  <a:pt x="202834" y="588604"/>
                  <a:pt x="1303374" y="-336828"/>
                  <a:pt x="3271979" y="1"/>
                </a:cubicBezTo>
                <a:cubicBezTo>
                  <a:pt x="5133544" y="-77850"/>
                  <a:pt x="6226754" y="514194"/>
                  <a:pt x="6534241" y="1520389"/>
                </a:cubicBezTo>
                <a:cubicBezTo>
                  <a:pt x="6602888" y="2242778"/>
                  <a:pt x="5388273" y="3375988"/>
                  <a:pt x="3449932" y="3380792"/>
                </a:cubicBezTo>
                <a:cubicBezTo>
                  <a:pt x="1972452" y="3544867"/>
                  <a:pt x="556751" y="2896457"/>
                  <a:pt x="137395" y="2176383"/>
                </a:cubicBezTo>
                <a:cubicBezTo>
                  <a:pt x="-54111" y="2214672"/>
                  <a:pt x="-334938" y="2054168"/>
                  <a:pt x="-471897" y="2096174"/>
                </a:cubicBezTo>
                <a:cubicBezTo>
                  <a:pt x="-608856" y="2138180"/>
                  <a:pt x="-912918" y="1977850"/>
                  <a:pt x="-1098935" y="2013628"/>
                </a:cubicBezTo>
                <a:cubicBezTo>
                  <a:pt x="-1284952" y="2049406"/>
                  <a:pt x="-1368953" y="1923857"/>
                  <a:pt x="-1637241" y="1942764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quan sát </a:t>
            </a:r>
            <a:r>
              <a:rPr lang="en-US" sz="3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10, 11, 12</a:t>
            </a: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50</a:t>
            </a: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đọc kĩ các bước như hướng dẫn và hoàn thành </a:t>
            </a:r>
            <a:r>
              <a:rPr lang="en-US" sz="3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Phiếu học tập số 2</a:t>
            </a: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/>
          </a:p>
        </p:txBody>
      </p:sp>
      <p:sp>
        <p:nvSpPr>
          <p:cNvPr id="861" name="Google Shape;8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pic>
        <p:nvPicPr>
          <p:cNvPr id="862" name="Google Shape;86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8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8" name="Google Shape;868;p28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869" name="Google Shape;869;p28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872" name="Google Shape;872;p28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875" name="Google Shape;875;p28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7" name="Google Shape;877;p28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8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28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28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1" name="Google Shape;881;p28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882" name="Google Shape;882;p28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4" name="Google Shape;884;p28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5" name="Google Shape;885;p28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86" name="Google Shape;886;p28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28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888" name="Google Shape;888;p28"/>
          <p:cNvSpPr/>
          <p:nvPr/>
        </p:nvSpPr>
        <p:spPr>
          <a:xfrm>
            <a:off x="380899" y="1837359"/>
            <a:ext cx="2979003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c) Em tạo sản phẩm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9" name="Google Shape;88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5043" y="2524966"/>
            <a:ext cx="6686774" cy="3936866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pic>
        <p:nvPicPr>
          <p:cNvPr id="891" name="Google Shape;89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3"/>
          <p:cNvGrpSpPr/>
          <p:nvPr/>
        </p:nvGrpSpPr>
        <p:grpSpPr>
          <a:xfrm rot="10800000">
            <a:off x="-6001" y="0"/>
            <a:ext cx="3077845" cy="6858000"/>
            <a:chOff x="9114155" y="0"/>
            <a:chExt cx="3077845" cy="6858000"/>
          </a:xfrm>
        </p:grpSpPr>
        <p:sp>
          <p:nvSpPr>
            <p:cNvPr id="116" name="Google Shape;116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9114155" y="0"/>
            <a:ext cx="3077845" cy="6858000"/>
            <a:chOff x="9114155" y="0"/>
            <a:chExt cx="3077845" cy="6858000"/>
          </a:xfrm>
        </p:grpSpPr>
        <p:sp>
          <p:nvSpPr>
            <p:cNvPr id="119" name="Google Shape;119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877" y="1805650"/>
            <a:ext cx="9522530" cy="2837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3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23" name="Google Shape;123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9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7" name="Google Shape;897;p29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898" name="Google Shape;898;p29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29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901" name="Google Shape;901;p29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2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904" name="Google Shape;904;p29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6" name="Google Shape;906;p29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29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29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9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0" name="Google Shape;910;p29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911" name="Google Shape;911;p29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3" name="Google Shape;913;p29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4" name="Google Shape;914;p29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15" name="Google Shape;915;p29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29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917" name="Google Shape;917;p29"/>
          <p:cNvSpPr/>
          <p:nvPr/>
        </p:nvSpPr>
        <p:spPr>
          <a:xfrm>
            <a:off x="399383" y="1775948"/>
            <a:ext cx="2383574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d) Em kiểm tra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8" name="Google Shape;9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900" y="4537944"/>
            <a:ext cx="1816040" cy="217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7051" y="2388806"/>
            <a:ext cx="10118271" cy="20467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20" name="Google Shape;9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pic>
        <p:nvPicPr>
          <p:cNvPr id="921" name="Google Shape;92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563" y="4634118"/>
            <a:ext cx="8018864" cy="167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1316" y="3498315"/>
            <a:ext cx="8018864" cy="1678648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30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9" name="Google Shape;929;p30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930" name="Google Shape;930;p30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0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30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933" name="Google Shape;933;p30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0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30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936" name="Google Shape;936;p30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0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8" name="Google Shape;938;p30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30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30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30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2" name="Google Shape;942;p30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943" name="Google Shape;943;p30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5" name="Google Shape;945;p30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6" name="Google Shape;946;p30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47" name="Google Shape;947;p30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30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pic>
        <p:nvPicPr>
          <p:cNvPr id="949" name="Google Shape;94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900" y="4537944"/>
            <a:ext cx="1816040" cy="217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563" y="2383789"/>
            <a:ext cx="8018864" cy="1678648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30"/>
          <p:cNvSpPr/>
          <p:nvPr/>
        </p:nvSpPr>
        <p:spPr>
          <a:xfrm>
            <a:off x="399382" y="1775948"/>
            <a:ext cx="6807999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cảm ơn bạn cùng em làm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búp bê vận động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pic>
        <p:nvPicPr>
          <p:cNvPr id="953" name="Google Shape;95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1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31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960" name="Google Shape;960;p31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1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31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963" name="Google Shape;963;p31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1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31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966" name="Google Shape;966;p31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1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8" name="Google Shape;968;p31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31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31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31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2" name="Google Shape;972;p31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973" name="Google Shape;973;p31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5" name="Google Shape;975;p31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6" name="Google Shape;976;p31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77" name="Google Shape;977;p31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31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979" name="Google Shape;979;p31"/>
          <p:cNvSpPr/>
          <p:nvPr/>
        </p:nvSpPr>
        <p:spPr>
          <a:xfrm>
            <a:off x="399383" y="1775948"/>
            <a:ext cx="2383574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e) Em trình diễn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0" name="Google Shape;98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873" y="3067533"/>
            <a:ext cx="2383574" cy="2857917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31"/>
          <p:cNvSpPr/>
          <p:nvPr/>
        </p:nvSpPr>
        <p:spPr>
          <a:xfrm>
            <a:off x="5139887" y="1740477"/>
            <a:ext cx="6551060" cy="3383191"/>
          </a:xfrm>
          <a:custGeom>
            <a:avLst/>
            <a:gdLst/>
            <a:ahLst/>
            <a:cxnLst/>
            <a:rect l="l" t="t" r="r" b="b"/>
            <a:pathLst>
              <a:path w="6551060" h="3383191" fill="none" extrusionOk="0">
                <a:moveTo>
                  <a:pt x="-1637241" y="1942764"/>
                </a:moveTo>
                <a:cubicBezTo>
                  <a:pt x="-1366913" y="1840424"/>
                  <a:pt x="-1258743" y="1887712"/>
                  <a:pt x="-1053715" y="1798327"/>
                </a:cubicBezTo>
                <a:cubicBezTo>
                  <a:pt x="-848687" y="1708942"/>
                  <a:pt x="-691796" y="1724673"/>
                  <a:pt x="-519733" y="1666154"/>
                </a:cubicBezTo>
                <a:cubicBezTo>
                  <a:pt x="-347670" y="1607635"/>
                  <a:pt x="-106690" y="1608180"/>
                  <a:pt x="14249" y="1533981"/>
                </a:cubicBezTo>
                <a:cubicBezTo>
                  <a:pt x="168656" y="489025"/>
                  <a:pt x="1575732" y="118273"/>
                  <a:pt x="3271979" y="1"/>
                </a:cubicBezTo>
                <a:cubicBezTo>
                  <a:pt x="4788875" y="99342"/>
                  <a:pt x="6577090" y="683363"/>
                  <a:pt x="6534241" y="1520389"/>
                </a:cubicBezTo>
                <a:cubicBezTo>
                  <a:pt x="6661445" y="2967286"/>
                  <a:pt x="5320335" y="3151463"/>
                  <a:pt x="3449932" y="3380792"/>
                </a:cubicBezTo>
                <a:cubicBezTo>
                  <a:pt x="1765781" y="3552457"/>
                  <a:pt x="549374" y="3148249"/>
                  <a:pt x="137395" y="2176383"/>
                </a:cubicBezTo>
                <a:cubicBezTo>
                  <a:pt x="-123430" y="2148478"/>
                  <a:pt x="-232342" y="2054092"/>
                  <a:pt x="-471897" y="2096174"/>
                </a:cubicBezTo>
                <a:cubicBezTo>
                  <a:pt x="-711452" y="2138255"/>
                  <a:pt x="-921785" y="2033963"/>
                  <a:pt x="-1045696" y="2020637"/>
                </a:cubicBezTo>
                <a:cubicBezTo>
                  <a:pt x="-1169607" y="2007311"/>
                  <a:pt x="-1413278" y="1928502"/>
                  <a:pt x="-1637241" y="1942764"/>
                </a:cubicBezTo>
                <a:close/>
              </a:path>
              <a:path w="6551060" h="3383191" extrusionOk="0">
                <a:moveTo>
                  <a:pt x="-1637241" y="1942764"/>
                </a:moveTo>
                <a:cubicBezTo>
                  <a:pt x="-1467053" y="1882070"/>
                  <a:pt x="-1305606" y="1929552"/>
                  <a:pt x="-1053715" y="1798327"/>
                </a:cubicBezTo>
                <a:cubicBezTo>
                  <a:pt x="-801824" y="1667102"/>
                  <a:pt x="-751077" y="1746700"/>
                  <a:pt x="-536248" y="1670242"/>
                </a:cubicBezTo>
                <a:cubicBezTo>
                  <a:pt x="-321419" y="1593784"/>
                  <a:pt x="-127952" y="1572810"/>
                  <a:pt x="14249" y="1533981"/>
                </a:cubicBezTo>
                <a:cubicBezTo>
                  <a:pt x="202834" y="588604"/>
                  <a:pt x="1303374" y="-336828"/>
                  <a:pt x="3271979" y="1"/>
                </a:cubicBezTo>
                <a:cubicBezTo>
                  <a:pt x="5133544" y="-77850"/>
                  <a:pt x="6226754" y="514194"/>
                  <a:pt x="6534241" y="1520389"/>
                </a:cubicBezTo>
                <a:cubicBezTo>
                  <a:pt x="6602888" y="2242778"/>
                  <a:pt x="5388273" y="3375988"/>
                  <a:pt x="3449932" y="3380792"/>
                </a:cubicBezTo>
                <a:cubicBezTo>
                  <a:pt x="1972452" y="3544867"/>
                  <a:pt x="556751" y="2896457"/>
                  <a:pt x="137395" y="2176383"/>
                </a:cubicBezTo>
                <a:cubicBezTo>
                  <a:pt x="-54111" y="2214672"/>
                  <a:pt x="-334938" y="2054168"/>
                  <a:pt x="-471897" y="2096174"/>
                </a:cubicBezTo>
                <a:cubicBezTo>
                  <a:pt x="-608856" y="2138180"/>
                  <a:pt x="-912918" y="1977850"/>
                  <a:pt x="-1098935" y="2013628"/>
                </a:cubicBezTo>
                <a:cubicBezTo>
                  <a:pt x="-1284952" y="2049406"/>
                  <a:pt x="-1368953" y="1923857"/>
                  <a:pt x="-1637241" y="1942764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xoay cổ, tay, chân của búp bê theo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13 </a:t>
            </a:r>
            <a:r>
              <a:rPr lang="en-US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51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và đố bạn búp bê của em đang làm gì.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pic>
        <p:nvPicPr>
          <p:cNvPr id="983" name="Google Shape;98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2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9" name="Google Shape;989;p32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990" name="Google Shape;990;p32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32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993" name="Google Shape;993;p32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32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996" name="Google Shape;996;p32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8" name="Google Shape;998;p32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32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32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32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2" name="Google Shape;1002;p32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1003" name="Google Shape;1003;p32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5" name="Google Shape;1005;p32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6" name="Google Shape;1006;p32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07" name="Google Shape;1007;p32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32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1009" name="Google Shape;1009;p32"/>
          <p:cNvSpPr/>
          <p:nvPr/>
        </p:nvSpPr>
        <p:spPr>
          <a:xfrm>
            <a:off x="383664" y="1837359"/>
            <a:ext cx="2880884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g) Cải tiến – Sáng tạo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0" name="Google Shape;101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87934">
            <a:off x="9380328" y="859162"/>
            <a:ext cx="1975196" cy="221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32"/>
          <p:cNvSpPr/>
          <p:nvPr/>
        </p:nvSpPr>
        <p:spPr>
          <a:xfrm>
            <a:off x="596202" y="2398620"/>
            <a:ext cx="8801100" cy="3914641"/>
          </a:xfrm>
          <a:prstGeom prst="roundRect">
            <a:avLst>
              <a:gd name="adj" fmla="val 9154"/>
            </a:avLst>
          </a:prstGeom>
          <a:solidFill>
            <a:srgbClr val="FD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Hãy thêm mắt, tóc, áo, quần, váy, giày,… cho búp bê.</a:t>
            </a:r>
            <a:endParaRPr sz="3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Hãy cùng bố mẹ dùng vỏ thùng các-tông làm rô-bốt vận động cao bằng em.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Nhớ chọn màu sắc thật đẹp và phân biệt được búp bê là bạn trai hay bạn gái.</a:t>
            </a:r>
            <a:endParaRPr sz="3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pic>
        <p:nvPicPr>
          <p:cNvPr id="1013" name="Google Shape;101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33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1019" name="Google Shape;1019;p33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3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33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1022" name="Google Shape;1022;p33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3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33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1025" name="Google Shape;1025;p33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3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7" name="Google Shape;1027;p33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33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33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33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1" name="Google Shape;1031;p33"/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</p:grpSpPr>
        <p:sp>
          <p:nvSpPr>
            <p:cNvPr id="1032" name="Google Shape;1032;p33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34" name="Google Shape;10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45" y="2040379"/>
            <a:ext cx="2557038" cy="259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33"/>
          <p:cNvPicPr preferRelativeResize="0"/>
          <p:nvPr/>
        </p:nvPicPr>
        <p:blipFill rotWithShape="1">
          <a:blip r:embed="rId4">
            <a:alphaModFix/>
          </a:blip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6" name="Google Shape;1036;p33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037" name="Google Shape;1037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8" name="Google Shape;1038;p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9" name="Google Shape;103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pic>
        <p:nvPicPr>
          <p:cNvPr id="1040" name="Google Shape;1040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4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1046" name="Google Shape;1046;p3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34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1049" name="Google Shape;1049;p3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34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1052" name="Google Shape;1052;p3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4" name="Google Shape;1054;p34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34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34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34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8" name="Google Shape;1058;p34"/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</p:grpSpPr>
        <p:sp>
          <p:nvSpPr>
            <p:cNvPr id="1059" name="Google Shape;1059;p34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1" name="Google Shape;1061;p34"/>
          <p:cNvSpPr/>
          <p:nvPr/>
        </p:nvSpPr>
        <p:spPr>
          <a:xfrm>
            <a:off x="1301910" y="313877"/>
            <a:ext cx="431800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2" name="Google Shape;1062;p34" descr="A cartoon of a purple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653" y="97336"/>
            <a:ext cx="1261872" cy="1261872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63" name="Google Shape;1063;p34"/>
          <p:cNvSpPr/>
          <p:nvPr/>
        </p:nvSpPr>
        <p:spPr>
          <a:xfrm>
            <a:off x="5003124" y="1800018"/>
            <a:ext cx="6340988" cy="3620132"/>
          </a:xfrm>
          <a:prstGeom prst="roundRect">
            <a:avLst>
              <a:gd name="adj" fmla="val 9154"/>
            </a:avLst>
          </a:prstGeom>
          <a:solidFill>
            <a:srgbClr val="EEE8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Năm 2000, tập đoàn Honda (Hon-đa) của Nhật Bản chế tạo người máy ASIMO (A-si-mô).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Người máy này có thể di chuyển bằng hai chân. 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4" name="Google Shape;1064;p34"/>
          <p:cNvPicPr preferRelativeResize="0"/>
          <p:nvPr/>
        </p:nvPicPr>
        <p:blipFill rotWithShape="1">
          <a:blip r:embed="rId4">
            <a:alphaModFix/>
          </a:blip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5" name="Google Shape;1065;p34"/>
          <p:cNvGrpSpPr/>
          <p:nvPr/>
        </p:nvGrpSpPr>
        <p:grpSpPr>
          <a:xfrm>
            <a:off x="900046" y="1546192"/>
            <a:ext cx="3344419" cy="4777774"/>
            <a:chOff x="1103243" y="1575750"/>
            <a:chExt cx="2898592" cy="4140874"/>
          </a:xfrm>
        </p:grpSpPr>
        <p:sp>
          <p:nvSpPr>
            <p:cNvPr id="1066" name="Google Shape;1066;p34"/>
            <p:cNvSpPr/>
            <p:nvPr/>
          </p:nvSpPr>
          <p:spPr>
            <a:xfrm>
              <a:off x="1103243" y="1575750"/>
              <a:ext cx="2898592" cy="414087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E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spcBef>
                  <a:spcPts val="600"/>
                </a:spcBef>
                <a:spcAft>
                  <a:spcPts val="600"/>
                </a:spcAft>
                <a:buNone/>
              </a:pP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7" name="Google Shape;1067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46139" y="1891882"/>
              <a:ext cx="2293000" cy="35005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8" name="Google Shape;10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  <p:pic>
        <p:nvPicPr>
          <p:cNvPr id="1069" name="Google Shape;106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5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1075" name="Google Shape;1075;p3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35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1078" name="Google Shape;1078;p3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35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1081" name="Google Shape;1081;p3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3" name="Google Shape;1083;p3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3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3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3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7" name="Google Shape;1087;p35"/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</p:grpSpPr>
        <p:sp>
          <p:nvSpPr>
            <p:cNvPr id="1088" name="Google Shape;1088;p35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0" name="Google Shape;1090;p35"/>
          <p:cNvSpPr/>
          <p:nvPr/>
        </p:nvSpPr>
        <p:spPr>
          <a:xfrm>
            <a:off x="1301910" y="313877"/>
            <a:ext cx="431800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1" name="Google Shape;1091;p35" descr="A cartoon of a purple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653" y="97336"/>
            <a:ext cx="1261872" cy="1261872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92" name="Google Shape;1092;p35"/>
          <p:cNvSpPr/>
          <p:nvPr/>
        </p:nvSpPr>
        <p:spPr>
          <a:xfrm>
            <a:off x="1143420" y="1399936"/>
            <a:ext cx="10302370" cy="1611621"/>
          </a:xfrm>
          <a:prstGeom prst="roundRect">
            <a:avLst>
              <a:gd name="adj" fmla="val 29254"/>
            </a:avLst>
          </a:prstGeom>
          <a:solidFill>
            <a:srgbClr val="EEE8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Ngày nay, người ta chế tạo nhiều loại rô-bốt khác nhau để làm việc thay con người như vận chuyển hàng hoá, giúp đỡ người khuyết tật,…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3" name="Google Shape;1093;p35"/>
          <p:cNvPicPr preferRelativeResize="0"/>
          <p:nvPr/>
        </p:nvPicPr>
        <p:blipFill rotWithShape="1">
          <a:blip r:embed="rId4">
            <a:alphaModFix/>
          </a:blip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35"/>
          <p:cNvSpPr/>
          <p:nvPr/>
        </p:nvSpPr>
        <p:spPr>
          <a:xfrm>
            <a:off x="1868558" y="3080611"/>
            <a:ext cx="8804650" cy="356948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EE8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5" name="Google Shape;109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9788" y="3338280"/>
            <a:ext cx="7459015" cy="31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  <p:pic>
        <p:nvPicPr>
          <p:cNvPr id="1097" name="Google Shape;109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4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32" name="Google Shape;132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35" name="Google Shape;135;p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4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38" name="Google Shape;138;p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4"/>
          <p:cNvSpPr/>
          <p:nvPr/>
        </p:nvSpPr>
        <p:spPr>
          <a:xfrm>
            <a:off x="1202384" y="353181"/>
            <a:ext cx="2726150" cy="662819"/>
          </a:xfrm>
          <a:custGeom>
            <a:avLst/>
            <a:gdLst/>
            <a:ahLst/>
            <a:cxnLst/>
            <a:rect l="l" t="t" r="r" b="b"/>
            <a:pathLst>
              <a:path w="2838215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CCCC"/>
          </a:solidFill>
          <a:ln w="12700" cap="flat" cmpd="sng">
            <a:solidFill>
              <a:srgbClr val="FABEA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4"/>
          <p:cNvGrpSpPr/>
          <p:nvPr/>
        </p:nvGrpSpPr>
        <p:grpSpPr>
          <a:xfrm>
            <a:off x="1665153" y="393608"/>
            <a:ext cx="2016585" cy="553998"/>
            <a:chOff x="3452414" y="809920"/>
            <a:chExt cx="4999539" cy="553998"/>
          </a:xfrm>
        </p:grpSpPr>
        <p:sp>
          <p:nvSpPr>
            <p:cNvPr id="142" name="Google Shape;142;p4"/>
            <p:cNvSpPr txBox="1"/>
            <p:nvPr/>
          </p:nvSpPr>
          <p:spPr>
            <a:xfrm>
              <a:off x="3455153" y="809920"/>
              <a:ext cx="4996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000"/>
                <a:buFont typeface="Arial"/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3452414" y="809920"/>
              <a:ext cx="499692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FB0401"/>
                  </a:solidFill>
                  <a:latin typeface="Calibri"/>
                  <a:ea typeface="Calibri"/>
                  <a:cs typeface="Calibri"/>
                  <a:sym typeface="Calibri"/>
                </a:rPr>
                <a:t>MỤC TIÊU</a:t>
              </a:r>
              <a:endParaRPr/>
            </a:p>
          </p:txBody>
        </p:sp>
      </p:grp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45" name="Google Shape;145;p4"/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146" name="Google Shape;146;p4"/>
            <p:cNvSpPr/>
            <p:nvPr/>
          </p:nvSpPr>
          <p:spPr>
            <a:xfrm>
              <a:off x="9067237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0922262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9199717" y="104066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1054742" y="-1"/>
              <a:ext cx="1489706" cy="354576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4"/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</p:grpSpPr>
          <p:sp>
            <p:nvSpPr>
              <p:cNvPr id="151" name="Google Shape;151;p4"/>
              <p:cNvSpPr/>
              <p:nvPr/>
            </p:nvSpPr>
            <p:spPr>
              <a:xfrm>
                <a:off x="9316292" y="78170"/>
                <a:ext cx="3344420" cy="7346822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FB3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11163727" y="-24574"/>
                <a:ext cx="1489706" cy="3618393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B3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" name="Google Shape;153;p4"/>
          <p:cNvSpPr/>
          <p:nvPr/>
        </p:nvSpPr>
        <p:spPr>
          <a:xfrm>
            <a:off x="981297" y="1623475"/>
            <a:ext cx="10485440" cy="44925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Gọi tên các bộ phận bên ngoài cơ thể.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Phân biệt bạn trai và bạn gái.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Kể các hoạt động vận động của cơ thể.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Liên hệ với hoạt động hằng ngày của bản thân.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Kể các hoạt động vận động có lợi cho sức khoẻ.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 búp bê từ các hình tròn, hình vuông, hình chữ nhật,…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 búp bê để biểu diễn xoay đầu; co, duỗi tay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 chân.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5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61" name="Google Shape;161;p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5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64" name="Google Shape;164;p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5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67" name="Google Shape;167;p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5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174" name="Google Shape;174;p5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1" y="1935268"/>
            <a:ext cx="2496238" cy="2655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4622" y="2429910"/>
            <a:ext cx="9157378" cy="1998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5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79" name="Google Shape;179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88" name="Google Shape;188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1" name="Google Shape;191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94" name="Google Shape;194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1" name="Google Shape;201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1140130" y="372853"/>
            <a:ext cx="3667809" cy="699439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1409765" y="430077"/>
            <a:ext cx="3273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8B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A68B"/>
                </a:solidFill>
                <a:latin typeface="Calibri"/>
                <a:ea typeface="Calibri"/>
                <a:cs typeface="Calibri"/>
                <a:sym typeface="Calibri"/>
              </a:rPr>
              <a:t>Câu chuyện STEM</a:t>
            </a:r>
            <a:endParaRPr/>
          </a:p>
        </p:txBody>
      </p:sp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1" y="46990"/>
            <a:ext cx="1261872" cy="13421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6" name="Google Shape;206;p6"/>
          <p:cNvSpPr/>
          <p:nvPr/>
        </p:nvSpPr>
        <p:spPr>
          <a:xfrm>
            <a:off x="4885757" y="871025"/>
            <a:ext cx="642366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DBEDE4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7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00A47C"/>
                </a:solidFill>
                <a:latin typeface="Calibri"/>
                <a:ea typeface="Calibri"/>
                <a:cs typeface="Calibri"/>
                <a:sym typeface="Calibri"/>
              </a:rPr>
              <a:t>CÂU CHUYỆN STEM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</a:t>
            </a: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209" name="Google Shape;2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7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215" name="Google Shape;215;p7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7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218" name="Google Shape;218;p7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7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21" name="Google Shape;221;p7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7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7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28" name="Google Shape;228;p7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</a:p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7" descr="Question Mark icons for free download | Freepi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1237" y="437201"/>
            <a:ext cx="3484424" cy="34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7"/>
          <p:cNvSpPr/>
          <p:nvPr/>
        </p:nvSpPr>
        <p:spPr>
          <a:xfrm>
            <a:off x="810075" y="4155376"/>
            <a:ext cx="10571873" cy="1515435"/>
          </a:xfrm>
          <a:custGeom>
            <a:avLst/>
            <a:gdLst/>
            <a:ahLst/>
            <a:cxnLst/>
            <a:rect l="l" t="t" r="r" b="b"/>
            <a:pathLst>
              <a:path w="10467201" h="1906207" fill="none" extrusionOk="0">
                <a:moveTo>
                  <a:pt x="0" y="174494"/>
                </a:moveTo>
                <a:cubicBezTo>
                  <a:pt x="740" y="81401"/>
                  <a:pt x="71270" y="3492"/>
                  <a:pt x="174494" y="0"/>
                </a:cubicBezTo>
                <a:cubicBezTo>
                  <a:pt x="320067" y="-6362"/>
                  <a:pt x="442801" y="33726"/>
                  <a:pt x="668501" y="0"/>
                </a:cubicBezTo>
                <a:cubicBezTo>
                  <a:pt x="894201" y="-33726"/>
                  <a:pt x="1072943" y="3559"/>
                  <a:pt x="1263690" y="0"/>
                </a:cubicBezTo>
                <a:cubicBezTo>
                  <a:pt x="1454437" y="-3559"/>
                  <a:pt x="1670279" y="88154"/>
                  <a:pt x="2061243" y="0"/>
                </a:cubicBezTo>
                <a:cubicBezTo>
                  <a:pt x="2452207" y="-88154"/>
                  <a:pt x="2310837" y="40709"/>
                  <a:pt x="2454068" y="0"/>
                </a:cubicBezTo>
                <a:cubicBezTo>
                  <a:pt x="2597299" y="-40709"/>
                  <a:pt x="3018270" y="4679"/>
                  <a:pt x="3251621" y="0"/>
                </a:cubicBezTo>
                <a:cubicBezTo>
                  <a:pt x="3484972" y="-4679"/>
                  <a:pt x="3556303" y="29073"/>
                  <a:pt x="3644446" y="0"/>
                </a:cubicBezTo>
                <a:cubicBezTo>
                  <a:pt x="3732589" y="-29073"/>
                  <a:pt x="4010860" y="71625"/>
                  <a:pt x="4340817" y="0"/>
                </a:cubicBezTo>
                <a:cubicBezTo>
                  <a:pt x="4670774" y="-71625"/>
                  <a:pt x="4724648" y="53429"/>
                  <a:pt x="4936006" y="0"/>
                </a:cubicBezTo>
                <a:cubicBezTo>
                  <a:pt x="5147364" y="-53429"/>
                  <a:pt x="5472525" y="63296"/>
                  <a:pt x="5632377" y="0"/>
                </a:cubicBezTo>
                <a:cubicBezTo>
                  <a:pt x="5792229" y="-63296"/>
                  <a:pt x="6076408" y="64151"/>
                  <a:pt x="6328748" y="0"/>
                </a:cubicBezTo>
                <a:cubicBezTo>
                  <a:pt x="6581088" y="-64151"/>
                  <a:pt x="6728647" y="47462"/>
                  <a:pt x="7025119" y="0"/>
                </a:cubicBezTo>
                <a:cubicBezTo>
                  <a:pt x="7321591" y="-47462"/>
                  <a:pt x="7296356" y="51838"/>
                  <a:pt x="7519126" y="0"/>
                </a:cubicBezTo>
                <a:cubicBezTo>
                  <a:pt x="7741896" y="-51838"/>
                  <a:pt x="7817604" y="43752"/>
                  <a:pt x="8013133" y="0"/>
                </a:cubicBezTo>
                <a:cubicBezTo>
                  <a:pt x="8208662" y="-43752"/>
                  <a:pt x="8446286" y="21216"/>
                  <a:pt x="8608322" y="0"/>
                </a:cubicBezTo>
                <a:cubicBezTo>
                  <a:pt x="8770358" y="-21216"/>
                  <a:pt x="9142716" y="35416"/>
                  <a:pt x="9304693" y="0"/>
                </a:cubicBezTo>
                <a:cubicBezTo>
                  <a:pt x="9466670" y="-35416"/>
                  <a:pt x="9820524" y="59105"/>
                  <a:pt x="10292707" y="0"/>
                </a:cubicBezTo>
                <a:cubicBezTo>
                  <a:pt x="10403654" y="-4180"/>
                  <a:pt x="10466381" y="71500"/>
                  <a:pt x="10467201" y="174494"/>
                </a:cubicBezTo>
                <a:cubicBezTo>
                  <a:pt x="10522544" y="383244"/>
                  <a:pt x="10463118" y="532163"/>
                  <a:pt x="10467201" y="724711"/>
                </a:cubicBezTo>
                <a:cubicBezTo>
                  <a:pt x="10471284" y="917259"/>
                  <a:pt x="10448435" y="1095026"/>
                  <a:pt x="10467201" y="1274929"/>
                </a:cubicBezTo>
                <a:cubicBezTo>
                  <a:pt x="10485967" y="1454832"/>
                  <a:pt x="10419463" y="1526208"/>
                  <a:pt x="10467201" y="1731713"/>
                </a:cubicBezTo>
                <a:cubicBezTo>
                  <a:pt x="10476213" y="1805759"/>
                  <a:pt x="10390873" y="1921588"/>
                  <a:pt x="10292707" y="1906207"/>
                </a:cubicBezTo>
                <a:cubicBezTo>
                  <a:pt x="10081841" y="1909152"/>
                  <a:pt x="9663745" y="1824415"/>
                  <a:pt x="9495154" y="1906207"/>
                </a:cubicBezTo>
                <a:cubicBezTo>
                  <a:pt x="9326563" y="1987999"/>
                  <a:pt x="9329692" y="1890406"/>
                  <a:pt x="9203511" y="1906207"/>
                </a:cubicBezTo>
                <a:cubicBezTo>
                  <a:pt x="9077330" y="1922008"/>
                  <a:pt x="8715594" y="1899325"/>
                  <a:pt x="8405958" y="1906207"/>
                </a:cubicBezTo>
                <a:cubicBezTo>
                  <a:pt x="8096322" y="1913089"/>
                  <a:pt x="7999908" y="1868335"/>
                  <a:pt x="7608405" y="1906207"/>
                </a:cubicBezTo>
                <a:cubicBezTo>
                  <a:pt x="7216902" y="1944079"/>
                  <a:pt x="7297128" y="1904354"/>
                  <a:pt x="7215580" y="1906207"/>
                </a:cubicBezTo>
                <a:cubicBezTo>
                  <a:pt x="7134032" y="1908060"/>
                  <a:pt x="6828873" y="1864792"/>
                  <a:pt x="6721573" y="1906207"/>
                </a:cubicBezTo>
                <a:cubicBezTo>
                  <a:pt x="6614273" y="1947622"/>
                  <a:pt x="6248839" y="1894094"/>
                  <a:pt x="6025202" y="1906207"/>
                </a:cubicBezTo>
                <a:cubicBezTo>
                  <a:pt x="5801565" y="1918320"/>
                  <a:pt x="5601189" y="1872431"/>
                  <a:pt x="5328831" y="1906207"/>
                </a:cubicBezTo>
                <a:cubicBezTo>
                  <a:pt x="5056473" y="1939983"/>
                  <a:pt x="5121002" y="1888655"/>
                  <a:pt x="4936006" y="1906207"/>
                </a:cubicBezTo>
                <a:cubicBezTo>
                  <a:pt x="4751011" y="1923759"/>
                  <a:pt x="4774835" y="1895933"/>
                  <a:pt x="4644363" y="1906207"/>
                </a:cubicBezTo>
                <a:cubicBezTo>
                  <a:pt x="4513891" y="1916481"/>
                  <a:pt x="4265136" y="1894026"/>
                  <a:pt x="3947992" y="1906207"/>
                </a:cubicBezTo>
                <a:cubicBezTo>
                  <a:pt x="3630848" y="1918388"/>
                  <a:pt x="3534539" y="1834312"/>
                  <a:pt x="3251621" y="1906207"/>
                </a:cubicBezTo>
                <a:cubicBezTo>
                  <a:pt x="2968703" y="1978102"/>
                  <a:pt x="2937132" y="1902778"/>
                  <a:pt x="2757614" y="1906207"/>
                </a:cubicBezTo>
                <a:cubicBezTo>
                  <a:pt x="2578096" y="1909636"/>
                  <a:pt x="2402444" y="1863532"/>
                  <a:pt x="2263607" y="1906207"/>
                </a:cubicBezTo>
                <a:cubicBezTo>
                  <a:pt x="2124770" y="1948882"/>
                  <a:pt x="2039591" y="1895088"/>
                  <a:pt x="1870783" y="1906207"/>
                </a:cubicBezTo>
                <a:cubicBezTo>
                  <a:pt x="1701975" y="1917326"/>
                  <a:pt x="1618422" y="1882169"/>
                  <a:pt x="1477958" y="1906207"/>
                </a:cubicBezTo>
                <a:cubicBezTo>
                  <a:pt x="1337494" y="1930245"/>
                  <a:pt x="1111750" y="1869159"/>
                  <a:pt x="983951" y="1906207"/>
                </a:cubicBezTo>
                <a:cubicBezTo>
                  <a:pt x="856152" y="1943255"/>
                  <a:pt x="432385" y="1897622"/>
                  <a:pt x="174494" y="1906207"/>
                </a:cubicBezTo>
                <a:cubicBezTo>
                  <a:pt x="72917" y="1903571"/>
                  <a:pt x="209" y="1814719"/>
                  <a:pt x="0" y="1731713"/>
                </a:cubicBezTo>
                <a:cubicBezTo>
                  <a:pt x="-4663" y="1528217"/>
                  <a:pt x="52942" y="1355385"/>
                  <a:pt x="0" y="1197068"/>
                </a:cubicBezTo>
                <a:cubicBezTo>
                  <a:pt x="-52942" y="1038751"/>
                  <a:pt x="43369" y="788553"/>
                  <a:pt x="0" y="662423"/>
                </a:cubicBezTo>
                <a:cubicBezTo>
                  <a:pt x="-43369" y="536294"/>
                  <a:pt x="23500" y="401687"/>
                  <a:pt x="0" y="174494"/>
                </a:cubicBezTo>
                <a:close/>
              </a:path>
              <a:path w="10467201" h="1906207" extrusionOk="0">
                <a:moveTo>
                  <a:pt x="0" y="174494"/>
                </a:moveTo>
                <a:cubicBezTo>
                  <a:pt x="1501" y="82675"/>
                  <a:pt x="74593" y="-11845"/>
                  <a:pt x="174494" y="0"/>
                </a:cubicBezTo>
                <a:cubicBezTo>
                  <a:pt x="312359" y="-13879"/>
                  <a:pt x="372555" y="2732"/>
                  <a:pt x="466137" y="0"/>
                </a:cubicBezTo>
                <a:cubicBezTo>
                  <a:pt x="559719" y="-2732"/>
                  <a:pt x="1039631" y="30420"/>
                  <a:pt x="1263690" y="0"/>
                </a:cubicBezTo>
                <a:cubicBezTo>
                  <a:pt x="1487749" y="-30420"/>
                  <a:pt x="1415479" y="27111"/>
                  <a:pt x="1555332" y="0"/>
                </a:cubicBezTo>
                <a:cubicBezTo>
                  <a:pt x="1695185" y="-27111"/>
                  <a:pt x="1859066" y="42122"/>
                  <a:pt x="2049339" y="0"/>
                </a:cubicBezTo>
                <a:cubicBezTo>
                  <a:pt x="2239612" y="-42122"/>
                  <a:pt x="2375039" y="59682"/>
                  <a:pt x="2644528" y="0"/>
                </a:cubicBezTo>
                <a:cubicBezTo>
                  <a:pt x="2914017" y="-59682"/>
                  <a:pt x="2882960" y="17697"/>
                  <a:pt x="3037353" y="0"/>
                </a:cubicBezTo>
                <a:cubicBezTo>
                  <a:pt x="3191747" y="-17697"/>
                  <a:pt x="3552868" y="32913"/>
                  <a:pt x="3733724" y="0"/>
                </a:cubicBezTo>
                <a:cubicBezTo>
                  <a:pt x="3914580" y="-32913"/>
                  <a:pt x="4190702" y="57488"/>
                  <a:pt x="4430095" y="0"/>
                </a:cubicBezTo>
                <a:cubicBezTo>
                  <a:pt x="4669488" y="-57488"/>
                  <a:pt x="4878055" y="43166"/>
                  <a:pt x="5025284" y="0"/>
                </a:cubicBezTo>
                <a:cubicBezTo>
                  <a:pt x="5172513" y="-43166"/>
                  <a:pt x="5620751" y="78004"/>
                  <a:pt x="5822838" y="0"/>
                </a:cubicBezTo>
                <a:cubicBezTo>
                  <a:pt x="6024925" y="-78004"/>
                  <a:pt x="6164919" y="61085"/>
                  <a:pt x="6418027" y="0"/>
                </a:cubicBezTo>
                <a:cubicBezTo>
                  <a:pt x="6671135" y="-61085"/>
                  <a:pt x="6618751" y="18587"/>
                  <a:pt x="6810851" y="0"/>
                </a:cubicBezTo>
                <a:cubicBezTo>
                  <a:pt x="7002951" y="-18587"/>
                  <a:pt x="7079479" y="43493"/>
                  <a:pt x="7203676" y="0"/>
                </a:cubicBezTo>
                <a:cubicBezTo>
                  <a:pt x="7327873" y="-43493"/>
                  <a:pt x="7688217" y="34460"/>
                  <a:pt x="8001229" y="0"/>
                </a:cubicBezTo>
                <a:cubicBezTo>
                  <a:pt x="8314241" y="-34460"/>
                  <a:pt x="8556275" y="48622"/>
                  <a:pt x="8697600" y="0"/>
                </a:cubicBezTo>
                <a:cubicBezTo>
                  <a:pt x="8838925" y="-48622"/>
                  <a:pt x="9040905" y="6604"/>
                  <a:pt x="9292789" y="0"/>
                </a:cubicBezTo>
                <a:cubicBezTo>
                  <a:pt x="9544673" y="-6604"/>
                  <a:pt x="9957564" y="2267"/>
                  <a:pt x="10292707" y="0"/>
                </a:cubicBezTo>
                <a:cubicBezTo>
                  <a:pt x="10387675" y="10952"/>
                  <a:pt x="10467401" y="61743"/>
                  <a:pt x="10467201" y="174494"/>
                </a:cubicBezTo>
                <a:cubicBezTo>
                  <a:pt x="10502850" y="309257"/>
                  <a:pt x="10424827" y="429319"/>
                  <a:pt x="10467201" y="677995"/>
                </a:cubicBezTo>
                <a:cubicBezTo>
                  <a:pt x="10509575" y="926671"/>
                  <a:pt x="10446552" y="1037897"/>
                  <a:pt x="10467201" y="1150351"/>
                </a:cubicBezTo>
                <a:cubicBezTo>
                  <a:pt x="10487850" y="1262805"/>
                  <a:pt x="10414177" y="1518598"/>
                  <a:pt x="10467201" y="1731713"/>
                </a:cubicBezTo>
                <a:cubicBezTo>
                  <a:pt x="10482336" y="1828430"/>
                  <a:pt x="10381589" y="1908846"/>
                  <a:pt x="10292707" y="1906207"/>
                </a:cubicBezTo>
                <a:cubicBezTo>
                  <a:pt x="10126665" y="1911592"/>
                  <a:pt x="10013515" y="1870836"/>
                  <a:pt x="9899882" y="1906207"/>
                </a:cubicBezTo>
                <a:cubicBezTo>
                  <a:pt x="9786250" y="1941578"/>
                  <a:pt x="9500224" y="1858351"/>
                  <a:pt x="9102329" y="1906207"/>
                </a:cubicBezTo>
                <a:cubicBezTo>
                  <a:pt x="8704434" y="1954063"/>
                  <a:pt x="8799843" y="1877077"/>
                  <a:pt x="8709504" y="1906207"/>
                </a:cubicBezTo>
                <a:cubicBezTo>
                  <a:pt x="8619166" y="1935337"/>
                  <a:pt x="8338014" y="1904263"/>
                  <a:pt x="8215497" y="1906207"/>
                </a:cubicBezTo>
                <a:cubicBezTo>
                  <a:pt x="8092980" y="1908151"/>
                  <a:pt x="7724392" y="1840867"/>
                  <a:pt x="7417944" y="1906207"/>
                </a:cubicBezTo>
                <a:cubicBezTo>
                  <a:pt x="7111496" y="1971547"/>
                  <a:pt x="7038341" y="1884657"/>
                  <a:pt x="6721573" y="1906207"/>
                </a:cubicBezTo>
                <a:cubicBezTo>
                  <a:pt x="6404805" y="1927757"/>
                  <a:pt x="6520736" y="1890595"/>
                  <a:pt x="6328748" y="1906207"/>
                </a:cubicBezTo>
                <a:cubicBezTo>
                  <a:pt x="6136760" y="1921819"/>
                  <a:pt x="5921705" y="1868719"/>
                  <a:pt x="5632377" y="1906207"/>
                </a:cubicBezTo>
                <a:cubicBezTo>
                  <a:pt x="5343049" y="1943695"/>
                  <a:pt x="5481529" y="1895721"/>
                  <a:pt x="5340735" y="1906207"/>
                </a:cubicBezTo>
                <a:cubicBezTo>
                  <a:pt x="5199941" y="1916693"/>
                  <a:pt x="4788659" y="1849008"/>
                  <a:pt x="4543181" y="1906207"/>
                </a:cubicBezTo>
                <a:cubicBezTo>
                  <a:pt x="4297703" y="1963406"/>
                  <a:pt x="4170888" y="1858904"/>
                  <a:pt x="3846810" y="1906207"/>
                </a:cubicBezTo>
                <a:cubicBezTo>
                  <a:pt x="3522732" y="1953510"/>
                  <a:pt x="3615071" y="1880848"/>
                  <a:pt x="3555168" y="1906207"/>
                </a:cubicBezTo>
                <a:cubicBezTo>
                  <a:pt x="3495265" y="1931566"/>
                  <a:pt x="3182320" y="1855929"/>
                  <a:pt x="3061161" y="1906207"/>
                </a:cubicBezTo>
                <a:cubicBezTo>
                  <a:pt x="2940002" y="1956485"/>
                  <a:pt x="2844999" y="1880807"/>
                  <a:pt x="2769518" y="1906207"/>
                </a:cubicBezTo>
                <a:cubicBezTo>
                  <a:pt x="2694037" y="1931607"/>
                  <a:pt x="2473800" y="1877464"/>
                  <a:pt x="2376693" y="1906207"/>
                </a:cubicBezTo>
                <a:cubicBezTo>
                  <a:pt x="2279586" y="1934950"/>
                  <a:pt x="1945162" y="1887214"/>
                  <a:pt x="1781504" y="1906207"/>
                </a:cubicBezTo>
                <a:cubicBezTo>
                  <a:pt x="1617846" y="1925200"/>
                  <a:pt x="1526305" y="1869826"/>
                  <a:pt x="1388680" y="1906207"/>
                </a:cubicBezTo>
                <a:cubicBezTo>
                  <a:pt x="1251055" y="1942588"/>
                  <a:pt x="1232943" y="1887266"/>
                  <a:pt x="1097037" y="1906207"/>
                </a:cubicBezTo>
                <a:cubicBezTo>
                  <a:pt x="961131" y="1925148"/>
                  <a:pt x="796842" y="1861797"/>
                  <a:pt x="704212" y="1906207"/>
                </a:cubicBezTo>
                <a:cubicBezTo>
                  <a:pt x="611582" y="1950617"/>
                  <a:pt x="342690" y="1872459"/>
                  <a:pt x="174494" y="1906207"/>
                </a:cubicBezTo>
                <a:cubicBezTo>
                  <a:pt x="93373" y="1924347"/>
                  <a:pt x="16073" y="1831597"/>
                  <a:pt x="0" y="1731713"/>
                </a:cubicBezTo>
                <a:cubicBezTo>
                  <a:pt x="-16385" y="1536893"/>
                  <a:pt x="32001" y="1446556"/>
                  <a:pt x="0" y="1212640"/>
                </a:cubicBezTo>
                <a:cubicBezTo>
                  <a:pt x="-32001" y="978724"/>
                  <a:pt x="35212" y="850930"/>
                  <a:pt x="0" y="693567"/>
                </a:cubicBezTo>
                <a:cubicBezTo>
                  <a:pt x="-35212" y="536204"/>
                  <a:pt x="48379" y="310111"/>
                  <a:pt x="0" y="174494"/>
                </a:cubicBezTo>
                <a:close/>
              </a:path>
            </a:pathLst>
          </a:custGeom>
          <a:solidFill>
            <a:srgbClr val="BBE3E3"/>
          </a:solidFill>
          <a:ln w="28575" cap="flat" cmpd="sng">
            <a:solidFill>
              <a:srgbClr val="649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Vì sao cậu bé người gỗ có thể vận động cơ thể được?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/>
          <p:nvPr/>
        </p:nvSpPr>
        <p:spPr>
          <a:xfrm>
            <a:off x="1140130" y="372853"/>
            <a:ext cx="3667809" cy="699439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1460478" y="430077"/>
            <a:ext cx="3273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8B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A68B"/>
                </a:solidFill>
                <a:latin typeface="Calibri"/>
                <a:ea typeface="Calibri"/>
                <a:cs typeface="Calibri"/>
                <a:sym typeface="Calibri"/>
              </a:rPr>
              <a:t>Câu chuyện STEM</a:t>
            </a:r>
            <a:endParaRPr/>
          </a:p>
        </p:txBody>
      </p:sp>
      <p:pic>
        <p:nvPicPr>
          <p:cNvPr id="236" name="Google Shape;23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891" y="46990"/>
            <a:ext cx="1261872" cy="13421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8"/>
          <p:cNvGrpSpPr/>
          <p:nvPr/>
        </p:nvGrpSpPr>
        <p:grpSpPr>
          <a:xfrm>
            <a:off x="-212990" y="-331653"/>
            <a:ext cx="3344731" cy="7237400"/>
            <a:chOff x="-212990" y="-360681"/>
            <a:chExt cx="3344731" cy="7237400"/>
          </a:xfrm>
        </p:grpSpPr>
        <p:sp>
          <p:nvSpPr>
            <p:cNvPr id="242" name="Google Shape;242;p8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8"/>
          <p:cNvGrpSpPr/>
          <p:nvPr/>
        </p:nvGrpSpPr>
        <p:grpSpPr>
          <a:xfrm>
            <a:off x="-345470" y="-440932"/>
            <a:ext cx="3344731" cy="7346679"/>
            <a:chOff x="-345470" y="-469960"/>
            <a:chExt cx="3344731" cy="7376013"/>
          </a:xfrm>
        </p:grpSpPr>
        <p:sp>
          <p:nvSpPr>
            <p:cNvPr id="245" name="Google Shape;245;p8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8"/>
          <p:cNvGrpSpPr/>
          <p:nvPr/>
        </p:nvGrpSpPr>
        <p:grpSpPr>
          <a:xfrm>
            <a:off x="-461734" y="-569572"/>
            <a:ext cx="3344420" cy="7475319"/>
            <a:chOff x="-461734" y="-598600"/>
            <a:chExt cx="3344420" cy="7580186"/>
          </a:xfrm>
        </p:grpSpPr>
        <p:sp>
          <p:nvSpPr>
            <p:cNvPr id="248" name="Google Shape;248;p8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8"/>
          <p:cNvSpPr/>
          <p:nvPr/>
        </p:nvSpPr>
        <p:spPr>
          <a:xfrm>
            <a:off x="9067237" y="125521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10922262" y="5598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9199717" y="75038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11054742" y="5696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9316292" y="49142"/>
            <a:ext cx="3344420" cy="7346822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11163727" y="-18877"/>
            <a:ext cx="1489706" cy="3618393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265" y="1591510"/>
            <a:ext cx="10705504" cy="2359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8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258" name="Google Shape;25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261" name="Google Shape;26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9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267" name="Google Shape;267;p9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9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270" name="Google Shape;270;p9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273" name="Google Shape;273;p9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9"/>
          <p:cNvSpPr/>
          <p:nvPr/>
        </p:nvSpPr>
        <p:spPr>
          <a:xfrm>
            <a:off x="9067237" y="125521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"/>
          <p:cNvSpPr/>
          <p:nvPr/>
        </p:nvSpPr>
        <p:spPr>
          <a:xfrm>
            <a:off x="10922262" y="-29127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9199717" y="75038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11054742" y="-29029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9316292" y="49142"/>
            <a:ext cx="3344420" cy="7346822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11163727" y="-53602"/>
            <a:ext cx="1489706" cy="3618393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800101" y="370737"/>
            <a:ext cx="4318000" cy="708157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1480757" y="433484"/>
            <a:ext cx="4998164" cy="590382"/>
            <a:chOff x="3453789" y="956938"/>
            <a:chExt cx="4998164" cy="590382"/>
          </a:xfrm>
        </p:grpSpPr>
        <p:sp>
          <p:nvSpPr>
            <p:cNvPr id="283" name="Google Shape;283;p9"/>
            <p:cNvSpPr txBox="1"/>
            <p:nvPr/>
          </p:nvSpPr>
          <p:spPr>
            <a:xfrm>
              <a:off x="3455153" y="962320"/>
              <a:ext cx="4996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FB0401"/>
                  </a:solidFill>
                  <a:latin typeface="Calibri"/>
                  <a:ea typeface="Calibri"/>
                  <a:cs typeface="Calibri"/>
                  <a:sym typeface="Calibri"/>
                </a:rPr>
                <a:t>Thử thách STEM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3453789" y="956938"/>
              <a:ext cx="4996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05A67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F05A67"/>
                  </a:solidFill>
                  <a:latin typeface="Calibri"/>
                  <a:ea typeface="Calibri"/>
                  <a:cs typeface="Calibri"/>
                  <a:sym typeface="Calibri"/>
                </a:rPr>
                <a:t>Thử thách STEM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5" name="Google Shape;2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2" y="113665"/>
            <a:ext cx="1261872" cy="12859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6" name="Google Shape;28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038" y="2710543"/>
            <a:ext cx="2794085" cy="345315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9"/>
          <p:cNvSpPr/>
          <p:nvPr/>
        </p:nvSpPr>
        <p:spPr>
          <a:xfrm>
            <a:off x="5105400" y="228600"/>
            <a:ext cx="6423660" cy="2571949"/>
          </a:xfrm>
          <a:custGeom>
            <a:avLst/>
            <a:gdLst/>
            <a:ahLst/>
            <a:cxnLst/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263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EF5263"/>
                </a:solidFill>
                <a:latin typeface="Calibri"/>
                <a:ea typeface="Calibri"/>
                <a:cs typeface="Calibri"/>
                <a:sym typeface="Calibri"/>
              </a:rPr>
              <a:t>THỬ THÁCH STEM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</a:t>
            </a:r>
            <a:r>
              <a:rPr lang="en-US" sz="3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46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289" name="Google Shape;28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B114"/>
      </a:accent1>
      <a:accent2>
        <a:srgbClr val="0C8CAD"/>
      </a:accent2>
      <a:accent3>
        <a:srgbClr val="A7202A"/>
      </a:accent3>
      <a:accent4>
        <a:srgbClr val="BCA994"/>
      </a:accent4>
      <a:accent5>
        <a:srgbClr val="834E1F"/>
      </a:accent5>
      <a:accent6>
        <a:srgbClr val="197A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837</Words>
  <PresentationFormat>Custom</PresentationFormat>
  <Paragraphs>133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UTM Avo</vt:lpstr>
      <vt:lpstr>Times New Roman</vt:lpstr>
      <vt:lpstr>Calibri</vt:lpstr>
      <vt:lpstr>Noto Sans Symbols</vt:lpstr>
      <vt:lpstr>Open Sans</vt:lpstr>
      <vt:lpstr>Avenir</vt:lpstr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Nhu Thu Huong</dc:creator>
  <cp:lastModifiedBy>Admin</cp:lastModifiedBy>
  <cp:revision>2</cp:revision>
  <dcterms:created xsi:type="dcterms:W3CDTF">2023-09-04T08:16:17Z</dcterms:created>
  <dcterms:modified xsi:type="dcterms:W3CDTF">2025-02-25T13:28:55Z</dcterms:modified>
</cp:coreProperties>
</file>