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27"/>
  </p:notesMasterIdLst>
  <p:sldIdLst>
    <p:sldId id="519" r:id="rId4"/>
    <p:sldId id="528" r:id="rId5"/>
    <p:sldId id="263" r:id="rId6"/>
    <p:sldId id="522" r:id="rId7"/>
    <p:sldId id="277" r:id="rId8"/>
    <p:sldId id="265" r:id="rId9"/>
    <p:sldId id="288" r:id="rId10"/>
    <p:sldId id="260" r:id="rId11"/>
    <p:sldId id="292" r:id="rId12"/>
    <p:sldId id="294" r:id="rId13"/>
    <p:sldId id="296" r:id="rId14"/>
    <p:sldId id="298" r:id="rId15"/>
    <p:sldId id="523" r:id="rId16"/>
    <p:sldId id="524" r:id="rId17"/>
    <p:sldId id="300" r:id="rId18"/>
    <p:sldId id="520" r:id="rId19"/>
    <p:sldId id="526" r:id="rId20"/>
    <p:sldId id="527" r:id="rId21"/>
    <p:sldId id="328" r:id="rId22"/>
    <p:sldId id="521" r:id="rId23"/>
    <p:sldId id="483" r:id="rId24"/>
    <p:sldId id="267" r:id="rId25"/>
    <p:sldId id="4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02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8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19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20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2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504660" y="2699286"/>
            <a:ext cx="8189910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đã làm gì để con ngủ ngon?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25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814" y="230458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1685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đã ngồi đưa võng, hát ru và quạt cho con để con ngủ ngon.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11157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Những dòng thơ nào cho thấy mẹ đã thức rất nhiều vì con?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3925332"/>
            <a:ext cx="10048874" cy="203814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dòng thơ nào cho thấy mẹ đã thức rất nhiều vì con: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721133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1789194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1962197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959668" y="2129634"/>
            <a:ext cx="8983895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430263" y="5185456"/>
            <a:ext cx="8767762" cy="63352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Con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2192" y="5844195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6"/>
          <a:srcRect l="22352" t="24161" r="20346" b="27691"/>
          <a:stretch/>
        </p:blipFill>
        <p:spPr>
          <a:xfrm>
            <a:off x="2994990" y="3139766"/>
            <a:ext cx="5671931" cy="20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97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486692" y="2401225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HỌC THUỘC LÒNG 6 DÒNG THƠ CUỐI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4444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6"/>
          <a:srcRect l="13656" t="16388" r="33278" b="72507"/>
          <a:stretch/>
        </p:blipFill>
        <p:spPr>
          <a:xfrm>
            <a:off x="636105" y="1630017"/>
            <a:ext cx="9887224" cy="10469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2087" y="2782943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/>
          <p:nvPr/>
        </p:nvPicPr>
        <p:blipFill rotWithShape="1">
          <a:blip r:embed="rId6"/>
          <a:srcRect l="20792" t="27492" r="42196" b="64576"/>
          <a:stretch/>
        </p:blipFill>
        <p:spPr>
          <a:xfrm>
            <a:off x="2054086" y="3525080"/>
            <a:ext cx="6838124" cy="70236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722087" y="418768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22086" y="4996071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2085" y="579561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997124" cy="2016125"/>
            <a:chOff x="2118480" y="1316166"/>
            <a:chExt cx="1677239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417393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7" t="26268" r="28001" b="18750"/>
          <a:stretch/>
        </p:blipFill>
        <p:spPr bwMode="auto">
          <a:xfrm>
            <a:off x="7023652" y="3829877"/>
            <a:ext cx="1855305" cy="225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5798" t="16155" r="36687" b="14485"/>
          <a:stretch/>
        </p:blipFill>
        <p:spPr>
          <a:xfrm>
            <a:off x="2392016" y="1666458"/>
            <a:ext cx="3591339" cy="4538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496194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798" t="16155" r="36687" b="14485"/>
          <a:stretch/>
        </p:blipFill>
        <p:spPr>
          <a:xfrm>
            <a:off x="1669751" y="1815548"/>
            <a:ext cx="3120908" cy="4538870"/>
          </a:xfrm>
          <a:prstGeom prst="rect">
            <a:avLst/>
          </a:prstGeom>
        </p:spPr>
      </p:pic>
      <p:pic>
        <p:nvPicPr>
          <p:cNvPr id="8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798" t="16155" r="36687" b="14485"/>
          <a:stretch/>
        </p:blipFill>
        <p:spPr>
          <a:xfrm>
            <a:off x="6526676" y="1815548"/>
            <a:ext cx="3120908" cy="4538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496194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7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773501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22442" y="4503038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5098730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644954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2028825" y="1498431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72157" y="2102144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sz="3600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n Tay Mẹ _ Nhạc Thiếu Nhi Cho Bé _ Nhạc Thiếu Nhi Hay Nhất Mới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13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838100" cy="2016125"/>
            <a:chOff x="2118480" y="1316166"/>
            <a:chExt cx="1623863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36401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ý,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đoán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7670" t="14801" r="15663" b="25129"/>
          <a:stretch/>
        </p:blipFill>
        <p:spPr>
          <a:xfrm>
            <a:off x="3172436" y="959315"/>
            <a:ext cx="5825790" cy="295007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909390"/>
            <a:ext cx="5724939" cy="279620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04775" y="941147"/>
            <a:ext cx="2797914" cy="2072721"/>
          </a:xfrm>
          <a:prstGeom prst="cloudCallout">
            <a:avLst>
              <a:gd name="adj1" fmla="val 63884"/>
              <a:gd name="adj2" fmla="val 4157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8" y="257103"/>
            <a:ext cx="3067661" cy="2445489"/>
          </a:xfrm>
          <a:prstGeom prst="cloudCallout">
            <a:avLst>
              <a:gd name="adj1" fmla="val -55676"/>
              <a:gd name="adj2" fmla="val 510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lóc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04775" y="3186977"/>
            <a:ext cx="3067661" cy="2796362"/>
          </a:xfrm>
          <a:prstGeom prst="cloudCallout">
            <a:avLst>
              <a:gd name="adj1" fmla="val 52539"/>
              <a:gd name="adj2" fmla="val 324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909240"/>
            <a:ext cx="3067661" cy="2796362"/>
          </a:xfrm>
          <a:prstGeom prst="cloudCallout">
            <a:avLst>
              <a:gd name="adj1" fmla="val -55501"/>
              <a:gd name="adj2" fmla="val 331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9024" t="28916" r="15663" b="25129"/>
          <a:stretch/>
        </p:blipFill>
        <p:spPr>
          <a:xfrm>
            <a:off x="3288226" y="1096903"/>
            <a:ext cx="4861861" cy="26137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710609"/>
            <a:ext cx="4876801" cy="27564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1012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2192" t="18298" r="22336" b="24657"/>
          <a:stretch/>
        </p:blipFill>
        <p:spPr>
          <a:xfrm>
            <a:off x="180303" y="1545465"/>
            <a:ext cx="11859297" cy="495693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4"/>
          <a:srcRect l="15475" t="19069" r="75641" b="67055"/>
          <a:stretch/>
        </p:blipFill>
        <p:spPr>
          <a:xfrm>
            <a:off x="180303" y="2081"/>
            <a:ext cx="1133341" cy="1209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41735" y="953036"/>
            <a:ext cx="3528811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1444261"/>
            <a:ext cx="52401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7104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50799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054741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602876" y="3180080"/>
            <a:ext cx="192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77118" y="4074160"/>
            <a:ext cx="323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600194" y="5020056"/>
            <a:ext cx="161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21983" y="0"/>
            <a:ext cx="1262130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081267"/>
            <a:ext cx="11206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06382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6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/>
          <p:cNvPicPr/>
          <p:nvPr/>
        </p:nvPicPr>
        <p:blipFill rotWithShape="1">
          <a:blip r:embed="rId6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50240" y="1933820"/>
            <a:ext cx="10982960" cy="36646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 NHỊP THƠ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436030" y="21346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6306999" y="27229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153216" y="2708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097336" y="270497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683134" y="324009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195239" y="3781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734183" y="372691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678303" y="372388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712498" y="438087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274049" y="501246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218169" y="500943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032148" y="480294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0" y="1519707"/>
            <a:ext cx="9322084" cy="429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612775" y="5900739"/>
            <a:ext cx="89691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oi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 tròn: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giấc ngủ ngon ( ngủ say), không thức giấc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560" y="578296"/>
            <a:ext cx="2741336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27" y="2836063"/>
            <a:ext cx="3303188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89843" y="3636164"/>
            <a:ext cx="1086679" cy="3792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686</Words>
  <Application>Microsoft Office PowerPoint</Application>
  <PresentationFormat>Widescreen</PresentationFormat>
  <Paragraphs>93</Paragraphs>
  <Slides>23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Microsoft YaHei</vt:lpstr>
      <vt:lpstr>Arial</vt:lpstr>
      <vt:lpstr>Arial-Rounded</vt:lpstr>
      <vt:lpstr>Calibri</vt:lpstr>
      <vt:lpstr>Calibri Light</vt:lpstr>
      <vt:lpstr>HP001 4 hàng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Dựa vào câu hỏi gợi ý, đoán nội dung của từng tranh: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Dell.MM</cp:lastModifiedBy>
  <cp:revision>60</cp:revision>
  <dcterms:created xsi:type="dcterms:W3CDTF">2021-06-19T10:18:58Z</dcterms:created>
  <dcterms:modified xsi:type="dcterms:W3CDTF">2024-12-15T14:04:58Z</dcterms:modified>
</cp:coreProperties>
</file>