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4"/>
  </p:notesMasterIdLst>
  <p:sldIdLst>
    <p:sldId id="263" r:id="rId5"/>
    <p:sldId id="277" r:id="rId6"/>
    <p:sldId id="259" r:id="rId7"/>
    <p:sldId id="261" r:id="rId8"/>
    <p:sldId id="256" r:id="rId9"/>
    <p:sldId id="7756" r:id="rId10"/>
    <p:sldId id="7757" r:id="rId11"/>
    <p:sldId id="262" r:id="rId12"/>
    <p:sldId id="7773" r:id="rId13"/>
    <p:sldId id="353" r:id="rId14"/>
    <p:sldId id="354" r:id="rId15"/>
    <p:sldId id="272" r:id="rId16"/>
    <p:sldId id="7758" r:id="rId17"/>
    <p:sldId id="7766" r:id="rId18"/>
    <p:sldId id="7767" r:id="rId19"/>
    <p:sldId id="7769" r:id="rId20"/>
    <p:sldId id="7768" r:id="rId21"/>
    <p:sldId id="7765" r:id="rId22"/>
    <p:sldId id="7759" r:id="rId23"/>
    <p:sldId id="7760" r:id="rId24"/>
    <p:sldId id="7761" r:id="rId25"/>
    <p:sldId id="7762" r:id="rId26"/>
    <p:sldId id="7763" r:id="rId27"/>
    <p:sldId id="7764" r:id="rId28"/>
    <p:sldId id="7770" r:id="rId29"/>
    <p:sldId id="7771" r:id="rId30"/>
    <p:sldId id="7772" r:id="rId31"/>
    <p:sldId id="257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80FA0-57D6-4177-9799-2DD0B59065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6FEE7-E615-4450-8858-319860B5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7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33EB-6717-A0CC-4862-D15DC4956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96FB4-F919-146B-5015-8BE1C2F0E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2028-DF68-3A73-163D-B534CFB1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3544-8A27-7D1F-DAD2-6E8E8E41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AA770-28CD-6414-ED3C-0E4810D4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8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9F1F1-F7F2-5F56-FAD4-954D8F07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DCCCC-89F3-3D59-76E4-18CE754C6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EA5D-2609-1235-0F74-DC88CBC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8C41-E5C8-6092-736F-81025D881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E6187-712B-BB7A-8F6C-1C8A5178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0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CFEC71-F221-5E96-0B1C-65D17C2DE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A107A-2B8D-5BD0-38B3-2D2A73C6C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EB0FC-F619-0E60-BBCA-85D8AA89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E9B7-2653-DF9D-CD30-19B44A0F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F1B3E-58BD-C195-29C0-10856C8B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2397"/>
            </a:lvl1pPr>
            <a:lvl2pPr marL="456346" indent="0" algn="ctr">
              <a:buNone/>
              <a:defRPr sz="2022"/>
            </a:lvl2pPr>
            <a:lvl3pPr marL="912692" indent="0" algn="ctr">
              <a:buNone/>
              <a:defRPr sz="1798"/>
            </a:lvl3pPr>
            <a:lvl4pPr marL="1369038" indent="0" algn="ctr">
              <a:buNone/>
              <a:defRPr sz="1573"/>
            </a:lvl4pPr>
            <a:lvl5pPr marL="1824924" indent="0" algn="ctr">
              <a:buNone/>
              <a:defRPr sz="1573"/>
            </a:lvl5pPr>
            <a:lvl6pPr marL="2281270" indent="0" algn="ctr">
              <a:buNone/>
              <a:defRPr sz="1573"/>
            </a:lvl6pPr>
            <a:lvl7pPr marL="2737616" indent="0" algn="ctr">
              <a:buNone/>
              <a:defRPr sz="1573"/>
            </a:lvl7pPr>
            <a:lvl8pPr marL="3193961" indent="0" algn="ctr">
              <a:buNone/>
              <a:defRPr sz="1573"/>
            </a:lvl8pPr>
            <a:lvl9pPr marL="3650308" indent="0" algn="ctr">
              <a:buNone/>
              <a:defRPr sz="157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8556995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08351002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346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269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03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492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1270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761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3961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5030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31311808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9262229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8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7"/>
            <a:ext cx="4873666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8"/>
            <a:ext cx="4873666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84359496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4228048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847629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216"/>
            <a:ext cx="3932311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470"/>
            <a:ext cx="3932311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1573"/>
            </a:lvl1pPr>
            <a:lvl2pPr marL="456346" indent="0">
              <a:buNone/>
              <a:defRPr sz="1423"/>
            </a:lvl2pPr>
            <a:lvl3pPr marL="912692" indent="0">
              <a:buNone/>
              <a:defRPr sz="1198"/>
            </a:lvl3pPr>
            <a:lvl4pPr marL="1369038" indent="0">
              <a:buNone/>
              <a:defRPr sz="974"/>
            </a:lvl4pPr>
            <a:lvl5pPr marL="1824924" indent="0">
              <a:buNone/>
              <a:defRPr sz="974"/>
            </a:lvl5pPr>
            <a:lvl6pPr marL="2281270" indent="0">
              <a:buNone/>
              <a:defRPr sz="974"/>
            </a:lvl6pPr>
            <a:lvl7pPr marL="2737616" indent="0">
              <a:buNone/>
              <a:defRPr sz="974"/>
            </a:lvl7pPr>
            <a:lvl8pPr marL="3193961" indent="0">
              <a:buNone/>
              <a:defRPr sz="974"/>
            </a:lvl8pPr>
            <a:lvl9pPr marL="3650308" indent="0">
              <a:buNone/>
              <a:defRPr sz="97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06979327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3B91-F02C-4D7A-16C0-0A352E63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AAAF1-EE70-1077-4A4B-D1561357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037CB-4133-FBE4-B067-3E9F63065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1A1D9-49A0-59E0-12F5-C1FACE7D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ED66D-4E50-343A-92AF-D6B7FB14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73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21"/>
            </a:lvl1pPr>
            <a:lvl2pPr marL="456346" indent="0">
              <a:buNone/>
              <a:defRPr sz="2771"/>
            </a:lvl2pPr>
            <a:lvl3pPr marL="912692" indent="0">
              <a:buNone/>
              <a:defRPr sz="2397"/>
            </a:lvl3pPr>
            <a:lvl4pPr marL="1369038" indent="0">
              <a:buNone/>
              <a:defRPr sz="2022"/>
            </a:lvl4pPr>
            <a:lvl5pPr marL="1824924" indent="0">
              <a:buNone/>
              <a:defRPr sz="2022"/>
            </a:lvl5pPr>
            <a:lvl6pPr marL="2281270" indent="0">
              <a:buNone/>
              <a:defRPr sz="2022"/>
            </a:lvl6pPr>
            <a:lvl7pPr marL="2737616" indent="0">
              <a:buNone/>
              <a:defRPr sz="2022"/>
            </a:lvl7pPr>
            <a:lvl8pPr marL="3193961" indent="0">
              <a:buNone/>
              <a:defRPr sz="2022"/>
            </a:lvl8pPr>
            <a:lvl9pPr marL="3650308" indent="0">
              <a:buNone/>
              <a:defRPr sz="202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70"/>
            <a:ext cx="4165428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022"/>
            </a:lvl1pPr>
            <a:lvl2pPr marL="456346" indent="0">
              <a:buNone/>
              <a:defRPr sz="1798"/>
            </a:lvl2pPr>
            <a:lvl3pPr marL="912692" indent="0">
              <a:buNone/>
              <a:defRPr sz="1573"/>
            </a:lvl3pPr>
            <a:lvl4pPr marL="1369038" indent="0">
              <a:buNone/>
              <a:defRPr sz="1423"/>
            </a:lvl4pPr>
            <a:lvl5pPr marL="1824924" indent="0">
              <a:buNone/>
              <a:defRPr sz="1423"/>
            </a:lvl5pPr>
            <a:lvl6pPr marL="2281270" indent="0">
              <a:buNone/>
              <a:defRPr sz="1423"/>
            </a:lvl6pPr>
            <a:lvl7pPr marL="2737616" indent="0">
              <a:buNone/>
              <a:defRPr sz="1423"/>
            </a:lvl7pPr>
            <a:lvl8pPr marL="3193961" indent="0">
              <a:buNone/>
              <a:defRPr sz="1423"/>
            </a:lvl8pPr>
            <a:lvl9pPr marL="3650308" indent="0">
              <a:buNone/>
              <a:defRPr sz="142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57263708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3997819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7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00369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7"/>
            <a:ext cx="5181698" cy="2098745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1092399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65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80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1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71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6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3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0073-6C17-A90F-8E75-E97DDDFB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515CA-6712-844F-6F29-7E92BCAA4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1850C-9973-1E63-2429-00EC5132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38EB1-F082-70E7-6630-8F82E6B8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BE45C-2588-BCAA-F1EA-EAA26096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04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5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6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4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26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21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44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21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44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91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9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C352-645A-57FC-9AC4-A045A915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E110-A63F-02B2-6857-433A6C7FA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4F63A-04EE-E1B0-2150-C943A7D0E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39884-2FBA-6896-B65D-0CCAF19E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FB9FC-3F03-5C49-F446-E11E7BF8A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49AD7-6450-B267-F835-1F45AAE1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71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3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66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75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99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25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0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282A-9779-0CCC-ECB1-8F2CF87F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4545A-0841-FF30-86D8-0C1AAAEC7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30B7F-299F-1C5E-0683-DE4B55F7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C04AFF-A192-5786-7716-B9D9C617A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BCF64E-B330-0C52-D320-A32D4117B3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4228C-3A83-C615-D36D-810567A0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FDF6BC-1259-9EFF-4912-D0C05460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53C993-0BDC-ED9C-471D-32572B71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7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88AA8-D599-DAD6-CC33-8952E5DA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FB95F-48B5-2820-647B-E6BD5DE28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70D70-BBA8-A139-91CD-591EF81C8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364CD-722C-5868-9B53-09F97FDF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8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5BFC0-3056-C7A9-AD33-83504199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6AED8-3B1E-CBF3-58BA-16CBD2C8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4E9CA-F5EE-F731-F531-B8BB86EC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4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5D0B-6E59-3AF4-5EDF-143AFE8D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E98F7-0252-CF13-2FA6-C2EE67D78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40054-615C-72F2-5F36-EE842E653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DC011-FBC0-A93B-7D49-2B9B38F7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DE526-22F9-3229-24D1-DD764586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D0C2-C3E0-955C-26EC-64A68D0A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0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1394-64F7-B2B8-2EF5-BF479511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C000CE-FCE8-58A4-2F28-A16BA74C4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D7163-C6CC-6062-9560-021372982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B1E8-559C-62A1-73D1-DA796EF3F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6D74A-42C4-3571-39D0-D1A40BF8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6A317-3D98-DF74-F29A-5905A01C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4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3CB55-E492-C5B7-FDED-B04F4F34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2F550-65FA-4012-FCB1-5EFE162FD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6D939-EA41-D2BB-B1A0-3816F722A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2D2E1-4D3E-43FF-9E4D-56A725E3B5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401A1-F610-F2EF-2055-37A1AD0B0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344D5-AE61-6F9B-45B0-31ADCE12D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7407D-65F5-4E53-9F88-3E29C567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0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9072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hf sldNum="0" hdr="0"/>
  <p:txStyles>
    <p:titleStyle>
      <a:lvl1pPr marL="0" lvl="0" indent="0" algn="ctr" defTabSz="108813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43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534" lvl="0" indent="-407534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141" lvl="1" indent="-340763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9828" lvl="2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4128" lvl="3" indent="-272611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7507" lvl="4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3542" lvl="5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5095" lvl="6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6649" lvl="7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8202" lvl="8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553" lvl="1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106" lvl="2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4659" lvl="3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212" lvl="4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7765" lvl="5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9319" lvl="6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0872" lvl="7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2425" lvl="8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3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3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22.xml"/><Relationship Id="rId7" Type="http://schemas.openxmlformats.org/officeDocument/2006/relationships/slide" Target="slide2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slide" Target="slide21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slide" Target="slide20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4.m4a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6" y="0"/>
            <a:ext cx="12192000" cy="634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4" y="5654058"/>
            <a:ext cx="12192000" cy="23162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TRƯỜNG TIỂU HỌC SỐ 1 HOÀI HẢO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094637" y="2964734"/>
            <a:ext cx="8186058" cy="165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Môn </a:t>
            </a:r>
            <a:r>
              <a:rPr kumimoji="0" lang="en-US" sz="2996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Toán</a:t>
            </a:r>
            <a:endParaRPr kumimoji="0" lang="en-US" sz="2996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Bài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38: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Biểu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thức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số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Tính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g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iá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trị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biểu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thức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số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(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tiết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1)</a:t>
            </a:r>
            <a:endParaRPr kumimoji="0" lang="en-US" sz="29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857829" y="1365828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CHÀO MỪNG QUÝ THẦY CÔ</a:t>
            </a:r>
          </a:p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VỀ DỰ GIỜ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826733" y="5798906"/>
            <a:ext cx="4475239" cy="84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631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Giáo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viên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: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Nguyễn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Thị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Thu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Hiền</a:t>
            </a:r>
            <a:endParaRPr kumimoji="0" lang="en-US" altLang="en-US" sz="2397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6631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Lớp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:  3A3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074886" y="1059094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90C1D-A58B-C011-C711-04247B168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922" y="1254818"/>
            <a:ext cx="5982535" cy="136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F4199-EDEB-6CE8-AD78-FBC505B5D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6" y="3538138"/>
            <a:ext cx="2517766" cy="261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B441F-7A9B-B3B3-BA08-F6DFF9BD7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7395" y="3076329"/>
            <a:ext cx="3400900" cy="285789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6050DDC-952A-E554-AB1D-19ACC8CF7A07}"/>
              </a:ext>
            </a:extLst>
          </p:cNvPr>
          <p:cNvSpPr/>
          <p:nvPr/>
        </p:nvSpPr>
        <p:spPr>
          <a:xfrm>
            <a:off x="373968" y="2183973"/>
            <a:ext cx="310653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Để tính được độ dài đường gấp khúc ABC, ta tính: 5 + 5 hoặc 5 x 2 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51C3EF-5256-9147-FF98-8C311D4153C1}"/>
              </a:ext>
            </a:extLst>
          </p:cNvPr>
          <p:cNvSpPr/>
          <p:nvPr/>
        </p:nvSpPr>
        <p:spPr>
          <a:xfrm>
            <a:off x="8507822" y="1628120"/>
            <a:ext cx="3558212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Để tính được độ dài đường gấp khúc ABCD, ta tính: 5 + 5 +8  hoặc 5 x 2 + 8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3349-A797-A34F-38AA-F5D13A82E4A7}"/>
              </a:ext>
            </a:extLst>
          </p:cNvPr>
          <p:cNvSpPr txBox="1"/>
          <p:nvPr/>
        </p:nvSpPr>
        <p:spPr>
          <a:xfrm>
            <a:off x="1392600" y="5333806"/>
            <a:ext cx="21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5 +5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hoặc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x 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6C388-CA32-7AD6-2D49-8BF2F6F5F833}"/>
              </a:ext>
            </a:extLst>
          </p:cNvPr>
          <p:cNvSpPr txBox="1"/>
          <p:nvPr/>
        </p:nvSpPr>
        <p:spPr>
          <a:xfrm>
            <a:off x="6783499" y="5046922"/>
            <a:ext cx="319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5 + 5 + 8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5 x 2 + 8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9092" y="115346"/>
            <a:ext cx="6097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Ví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712" y="622013"/>
            <a:ext cx="959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ABCD.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313" y="6224591"/>
            <a:ext cx="11458347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+ 5; 5 x 2; 5 + 5 + 8; 5 x 2 + 8;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0707" y="228599"/>
            <a:ext cx="547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6272" y="905597"/>
            <a:ext cx="4812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 + 8 -10</a:t>
            </a:r>
          </a:p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36272" y="3665749"/>
            <a:ext cx="96250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35 + 8 -10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33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7092" y="2285568"/>
            <a:ext cx="68079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67882" y="2280110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17188" y="2280108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3063" y="3048000"/>
            <a:ext cx="6493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72798" y="3063390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89604" y="2288187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36272" y="2280111"/>
            <a:ext cx="36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 + 8 -10 =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595994" y="4922273"/>
          <a:ext cx="10972958" cy="1375410"/>
        </p:xfrm>
        <a:graphic>
          <a:graphicData uri="http://schemas.openxmlformats.org/drawingml/2006/table">
            <a:tbl>
              <a:tblPr/>
              <a:tblGrid>
                <a:gridCol w="1097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1484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</a:t>
                      </a: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</a:t>
                      </a:r>
                      <a:r>
                        <a:rPr lang="vi-VN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Muốn t</a:t>
                      </a:r>
                      <a:r>
                        <a:rPr lang="en-US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ính</a:t>
                      </a:r>
                      <a:r>
                        <a:rPr lang="vi-VN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vi-VN" sz="3200" b="1" u="none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giá trị của một biểu thức</a:t>
                      </a:r>
                      <a:r>
                        <a:rPr lang="en-US" sz="3200" b="1" u="none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ta tính</a:t>
                      </a:r>
                      <a:r>
                        <a:rPr lang="en-US" sz="3200" b="1" u="none" baseline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kết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quả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đó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3200" b="1" u="none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583" marR="114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Notched Right Arrow 4"/>
          <p:cNvSpPr/>
          <p:nvPr/>
        </p:nvSpPr>
        <p:spPr>
          <a:xfrm>
            <a:off x="1495021" y="5267396"/>
            <a:ext cx="916668" cy="484632"/>
          </a:xfrm>
          <a:prstGeom prst="notchedRightArrow">
            <a:avLst>
              <a:gd name="adj1" fmla="val 50000"/>
              <a:gd name="adj2" fmla="val 25119"/>
            </a:avLst>
          </a:prstGeom>
          <a:solidFill>
            <a:schemeClr val="accen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21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442" y="4068720"/>
            <a:ext cx="12270442" cy="2784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24" y="2246523"/>
            <a:ext cx="4735373" cy="3525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240004"/>
            <a:ext cx="12270441" cy="9623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971550" y="2376233"/>
            <a:ext cx="8427377" cy="2105533"/>
          </a:xfrm>
          <a:prstGeom prst="rect">
            <a:avLst/>
          </a:prstGeom>
        </p:spPr>
        <p:txBody>
          <a:bodyPr wrap="square" lIns="66315" tIns="33157" rIns="66315" bIns="33157">
            <a:spAutoFit/>
          </a:bodyPr>
          <a:lstStyle/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983DC5-5ECD-EF36-ABEB-EEF3A0EB9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8" y="-60348"/>
            <a:ext cx="13836149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5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                  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Picture 8" descr="Toán lớp 3 Bài 38: Biểu thức số. Tính giá trị của biểu thức số (trang 104, 105, 106, 107, 108) | Kết nối tri thức">
            <a:extLst>
              <a:ext uri="{FF2B5EF4-FFF2-40B4-BE49-F238E27FC236}">
                <a16:creationId xmlns:a16="http://schemas.microsoft.com/office/drawing/2014/main" id="{F76F7941-1FD7-E451-7AAA-D0E815631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2"/>
          <a:stretch/>
        </p:blipFill>
        <p:spPr bwMode="auto">
          <a:xfrm>
            <a:off x="603751" y="1000126"/>
            <a:ext cx="3039562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D1C05F85-B18D-9108-2EA8-21E30D569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8" y="2596813"/>
            <a:ext cx="9097362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kumimoji="0" lang="en-US" altLang="en-US" sz="1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              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Picture 10" descr="Toán lớp 3 Bài 38: Biểu thức số. Tính giá trị của biểu thức số (trang 104, 105, 106, 107, 108) | Kết nối tri thức">
            <a:extLst>
              <a:ext uri="{FF2B5EF4-FFF2-40B4-BE49-F238E27FC236}">
                <a16:creationId xmlns:a16="http://schemas.microsoft.com/office/drawing/2014/main" id="{0618A411-A58B-FED2-907D-9B29886E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3429001"/>
            <a:ext cx="8872538" cy="312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B82AE-E71E-31E1-087B-340015431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0968D6-734C-5B0A-433E-3C934FE59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46" y="479643"/>
            <a:ext cx="13836149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5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                 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Picture 8" descr="Toán lớp 3 Bài 38: Biểu thức số. Tính giá trị của biểu thức số (trang 104, 105, 106, 107, 108) | Kết nối tri thức">
            <a:extLst>
              <a:ext uri="{FF2B5EF4-FFF2-40B4-BE49-F238E27FC236}">
                <a16:creationId xmlns:a16="http://schemas.microsoft.com/office/drawing/2014/main" id="{AD6FDBFA-AF1D-FD17-A028-0020309EA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2"/>
          <a:stretch/>
        </p:blipFill>
        <p:spPr bwMode="auto">
          <a:xfrm>
            <a:off x="765982" y="1861882"/>
            <a:ext cx="3968250" cy="27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47B7C30-33CA-B78C-71E4-5BD33A20A24F}"/>
              </a:ext>
            </a:extLst>
          </p:cNvPr>
          <p:cNvSpPr/>
          <p:nvPr/>
        </p:nvSpPr>
        <p:spPr>
          <a:xfrm>
            <a:off x="6563032" y="3170903"/>
            <a:ext cx="5176684" cy="2906257"/>
          </a:xfrm>
          <a:prstGeom prst="wedgeEllipseCallout">
            <a:avLst>
              <a:gd name="adj1" fmla="val -38287"/>
              <a:gd name="adj2" fmla="val 6855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F22DD-CEA2-DE16-5890-BB9FD55DFD4A}"/>
              </a:ext>
            </a:extLst>
          </p:cNvPr>
          <p:cNvSpPr txBox="1"/>
          <p:nvPr/>
        </p:nvSpPr>
        <p:spPr>
          <a:xfrm>
            <a:off x="7281721" y="3839201"/>
            <a:ext cx="4144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5174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7BD9F-DDEC-2055-5C0E-D74D08202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406"/>
            <a:ext cx="12192000" cy="372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3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0E645-66AD-7991-9707-8CB221D30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119"/>
            <a:ext cx="12192000" cy="326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65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767EF-BE4C-61A0-ECFC-15BFCA6BD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30"/>
            <a:ext cx="12192000" cy="40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8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BCE9-A12C-CE7D-9DA4-DDDD0C5A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1931E3B7-C1E3-CC5A-657C-4333F907C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45" y="399932"/>
            <a:ext cx="909736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B9459-25E9-EE56-6D88-1F3032B16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70" y="1321654"/>
            <a:ext cx="9602184" cy="4086225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AEFDA533-388A-170A-D8B7-D524734273FD}"/>
              </a:ext>
            </a:extLst>
          </p:cNvPr>
          <p:cNvSpPr/>
          <p:nvPr/>
        </p:nvSpPr>
        <p:spPr>
          <a:xfrm>
            <a:off x="8858250" y="4729163"/>
            <a:ext cx="3333749" cy="1957387"/>
          </a:xfrm>
          <a:prstGeom prst="wedgeEllipseCallout">
            <a:avLst>
              <a:gd name="adj1" fmla="val -59068"/>
              <a:gd name="adj2" fmla="val 77676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00018-314D-F842-72E5-E327FD47C4B1}"/>
              </a:ext>
            </a:extLst>
          </p:cNvPr>
          <p:cNvSpPr txBox="1"/>
          <p:nvPr/>
        </p:nvSpPr>
        <p:spPr>
          <a:xfrm>
            <a:off x="9515475" y="4830693"/>
            <a:ext cx="2962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5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362200" y="2819400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543800" y="1752600"/>
            <a:ext cx="3124200" cy="24384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5029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15240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3124200"/>
            <a:ext cx="3048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44977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177784" y="2105561"/>
            <a:ext cx="6371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2895600"/>
            <a:ext cx="914400" cy="929148"/>
          </a:xfrm>
          <a:prstGeom prst="rect">
            <a:avLst/>
          </a:prstGeom>
        </p:spPr>
      </p:pic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1447800"/>
            <a:ext cx="838200" cy="838200"/>
          </a:xfrm>
          <a:prstGeom prst="rect">
            <a:avLst/>
          </a:prstGeom>
        </p:spPr>
      </p:pic>
      <p:pic>
        <p:nvPicPr>
          <p:cNvPr id="7" name="Picture 6" descr="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000" y="4572000"/>
            <a:ext cx="914400" cy="1012372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1" y="3962400"/>
            <a:ext cx="880991" cy="8952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228600"/>
            <a:ext cx="9372600" cy="2556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1928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+ 8 – 18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0801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9700" y="21020"/>
            <a:ext cx="9372600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x 8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" name="Picture 1" descr="fd2eb0da63d7a14861647a759c721ae2.png">
            <a:hlinkClick r:id="rId8" action="ppaction://hlinksldjump"/>
            <a:extLst>
              <a:ext uri="{FF2B5EF4-FFF2-40B4-BE49-F238E27FC236}">
                <a16:creationId xmlns:a16="http://schemas.microsoft.com/office/drawing/2014/main" id="{F67945FB-5F96-C8F9-2D58-1FB81E02075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6362" y="-92829"/>
            <a:ext cx="93726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118323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– 40 + 10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" name="Picture 1" descr="fd2eb0da63d7a14861647a759c721ae2.png">
            <a:hlinkClick r:id="rId8" action="ppaction://hlinksldjump"/>
            <a:extLst>
              <a:ext uri="{FF2B5EF4-FFF2-40B4-BE49-F238E27FC236}">
                <a16:creationId xmlns:a16="http://schemas.microsoft.com/office/drawing/2014/main" id="{7E6E0952-E00C-7B5E-D2E7-38E67ED1885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 : 9 + 10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0863" y="5455216"/>
            <a:ext cx="525371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B3165-7DEA-E9C1-F9B0-0EC031970470}"/>
              </a:ext>
            </a:extLst>
          </p:cNvPr>
          <p:cNvSpPr txBox="1"/>
          <p:nvPr/>
        </p:nvSpPr>
        <p:spPr>
          <a:xfrm>
            <a:off x="3150394" y="3302710"/>
            <a:ext cx="208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3" name="Picture 2" descr="fd2eb0da63d7a14861647a759c721ae2.png">
            <a:hlinkClick r:id="rId9" action="ppaction://hlinksldjump"/>
            <a:extLst>
              <a:ext uri="{FF2B5EF4-FFF2-40B4-BE49-F238E27FC236}">
                <a16:creationId xmlns:a16="http://schemas.microsoft.com/office/drawing/2014/main" id="{D6805672-6230-CC6E-F490-AF84555C590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14275" y="5680840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442" y="4068720"/>
            <a:ext cx="12270442" cy="2784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603" y="2128333"/>
            <a:ext cx="4892258" cy="3525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653" y="3169096"/>
            <a:ext cx="3791759" cy="3405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23831"/>
            <a:ext cx="8491372" cy="71774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03233" y="3283965"/>
            <a:ext cx="4265644" cy="954449"/>
          </a:xfrm>
          <a:prstGeom prst="rect">
            <a:avLst/>
          </a:prstGeom>
        </p:spPr>
        <p:txBody>
          <a:bodyPr wrap="square" lIns="66315" tIns="33157" rIns="66315" bIns="33157">
            <a:spAutoFit/>
          </a:bodyPr>
          <a:lstStyle/>
          <a:p>
            <a:pPr marL="0" marR="0" lvl="0" indent="0" algn="l" defTabSz="6631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VẬN DỤNG</a:t>
            </a:r>
            <a:endParaRPr kumimoji="0" lang="zh-CN" altLang="en-US" sz="5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4098E6D-65FB-01A2-EF00-E133D0303B07}"/>
              </a:ext>
            </a:extLst>
          </p:cNvPr>
          <p:cNvSpPr/>
          <p:nvPr/>
        </p:nvSpPr>
        <p:spPr>
          <a:xfrm>
            <a:off x="1900238" y="900112"/>
            <a:ext cx="8801100" cy="505777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0B392-A8B1-4FAF-FBF5-3E86A45F3911}"/>
              </a:ext>
            </a:extLst>
          </p:cNvPr>
          <p:cNvSpPr txBox="1"/>
          <p:nvPr/>
        </p:nvSpPr>
        <p:spPr>
          <a:xfrm>
            <a:off x="2638425" y="2151726"/>
            <a:ext cx="69151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lẹ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11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7B84-09D2-8344-C15B-D288393F0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A14605-CC16-4508-1734-B5E2F65781BA}"/>
              </a:ext>
            </a:extLst>
          </p:cNvPr>
          <p:cNvSpPr/>
          <p:nvPr/>
        </p:nvSpPr>
        <p:spPr>
          <a:xfrm>
            <a:off x="971550" y="114300"/>
            <a:ext cx="10229850" cy="662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DFC2D-2995-845C-0A4D-340F7FBA0FA2}"/>
              </a:ext>
            </a:extLst>
          </p:cNvPr>
          <p:cNvSpPr txBox="1"/>
          <p:nvPr/>
        </p:nvSpPr>
        <p:spPr>
          <a:xfrm>
            <a:off x="2447925" y="458030"/>
            <a:ext cx="875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D3636-7653-A1B0-34A5-41951FF5F9FB}"/>
              </a:ext>
            </a:extLst>
          </p:cNvPr>
          <p:cNvSpPr txBox="1"/>
          <p:nvPr/>
        </p:nvSpPr>
        <p:spPr>
          <a:xfrm>
            <a:off x="5238748" y="1448091"/>
            <a:ext cx="201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60F4C1-642E-4CE9-B838-8BE950AA9FC8}"/>
              </a:ext>
            </a:extLst>
          </p:cNvPr>
          <p:cNvSpPr txBox="1"/>
          <p:nvPr/>
        </p:nvSpPr>
        <p:spPr>
          <a:xfrm>
            <a:off x="2257425" y="2381608"/>
            <a:ext cx="8272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F49A9-CDE3-8993-F64E-01B56F8106F8}"/>
              </a:ext>
            </a:extLst>
          </p:cNvPr>
          <p:cNvSpPr txBox="1"/>
          <p:nvPr/>
        </p:nvSpPr>
        <p:spPr>
          <a:xfrm>
            <a:off x="7972425" y="6218576"/>
            <a:ext cx="3509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4100" descr="14">
            <a:extLst>
              <a:ext uri="{FF2B5EF4-FFF2-40B4-BE49-F238E27FC236}">
                <a16:creationId xmlns:a16="http://schemas.microsoft.com/office/drawing/2014/main" id="{C081CD56-CE95-C7EA-B4D2-1FD9EAC1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2994" y="3398477"/>
            <a:ext cx="4549088" cy="404142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44247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3A38-2ABF-C4E0-A1BA-993A032C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ow-Nãy-giờ-mình-the">
            <a:hlinkClick r:id="" action="ppaction://media"/>
            <a:extLst>
              <a:ext uri="{FF2B5EF4-FFF2-40B4-BE49-F238E27FC236}">
                <a16:creationId xmlns:a16="http://schemas.microsoft.com/office/drawing/2014/main" id="{5F7A8B5D-085F-318A-2074-A2FBDF0DCE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366966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D878-6212-76B3-B5D4-AC0E31F2D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y-giờ-mình-đi-học-">
            <a:hlinkClick r:id="" action="ppaction://media"/>
            <a:extLst>
              <a:ext uri="{FF2B5EF4-FFF2-40B4-BE49-F238E27FC236}">
                <a16:creationId xmlns:a16="http://schemas.microsoft.com/office/drawing/2014/main" id="{FD5C2DCE-7E35-2E58-2947-6011ADDFF1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3460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9F9D-076F-8849-4C38-237E4744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AC42F17F-171F-BCB2-A95C-F7EC59F627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397594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0EDA39-DCCE-F754-4627-69BCD66C9D88}"/>
              </a:ext>
            </a:extLst>
          </p:cNvPr>
          <p:cNvSpPr/>
          <p:nvPr/>
        </p:nvSpPr>
        <p:spPr>
          <a:xfrm>
            <a:off x="971550" y="114300"/>
            <a:ext cx="10229850" cy="662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2212E-3FB9-46CB-D2FC-DA199C14BB7C}"/>
              </a:ext>
            </a:extLst>
          </p:cNvPr>
          <p:cNvSpPr txBox="1"/>
          <p:nvPr/>
        </p:nvSpPr>
        <p:spPr>
          <a:xfrm>
            <a:off x="2447925" y="458030"/>
            <a:ext cx="875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BCD27-0B5C-2309-E8CB-500FE29587A4}"/>
              </a:ext>
            </a:extLst>
          </p:cNvPr>
          <p:cNvSpPr txBox="1"/>
          <p:nvPr/>
        </p:nvSpPr>
        <p:spPr>
          <a:xfrm>
            <a:off x="5238748" y="1448091"/>
            <a:ext cx="201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0D716-E21E-9674-B81A-72CA50FBC7A4}"/>
              </a:ext>
            </a:extLst>
          </p:cNvPr>
          <p:cNvSpPr txBox="1"/>
          <p:nvPr/>
        </p:nvSpPr>
        <p:spPr>
          <a:xfrm>
            <a:off x="2257425" y="2381608"/>
            <a:ext cx="8272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3B2C9-465D-07DC-2BC9-6A1AA862647A}"/>
              </a:ext>
            </a:extLst>
          </p:cNvPr>
          <p:cNvSpPr txBox="1"/>
          <p:nvPr/>
        </p:nvSpPr>
        <p:spPr>
          <a:xfrm>
            <a:off x="7972425" y="6218576"/>
            <a:ext cx="3509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4100" descr="14">
            <a:extLst>
              <a:ext uri="{FF2B5EF4-FFF2-40B4-BE49-F238E27FC236}">
                <a16:creationId xmlns:a16="http://schemas.microsoft.com/office/drawing/2014/main" id="{1643A597-BB11-8229-E6ED-EF6886720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2994" y="3398477"/>
            <a:ext cx="4549088" cy="404142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7417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BAB9-6D34-8D38-08A5-BF559C32B2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6B329-DEBA-51E3-E213-59C68B3F89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in-chào-các-bạn-mìn">
            <a:hlinkClick r:id="" action="ppaction://media"/>
            <a:extLst>
              <a:ext uri="{FF2B5EF4-FFF2-40B4-BE49-F238E27FC236}">
                <a16:creationId xmlns:a16="http://schemas.microsoft.com/office/drawing/2014/main" id="{8F0C65AE-218E-4011-3B1F-12CC2E817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9612"/>
            <a:ext cx="12192000" cy="1074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2230"/>
            <a:ext cx="5232559" cy="404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4" y="-2057401"/>
            <a:ext cx="11329986" cy="91677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3410904" y="2360306"/>
            <a:ext cx="7900987" cy="1935615"/>
          </a:xfrm>
          <a:prstGeom prst="rect">
            <a:avLst/>
          </a:prstGeom>
        </p:spPr>
        <p:txBody>
          <a:bodyPr wrap="square" lIns="66315" tIns="33157" rIns="66315" bIns="33157">
            <a:spAutoFit/>
          </a:bodyPr>
          <a:lstStyle/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5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55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nl-NL" sz="55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thành kiến thức mới</a:t>
            </a:r>
            <a:endParaRPr kumimoji="0" lang="nl-NL" sz="5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3F37C-06AA-91B0-0E7E-B1C40611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C207-71BC-7B42-3A3F-D41F2AD5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69873"/>
            <a:ext cx="10682287" cy="42068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8E7E64-F1D0-7B25-C661-7FD43DD169B1}"/>
              </a:ext>
            </a:extLst>
          </p:cNvPr>
          <p:cNvGrpSpPr/>
          <p:nvPr/>
        </p:nvGrpSpPr>
        <p:grpSpPr>
          <a:xfrm>
            <a:off x="1188407" y="3114674"/>
            <a:ext cx="9725025" cy="5572125"/>
            <a:chOff x="1400174" y="3271837"/>
            <a:chExt cx="9725025" cy="5572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EB6BAD-7F18-A4D5-15F4-BD0125CFD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5" t="5486" r="18182"/>
            <a:stretch/>
          </p:blipFill>
          <p:spPr>
            <a:xfrm>
              <a:off x="1400174" y="3429000"/>
              <a:ext cx="3414714" cy="5414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1CBC42-5F51-A801-D59B-6C84FB28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975" y="3271837"/>
              <a:ext cx="2181224" cy="5250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28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FA509-12E9-91DF-2E5D-2A3FCF7A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69873"/>
            <a:ext cx="10682287" cy="42068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44352C-1A11-3B48-8474-2601FE0DC760}"/>
              </a:ext>
            </a:extLst>
          </p:cNvPr>
          <p:cNvGrpSpPr/>
          <p:nvPr/>
        </p:nvGrpSpPr>
        <p:grpSpPr>
          <a:xfrm>
            <a:off x="670044" y="3128962"/>
            <a:ext cx="10682287" cy="5572125"/>
            <a:chOff x="1400174" y="3271837"/>
            <a:chExt cx="9725025" cy="5572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FC137C-F8B5-21F5-1470-85A9D7A1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5" t="5486" r="18182"/>
            <a:stretch/>
          </p:blipFill>
          <p:spPr>
            <a:xfrm>
              <a:off x="1400174" y="3429000"/>
              <a:ext cx="3414714" cy="5414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ED33DA-CC97-AFCB-9F85-0A36EC8C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975" y="3271837"/>
              <a:ext cx="2181224" cy="525065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30C9802-F06F-B64E-F1DF-2BF8E3FF6C22}"/>
              </a:ext>
            </a:extLst>
          </p:cNvPr>
          <p:cNvSpPr/>
          <p:nvPr/>
        </p:nvSpPr>
        <p:spPr>
          <a:xfrm>
            <a:off x="9970098" y="4394790"/>
            <a:ext cx="371475" cy="271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1E6AF-7DCD-3E58-CE46-2BD75BA84E46}"/>
              </a:ext>
            </a:extLst>
          </p:cNvPr>
          <p:cNvSpPr/>
          <p:nvPr/>
        </p:nvSpPr>
        <p:spPr>
          <a:xfrm>
            <a:off x="2246893" y="4401242"/>
            <a:ext cx="300037" cy="157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6FB068-A138-4974-4FA1-781FB00CF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441" y="4450557"/>
            <a:ext cx="347852" cy="2714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EFF7A0-19FE-77D3-624C-EAB4A0D75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07" y="4429126"/>
            <a:ext cx="352423" cy="1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8A90E-1666-C1AA-C487-B2B9E64DB63F}"/>
              </a:ext>
            </a:extLst>
          </p:cNvPr>
          <p:cNvSpPr txBox="1"/>
          <p:nvPr/>
        </p:nvSpPr>
        <p:spPr>
          <a:xfrm>
            <a:off x="914399" y="748456"/>
            <a:ext cx="1057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56D2F-D2F7-9AC8-0439-5BF7F9B5A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2604" y="1514237"/>
            <a:ext cx="5986791" cy="2014776"/>
          </a:xfrm>
          <a:prstGeom prst="rect">
            <a:avLst/>
          </a:prstGeom>
        </p:spPr>
      </p:pic>
      <p:pic>
        <p:nvPicPr>
          <p:cNvPr id="26" name="Nam ơi Hôm nay cô ch">
            <a:hlinkClick r:id="" action="ppaction://media"/>
            <a:extLst>
              <a:ext uri="{FF2B5EF4-FFF2-40B4-BE49-F238E27FC236}">
                <a16:creationId xmlns:a16="http://schemas.microsoft.com/office/drawing/2014/main" id="{4EC4BA2D-58EB-5F7E-9800-9047C400D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80936" y="6368845"/>
            <a:ext cx="609600" cy="609600"/>
          </a:xfrm>
          <a:prstGeom prst="rect">
            <a:avLst/>
          </a:prstGeom>
        </p:spPr>
      </p:pic>
      <p:pic>
        <p:nvPicPr>
          <p:cNvPr id="27" name="Khó ghê á Hay mình n">
            <a:hlinkClick r:id="" action="ppaction://media"/>
            <a:extLst>
              <a:ext uri="{FF2B5EF4-FFF2-40B4-BE49-F238E27FC236}">
                <a16:creationId xmlns:a16="http://schemas.microsoft.com/office/drawing/2014/main" id="{CC92B84E-38CD-CF6C-6158-E6F4C649BC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87200" y="636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6CEC7-08FC-35E8-D20E-AF226AF3E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F450E-E260-8495-A1ED-746B9705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69873"/>
            <a:ext cx="10682287" cy="42068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E8D36-69A5-57A7-1F80-71AF1849591C}"/>
              </a:ext>
            </a:extLst>
          </p:cNvPr>
          <p:cNvGrpSpPr/>
          <p:nvPr/>
        </p:nvGrpSpPr>
        <p:grpSpPr>
          <a:xfrm>
            <a:off x="1188407" y="3114674"/>
            <a:ext cx="9725025" cy="5572125"/>
            <a:chOff x="1400174" y="3271837"/>
            <a:chExt cx="9725025" cy="5572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A4F27D-1442-3D63-83A2-73054570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5" t="5486" r="18182"/>
            <a:stretch/>
          </p:blipFill>
          <p:spPr>
            <a:xfrm>
              <a:off x="1400174" y="3429000"/>
              <a:ext cx="3414714" cy="5414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A5F8E1-FD8D-AC69-6014-5CCB36DFC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975" y="3271837"/>
              <a:ext cx="2181224" cy="525065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37DEF7-A748-256D-717D-22F4010F243F}"/>
              </a:ext>
            </a:extLst>
          </p:cNvPr>
          <p:cNvSpPr txBox="1"/>
          <p:nvPr/>
        </p:nvSpPr>
        <p:spPr>
          <a:xfrm>
            <a:off x="914399" y="748456"/>
            <a:ext cx="1057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3AD6A-528A-4E2B-A827-65BD1B9FC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04" y="1514237"/>
            <a:ext cx="5986791" cy="20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5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499</Words>
  <Application>Microsoft Office PowerPoint</Application>
  <PresentationFormat>Widescreen</PresentationFormat>
  <Paragraphs>104</Paragraphs>
  <Slides>29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Nunito Black</vt:lpstr>
      <vt:lpstr>Open Sans</vt:lpstr>
      <vt:lpstr>Sigmar One</vt:lpstr>
      <vt:lpstr>Times New Roman</vt:lpstr>
      <vt:lpstr>Office Theme</vt:lpstr>
      <vt:lpstr>默认设计模板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a, Ví dụ về biểu thức số</vt:lpstr>
      <vt:lpstr>a, Ví dụ về biểu thức số</vt:lpstr>
      <vt:lpstr>a, Ví dụ về biểu thức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hien</dc:creator>
  <cp:lastModifiedBy>Nguyen hien</cp:lastModifiedBy>
  <cp:revision>8</cp:revision>
  <dcterms:created xsi:type="dcterms:W3CDTF">2024-12-18T00:38:49Z</dcterms:created>
  <dcterms:modified xsi:type="dcterms:W3CDTF">2024-12-19T00:57:22Z</dcterms:modified>
</cp:coreProperties>
</file>