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462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#9Slide03 AmpleSoft Bold</vt:lpstr>
      <vt:lpstr>#9Slide03 Arima Madurai Black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字魂27号-布丁体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2024-12-23T01:50:16Z</dcterms:modified>
  <cp:category/>
</cp:coreProperties>
</file>