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73" r:id="rId5"/>
    <p:sldId id="274" r:id="rId6"/>
    <p:sldId id="275" r:id="rId7"/>
    <p:sldId id="27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6" autoAdjust="0"/>
  </p:normalViewPr>
  <p:slideViewPr>
    <p:cSldViewPr>
      <p:cViewPr varScale="1">
        <p:scale>
          <a:sx n="50" d="100"/>
          <a:sy n="50" d="100"/>
        </p:scale>
        <p:origin x="834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5.pptx" TargetMode="External"/><Relationship Id="rId3" Type="http://schemas.openxmlformats.org/officeDocument/2006/relationships/image" Target="../media/image9.jpeg"/><Relationship Id="rId7" Type="http://schemas.openxmlformats.org/officeDocument/2006/relationships/hyperlink" Target="Cau%20hoi/Cau%203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4.pptx" TargetMode="External"/><Relationship Id="rId10" Type="http://schemas.openxmlformats.org/officeDocument/2006/relationships/hyperlink" Target="Cau%20hoi/Cau%207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6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SỐ 1 HOÀI HẢO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43326" y="2438400"/>
            <a:ext cx="13200593" cy="26534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39: SO SÁNH SỐ LỚN GẤP MẤY LẦN SỐ BÉ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79208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1479D46-3835-7959-2F5B-B42568908C1B}"/>
              </a:ext>
            </a:extLst>
          </p:cNvPr>
          <p:cNvSpPr/>
          <p:nvPr/>
        </p:nvSpPr>
        <p:spPr>
          <a:xfrm>
            <a:off x="5748390" y="6437277"/>
            <a:ext cx="5460368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2600" y="1639669"/>
            <a:ext cx="693471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14591" y="2428672"/>
            <a:ext cx="4505528" cy="4505528"/>
            <a:chOff x="9918032" y="2667000"/>
            <a:chExt cx="4505528" cy="450552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12913" y="3176837"/>
            <a:ext cx="3582" cy="1534417"/>
          </a:xfrm>
          <a:prstGeom prst="straightConnector1">
            <a:avLst/>
          </a:prstGeom>
          <a:ln w="1905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184287" y="4729958"/>
            <a:ext cx="4888232" cy="3499642"/>
            <a:chOff x="9955689" y="4729958"/>
            <a:chExt cx="4888232" cy="3499642"/>
          </a:xfrm>
        </p:grpSpPr>
        <p:sp>
          <p:nvSpPr>
            <p:cNvPr id="42" name="Plaque 41"/>
            <p:cNvSpPr/>
            <p:nvPr/>
          </p:nvSpPr>
          <p:spPr>
            <a:xfrm>
              <a:off x="10144919" y="7086600"/>
              <a:ext cx="4495800" cy="990600"/>
            </a:xfrm>
            <a:prstGeom prst="plaque">
              <a:avLst/>
            </a:prstGeom>
            <a:blipFill>
              <a:blip r:embed="rId3"/>
              <a:tile tx="0" ty="0" sx="100000" sy="100000" flip="none" algn="tl"/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BẮT ĐẦU QUAY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955689" y="4729958"/>
              <a:ext cx="4888232" cy="3499642"/>
              <a:chOff x="9955689" y="4745198"/>
              <a:chExt cx="4888232" cy="349964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12405521" y="4745198"/>
                <a:ext cx="4922" cy="977954"/>
              </a:xfrm>
              <a:prstGeom prst="line">
                <a:avLst/>
              </a:prstGeom>
              <a:ln w="101600">
                <a:solidFill>
                  <a:srgbClr val="0000C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9955689" y="8244840"/>
                <a:ext cx="4888232" cy="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795857" y="5633794"/>
                <a:ext cx="0" cy="1239446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2992229" y="5618554"/>
                <a:ext cx="0" cy="121059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1747438" y="5664752"/>
                <a:ext cx="1244791" cy="4528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0005219" y="6781800"/>
                <a:ext cx="0" cy="146304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4790579" y="6819930"/>
                <a:ext cx="0" cy="142491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9955689" y="6823740"/>
                <a:ext cx="1840168" cy="914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12938919" y="6804690"/>
              <a:ext cx="1905000" cy="0"/>
            </a:xfrm>
            <a:prstGeom prst="line">
              <a:avLst/>
            </a:prstGeom>
            <a:ln w="1016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007280" y="263873"/>
            <a:ext cx="6346609" cy="1183927"/>
            <a:chOff x="4539228" y="172432"/>
            <a:chExt cx="6239523" cy="1183927"/>
          </a:xfrm>
        </p:grpSpPr>
        <p:grpSp>
          <p:nvGrpSpPr>
            <p:cNvPr id="54" name="Group 53"/>
            <p:cNvGrpSpPr/>
            <p:nvPr/>
          </p:nvGrpSpPr>
          <p:grpSpPr>
            <a:xfrm>
              <a:off x="4539228" y="172432"/>
              <a:ext cx="6239523" cy="1183927"/>
              <a:chOff x="4539228" y="172432"/>
              <a:chExt cx="6239523" cy="1183927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539228" y="172432"/>
                <a:ext cx="6239523" cy="58477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22642" y="833139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7153434" y="1280159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602264" y="3195945"/>
            <a:ext cx="23407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</a:rPr>
              <a:t>7 x (4 – 3) =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40029" y="3235197"/>
            <a:ext cx="405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70235" y="3200400"/>
            <a:ext cx="20681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</a:rPr>
              <a:t>7 x 4 – 3 =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31069" y="3200400"/>
            <a:ext cx="6270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32654" y="3158925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9 + (2 – 2) =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33374" y="31636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40573" y="4724400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12 : 6 – 2 =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38415" y="47440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519" y="6629402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12 : (6 – 2) =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01806" y="66332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88068" y="6629401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9 - 3 x 2=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62215" y="66332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0873" y="6629400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(9 – 3) x 2 =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938813" y="66332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" name="Rectangle 19">
            <a:hlinkClick r:id="rId4" action="ppaction://hlinkpres?slideindex=1&amp;slidetitle="/>
          </p:cNvPr>
          <p:cNvSpPr/>
          <p:nvPr/>
        </p:nvSpPr>
        <p:spPr>
          <a:xfrm>
            <a:off x="782864" y="3052834"/>
            <a:ext cx="2676252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</a:p>
        </p:txBody>
      </p:sp>
      <p:sp>
        <p:nvSpPr>
          <p:cNvPr id="21" name="Rectangle 20">
            <a:hlinkClick r:id="rId5" action="ppaction://hlinkpres?slideindex=1&amp;slidetitle="/>
          </p:cNvPr>
          <p:cNvSpPr/>
          <p:nvPr/>
        </p:nvSpPr>
        <p:spPr>
          <a:xfrm>
            <a:off x="3526064" y="4610757"/>
            <a:ext cx="2925428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</a:p>
        </p:txBody>
      </p:sp>
      <p:sp>
        <p:nvSpPr>
          <p:cNvPr id="25" name="Rectangle 24">
            <a:hlinkClick r:id="rId6" action="ppaction://hlinkpres?slideindex=1&amp;slidetitle="/>
          </p:cNvPr>
          <p:cNvSpPr/>
          <p:nvPr/>
        </p:nvSpPr>
        <p:spPr>
          <a:xfrm>
            <a:off x="3602264" y="3052834"/>
            <a:ext cx="27432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</a:p>
        </p:txBody>
      </p:sp>
      <p:sp>
        <p:nvSpPr>
          <p:cNvPr id="28" name="Rectangle 27">
            <a:hlinkClick r:id="rId7" action="ppaction://hlinkpres?slideindex=1&amp;slidetitle="/>
          </p:cNvPr>
          <p:cNvSpPr/>
          <p:nvPr/>
        </p:nvSpPr>
        <p:spPr>
          <a:xfrm>
            <a:off x="6512944" y="3067302"/>
            <a:ext cx="2880519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</a:p>
        </p:txBody>
      </p:sp>
      <p:sp>
        <p:nvSpPr>
          <p:cNvPr id="32" name="Rectangle 31">
            <a:hlinkClick r:id="rId8" action="ppaction://hlinkpres?slideindex=1&amp;slidetitle="/>
          </p:cNvPr>
          <p:cNvSpPr/>
          <p:nvPr/>
        </p:nvSpPr>
        <p:spPr>
          <a:xfrm>
            <a:off x="782863" y="6381943"/>
            <a:ext cx="2679331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</a:p>
        </p:txBody>
      </p:sp>
      <p:sp>
        <p:nvSpPr>
          <p:cNvPr id="36" name="Rectangle 35">
            <a:hlinkClick r:id="rId9" action="ppaction://hlinkpres?slideindex=1&amp;slidetitle="/>
          </p:cNvPr>
          <p:cNvSpPr/>
          <p:nvPr/>
        </p:nvSpPr>
        <p:spPr>
          <a:xfrm>
            <a:off x="3602264" y="6391870"/>
            <a:ext cx="27432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</a:p>
        </p:txBody>
      </p:sp>
      <p:sp>
        <p:nvSpPr>
          <p:cNvPr id="40" name="Rectangle 39">
            <a:hlinkClick r:id="rId10" action="ppaction://hlinkpres?slideindex=1&amp;slidetitle="/>
          </p:cNvPr>
          <p:cNvSpPr/>
          <p:nvPr/>
        </p:nvSpPr>
        <p:spPr>
          <a:xfrm>
            <a:off x="6581684" y="6414730"/>
            <a:ext cx="2880518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5" grpId="0"/>
      <p:bldP spid="67" grpId="0"/>
      <p:bldP spid="69" grpId="0"/>
      <p:bldP spid="71" grpId="0"/>
      <p:bldP spid="73" grpId="0"/>
      <p:bldP spid="20" grpId="0" animBg="1"/>
      <p:bldP spid="21" grpId="0" animBg="1"/>
      <p:bldP spid="25" grpId="0" animBg="1"/>
      <p:bldP spid="28" grpId="0" animBg="1"/>
      <p:bldP spid="32" grpId="0" animBg="1"/>
      <p:bldP spid="36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47119" y="5135534"/>
            <a:ext cx="3535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13007"/>
              </p:ext>
            </p:extLst>
          </p:nvPr>
        </p:nvGraphicFramePr>
        <p:xfrm>
          <a:off x="2427111" y="2609408"/>
          <a:ext cx="121430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78">
                  <a:extLst>
                    <a:ext uri="{9D8B030D-6E8A-4147-A177-3AD203B41FA5}">
                      <a16:colId xmlns:a16="http://schemas.microsoft.com/office/drawing/2014/main" val="3433847043"/>
                    </a:ext>
                  </a:extLst>
                </a:gridCol>
                <a:gridCol w="1270051">
                  <a:extLst>
                    <a:ext uri="{9D8B030D-6E8A-4147-A177-3AD203B41FA5}">
                      <a16:colId xmlns:a16="http://schemas.microsoft.com/office/drawing/2014/main" val="92423823"/>
                    </a:ext>
                  </a:extLst>
                </a:gridCol>
                <a:gridCol w="1190673">
                  <a:extLst>
                    <a:ext uri="{9D8B030D-6E8A-4147-A177-3AD203B41FA5}">
                      <a16:colId xmlns:a16="http://schemas.microsoft.com/office/drawing/2014/main" val="2398872335"/>
                    </a:ext>
                  </a:extLst>
                </a:gridCol>
                <a:gridCol w="1190673">
                  <a:extLst>
                    <a:ext uri="{9D8B030D-6E8A-4147-A177-3AD203B41FA5}">
                      <a16:colId xmlns:a16="http://schemas.microsoft.com/office/drawing/2014/main" val="1804623462"/>
                    </a:ext>
                  </a:extLst>
                </a:gridCol>
                <a:gridCol w="1190673">
                  <a:extLst>
                    <a:ext uri="{9D8B030D-6E8A-4147-A177-3AD203B41FA5}">
                      <a16:colId xmlns:a16="http://schemas.microsoft.com/office/drawing/2014/main" val="2476280116"/>
                    </a:ext>
                  </a:extLst>
                </a:gridCol>
                <a:gridCol w="1060327">
                  <a:extLst>
                    <a:ext uri="{9D8B030D-6E8A-4147-A177-3AD203B41FA5}">
                      <a16:colId xmlns:a16="http://schemas.microsoft.com/office/drawing/2014/main" val="3033516636"/>
                    </a:ext>
                  </a:extLst>
                </a:gridCol>
              </a:tblGrid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190516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731877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73140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1414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433"/>
              </p:ext>
            </p:extLst>
          </p:nvPr>
        </p:nvGraphicFramePr>
        <p:xfrm>
          <a:off x="2347119" y="6197642"/>
          <a:ext cx="121430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78">
                  <a:extLst>
                    <a:ext uri="{9D8B030D-6E8A-4147-A177-3AD203B41FA5}">
                      <a16:colId xmlns:a16="http://schemas.microsoft.com/office/drawing/2014/main" val="3433847043"/>
                    </a:ext>
                  </a:extLst>
                </a:gridCol>
                <a:gridCol w="1270051">
                  <a:extLst>
                    <a:ext uri="{9D8B030D-6E8A-4147-A177-3AD203B41FA5}">
                      <a16:colId xmlns:a16="http://schemas.microsoft.com/office/drawing/2014/main" val="92423823"/>
                    </a:ext>
                  </a:extLst>
                </a:gridCol>
                <a:gridCol w="1190673">
                  <a:extLst>
                    <a:ext uri="{9D8B030D-6E8A-4147-A177-3AD203B41FA5}">
                      <a16:colId xmlns:a16="http://schemas.microsoft.com/office/drawing/2014/main" val="2398872335"/>
                    </a:ext>
                  </a:extLst>
                </a:gridCol>
                <a:gridCol w="1190673">
                  <a:extLst>
                    <a:ext uri="{9D8B030D-6E8A-4147-A177-3AD203B41FA5}">
                      <a16:colId xmlns:a16="http://schemas.microsoft.com/office/drawing/2014/main" val="1804623462"/>
                    </a:ext>
                  </a:extLst>
                </a:gridCol>
                <a:gridCol w="1190673">
                  <a:extLst>
                    <a:ext uri="{9D8B030D-6E8A-4147-A177-3AD203B41FA5}">
                      <a16:colId xmlns:a16="http://schemas.microsoft.com/office/drawing/2014/main" val="2476280116"/>
                    </a:ext>
                  </a:extLst>
                </a:gridCol>
                <a:gridCol w="1060327">
                  <a:extLst>
                    <a:ext uri="{9D8B030D-6E8A-4147-A177-3AD203B41FA5}">
                      <a16:colId xmlns:a16="http://schemas.microsoft.com/office/drawing/2014/main" val="3033516636"/>
                    </a:ext>
                  </a:extLst>
                </a:gridCol>
              </a:tblGrid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190516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731877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73140"/>
                  </a:ext>
                </a:extLst>
              </a:tr>
              <a:tr h="5687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14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1844996" cy="681454"/>
            <a:chOff x="1470819" y="1943100"/>
            <a:chExt cx="1184499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119729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32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1026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53" y="27432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7909" y="2895600"/>
            <a:ext cx="5834549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2006900" cy="681454"/>
            <a:chOff x="1470819" y="1943100"/>
            <a:chExt cx="120069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135920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32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1026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53" y="27432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7909" y="2895600"/>
            <a:ext cx="5834549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391" y="3538780"/>
            <a:ext cx="7399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4661473" cy="1266230"/>
            <a:chOff x="1470819" y="1943100"/>
            <a:chExt cx="14661473" cy="1266230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1401377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88241" y="6371693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70955" r="6215" b="5652"/>
          <a:stretch/>
        </p:blipFill>
        <p:spPr bwMode="auto">
          <a:xfrm>
            <a:off x="9960641" y="2895600"/>
            <a:ext cx="556907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39: SO SÁNH SỐ LỚN GẤP MẤY LẦN SỐ BÉ (T2)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3219" y="1905000"/>
            <a:ext cx="14661473" cy="1266230"/>
            <a:chOff x="1470819" y="1943100"/>
            <a:chExt cx="14661473" cy="1266230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1401377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050" name="Picture 2" descr="Toán lớp 3 trang 109, 110 Bài 39: So sánh số lớn gấp mấy lần số bé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70955" r="6215" b="5652"/>
          <a:stretch/>
        </p:blipFill>
        <p:spPr bwMode="auto">
          <a:xfrm>
            <a:off x="9960641" y="2895600"/>
            <a:ext cx="556907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976" y="3375877"/>
            <a:ext cx="7582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a) Thuyền lớn chở hơn thuyền nhỏ số khách du lịch là:</a:t>
            </a:r>
          </a:p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 24 – 6 = 18 (khách du lịch)</a:t>
            </a:r>
            <a:endParaRPr lang="vi-VN" sz="3200" b="1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5808" y="5435593"/>
            <a:ext cx="77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18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b) 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538</Words>
  <Application>Microsoft Office PowerPoint</Application>
  <PresentationFormat>Custom</PresentationFormat>
  <Paragraphs>125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133</cp:revision>
  <dcterms:created xsi:type="dcterms:W3CDTF">2022-07-10T01:37:20Z</dcterms:created>
  <dcterms:modified xsi:type="dcterms:W3CDTF">2024-12-26T07:22:17Z</dcterms:modified>
</cp:coreProperties>
</file>