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14"/>
  </p:notesMasterIdLst>
  <p:sldIdLst>
    <p:sldId id="287" r:id="rId2"/>
    <p:sldId id="617" r:id="rId3"/>
    <p:sldId id="269" r:id="rId4"/>
    <p:sldId id="522" r:id="rId5"/>
    <p:sldId id="515" r:id="rId6"/>
    <p:sldId id="487" r:id="rId7"/>
    <p:sldId id="624" r:id="rId8"/>
    <p:sldId id="625" r:id="rId9"/>
    <p:sldId id="627" r:id="rId10"/>
    <p:sldId id="626" r:id="rId11"/>
    <p:sldId id="285" r:id="rId12"/>
    <p:sldId id="277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6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5" autoAdjust="0"/>
    <p:restoredTop sz="77487" autoAdjust="0"/>
  </p:normalViewPr>
  <p:slideViewPr>
    <p:cSldViewPr>
      <p:cViewPr>
        <p:scale>
          <a:sx n="73" d="100"/>
          <a:sy n="73" d="100"/>
        </p:scale>
        <p:origin x="138" y="54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44670B-F170-4021-B305-9138D8B4A34C}" type="doc">
      <dgm:prSet loTypeId="urn:microsoft.com/office/officeart/2011/layout/Tab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DC46B5-1164-493B-9E8A-F39C1C5992BA}">
      <dgm:prSet phldrT="[Text]" phldr="1"/>
      <dgm:spPr/>
      <dgm:t>
        <a:bodyPr/>
        <a:lstStyle/>
        <a:p>
          <a:endParaRPr lang="en-US"/>
        </a:p>
      </dgm:t>
    </dgm:pt>
    <dgm:pt modelId="{FC9425BD-A798-4E4E-A093-3BB2C7A18E6F}" type="parTrans" cxnId="{604DD75A-0705-4E58-80CC-774FAEEAECB2}">
      <dgm:prSet/>
      <dgm:spPr/>
      <dgm:t>
        <a:bodyPr/>
        <a:lstStyle/>
        <a:p>
          <a:endParaRPr lang="en-US"/>
        </a:p>
      </dgm:t>
    </dgm:pt>
    <dgm:pt modelId="{6CB500DC-EB7A-494B-8016-72434A48A104}" type="sibTrans" cxnId="{604DD75A-0705-4E58-80CC-774FAEEAECB2}">
      <dgm:prSet/>
      <dgm:spPr/>
      <dgm:t>
        <a:bodyPr/>
        <a:lstStyle/>
        <a:p>
          <a:endParaRPr lang="en-US"/>
        </a:p>
      </dgm:t>
    </dgm:pt>
    <dgm:pt modelId="{DE97DBBA-C5C5-46E7-B1FD-4B37A143E5A9}">
      <dgm:prSet phldrT="[Text]" phldr="1"/>
      <dgm:spPr/>
      <dgm:t>
        <a:bodyPr/>
        <a:lstStyle/>
        <a:p>
          <a:endParaRPr lang="en-US" dirty="0"/>
        </a:p>
      </dgm:t>
    </dgm:pt>
    <dgm:pt modelId="{E0258602-FFC7-41B5-889F-54F42C8745AE}" type="parTrans" cxnId="{CDCD9C0D-152C-4C61-A385-5F8EE1D2A4C0}">
      <dgm:prSet/>
      <dgm:spPr/>
      <dgm:t>
        <a:bodyPr/>
        <a:lstStyle/>
        <a:p>
          <a:endParaRPr lang="en-US"/>
        </a:p>
      </dgm:t>
    </dgm:pt>
    <dgm:pt modelId="{B764E747-51FC-4165-9BAD-9604650B8F9E}" type="sibTrans" cxnId="{CDCD9C0D-152C-4C61-A385-5F8EE1D2A4C0}">
      <dgm:prSet/>
      <dgm:spPr/>
      <dgm:t>
        <a:bodyPr/>
        <a:lstStyle/>
        <a:p>
          <a:endParaRPr lang="en-US"/>
        </a:p>
      </dgm:t>
    </dgm:pt>
    <dgm:pt modelId="{BA5B672B-9D79-44BB-BD4F-59ACEB06283B}">
      <dgm:prSet phldrT="[Text]"/>
      <dgm:spPr/>
      <dgm:t>
        <a:bodyPr/>
        <a:lstStyle/>
        <a:p>
          <a:r>
            <a:rPr lang="en-US" dirty="0" err="1" smtClean="0">
              <a:latin typeface="timhàng"/>
            </a:rPr>
            <a:t>Viết</a:t>
          </a:r>
          <a:r>
            <a:rPr lang="en-US" dirty="0" smtClean="0">
              <a:latin typeface="timhàng"/>
            </a:rPr>
            <a:t> </a:t>
          </a:r>
          <a:r>
            <a:rPr lang="en-US" dirty="0" err="1" smtClean="0">
              <a:latin typeface="timhàng"/>
            </a:rPr>
            <a:t>đúng</a:t>
          </a:r>
          <a:r>
            <a:rPr lang="en-US" dirty="0" smtClean="0">
              <a:latin typeface="timhàng"/>
            </a:rPr>
            <a:t> </a:t>
          </a:r>
          <a:r>
            <a:rPr lang="en-US" dirty="0" err="1" smtClean="0">
              <a:latin typeface="timhàng"/>
            </a:rPr>
            <a:t>yêu</a:t>
          </a:r>
          <a:r>
            <a:rPr lang="en-US" dirty="0" smtClean="0">
              <a:latin typeface="timhàng"/>
            </a:rPr>
            <a:t> </a:t>
          </a:r>
          <a:r>
            <a:rPr lang="en-US" dirty="0" err="1" smtClean="0">
              <a:latin typeface="timhàng"/>
            </a:rPr>
            <a:t>cầu</a:t>
          </a:r>
          <a:r>
            <a:rPr lang="en-US" dirty="0" smtClean="0">
              <a:latin typeface="timhàng"/>
            </a:rPr>
            <a:t> </a:t>
          </a:r>
          <a:r>
            <a:rPr lang="en-US" dirty="0" err="1" smtClean="0">
              <a:latin typeface="timhàng"/>
            </a:rPr>
            <a:t>của</a:t>
          </a:r>
          <a:r>
            <a:rPr lang="en-US" dirty="0" smtClean="0">
              <a:latin typeface="timhàng"/>
            </a:rPr>
            <a:t> </a:t>
          </a:r>
          <a:r>
            <a:rPr lang="en-US" dirty="0" err="1" smtClean="0">
              <a:latin typeface="timhàng"/>
            </a:rPr>
            <a:t>bài</a:t>
          </a:r>
          <a:r>
            <a:rPr lang="en-US" dirty="0" smtClean="0">
              <a:latin typeface="timhàng"/>
            </a:rPr>
            <a:t>, </a:t>
          </a:r>
          <a:r>
            <a:rPr lang="en-US" dirty="0" err="1" smtClean="0">
              <a:latin typeface="timhàng"/>
            </a:rPr>
            <a:t>đủ</a:t>
          </a:r>
          <a:r>
            <a:rPr lang="en-US" dirty="0" smtClean="0">
              <a:latin typeface="timhàng"/>
            </a:rPr>
            <a:t> </a:t>
          </a:r>
          <a:r>
            <a:rPr lang="en-US" dirty="0" err="1" smtClean="0">
              <a:latin typeface="timhàng"/>
            </a:rPr>
            <a:t>nội</a:t>
          </a:r>
          <a:r>
            <a:rPr lang="en-US" dirty="0" smtClean="0">
              <a:latin typeface="timhàng"/>
            </a:rPr>
            <a:t> dung, </a:t>
          </a:r>
          <a:r>
            <a:rPr lang="en-US" dirty="0" err="1" smtClean="0">
              <a:latin typeface="timhàng"/>
            </a:rPr>
            <a:t>diễn</a:t>
          </a:r>
          <a:r>
            <a:rPr lang="en-US" dirty="0" smtClean="0">
              <a:latin typeface="timhàng"/>
            </a:rPr>
            <a:t> </a:t>
          </a:r>
          <a:r>
            <a:rPr lang="en-US" dirty="0" err="1" smtClean="0">
              <a:latin typeface="timhàng"/>
            </a:rPr>
            <a:t>đạt</a:t>
          </a:r>
          <a:r>
            <a:rPr lang="en-US" dirty="0" smtClean="0">
              <a:latin typeface="timhàng"/>
            </a:rPr>
            <a:t> </a:t>
          </a:r>
          <a:r>
            <a:rPr lang="en-US" dirty="0" err="1" smtClean="0">
              <a:latin typeface="timhàng"/>
            </a:rPr>
            <a:t>rõ</a:t>
          </a:r>
          <a:r>
            <a:rPr lang="en-US" dirty="0" smtClean="0">
              <a:latin typeface="timhàng"/>
            </a:rPr>
            <a:t> ý.</a:t>
          </a:r>
          <a:endParaRPr lang="en-US" dirty="0">
            <a:latin typeface="timhàng"/>
          </a:endParaRPr>
        </a:p>
      </dgm:t>
    </dgm:pt>
    <dgm:pt modelId="{8835F20C-2BEF-47EE-B9FB-757584E615B2}" type="parTrans" cxnId="{E55BFDD4-DCCC-41AA-AF8D-5A4349AF7A43}">
      <dgm:prSet/>
      <dgm:spPr/>
      <dgm:t>
        <a:bodyPr/>
        <a:lstStyle/>
        <a:p>
          <a:endParaRPr lang="en-US"/>
        </a:p>
      </dgm:t>
    </dgm:pt>
    <dgm:pt modelId="{D49A3EC6-F53A-4E78-A5A6-9803A3148E7B}" type="sibTrans" cxnId="{E55BFDD4-DCCC-41AA-AF8D-5A4349AF7A43}">
      <dgm:prSet/>
      <dgm:spPr/>
      <dgm:t>
        <a:bodyPr/>
        <a:lstStyle/>
        <a:p>
          <a:endParaRPr lang="en-US"/>
        </a:p>
      </dgm:t>
    </dgm:pt>
    <dgm:pt modelId="{5A02B76A-D20A-4D43-8EC5-DF5120BF194B}">
      <dgm:prSet phldrT="[Text]" phldr="1"/>
      <dgm:spPr/>
      <dgm:t>
        <a:bodyPr/>
        <a:lstStyle/>
        <a:p>
          <a:endParaRPr lang="en-US"/>
        </a:p>
      </dgm:t>
    </dgm:pt>
    <dgm:pt modelId="{D49B78BD-5762-409E-97D8-276EEEC94EE1}" type="parTrans" cxnId="{AA1F0F97-6453-446A-A254-6B6697A962EC}">
      <dgm:prSet/>
      <dgm:spPr/>
      <dgm:t>
        <a:bodyPr/>
        <a:lstStyle/>
        <a:p>
          <a:endParaRPr lang="en-US"/>
        </a:p>
      </dgm:t>
    </dgm:pt>
    <dgm:pt modelId="{5DA0B4E5-DD52-4B76-9E4C-8B9A4A4BA660}" type="sibTrans" cxnId="{AA1F0F97-6453-446A-A254-6B6697A962EC}">
      <dgm:prSet/>
      <dgm:spPr/>
      <dgm:t>
        <a:bodyPr/>
        <a:lstStyle/>
        <a:p>
          <a:endParaRPr lang="en-US"/>
        </a:p>
      </dgm:t>
    </dgm:pt>
    <dgm:pt modelId="{3412CEE2-0B97-49BC-B2CE-4102F931CAC7}">
      <dgm:prSet phldrT="[Text]" phldr="1"/>
      <dgm:spPr/>
      <dgm:t>
        <a:bodyPr/>
        <a:lstStyle/>
        <a:p>
          <a:endParaRPr lang="en-US"/>
        </a:p>
      </dgm:t>
    </dgm:pt>
    <dgm:pt modelId="{3AC74028-BE64-43CF-885B-C181239D7F9C}" type="parTrans" cxnId="{3FB923C4-B559-422C-A4AB-8D0CF6856BE2}">
      <dgm:prSet/>
      <dgm:spPr/>
      <dgm:t>
        <a:bodyPr/>
        <a:lstStyle/>
        <a:p>
          <a:endParaRPr lang="en-US"/>
        </a:p>
      </dgm:t>
    </dgm:pt>
    <dgm:pt modelId="{2D414B05-7F2A-40DE-A394-DF1AB1100883}" type="sibTrans" cxnId="{3FB923C4-B559-422C-A4AB-8D0CF6856BE2}">
      <dgm:prSet/>
      <dgm:spPr/>
      <dgm:t>
        <a:bodyPr/>
        <a:lstStyle/>
        <a:p>
          <a:endParaRPr lang="en-US"/>
        </a:p>
      </dgm:t>
    </dgm:pt>
    <dgm:pt modelId="{7E7382A4-C89C-4D0A-B71D-5A72ACC6CCCA}">
      <dgm:prSet phldrT="[Text]"/>
      <dgm:spPr/>
      <dgm:t>
        <a:bodyPr/>
        <a:lstStyle/>
        <a:p>
          <a:r>
            <a:rPr lang="en-US" dirty="0" err="1" smtClean="0">
              <a:latin typeface="timhàng"/>
            </a:rPr>
            <a:t>Biết</a:t>
          </a:r>
          <a:r>
            <a:rPr lang="en-US" dirty="0" smtClean="0">
              <a:latin typeface="timhàng"/>
            </a:rPr>
            <a:t> </a:t>
          </a:r>
          <a:r>
            <a:rPr lang="en-US" dirty="0" err="1" smtClean="0">
              <a:latin typeface="timhàng"/>
            </a:rPr>
            <a:t>sử</a:t>
          </a:r>
          <a:r>
            <a:rPr lang="en-US" dirty="0" smtClean="0">
              <a:latin typeface="timhàng"/>
            </a:rPr>
            <a:t> </a:t>
          </a:r>
          <a:r>
            <a:rPr lang="en-US" dirty="0" err="1" smtClean="0">
              <a:latin typeface="timhàng"/>
            </a:rPr>
            <a:t>dụng</a:t>
          </a:r>
          <a:r>
            <a:rPr lang="en-US" dirty="0" smtClean="0">
              <a:latin typeface="timhàng"/>
            </a:rPr>
            <a:t> </a:t>
          </a:r>
          <a:r>
            <a:rPr lang="en-US" dirty="0" err="1" smtClean="0">
              <a:latin typeface="timhàng"/>
            </a:rPr>
            <a:t>những</a:t>
          </a:r>
          <a:r>
            <a:rPr lang="en-US" dirty="0" smtClean="0">
              <a:latin typeface="timhàng"/>
            </a:rPr>
            <a:t> </a:t>
          </a:r>
          <a:r>
            <a:rPr lang="en-US" dirty="0" err="1" smtClean="0">
              <a:latin typeface="timhàng"/>
            </a:rPr>
            <a:t>từ</a:t>
          </a:r>
          <a:r>
            <a:rPr lang="en-US" dirty="0" smtClean="0">
              <a:latin typeface="timhàng"/>
            </a:rPr>
            <a:t> </a:t>
          </a:r>
          <a:r>
            <a:rPr lang="en-US" dirty="0" err="1" smtClean="0">
              <a:latin typeface="timhàng"/>
            </a:rPr>
            <a:t>ngữ</a:t>
          </a:r>
          <a:r>
            <a:rPr lang="en-US" dirty="0" smtClean="0">
              <a:latin typeface="timhàng"/>
            </a:rPr>
            <a:t>, </a:t>
          </a:r>
          <a:r>
            <a:rPr lang="en-US" dirty="0" err="1" smtClean="0">
              <a:latin typeface="timhàng"/>
            </a:rPr>
            <a:t>căn</a:t>
          </a:r>
          <a:r>
            <a:rPr lang="en-US" dirty="0" smtClean="0">
              <a:latin typeface="timhàng"/>
            </a:rPr>
            <a:t> </a:t>
          </a:r>
          <a:r>
            <a:rPr lang="en-US" dirty="0" err="1" smtClean="0">
              <a:latin typeface="timhàng"/>
            </a:rPr>
            <a:t>văn</a:t>
          </a:r>
          <a:r>
            <a:rPr lang="en-US" dirty="0" smtClean="0">
              <a:latin typeface="timhàng"/>
            </a:rPr>
            <a:t> </a:t>
          </a:r>
          <a:r>
            <a:rPr lang="en-US" dirty="0" err="1" smtClean="0">
              <a:latin typeface="timhàng"/>
            </a:rPr>
            <a:t>thể</a:t>
          </a:r>
          <a:r>
            <a:rPr lang="en-US" dirty="0" smtClean="0">
              <a:latin typeface="timhàng"/>
            </a:rPr>
            <a:t> </a:t>
          </a:r>
          <a:r>
            <a:rPr lang="en-US" dirty="0" err="1" smtClean="0">
              <a:latin typeface="timhàng"/>
            </a:rPr>
            <a:t>hiện</a:t>
          </a:r>
          <a:r>
            <a:rPr lang="en-US" dirty="0" smtClean="0">
              <a:latin typeface="timhàng"/>
            </a:rPr>
            <a:t> </a:t>
          </a:r>
          <a:r>
            <a:rPr lang="en-US" dirty="0" err="1" smtClean="0">
              <a:latin typeface="timhàng"/>
            </a:rPr>
            <a:t>cảm</a:t>
          </a:r>
          <a:r>
            <a:rPr lang="en-US" dirty="0" smtClean="0">
              <a:latin typeface="timhàng"/>
            </a:rPr>
            <a:t> </a:t>
          </a:r>
          <a:r>
            <a:rPr lang="en-US" dirty="0" err="1" smtClean="0">
              <a:latin typeface="timhàng"/>
            </a:rPr>
            <a:t>xúc</a:t>
          </a:r>
          <a:r>
            <a:rPr lang="en-US" dirty="0" smtClean="0">
              <a:latin typeface="timhàng"/>
            </a:rPr>
            <a:t>.</a:t>
          </a:r>
          <a:endParaRPr lang="en-US" dirty="0">
            <a:latin typeface="timhàng"/>
          </a:endParaRPr>
        </a:p>
      </dgm:t>
    </dgm:pt>
    <dgm:pt modelId="{FAEC026D-D56D-4E8E-89F8-CFEFE53B65CF}" type="parTrans" cxnId="{E1941CE1-13D1-417B-818A-617B60214DA5}">
      <dgm:prSet/>
      <dgm:spPr/>
      <dgm:t>
        <a:bodyPr/>
        <a:lstStyle/>
        <a:p>
          <a:endParaRPr lang="en-US"/>
        </a:p>
      </dgm:t>
    </dgm:pt>
    <dgm:pt modelId="{AB76C04D-480D-4781-A10A-AA7DE942956C}" type="sibTrans" cxnId="{E1941CE1-13D1-417B-818A-617B60214DA5}">
      <dgm:prSet/>
      <dgm:spPr/>
      <dgm:t>
        <a:bodyPr/>
        <a:lstStyle/>
        <a:p>
          <a:endParaRPr lang="en-US"/>
        </a:p>
      </dgm:t>
    </dgm:pt>
    <dgm:pt modelId="{ED254BAC-E1C9-43DC-BE42-D4F5DB32474C}">
      <dgm:prSet phldrT="[Text]" phldr="1"/>
      <dgm:spPr/>
      <dgm:t>
        <a:bodyPr/>
        <a:lstStyle/>
        <a:p>
          <a:endParaRPr lang="en-US"/>
        </a:p>
      </dgm:t>
    </dgm:pt>
    <dgm:pt modelId="{56E2F754-84D6-4E2C-8312-648A43EFF432}" type="parTrans" cxnId="{DCCCC9F6-6861-46FB-A067-EA21FF7E02D1}">
      <dgm:prSet/>
      <dgm:spPr/>
      <dgm:t>
        <a:bodyPr/>
        <a:lstStyle/>
        <a:p>
          <a:endParaRPr lang="en-US"/>
        </a:p>
      </dgm:t>
    </dgm:pt>
    <dgm:pt modelId="{3BB90A26-58B6-4977-876F-8A0D137045FC}" type="sibTrans" cxnId="{DCCCC9F6-6861-46FB-A067-EA21FF7E02D1}">
      <dgm:prSet/>
      <dgm:spPr/>
      <dgm:t>
        <a:bodyPr/>
        <a:lstStyle/>
        <a:p>
          <a:endParaRPr lang="en-US"/>
        </a:p>
      </dgm:t>
    </dgm:pt>
    <dgm:pt modelId="{29B93231-C27E-446F-8986-A7B57D6344A1}">
      <dgm:prSet phldrT="[Text]" phldr="1"/>
      <dgm:spPr/>
      <dgm:t>
        <a:bodyPr/>
        <a:lstStyle/>
        <a:p>
          <a:endParaRPr lang="en-US"/>
        </a:p>
      </dgm:t>
    </dgm:pt>
    <dgm:pt modelId="{521534FD-CECF-4113-A458-9162252C04AF}" type="parTrans" cxnId="{CE9E0F6A-64A7-475C-9C9A-C520A0991EB5}">
      <dgm:prSet/>
      <dgm:spPr/>
      <dgm:t>
        <a:bodyPr/>
        <a:lstStyle/>
        <a:p>
          <a:endParaRPr lang="en-US"/>
        </a:p>
      </dgm:t>
    </dgm:pt>
    <dgm:pt modelId="{FF5EA78A-A30A-4BB8-9D55-6408EF517D18}" type="sibTrans" cxnId="{CE9E0F6A-64A7-475C-9C9A-C520A0991EB5}">
      <dgm:prSet/>
      <dgm:spPr/>
      <dgm:t>
        <a:bodyPr/>
        <a:lstStyle/>
        <a:p>
          <a:endParaRPr lang="en-US"/>
        </a:p>
      </dgm:t>
    </dgm:pt>
    <dgm:pt modelId="{49BC3EDD-094D-4551-A6B5-C77959448BF6}">
      <dgm:prSet phldrT="[Text]"/>
      <dgm:spPr/>
      <dgm:t>
        <a:bodyPr/>
        <a:lstStyle/>
        <a:p>
          <a:r>
            <a:rPr lang="en-US" dirty="0" err="1" smtClean="0">
              <a:latin typeface="timhàng"/>
            </a:rPr>
            <a:t>Đầu</a:t>
          </a:r>
          <a:r>
            <a:rPr lang="en-US" dirty="0" smtClean="0">
              <a:latin typeface="timhàng"/>
            </a:rPr>
            <a:t> </a:t>
          </a:r>
          <a:r>
            <a:rPr lang="en-US" dirty="0" err="1" smtClean="0">
              <a:latin typeface="timhàng"/>
            </a:rPr>
            <a:t>câu</a:t>
          </a:r>
          <a:r>
            <a:rPr lang="en-US" dirty="0" smtClean="0">
              <a:latin typeface="timhàng"/>
            </a:rPr>
            <a:t> </a:t>
          </a:r>
          <a:r>
            <a:rPr lang="en-US" dirty="0" err="1" smtClean="0">
              <a:latin typeface="timhàng"/>
            </a:rPr>
            <a:t>viết</a:t>
          </a:r>
          <a:r>
            <a:rPr lang="en-US" dirty="0" smtClean="0">
              <a:latin typeface="timhàng"/>
            </a:rPr>
            <a:t> </a:t>
          </a:r>
          <a:r>
            <a:rPr lang="en-US" dirty="0" err="1" smtClean="0">
              <a:latin typeface="timhàng"/>
            </a:rPr>
            <a:t>hoa</a:t>
          </a:r>
          <a:r>
            <a:rPr lang="en-US" dirty="0" smtClean="0">
              <a:latin typeface="timhàng"/>
            </a:rPr>
            <a:t>, </a:t>
          </a:r>
          <a:r>
            <a:rPr lang="en-US" dirty="0" err="1" smtClean="0">
              <a:latin typeface="timhàng"/>
            </a:rPr>
            <a:t>cuối</a:t>
          </a:r>
          <a:r>
            <a:rPr lang="en-US" dirty="0" smtClean="0">
              <a:latin typeface="timhàng"/>
            </a:rPr>
            <a:t> </a:t>
          </a:r>
          <a:r>
            <a:rPr lang="en-US" dirty="0" err="1" smtClean="0">
              <a:latin typeface="timhàng"/>
            </a:rPr>
            <a:t>câu</a:t>
          </a:r>
          <a:r>
            <a:rPr lang="en-US" dirty="0" smtClean="0">
              <a:latin typeface="timhàng"/>
            </a:rPr>
            <a:t> </a:t>
          </a:r>
          <a:r>
            <a:rPr lang="en-US" dirty="0" err="1" smtClean="0">
              <a:latin typeface="timhàng"/>
            </a:rPr>
            <a:t>sử</a:t>
          </a:r>
          <a:r>
            <a:rPr lang="en-US" dirty="0" smtClean="0">
              <a:latin typeface="timhàng"/>
            </a:rPr>
            <a:t> </a:t>
          </a:r>
          <a:r>
            <a:rPr lang="en-US" dirty="0" err="1" smtClean="0">
              <a:latin typeface="timhàng"/>
            </a:rPr>
            <a:t>dụng</a:t>
          </a:r>
          <a:r>
            <a:rPr lang="en-US" dirty="0" smtClean="0">
              <a:latin typeface="timhàng"/>
            </a:rPr>
            <a:t> </a:t>
          </a:r>
          <a:r>
            <a:rPr lang="en-US" dirty="0" err="1" smtClean="0">
              <a:latin typeface="timhàng"/>
            </a:rPr>
            <a:t>dấu</a:t>
          </a:r>
          <a:r>
            <a:rPr lang="en-US" dirty="0" smtClean="0">
              <a:latin typeface="timhàng"/>
            </a:rPr>
            <a:t> </a:t>
          </a:r>
          <a:r>
            <a:rPr lang="en-US" dirty="0" err="1" smtClean="0">
              <a:latin typeface="timhàng"/>
            </a:rPr>
            <a:t>câu</a:t>
          </a:r>
          <a:r>
            <a:rPr lang="en-US" dirty="0" smtClean="0">
              <a:latin typeface="timhàng"/>
            </a:rPr>
            <a:t> </a:t>
          </a:r>
          <a:r>
            <a:rPr lang="en-US" dirty="0" err="1" smtClean="0">
              <a:latin typeface="timhàng"/>
            </a:rPr>
            <a:t>phù</a:t>
          </a:r>
          <a:r>
            <a:rPr lang="en-US" dirty="0" smtClean="0">
              <a:latin typeface="timhàng"/>
            </a:rPr>
            <a:t> </a:t>
          </a:r>
          <a:r>
            <a:rPr lang="en-US" dirty="0" err="1" smtClean="0">
              <a:latin typeface="timhàng"/>
            </a:rPr>
            <a:t>hợp</a:t>
          </a:r>
          <a:r>
            <a:rPr lang="en-US" dirty="0" smtClean="0">
              <a:latin typeface="timhàng"/>
            </a:rPr>
            <a:t>.</a:t>
          </a:r>
          <a:endParaRPr lang="en-US" dirty="0">
            <a:latin typeface="timhàng"/>
          </a:endParaRPr>
        </a:p>
      </dgm:t>
    </dgm:pt>
    <dgm:pt modelId="{459F017A-3029-424F-9F0F-AC5137917ADA}" type="parTrans" cxnId="{1861B582-7B8A-4188-9F70-B491D1090417}">
      <dgm:prSet/>
      <dgm:spPr/>
      <dgm:t>
        <a:bodyPr/>
        <a:lstStyle/>
        <a:p>
          <a:endParaRPr lang="en-US"/>
        </a:p>
      </dgm:t>
    </dgm:pt>
    <dgm:pt modelId="{F5CA9BE7-D6B3-40AE-A670-EACE0B682CDB}" type="sibTrans" cxnId="{1861B582-7B8A-4188-9F70-B491D1090417}">
      <dgm:prSet/>
      <dgm:spPr/>
      <dgm:t>
        <a:bodyPr/>
        <a:lstStyle/>
        <a:p>
          <a:endParaRPr lang="en-US"/>
        </a:p>
      </dgm:t>
    </dgm:pt>
    <dgm:pt modelId="{5DFDCF46-AB4D-4D20-9A89-38E0DBF037AF}" type="pres">
      <dgm:prSet presAssocID="{DC44670B-F170-4021-B305-9138D8B4A34C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283356BC-B353-4530-B5DB-72B6B6CBA853}" type="pres">
      <dgm:prSet presAssocID="{E9DC46B5-1164-493B-9E8A-F39C1C5992BA}" presName="composite" presStyleCnt="0"/>
      <dgm:spPr/>
    </dgm:pt>
    <dgm:pt modelId="{C968B3CC-9905-4BBC-A0C3-EFA0131081BA}" type="pres">
      <dgm:prSet presAssocID="{E9DC46B5-1164-493B-9E8A-F39C1C5992BA}" presName="FirstChild" presStyleLbl="revTx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508E1A-F74D-4B08-A58C-9F5E5B112E66}" type="pres">
      <dgm:prSet presAssocID="{E9DC46B5-1164-493B-9E8A-F39C1C5992BA}" presName="Parent" presStyleLbl="alignNode1" presStyleIdx="0" presStyleCnt="3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10EFD5-563B-4D23-BF93-94998AD615B6}" type="pres">
      <dgm:prSet presAssocID="{E9DC46B5-1164-493B-9E8A-F39C1C5992BA}" presName="Accent" presStyleLbl="parChTrans1D1" presStyleIdx="0" presStyleCnt="3"/>
      <dgm:spPr/>
    </dgm:pt>
    <dgm:pt modelId="{4078EE5B-9238-4A85-8D03-A63721CC9E32}" type="pres">
      <dgm:prSet presAssocID="{E9DC46B5-1164-493B-9E8A-F39C1C5992BA}" presName="Child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A606D7-EBA9-4AA9-905F-5B8D1FCC3F13}" type="pres">
      <dgm:prSet presAssocID="{6CB500DC-EB7A-494B-8016-72434A48A104}" presName="sibTrans" presStyleCnt="0"/>
      <dgm:spPr/>
    </dgm:pt>
    <dgm:pt modelId="{2AAB0313-8E9D-4EA9-A816-915B5672C933}" type="pres">
      <dgm:prSet presAssocID="{5A02B76A-D20A-4D43-8EC5-DF5120BF194B}" presName="composite" presStyleCnt="0"/>
      <dgm:spPr/>
    </dgm:pt>
    <dgm:pt modelId="{A9BD9D48-5D1D-4EA5-8489-577175300CE9}" type="pres">
      <dgm:prSet presAssocID="{5A02B76A-D20A-4D43-8EC5-DF5120BF194B}" presName="FirstChild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0924CD-38F5-4460-99BA-07AB299E136C}" type="pres">
      <dgm:prSet presAssocID="{5A02B76A-D20A-4D43-8EC5-DF5120BF194B}" presName="Parent" presStyleLbl="alignNode1" presStyleIdx="1" presStyleCnt="3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1E64D8-C393-4A2C-92F0-B026438342B0}" type="pres">
      <dgm:prSet presAssocID="{5A02B76A-D20A-4D43-8EC5-DF5120BF194B}" presName="Accent" presStyleLbl="parChTrans1D1" presStyleIdx="1" presStyleCnt="3"/>
      <dgm:spPr/>
    </dgm:pt>
    <dgm:pt modelId="{D8C2C0E4-6DCE-4D5F-BF8B-182D380B07E3}" type="pres">
      <dgm:prSet presAssocID="{5A02B76A-D20A-4D43-8EC5-DF5120BF194B}" presName="Child" presStyleLbl="revTx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17CE65-E223-4081-8045-FAE0EACE175F}" type="pres">
      <dgm:prSet presAssocID="{5DA0B4E5-DD52-4B76-9E4C-8B9A4A4BA660}" presName="sibTrans" presStyleCnt="0"/>
      <dgm:spPr/>
    </dgm:pt>
    <dgm:pt modelId="{970B44AC-F3D9-4CED-B6B5-8CBE5A630BAF}" type="pres">
      <dgm:prSet presAssocID="{ED254BAC-E1C9-43DC-BE42-D4F5DB32474C}" presName="composite" presStyleCnt="0"/>
      <dgm:spPr/>
    </dgm:pt>
    <dgm:pt modelId="{3DCB39F8-F976-48E6-82E1-98D30BBB32F0}" type="pres">
      <dgm:prSet presAssocID="{ED254BAC-E1C9-43DC-BE42-D4F5DB32474C}" presName="FirstChild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9EBF01-C96A-4DD5-BA72-D7E342E24A32}" type="pres">
      <dgm:prSet presAssocID="{ED254BAC-E1C9-43DC-BE42-D4F5DB32474C}" presName="Parent" presStyleLbl="alignNode1" presStyleIdx="2" presStyleCnt="3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EC1193-4B3D-4BE2-9E2E-1070DEC4C85C}" type="pres">
      <dgm:prSet presAssocID="{ED254BAC-E1C9-43DC-BE42-D4F5DB32474C}" presName="Accent" presStyleLbl="parChTrans1D1" presStyleIdx="2" presStyleCnt="3"/>
      <dgm:spPr/>
    </dgm:pt>
    <dgm:pt modelId="{F10D11E5-B8F2-47DE-B4F7-E999FCABA514}" type="pres">
      <dgm:prSet presAssocID="{ED254BAC-E1C9-43DC-BE42-D4F5DB32474C}" presName="Child" presStyleLbl="revTx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55BFDD4-DCCC-41AA-AF8D-5A4349AF7A43}" srcId="{E9DC46B5-1164-493B-9E8A-F39C1C5992BA}" destId="{BA5B672B-9D79-44BB-BD4F-59ACEB06283B}" srcOrd="1" destOrd="0" parTransId="{8835F20C-2BEF-47EE-B9FB-757584E615B2}" sibTransId="{D49A3EC6-F53A-4E78-A5A6-9803A3148E7B}"/>
    <dgm:cxn modelId="{AA1F0F97-6453-446A-A254-6B6697A962EC}" srcId="{DC44670B-F170-4021-B305-9138D8B4A34C}" destId="{5A02B76A-D20A-4D43-8EC5-DF5120BF194B}" srcOrd="1" destOrd="0" parTransId="{D49B78BD-5762-409E-97D8-276EEEC94EE1}" sibTransId="{5DA0B4E5-DD52-4B76-9E4C-8B9A4A4BA660}"/>
    <dgm:cxn modelId="{CE9E0F6A-64A7-475C-9C9A-C520A0991EB5}" srcId="{ED254BAC-E1C9-43DC-BE42-D4F5DB32474C}" destId="{29B93231-C27E-446F-8986-A7B57D6344A1}" srcOrd="0" destOrd="0" parTransId="{521534FD-CECF-4113-A458-9162252C04AF}" sibTransId="{FF5EA78A-A30A-4BB8-9D55-6408EF517D18}"/>
    <dgm:cxn modelId="{1861B582-7B8A-4188-9F70-B491D1090417}" srcId="{ED254BAC-E1C9-43DC-BE42-D4F5DB32474C}" destId="{49BC3EDD-094D-4551-A6B5-C77959448BF6}" srcOrd="1" destOrd="0" parTransId="{459F017A-3029-424F-9F0F-AC5137917ADA}" sibTransId="{F5CA9BE7-D6B3-40AE-A670-EACE0B682CDB}"/>
    <dgm:cxn modelId="{35DE36FD-E68B-425D-BC75-C2587702D421}" type="presOf" srcId="{DE97DBBA-C5C5-46E7-B1FD-4B37A143E5A9}" destId="{C968B3CC-9905-4BBC-A0C3-EFA0131081BA}" srcOrd="0" destOrd="0" presId="urn:microsoft.com/office/officeart/2011/layout/TabList"/>
    <dgm:cxn modelId="{3A57ED7E-7EBD-47CF-90CD-21DBC6DDE293}" type="presOf" srcId="{29B93231-C27E-446F-8986-A7B57D6344A1}" destId="{3DCB39F8-F976-48E6-82E1-98D30BBB32F0}" srcOrd="0" destOrd="0" presId="urn:microsoft.com/office/officeart/2011/layout/TabList"/>
    <dgm:cxn modelId="{FCB0B100-C01A-4DBE-BDD1-D38BF8A5270E}" type="presOf" srcId="{BA5B672B-9D79-44BB-BD4F-59ACEB06283B}" destId="{4078EE5B-9238-4A85-8D03-A63721CC9E32}" srcOrd="0" destOrd="0" presId="urn:microsoft.com/office/officeart/2011/layout/TabList"/>
    <dgm:cxn modelId="{3CD4F42E-AF15-4C03-AB9E-5C3942AE0095}" type="presOf" srcId="{49BC3EDD-094D-4551-A6B5-C77959448BF6}" destId="{F10D11E5-B8F2-47DE-B4F7-E999FCABA514}" srcOrd="0" destOrd="0" presId="urn:microsoft.com/office/officeart/2011/layout/TabList"/>
    <dgm:cxn modelId="{604DD75A-0705-4E58-80CC-774FAEEAECB2}" srcId="{DC44670B-F170-4021-B305-9138D8B4A34C}" destId="{E9DC46B5-1164-493B-9E8A-F39C1C5992BA}" srcOrd="0" destOrd="0" parTransId="{FC9425BD-A798-4E4E-A093-3BB2C7A18E6F}" sibTransId="{6CB500DC-EB7A-494B-8016-72434A48A104}"/>
    <dgm:cxn modelId="{DCCCC9F6-6861-46FB-A067-EA21FF7E02D1}" srcId="{DC44670B-F170-4021-B305-9138D8B4A34C}" destId="{ED254BAC-E1C9-43DC-BE42-D4F5DB32474C}" srcOrd="2" destOrd="0" parTransId="{56E2F754-84D6-4E2C-8312-648A43EFF432}" sibTransId="{3BB90A26-58B6-4977-876F-8A0D137045FC}"/>
    <dgm:cxn modelId="{3FB923C4-B559-422C-A4AB-8D0CF6856BE2}" srcId="{5A02B76A-D20A-4D43-8EC5-DF5120BF194B}" destId="{3412CEE2-0B97-49BC-B2CE-4102F931CAC7}" srcOrd="0" destOrd="0" parTransId="{3AC74028-BE64-43CF-885B-C181239D7F9C}" sibTransId="{2D414B05-7F2A-40DE-A394-DF1AB1100883}"/>
    <dgm:cxn modelId="{88D44364-D1B8-4106-A0A5-6A39585192D3}" type="presOf" srcId="{3412CEE2-0B97-49BC-B2CE-4102F931CAC7}" destId="{A9BD9D48-5D1D-4EA5-8489-577175300CE9}" srcOrd="0" destOrd="0" presId="urn:microsoft.com/office/officeart/2011/layout/TabList"/>
    <dgm:cxn modelId="{75856E8A-A64C-4451-856F-A117B3E51831}" type="presOf" srcId="{5A02B76A-D20A-4D43-8EC5-DF5120BF194B}" destId="{930924CD-38F5-4460-99BA-07AB299E136C}" srcOrd="0" destOrd="0" presId="urn:microsoft.com/office/officeart/2011/layout/TabList"/>
    <dgm:cxn modelId="{B90F8703-B934-44F4-91DA-BF741949A13E}" type="presOf" srcId="{E9DC46B5-1164-493B-9E8A-F39C1C5992BA}" destId="{20508E1A-F74D-4B08-A58C-9F5E5B112E66}" srcOrd="0" destOrd="0" presId="urn:microsoft.com/office/officeart/2011/layout/TabList"/>
    <dgm:cxn modelId="{E1941CE1-13D1-417B-818A-617B60214DA5}" srcId="{5A02B76A-D20A-4D43-8EC5-DF5120BF194B}" destId="{7E7382A4-C89C-4D0A-B71D-5A72ACC6CCCA}" srcOrd="1" destOrd="0" parTransId="{FAEC026D-D56D-4E8E-89F8-CFEFE53B65CF}" sibTransId="{AB76C04D-480D-4781-A10A-AA7DE942956C}"/>
    <dgm:cxn modelId="{8C154F75-B1AC-4987-8938-8A67E117B93D}" type="presOf" srcId="{7E7382A4-C89C-4D0A-B71D-5A72ACC6CCCA}" destId="{D8C2C0E4-6DCE-4D5F-BF8B-182D380B07E3}" srcOrd="0" destOrd="0" presId="urn:microsoft.com/office/officeart/2011/layout/TabList"/>
    <dgm:cxn modelId="{42D1CD0E-3118-4F82-9264-E8BA220647FE}" type="presOf" srcId="{ED254BAC-E1C9-43DC-BE42-D4F5DB32474C}" destId="{309EBF01-C96A-4DD5-BA72-D7E342E24A32}" srcOrd="0" destOrd="0" presId="urn:microsoft.com/office/officeart/2011/layout/TabList"/>
    <dgm:cxn modelId="{CDCD9C0D-152C-4C61-A385-5F8EE1D2A4C0}" srcId="{E9DC46B5-1164-493B-9E8A-F39C1C5992BA}" destId="{DE97DBBA-C5C5-46E7-B1FD-4B37A143E5A9}" srcOrd="0" destOrd="0" parTransId="{E0258602-FFC7-41B5-889F-54F42C8745AE}" sibTransId="{B764E747-51FC-4165-9BAD-9604650B8F9E}"/>
    <dgm:cxn modelId="{D10C9F87-724F-428B-9309-4AD0E4096A1E}" type="presOf" srcId="{DC44670B-F170-4021-B305-9138D8B4A34C}" destId="{5DFDCF46-AB4D-4D20-9A89-38E0DBF037AF}" srcOrd="0" destOrd="0" presId="urn:microsoft.com/office/officeart/2011/layout/TabList"/>
    <dgm:cxn modelId="{0B48702E-9735-4D06-AEF0-65F9F704A273}" type="presParOf" srcId="{5DFDCF46-AB4D-4D20-9A89-38E0DBF037AF}" destId="{283356BC-B353-4530-B5DB-72B6B6CBA853}" srcOrd="0" destOrd="0" presId="urn:microsoft.com/office/officeart/2011/layout/TabList"/>
    <dgm:cxn modelId="{CFDDA429-C5B6-4C05-BE67-84B6E5A0C509}" type="presParOf" srcId="{283356BC-B353-4530-B5DB-72B6B6CBA853}" destId="{C968B3CC-9905-4BBC-A0C3-EFA0131081BA}" srcOrd="0" destOrd="0" presId="urn:microsoft.com/office/officeart/2011/layout/TabList"/>
    <dgm:cxn modelId="{3945AE61-4FE8-49AD-966C-3949637B9176}" type="presParOf" srcId="{283356BC-B353-4530-B5DB-72B6B6CBA853}" destId="{20508E1A-F74D-4B08-A58C-9F5E5B112E66}" srcOrd="1" destOrd="0" presId="urn:microsoft.com/office/officeart/2011/layout/TabList"/>
    <dgm:cxn modelId="{3F110323-773C-466B-BCF9-04871F663FE3}" type="presParOf" srcId="{283356BC-B353-4530-B5DB-72B6B6CBA853}" destId="{7910EFD5-563B-4D23-BF93-94998AD615B6}" srcOrd="2" destOrd="0" presId="urn:microsoft.com/office/officeart/2011/layout/TabList"/>
    <dgm:cxn modelId="{F0AAA4AC-C64B-4AFA-9D32-332E14866247}" type="presParOf" srcId="{5DFDCF46-AB4D-4D20-9A89-38E0DBF037AF}" destId="{4078EE5B-9238-4A85-8D03-A63721CC9E32}" srcOrd="1" destOrd="0" presId="urn:microsoft.com/office/officeart/2011/layout/TabList"/>
    <dgm:cxn modelId="{3F281526-C2B6-4E2D-8961-96C7CE206A95}" type="presParOf" srcId="{5DFDCF46-AB4D-4D20-9A89-38E0DBF037AF}" destId="{6FA606D7-EBA9-4AA9-905F-5B8D1FCC3F13}" srcOrd="2" destOrd="0" presId="urn:microsoft.com/office/officeart/2011/layout/TabList"/>
    <dgm:cxn modelId="{D941F809-76CC-4F0B-AA7F-EBD3FC336D4F}" type="presParOf" srcId="{5DFDCF46-AB4D-4D20-9A89-38E0DBF037AF}" destId="{2AAB0313-8E9D-4EA9-A816-915B5672C933}" srcOrd="3" destOrd="0" presId="urn:microsoft.com/office/officeart/2011/layout/TabList"/>
    <dgm:cxn modelId="{6640EA96-143B-4294-BED7-4E912A454A51}" type="presParOf" srcId="{2AAB0313-8E9D-4EA9-A816-915B5672C933}" destId="{A9BD9D48-5D1D-4EA5-8489-577175300CE9}" srcOrd="0" destOrd="0" presId="urn:microsoft.com/office/officeart/2011/layout/TabList"/>
    <dgm:cxn modelId="{EADCF011-825A-4B14-A2C4-3990CFD63992}" type="presParOf" srcId="{2AAB0313-8E9D-4EA9-A816-915B5672C933}" destId="{930924CD-38F5-4460-99BA-07AB299E136C}" srcOrd="1" destOrd="0" presId="urn:microsoft.com/office/officeart/2011/layout/TabList"/>
    <dgm:cxn modelId="{4E357ACA-1528-410A-BAEC-11A4B93D2029}" type="presParOf" srcId="{2AAB0313-8E9D-4EA9-A816-915B5672C933}" destId="{B91E64D8-C393-4A2C-92F0-B026438342B0}" srcOrd="2" destOrd="0" presId="urn:microsoft.com/office/officeart/2011/layout/TabList"/>
    <dgm:cxn modelId="{C568949D-7790-4280-9826-B9D1AAA6D8F5}" type="presParOf" srcId="{5DFDCF46-AB4D-4D20-9A89-38E0DBF037AF}" destId="{D8C2C0E4-6DCE-4D5F-BF8B-182D380B07E3}" srcOrd="4" destOrd="0" presId="urn:microsoft.com/office/officeart/2011/layout/TabList"/>
    <dgm:cxn modelId="{7E807506-0E78-4FDE-ADAD-318265E2BB9E}" type="presParOf" srcId="{5DFDCF46-AB4D-4D20-9A89-38E0DBF037AF}" destId="{B417CE65-E223-4081-8045-FAE0EACE175F}" srcOrd="5" destOrd="0" presId="urn:microsoft.com/office/officeart/2011/layout/TabList"/>
    <dgm:cxn modelId="{677AE7A4-6018-4729-B9E3-432190E31EDC}" type="presParOf" srcId="{5DFDCF46-AB4D-4D20-9A89-38E0DBF037AF}" destId="{970B44AC-F3D9-4CED-B6B5-8CBE5A630BAF}" srcOrd="6" destOrd="0" presId="urn:microsoft.com/office/officeart/2011/layout/TabList"/>
    <dgm:cxn modelId="{72D9C7A9-11F9-4E0A-ADEB-6F5D2C807792}" type="presParOf" srcId="{970B44AC-F3D9-4CED-B6B5-8CBE5A630BAF}" destId="{3DCB39F8-F976-48E6-82E1-98D30BBB32F0}" srcOrd="0" destOrd="0" presId="urn:microsoft.com/office/officeart/2011/layout/TabList"/>
    <dgm:cxn modelId="{DF964324-66D9-4E47-93D0-AFE5EAF21850}" type="presParOf" srcId="{970B44AC-F3D9-4CED-B6B5-8CBE5A630BAF}" destId="{309EBF01-C96A-4DD5-BA72-D7E342E24A32}" srcOrd="1" destOrd="0" presId="urn:microsoft.com/office/officeart/2011/layout/TabList"/>
    <dgm:cxn modelId="{DCE2C65D-60D3-4759-B5F4-AFEEFA9A0002}" type="presParOf" srcId="{970B44AC-F3D9-4CED-B6B5-8CBE5A630BAF}" destId="{1EEC1193-4B3D-4BE2-9E2E-1070DEC4C85C}" srcOrd="2" destOrd="0" presId="urn:microsoft.com/office/officeart/2011/layout/TabList"/>
    <dgm:cxn modelId="{25E274A9-2F78-4E74-AC69-2EE5B050A77C}" type="presParOf" srcId="{5DFDCF46-AB4D-4D20-9A89-38E0DBF037AF}" destId="{F10D11E5-B8F2-47DE-B4F7-E999FCABA514}" srcOrd="7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EC1193-4B3D-4BE2-9E2E-1070DEC4C85C}">
      <dsp:nvSpPr>
        <dsp:cNvPr id="0" name=""/>
        <dsp:cNvSpPr/>
      </dsp:nvSpPr>
      <dsp:spPr>
        <a:xfrm>
          <a:off x="0" y="3394652"/>
          <a:ext cx="10515600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1E64D8-C393-4A2C-92F0-B026438342B0}">
      <dsp:nvSpPr>
        <dsp:cNvPr id="0" name=""/>
        <dsp:cNvSpPr/>
      </dsp:nvSpPr>
      <dsp:spPr>
        <a:xfrm>
          <a:off x="0" y="1936595"/>
          <a:ext cx="10515600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10EFD5-563B-4D23-BF93-94998AD615B6}">
      <dsp:nvSpPr>
        <dsp:cNvPr id="0" name=""/>
        <dsp:cNvSpPr/>
      </dsp:nvSpPr>
      <dsp:spPr>
        <a:xfrm>
          <a:off x="0" y="478538"/>
          <a:ext cx="10515600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68B3CC-9905-4BBC-A0C3-EFA0131081BA}">
      <dsp:nvSpPr>
        <dsp:cNvPr id="0" name=""/>
        <dsp:cNvSpPr/>
      </dsp:nvSpPr>
      <dsp:spPr>
        <a:xfrm>
          <a:off x="2734055" y="533"/>
          <a:ext cx="7781544" cy="478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b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>
        <a:off x="2734055" y="533"/>
        <a:ext cx="7781544" cy="478004"/>
      </dsp:txXfrm>
    </dsp:sp>
    <dsp:sp modelId="{20508E1A-F74D-4B08-A58C-9F5E5B112E66}">
      <dsp:nvSpPr>
        <dsp:cNvPr id="0" name=""/>
        <dsp:cNvSpPr/>
      </dsp:nvSpPr>
      <dsp:spPr>
        <a:xfrm>
          <a:off x="0" y="533"/>
          <a:ext cx="2734056" cy="478004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>
        <a:off x="23338" y="23871"/>
        <a:ext cx="2687380" cy="454666"/>
      </dsp:txXfrm>
    </dsp:sp>
    <dsp:sp modelId="{4078EE5B-9238-4A85-8D03-A63721CC9E32}">
      <dsp:nvSpPr>
        <dsp:cNvPr id="0" name=""/>
        <dsp:cNvSpPr/>
      </dsp:nvSpPr>
      <dsp:spPr>
        <a:xfrm>
          <a:off x="0" y="478538"/>
          <a:ext cx="10515600" cy="956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105" tIns="78105" rIns="78105" bIns="78105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err="1" smtClean="0">
              <a:latin typeface="timhàng"/>
            </a:rPr>
            <a:t>Viết</a:t>
          </a:r>
          <a:r>
            <a:rPr lang="en-US" sz="3200" kern="1200" dirty="0" smtClean="0">
              <a:latin typeface="timhàng"/>
            </a:rPr>
            <a:t> </a:t>
          </a:r>
          <a:r>
            <a:rPr lang="en-US" sz="3200" kern="1200" dirty="0" err="1" smtClean="0">
              <a:latin typeface="timhàng"/>
            </a:rPr>
            <a:t>đúng</a:t>
          </a:r>
          <a:r>
            <a:rPr lang="en-US" sz="3200" kern="1200" dirty="0" smtClean="0">
              <a:latin typeface="timhàng"/>
            </a:rPr>
            <a:t> </a:t>
          </a:r>
          <a:r>
            <a:rPr lang="en-US" sz="3200" kern="1200" dirty="0" err="1" smtClean="0">
              <a:latin typeface="timhàng"/>
            </a:rPr>
            <a:t>yêu</a:t>
          </a:r>
          <a:r>
            <a:rPr lang="en-US" sz="3200" kern="1200" dirty="0" smtClean="0">
              <a:latin typeface="timhàng"/>
            </a:rPr>
            <a:t> </a:t>
          </a:r>
          <a:r>
            <a:rPr lang="en-US" sz="3200" kern="1200" dirty="0" err="1" smtClean="0">
              <a:latin typeface="timhàng"/>
            </a:rPr>
            <a:t>cầu</a:t>
          </a:r>
          <a:r>
            <a:rPr lang="en-US" sz="3200" kern="1200" dirty="0" smtClean="0">
              <a:latin typeface="timhàng"/>
            </a:rPr>
            <a:t> </a:t>
          </a:r>
          <a:r>
            <a:rPr lang="en-US" sz="3200" kern="1200" dirty="0" err="1" smtClean="0">
              <a:latin typeface="timhàng"/>
            </a:rPr>
            <a:t>của</a:t>
          </a:r>
          <a:r>
            <a:rPr lang="en-US" sz="3200" kern="1200" dirty="0" smtClean="0">
              <a:latin typeface="timhàng"/>
            </a:rPr>
            <a:t> </a:t>
          </a:r>
          <a:r>
            <a:rPr lang="en-US" sz="3200" kern="1200" dirty="0" err="1" smtClean="0">
              <a:latin typeface="timhàng"/>
            </a:rPr>
            <a:t>bài</a:t>
          </a:r>
          <a:r>
            <a:rPr lang="en-US" sz="3200" kern="1200" dirty="0" smtClean="0">
              <a:latin typeface="timhàng"/>
            </a:rPr>
            <a:t>, </a:t>
          </a:r>
          <a:r>
            <a:rPr lang="en-US" sz="3200" kern="1200" dirty="0" err="1" smtClean="0">
              <a:latin typeface="timhàng"/>
            </a:rPr>
            <a:t>đủ</a:t>
          </a:r>
          <a:r>
            <a:rPr lang="en-US" sz="3200" kern="1200" dirty="0" smtClean="0">
              <a:latin typeface="timhàng"/>
            </a:rPr>
            <a:t> </a:t>
          </a:r>
          <a:r>
            <a:rPr lang="en-US" sz="3200" kern="1200" dirty="0" err="1" smtClean="0">
              <a:latin typeface="timhàng"/>
            </a:rPr>
            <a:t>nội</a:t>
          </a:r>
          <a:r>
            <a:rPr lang="en-US" sz="3200" kern="1200" dirty="0" smtClean="0">
              <a:latin typeface="timhàng"/>
            </a:rPr>
            <a:t> dung, </a:t>
          </a:r>
          <a:r>
            <a:rPr lang="en-US" sz="3200" kern="1200" dirty="0" err="1" smtClean="0">
              <a:latin typeface="timhàng"/>
            </a:rPr>
            <a:t>diễn</a:t>
          </a:r>
          <a:r>
            <a:rPr lang="en-US" sz="3200" kern="1200" dirty="0" smtClean="0">
              <a:latin typeface="timhàng"/>
            </a:rPr>
            <a:t> </a:t>
          </a:r>
          <a:r>
            <a:rPr lang="en-US" sz="3200" kern="1200" dirty="0" err="1" smtClean="0">
              <a:latin typeface="timhàng"/>
            </a:rPr>
            <a:t>đạt</a:t>
          </a:r>
          <a:r>
            <a:rPr lang="en-US" sz="3200" kern="1200" dirty="0" smtClean="0">
              <a:latin typeface="timhàng"/>
            </a:rPr>
            <a:t> </a:t>
          </a:r>
          <a:r>
            <a:rPr lang="en-US" sz="3200" kern="1200" dirty="0" err="1" smtClean="0">
              <a:latin typeface="timhàng"/>
            </a:rPr>
            <a:t>rõ</a:t>
          </a:r>
          <a:r>
            <a:rPr lang="en-US" sz="3200" kern="1200" dirty="0" smtClean="0">
              <a:latin typeface="timhàng"/>
            </a:rPr>
            <a:t> ý.</a:t>
          </a:r>
          <a:endParaRPr lang="en-US" sz="3200" kern="1200" dirty="0">
            <a:latin typeface="timhàng"/>
          </a:endParaRPr>
        </a:p>
      </dsp:txBody>
      <dsp:txXfrm>
        <a:off x="0" y="478538"/>
        <a:ext cx="10515600" cy="956152"/>
      </dsp:txXfrm>
    </dsp:sp>
    <dsp:sp modelId="{A9BD9D48-5D1D-4EA5-8489-577175300CE9}">
      <dsp:nvSpPr>
        <dsp:cNvPr id="0" name=""/>
        <dsp:cNvSpPr/>
      </dsp:nvSpPr>
      <dsp:spPr>
        <a:xfrm>
          <a:off x="2734055" y="1458590"/>
          <a:ext cx="7781544" cy="478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b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2734055" y="1458590"/>
        <a:ext cx="7781544" cy="478004"/>
      </dsp:txXfrm>
    </dsp:sp>
    <dsp:sp modelId="{930924CD-38F5-4460-99BA-07AB299E136C}">
      <dsp:nvSpPr>
        <dsp:cNvPr id="0" name=""/>
        <dsp:cNvSpPr/>
      </dsp:nvSpPr>
      <dsp:spPr>
        <a:xfrm>
          <a:off x="0" y="1458590"/>
          <a:ext cx="2734056" cy="478004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>
        <a:off x="23338" y="1481928"/>
        <a:ext cx="2687380" cy="454666"/>
      </dsp:txXfrm>
    </dsp:sp>
    <dsp:sp modelId="{D8C2C0E4-6DCE-4D5F-BF8B-182D380B07E3}">
      <dsp:nvSpPr>
        <dsp:cNvPr id="0" name=""/>
        <dsp:cNvSpPr/>
      </dsp:nvSpPr>
      <dsp:spPr>
        <a:xfrm>
          <a:off x="0" y="1936595"/>
          <a:ext cx="10515600" cy="956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105" tIns="78105" rIns="78105" bIns="78105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err="1" smtClean="0">
              <a:latin typeface="timhàng"/>
            </a:rPr>
            <a:t>Biết</a:t>
          </a:r>
          <a:r>
            <a:rPr lang="en-US" sz="3200" kern="1200" dirty="0" smtClean="0">
              <a:latin typeface="timhàng"/>
            </a:rPr>
            <a:t> </a:t>
          </a:r>
          <a:r>
            <a:rPr lang="en-US" sz="3200" kern="1200" dirty="0" err="1" smtClean="0">
              <a:latin typeface="timhàng"/>
            </a:rPr>
            <a:t>sử</a:t>
          </a:r>
          <a:r>
            <a:rPr lang="en-US" sz="3200" kern="1200" dirty="0" smtClean="0">
              <a:latin typeface="timhàng"/>
            </a:rPr>
            <a:t> </a:t>
          </a:r>
          <a:r>
            <a:rPr lang="en-US" sz="3200" kern="1200" dirty="0" err="1" smtClean="0">
              <a:latin typeface="timhàng"/>
            </a:rPr>
            <a:t>dụng</a:t>
          </a:r>
          <a:r>
            <a:rPr lang="en-US" sz="3200" kern="1200" dirty="0" smtClean="0">
              <a:latin typeface="timhàng"/>
            </a:rPr>
            <a:t> </a:t>
          </a:r>
          <a:r>
            <a:rPr lang="en-US" sz="3200" kern="1200" dirty="0" err="1" smtClean="0">
              <a:latin typeface="timhàng"/>
            </a:rPr>
            <a:t>những</a:t>
          </a:r>
          <a:r>
            <a:rPr lang="en-US" sz="3200" kern="1200" dirty="0" smtClean="0">
              <a:latin typeface="timhàng"/>
            </a:rPr>
            <a:t> </a:t>
          </a:r>
          <a:r>
            <a:rPr lang="en-US" sz="3200" kern="1200" dirty="0" err="1" smtClean="0">
              <a:latin typeface="timhàng"/>
            </a:rPr>
            <a:t>từ</a:t>
          </a:r>
          <a:r>
            <a:rPr lang="en-US" sz="3200" kern="1200" dirty="0" smtClean="0">
              <a:latin typeface="timhàng"/>
            </a:rPr>
            <a:t> </a:t>
          </a:r>
          <a:r>
            <a:rPr lang="en-US" sz="3200" kern="1200" dirty="0" err="1" smtClean="0">
              <a:latin typeface="timhàng"/>
            </a:rPr>
            <a:t>ngữ</a:t>
          </a:r>
          <a:r>
            <a:rPr lang="en-US" sz="3200" kern="1200" dirty="0" smtClean="0">
              <a:latin typeface="timhàng"/>
            </a:rPr>
            <a:t>, </a:t>
          </a:r>
          <a:r>
            <a:rPr lang="en-US" sz="3200" kern="1200" dirty="0" err="1" smtClean="0">
              <a:latin typeface="timhàng"/>
            </a:rPr>
            <a:t>căn</a:t>
          </a:r>
          <a:r>
            <a:rPr lang="en-US" sz="3200" kern="1200" dirty="0" smtClean="0">
              <a:latin typeface="timhàng"/>
            </a:rPr>
            <a:t> </a:t>
          </a:r>
          <a:r>
            <a:rPr lang="en-US" sz="3200" kern="1200" dirty="0" err="1" smtClean="0">
              <a:latin typeface="timhàng"/>
            </a:rPr>
            <a:t>văn</a:t>
          </a:r>
          <a:r>
            <a:rPr lang="en-US" sz="3200" kern="1200" dirty="0" smtClean="0">
              <a:latin typeface="timhàng"/>
            </a:rPr>
            <a:t> </a:t>
          </a:r>
          <a:r>
            <a:rPr lang="en-US" sz="3200" kern="1200" dirty="0" err="1" smtClean="0">
              <a:latin typeface="timhàng"/>
            </a:rPr>
            <a:t>thể</a:t>
          </a:r>
          <a:r>
            <a:rPr lang="en-US" sz="3200" kern="1200" dirty="0" smtClean="0">
              <a:latin typeface="timhàng"/>
            </a:rPr>
            <a:t> </a:t>
          </a:r>
          <a:r>
            <a:rPr lang="en-US" sz="3200" kern="1200" dirty="0" err="1" smtClean="0">
              <a:latin typeface="timhàng"/>
            </a:rPr>
            <a:t>hiện</a:t>
          </a:r>
          <a:r>
            <a:rPr lang="en-US" sz="3200" kern="1200" dirty="0" smtClean="0">
              <a:latin typeface="timhàng"/>
            </a:rPr>
            <a:t> </a:t>
          </a:r>
          <a:r>
            <a:rPr lang="en-US" sz="3200" kern="1200" dirty="0" err="1" smtClean="0">
              <a:latin typeface="timhàng"/>
            </a:rPr>
            <a:t>cảm</a:t>
          </a:r>
          <a:r>
            <a:rPr lang="en-US" sz="3200" kern="1200" dirty="0" smtClean="0">
              <a:latin typeface="timhàng"/>
            </a:rPr>
            <a:t> </a:t>
          </a:r>
          <a:r>
            <a:rPr lang="en-US" sz="3200" kern="1200" dirty="0" err="1" smtClean="0">
              <a:latin typeface="timhàng"/>
            </a:rPr>
            <a:t>xúc</a:t>
          </a:r>
          <a:r>
            <a:rPr lang="en-US" sz="3200" kern="1200" dirty="0" smtClean="0">
              <a:latin typeface="timhàng"/>
            </a:rPr>
            <a:t>.</a:t>
          </a:r>
          <a:endParaRPr lang="en-US" sz="3200" kern="1200" dirty="0">
            <a:latin typeface="timhàng"/>
          </a:endParaRPr>
        </a:p>
      </dsp:txBody>
      <dsp:txXfrm>
        <a:off x="0" y="1936595"/>
        <a:ext cx="10515600" cy="956152"/>
      </dsp:txXfrm>
    </dsp:sp>
    <dsp:sp modelId="{3DCB39F8-F976-48E6-82E1-98D30BBB32F0}">
      <dsp:nvSpPr>
        <dsp:cNvPr id="0" name=""/>
        <dsp:cNvSpPr/>
      </dsp:nvSpPr>
      <dsp:spPr>
        <a:xfrm>
          <a:off x="2734055" y="2916647"/>
          <a:ext cx="7781544" cy="478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b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2734055" y="2916647"/>
        <a:ext cx="7781544" cy="478004"/>
      </dsp:txXfrm>
    </dsp:sp>
    <dsp:sp modelId="{309EBF01-C96A-4DD5-BA72-D7E342E24A32}">
      <dsp:nvSpPr>
        <dsp:cNvPr id="0" name=""/>
        <dsp:cNvSpPr/>
      </dsp:nvSpPr>
      <dsp:spPr>
        <a:xfrm>
          <a:off x="0" y="2916647"/>
          <a:ext cx="2734056" cy="478004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>
        <a:off x="23338" y="2939985"/>
        <a:ext cx="2687380" cy="454666"/>
      </dsp:txXfrm>
    </dsp:sp>
    <dsp:sp modelId="{F10D11E5-B8F2-47DE-B4F7-E999FCABA514}">
      <dsp:nvSpPr>
        <dsp:cNvPr id="0" name=""/>
        <dsp:cNvSpPr/>
      </dsp:nvSpPr>
      <dsp:spPr>
        <a:xfrm>
          <a:off x="0" y="3394652"/>
          <a:ext cx="10515600" cy="956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105" tIns="78105" rIns="78105" bIns="78105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err="1" smtClean="0">
              <a:latin typeface="timhàng"/>
            </a:rPr>
            <a:t>Đầu</a:t>
          </a:r>
          <a:r>
            <a:rPr lang="en-US" sz="3200" kern="1200" dirty="0" smtClean="0">
              <a:latin typeface="timhàng"/>
            </a:rPr>
            <a:t> </a:t>
          </a:r>
          <a:r>
            <a:rPr lang="en-US" sz="3200" kern="1200" dirty="0" err="1" smtClean="0">
              <a:latin typeface="timhàng"/>
            </a:rPr>
            <a:t>câu</a:t>
          </a:r>
          <a:r>
            <a:rPr lang="en-US" sz="3200" kern="1200" dirty="0" smtClean="0">
              <a:latin typeface="timhàng"/>
            </a:rPr>
            <a:t> </a:t>
          </a:r>
          <a:r>
            <a:rPr lang="en-US" sz="3200" kern="1200" dirty="0" err="1" smtClean="0">
              <a:latin typeface="timhàng"/>
            </a:rPr>
            <a:t>viết</a:t>
          </a:r>
          <a:r>
            <a:rPr lang="en-US" sz="3200" kern="1200" dirty="0" smtClean="0">
              <a:latin typeface="timhàng"/>
            </a:rPr>
            <a:t> </a:t>
          </a:r>
          <a:r>
            <a:rPr lang="en-US" sz="3200" kern="1200" dirty="0" err="1" smtClean="0">
              <a:latin typeface="timhàng"/>
            </a:rPr>
            <a:t>hoa</a:t>
          </a:r>
          <a:r>
            <a:rPr lang="en-US" sz="3200" kern="1200" dirty="0" smtClean="0">
              <a:latin typeface="timhàng"/>
            </a:rPr>
            <a:t>, </a:t>
          </a:r>
          <a:r>
            <a:rPr lang="en-US" sz="3200" kern="1200" dirty="0" err="1" smtClean="0">
              <a:latin typeface="timhàng"/>
            </a:rPr>
            <a:t>cuối</a:t>
          </a:r>
          <a:r>
            <a:rPr lang="en-US" sz="3200" kern="1200" dirty="0" smtClean="0">
              <a:latin typeface="timhàng"/>
            </a:rPr>
            <a:t> </a:t>
          </a:r>
          <a:r>
            <a:rPr lang="en-US" sz="3200" kern="1200" dirty="0" err="1" smtClean="0">
              <a:latin typeface="timhàng"/>
            </a:rPr>
            <a:t>câu</a:t>
          </a:r>
          <a:r>
            <a:rPr lang="en-US" sz="3200" kern="1200" dirty="0" smtClean="0">
              <a:latin typeface="timhàng"/>
            </a:rPr>
            <a:t> </a:t>
          </a:r>
          <a:r>
            <a:rPr lang="en-US" sz="3200" kern="1200" dirty="0" err="1" smtClean="0">
              <a:latin typeface="timhàng"/>
            </a:rPr>
            <a:t>sử</a:t>
          </a:r>
          <a:r>
            <a:rPr lang="en-US" sz="3200" kern="1200" dirty="0" smtClean="0">
              <a:latin typeface="timhàng"/>
            </a:rPr>
            <a:t> </a:t>
          </a:r>
          <a:r>
            <a:rPr lang="en-US" sz="3200" kern="1200" dirty="0" err="1" smtClean="0">
              <a:latin typeface="timhàng"/>
            </a:rPr>
            <a:t>dụng</a:t>
          </a:r>
          <a:r>
            <a:rPr lang="en-US" sz="3200" kern="1200" dirty="0" smtClean="0">
              <a:latin typeface="timhàng"/>
            </a:rPr>
            <a:t> </a:t>
          </a:r>
          <a:r>
            <a:rPr lang="en-US" sz="3200" kern="1200" dirty="0" err="1" smtClean="0">
              <a:latin typeface="timhàng"/>
            </a:rPr>
            <a:t>dấu</a:t>
          </a:r>
          <a:r>
            <a:rPr lang="en-US" sz="3200" kern="1200" dirty="0" smtClean="0">
              <a:latin typeface="timhàng"/>
            </a:rPr>
            <a:t> </a:t>
          </a:r>
          <a:r>
            <a:rPr lang="en-US" sz="3200" kern="1200" dirty="0" err="1" smtClean="0">
              <a:latin typeface="timhàng"/>
            </a:rPr>
            <a:t>câu</a:t>
          </a:r>
          <a:r>
            <a:rPr lang="en-US" sz="3200" kern="1200" dirty="0" smtClean="0">
              <a:latin typeface="timhàng"/>
            </a:rPr>
            <a:t> </a:t>
          </a:r>
          <a:r>
            <a:rPr lang="en-US" sz="3200" kern="1200" dirty="0" err="1" smtClean="0">
              <a:latin typeface="timhàng"/>
            </a:rPr>
            <a:t>phù</a:t>
          </a:r>
          <a:r>
            <a:rPr lang="en-US" sz="3200" kern="1200" dirty="0" smtClean="0">
              <a:latin typeface="timhàng"/>
            </a:rPr>
            <a:t> </a:t>
          </a:r>
          <a:r>
            <a:rPr lang="en-US" sz="3200" kern="1200" dirty="0" err="1" smtClean="0">
              <a:latin typeface="timhàng"/>
            </a:rPr>
            <a:t>hợp</a:t>
          </a:r>
          <a:r>
            <a:rPr lang="en-US" sz="3200" kern="1200" dirty="0" smtClean="0">
              <a:latin typeface="timhàng"/>
            </a:rPr>
            <a:t>.</a:t>
          </a:r>
          <a:endParaRPr lang="en-US" sz="3200" kern="1200" dirty="0">
            <a:latin typeface="timhàng"/>
          </a:endParaRPr>
        </a:p>
      </dsp:txBody>
      <dsp:txXfrm>
        <a:off x="0" y="3394652"/>
        <a:ext cx="10515600" cy="9561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EDC107-DE56-4EF6-B5C9-70FB5441F2A0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5F75D1-0FBA-4697-BDA0-302D62AA2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813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F75D1-0FBA-4697-BDA0-302D62AA2F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50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32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F75D1-0FBA-4697-BDA0-302D62AA2F5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636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F75D1-0FBA-4697-BDA0-302D62AA2F5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89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8AA3C1-BDB9-4918-969C-077B367A94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776771E-4D54-470D-AEAB-CC7685E16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27E16E9-7B7C-4EB4-A76F-8D7DC7D28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6FA40C-A8BE-45FF-8C94-B61C6D0EE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0B556CB-8A5B-4DF1-95AA-D035225AB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36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9B94CF-3F08-442B-B860-1832DB68A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6170DA9-05CE-4185-92BD-3B38938ACD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CE00671-68D8-47F3-8CBA-05C316304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99CB0BC-1741-442A-92F4-16821B8F5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5A24C81-BFE2-4AE9-9ADC-8F07EA2B2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99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C787F59-D05E-4AFA-B29B-2EEF53F4B2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50DB747-833C-44FF-9348-3A2BE5D7E0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EEAA400-AF84-4EB3-BD09-680198E8F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25BD412-5EAC-44FB-AE19-4B88BB9BC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7E68028-C580-4D58-B371-D57CFD222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466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41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F76B70-C82C-4C37-B61E-46155334A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FAE9C97-D5E2-45EA-9883-7C0212293C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5C6A93-520D-4E11-B59B-5967E0663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18D507-7FBF-4E8F-94E0-60008DC70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DB2B5E-4307-49DF-B233-3F419387B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690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7C8A38-A622-4BCC-88CE-CA328249F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112E934-B6AE-4E0B-BC73-C1B6E3331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C350C84-DE69-4D1E-9FB1-3420B4C68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9A24E14-574C-4BA5-941C-DAF583782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127ACC2-7700-4EFE-A8F1-FF87C9434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9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EB412AC-2581-4761-967A-AF9A2BD57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00C0E11-F172-4057-9DE2-DE14332E31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F567816-1E82-4DFF-9961-EF32F8FC8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362C5A9-D2E0-424F-A635-5747BEFBA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7E67D29-ED99-4A46-9C57-E0211865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5F67975-497B-4340-BDB2-A9B57B5BC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54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94A00AA-3B95-461A-81A1-B3257CC80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BD52E21-BA34-4A51-A536-F05498251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0371811-5AD4-4AC8-8536-C9B397B483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7397FBB-5B84-4C0A-A24B-2537CAA62A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562C9014-80F6-4A95-82CE-A5C363744C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D861ADE-A67A-44AD-B765-2B0F50A55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8857CD3-7CD0-447A-83B0-812FDE270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E00C603-CBB8-40D2-9876-C5F7CF0D4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71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C5A4330-3081-49D5-BA98-3EF602FC0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4C2DEBF4-F633-4905-A87F-9773C589A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DC45EA0-5733-48F5-A414-29A7F4197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8708767-5009-445A-9F31-EDDB21CC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34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8CF2220-F3A2-4219-8280-87AC84FC3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25B7AC3-2578-445C-B760-66955C0A5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77AE217-A834-4BBE-94B5-1BF6A55F2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788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327F9AE-C6F3-4672-B635-D8461D9F4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FD9DB26-1BE6-4D48-B6AE-468E790D7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50CDEAE-8995-4099-8EF8-F5D1C69816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EB7CCA1-4B26-4F2B-ABEA-166EECDCE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CA22A48-A19E-4B85-9253-86629A9B2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432E631-1D2A-49B7-A433-C9A8D91E5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63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8AA4F4-CD1A-4FB1-AC0C-F65F3E6E8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B24FD4F3-1D01-420E-B3BB-4A521ACC1F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92FC2AC-C060-4D23-9C38-72B575F37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FCAE807-BB99-48A3-9BE3-F1B5D0351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581648C-88C4-498D-AA3F-5B14218BE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464EE3A-AB44-4616-855E-BE13C461F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11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A6EBF5F1-22FA-4D3C-88E3-C07EFD923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5E18B16-609C-4A99-8F10-685DD6702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C3E9DA-F751-4F3E-A093-037EA35C4A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F1235-3AB8-4165-8669-15CECDFCAE08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29FB74-0C20-4AC1-A11C-EF8E88C04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365C513-9D47-4773-A5A6-27064FF32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87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ckground chào mừ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5" y="8483"/>
            <a:ext cx="12131750" cy="684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6358" y="2471361"/>
            <a:ext cx="11053802" cy="1320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90" b="1" dirty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-Rounded"/>
              </a:rPr>
              <a:t>CHÀO MỪNG QUÝ THẦY CÔ GIÁO </a:t>
            </a:r>
          </a:p>
          <a:p>
            <a:pPr algn="ctr"/>
            <a:r>
              <a:rPr lang="en-US" sz="3990" b="1" dirty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-Rounded"/>
              </a:rPr>
              <a:t>VỀ DỰ </a:t>
            </a:r>
            <a:r>
              <a:rPr lang="en-US" sz="3990" b="1" dirty="0" smtClean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-Rounded"/>
              </a:rPr>
              <a:t>GIỜ MÔN TIẾNG </a:t>
            </a:r>
            <a:r>
              <a:rPr lang="en-US" sz="3990" b="1" dirty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-Rounded"/>
              </a:rPr>
              <a:t>VIỆT LỚP 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86075" y="823711"/>
            <a:ext cx="9334369" cy="49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94" b="1" dirty="0" smtClean="0">
                <a:solidFill>
                  <a:schemeClr val="accent5">
                    <a:lumMod val="50000"/>
                  </a:schemeClr>
                </a:solidFill>
                <a:latin typeface="Arial-Rounded"/>
              </a:rPr>
              <a:t>TRƯỜNG </a:t>
            </a:r>
            <a:r>
              <a:rPr lang="en-US" sz="2594" b="1" dirty="0">
                <a:solidFill>
                  <a:schemeClr val="accent5">
                    <a:lumMod val="50000"/>
                  </a:schemeClr>
                </a:solidFill>
                <a:latin typeface="Arial-Rounded"/>
              </a:rPr>
              <a:t>TIỂU HỌC </a:t>
            </a:r>
            <a:r>
              <a:rPr lang="en-US" sz="2594" b="1" dirty="0" smtClean="0">
                <a:solidFill>
                  <a:schemeClr val="accent5">
                    <a:lumMod val="50000"/>
                  </a:schemeClr>
                </a:solidFill>
                <a:latin typeface="Arial-Rounded"/>
              </a:rPr>
              <a:t>SỐ 1 HOÀI HẢO</a:t>
            </a:r>
            <a:endParaRPr lang="en-US" sz="2594" b="1" dirty="0">
              <a:solidFill>
                <a:schemeClr val="accent5">
                  <a:lumMod val="50000"/>
                </a:schemeClr>
              </a:solidFill>
              <a:latin typeface="Arial-Rounde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38600" y="5070705"/>
            <a:ext cx="7525137" cy="95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3" b="1" dirty="0" err="1">
                <a:solidFill>
                  <a:schemeClr val="accent5">
                    <a:lumMod val="75000"/>
                  </a:schemeClr>
                </a:solidFill>
                <a:latin typeface="Arial-Rounded"/>
              </a:rPr>
              <a:t>Giáo</a:t>
            </a:r>
            <a:r>
              <a:rPr lang="en-US" sz="2793" b="1" dirty="0">
                <a:solidFill>
                  <a:schemeClr val="accent5">
                    <a:lumMod val="75000"/>
                  </a:schemeClr>
                </a:solidFill>
                <a:latin typeface="Arial-Rounded"/>
              </a:rPr>
              <a:t> </a:t>
            </a:r>
            <a:r>
              <a:rPr lang="en-US" sz="2793" b="1" dirty="0" err="1">
                <a:solidFill>
                  <a:schemeClr val="accent5">
                    <a:lumMod val="75000"/>
                  </a:schemeClr>
                </a:solidFill>
                <a:latin typeface="Arial-Rounded"/>
              </a:rPr>
              <a:t>viên</a:t>
            </a:r>
            <a:r>
              <a:rPr lang="en-US" sz="2793" b="1" dirty="0">
                <a:solidFill>
                  <a:schemeClr val="accent5">
                    <a:lumMod val="75000"/>
                  </a:schemeClr>
                </a:solidFill>
                <a:latin typeface="Arial-Rounded"/>
              </a:rPr>
              <a:t>: </a:t>
            </a:r>
            <a:r>
              <a:rPr lang="en-US" sz="2793" b="1" dirty="0" err="1" smtClean="0">
                <a:solidFill>
                  <a:schemeClr val="accent5">
                    <a:lumMod val="75000"/>
                  </a:schemeClr>
                </a:solidFill>
                <a:latin typeface="Arial-Rounded"/>
              </a:rPr>
              <a:t>Nguyễn</a:t>
            </a:r>
            <a:r>
              <a:rPr lang="en-US" sz="2793" b="1" dirty="0" smtClean="0">
                <a:solidFill>
                  <a:schemeClr val="accent5">
                    <a:lumMod val="75000"/>
                  </a:schemeClr>
                </a:solidFill>
                <a:latin typeface="Arial-Rounded"/>
              </a:rPr>
              <a:t> </a:t>
            </a:r>
            <a:r>
              <a:rPr lang="en-US" sz="2793" b="1" dirty="0" err="1" smtClean="0">
                <a:solidFill>
                  <a:schemeClr val="accent5">
                    <a:lumMod val="75000"/>
                  </a:schemeClr>
                </a:solidFill>
                <a:latin typeface="Arial-Rounded"/>
              </a:rPr>
              <a:t>Thị</a:t>
            </a:r>
            <a:r>
              <a:rPr lang="en-US" sz="2793" b="1" dirty="0" smtClean="0">
                <a:solidFill>
                  <a:schemeClr val="accent5">
                    <a:lumMod val="75000"/>
                  </a:schemeClr>
                </a:solidFill>
                <a:latin typeface="Arial-Rounded"/>
              </a:rPr>
              <a:t> Thu </a:t>
            </a:r>
            <a:r>
              <a:rPr lang="en-US" sz="2793" b="1" dirty="0" err="1" smtClean="0">
                <a:solidFill>
                  <a:schemeClr val="accent5">
                    <a:lumMod val="75000"/>
                  </a:schemeClr>
                </a:solidFill>
                <a:latin typeface="Arial-Rounded"/>
              </a:rPr>
              <a:t>Trâm</a:t>
            </a:r>
            <a:endParaRPr lang="en-US" sz="2793" b="1" dirty="0">
              <a:solidFill>
                <a:schemeClr val="accent5">
                  <a:lumMod val="75000"/>
                </a:schemeClr>
              </a:solidFill>
              <a:latin typeface="Arial-Rounded"/>
            </a:endParaRPr>
          </a:p>
          <a:p>
            <a:r>
              <a:rPr lang="en-US" sz="2793" b="1" dirty="0" err="1">
                <a:solidFill>
                  <a:schemeClr val="accent5">
                    <a:lumMod val="75000"/>
                  </a:schemeClr>
                </a:solidFill>
                <a:latin typeface="Arial-Rounded"/>
              </a:rPr>
              <a:t>Lớp</a:t>
            </a:r>
            <a:r>
              <a:rPr lang="en-US" sz="2793" b="1" dirty="0">
                <a:solidFill>
                  <a:schemeClr val="accent5">
                    <a:lumMod val="75000"/>
                  </a:schemeClr>
                </a:solidFill>
                <a:latin typeface="Arial-Rounded"/>
              </a:rPr>
              <a:t>: </a:t>
            </a:r>
            <a:r>
              <a:rPr lang="en-US" sz="2793" b="1" dirty="0" smtClean="0">
                <a:solidFill>
                  <a:schemeClr val="accent5">
                    <a:lumMod val="75000"/>
                  </a:schemeClr>
                </a:solidFill>
                <a:latin typeface="Arial-Rounded"/>
              </a:rPr>
              <a:t>2A3</a:t>
            </a:r>
            <a:endParaRPr lang="en-US" sz="2793" b="1" dirty="0">
              <a:solidFill>
                <a:schemeClr val="accent5">
                  <a:lumMod val="75000"/>
                </a:schemeClr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333946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-28303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73879" y="244704"/>
            <a:ext cx="5666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Nhận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xét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bài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làm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hàng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3386" y="1348708"/>
            <a:ext cx="10287000" cy="2677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1.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Viết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nội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dung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hàng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2.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văn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đã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sử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dụng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từ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ngữ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phong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phú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bộc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lộ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cảm</a:t>
            </a:r>
            <a:r>
              <a:rPr lang="en-US" sz="3600" dirty="0" smtClean="0">
                <a:solidFill>
                  <a:prstClr val="black"/>
                </a:solidFill>
                <a:latin typeface="timhàng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timhàng"/>
              </a:rPr>
              <a:t>cảm</a:t>
            </a:r>
            <a:r>
              <a:rPr lang="en-US" sz="3600" dirty="0" smtClean="0">
                <a:solidFill>
                  <a:prstClr val="black"/>
                </a:solidFill>
                <a:latin typeface="timhàng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hàng"/>
              </a:rPr>
              <a:t>xúc</a:t>
            </a:r>
            <a:r>
              <a:rPr lang="en-US" sz="3600" dirty="0" smtClean="0">
                <a:solidFill>
                  <a:prstClr val="black"/>
                </a:solidFill>
                <a:latin typeface="timhàng"/>
              </a:rPr>
              <a:t>.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hàng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3.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Trình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bày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thức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hàng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52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ree Vector | Emoticon background vector cute smiling face with copy sp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779" y="76200"/>
            <a:ext cx="7543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ình ảnh Nữ Giáo Viên Giảng Dạy Hoạt Hình, Giáo Viên, Hoạt Hình, Cô Giáo  miễn phí tải tập tin PNG PSDComment và Vector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1371601"/>
            <a:ext cx="6096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228600" y="228600"/>
            <a:ext cx="4038600" cy="1524000"/>
          </a:xfrm>
          <a:prstGeom prst="wedgeRoundRectCallout">
            <a:avLst>
              <a:gd name="adj1" fmla="val 4467"/>
              <a:gd name="adj2" fmla="val 119022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atin typeface="Bahnschrift Condensed" panose="020B0502040204020203" pitchFamily="34" charset="0"/>
              </a:rPr>
              <a:t>DẶN DÒ</a:t>
            </a:r>
          </a:p>
        </p:txBody>
      </p:sp>
      <p:sp>
        <p:nvSpPr>
          <p:cNvPr id="10" name="Snip Diagonal Corner Rectangle 9"/>
          <p:cNvSpPr/>
          <p:nvPr/>
        </p:nvSpPr>
        <p:spPr>
          <a:xfrm>
            <a:off x="6019800" y="3494314"/>
            <a:ext cx="5562600" cy="2830286"/>
          </a:xfrm>
          <a:prstGeom prst="snip2Diag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latin typeface="Bahnschrift Light Condensed" panose="020B0502040204020203" pitchFamily="34" charset="0"/>
              </a:rPr>
              <a:t>Vẽ</a:t>
            </a:r>
            <a:r>
              <a:rPr lang="en-US" sz="4400" b="1" dirty="0" smtClean="0">
                <a:latin typeface="Bahnschrift Light Condensed" panose="020B0502040204020203" pitchFamily="34" charset="0"/>
              </a:rPr>
              <a:t> </a:t>
            </a:r>
            <a:r>
              <a:rPr lang="en-US" sz="4400" b="1" dirty="0" err="1">
                <a:latin typeface="Bahnschrift Light Condensed" panose="020B0502040204020203" pitchFamily="34" charset="0"/>
              </a:rPr>
              <a:t>tranh</a:t>
            </a:r>
            <a:r>
              <a:rPr lang="en-US" sz="4400" b="1" dirty="0">
                <a:latin typeface="Bahnschrift Light Condensed" panose="020B0502040204020203" pitchFamily="34" charset="0"/>
              </a:rPr>
              <a:t> </a:t>
            </a:r>
            <a:r>
              <a:rPr lang="en-US" sz="4400" b="1" dirty="0" err="1">
                <a:latin typeface="Bahnschrift Light Condensed" panose="020B0502040204020203" pitchFamily="34" charset="0"/>
              </a:rPr>
              <a:t>hoặc</a:t>
            </a:r>
            <a:r>
              <a:rPr lang="en-US" sz="4400" b="1" dirty="0">
                <a:latin typeface="Bahnschrift Light Condensed" panose="020B0502040204020203" pitchFamily="34" charset="0"/>
              </a:rPr>
              <a:t> </a:t>
            </a:r>
            <a:r>
              <a:rPr lang="en-US" sz="4400" b="1" dirty="0" err="1">
                <a:latin typeface="Bahnschrift Light Condensed" panose="020B0502040204020203" pitchFamily="34" charset="0"/>
              </a:rPr>
              <a:t>làm</a:t>
            </a:r>
            <a:r>
              <a:rPr lang="en-US" sz="4400" b="1" dirty="0">
                <a:latin typeface="Bahnschrift Light Condensed" panose="020B0502040204020203" pitchFamily="34" charset="0"/>
              </a:rPr>
              <a:t> </a:t>
            </a:r>
            <a:r>
              <a:rPr lang="en-US" sz="4400" b="1" dirty="0" err="1">
                <a:latin typeface="Bahnschrift Light Condensed" panose="020B0502040204020203" pitchFamily="34" charset="0"/>
              </a:rPr>
              <a:t>quà</a:t>
            </a:r>
            <a:r>
              <a:rPr lang="en-US" sz="4400" b="1" dirty="0">
                <a:latin typeface="Bahnschrift Light Condensed" panose="020B0502040204020203" pitchFamily="34" charset="0"/>
              </a:rPr>
              <a:t> </a:t>
            </a:r>
            <a:r>
              <a:rPr lang="en-US" sz="4400" b="1" dirty="0" err="1">
                <a:latin typeface="Bahnschrift Light Condensed" panose="020B0502040204020203" pitchFamily="34" charset="0"/>
              </a:rPr>
              <a:t>tặng</a:t>
            </a:r>
            <a:r>
              <a:rPr lang="en-US" sz="4400" b="1" dirty="0">
                <a:latin typeface="Bahnschrift Light Condensed" panose="020B0502040204020203" pitchFamily="34" charset="0"/>
              </a:rPr>
              <a:t> </a:t>
            </a:r>
            <a:r>
              <a:rPr lang="en-US" sz="4400" b="1" dirty="0" err="1">
                <a:latin typeface="Bahnschrift Light Condensed" panose="020B0502040204020203" pitchFamily="34" charset="0"/>
              </a:rPr>
              <a:t>để</a:t>
            </a:r>
            <a:r>
              <a:rPr lang="en-US" sz="4400" b="1" dirty="0">
                <a:latin typeface="Bahnschrift Light Condensed" panose="020B0502040204020203" pitchFamily="34" charset="0"/>
              </a:rPr>
              <a:t> </a:t>
            </a:r>
            <a:r>
              <a:rPr lang="en-US" sz="4400" b="1" dirty="0" err="1">
                <a:latin typeface="Bahnschrift Light Condensed" panose="020B0502040204020203" pitchFamily="34" charset="0"/>
              </a:rPr>
              <a:t>thể</a:t>
            </a:r>
            <a:r>
              <a:rPr lang="en-US" sz="4400" b="1" dirty="0">
                <a:latin typeface="Bahnschrift Light Condensed" panose="020B0502040204020203" pitchFamily="34" charset="0"/>
              </a:rPr>
              <a:t> </a:t>
            </a:r>
            <a:r>
              <a:rPr lang="en-US" sz="4400" b="1" dirty="0" err="1">
                <a:latin typeface="Bahnschrift Light Condensed" panose="020B0502040204020203" pitchFamily="34" charset="0"/>
              </a:rPr>
              <a:t>hiện</a:t>
            </a:r>
            <a:r>
              <a:rPr lang="en-US" sz="4400" b="1" dirty="0">
                <a:latin typeface="Bahnschrift Light Condensed" panose="020B0502040204020203" pitchFamily="34" charset="0"/>
              </a:rPr>
              <a:t> </a:t>
            </a:r>
            <a:r>
              <a:rPr lang="en-US" sz="4400" b="1" dirty="0" err="1">
                <a:latin typeface="Bahnschrift Light Condensed" panose="020B0502040204020203" pitchFamily="34" charset="0"/>
              </a:rPr>
              <a:t>tình</a:t>
            </a:r>
            <a:r>
              <a:rPr lang="en-US" sz="4400" b="1" dirty="0">
                <a:latin typeface="Bahnschrift Light Condensed" panose="020B0502040204020203" pitchFamily="34" charset="0"/>
              </a:rPr>
              <a:t> </a:t>
            </a:r>
            <a:r>
              <a:rPr lang="en-US" sz="4400" b="1" dirty="0" err="1">
                <a:latin typeface="Bahnschrift Light Condensed" panose="020B0502040204020203" pitchFamily="34" charset="0"/>
              </a:rPr>
              <a:t>cảm</a:t>
            </a:r>
            <a:r>
              <a:rPr lang="en-US" sz="4400" b="1" dirty="0">
                <a:latin typeface="Bahnschrift Light Condensed" panose="020B0502040204020203" pitchFamily="34" charset="0"/>
              </a:rPr>
              <a:t> </a:t>
            </a:r>
            <a:r>
              <a:rPr lang="en-US" sz="4400" b="1" dirty="0" err="1">
                <a:latin typeface="Bahnschrift Light Condensed" panose="020B0502040204020203" pitchFamily="34" charset="0"/>
              </a:rPr>
              <a:t>của</a:t>
            </a:r>
            <a:r>
              <a:rPr lang="en-US" sz="4400" b="1" dirty="0">
                <a:latin typeface="Bahnschrift Light Condensed" panose="020B0502040204020203" pitchFamily="34" charset="0"/>
              </a:rPr>
              <a:t> </a:t>
            </a:r>
            <a:r>
              <a:rPr lang="en-US" sz="4400" b="1" dirty="0" err="1">
                <a:latin typeface="Bahnschrift Light Condensed" panose="020B0502040204020203" pitchFamily="34" charset="0"/>
              </a:rPr>
              <a:t>mình</a:t>
            </a:r>
            <a:r>
              <a:rPr lang="en-US" sz="4400" b="1" dirty="0">
                <a:latin typeface="Bahnschrift Light Condensed" panose="020B0502040204020203" pitchFamily="34" charset="0"/>
              </a:rPr>
              <a:t>.</a:t>
            </a:r>
            <a:endParaRPr lang="en-US" sz="4400" b="1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36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những mẫu thiết kế khung viền đẹp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" y="0"/>
            <a:ext cx="121618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723899" y="3200400"/>
            <a:ext cx="13639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Bahnschrift Light Condensed" panose="020B0502040204020203" pitchFamily="34" charset="0"/>
              </a:rPr>
              <a:t>TIẾT HỌC ĐẾN ĐÂY LÀ KẾT THÚC.</a:t>
            </a:r>
          </a:p>
          <a:p>
            <a:pPr algn="ctr"/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Bahnschrift Light Condensed" panose="020B0502040204020203" pitchFamily="34" charset="0"/>
              </a:rPr>
              <a:t>XIN CHÂN THÀNH CẢM ƠN CÁC THẦY </a:t>
            </a:r>
          </a:p>
          <a:p>
            <a:pPr algn="ctr"/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Bahnschrift Light Condensed" panose="020B0502040204020203" pitchFamily="34" charset="0"/>
              </a:rPr>
              <a:t>CÔ GIÁO ĐÃ VỀ DỰ GIỜ.</a:t>
            </a:r>
          </a:p>
        </p:txBody>
      </p:sp>
    </p:spTree>
    <p:extLst>
      <p:ext uri="{BB962C8B-B14F-4D97-AF65-F5344CB8AC3E}">
        <p14:creationId xmlns:p14="http://schemas.microsoft.com/office/powerpoint/2010/main" val="2002311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915400" y="1316766"/>
            <a:ext cx="3276600" cy="189230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1117600" y="139699"/>
            <a:ext cx="10312400" cy="67183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0" y="3670300"/>
            <a:ext cx="1854200" cy="274320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914900"/>
            <a:ext cx="2108200" cy="88900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39349" y="51097"/>
            <a:ext cx="3276600" cy="1892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14822" y="3209066"/>
            <a:ext cx="63054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Khởi</a:t>
            </a:r>
            <a:r>
              <a:rPr kumimoji="0" lang="en-US" altLang="zh-CN" sz="8000" b="1" i="0" u="none" strike="noStrike" kern="1200" cap="none" spc="0" normalizeH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động</a:t>
            </a:r>
            <a:endParaRPr kumimoji="0" lang="zh-CN" altLang="en-US" sz="8000" b="1" i="0" u="none" strike="noStrike" kern="1200" cap="none" spc="0" normalizeH="0" baseline="0" noProof="0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white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3340610" y="2208473"/>
            <a:ext cx="1078989" cy="104880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20" y="2412119"/>
            <a:ext cx="1148180" cy="955285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0971" y="3332989"/>
            <a:ext cx="3121024" cy="3176899"/>
          </a:xfrm>
          <a:prstGeom prst="rect">
            <a:avLst/>
          </a:prstGeom>
        </p:spPr>
      </p:pic>
      <p:grpSp>
        <p:nvGrpSpPr>
          <p:cNvPr id="3" name="2 2"/>
          <p:cNvGrpSpPr/>
          <p:nvPr/>
        </p:nvGrpSpPr>
        <p:grpSpPr>
          <a:xfrm>
            <a:off x="-5617301" y="2934478"/>
            <a:ext cx="5448300" cy="3479023"/>
            <a:chOff x="-4212976" y="2200858"/>
            <a:chExt cx="4086225" cy="260926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4212976" y="2200858"/>
              <a:ext cx="4086225" cy="260926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2930594" y="3686175"/>
              <a:ext cx="1006430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1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Tiếng</a:t>
              </a:r>
              <a:r>
                <a:rPr kumimoji="0" lang="en-US" altLang="zh-CN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1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việt</a:t>
              </a:r>
              <a:endParaRPr kumimoji="0" lang="zh-CN" alt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9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ẹ ơi có biết -Lớp 2-bộ KNTT-HD Múa cho H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714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z2746782755887_6dd5113dcd67f05e019e58e6952a9f6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99" y="-76200"/>
            <a:ext cx="12268200" cy="685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8788" y="622709"/>
            <a:ext cx="9842905" cy="800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hàng"/>
                <a:cs typeface="HP001 4 hàng" panose="020B0603050302020204" pitchFamily="34" charset="0"/>
              </a:rPr>
              <a:t>        </a:t>
            </a: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hàng"/>
                <a:cs typeface="HP001 4 hàng" panose="020B0603050302020204" pitchFamily="34" charset="0"/>
              </a:rPr>
              <a:t>Thứ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hàng"/>
                <a:cs typeface="HP001 4 hàng" panose="020B060305030202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hàng"/>
                <a:cs typeface="HP001 4 hàng" panose="020B0603050302020204" pitchFamily="34" charset="0"/>
              </a:rPr>
              <a:t>sáu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hàng"/>
                <a:cs typeface="HP001 4 hàng" panose="020B060305030202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hàng"/>
                <a:cs typeface="HP001 4 hàng" panose="020B0603050302020204" pitchFamily="34" charset="0"/>
              </a:rPr>
              <a:t>ngày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hàng"/>
                <a:cs typeface="HP001 4 hàng" panose="020B0603050302020204" pitchFamily="34" charset="0"/>
              </a:rPr>
              <a:t> </a:t>
            </a:r>
            <a:r>
              <a:rPr kumimoji="0" lang="en-US" sz="3500" b="1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hàng"/>
                <a:cs typeface="HP001 4 hàng" panose="020B0603050302020204" pitchFamily="34" charset="0"/>
              </a:rPr>
              <a:t>20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hàng"/>
                <a:cs typeface="HP001 4 hàng" panose="020B060305030202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hàng"/>
                <a:cs typeface="HP001 4 hàng" panose="020B0603050302020204" pitchFamily="34" charset="0"/>
              </a:rPr>
              <a:t>κáng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hàng"/>
                <a:cs typeface="HP001 4 hàng" panose="020B0603050302020204" pitchFamily="34" charset="0"/>
              </a:rPr>
              <a:t> 12 </a:t>
            </a:r>
            <a:r>
              <a:rPr lang="en-US" sz="3500" b="1" dirty="0" err="1">
                <a:solidFill>
                  <a:prstClr val="white"/>
                </a:solidFill>
                <a:latin typeface="timhàng"/>
                <a:cs typeface="HP001 4 hàng" panose="020B0603050302020204" pitchFamily="34" charset="0"/>
              </a:rPr>
              <a:t>n</a:t>
            </a: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hàng"/>
                <a:cs typeface="HP001 4 hàng" panose="020B0603050302020204" pitchFamily="34" charset="0"/>
              </a:rPr>
              <a:t>ăm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hàng"/>
                <a:cs typeface="HP001 4 hàng" panose="020B060305030202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hàng"/>
                <a:cs typeface="HP001 4 hàng" panose="020B0603050302020204" pitchFamily="34" charset="0"/>
              </a:rPr>
              <a:t>2024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hàng"/>
              <a:cs typeface="HP001 4 hàng" panose="020B06030503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95786" y="1237161"/>
            <a:ext cx="3751541" cy="9002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hàng"/>
                <a:cs typeface="HP001 4 hàng" panose="020B0603050302020204" pitchFamily="34" charset="0"/>
              </a:rPr>
              <a:t>Tiếng</a:t>
            </a:r>
            <a:r>
              <a:rPr kumimoji="0" lang="en-US" sz="35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hàng"/>
                <a:cs typeface="HP001 4 hàng" panose="020B0603050302020204" pitchFamily="34" charset="0"/>
              </a:rPr>
              <a:t> </a:t>
            </a:r>
            <a:r>
              <a:rPr kumimoji="0" lang="en-US" sz="35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hàng"/>
                <a:cs typeface="HP001 4 hàng" panose="020B0603050302020204" pitchFamily="34" charset="0"/>
              </a:rPr>
              <a:t>Việt</a:t>
            </a:r>
            <a:r>
              <a:rPr kumimoji="0" lang="en-US" sz="35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hàng"/>
                <a:cs typeface="HP001 4 hàng" panose="020B0603050302020204" pitchFamily="34" charset="0"/>
              </a:rPr>
              <a:t>: (LVĐ)</a:t>
            </a:r>
            <a:endParaRPr kumimoji="0" lang="en-US" sz="35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hàng"/>
              <a:cs typeface="HP001 4 hàng" panose="020B0603050302020204" pitchFamily="34" charset="0"/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667610" y="1905000"/>
            <a:ext cx="10407892" cy="2416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500" b="1" dirty="0" err="1" smtClean="0">
                <a:solidFill>
                  <a:srgbClr val="FFC000"/>
                </a:solidFill>
                <a:latin typeface="timhàng"/>
                <a:cs typeface="HP001 4 hàng" panose="020B0603050302020204" pitchFamily="34" charset="0"/>
              </a:rPr>
              <a:t>Bài</a:t>
            </a:r>
            <a:r>
              <a:rPr lang="en-US" sz="3500" b="1" dirty="0" smtClean="0">
                <a:solidFill>
                  <a:srgbClr val="FFC000"/>
                </a:solidFill>
                <a:latin typeface="timhàng"/>
                <a:cs typeface="HP001 4 hàng" panose="020B0603050302020204" pitchFamily="34" charset="0"/>
              </a:rPr>
              <a:t> 28: </a:t>
            </a:r>
            <a:r>
              <a:rPr lang="en-US" sz="3500" b="1" dirty="0" err="1" smtClean="0">
                <a:solidFill>
                  <a:srgbClr val="FFC000"/>
                </a:solidFill>
                <a:latin typeface="timhàng"/>
                <a:cs typeface="HP001 4 hàng" panose="020B0603050302020204" pitchFamily="34" charset="0"/>
              </a:rPr>
              <a:t>Trò</a:t>
            </a:r>
            <a:r>
              <a:rPr lang="en-US" sz="3500" b="1" dirty="0" smtClean="0">
                <a:solidFill>
                  <a:srgbClr val="FFC000"/>
                </a:solidFill>
                <a:latin typeface="timhàng"/>
                <a:cs typeface="HP001 4 hàng" panose="020B0603050302020204" pitchFamily="34" charset="0"/>
              </a:rPr>
              <a:t> </a:t>
            </a:r>
            <a:r>
              <a:rPr lang="en-US" sz="3500" b="1" dirty="0" err="1" smtClean="0">
                <a:solidFill>
                  <a:srgbClr val="FFC000"/>
                </a:solidFill>
                <a:latin typeface="timhàng"/>
                <a:cs typeface="HP001 4 hàng" panose="020B0603050302020204" pitchFamily="34" charset="0"/>
              </a:rPr>
              <a:t>chơi</a:t>
            </a:r>
            <a:r>
              <a:rPr lang="en-US" sz="3500" b="1" dirty="0" smtClean="0">
                <a:solidFill>
                  <a:srgbClr val="FFC000"/>
                </a:solidFill>
                <a:latin typeface="timhàng"/>
                <a:cs typeface="HP001 4 hàng" panose="020B0603050302020204" pitchFamily="34" charset="0"/>
              </a:rPr>
              <a:t> </a:t>
            </a:r>
            <a:r>
              <a:rPr lang="en-US" sz="3500" b="1" dirty="0" err="1" smtClean="0">
                <a:solidFill>
                  <a:srgbClr val="FFC000"/>
                </a:solidFill>
                <a:latin typeface="timhàng"/>
                <a:cs typeface="HP001 4 hàng" panose="020B0603050302020204" pitchFamily="34" charset="0"/>
              </a:rPr>
              <a:t>của</a:t>
            </a:r>
            <a:r>
              <a:rPr lang="en-US" sz="3500" b="1" dirty="0" smtClean="0">
                <a:solidFill>
                  <a:srgbClr val="FFC000"/>
                </a:solidFill>
                <a:latin typeface="timhàng"/>
                <a:cs typeface="HP001 4 hàng" panose="020B0603050302020204" pitchFamily="34" charset="0"/>
              </a:rPr>
              <a:t> </a:t>
            </a:r>
            <a:r>
              <a:rPr lang="en-US" sz="3500" b="1" dirty="0" err="1" smtClean="0">
                <a:solidFill>
                  <a:srgbClr val="FFC000"/>
                </a:solidFill>
                <a:latin typeface="timhàng"/>
                <a:cs typeface="HP001 4 hàng" panose="020B0603050302020204" pitchFamily="34" charset="0"/>
              </a:rPr>
              <a:t>bố</a:t>
            </a:r>
            <a:r>
              <a:rPr lang="en-US" sz="3500" b="1" dirty="0" smtClean="0">
                <a:solidFill>
                  <a:srgbClr val="FFC000"/>
                </a:solidFill>
                <a:latin typeface="timhàng"/>
                <a:cs typeface="HP001 4 hàng" panose="020B0603050302020204" pitchFamily="34" charset="0"/>
              </a:rPr>
              <a:t> (</a:t>
            </a:r>
            <a:r>
              <a:rPr lang="en-US" sz="3500" b="1" dirty="0" err="1" smtClean="0">
                <a:solidFill>
                  <a:srgbClr val="FFC000"/>
                </a:solidFill>
                <a:latin typeface="timhàng"/>
                <a:cs typeface="HP001 4 hàng" panose="020B0603050302020204" pitchFamily="34" charset="0"/>
              </a:rPr>
              <a:t>Tiết</a:t>
            </a:r>
            <a:r>
              <a:rPr lang="en-US" sz="3500" b="1" dirty="0" smtClean="0">
                <a:solidFill>
                  <a:srgbClr val="FFC000"/>
                </a:solidFill>
                <a:latin typeface="timhàng"/>
                <a:cs typeface="HP001 4 hàng" panose="020B0603050302020204" pitchFamily="34" charset="0"/>
              </a:rPr>
              <a:t> 5 + 6)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500" b="1" dirty="0" err="1" smtClean="0">
                <a:solidFill>
                  <a:srgbClr val="FFFF00"/>
                </a:solidFill>
                <a:latin typeface="timhàng"/>
                <a:cs typeface="HP001 4 hàng" panose="020B0603050302020204" pitchFamily="34" charset="0"/>
              </a:rPr>
              <a:t>Luyện</a:t>
            </a:r>
            <a:r>
              <a:rPr lang="en-US" sz="3500" b="1" dirty="0" smtClean="0">
                <a:solidFill>
                  <a:srgbClr val="FFFF00"/>
                </a:solidFill>
                <a:latin typeface="timhàng"/>
                <a:cs typeface="HP001 4 hàng" panose="020B0603050302020204" pitchFamily="34" charset="0"/>
              </a:rPr>
              <a:t> </a:t>
            </a:r>
            <a:r>
              <a:rPr lang="en-US" sz="3500" b="1" dirty="0" err="1" smtClean="0">
                <a:solidFill>
                  <a:srgbClr val="FFFF00"/>
                </a:solidFill>
                <a:latin typeface="timhàng"/>
                <a:cs typeface="HP001 4 hàng" panose="020B0603050302020204" pitchFamily="34" charset="0"/>
              </a:rPr>
              <a:t>tập</a:t>
            </a:r>
            <a:r>
              <a:rPr lang="en-US" sz="3500" b="1" dirty="0" smtClean="0">
                <a:solidFill>
                  <a:srgbClr val="FFFF00"/>
                </a:solidFill>
                <a:latin typeface="timhàng"/>
                <a:cs typeface="HP001 4 hàng" panose="020B0603050302020204" pitchFamily="34" charset="0"/>
              </a:rPr>
              <a:t>: </a:t>
            </a:r>
            <a:r>
              <a:rPr lang="en-US" sz="3500" b="1" dirty="0" err="1" smtClean="0">
                <a:solidFill>
                  <a:srgbClr val="FFFF00"/>
                </a:solidFill>
                <a:latin typeface="timhàng"/>
                <a:cs typeface="HP001 4 hàng" panose="020B0603050302020204" pitchFamily="34" charset="0"/>
              </a:rPr>
              <a:t>Viết</a:t>
            </a:r>
            <a:r>
              <a:rPr lang="en-US" sz="3500" b="1" dirty="0" smtClean="0">
                <a:solidFill>
                  <a:srgbClr val="FFFF00"/>
                </a:solidFill>
                <a:latin typeface="timhàng"/>
                <a:cs typeface="HP001 4 hàng" panose="020B0603050302020204" pitchFamily="34" charset="0"/>
              </a:rPr>
              <a:t> </a:t>
            </a:r>
            <a:r>
              <a:rPr lang="en-US" sz="3500" b="1" dirty="0" err="1">
                <a:solidFill>
                  <a:srgbClr val="FFFF00"/>
                </a:solidFill>
                <a:latin typeface="timhàng"/>
                <a:cs typeface="HP001 4 hàng" panose="020B0603050302020204" pitchFamily="34" charset="0"/>
              </a:rPr>
              <a:t>đoạn</a:t>
            </a:r>
            <a:r>
              <a:rPr lang="en-US" sz="3500" b="1" dirty="0">
                <a:solidFill>
                  <a:srgbClr val="FFFF00"/>
                </a:solidFill>
                <a:latin typeface="timhàng"/>
                <a:cs typeface="HP001 4 hàng" panose="020B0603050302020204" pitchFamily="34" charset="0"/>
              </a:rPr>
              <a:t> </a:t>
            </a:r>
            <a:r>
              <a:rPr lang="en-US" sz="3500" b="1" dirty="0" err="1">
                <a:solidFill>
                  <a:srgbClr val="FFFF00"/>
                </a:solidFill>
                <a:latin typeface="timhàng"/>
                <a:cs typeface="HP001 4 hàng" panose="020B0603050302020204" pitchFamily="34" charset="0"/>
              </a:rPr>
              <a:t>văn</a:t>
            </a:r>
            <a:r>
              <a:rPr lang="en-US" sz="3500" b="1" dirty="0">
                <a:solidFill>
                  <a:srgbClr val="FFFF00"/>
                </a:solidFill>
                <a:latin typeface="timhàng"/>
                <a:cs typeface="HP001 4 hàng" panose="020B0603050302020204" pitchFamily="34" charset="0"/>
              </a:rPr>
              <a:t> </a:t>
            </a:r>
            <a:r>
              <a:rPr lang="en-US" sz="3500" b="1" dirty="0" err="1">
                <a:solidFill>
                  <a:srgbClr val="FFFF00"/>
                </a:solidFill>
                <a:latin typeface="timhàng"/>
                <a:cs typeface="HP001 4 hàng" panose="020B0603050302020204" pitchFamily="34" charset="0"/>
              </a:rPr>
              <a:t>thể</a:t>
            </a:r>
            <a:r>
              <a:rPr lang="en-US" sz="3500" b="1" dirty="0">
                <a:solidFill>
                  <a:srgbClr val="FFFF00"/>
                </a:solidFill>
                <a:latin typeface="timhàng"/>
                <a:cs typeface="HP001 4 hàng" panose="020B0603050302020204" pitchFamily="34" charset="0"/>
              </a:rPr>
              <a:t> </a:t>
            </a:r>
            <a:r>
              <a:rPr lang="en-US" sz="3500" b="1" dirty="0" err="1" smtClean="0">
                <a:solidFill>
                  <a:srgbClr val="FFFF00"/>
                </a:solidFill>
                <a:latin typeface="timhàng"/>
                <a:cs typeface="HP001 4 hàng" panose="020B0603050302020204" pitchFamily="34" charset="0"/>
              </a:rPr>
              <a:t>hiện</a:t>
            </a:r>
            <a:r>
              <a:rPr lang="en-US" sz="3500" b="1" dirty="0" smtClean="0">
                <a:solidFill>
                  <a:srgbClr val="FFFF00"/>
                </a:solidFill>
                <a:latin typeface="timhàng"/>
                <a:cs typeface="HP001 4 hàng" panose="020B0603050302020204" pitchFamily="34" charset="0"/>
              </a:rPr>
              <a:t> </a:t>
            </a:r>
            <a:r>
              <a:rPr lang="en-US" sz="3500" b="1" dirty="0" err="1" smtClean="0">
                <a:solidFill>
                  <a:srgbClr val="FFFF00"/>
                </a:solidFill>
                <a:latin typeface="timhàng"/>
                <a:cs typeface="HP001 4 hàng" panose="020B0603050302020204" pitchFamily="34" charset="0"/>
              </a:rPr>
              <a:t>tình</a:t>
            </a:r>
            <a:r>
              <a:rPr lang="en-US" sz="3500" b="1" dirty="0" smtClean="0">
                <a:solidFill>
                  <a:srgbClr val="FFFF00"/>
                </a:solidFill>
                <a:latin typeface="timhàng"/>
                <a:cs typeface="HP001 4 hàng" panose="020B0603050302020204" pitchFamily="34" charset="0"/>
              </a:rPr>
              <a:t> </a:t>
            </a:r>
            <a:r>
              <a:rPr lang="en-US" sz="3500" b="1" dirty="0" err="1" smtClean="0">
                <a:solidFill>
                  <a:srgbClr val="FFFF00"/>
                </a:solidFill>
                <a:latin typeface="timhàng"/>
                <a:cs typeface="HP001 4 hàng" panose="020B0603050302020204" pitchFamily="34" charset="0"/>
              </a:rPr>
              <a:t>cảm</a:t>
            </a:r>
            <a:r>
              <a:rPr lang="en-US" sz="3500" b="1" dirty="0" smtClean="0">
                <a:solidFill>
                  <a:srgbClr val="FFFF00"/>
                </a:solidFill>
                <a:latin typeface="timhàng"/>
                <a:cs typeface="HP001 4 hàng" panose="020B0603050302020204" pitchFamily="34" charset="0"/>
              </a:rPr>
              <a:t> </a:t>
            </a:r>
            <a:endParaRPr lang="en-US" sz="3500" b="1" dirty="0" smtClean="0">
              <a:solidFill>
                <a:srgbClr val="FFFF00"/>
              </a:solidFill>
              <a:latin typeface="timhàng"/>
              <a:cs typeface="HP001 4 hàng" panose="020B06030503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500" b="1" dirty="0" err="1" smtClean="0">
                <a:solidFill>
                  <a:srgbClr val="FFFF00"/>
                </a:solidFill>
                <a:latin typeface="timhàng"/>
                <a:cs typeface="HP001 4 hàng" panose="020B0603050302020204" pitchFamily="34" charset="0"/>
              </a:rPr>
              <a:t>với</a:t>
            </a:r>
            <a:r>
              <a:rPr lang="en-US" sz="3500" b="1" dirty="0" smtClean="0">
                <a:solidFill>
                  <a:srgbClr val="FFFF00"/>
                </a:solidFill>
                <a:latin typeface="timhàng"/>
                <a:cs typeface="HP001 4 hàng" panose="020B0603050302020204" pitchFamily="34" charset="0"/>
              </a:rPr>
              <a:t> </a:t>
            </a:r>
            <a:r>
              <a:rPr lang="en-US" sz="3500" b="1" dirty="0" err="1" smtClean="0">
                <a:solidFill>
                  <a:srgbClr val="FFFF00"/>
                </a:solidFill>
                <a:latin typeface="timhàng"/>
                <a:cs typeface="HP001 4 hàng" panose="020B0603050302020204" pitchFamily="34" charset="0"/>
              </a:rPr>
              <a:t>người</a:t>
            </a:r>
            <a:r>
              <a:rPr lang="en-US" sz="3500" b="1" dirty="0" smtClean="0">
                <a:solidFill>
                  <a:srgbClr val="FFFF00"/>
                </a:solidFill>
                <a:latin typeface="timhàng"/>
                <a:cs typeface="HP001 4 hàng" panose="020B0603050302020204" pitchFamily="34" charset="0"/>
              </a:rPr>
              <a:t> </a:t>
            </a:r>
            <a:r>
              <a:rPr lang="en-US" sz="3500" b="1" dirty="0" err="1" smtClean="0">
                <a:solidFill>
                  <a:srgbClr val="FFFF00"/>
                </a:solidFill>
                <a:latin typeface="timhàng"/>
                <a:cs typeface="HP001 4 hàng" panose="020B0603050302020204" pitchFamily="34" charset="0"/>
              </a:rPr>
              <a:t>thân</a:t>
            </a:r>
            <a:r>
              <a:rPr lang="en-US" sz="3500" b="1" dirty="0" smtClean="0">
                <a:solidFill>
                  <a:srgbClr val="FFFF00"/>
                </a:solidFill>
                <a:latin typeface="timhàng"/>
                <a:cs typeface="HP001 4 hàng" panose="020B0603050302020204" pitchFamily="34" charset="0"/>
              </a:rPr>
              <a:t>. </a:t>
            </a:r>
            <a:r>
              <a:rPr lang="en-US" sz="3500" b="1" dirty="0" err="1" smtClean="0">
                <a:solidFill>
                  <a:srgbClr val="FFFF00"/>
                </a:solidFill>
                <a:latin typeface="timhàng"/>
                <a:cs typeface="HP001 4 hàng" panose="020B0603050302020204" pitchFamily="34" charset="0"/>
              </a:rPr>
              <a:t>Đọc</a:t>
            </a:r>
            <a:r>
              <a:rPr lang="en-US" sz="3500" b="1" dirty="0" smtClean="0">
                <a:solidFill>
                  <a:srgbClr val="FFFF00"/>
                </a:solidFill>
                <a:latin typeface="timhàng"/>
                <a:cs typeface="HP001 4 hàng" panose="020B0603050302020204" pitchFamily="34" charset="0"/>
              </a:rPr>
              <a:t> </a:t>
            </a:r>
            <a:r>
              <a:rPr lang="en-US" sz="3500" b="1" dirty="0" err="1" smtClean="0">
                <a:solidFill>
                  <a:srgbClr val="FFFF00"/>
                </a:solidFill>
                <a:latin typeface="timhàng"/>
                <a:cs typeface="HP001 4 hàng" panose="020B0603050302020204" pitchFamily="34" charset="0"/>
              </a:rPr>
              <a:t>mở</a:t>
            </a:r>
            <a:r>
              <a:rPr lang="en-US" sz="3500" b="1" dirty="0" smtClean="0">
                <a:solidFill>
                  <a:srgbClr val="FFFF00"/>
                </a:solidFill>
                <a:latin typeface="timhàng"/>
                <a:cs typeface="HP001 4 hàng" panose="020B0603050302020204" pitchFamily="34" charset="0"/>
              </a:rPr>
              <a:t> </a:t>
            </a:r>
            <a:r>
              <a:rPr lang="en-US" sz="3500" b="1" dirty="0" err="1" smtClean="0">
                <a:solidFill>
                  <a:srgbClr val="FFFF00"/>
                </a:solidFill>
                <a:latin typeface="timhàng"/>
                <a:cs typeface="HP001 4 hàng" panose="020B0603050302020204" pitchFamily="34" charset="0"/>
              </a:rPr>
              <a:t>rộng</a:t>
            </a:r>
            <a:r>
              <a:rPr lang="en-US" sz="3500" b="1" dirty="0" smtClean="0">
                <a:solidFill>
                  <a:srgbClr val="FFFF00"/>
                </a:solidFill>
                <a:latin typeface="timhàng"/>
                <a:cs typeface="HP001 4 hàng" panose="020B0603050302020204" pitchFamily="34" charset="0"/>
              </a:rPr>
              <a:t>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hàng"/>
              <a:cs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52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46B0A3-DC01-4314-AA51-C614AC67EC36}"/>
              </a:ext>
            </a:extLst>
          </p:cNvPr>
          <p:cNvSpPr txBox="1"/>
          <p:nvPr/>
        </p:nvSpPr>
        <p:spPr>
          <a:xfrm>
            <a:off x="0" y="854478"/>
            <a:ext cx="11978249" cy="3039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3064" indent="-513064" defTabSz="912114">
              <a:buFontTx/>
              <a:buAutoNum type="arabicPeriod"/>
              <a:defRPr/>
            </a:pPr>
            <a:r>
              <a:rPr lang="vi-VN" sz="3192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đoạn văn và trả lời câu </a:t>
            </a:r>
            <a:r>
              <a:rPr lang="vi-VN" sz="3192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vi-VN" sz="3192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3192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2114">
              <a:defRPr/>
            </a:pPr>
            <a:r>
              <a:rPr lang="vi-VN" sz="3192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Trong </a:t>
            </a:r>
            <a:r>
              <a:rPr lang="vi-VN" sz="3192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vi-VN" sz="3192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mẹ là người luôn ở bên tôi. Mỗi khi tôi ốm hay mệt, mẹ thức thâu đêm chăm sóc tôi. </a:t>
            </a:r>
            <a:r>
              <a:rPr lang="vi-VN" sz="3192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vi-VN" sz="3192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khi gặp bài học khó, mẹ là người </a:t>
            </a:r>
            <a:r>
              <a:rPr lang="vi-VN" sz="3192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vi-VN" sz="3192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viên, giúp đỡ tôi. Được ai khen, tôi nghĩ ngay đến mẹ. Tôi biết mẹ sẽ rất vui khi tôi làm được việc tốt. Tôi rất yêu mẹ tôi.</a:t>
            </a:r>
          </a:p>
          <a:p>
            <a:pPr defTabSz="912114">
              <a:defRPr/>
            </a:pPr>
            <a:endParaRPr lang="en-US" sz="3192" b="1" dirty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117A1E99-D691-4D92-93EE-AC272EB79422}"/>
              </a:ext>
            </a:extLst>
          </p:cNvPr>
          <p:cNvCxnSpPr>
            <a:cxnSpLocks/>
          </p:cNvCxnSpPr>
          <p:nvPr/>
        </p:nvCxnSpPr>
        <p:spPr>
          <a:xfrm>
            <a:off x="609600" y="1447800"/>
            <a:ext cx="2362200" cy="0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67ABB1AA-67CA-4E14-BCCE-B852D0FEEFD1}"/>
              </a:ext>
            </a:extLst>
          </p:cNvPr>
          <p:cNvCxnSpPr>
            <a:cxnSpLocks/>
          </p:cNvCxnSpPr>
          <p:nvPr/>
        </p:nvCxnSpPr>
        <p:spPr>
          <a:xfrm>
            <a:off x="3505200" y="1370016"/>
            <a:ext cx="2514600" cy="0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F191BF0D-9462-433F-96B7-5034DC97B3FE}"/>
              </a:ext>
            </a:extLst>
          </p:cNvPr>
          <p:cNvSpPr txBox="1"/>
          <p:nvPr/>
        </p:nvSpPr>
        <p:spPr>
          <a:xfrm>
            <a:off x="-168825" y="3784443"/>
            <a:ext cx="8015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  a. Trong </a:t>
            </a:r>
            <a:r>
              <a:rPr lang="vi-VN" sz="3200" b="1" dirty="0" err="1">
                <a:latin typeface="+mj-lt"/>
              </a:rPr>
              <a:t>đoạn</a:t>
            </a:r>
            <a:r>
              <a:rPr lang="vi-VN" sz="3200" b="1" dirty="0">
                <a:latin typeface="+mj-lt"/>
              </a:rPr>
              <a:t> văn trên, </a:t>
            </a:r>
            <a:r>
              <a:rPr lang="vi-VN" sz="3200" b="1" dirty="0" err="1">
                <a:latin typeface="+mj-lt"/>
              </a:rPr>
              <a:t>bạn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nhỏ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kể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về</a:t>
            </a:r>
            <a:r>
              <a:rPr lang="vi-VN" sz="3200" b="1" dirty="0">
                <a:latin typeface="+mj-lt"/>
              </a:rPr>
              <a:t> ai? 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3A27D3E9-E71F-464C-AD9A-61DC2D0E6FB2}"/>
              </a:ext>
            </a:extLst>
          </p:cNvPr>
          <p:cNvSpPr txBox="1"/>
          <p:nvPr/>
        </p:nvSpPr>
        <p:spPr>
          <a:xfrm>
            <a:off x="0" y="4419234"/>
            <a:ext cx="12360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b. </a:t>
            </a:r>
            <a:r>
              <a:rPr lang="vi-VN" sz="3200" b="1" dirty="0" err="1">
                <a:latin typeface="+mj-lt"/>
              </a:rPr>
              <a:t>Những</a:t>
            </a:r>
            <a:r>
              <a:rPr lang="vi-VN" sz="3200" b="1" dirty="0">
                <a:latin typeface="+mj-lt"/>
              </a:rPr>
              <a:t> câu </a:t>
            </a:r>
            <a:r>
              <a:rPr lang="vi-VN" sz="3200" b="1" dirty="0" err="1">
                <a:latin typeface="+mj-lt"/>
              </a:rPr>
              <a:t>nào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thể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hiện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rõ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tình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cảm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của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bạn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nhỏ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đối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với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người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đó</a:t>
            </a:r>
            <a:r>
              <a:rPr lang="vi-VN" sz="3200" b="1" dirty="0">
                <a:latin typeface="+mj-lt"/>
              </a:rPr>
              <a:t>?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A9A70F46-BE38-4092-B28F-5CC51EDAF714}"/>
              </a:ext>
            </a:extLst>
          </p:cNvPr>
          <p:cNvSpPr txBox="1"/>
          <p:nvPr/>
        </p:nvSpPr>
        <p:spPr>
          <a:xfrm>
            <a:off x="-11545" y="5054025"/>
            <a:ext cx="7655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c. </a:t>
            </a:r>
            <a:r>
              <a:rPr lang="vi-VN" sz="3200" b="1" dirty="0" err="1">
                <a:latin typeface="+mj-lt"/>
              </a:rPr>
              <a:t>Vì</a:t>
            </a:r>
            <a:r>
              <a:rPr lang="vi-VN" sz="3200" b="1" dirty="0">
                <a:latin typeface="+mj-lt"/>
              </a:rPr>
              <a:t> sao </a:t>
            </a:r>
            <a:r>
              <a:rPr lang="vi-VN" sz="3200" b="1" dirty="0" err="1">
                <a:latin typeface="+mj-lt"/>
              </a:rPr>
              <a:t>người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đó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được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bạn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nhỏ</a:t>
            </a:r>
            <a:r>
              <a:rPr lang="vi-VN" sz="3200" b="1" dirty="0">
                <a:latin typeface="+mj-lt"/>
              </a:rPr>
              <a:t> yêu </a:t>
            </a:r>
            <a:r>
              <a:rPr lang="vi-VN" sz="3200" b="1" dirty="0" err="1">
                <a:latin typeface="+mj-lt"/>
              </a:rPr>
              <a:t>quý</a:t>
            </a:r>
            <a:r>
              <a:rPr lang="vi-VN" sz="3200" b="1" dirty="0">
                <a:latin typeface="+mj-lt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63398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7A1402-0154-4D3C-B0A6-402C0E28C252}"/>
              </a:ext>
            </a:extLst>
          </p:cNvPr>
          <p:cNvSpPr txBox="1"/>
          <p:nvPr/>
        </p:nvSpPr>
        <p:spPr>
          <a:xfrm>
            <a:off x="0" y="955280"/>
            <a:ext cx="12725400" cy="644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91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vi-VN" sz="3591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 </a:t>
            </a:r>
            <a:r>
              <a:rPr lang="vi-VN" sz="3591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3 - 4 câu thể hiện tình cảm của em đối với người thân.</a:t>
            </a:r>
            <a:endParaRPr lang="en-US" sz="3591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" name="Đường nối Thẳng 9">
            <a:extLst>
              <a:ext uri="{FF2B5EF4-FFF2-40B4-BE49-F238E27FC236}">
                <a16:creationId xmlns:a16="http://schemas.microsoft.com/office/drawing/2014/main" id="{117A1E99-D691-4D92-93EE-AC272EB79422}"/>
              </a:ext>
            </a:extLst>
          </p:cNvPr>
          <p:cNvCxnSpPr>
            <a:cxnSpLocks/>
          </p:cNvCxnSpPr>
          <p:nvPr/>
        </p:nvCxnSpPr>
        <p:spPr>
          <a:xfrm>
            <a:off x="1371600" y="1515577"/>
            <a:ext cx="1752600" cy="0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Đường nối Thẳng 9">
            <a:extLst>
              <a:ext uri="{FF2B5EF4-FFF2-40B4-BE49-F238E27FC236}">
                <a16:creationId xmlns:a16="http://schemas.microsoft.com/office/drawing/2014/main" id="{117A1E99-D691-4D92-93EE-AC272EB79422}"/>
              </a:ext>
            </a:extLst>
          </p:cNvPr>
          <p:cNvCxnSpPr>
            <a:cxnSpLocks/>
          </p:cNvCxnSpPr>
          <p:nvPr/>
        </p:nvCxnSpPr>
        <p:spPr>
          <a:xfrm>
            <a:off x="4953000" y="1520780"/>
            <a:ext cx="3124200" cy="2679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Đường nối Thẳng 9">
            <a:extLst>
              <a:ext uri="{FF2B5EF4-FFF2-40B4-BE49-F238E27FC236}">
                <a16:creationId xmlns:a16="http://schemas.microsoft.com/office/drawing/2014/main" id="{117A1E99-D691-4D92-93EE-AC272EB79422}"/>
              </a:ext>
            </a:extLst>
          </p:cNvPr>
          <p:cNvCxnSpPr>
            <a:cxnSpLocks/>
          </p:cNvCxnSpPr>
          <p:nvPr/>
        </p:nvCxnSpPr>
        <p:spPr>
          <a:xfrm>
            <a:off x="9681549" y="1583570"/>
            <a:ext cx="2207034" cy="16630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Cloud Callout 4"/>
          <p:cNvSpPr/>
          <p:nvPr/>
        </p:nvSpPr>
        <p:spPr>
          <a:xfrm>
            <a:off x="4419600" y="1752600"/>
            <a:ext cx="6248400" cy="3581400"/>
          </a:xfrm>
          <a:prstGeom prst="cloudCallout">
            <a:avLst>
              <a:gd name="adj1" fmla="val -74432"/>
              <a:gd name="adj2" fmla="val 20436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  <a:latin typeface="timhàng"/>
              </a:rPr>
              <a:t>Chia </a:t>
            </a:r>
            <a:r>
              <a:rPr lang="en-US" sz="4000" b="1" dirty="0" err="1" smtClean="0">
                <a:solidFill>
                  <a:srgbClr val="FFFF00"/>
                </a:solidFill>
                <a:latin typeface="timhàng"/>
              </a:rPr>
              <a:t>sẻ</a:t>
            </a:r>
            <a:r>
              <a:rPr lang="en-US" sz="4000" b="1" dirty="0" smtClean="0">
                <a:solidFill>
                  <a:srgbClr val="FFFF00"/>
                </a:solidFill>
                <a:latin typeface="timhàng"/>
              </a:rPr>
              <a:t> ý </a:t>
            </a:r>
            <a:r>
              <a:rPr lang="en-US" sz="4000" b="1" dirty="0" err="1" smtClean="0">
                <a:solidFill>
                  <a:srgbClr val="FFFF00"/>
                </a:solidFill>
                <a:latin typeface="timhàng"/>
              </a:rPr>
              <a:t>tưởng</a:t>
            </a:r>
            <a:endParaRPr lang="en-US" sz="4000" b="1" dirty="0">
              <a:solidFill>
                <a:srgbClr val="FFFF00"/>
              </a:solidFill>
              <a:latin typeface="timhàng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2006" y="3961496"/>
            <a:ext cx="2153194" cy="215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9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-28303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49586" y="307370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timhàng"/>
              </a:rPr>
              <a:t>GỢI Ý</a:t>
            </a:r>
            <a:endParaRPr lang="en-US" sz="4800" b="1" dirty="0">
              <a:solidFill>
                <a:srgbClr val="002060"/>
              </a:solidFill>
              <a:latin typeface="timhàng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3386" y="1348708"/>
            <a:ext cx="10287000" cy="2677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hàng"/>
              </a:rPr>
              <a:t>1. </a:t>
            </a:r>
            <a:r>
              <a:rPr lang="en-US" sz="3600" dirty="0" err="1" smtClean="0">
                <a:latin typeface="timhàng"/>
              </a:rPr>
              <a:t>Giới</a:t>
            </a:r>
            <a:r>
              <a:rPr lang="en-US" sz="3600" dirty="0" smtClean="0">
                <a:latin typeface="timhàng"/>
              </a:rPr>
              <a:t> </a:t>
            </a:r>
            <a:r>
              <a:rPr lang="en-US" sz="3600" dirty="0" err="1" smtClean="0">
                <a:latin typeface="timhàng"/>
              </a:rPr>
              <a:t>thiệu</a:t>
            </a:r>
            <a:r>
              <a:rPr lang="en-US" sz="3600" dirty="0" smtClean="0">
                <a:latin typeface="timhàng"/>
              </a:rPr>
              <a:t> </a:t>
            </a:r>
            <a:r>
              <a:rPr lang="en-US" sz="3600" dirty="0" err="1" smtClean="0">
                <a:latin typeface="timhàng"/>
              </a:rPr>
              <a:t>về</a:t>
            </a:r>
            <a:r>
              <a:rPr lang="en-US" sz="3600" dirty="0" smtClean="0">
                <a:latin typeface="timhàng"/>
              </a:rPr>
              <a:t> </a:t>
            </a:r>
            <a:r>
              <a:rPr lang="en-US" sz="3600" dirty="0" err="1" smtClean="0">
                <a:latin typeface="timhàng"/>
              </a:rPr>
              <a:t>người</a:t>
            </a:r>
            <a:r>
              <a:rPr lang="en-US" sz="3600" dirty="0" smtClean="0">
                <a:latin typeface="timhàng"/>
              </a:rPr>
              <a:t> </a:t>
            </a:r>
            <a:r>
              <a:rPr lang="en-US" sz="3600" dirty="0" err="1" smtClean="0">
                <a:latin typeface="timhàng"/>
              </a:rPr>
              <a:t>thân</a:t>
            </a:r>
            <a:r>
              <a:rPr lang="en-US" sz="3600" dirty="0" smtClean="0">
                <a:latin typeface="timhàng"/>
              </a:rPr>
              <a:t> </a:t>
            </a:r>
            <a:r>
              <a:rPr lang="en-US" sz="3600" dirty="0" err="1" smtClean="0">
                <a:latin typeface="timhàng"/>
              </a:rPr>
              <a:t>mà</a:t>
            </a:r>
            <a:r>
              <a:rPr lang="en-US" sz="3600" dirty="0" smtClean="0">
                <a:latin typeface="timhàng"/>
              </a:rPr>
              <a:t> </a:t>
            </a:r>
            <a:r>
              <a:rPr lang="en-US" sz="3600" dirty="0" err="1" smtClean="0">
                <a:latin typeface="timhàng"/>
              </a:rPr>
              <a:t>em</a:t>
            </a:r>
            <a:r>
              <a:rPr lang="en-US" sz="3600" dirty="0" smtClean="0">
                <a:latin typeface="timhàng"/>
              </a:rPr>
              <a:t> </a:t>
            </a:r>
            <a:r>
              <a:rPr lang="en-US" sz="3600" dirty="0" err="1" smtClean="0">
                <a:latin typeface="timhàng"/>
              </a:rPr>
              <a:t>yêu</a:t>
            </a:r>
            <a:r>
              <a:rPr lang="en-US" sz="3600" dirty="0" smtClean="0">
                <a:latin typeface="timhàng"/>
              </a:rPr>
              <a:t> </a:t>
            </a:r>
            <a:r>
              <a:rPr lang="en-US" sz="3600" dirty="0" err="1" smtClean="0">
                <a:latin typeface="timhàng"/>
              </a:rPr>
              <a:t>quý</a:t>
            </a:r>
            <a:r>
              <a:rPr lang="en-US" sz="3600" dirty="0" smtClean="0">
                <a:latin typeface="timhàng"/>
              </a:rPr>
              <a:t>.</a:t>
            </a:r>
          </a:p>
          <a:p>
            <a:r>
              <a:rPr lang="en-US" sz="3600" dirty="0" smtClean="0">
                <a:latin typeface="timhàng"/>
              </a:rPr>
              <a:t>2. </a:t>
            </a:r>
            <a:r>
              <a:rPr lang="en-US" sz="3600" dirty="0" err="1" smtClean="0">
                <a:latin typeface="timhàng"/>
              </a:rPr>
              <a:t>Kể</a:t>
            </a:r>
            <a:r>
              <a:rPr lang="en-US" sz="3600" dirty="0" smtClean="0">
                <a:latin typeface="timhàng"/>
              </a:rPr>
              <a:t> </a:t>
            </a:r>
            <a:r>
              <a:rPr lang="en-US" sz="3600" dirty="0" err="1" smtClean="0">
                <a:latin typeface="timhàng"/>
              </a:rPr>
              <a:t>những</a:t>
            </a:r>
            <a:r>
              <a:rPr lang="en-US" sz="3600" dirty="0" smtClean="0">
                <a:latin typeface="timhàng"/>
              </a:rPr>
              <a:t> </a:t>
            </a:r>
            <a:r>
              <a:rPr lang="en-US" sz="3600" dirty="0" err="1" smtClean="0">
                <a:latin typeface="timhàng"/>
              </a:rPr>
              <a:t>việc</a:t>
            </a:r>
            <a:r>
              <a:rPr lang="en-US" sz="3600" dirty="0" smtClean="0">
                <a:latin typeface="timhàng"/>
              </a:rPr>
              <a:t> </a:t>
            </a:r>
            <a:r>
              <a:rPr lang="en-US" sz="3600" dirty="0" err="1" smtClean="0">
                <a:latin typeface="timhàng"/>
              </a:rPr>
              <a:t>làm</a:t>
            </a:r>
            <a:r>
              <a:rPr lang="en-US" sz="3600" dirty="0" smtClean="0">
                <a:latin typeface="timhàng"/>
              </a:rPr>
              <a:t> </a:t>
            </a:r>
            <a:r>
              <a:rPr lang="en-US" sz="3600" dirty="0" err="1" smtClean="0">
                <a:latin typeface="timhàng"/>
              </a:rPr>
              <a:t>người</a:t>
            </a:r>
            <a:r>
              <a:rPr lang="en-US" sz="3600" dirty="0" smtClean="0">
                <a:latin typeface="timhàng"/>
              </a:rPr>
              <a:t> </a:t>
            </a:r>
            <a:r>
              <a:rPr lang="en-US" sz="3600" dirty="0" err="1" smtClean="0">
                <a:latin typeface="timhàng"/>
              </a:rPr>
              <a:t>đó</a:t>
            </a:r>
            <a:r>
              <a:rPr lang="en-US" sz="3600" dirty="0" smtClean="0">
                <a:latin typeface="timhàng"/>
              </a:rPr>
              <a:t> </a:t>
            </a:r>
            <a:r>
              <a:rPr lang="en-US" sz="3600" dirty="0" err="1" smtClean="0">
                <a:latin typeface="timhàng"/>
              </a:rPr>
              <a:t>đã</a:t>
            </a:r>
            <a:r>
              <a:rPr lang="en-US" sz="3600" dirty="0" smtClean="0">
                <a:latin typeface="timhàng"/>
              </a:rPr>
              <a:t> </a:t>
            </a:r>
            <a:r>
              <a:rPr lang="en-US" sz="3600" dirty="0" err="1" smtClean="0">
                <a:latin typeface="timhàng"/>
              </a:rPr>
              <a:t>làm</a:t>
            </a:r>
            <a:r>
              <a:rPr lang="en-US" sz="3600" dirty="0" smtClean="0">
                <a:latin typeface="timhàng"/>
              </a:rPr>
              <a:t> </a:t>
            </a:r>
            <a:r>
              <a:rPr lang="en-US" sz="3600" dirty="0" err="1" smtClean="0">
                <a:latin typeface="timhàng"/>
              </a:rPr>
              <a:t>cho</a:t>
            </a:r>
            <a:r>
              <a:rPr lang="en-US" sz="3600" dirty="0" smtClean="0">
                <a:latin typeface="timhàng"/>
              </a:rPr>
              <a:t> </a:t>
            </a:r>
            <a:r>
              <a:rPr lang="en-US" sz="3600" dirty="0" err="1" smtClean="0">
                <a:latin typeface="timhàng"/>
              </a:rPr>
              <a:t>mình</a:t>
            </a:r>
            <a:r>
              <a:rPr lang="en-US" sz="3600" dirty="0" smtClean="0">
                <a:latin typeface="timhàng"/>
              </a:rPr>
              <a:t>?</a:t>
            </a:r>
          </a:p>
          <a:p>
            <a:r>
              <a:rPr lang="en-US" sz="3600" dirty="0" smtClean="0">
                <a:latin typeface="timhàng"/>
              </a:rPr>
              <a:t>3. </a:t>
            </a:r>
            <a:r>
              <a:rPr lang="en-US" sz="3600" dirty="0" err="1" smtClean="0">
                <a:latin typeface="timhàng"/>
              </a:rPr>
              <a:t>Em</a:t>
            </a:r>
            <a:r>
              <a:rPr lang="en-US" sz="3600" dirty="0" smtClean="0">
                <a:latin typeface="timhàng"/>
              </a:rPr>
              <a:t> </a:t>
            </a:r>
            <a:r>
              <a:rPr lang="en-US" sz="3600" dirty="0" err="1" smtClean="0">
                <a:latin typeface="timhàng"/>
              </a:rPr>
              <a:t>có</a:t>
            </a:r>
            <a:r>
              <a:rPr lang="en-US" sz="3600" dirty="0" smtClean="0">
                <a:latin typeface="timhàng"/>
              </a:rPr>
              <a:t> </a:t>
            </a:r>
            <a:r>
              <a:rPr lang="en-US" sz="3600" dirty="0" err="1" smtClean="0">
                <a:latin typeface="timhàng"/>
              </a:rPr>
              <a:t>tình</a:t>
            </a:r>
            <a:r>
              <a:rPr lang="en-US" sz="3600" dirty="0" smtClean="0">
                <a:latin typeface="timhàng"/>
              </a:rPr>
              <a:t> </a:t>
            </a:r>
            <a:r>
              <a:rPr lang="en-US" sz="3600" dirty="0" err="1" smtClean="0">
                <a:latin typeface="timhàng"/>
              </a:rPr>
              <a:t>cảm</a:t>
            </a:r>
            <a:r>
              <a:rPr lang="en-US" sz="3600" dirty="0" smtClean="0">
                <a:latin typeface="timhàng"/>
              </a:rPr>
              <a:t> </a:t>
            </a:r>
            <a:r>
              <a:rPr lang="en-US" sz="3600" dirty="0" err="1" smtClean="0">
                <a:latin typeface="timhàng"/>
              </a:rPr>
              <a:t>thế</a:t>
            </a:r>
            <a:r>
              <a:rPr lang="en-US" sz="3600" dirty="0" smtClean="0">
                <a:latin typeface="timhàng"/>
              </a:rPr>
              <a:t> </a:t>
            </a:r>
            <a:r>
              <a:rPr lang="en-US" sz="3600" dirty="0" err="1" smtClean="0">
                <a:latin typeface="timhàng"/>
              </a:rPr>
              <a:t>nào</a:t>
            </a:r>
            <a:r>
              <a:rPr lang="en-US" sz="3600" dirty="0" smtClean="0">
                <a:latin typeface="timhàng"/>
              </a:rPr>
              <a:t> </a:t>
            </a:r>
            <a:r>
              <a:rPr lang="en-US" sz="3600" dirty="0" err="1" smtClean="0">
                <a:latin typeface="timhàng"/>
              </a:rPr>
              <a:t>với</a:t>
            </a:r>
            <a:r>
              <a:rPr lang="en-US" sz="3600" dirty="0" smtClean="0">
                <a:latin typeface="timhàng"/>
              </a:rPr>
              <a:t> </a:t>
            </a:r>
            <a:r>
              <a:rPr lang="en-US" sz="3600" dirty="0" err="1" smtClean="0">
                <a:latin typeface="timhàng"/>
              </a:rPr>
              <a:t>người</a:t>
            </a:r>
            <a:r>
              <a:rPr lang="en-US" sz="3600" dirty="0" smtClean="0">
                <a:latin typeface="timhàng"/>
              </a:rPr>
              <a:t> </a:t>
            </a:r>
            <a:r>
              <a:rPr lang="en-US" sz="3600" dirty="0" err="1" smtClean="0">
                <a:latin typeface="timhàng"/>
              </a:rPr>
              <a:t>đó</a:t>
            </a:r>
            <a:r>
              <a:rPr lang="en-US" sz="3600" dirty="0" smtClean="0">
                <a:latin typeface="timhàng"/>
              </a:rPr>
              <a:t>? </a:t>
            </a:r>
            <a:r>
              <a:rPr lang="en-US" sz="3600" dirty="0" err="1" smtClean="0">
                <a:latin typeface="timhàng"/>
              </a:rPr>
              <a:t>Hãy</a:t>
            </a:r>
            <a:r>
              <a:rPr lang="en-US" sz="3600" dirty="0" smtClean="0">
                <a:latin typeface="timhàng"/>
              </a:rPr>
              <a:t> </a:t>
            </a:r>
            <a:r>
              <a:rPr lang="en-US" sz="3600" dirty="0" err="1" smtClean="0">
                <a:latin typeface="timhàng"/>
              </a:rPr>
              <a:t>gửi</a:t>
            </a:r>
            <a:r>
              <a:rPr lang="en-US" sz="3600" dirty="0" smtClean="0">
                <a:latin typeface="timhàng"/>
              </a:rPr>
              <a:t> </a:t>
            </a:r>
            <a:r>
              <a:rPr lang="en-US" sz="3600" dirty="0" err="1" smtClean="0">
                <a:latin typeface="timhàng"/>
              </a:rPr>
              <a:t>lời</a:t>
            </a:r>
            <a:r>
              <a:rPr lang="en-US" sz="3600" dirty="0" smtClean="0">
                <a:latin typeface="timhàng"/>
              </a:rPr>
              <a:t> </a:t>
            </a:r>
            <a:r>
              <a:rPr lang="en-US" sz="3600" dirty="0" err="1" smtClean="0">
                <a:latin typeface="timhàng"/>
              </a:rPr>
              <a:t>chúc</a:t>
            </a:r>
            <a:r>
              <a:rPr lang="en-US" sz="3600" dirty="0" smtClean="0">
                <a:latin typeface="timhàng"/>
              </a:rPr>
              <a:t> </a:t>
            </a:r>
            <a:r>
              <a:rPr lang="en-US" sz="3600" dirty="0" err="1" smtClean="0">
                <a:latin typeface="timhàng"/>
              </a:rPr>
              <a:t>đến</a:t>
            </a:r>
            <a:r>
              <a:rPr lang="en-US" sz="3600" dirty="0" smtClean="0">
                <a:latin typeface="timhàng"/>
              </a:rPr>
              <a:t> </a:t>
            </a:r>
            <a:r>
              <a:rPr lang="en-US" sz="3600" dirty="0" err="1" smtClean="0">
                <a:latin typeface="timhàng"/>
              </a:rPr>
              <a:t>người</a:t>
            </a:r>
            <a:r>
              <a:rPr lang="en-US" sz="3600" dirty="0" smtClean="0">
                <a:latin typeface="timhàng"/>
              </a:rPr>
              <a:t> </a:t>
            </a:r>
            <a:r>
              <a:rPr lang="en-US" sz="3600" dirty="0" err="1" smtClean="0">
                <a:latin typeface="timhàng"/>
              </a:rPr>
              <a:t>thân</a:t>
            </a:r>
            <a:r>
              <a:rPr lang="en-US" sz="3600" dirty="0" smtClean="0">
                <a:latin typeface="timhàng"/>
              </a:rPr>
              <a:t> </a:t>
            </a:r>
            <a:r>
              <a:rPr lang="en-US" sz="3600" dirty="0" err="1" smtClean="0">
                <a:latin typeface="timhàng"/>
              </a:rPr>
              <a:t>của</a:t>
            </a:r>
            <a:r>
              <a:rPr lang="en-US" sz="3600" dirty="0" smtClean="0">
                <a:latin typeface="timhàng"/>
              </a:rPr>
              <a:t> </a:t>
            </a:r>
            <a:r>
              <a:rPr lang="en-US" sz="3600" dirty="0" err="1" smtClean="0">
                <a:latin typeface="timhàng"/>
              </a:rPr>
              <a:t>em</a:t>
            </a:r>
            <a:r>
              <a:rPr lang="en-US" sz="3600" dirty="0" smtClean="0">
                <a:latin typeface="timhàng"/>
              </a:rPr>
              <a:t>.</a:t>
            </a:r>
          </a:p>
          <a:p>
            <a:endParaRPr lang="en-US" sz="2400" dirty="0">
              <a:latin typeface="timhàng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5791200" y="3570137"/>
            <a:ext cx="4457700" cy="2514601"/>
          </a:xfrm>
          <a:prstGeom prst="cloudCallout">
            <a:avLst>
              <a:gd name="adj1" fmla="val -74432"/>
              <a:gd name="adj2" fmla="val 20436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  <a:latin typeface="timhàng"/>
              </a:rPr>
              <a:t>Chia </a:t>
            </a:r>
            <a:r>
              <a:rPr lang="en-US" sz="4000" b="1" dirty="0" err="1" smtClean="0">
                <a:solidFill>
                  <a:srgbClr val="FFFF00"/>
                </a:solidFill>
                <a:latin typeface="timhàng"/>
              </a:rPr>
              <a:t>sẻ</a:t>
            </a:r>
            <a:r>
              <a:rPr lang="en-US" sz="4000" b="1" dirty="0" smtClean="0">
                <a:solidFill>
                  <a:srgbClr val="FFFF00"/>
                </a:solidFill>
                <a:latin typeface="timhàng"/>
              </a:rPr>
              <a:t> ý </a:t>
            </a:r>
            <a:r>
              <a:rPr lang="en-US" sz="4000" b="1" dirty="0" err="1" smtClean="0">
                <a:solidFill>
                  <a:srgbClr val="FFFF00"/>
                </a:solidFill>
                <a:latin typeface="timhàng"/>
              </a:rPr>
              <a:t>tưởng</a:t>
            </a:r>
            <a:endParaRPr lang="en-US" sz="4000" b="1" dirty="0">
              <a:solidFill>
                <a:srgbClr val="FFFF00"/>
              </a:solidFill>
              <a:latin typeface="timhàng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6600" y="4648200"/>
            <a:ext cx="1656335" cy="208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0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C00000"/>
                </a:solidFill>
                <a:latin typeface="timhàng"/>
              </a:rPr>
              <a:t>Lưu</a:t>
            </a:r>
            <a:r>
              <a:rPr lang="en-US" b="1" dirty="0" smtClean="0">
                <a:solidFill>
                  <a:srgbClr val="C00000"/>
                </a:solidFill>
                <a:latin typeface="timhàng"/>
              </a:rPr>
              <a:t> ý </a:t>
            </a:r>
            <a:r>
              <a:rPr lang="en-US" b="1" dirty="0" err="1" smtClean="0">
                <a:solidFill>
                  <a:srgbClr val="C00000"/>
                </a:solidFill>
                <a:latin typeface="timhàng"/>
              </a:rPr>
              <a:t>cách</a:t>
            </a:r>
            <a:r>
              <a:rPr lang="en-US" b="1" dirty="0" smtClean="0">
                <a:solidFill>
                  <a:srgbClr val="C00000"/>
                </a:solidFill>
                <a:latin typeface="timhàng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hàng"/>
              </a:rPr>
              <a:t>trình</a:t>
            </a:r>
            <a:r>
              <a:rPr lang="en-US" b="1" dirty="0" smtClean="0">
                <a:solidFill>
                  <a:srgbClr val="C00000"/>
                </a:solidFill>
                <a:latin typeface="timhàng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hàng"/>
              </a:rPr>
              <a:t>bày</a:t>
            </a:r>
            <a:r>
              <a:rPr lang="en-US" b="1" dirty="0" smtClean="0">
                <a:solidFill>
                  <a:srgbClr val="C00000"/>
                </a:solidFill>
                <a:latin typeface="timhàng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hàng"/>
              </a:rPr>
              <a:t>đoạn</a:t>
            </a:r>
            <a:r>
              <a:rPr lang="en-US" b="1" dirty="0" smtClean="0">
                <a:solidFill>
                  <a:srgbClr val="C00000"/>
                </a:solidFill>
                <a:latin typeface="timhàng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hàng"/>
              </a:rPr>
              <a:t>văn</a:t>
            </a:r>
            <a:endParaRPr lang="en-US" b="1" dirty="0">
              <a:solidFill>
                <a:srgbClr val="C00000"/>
              </a:solidFill>
              <a:latin typeface="timhàng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813883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923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-28303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49586" y="307370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GỢI Ý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hàng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3386" y="1348708"/>
            <a:ext cx="10287000" cy="2677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1.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Giới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thiệu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về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thân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mà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yêu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quý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2.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Kể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việc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làm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đó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đã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làm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cho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mình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3.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cảm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thế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đó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?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gửi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chúc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đến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thân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hàng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hàng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07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2756</TotalTime>
  <Words>462</Words>
  <Application>Microsoft Office PowerPoint</Application>
  <PresentationFormat>Widescreen</PresentationFormat>
  <Paragraphs>45</Paragraphs>
  <Slides>12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宋体</vt:lpstr>
      <vt:lpstr>.VnAvant</vt:lpstr>
      <vt:lpstr>Arial</vt:lpstr>
      <vt:lpstr>Arial-Rounded</vt:lpstr>
      <vt:lpstr>Bahnschrift Condensed</vt:lpstr>
      <vt:lpstr>Bahnschrift Light Condensed</vt:lpstr>
      <vt:lpstr>Calibri</vt:lpstr>
      <vt:lpstr>HP001 4 hàng</vt:lpstr>
      <vt:lpstr>Segoe UI Black</vt:lpstr>
      <vt:lpstr>华文琥珀</vt:lpstr>
      <vt:lpstr>Times New Roman</vt:lpstr>
      <vt:lpstr>timhàng</vt:lpstr>
      <vt:lpstr>方正粗圆_GBK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Lưu ý cách trình bày đoạn văn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Administrator</cp:lastModifiedBy>
  <cp:revision>182</cp:revision>
  <dcterms:created xsi:type="dcterms:W3CDTF">2021-09-12T23:12:35Z</dcterms:created>
  <dcterms:modified xsi:type="dcterms:W3CDTF">2024-12-19T14:31:13Z</dcterms:modified>
</cp:coreProperties>
</file>