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716" r:id="rId3"/>
    <p:sldMasterId id="2147483751" r:id="rId4"/>
  </p:sldMasterIdLst>
  <p:notesMasterIdLst>
    <p:notesMasterId r:id="rId21"/>
  </p:notesMasterIdLst>
  <p:sldIdLst>
    <p:sldId id="286" r:id="rId5"/>
    <p:sldId id="287" r:id="rId6"/>
    <p:sldId id="278" r:id="rId7"/>
    <p:sldId id="292" r:id="rId8"/>
    <p:sldId id="261" r:id="rId9"/>
    <p:sldId id="280" r:id="rId10"/>
    <p:sldId id="281" r:id="rId11"/>
    <p:sldId id="282" r:id="rId12"/>
    <p:sldId id="283" r:id="rId13"/>
    <p:sldId id="284" r:id="rId14"/>
    <p:sldId id="285" r:id="rId15"/>
    <p:sldId id="290" r:id="rId16"/>
    <p:sldId id="288" r:id="rId17"/>
    <p:sldId id="293" r:id="rId18"/>
    <p:sldId id="263" r:id="rId19"/>
    <p:sldId id="291"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577" autoAdjust="0"/>
    <p:restoredTop sz="94660"/>
  </p:normalViewPr>
  <p:slideViewPr>
    <p:cSldViewPr snapToGrid="0">
      <p:cViewPr>
        <p:scale>
          <a:sx n="55" d="100"/>
          <a:sy n="55" d="100"/>
        </p:scale>
        <p:origin x="-1320" y="-49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1CDAF0-8CCD-4C21-B701-BE384FFE8515}" type="datetimeFigureOut">
              <a:rPr lang="en-US" smtClean="0"/>
              <a:t>25/12/2024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E5F3FC-7B62-4CD3-A6FA-625636F7B6AC}" type="slidenum">
              <a:rPr lang="en-US" smtClean="0"/>
              <a:t>‹#›</a:t>
            </a:fld>
            <a:endParaRPr lang="en-US"/>
          </a:p>
        </p:txBody>
      </p:sp>
    </p:spTree>
    <p:extLst>
      <p:ext uri="{BB962C8B-B14F-4D97-AF65-F5344CB8AC3E}">
        <p14:creationId xmlns:p14="http://schemas.microsoft.com/office/powerpoint/2010/main" val="35865727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2"/>
        <p:cNvGrpSpPr/>
        <p:nvPr/>
      </p:nvGrpSpPr>
      <p:grpSpPr>
        <a:xfrm>
          <a:off x="0" y="0"/>
          <a:ext cx="0" cy="0"/>
          <a:chOff x="0" y="0"/>
          <a:chExt cx="0" cy="0"/>
        </a:xfrm>
      </p:grpSpPr>
      <p:sp>
        <p:nvSpPr>
          <p:cNvPr id="2353" name="Google Shape;2353;gb1378da4db_0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4" name="Google Shape;2354;gb1378da4db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135960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幻灯片图像占位符 79873"/>
          <p:cNvSpPr>
            <a:spLocks noGrp="1" noRot="1" noChangeAspect="1" noTextEdit="1"/>
          </p:cNvSpPr>
          <p:nvPr>
            <p:ph type="sldImg"/>
          </p:nvPr>
        </p:nvSpPr>
        <p:spPr/>
      </p:sp>
      <p:sp>
        <p:nvSpPr>
          <p:cNvPr id="79875" name="文本占位符 79874"/>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fld id="{9A0DB2DC-4C9A-4742-B13C-FB6460FD3503}" type="slidenum">
              <a:rPr lang="en-US" altLang="zh-CN" dirty="0">
                <a:solidFill>
                  <a:prstClr val="black"/>
                </a:solidFill>
              </a:rPr>
              <a:pPr/>
              <a:t>5</a:t>
            </a:fld>
            <a:endParaRPr lang="zh-CN" altLang="en-US" dirty="0">
              <a:solidFill>
                <a:prstClr val="black"/>
              </a:solidFill>
            </a:endParaRPr>
          </a:p>
        </p:txBody>
      </p:sp>
    </p:spTree>
    <p:extLst>
      <p:ext uri="{BB962C8B-B14F-4D97-AF65-F5344CB8AC3E}">
        <p14:creationId xmlns:p14="http://schemas.microsoft.com/office/powerpoint/2010/main" val="37549860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46CE6DA-F5B0-4751-8D00-F0511A5E8DB1}" type="datetimeFigureOut">
              <a:rPr lang="en-US" smtClean="0"/>
              <a:t>25/12/2024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0BBDDE-6367-467F-A540-CABB3A6CE48A}" type="slidenum">
              <a:rPr lang="en-US" smtClean="0"/>
              <a:t>‹#›</a:t>
            </a:fld>
            <a:endParaRPr lang="en-US"/>
          </a:p>
        </p:txBody>
      </p:sp>
    </p:spTree>
    <p:extLst>
      <p:ext uri="{BB962C8B-B14F-4D97-AF65-F5344CB8AC3E}">
        <p14:creationId xmlns:p14="http://schemas.microsoft.com/office/powerpoint/2010/main" val="19175090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46CE6DA-F5B0-4751-8D00-F0511A5E8DB1}" type="datetimeFigureOut">
              <a:rPr lang="en-US" smtClean="0"/>
              <a:t>25/12/2024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0BBDDE-6367-467F-A540-CABB3A6CE48A}" type="slidenum">
              <a:rPr lang="en-US" smtClean="0"/>
              <a:t>‹#›</a:t>
            </a:fld>
            <a:endParaRPr lang="en-US"/>
          </a:p>
        </p:txBody>
      </p:sp>
    </p:spTree>
    <p:extLst>
      <p:ext uri="{BB962C8B-B14F-4D97-AF65-F5344CB8AC3E}">
        <p14:creationId xmlns:p14="http://schemas.microsoft.com/office/powerpoint/2010/main" val="15143711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46CE6DA-F5B0-4751-8D00-F0511A5E8DB1}" type="datetimeFigureOut">
              <a:rPr lang="en-US" smtClean="0"/>
              <a:t>25/12/2024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0BBDDE-6367-467F-A540-CABB3A6CE48A}" type="slidenum">
              <a:rPr lang="en-US" smtClean="0"/>
              <a:t>‹#›</a:t>
            </a:fld>
            <a:endParaRPr lang="en-US"/>
          </a:p>
        </p:txBody>
      </p:sp>
    </p:spTree>
    <p:extLst>
      <p:ext uri="{BB962C8B-B14F-4D97-AF65-F5344CB8AC3E}">
        <p14:creationId xmlns:p14="http://schemas.microsoft.com/office/powerpoint/2010/main" val="31069531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088A662-BA15-4A5F-9DDD-577560C1A45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7577374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F9FA867-FDE0-4B86-9B5A-C30503242605}"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2840117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81BBD83-A849-4C15-BA8B-0AC6858E612F}"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0479242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8EE5BF7-F9CC-4114-958D-0BD95B915E66}"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9970367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5D6FDB4-E575-4C16-A463-EC99957A00A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7444518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0EA25E1-53C8-4140-BD66-E38FE543B2B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645559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D5C7C10-DF0F-4BC6-AD7A-C0EEA0F0C18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7116291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25B3B3B-90DE-47F2-A863-4ECA7C79135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93655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46CE6DA-F5B0-4751-8D00-F0511A5E8DB1}" type="datetimeFigureOut">
              <a:rPr lang="en-US" smtClean="0"/>
              <a:t>25/12/2024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0BBDDE-6367-467F-A540-CABB3A6CE48A}" type="slidenum">
              <a:rPr lang="en-US" smtClean="0"/>
              <a:t>‹#›</a:t>
            </a:fld>
            <a:endParaRPr lang="en-US"/>
          </a:p>
        </p:txBody>
      </p:sp>
    </p:spTree>
    <p:extLst>
      <p:ext uri="{BB962C8B-B14F-4D97-AF65-F5344CB8AC3E}">
        <p14:creationId xmlns:p14="http://schemas.microsoft.com/office/powerpoint/2010/main" val="39653770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07CBB01-3C46-4B11-B6D1-BA410E85EDE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4188401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FAEC743-321F-44F7-80C5-AAC2302E6E7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4122638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7AC6FF2-500E-40B2-AD49-00A4D3DCB95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2206055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A7268BB-C1B0-4A07-841E-B140DAEE97CE}" type="datetimeFigureOut">
              <a:rPr lang="en-US" smtClean="0">
                <a:solidFill>
                  <a:prstClr val="black">
                    <a:tint val="75000"/>
                  </a:prstClr>
                </a:solidFill>
              </a:rPr>
              <a:pPr/>
              <a:t>25/12/2024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EDB716F-5A96-4A9A-BE33-5D9C969214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83290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A7268BB-C1B0-4A07-841E-B140DAEE97CE}" type="datetimeFigureOut">
              <a:rPr lang="en-US" smtClean="0">
                <a:solidFill>
                  <a:prstClr val="black">
                    <a:tint val="75000"/>
                  </a:prstClr>
                </a:solidFill>
              </a:rPr>
              <a:pPr/>
              <a:t>25/12/2024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EDB716F-5A96-4A9A-BE33-5D9C969214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19995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A7268BB-C1B0-4A07-841E-B140DAEE97CE}" type="datetimeFigureOut">
              <a:rPr lang="en-US" smtClean="0">
                <a:solidFill>
                  <a:prstClr val="black">
                    <a:tint val="75000"/>
                  </a:prstClr>
                </a:solidFill>
              </a:rPr>
              <a:pPr/>
              <a:t>25/12/2024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EDB716F-5A96-4A9A-BE33-5D9C969214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887323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A7268BB-C1B0-4A07-841E-B140DAEE97CE}" type="datetimeFigureOut">
              <a:rPr lang="en-US" smtClean="0">
                <a:solidFill>
                  <a:prstClr val="black">
                    <a:tint val="75000"/>
                  </a:prstClr>
                </a:solidFill>
              </a:rPr>
              <a:pPr/>
              <a:t>25/12/2024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EDB716F-5A96-4A9A-BE33-5D9C969214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21971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A7268BB-C1B0-4A07-841E-B140DAEE97CE}" type="datetimeFigureOut">
              <a:rPr lang="en-US" smtClean="0">
                <a:solidFill>
                  <a:prstClr val="black">
                    <a:tint val="75000"/>
                  </a:prstClr>
                </a:solidFill>
              </a:rPr>
              <a:pPr/>
              <a:t>25/12/2024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EDB716F-5A96-4A9A-BE33-5D9C969214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19560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A7268BB-C1B0-4A07-841E-B140DAEE97CE}" type="datetimeFigureOut">
              <a:rPr lang="en-US" smtClean="0">
                <a:solidFill>
                  <a:prstClr val="black">
                    <a:tint val="75000"/>
                  </a:prstClr>
                </a:solidFill>
              </a:rPr>
              <a:pPr/>
              <a:t>25/12/2024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EDB716F-5A96-4A9A-BE33-5D9C969214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295073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7268BB-C1B0-4A07-841E-B140DAEE97CE}" type="datetimeFigureOut">
              <a:rPr lang="en-US" smtClean="0">
                <a:solidFill>
                  <a:prstClr val="black">
                    <a:tint val="75000"/>
                  </a:prstClr>
                </a:solidFill>
              </a:rPr>
              <a:pPr/>
              <a:t>25/12/2024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EDB716F-5A96-4A9A-BE33-5D9C969214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406713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46CE6DA-F5B0-4751-8D00-F0511A5E8DB1}" type="datetimeFigureOut">
              <a:rPr lang="en-US" smtClean="0"/>
              <a:t>25/12/2024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0BBDDE-6367-467F-A540-CABB3A6CE48A}" type="slidenum">
              <a:rPr lang="en-US" smtClean="0"/>
              <a:t>‹#›</a:t>
            </a:fld>
            <a:endParaRPr lang="en-US"/>
          </a:p>
        </p:txBody>
      </p:sp>
    </p:spTree>
    <p:extLst>
      <p:ext uri="{BB962C8B-B14F-4D97-AF65-F5344CB8AC3E}">
        <p14:creationId xmlns:p14="http://schemas.microsoft.com/office/powerpoint/2010/main" val="346724668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A7268BB-C1B0-4A07-841E-B140DAEE97CE}" type="datetimeFigureOut">
              <a:rPr lang="en-US" smtClean="0">
                <a:solidFill>
                  <a:prstClr val="black">
                    <a:tint val="75000"/>
                  </a:prstClr>
                </a:solidFill>
              </a:rPr>
              <a:pPr/>
              <a:t>25/12/2024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EDB716F-5A96-4A9A-BE33-5D9C969214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61016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A7268BB-C1B0-4A07-841E-B140DAEE97CE}" type="datetimeFigureOut">
              <a:rPr lang="en-US" smtClean="0">
                <a:solidFill>
                  <a:prstClr val="black">
                    <a:tint val="75000"/>
                  </a:prstClr>
                </a:solidFill>
              </a:rPr>
              <a:pPr/>
              <a:t>25/12/2024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EDB716F-5A96-4A9A-BE33-5D9C969214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550608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A7268BB-C1B0-4A07-841E-B140DAEE97CE}" type="datetimeFigureOut">
              <a:rPr lang="en-US" smtClean="0">
                <a:solidFill>
                  <a:prstClr val="black">
                    <a:tint val="75000"/>
                  </a:prstClr>
                </a:solidFill>
              </a:rPr>
              <a:pPr/>
              <a:t>25/12/2024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EDB716F-5A96-4A9A-BE33-5D9C969214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8543278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A7268BB-C1B0-4A07-841E-B140DAEE97CE}" type="datetimeFigureOut">
              <a:rPr lang="en-US" smtClean="0">
                <a:solidFill>
                  <a:prstClr val="black">
                    <a:tint val="75000"/>
                  </a:prstClr>
                </a:solidFill>
              </a:rPr>
              <a:pPr/>
              <a:t>25/12/2024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EDB716F-5A96-4A9A-BE33-5D9C969214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1283688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527900" y="388432"/>
            <a:ext cx="11114749" cy="6384375"/>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 name="Google Shape;10;p2"/>
          <p:cNvSpPr/>
          <p:nvPr/>
        </p:nvSpPr>
        <p:spPr>
          <a:xfrm>
            <a:off x="881581" y="292693"/>
            <a:ext cx="10758425" cy="6384375"/>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1" name="Google Shape;11;p2"/>
          <p:cNvGrpSpPr/>
          <p:nvPr/>
        </p:nvGrpSpPr>
        <p:grpSpPr>
          <a:xfrm>
            <a:off x="11122057" y="3042677"/>
            <a:ext cx="759568" cy="507483"/>
            <a:chOff x="8341543" y="2282008"/>
            <a:chExt cx="569676" cy="380612"/>
          </a:xfrm>
        </p:grpSpPr>
        <p:sp>
          <p:nvSpPr>
            <p:cNvPr id="12" name="Google Shape;12;p2"/>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 name="Google Shape;13;p2"/>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4" name="Google Shape;14;p2"/>
          <p:cNvGrpSpPr/>
          <p:nvPr/>
        </p:nvGrpSpPr>
        <p:grpSpPr>
          <a:xfrm>
            <a:off x="11122057" y="2294792"/>
            <a:ext cx="759568" cy="507483"/>
            <a:chOff x="8341543" y="1721094"/>
            <a:chExt cx="569676" cy="380612"/>
          </a:xfrm>
        </p:grpSpPr>
        <p:sp>
          <p:nvSpPr>
            <p:cNvPr id="15" name="Google Shape;15;p2"/>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 name="Google Shape;16;p2"/>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7" name="Google Shape;17;p2"/>
          <p:cNvGrpSpPr/>
          <p:nvPr/>
        </p:nvGrpSpPr>
        <p:grpSpPr>
          <a:xfrm>
            <a:off x="11128364" y="1578123"/>
            <a:ext cx="757981" cy="517352"/>
            <a:chOff x="8346273" y="1183592"/>
            <a:chExt cx="568486" cy="388014"/>
          </a:xfrm>
        </p:grpSpPr>
        <p:sp>
          <p:nvSpPr>
            <p:cNvPr id="18" name="Google Shape;18;p2"/>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 name="Google Shape;19;p2"/>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0" name="Google Shape;20;p2"/>
          <p:cNvGrpSpPr/>
          <p:nvPr/>
        </p:nvGrpSpPr>
        <p:grpSpPr>
          <a:xfrm>
            <a:off x="11122057" y="808847"/>
            <a:ext cx="759568" cy="517352"/>
            <a:chOff x="8341543" y="606635"/>
            <a:chExt cx="569676" cy="388014"/>
          </a:xfrm>
        </p:grpSpPr>
        <p:sp>
          <p:nvSpPr>
            <p:cNvPr id="21" name="Google Shape;21;p2"/>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 name="Google Shape;22;p2"/>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3" name="Google Shape;23;p2"/>
          <p:cNvGrpSpPr/>
          <p:nvPr/>
        </p:nvGrpSpPr>
        <p:grpSpPr>
          <a:xfrm>
            <a:off x="11122057" y="3790577"/>
            <a:ext cx="759568" cy="507483"/>
            <a:chOff x="8341543" y="2282008"/>
            <a:chExt cx="569676" cy="380612"/>
          </a:xfrm>
        </p:grpSpPr>
        <p:sp>
          <p:nvSpPr>
            <p:cNvPr id="24" name="Google Shape;24;p2"/>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 name="Google Shape;25;p2"/>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6" name="Google Shape;26;p2"/>
          <p:cNvGrpSpPr/>
          <p:nvPr/>
        </p:nvGrpSpPr>
        <p:grpSpPr>
          <a:xfrm>
            <a:off x="11122057" y="4538477"/>
            <a:ext cx="759568" cy="507483"/>
            <a:chOff x="8341543" y="2282008"/>
            <a:chExt cx="569676" cy="380612"/>
          </a:xfrm>
        </p:grpSpPr>
        <p:sp>
          <p:nvSpPr>
            <p:cNvPr id="27" name="Google Shape;27;p2"/>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 name="Google Shape;28;p2"/>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9" name="Google Shape;29;p2"/>
          <p:cNvSpPr/>
          <p:nvPr/>
        </p:nvSpPr>
        <p:spPr>
          <a:xfrm>
            <a:off x="11122057" y="5930292"/>
            <a:ext cx="759568" cy="41098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 name="Google Shape;30;p2"/>
          <p:cNvSpPr/>
          <p:nvPr/>
        </p:nvSpPr>
        <p:spPr>
          <a:xfrm>
            <a:off x="11122057" y="5823925"/>
            <a:ext cx="759568" cy="41098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 name="Google Shape;31;p2"/>
          <p:cNvSpPr/>
          <p:nvPr/>
        </p:nvSpPr>
        <p:spPr>
          <a:xfrm>
            <a:off x="527859" y="292693"/>
            <a:ext cx="10737917" cy="6384375"/>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 name="Google Shape;32;p2"/>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 name="Google Shape;33;p2"/>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 name="Google Shape;34;p2"/>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 name="Google Shape;35;p2"/>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 name="Google Shape;36;p2"/>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 name="Google Shape;37;p2"/>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 name="Google Shape;38;p2"/>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 name="Google Shape;39;p2"/>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 name="Google Shape;40;p2"/>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 name="Google Shape;41;p2"/>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 name="Google Shape;42;p2"/>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 name="Google Shape;43;p2"/>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 name="Google Shape;44;p2"/>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 name="Google Shape;45;p2"/>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 name="Google Shape;46;p2"/>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 name="Google Shape;47;p2"/>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 name="Google Shape;48;p2"/>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 name="Google Shape;49;p2"/>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 name="Google Shape;50;p2"/>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 name="Google Shape;51;p2"/>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 name="Google Shape;52;p2"/>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 name="Google Shape;53;p2"/>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 name="Google Shape;54;p2"/>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 name="Google Shape;55;p2"/>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 name="Google Shape;56;p2"/>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 name="Google Shape;57;p2"/>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 name="Google Shape;58;p2"/>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 name="Google Shape;59;p2"/>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 name="Google Shape;60;p2"/>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 name="Google Shape;61;p2"/>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 name="Google Shape;62;p2"/>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 name="Google Shape;63;p2"/>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 name="Google Shape;64;p2"/>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 name="Google Shape;65;p2"/>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 name="Google Shape;66;p2"/>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 name="Google Shape;67;p2"/>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 name="Google Shape;68;p2"/>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 name="Google Shape;69;p2"/>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 name="Google Shape;70;p2"/>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 name="Google Shape;71;p2"/>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 name="Google Shape;72;p2"/>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 name="Google Shape;73;p2"/>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 name="Google Shape;74;p2"/>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 name="Google Shape;75;p2"/>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 name="Google Shape;76;p2"/>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 name="Google Shape;77;p2"/>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 name="Google Shape;78;p2"/>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 name="Google Shape;79;p2"/>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 name="Google Shape;80;p2"/>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 name="Google Shape;81;p2"/>
          <p:cNvSpPr/>
          <p:nvPr/>
        </p:nvSpPr>
        <p:spPr>
          <a:xfrm>
            <a:off x="305201" y="180913"/>
            <a:ext cx="1059620" cy="915619"/>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 name="Google Shape;82;p2"/>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 name="Google Shape;83;p2"/>
          <p:cNvSpPr txBox="1">
            <a:spLocks noGrp="1"/>
          </p:cNvSpPr>
          <p:nvPr>
            <p:ph type="ctrTitle"/>
          </p:nvPr>
        </p:nvSpPr>
        <p:spPr>
          <a:xfrm>
            <a:off x="1290267" y="1794333"/>
            <a:ext cx="9611600" cy="25584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SzPts val="7200"/>
              <a:buFont typeface="Jua"/>
              <a:buNone/>
              <a:defRPr sz="9866">
                <a:latin typeface="Jua"/>
                <a:ea typeface="Jua"/>
                <a:cs typeface="Jua"/>
                <a:sym typeface="Jua"/>
              </a:defRPr>
            </a:lvl1pPr>
            <a:lvl2pPr lvl="1" algn="ctr">
              <a:lnSpc>
                <a:spcPct val="80000"/>
              </a:lnSpc>
              <a:spcBef>
                <a:spcPts val="0"/>
              </a:spcBef>
              <a:spcAft>
                <a:spcPts val="0"/>
              </a:spcAft>
              <a:buSzPts val="7200"/>
              <a:buFont typeface="Jua"/>
              <a:buNone/>
              <a:defRPr sz="9600">
                <a:latin typeface="Jua"/>
                <a:ea typeface="Jua"/>
                <a:cs typeface="Jua"/>
                <a:sym typeface="Jua"/>
              </a:defRPr>
            </a:lvl2pPr>
            <a:lvl3pPr lvl="2" algn="ctr">
              <a:lnSpc>
                <a:spcPct val="80000"/>
              </a:lnSpc>
              <a:spcBef>
                <a:spcPts val="0"/>
              </a:spcBef>
              <a:spcAft>
                <a:spcPts val="0"/>
              </a:spcAft>
              <a:buSzPts val="7200"/>
              <a:buFont typeface="Jua"/>
              <a:buNone/>
              <a:defRPr sz="9600">
                <a:latin typeface="Jua"/>
                <a:ea typeface="Jua"/>
                <a:cs typeface="Jua"/>
                <a:sym typeface="Jua"/>
              </a:defRPr>
            </a:lvl3pPr>
            <a:lvl4pPr lvl="3" algn="ctr">
              <a:lnSpc>
                <a:spcPct val="80000"/>
              </a:lnSpc>
              <a:spcBef>
                <a:spcPts val="0"/>
              </a:spcBef>
              <a:spcAft>
                <a:spcPts val="0"/>
              </a:spcAft>
              <a:buSzPts val="7200"/>
              <a:buFont typeface="Jua"/>
              <a:buNone/>
              <a:defRPr sz="9600">
                <a:latin typeface="Jua"/>
                <a:ea typeface="Jua"/>
                <a:cs typeface="Jua"/>
                <a:sym typeface="Jua"/>
              </a:defRPr>
            </a:lvl4pPr>
            <a:lvl5pPr lvl="4" algn="ctr">
              <a:lnSpc>
                <a:spcPct val="80000"/>
              </a:lnSpc>
              <a:spcBef>
                <a:spcPts val="0"/>
              </a:spcBef>
              <a:spcAft>
                <a:spcPts val="0"/>
              </a:spcAft>
              <a:buSzPts val="7200"/>
              <a:buFont typeface="Jua"/>
              <a:buNone/>
              <a:defRPr sz="9600">
                <a:latin typeface="Jua"/>
                <a:ea typeface="Jua"/>
                <a:cs typeface="Jua"/>
                <a:sym typeface="Jua"/>
              </a:defRPr>
            </a:lvl5pPr>
            <a:lvl6pPr lvl="5" algn="ctr">
              <a:lnSpc>
                <a:spcPct val="80000"/>
              </a:lnSpc>
              <a:spcBef>
                <a:spcPts val="0"/>
              </a:spcBef>
              <a:spcAft>
                <a:spcPts val="0"/>
              </a:spcAft>
              <a:buSzPts val="7200"/>
              <a:buFont typeface="Jua"/>
              <a:buNone/>
              <a:defRPr sz="9600">
                <a:latin typeface="Jua"/>
                <a:ea typeface="Jua"/>
                <a:cs typeface="Jua"/>
                <a:sym typeface="Jua"/>
              </a:defRPr>
            </a:lvl6pPr>
            <a:lvl7pPr lvl="6" algn="ctr">
              <a:lnSpc>
                <a:spcPct val="80000"/>
              </a:lnSpc>
              <a:spcBef>
                <a:spcPts val="0"/>
              </a:spcBef>
              <a:spcAft>
                <a:spcPts val="0"/>
              </a:spcAft>
              <a:buSzPts val="7200"/>
              <a:buFont typeface="Jua"/>
              <a:buNone/>
              <a:defRPr sz="9600">
                <a:latin typeface="Jua"/>
                <a:ea typeface="Jua"/>
                <a:cs typeface="Jua"/>
                <a:sym typeface="Jua"/>
              </a:defRPr>
            </a:lvl7pPr>
            <a:lvl8pPr lvl="7" algn="ctr">
              <a:lnSpc>
                <a:spcPct val="80000"/>
              </a:lnSpc>
              <a:spcBef>
                <a:spcPts val="0"/>
              </a:spcBef>
              <a:spcAft>
                <a:spcPts val="0"/>
              </a:spcAft>
              <a:buSzPts val="7200"/>
              <a:buFont typeface="Jua"/>
              <a:buNone/>
              <a:defRPr sz="9600">
                <a:latin typeface="Jua"/>
                <a:ea typeface="Jua"/>
                <a:cs typeface="Jua"/>
                <a:sym typeface="Jua"/>
              </a:defRPr>
            </a:lvl8pPr>
            <a:lvl9pPr lvl="8" algn="ctr">
              <a:lnSpc>
                <a:spcPct val="80000"/>
              </a:lnSpc>
              <a:spcBef>
                <a:spcPts val="0"/>
              </a:spcBef>
              <a:spcAft>
                <a:spcPts val="0"/>
              </a:spcAft>
              <a:buSzPts val="7200"/>
              <a:buFont typeface="Jua"/>
              <a:buNone/>
              <a:defRPr sz="9600">
                <a:latin typeface="Jua"/>
                <a:ea typeface="Jua"/>
                <a:cs typeface="Jua"/>
                <a:sym typeface="Jua"/>
              </a:defRPr>
            </a:lvl9pPr>
          </a:lstStyle>
          <a:p>
            <a:endParaRPr/>
          </a:p>
        </p:txBody>
      </p:sp>
      <p:sp>
        <p:nvSpPr>
          <p:cNvPr id="84" name="Google Shape;84;p2"/>
          <p:cNvSpPr txBox="1">
            <a:spLocks noGrp="1"/>
          </p:cNvSpPr>
          <p:nvPr>
            <p:ph type="subTitle" idx="1"/>
          </p:nvPr>
        </p:nvSpPr>
        <p:spPr>
          <a:xfrm>
            <a:off x="1518300" y="4152233"/>
            <a:ext cx="9155600" cy="7932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Clr>
                <a:schemeClr val="accent1"/>
              </a:buClr>
              <a:buSzPts val="2400"/>
              <a:buFont typeface="Quicksand Medium"/>
              <a:buNone/>
              <a:defRPr sz="2933">
                <a:solidFill>
                  <a:schemeClr val="accent1"/>
                </a:solidFill>
                <a:latin typeface="Quicksand Medium"/>
                <a:ea typeface="Quicksand Medium"/>
                <a:cs typeface="Quicksand Medium"/>
                <a:sym typeface="Quicksand Medium"/>
              </a:defRPr>
            </a:lvl1pPr>
            <a:lvl2pPr lvl="1" algn="ctr">
              <a:lnSpc>
                <a:spcPct val="100000"/>
              </a:lnSpc>
              <a:spcBef>
                <a:spcPts val="0"/>
              </a:spcBef>
              <a:spcAft>
                <a:spcPts val="0"/>
              </a:spcAft>
              <a:buClr>
                <a:schemeClr val="accent1"/>
              </a:buClr>
              <a:buSzPts val="2400"/>
              <a:buFont typeface="Quicksand Medium"/>
              <a:buNone/>
              <a:defRPr sz="3200">
                <a:solidFill>
                  <a:schemeClr val="accent1"/>
                </a:solidFill>
                <a:latin typeface="Quicksand Medium"/>
                <a:ea typeface="Quicksand Medium"/>
                <a:cs typeface="Quicksand Medium"/>
                <a:sym typeface="Quicksand Medium"/>
              </a:defRPr>
            </a:lvl2pPr>
            <a:lvl3pPr lvl="2" algn="ctr">
              <a:lnSpc>
                <a:spcPct val="100000"/>
              </a:lnSpc>
              <a:spcBef>
                <a:spcPts val="0"/>
              </a:spcBef>
              <a:spcAft>
                <a:spcPts val="0"/>
              </a:spcAft>
              <a:buClr>
                <a:schemeClr val="accent1"/>
              </a:buClr>
              <a:buSzPts val="2400"/>
              <a:buFont typeface="Quicksand Medium"/>
              <a:buNone/>
              <a:defRPr sz="3200">
                <a:solidFill>
                  <a:schemeClr val="accent1"/>
                </a:solidFill>
                <a:latin typeface="Quicksand Medium"/>
                <a:ea typeface="Quicksand Medium"/>
                <a:cs typeface="Quicksand Medium"/>
                <a:sym typeface="Quicksand Medium"/>
              </a:defRPr>
            </a:lvl3pPr>
            <a:lvl4pPr lvl="3" algn="ctr">
              <a:lnSpc>
                <a:spcPct val="100000"/>
              </a:lnSpc>
              <a:spcBef>
                <a:spcPts val="0"/>
              </a:spcBef>
              <a:spcAft>
                <a:spcPts val="0"/>
              </a:spcAft>
              <a:buClr>
                <a:schemeClr val="accent1"/>
              </a:buClr>
              <a:buSzPts val="2400"/>
              <a:buFont typeface="Quicksand Medium"/>
              <a:buNone/>
              <a:defRPr sz="3200">
                <a:solidFill>
                  <a:schemeClr val="accent1"/>
                </a:solidFill>
                <a:latin typeface="Quicksand Medium"/>
                <a:ea typeface="Quicksand Medium"/>
                <a:cs typeface="Quicksand Medium"/>
                <a:sym typeface="Quicksand Medium"/>
              </a:defRPr>
            </a:lvl4pPr>
            <a:lvl5pPr lvl="4" algn="ctr">
              <a:lnSpc>
                <a:spcPct val="100000"/>
              </a:lnSpc>
              <a:spcBef>
                <a:spcPts val="0"/>
              </a:spcBef>
              <a:spcAft>
                <a:spcPts val="0"/>
              </a:spcAft>
              <a:buClr>
                <a:schemeClr val="accent1"/>
              </a:buClr>
              <a:buSzPts val="2400"/>
              <a:buFont typeface="Quicksand Medium"/>
              <a:buNone/>
              <a:defRPr sz="3200">
                <a:solidFill>
                  <a:schemeClr val="accent1"/>
                </a:solidFill>
                <a:latin typeface="Quicksand Medium"/>
                <a:ea typeface="Quicksand Medium"/>
                <a:cs typeface="Quicksand Medium"/>
                <a:sym typeface="Quicksand Medium"/>
              </a:defRPr>
            </a:lvl5pPr>
            <a:lvl6pPr lvl="5" algn="ctr">
              <a:lnSpc>
                <a:spcPct val="100000"/>
              </a:lnSpc>
              <a:spcBef>
                <a:spcPts val="0"/>
              </a:spcBef>
              <a:spcAft>
                <a:spcPts val="0"/>
              </a:spcAft>
              <a:buClr>
                <a:schemeClr val="accent1"/>
              </a:buClr>
              <a:buSzPts val="2400"/>
              <a:buFont typeface="Quicksand Medium"/>
              <a:buNone/>
              <a:defRPr sz="3200">
                <a:solidFill>
                  <a:schemeClr val="accent1"/>
                </a:solidFill>
                <a:latin typeface="Quicksand Medium"/>
                <a:ea typeface="Quicksand Medium"/>
                <a:cs typeface="Quicksand Medium"/>
                <a:sym typeface="Quicksand Medium"/>
              </a:defRPr>
            </a:lvl6pPr>
            <a:lvl7pPr lvl="6" algn="ctr">
              <a:lnSpc>
                <a:spcPct val="100000"/>
              </a:lnSpc>
              <a:spcBef>
                <a:spcPts val="0"/>
              </a:spcBef>
              <a:spcAft>
                <a:spcPts val="0"/>
              </a:spcAft>
              <a:buClr>
                <a:schemeClr val="accent1"/>
              </a:buClr>
              <a:buSzPts val="2400"/>
              <a:buFont typeface="Quicksand Medium"/>
              <a:buNone/>
              <a:defRPr sz="3200">
                <a:solidFill>
                  <a:schemeClr val="accent1"/>
                </a:solidFill>
                <a:latin typeface="Quicksand Medium"/>
                <a:ea typeface="Quicksand Medium"/>
                <a:cs typeface="Quicksand Medium"/>
                <a:sym typeface="Quicksand Medium"/>
              </a:defRPr>
            </a:lvl7pPr>
            <a:lvl8pPr lvl="7" algn="ctr">
              <a:lnSpc>
                <a:spcPct val="100000"/>
              </a:lnSpc>
              <a:spcBef>
                <a:spcPts val="0"/>
              </a:spcBef>
              <a:spcAft>
                <a:spcPts val="0"/>
              </a:spcAft>
              <a:buClr>
                <a:schemeClr val="accent1"/>
              </a:buClr>
              <a:buSzPts val="2400"/>
              <a:buFont typeface="Quicksand Medium"/>
              <a:buNone/>
              <a:defRPr sz="3200">
                <a:solidFill>
                  <a:schemeClr val="accent1"/>
                </a:solidFill>
                <a:latin typeface="Quicksand Medium"/>
                <a:ea typeface="Quicksand Medium"/>
                <a:cs typeface="Quicksand Medium"/>
                <a:sym typeface="Quicksand Medium"/>
              </a:defRPr>
            </a:lvl8pPr>
            <a:lvl9pPr lvl="8" algn="ctr">
              <a:lnSpc>
                <a:spcPct val="100000"/>
              </a:lnSpc>
              <a:spcBef>
                <a:spcPts val="0"/>
              </a:spcBef>
              <a:spcAft>
                <a:spcPts val="0"/>
              </a:spcAft>
              <a:buClr>
                <a:schemeClr val="accent1"/>
              </a:buClr>
              <a:buSzPts val="2400"/>
              <a:buFont typeface="Quicksand Medium"/>
              <a:buNone/>
              <a:defRPr sz="3200">
                <a:solidFill>
                  <a:schemeClr val="accent1"/>
                </a:solidFill>
                <a:latin typeface="Quicksand Medium"/>
                <a:ea typeface="Quicksand Medium"/>
                <a:cs typeface="Quicksand Medium"/>
                <a:sym typeface="Quicksand Medium"/>
              </a:defRPr>
            </a:lvl9pPr>
          </a:lstStyle>
          <a:p>
            <a:endParaRPr/>
          </a:p>
        </p:txBody>
      </p:sp>
      <p:grpSp>
        <p:nvGrpSpPr>
          <p:cNvPr id="85" name="Google Shape;85;p2"/>
          <p:cNvGrpSpPr/>
          <p:nvPr/>
        </p:nvGrpSpPr>
        <p:grpSpPr>
          <a:xfrm>
            <a:off x="9974034" y="1931201"/>
            <a:ext cx="592367" cy="531367"/>
            <a:chOff x="2495125" y="2142250"/>
            <a:chExt cx="444275" cy="398525"/>
          </a:xfrm>
        </p:grpSpPr>
        <p:sp>
          <p:nvSpPr>
            <p:cNvPr id="86" name="Google Shape;86;p2"/>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 name="Google Shape;87;p2"/>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88" name="Google Shape;88;p2"/>
          <p:cNvGrpSpPr/>
          <p:nvPr/>
        </p:nvGrpSpPr>
        <p:grpSpPr>
          <a:xfrm>
            <a:off x="1357401" y="2009301"/>
            <a:ext cx="388500" cy="375167"/>
            <a:chOff x="3243875" y="2372825"/>
            <a:chExt cx="291375" cy="281375"/>
          </a:xfrm>
        </p:grpSpPr>
        <p:sp>
          <p:nvSpPr>
            <p:cNvPr id="89" name="Google Shape;89;p2"/>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 name="Google Shape;90;p2"/>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 name="Google Shape;91;p2"/>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 name="Google Shape;92;p2"/>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 name="Google Shape;93;p2"/>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 name="Google Shape;94;p2"/>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5" name="Google Shape;95;p2"/>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6" name="Google Shape;96;p2"/>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7" name="Google Shape;97;p2"/>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 name="Google Shape;98;p2"/>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99" name="Google Shape;99;p2"/>
          <p:cNvGrpSpPr/>
          <p:nvPr/>
        </p:nvGrpSpPr>
        <p:grpSpPr>
          <a:xfrm>
            <a:off x="2761968" y="821285"/>
            <a:ext cx="222233" cy="224767"/>
            <a:chOff x="4954425" y="2036375"/>
            <a:chExt cx="166675" cy="168575"/>
          </a:xfrm>
        </p:grpSpPr>
        <p:sp>
          <p:nvSpPr>
            <p:cNvPr id="100" name="Google Shape;100;p2"/>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1" name="Google Shape;101;p2"/>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02" name="Google Shape;102;p2"/>
          <p:cNvSpPr/>
          <p:nvPr/>
        </p:nvSpPr>
        <p:spPr>
          <a:xfrm>
            <a:off x="10095834" y="1321351"/>
            <a:ext cx="158833" cy="108267"/>
          </a:xfrm>
          <a:custGeom>
            <a:avLst/>
            <a:gdLst/>
            <a:ahLst/>
            <a:cxnLst/>
            <a:rect l="l" t="t" r="r" b="b"/>
            <a:pathLst>
              <a:path w="4765" h="3248" extrusionOk="0">
                <a:moveTo>
                  <a:pt x="2253" y="0"/>
                </a:moveTo>
                <a:cubicBezTo>
                  <a:pt x="255" y="0"/>
                  <a:pt x="1" y="2834"/>
                  <a:pt x="2006" y="3221"/>
                </a:cubicBezTo>
                <a:cubicBezTo>
                  <a:pt x="2122" y="3239"/>
                  <a:pt x="2233" y="3247"/>
                  <a:pt x="2340" y="3247"/>
                </a:cubicBezTo>
                <a:cubicBezTo>
                  <a:pt x="4296" y="3247"/>
                  <a:pt x="4764" y="345"/>
                  <a:pt x="2483" y="12"/>
                </a:cubicBezTo>
                <a:cubicBezTo>
                  <a:pt x="2404" y="4"/>
                  <a:pt x="2327" y="0"/>
                  <a:pt x="2253" y="0"/>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 name="Google Shape;103;p2"/>
          <p:cNvSpPr/>
          <p:nvPr/>
        </p:nvSpPr>
        <p:spPr>
          <a:xfrm>
            <a:off x="2428168" y="1712833"/>
            <a:ext cx="158833" cy="10826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 name="Google Shape;104;p2"/>
          <p:cNvSpPr/>
          <p:nvPr/>
        </p:nvSpPr>
        <p:spPr>
          <a:xfrm>
            <a:off x="1357400" y="1334201"/>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 name="Google Shape;105;p2"/>
          <p:cNvSpPr/>
          <p:nvPr/>
        </p:nvSpPr>
        <p:spPr>
          <a:xfrm rot="9553842">
            <a:off x="2832868" y="5588477"/>
            <a:ext cx="80432" cy="57399"/>
          </a:xfrm>
          <a:custGeom>
            <a:avLst/>
            <a:gdLst/>
            <a:ahLst/>
            <a:cxnLst/>
            <a:rect l="l" t="t" r="r" b="b"/>
            <a:pathLst>
              <a:path w="2413" h="1722" extrusionOk="0">
                <a:moveTo>
                  <a:pt x="1429" y="1"/>
                </a:moveTo>
                <a:cubicBezTo>
                  <a:pt x="1351" y="1"/>
                  <a:pt x="1268" y="12"/>
                  <a:pt x="1179" y="34"/>
                </a:cubicBezTo>
                <a:cubicBezTo>
                  <a:pt x="1156" y="33"/>
                  <a:pt x="1133" y="32"/>
                  <a:pt x="1110" y="32"/>
                </a:cubicBezTo>
                <a:cubicBezTo>
                  <a:pt x="20" y="32"/>
                  <a:pt x="1" y="1722"/>
                  <a:pt x="1114" y="1722"/>
                </a:cubicBezTo>
                <a:cubicBezTo>
                  <a:pt x="1159" y="1722"/>
                  <a:pt x="1206" y="1719"/>
                  <a:pt x="1254" y="1714"/>
                </a:cubicBezTo>
                <a:cubicBezTo>
                  <a:pt x="2412" y="1575"/>
                  <a:pt x="2372" y="1"/>
                  <a:pt x="1429"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 name="Google Shape;106;p2"/>
          <p:cNvSpPr/>
          <p:nvPr/>
        </p:nvSpPr>
        <p:spPr>
          <a:xfrm>
            <a:off x="10036933" y="5575885"/>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 name="Google Shape;107;p2"/>
          <p:cNvSpPr/>
          <p:nvPr/>
        </p:nvSpPr>
        <p:spPr>
          <a:xfrm>
            <a:off x="1472234" y="4945433"/>
            <a:ext cx="158833" cy="10826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08" name="Google Shape;108;p2"/>
          <p:cNvGrpSpPr/>
          <p:nvPr/>
        </p:nvGrpSpPr>
        <p:grpSpPr>
          <a:xfrm>
            <a:off x="8473401" y="946201"/>
            <a:ext cx="388500" cy="375167"/>
            <a:chOff x="3243875" y="2372825"/>
            <a:chExt cx="291375" cy="281375"/>
          </a:xfrm>
        </p:grpSpPr>
        <p:sp>
          <p:nvSpPr>
            <p:cNvPr id="109" name="Google Shape;109;p2"/>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0" name="Google Shape;110;p2"/>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 name="Google Shape;111;p2"/>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 name="Google Shape;112;p2"/>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 name="Google Shape;113;p2"/>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4" name="Google Shape;114;p2"/>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 name="Google Shape;115;p2"/>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 name="Google Shape;116;p2"/>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 name="Google Shape;117;p2"/>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8" name="Google Shape;118;p2"/>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19" name="Google Shape;119;p2"/>
          <p:cNvGrpSpPr/>
          <p:nvPr/>
        </p:nvGrpSpPr>
        <p:grpSpPr>
          <a:xfrm>
            <a:off x="1473401" y="5532201"/>
            <a:ext cx="592367" cy="531367"/>
            <a:chOff x="2495125" y="2142250"/>
            <a:chExt cx="444275" cy="398525"/>
          </a:xfrm>
        </p:grpSpPr>
        <p:sp>
          <p:nvSpPr>
            <p:cNvPr id="120" name="Google Shape;120;p2"/>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 name="Google Shape;121;p2"/>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22" name="Google Shape;122;p2"/>
          <p:cNvGrpSpPr/>
          <p:nvPr/>
        </p:nvGrpSpPr>
        <p:grpSpPr>
          <a:xfrm>
            <a:off x="9301067" y="5825267"/>
            <a:ext cx="388500" cy="375167"/>
            <a:chOff x="3243875" y="2372825"/>
            <a:chExt cx="291375" cy="281375"/>
          </a:xfrm>
        </p:grpSpPr>
        <p:sp>
          <p:nvSpPr>
            <p:cNvPr id="123" name="Google Shape;123;p2"/>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 name="Google Shape;124;p2"/>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 name="Google Shape;125;p2"/>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 name="Google Shape;126;p2"/>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7" name="Google Shape;127;p2"/>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8" name="Google Shape;128;p2"/>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9" name="Google Shape;129;p2"/>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0" name="Google Shape;130;p2"/>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1" name="Google Shape;131;p2"/>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2" name="Google Shape;132;p2"/>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177209456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3"/>
        <p:cNvGrpSpPr/>
        <p:nvPr/>
      </p:nvGrpSpPr>
      <p:grpSpPr>
        <a:xfrm>
          <a:off x="0" y="0"/>
          <a:ext cx="0" cy="0"/>
          <a:chOff x="0" y="0"/>
          <a:chExt cx="0" cy="0"/>
        </a:xfrm>
      </p:grpSpPr>
      <p:sp>
        <p:nvSpPr>
          <p:cNvPr id="134" name="Google Shape;134;p3"/>
          <p:cNvSpPr/>
          <p:nvPr/>
        </p:nvSpPr>
        <p:spPr>
          <a:xfrm>
            <a:off x="527900" y="388432"/>
            <a:ext cx="11114749" cy="6384375"/>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35" name="Google Shape;135;p3"/>
          <p:cNvGrpSpPr/>
          <p:nvPr/>
        </p:nvGrpSpPr>
        <p:grpSpPr>
          <a:xfrm>
            <a:off x="527859" y="292693"/>
            <a:ext cx="11358487" cy="6384375"/>
            <a:chOff x="395894" y="219519"/>
            <a:chExt cx="8518865" cy="4788281"/>
          </a:xfrm>
        </p:grpSpPr>
        <p:sp>
          <p:nvSpPr>
            <p:cNvPr id="136" name="Google Shape;136;p3"/>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37" name="Google Shape;137;p3"/>
            <p:cNvGrpSpPr/>
            <p:nvPr/>
          </p:nvGrpSpPr>
          <p:grpSpPr>
            <a:xfrm>
              <a:off x="8341543" y="2282008"/>
              <a:ext cx="569676" cy="380612"/>
              <a:chOff x="8341543" y="2282008"/>
              <a:chExt cx="569676" cy="380612"/>
            </a:xfrm>
          </p:grpSpPr>
          <p:sp>
            <p:nvSpPr>
              <p:cNvPr id="138" name="Google Shape;138;p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 name="Google Shape;139;p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40" name="Google Shape;140;p3"/>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41" name="Google Shape;141;p3"/>
            <p:cNvGrpSpPr/>
            <p:nvPr/>
          </p:nvGrpSpPr>
          <p:grpSpPr>
            <a:xfrm>
              <a:off x="8341543" y="1721094"/>
              <a:ext cx="569676" cy="380612"/>
              <a:chOff x="8341543" y="1721094"/>
              <a:chExt cx="569676" cy="380612"/>
            </a:xfrm>
          </p:grpSpPr>
          <p:sp>
            <p:nvSpPr>
              <p:cNvPr id="142" name="Google Shape;142;p3"/>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 name="Google Shape;143;p3"/>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44" name="Google Shape;144;p3"/>
            <p:cNvGrpSpPr/>
            <p:nvPr/>
          </p:nvGrpSpPr>
          <p:grpSpPr>
            <a:xfrm>
              <a:off x="8346273" y="1183592"/>
              <a:ext cx="568486" cy="388014"/>
              <a:chOff x="8346273" y="1183592"/>
              <a:chExt cx="568486" cy="388014"/>
            </a:xfrm>
          </p:grpSpPr>
          <p:sp>
            <p:nvSpPr>
              <p:cNvPr id="145" name="Google Shape;145;p3"/>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6" name="Google Shape;146;p3"/>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47" name="Google Shape;147;p3"/>
            <p:cNvGrpSpPr/>
            <p:nvPr/>
          </p:nvGrpSpPr>
          <p:grpSpPr>
            <a:xfrm>
              <a:off x="8341543" y="606635"/>
              <a:ext cx="569676" cy="388014"/>
              <a:chOff x="8341543" y="606635"/>
              <a:chExt cx="569676" cy="388014"/>
            </a:xfrm>
          </p:grpSpPr>
          <p:sp>
            <p:nvSpPr>
              <p:cNvPr id="148" name="Google Shape;148;p3"/>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9" name="Google Shape;149;p3"/>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50" name="Google Shape;150;p3"/>
            <p:cNvGrpSpPr/>
            <p:nvPr/>
          </p:nvGrpSpPr>
          <p:grpSpPr>
            <a:xfrm>
              <a:off x="8341543" y="2842933"/>
              <a:ext cx="569676" cy="380612"/>
              <a:chOff x="8341543" y="2282008"/>
              <a:chExt cx="569676" cy="380612"/>
            </a:xfrm>
          </p:grpSpPr>
          <p:sp>
            <p:nvSpPr>
              <p:cNvPr id="151" name="Google Shape;151;p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 name="Google Shape;152;p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53" name="Google Shape;153;p3"/>
            <p:cNvGrpSpPr/>
            <p:nvPr/>
          </p:nvGrpSpPr>
          <p:grpSpPr>
            <a:xfrm>
              <a:off x="8341543" y="3403858"/>
              <a:ext cx="569676" cy="380612"/>
              <a:chOff x="8341543" y="2282008"/>
              <a:chExt cx="569676" cy="380612"/>
            </a:xfrm>
          </p:grpSpPr>
          <p:sp>
            <p:nvSpPr>
              <p:cNvPr id="154" name="Google Shape;154;p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5" name="Google Shape;155;p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56" name="Google Shape;156;p3"/>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7" name="Google Shape;157;p3"/>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58" name="Google Shape;158;p3"/>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9" name="Google Shape;159;p3"/>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0" name="Google Shape;160;p3"/>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1" name="Google Shape;161;p3"/>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2" name="Google Shape;162;p3"/>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3" name="Google Shape;163;p3"/>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4" name="Google Shape;164;p3"/>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5" name="Google Shape;165;p3"/>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6" name="Google Shape;166;p3"/>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7" name="Google Shape;167;p3"/>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8" name="Google Shape;168;p3"/>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 name="Google Shape;169;p3"/>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0" name="Google Shape;170;p3"/>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1" name="Google Shape;171;p3"/>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2" name="Google Shape;172;p3"/>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3" name="Google Shape;173;p3"/>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4" name="Google Shape;174;p3"/>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5" name="Google Shape;175;p3"/>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6" name="Google Shape;176;p3"/>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7" name="Google Shape;177;p3"/>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8" name="Google Shape;178;p3"/>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9" name="Google Shape;179;p3"/>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0" name="Google Shape;180;p3"/>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1" name="Google Shape;181;p3"/>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2" name="Google Shape;182;p3"/>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3" name="Google Shape;183;p3"/>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4" name="Google Shape;184;p3"/>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5" name="Google Shape;185;p3"/>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6" name="Google Shape;186;p3"/>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7" name="Google Shape;187;p3"/>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8" name="Google Shape;188;p3"/>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9" name="Google Shape;189;p3"/>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0" name="Google Shape;190;p3"/>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 name="Google Shape;191;p3"/>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 name="Google Shape;192;p3"/>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3" name="Google Shape;193;p3"/>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4" name="Google Shape;194;p3"/>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5" name="Google Shape;195;p3"/>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6" name="Google Shape;196;p3"/>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7" name="Google Shape;197;p3"/>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8" name="Google Shape;198;p3"/>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9" name="Google Shape;199;p3"/>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0" name="Google Shape;200;p3"/>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1" name="Google Shape;201;p3"/>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2" name="Google Shape;202;p3"/>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3" name="Google Shape;203;p3"/>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4" name="Google Shape;204;p3"/>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5" name="Google Shape;205;p3"/>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6" name="Google Shape;206;p3"/>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7" name="Google Shape;207;p3"/>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8" name="Google Shape;208;p3"/>
          <p:cNvSpPr txBox="1">
            <a:spLocks noGrp="1"/>
          </p:cNvSpPr>
          <p:nvPr>
            <p:ph type="title"/>
          </p:nvPr>
        </p:nvSpPr>
        <p:spPr>
          <a:xfrm>
            <a:off x="3330499" y="2875457"/>
            <a:ext cx="5290800" cy="8748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7466"/>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sp>
        <p:nvSpPr>
          <p:cNvPr id="209" name="Google Shape;209;p3"/>
          <p:cNvSpPr txBox="1">
            <a:spLocks noGrp="1"/>
          </p:cNvSpPr>
          <p:nvPr>
            <p:ph type="title" idx="2" hasCustomPrompt="1"/>
          </p:nvPr>
        </p:nvSpPr>
        <p:spPr>
          <a:xfrm>
            <a:off x="5287533" y="1496600"/>
            <a:ext cx="1376800" cy="874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7200"/>
              <a:buNone/>
              <a:defRPr sz="5733">
                <a:solidFill>
                  <a:schemeClr val="accent1"/>
                </a:solidFill>
              </a:defRPr>
            </a:lvl1pPr>
            <a:lvl2pPr lvl="1" algn="ctr" rtl="0">
              <a:spcBef>
                <a:spcPts val="0"/>
              </a:spcBef>
              <a:spcAft>
                <a:spcPts val="0"/>
              </a:spcAft>
              <a:buClr>
                <a:schemeClr val="accent1"/>
              </a:buClr>
              <a:buSzPts val="7200"/>
              <a:buNone/>
              <a:defRPr sz="9600">
                <a:solidFill>
                  <a:schemeClr val="accent1"/>
                </a:solidFill>
              </a:defRPr>
            </a:lvl2pPr>
            <a:lvl3pPr lvl="2" algn="ctr" rtl="0">
              <a:spcBef>
                <a:spcPts val="0"/>
              </a:spcBef>
              <a:spcAft>
                <a:spcPts val="0"/>
              </a:spcAft>
              <a:buClr>
                <a:schemeClr val="accent1"/>
              </a:buClr>
              <a:buSzPts val="7200"/>
              <a:buNone/>
              <a:defRPr sz="9600">
                <a:solidFill>
                  <a:schemeClr val="accent1"/>
                </a:solidFill>
              </a:defRPr>
            </a:lvl3pPr>
            <a:lvl4pPr lvl="3" algn="ctr" rtl="0">
              <a:spcBef>
                <a:spcPts val="0"/>
              </a:spcBef>
              <a:spcAft>
                <a:spcPts val="0"/>
              </a:spcAft>
              <a:buClr>
                <a:schemeClr val="accent1"/>
              </a:buClr>
              <a:buSzPts val="7200"/>
              <a:buNone/>
              <a:defRPr sz="9600">
                <a:solidFill>
                  <a:schemeClr val="accent1"/>
                </a:solidFill>
              </a:defRPr>
            </a:lvl4pPr>
            <a:lvl5pPr lvl="4" algn="ctr" rtl="0">
              <a:spcBef>
                <a:spcPts val="0"/>
              </a:spcBef>
              <a:spcAft>
                <a:spcPts val="0"/>
              </a:spcAft>
              <a:buClr>
                <a:schemeClr val="accent1"/>
              </a:buClr>
              <a:buSzPts val="7200"/>
              <a:buNone/>
              <a:defRPr sz="9600">
                <a:solidFill>
                  <a:schemeClr val="accent1"/>
                </a:solidFill>
              </a:defRPr>
            </a:lvl5pPr>
            <a:lvl6pPr lvl="5" algn="ctr" rtl="0">
              <a:spcBef>
                <a:spcPts val="0"/>
              </a:spcBef>
              <a:spcAft>
                <a:spcPts val="0"/>
              </a:spcAft>
              <a:buClr>
                <a:schemeClr val="accent1"/>
              </a:buClr>
              <a:buSzPts val="7200"/>
              <a:buNone/>
              <a:defRPr sz="9600">
                <a:solidFill>
                  <a:schemeClr val="accent1"/>
                </a:solidFill>
              </a:defRPr>
            </a:lvl6pPr>
            <a:lvl7pPr lvl="6" algn="ctr" rtl="0">
              <a:spcBef>
                <a:spcPts val="0"/>
              </a:spcBef>
              <a:spcAft>
                <a:spcPts val="0"/>
              </a:spcAft>
              <a:buClr>
                <a:schemeClr val="accent1"/>
              </a:buClr>
              <a:buSzPts val="7200"/>
              <a:buNone/>
              <a:defRPr sz="9600">
                <a:solidFill>
                  <a:schemeClr val="accent1"/>
                </a:solidFill>
              </a:defRPr>
            </a:lvl7pPr>
            <a:lvl8pPr lvl="7" algn="ctr" rtl="0">
              <a:spcBef>
                <a:spcPts val="0"/>
              </a:spcBef>
              <a:spcAft>
                <a:spcPts val="0"/>
              </a:spcAft>
              <a:buClr>
                <a:schemeClr val="accent1"/>
              </a:buClr>
              <a:buSzPts val="7200"/>
              <a:buNone/>
              <a:defRPr sz="9600">
                <a:solidFill>
                  <a:schemeClr val="accent1"/>
                </a:solidFill>
              </a:defRPr>
            </a:lvl8pPr>
            <a:lvl9pPr lvl="8" algn="ctr" rtl="0">
              <a:spcBef>
                <a:spcPts val="0"/>
              </a:spcBef>
              <a:spcAft>
                <a:spcPts val="0"/>
              </a:spcAft>
              <a:buClr>
                <a:schemeClr val="accent1"/>
              </a:buClr>
              <a:buSzPts val="7200"/>
              <a:buNone/>
              <a:defRPr sz="9600">
                <a:solidFill>
                  <a:schemeClr val="accent1"/>
                </a:solidFill>
              </a:defRPr>
            </a:lvl9pPr>
          </a:lstStyle>
          <a:p>
            <a:r>
              <a:t>xx%</a:t>
            </a:r>
          </a:p>
        </p:txBody>
      </p:sp>
      <p:sp>
        <p:nvSpPr>
          <p:cNvPr id="210" name="Google Shape;210;p3"/>
          <p:cNvSpPr txBox="1">
            <a:spLocks noGrp="1"/>
          </p:cNvSpPr>
          <p:nvPr>
            <p:ph type="subTitle" idx="1"/>
          </p:nvPr>
        </p:nvSpPr>
        <p:spPr>
          <a:xfrm>
            <a:off x="2978100" y="4193133"/>
            <a:ext cx="5995600" cy="87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solidFill>
                  <a:schemeClr val="dk1"/>
                </a:solidFill>
              </a:defRPr>
            </a:lvl1pPr>
            <a:lvl2pPr lvl="1" algn="ctr" rtl="0">
              <a:spcBef>
                <a:spcPts val="0"/>
              </a:spcBef>
              <a:spcAft>
                <a:spcPts val="0"/>
              </a:spcAft>
              <a:buNone/>
              <a:defRPr>
                <a:solidFill>
                  <a:schemeClr val="dk1"/>
                </a:solidFill>
              </a:defRPr>
            </a:lvl2pPr>
            <a:lvl3pPr lvl="2" algn="ctr" rtl="0">
              <a:spcBef>
                <a:spcPts val="0"/>
              </a:spcBef>
              <a:spcAft>
                <a:spcPts val="0"/>
              </a:spcAft>
              <a:buNone/>
              <a:defRPr>
                <a:solidFill>
                  <a:schemeClr val="dk1"/>
                </a:solidFill>
              </a:defRPr>
            </a:lvl3pPr>
            <a:lvl4pPr lvl="3" algn="ctr" rtl="0">
              <a:spcBef>
                <a:spcPts val="0"/>
              </a:spcBef>
              <a:spcAft>
                <a:spcPts val="0"/>
              </a:spcAft>
              <a:buNone/>
              <a:defRPr>
                <a:solidFill>
                  <a:schemeClr val="dk1"/>
                </a:solidFill>
              </a:defRPr>
            </a:lvl4pPr>
            <a:lvl5pPr lvl="4" algn="ctr" rtl="0">
              <a:spcBef>
                <a:spcPts val="0"/>
              </a:spcBef>
              <a:spcAft>
                <a:spcPts val="0"/>
              </a:spcAft>
              <a:buNone/>
              <a:defRPr>
                <a:solidFill>
                  <a:schemeClr val="dk1"/>
                </a:solidFill>
              </a:defRPr>
            </a:lvl5pPr>
            <a:lvl6pPr lvl="5" algn="ctr" rtl="0">
              <a:spcBef>
                <a:spcPts val="0"/>
              </a:spcBef>
              <a:spcAft>
                <a:spcPts val="0"/>
              </a:spcAft>
              <a:buNone/>
              <a:defRPr>
                <a:solidFill>
                  <a:schemeClr val="dk1"/>
                </a:solidFill>
              </a:defRPr>
            </a:lvl6pPr>
            <a:lvl7pPr lvl="6" algn="ctr" rtl="0">
              <a:spcBef>
                <a:spcPts val="0"/>
              </a:spcBef>
              <a:spcAft>
                <a:spcPts val="0"/>
              </a:spcAft>
              <a:buNone/>
              <a:defRPr>
                <a:solidFill>
                  <a:schemeClr val="dk1"/>
                </a:solidFill>
              </a:defRPr>
            </a:lvl7pPr>
            <a:lvl8pPr lvl="7" algn="ctr" rtl="0">
              <a:spcBef>
                <a:spcPts val="0"/>
              </a:spcBef>
              <a:spcAft>
                <a:spcPts val="0"/>
              </a:spcAft>
              <a:buNone/>
              <a:defRPr>
                <a:solidFill>
                  <a:schemeClr val="dk1"/>
                </a:solidFill>
              </a:defRPr>
            </a:lvl8pPr>
            <a:lvl9pPr lvl="8" algn="ctr" rtl="0">
              <a:spcBef>
                <a:spcPts val="0"/>
              </a:spcBef>
              <a:spcAft>
                <a:spcPts val="0"/>
              </a:spcAft>
              <a:buNone/>
              <a:defRPr>
                <a:solidFill>
                  <a:schemeClr val="dk1"/>
                </a:solidFill>
              </a:defRPr>
            </a:lvl9pPr>
          </a:lstStyle>
          <a:p>
            <a:endParaRPr/>
          </a:p>
        </p:txBody>
      </p:sp>
      <p:grpSp>
        <p:nvGrpSpPr>
          <p:cNvPr id="211" name="Google Shape;211;p3"/>
          <p:cNvGrpSpPr/>
          <p:nvPr/>
        </p:nvGrpSpPr>
        <p:grpSpPr>
          <a:xfrm>
            <a:off x="1373567" y="2108467"/>
            <a:ext cx="592367" cy="531367"/>
            <a:chOff x="2495125" y="2142250"/>
            <a:chExt cx="444275" cy="398525"/>
          </a:xfrm>
        </p:grpSpPr>
        <p:sp>
          <p:nvSpPr>
            <p:cNvPr id="212" name="Google Shape;212;p3"/>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3" name="Google Shape;213;p3"/>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14" name="Google Shape;214;p3"/>
          <p:cNvGrpSpPr/>
          <p:nvPr/>
        </p:nvGrpSpPr>
        <p:grpSpPr>
          <a:xfrm>
            <a:off x="9804601" y="5273701"/>
            <a:ext cx="388500" cy="375167"/>
            <a:chOff x="3243875" y="2372825"/>
            <a:chExt cx="291375" cy="281375"/>
          </a:xfrm>
        </p:grpSpPr>
        <p:sp>
          <p:nvSpPr>
            <p:cNvPr id="215" name="Google Shape;215;p3"/>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6" name="Google Shape;216;p3"/>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7" name="Google Shape;217;p3"/>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8" name="Google Shape;218;p3"/>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9" name="Google Shape;219;p3"/>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0" name="Google Shape;220;p3"/>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1" name="Google Shape;221;p3"/>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2" name="Google Shape;222;p3"/>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3" name="Google Shape;223;p3"/>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4" name="Google Shape;224;p3"/>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25" name="Google Shape;225;p3"/>
          <p:cNvGrpSpPr/>
          <p:nvPr/>
        </p:nvGrpSpPr>
        <p:grpSpPr>
          <a:xfrm>
            <a:off x="10013868" y="1672585"/>
            <a:ext cx="222233" cy="224767"/>
            <a:chOff x="4954425" y="2036375"/>
            <a:chExt cx="166675" cy="168575"/>
          </a:xfrm>
        </p:grpSpPr>
        <p:sp>
          <p:nvSpPr>
            <p:cNvPr id="226" name="Google Shape;226;p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7" name="Google Shape;227;p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28" name="Google Shape;228;p3"/>
          <p:cNvSpPr/>
          <p:nvPr/>
        </p:nvSpPr>
        <p:spPr>
          <a:xfrm>
            <a:off x="2041801" y="4022766"/>
            <a:ext cx="158833" cy="10826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9" name="Google Shape;229;p3"/>
          <p:cNvSpPr/>
          <p:nvPr/>
        </p:nvSpPr>
        <p:spPr>
          <a:xfrm>
            <a:off x="10758967" y="3611184"/>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230" name="Google Shape;230;p3"/>
          <p:cNvGrpSpPr/>
          <p:nvPr/>
        </p:nvGrpSpPr>
        <p:grpSpPr>
          <a:xfrm>
            <a:off x="1558634" y="5420001"/>
            <a:ext cx="222233" cy="224767"/>
            <a:chOff x="4954425" y="2036375"/>
            <a:chExt cx="166675" cy="168575"/>
          </a:xfrm>
        </p:grpSpPr>
        <p:sp>
          <p:nvSpPr>
            <p:cNvPr id="231" name="Google Shape;231;p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2" name="Google Shape;232;p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203478265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33"/>
        <p:cNvGrpSpPr/>
        <p:nvPr/>
      </p:nvGrpSpPr>
      <p:grpSpPr>
        <a:xfrm>
          <a:off x="0" y="0"/>
          <a:ext cx="0" cy="0"/>
          <a:chOff x="0" y="0"/>
          <a:chExt cx="0" cy="0"/>
        </a:xfrm>
      </p:grpSpPr>
      <p:sp>
        <p:nvSpPr>
          <p:cNvPr id="234" name="Google Shape;234;p4"/>
          <p:cNvSpPr/>
          <p:nvPr/>
        </p:nvSpPr>
        <p:spPr>
          <a:xfrm>
            <a:off x="527900" y="388432"/>
            <a:ext cx="11114749" cy="6384375"/>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5" name="Google Shape;235;p4"/>
          <p:cNvSpPr/>
          <p:nvPr/>
        </p:nvSpPr>
        <p:spPr>
          <a:xfrm>
            <a:off x="881581" y="292693"/>
            <a:ext cx="10758425" cy="6384375"/>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6" name="Google Shape;236;p4"/>
          <p:cNvSpPr/>
          <p:nvPr/>
        </p:nvSpPr>
        <p:spPr>
          <a:xfrm>
            <a:off x="11122057" y="5930292"/>
            <a:ext cx="759568" cy="41098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237" name="Google Shape;237;p4"/>
          <p:cNvGrpSpPr/>
          <p:nvPr/>
        </p:nvGrpSpPr>
        <p:grpSpPr>
          <a:xfrm>
            <a:off x="11122057" y="3042677"/>
            <a:ext cx="759568" cy="507483"/>
            <a:chOff x="8341543" y="2282008"/>
            <a:chExt cx="569676" cy="380612"/>
          </a:xfrm>
        </p:grpSpPr>
        <p:sp>
          <p:nvSpPr>
            <p:cNvPr id="238" name="Google Shape;238;p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9" name="Google Shape;239;p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40" name="Google Shape;240;p4"/>
          <p:cNvGrpSpPr/>
          <p:nvPr/>
        </p:nvGrpSpPr>
        <p:grpSpPr>
          <a:xfrm>
            <a:off x="11122057" y="2294792"/>
            <a:ext cx="759568" cy="507483"/>
            <a:chOff x="8341543" y="1721094"/>
            <a:chExt cx="569676" cy="380612"/>
          </a:xfrm>
        </p:grpSpPr>
        <p:sp>
          <p:nvSpPr>
            <p:cNvPr id="241" name="Google Shape;241;p4"/>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2" name="Google Shape;242;p4"/>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43" name="Google Shape;243;p4"/>
          <p:cNvGrpSpPr/>
          <p:nvPr/>
        </p:nvGrpSpPr>
        <p:grpSpPr>
          <a:xfrm>
            <a:off x="11128364" y="1578123"/>
            <a:ext cx="757981" cy="517352"/>
            <a:chOff x="8346273" y="1183592"/>
            <a:chExt cx="568486" cy="388014"/>
          </a:xfrm>
        </p:grpSpPr>
        <p:sp>
          <p:nvSpPr>
            <p:cNvPr id="244" name="Google Shape;244;p4"/>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5" name="Google Shape;245;p4"/>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46" name="Google Shape;246;p4"/>
          <p:cNvGrpSpPr/>
          <p:nvPr/>
        </p:nvGrpSpPr>
        <p:grpSpPr>
          <a:xfrm>
            <a:off x="11122057" y="808847"/>
            <a:ext cx="759568" cy="517352"/>
            <a:chOff x="8341543" y="606635"/>
            <a:chExt cx="569676" cy="388014"/>
          </a:xfrm>
        </p:grpSpPr>
        <p:sp>
          <p:nvSpPr>
            <p:cNvPr id="247" name="Google Shape;247;p4"/>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8" name="Google Shape;248;p4"/>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49" name="Google Shape;249;p4"/>
          <p:cNvGrpSpPr/>
          <p:nvPr/>
        </p:nvGrpSpPr>
        <p:grpSpPr>
          <a:xfrm>
            <a:off x="11122057" y="3790577"/>
            <a:ext cx="759568" cy="507483"/>
            <a:chOff x="8341543" y="2282008"/>
            <a:chExt cx="569676" cy="380612"/>
          </a:xfrm>
        </p:grpSpPr>
        <p:sp>
          <p:nvSpPr>
            <p:cNvPr id="250" name="Google Shape;250;p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1" name="Google Shape;251;p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52" name="Google Shape;252;p4"/>
          <p:cNvGrpSpPr/>
          <p:nvPr/>
        </p:nvGrpSpPr>
        <p:grpSpPr>
          <a:xfrm>
            <a:off x="11122057" y="4538477"/>
            <a:ext cx="759568" cy="507483"/>
            <a:chOff x="8341543" y="2282008"/>
            <a:chExt cx="569676" cy="380612"/>
          </a:xfrm>
        </p:grpSpPr>
        <p:sp>
          <p:nvSpPr>
            <p:cNvPr id="253" name="Google Shape;253;p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4" name="Google Shape;254;p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55" name="Google Shape;255;p4"/>
          <p:cNvSpPr/>
          <p:nvPr/>
        </p:nvSpPr>
        <p:spPr>
          <a:xfrm>
            <a:off x="11122057" y="5823925"/>
            <a:ext cx="759568" cy="41098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6" name="Google Shape;256;p4"/>
          <p:cNvSpPr/>
          <p:nvPr/>
        </p:nvSpPr>
        <p:spPr>
          <a:xfrm>
            <a:off x="527859" y="292693"/>
            <a:ext cx="10737917" cy="6384375"/>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7" name="Google Shape;257;p4"/>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8" name="Google Shape;258;p4"/>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9" name="Google Shape;259;p4"/>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0" name="Google Shape;260;p4"/>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1" name="Google Shape;261;p4"/>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2" name="Google Shape;262;p4"/>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3" name="Google Shape;263;p4"/>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4" name="Google Shape;264;p4"/>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5" name="Google Shape;265;p4"/>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6" name="Google Shape;266;p4"/>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7" name="Google Shape;267;p4"/>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8" name="Google Shape;268;p4"/>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9" name="Google Shape;269;p4"/>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0" name="Google Shape;270;p4"/>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1" name="Google Shape;271;p4"/>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2" name="Google Shape;272;p4"/>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3" name="Google Shape;273;p4"/>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4" name="Google Shape;274;p4"/>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5" name="Google Shape;275;p4"/>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6" name="Google Shape;276;p4"/>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7" name="Google Shape;277;p4"/>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8" name="Google Shape;278;p4"/>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9" name="Google Shape;279;p4"/>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0" name="Google Shape;280;p4"/>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1" name="Google Shape;281;p4"/>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2" name="Google Shape;282;p4"/>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3" name="Google Shape;283;p4"/>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4" name="Google Shape;284;p4"/>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5" name="Google Shape;285;p4"/>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6" name="Google Shape;286;p4"/>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7" name="Google Shape;287;p4"/>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8" name="Google Shape;288;p4"/>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9" name="Google Shape;289;p4"/>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0" name="Google Shape;290;p4"/>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1" name="Google Shape;291;p4"/>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2" name="Google Shape;292;p4"/>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3" name="Google Shape;293;p4"/>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4" name="Google Shape;294;p4"/>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5" name="Google Shape;295;p4"/>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6" name="Google Shape;296;p4"/>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7" name="Google Shape;297;p4"/>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8" name="Google Shape;298;p4"/>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9" name="Google Shape;299;p4"/>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0" name="Google Shape;300;p4"/>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1" name="Google Shape;301;p4"/>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2" name="Google Shape;302;p4"/>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3" name="Google Shape;303;p4"/>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4" name="Google Shape;304;p4"/>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5" name="Google Shape;305;p4"/>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6" name="Google Shape;306;p4"/>
          <p:cNvSpPr/>
          <p:nvPr/>
        </p:nvSpPr>
        <p:spPr>
          <a:xfrm>
            <a:off x="305201" y="180913"/>
            <a:ext cx="1059620" cy="915619"/>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7" name="Google Shape;307;p4"/>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8" name="Google Shape;308;p4"/>
          <p:cNvSpPr txBox="1">
            <a:spLocks noGrp="1"/>
          </p:cNvSpPr>
          <p:nvPr>
            <p:ph type="title"/>
          </p:nvPr>
        </p:nvSpPr>
        <p:spPr>
          <a:xfrm>
            <a:off x="968300" y="588467"/>
            <a:ext cx="102552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09" name="Google Shape;309;p4"/>
          <p:cNvSpPr txBox="1">
            <a:spLocks noGrp="1"/>
          </p:cNvSpPr>
          <p:nvPr>
            <p:ph type="subTitle" idx="1"/>
          </p:nvPr>
        </p:nvSpPr>
        <p:spPr>
          <a:xfrm>
            <a:off x="1095100" y="1642867"/>
            <a:ext cx="10001600" cy="4429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600"/>
            </a:lvl1pPr>
            <a:lvl2pPr lvl="1" algn="ctr" rtl="0">
              <a:spcBef>
                <a:spcPts val="0"/>
              </a:spcBef>
              <a:spcAft>
                <a:spcPts val="0"/>
              </a:spcAft>
              <a:buNone/>
              <a:defRPr sz="1600"/>
            </a:lvl2pPr>
            <a:lvl3pPr lvl="2" algn="ctr" rtl="0">
              <a:spcBef>
                <a:spcPts val="0"/>
              </a:spcBef>
              <a:spcAft>
                <a:spcPts val="0"/>
              </a:spcAft>
              <a:buNone/>
              <a:defRPr sz="1600"/>
            </a:lvl3pPr>
            <a:lvl4pPr lvl="3" algn="ctr" rtl="0">
              <a:spcBef>
                <a:spcPts val="0"/>
              </a:spcBef>
              <a:spcAft>
                <a:spcPts val="0"/>
              </a:spcAft>
              <a:buNone/>
              <a:defRPr sz="1600"/>
            </a:lvl4pPr>
            <a:lvl5pPr lvl="4" algn="ctr" rtl="0">
              <a:spcBef>
                <a:spcPts val="0"/>
              </a:spcBef>
              <a:spcAft>
                <a:spcPts val="0"/>
              </a:spcAft>
              <a:buNone/>
              <a:defRPr sz="1600"/>
            </a:lvl5pPr>
            <a:lvl6pPr lvl="5" algn="ctr" rtl="0">
              <a:spcBef>
                <a:spcPts val="0"/>
              </a:spcBef>
              <a:spcAft>
                <a:spcPts val="0"/>
              </a:spcAft>
              <a:buNone/>
              <a:defRPr sz="1600"/>
            </a:lvl6pPr>
            <a:lvl7pPr lvl="6" algn="ctr" rtl="0">
              <a:spcBef>
                <a:spcPts val="0"/>
              </a:spcBef>
              <a:spcAft>
                <a:spcPts val="0"/>
              </a:spcAft>
              <a:buNone/>
              <a:defRPr sz="1600"/>
            </a:lvl7pPr>
            <a:lvl8pPr lvl="7" algn="ctr" rtl="0">
              <a:spcBef>
                <a:spcPts val="0"/>
              </a:spcBef>
              <a:spcAft>
                <a:spcPts val="0"/>
              </a:spcAft>
              <a:buNone/>
              <a:defRPr sz="1600"/>
            </a:lvl8pPr>
            <a:lvl9pPr lvl="8" algn="ctr" rtl="0">
              <a:spcBef>
                <a:spcPts val="0"/>
              </a:spcBef>
              <a:spcAft>
                <a:spcPts val="0"/>
              </a:spcAft>
              <a:buNone/>
              <a:defRPr sz="1600"/>
            </a:lvl9pPr>
          </a:lstStyle>
          <a:p>
            <a:endParaRPr/>
          </a:p>
        </p:txBody>
      </p:sp>
      <p:sp>
        <p:nvSpPr>
          <p:cNvPr id="310" name="Google Shape;310;p4"/>
          <p:cNvSpPr/>
          <p:nvPr/>
        </p:nvSpPr>
        <p:spPr>
          <a:xfrm rot="4238894">
            <a:off x="382928" y="5844515"/>
            <a:ext cx="1059613" cy="915679"/>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1" name="Google Shape;311;p4"/>
          <p:cNvSpPr/>
          <p:nvPr/>
        </p:nvSpPr>
        <p:spPr>
          <a:xfrm>
            <a:off x="9479668" y="976900"/>
            <a:ext cx="158833" cy="10826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2" name="Google Shape;312;p4"/>
          <p:cNvSpPr/>
          <p:nvPr/>
        </p:nvSpPr>
        <p:spPr>
          <a:xfrm>
            <a:off x="1765867" y="734751"/>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313" name="Google Shape;313;p4"/>
          <p:cNvGrpSpPr/>
          <p:nvPr/>
        </p:nvGrpSpPr>
        <p:grpSpPr>
          <a:xfrm>
            <a:off x="10182534" y="588467"/>
            <a:ext cx="388500" cy="375167"/>
            <a:chOff x="3243875" y="2372825"/>
            <a:chExt cx="291375" cy="281375"/>
          </a:xfrm>
        </p:grpSpPr>
        <p:sp>
          <p:nvSpPr>
            <p:cNvPr id="314" name="Google Shape;314;p4"/>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5" name="Google Shape;315;p4"/>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6" name="Google Shape;316;p4"/>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7" name="Google Shape;317;p4"/>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8" name="Google Shape;318;p4"/>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9" name="Google Shape;319;p4"/>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0" name="Google Shape;320;p4"/>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1" name="Google Shape;321;p4"/>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2" name="Google Shape;322;p4"/>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3" name="Google Shape;323;p4"/>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24" name="Google Shape;324;p4"/>
          <p:cNvSpPr/>
          <p:nvPr/>
        </p:nvSpPr>
        <p:spPr>
          <a:xfrm>
            <a:off x="10784500" y="1642851"/>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5" name="Google Shape;325;p4"/>
          <p:cNvSpPr/>
          <p:nvPr/>
        </p:nvSpPr>
        <p:spPr>
          <a:xfrm>
            <a:off x="1364001" y="1352067"/>
            <a:ext cx="158833" cy="10826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72577188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26"/>
        <p:cNvGrpSpPr/>
        <p:nvPr/>
      </p:nvGrpSpPr>
      <p:grpSpPr>
        <a:xfrm>
          <a:off x="0" y="0"/>
          <a:ext cx="0" cy="0"/>
          <a:chOff x="0" y="0"/>
          <a:chExt cx="0" cy="0"/>
        </a:xfrm>
      </p:grpSpPr>
      <p:grpSp>
        <p:nvGrpSpPr>
          <p:cNvPr id="327" name="Google Shape;327;p5"/>
          <p:cNvGrpSpPr/>
          <p:nvPr/>
        </p:nvGrpSpPr>
        <p:grpSpPr>
          <a:xfrm>
            <a:off x="527859" y="292693"/>
            <a:ext cx="11358487" cy="6384375"/>
            <a:chOff x="395894" y="219519"/>
            <a:chExt cx="8518865" cy="4788281"/>
          </a:xfrm>
        </p:grpSpPr>
        <p:sp>
          <p:nvSpPr>
            <p:cNvPr id="328" name="Google Shape;328;p5"/>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329" name="Google Shape;329;p5"/>
            <p:cNvGrpSpPr/>
            <p:nvPr/>
          </p:nvGrpSpPr>
          <p:grpSpPr>
            <a:xfrm>
              <a:off x="8341543" y="2282008"/>
              <a:ext cx="569676" cy="380612"/>
              <a:chOff x="8341543" y="2282008"/>
              <a:chExt cx="569676" cy="380612"/>
            </a:xfrm>
          </p:grpSpPr>
          <p:sp>
            <p:nvSpPr>
              <p:cNvPr id="330" name="Google Shape;330;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1" name="Google Shape;331;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32" name="Google Shape;332;p5"/>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333" name="Google Shape;333;p5"/>
            <p:cNvGrpSpPr/>
            <p:nvPr/>
          </p:nvGrpSpPr>
          <p:grpSpPr>
            <a:xfrm>
              <a:off x="8341543" y="1721094"/>
              <a:ext cx="569676" cy="380612"/>
              <a:chOff x="8341543" y="1721094"/>
              <a:chExt cx="569676" cy="380612"/>
            </a:xfrm>
          </p:grpSpPr>
          <p:sp>
            <p:nvSpPr>
              <p:cNvPr id="334" name="Google Shape;334;p5"/>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5" name="Google Shape;335;p5"/>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36" name="Google Shape;336;p5"/>
            <p:cNvGrpSpPr/>
            <p:nvPr/>
          </p:nvGrpSpPr>
          <p:grpSpPr>
            <a:xfrm>
              <a:off x="8346273" y="1183592"/>
              <a:ext cx="568486" cy="388014"/>
              <a:chOff x="8346273" y="1183592"/>
              <a:chExt cx="568486" cy="388014"/>
            </a:xfrm>
          </p:grpSpPr>
          <p:sp>
            <p:nvSpPr>
              <p:cNvPr id="337" name="Google Shape;337;p5"/>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8" name="Google Shape;338;p5"/>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39" name="Google Shape;339;p5"/>
            <p:cNvGrpSpPr/>
            <p:nvPr/>
          </p:nvGrpSpPr>
          <p:grpSpPr>
            <a:xfrm>
              <a:off x="8341543" y="606635"/>
              <a:ext cx="569676" cy="388014"/>
              <a:chOff x="8341543" y="606635"/>
              <a:chExt cx="569676" cy="388014"/>
            </a:xfrm>
          </p:grpSpPr>
          <p:sp>
            <p:nvSpPr>
              <p:cNvPr id="340" name="Google Shape;340;p5"/>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1" name="Google Shape;341;p5"/>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42" name="Google Shape;342;p5"/>
            <p:cNvGrpSpPr/>
            <p:nvPr/>
          </p:nvGrpSpPr>
          <p:grpSpPr>
            <a:xfrm>
              <a:off x="8341543" y="2842933"/>
              <a:ext cx="569676" cy="380612"/>
              <a:chOff x="8341543" y="2282008"/>
              <a:chExt cx="569676" cy="380612"/>
            </a:xfrm>
          </p:grpSpPr>
          <p:sp>
            <p:nvSpPr>
              <p:cNvPr id="343" name="Google Shape;343;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4" name="Google Shape;344;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45" name="Google Shape;345;p5"/>
            <p:cNvGrpSpPr/>
            <p:nvPr/>
          </p:nvGrpSpPr>
          <p:grpSpPr>
            <a:xfrm>
              <a:off x="8341543" y="3403858"/>
              <a:ext cx="569676" cy="380612"/>
              <a:chOff x="8341543" y="2282008"/>
              <a:chExt cx="569676" cy="380612"/>
            </a:xfrm>
          </p:grpSpPr>
          <p:sp>
            <p:nvSpPr>
              <p:cNvPr id="346" name="Google Shape;346;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7" name="Google Shape;347;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48" name="Google Shape;348;p5"/>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9" name="Google Shape;349;p5"/>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50" name="Google Shape;350;p5"/>
          <p:cNvSpPr txBox="1">
            <a:spLocks noGrp="1"/>
          </p:cNvSpPr>
          <p:nvPr>
            <p:ph type="title"/>
          </p:nvPr>
        </p:nvSpPr>
        <p:spPr>
          <a:xfrm>
            <a:off x="968300" y="588467"/>
            <a:ext cx="10255200" cy="7636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351" name="Google Shape;351;p5"/>
          <p:cNvSpPr txBox="1">
            <a:spLocks noGrp="1"/>
          </p:cNvSpPr>
          <p:nvPr>
            <p:ph type="subTitle" idx="1"/>
          </p:nvPr>
        </p:nvSpPr>
        <p:spPr>
          <a:xfrm>
            <a:off x="2639784" y="2994033"/>
            <a:ext cx="3123600" cy="529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400" b="1">
                <a:solidFill>
                  <a:schemeClr val="accent1"/>
                </a:solidFill>
              </a:defRPr>
            </a:lvl1pPr>
            <a:lvl2pPr lvl="1" algn="ctr" rtl="0">
              <a:spcBef>
                <a:spcPts val="0"/>
              </a:spcBef>
              <a:spcAft>
                <a:spcPts val="0"/>
              </a:spcAft>
              <a:buNone/>
              <a:defRPr sz="2400">
                <a:solidFill>
                  <a:schemeClr val="accent1"/>
                </a:solidFill>
              </a:defRPr>
            </a:lvl2pPr>
            <a:lvl3pPr lvl="2" algn="ctr" rtl="0">
              <a:spcBef>
                <a:spcPts val="0"/>
              </a:spcBef>
              <a:spcAft>
                <a:spcPts val="0"/>
              </a:spcAft>
              <a:buNone/>
              <a:defRPr sz="2400">
                <a:solidFill>
                  <a:schemeClr val="accent1"/>
                </a:solidFill>
              </a:defRPr>
            </a:lvl3pPr>
            <a:lvl4pPr lvl="3" algn="ctr" rtl="0">
              <a:spcBef>
                <a:spcPts val="0"/>
              </a:spcBef>
              <a:spcAft>
                <a:spcPts val="0"/>
              </a:spcAft>
              <a:buNone/>
              <a:defRPr sz="2400">
                <a:solidFill>
                  <a:schemeClr val="accent1"/>
                </a:solidFill>
              </a:defRPr>
            </a:lvl4pPr>
            <a:lvl5pPr lvl="4" algn="ctr" rtl="0">
              <a:spcBef>
                <a:spcPts val="0"/>
              </a:spcBef>
              <a:spcAft>
                <a:spcPts val="0"/>
              </a:spcAft>
              <a:buNone/>
              <a:defRPr sz="2400">
                <a:solidFill>
                  <a:schemeClr val="accent1"/>
                </a:solidFill>
              </a:defRPr>
            </a:lvl5pPr>
            <a:lvl6pPr lvl="5" algn="ctr" rtl="0">
              <a:spcBef>
                <a:spcPts val="0"/>
              </a:spcBef>
              <a:spcAft>
                <a:spcPts val="0"/>
              </a:spcAft>
              <a:buNone/>
              <a:defRPr sz="2400">
                <a:solidFill>
                  <a:schemeClr val="accent1"/>
                </a:solidFill>
              </a:defRPr>
            </a:lvl6pPr>
            <a:lvl7pPr lvl="6" algn="ctr" rtl="0">
              <a:spcBef>
                <a:spcPts val="0"/>
              </a:spcBef>
              <a:spcAft>
                <a:spcPts val="0"/>
              </a:spcAft>
              <a:buNone/>
              <a:defRPr sz="2400">
                <a:solidFill>
                  <a:schemeClr val="accent1"/>
                </a:solidFill>
              </a:defRPr>
            </a:lvl7pPr>
            <a:lvl8pPr lvl="7" algn="ctr" rtl="0">
              <a:spcBef>
                <a:spcPts val="0"/>
              </a:spcBef>
              <a:spcAft>
                <a:spcPts val="0"/>
              </a:spcAft>
              <a:buNone/>
              <a:defRPr sz="2400">
                <a:solidFill>
                  <a:schemeClr val="accent1"/>
                </a:solidFill>
              </a:defRPr>
            </a:lvl8pPr>
            <a:lvl9pPr lvl="8" algn="ctr" rtl="0">
              <a:spcBef>
                <a:spcPts val="0"/>
              </a:spcBef>
              <a:spcAft>
                <a:spcPts val="0"/>
              </a:spcAft>
              <a:buNone/>
              <a:defRPr sz="2400">
                <a:solidFill>
                  <a:schemeClr val="accent1"/>
                </a:solidFill>
              </a:defRPr>
            </a:lvl9pPr>
          </a:lstStyle>
          <a:p>
            <a:endParaRPr/>
          </a:p>
        </p:txBody>
      </p:sp>
      <p:sp>
        <p:nvSpPr>
          <p:cNvPr id="352" name="Google Shape;352;p5"/>
          <p:cNvSpPr txBox="1">
            <a:spLocks noGrp="1"/>
          </p:cNvSpPr>
          <p:nvPr>
            <p:ph type="subTitle" idx="2"/>
          </p:nvPr>
        </p:nvSpPr>
        <p:spPr>
          <a:xfrm>
            <a:off x="2639784" y="3471200"/>
            <a:ext cx="3123600" cy="1314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
        <p:nvSpPr>
          <p:cNvPr id="353" name="Google Shape;353;p5"/>
          <p:cNvSpPr txBox="1">
            <a:spLocks noGrp="1"/>
          </p:cNvSpPr>
          <p:nvPr>
            <p:ph type="subTitle" idx="3"/>
          </p:nvPr>
        </p:nvSpPr>
        <p:spPr>
          <a:xfrm>
            <a:off x="6428617" y="2994033"/>
            <a:ext cx="3123600" cy="529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400" b="1">
                <a:solidFill>
                  <a:schemeClr val="accent1"/>
                </a:solidFill>
              </a:defRPr>
            </a:lvl1pPr>
            <a:lvl2pPr lvl="1" algn="ctr" rtl="0">
              <a:spcBef>
                <a:spcPts val="0"/>
              </a:spcBef>
              <a:spcAft>
                <a:spcPts val="0"/>
              </a:spcAft>
              <a:buNone/>
              <a:defRPr sz="2400">
                <a:solidFill>
                  <a:schemeClr val="accent1"/>
                </a:solidFill>
              </a:defRPr>
            </a:lvl2pPr>
            <a:lvl3pPr lvl="2" algn="ctr" rtl="0">
              <a:spcBef>
                <a:spcPts val="0"/>
              </a:spcBef>
              <a:spcAft>
                <a:spcPts val="0"/>
              </a:spcAft>
              <a:buNone/>
              <a:defRPr sz="2400">
                <a:solidFill>
                  <a:schemeClr val="accent1"/>
                </a:solidFill>
              </a:defRPr>
            </a:lvl3pPr>
            <a:lvl4pPr lvl="3" algn="ctr" rtl="0">
              <a:spcBef>
                <a:spcPts val="0"/>
              </a:spcBef>
              <a:spcAft>
                <a:spcPts val="0"/>
              </a:spcAft>
              <a:buNone/>
              <a:defRPr sz="2400">
                <a:solidFill>
                  <a:schemeClr val="accent1"/>
                </a:solidFill>
              </a:defRPr>
            </a:lvl4pPr>
            <a:lvl5pPr lvl="4" algn="ctr" rtl="0">
              <a:spcBef>
                <a:spcPts val="0"/>
              </a:spcBef>
              <a:spcAft>
                <a:spcPts val="0"/>
              </a:spcAft>
              <a:buNone/>
              <a:defRPr sz="2400">
                <a:solidFill>
                  <a:schemeClr val="accent1"/>
                </a:solidFill>
              </a:defRPr>
            </a:lvl5pPr>
            <a:lvl6pPr lvl="5" algn="ctr" rtl="0">
              <a:spcBef>
                <a:spcPts val="0"/>
              </a:spcBef>
              <a:spcAft>
                <a:spcPts val="0"/>
              </a:spcAft>
              <a:buNone/>
              <a:defRPr sz="2400">
                <a:solidFill>
                  <a:schemeClr val="accent1"/>
                </a:solidFill>
              </a:defRPr>
            </a:lvl6pPr>
            <a:lvl7pPr lvl="6" algn="ctr" rtl="0">
              <a:spcBef>
                <a:spcPts val="0"/>
              </a:spcBef>
              <a:spcAft>
                <a:spcPts val="0"/>
              </a:spcAft>
              <a:buNone/>
              <a:defRPr sz="2400">
                <a:solidFill>
                  <a:schemeClr val="accent1"/>
                </a:solidFill>
              </a:defRPr>
            </a:lvl7pPr>
            <a:lvl8pPr lvl="7" algn="ctr" rtl="0">
              <a:spcBef>
                <a:spcPts val="0"/>
              </a:spcBef>
              <a:spcAft>
                <a:spcPts val="0"/>
              </a:spcAft>
              <a:buNone/>
              <a:defRPr sz="2400">
                <a:solidFill>
                  <a:schemeClr val="accent1"/>
                </a:solidFill>
              </a:defRPr>
            </a:lvl8pPr>
            <a:lvl9pPr lvl="8" algn="ctr" rtl="0">
              <a:spcBef>
                <a:spcPts val="0"/>
              </a:spcBef>
              <a:spcAft>
                <a:spcPts val="0"/>
              </a:spcAft>
              <a:buNone/>
              <a:defRPr sz="2400">
                <a:solidFill>
                  <a:schemeClr val="accent1"/>
                </a:solidFill>
              </a:defRPr>
            </a:lvl9pPr>
          </a:lstStyle>
          <a:p>
            <a:endParaRPr/>
          </a:p>
        </p:txBody>
      </p:sp>
      <p:sp>
        <p:nvSpPr>
          <p:cNvPr id="354" name="Google Shape;354;p5"/>
          <p:cNvSpPr txBox="1">
            <a:spLocks noGrp="1"/>
          </p:cNvSpPr>
          <p:nvPr>
            <p:ph type="subTitle" idx="4"/>
          </p:nvPr>
        </p:nvSpPr>
        <p:spPr>
          <a:xfrm>
            <a:off x="6428617" y="3471205"/>
            <a:ext cx="3123600" cy="1314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
        <p:nvSpPr>
          <p:cNvPr id="355" name="Google Shape;355;p5"/>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6" name="Google Shape;356;p5"/>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7" name="Google Shape;357;p5"/>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8" name="Google Shape;358;p5"/>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9" name="Google Shape;359;p5"/>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0" name="Google Shape;360;p5"/>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1" name="Google Shape;361;p5"/>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2" name="Google Shape;362;p5"/>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3" name="Google Shape;363;p5"/>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4" name="Google Shape;364;p5"/>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5" name="Google Shape;365;p5"/>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6" name="Google Shape;366;p5"/>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7" name="Google Shape;367;p5"/>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8" name="Google Shape;368;p5"/>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9" name="Google Shape;369;p5"/>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0" name="Google Shape;370;p5"/>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1" name="Google Shape;371;p5"/>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2" name="Google Shape;372;p5"/>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3" name="Google Shape;373;p5"/>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4" name="Google Shape;374;p5"/>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5" name="Google Shape;375;p5"/>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6" name="Google Shape;376;p5"/>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7" name="Google Shape;377;p5"/>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8" name="Google Shape;378;p5"/>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9" name="Google Shape;379;p5"/>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0" name="Google Shape;380;p5"/>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1" name="Google Shape;381;p5"/>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2" name="Google Shape;382;p5"/>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3" name="Google Shape;383;p5"/>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4" name="Google Shape;384;p5"/>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5" name="Google Shape;385;p5"/>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6" name="Google Shape;386;p5"/>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7" name="Google Shape;387;p5"/>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8" name="Google Shape;388;p5"/>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9" name="Google Shape;389;p5"/>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0" name="Google Shape;390;p5"/>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1" name="Google Shape;391;p5"/>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2" name="Google Shape;392;p5"/>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3" name="Google Shape;393;p5"/>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4" name="Google Shape;394;p5"/>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5" name="Google Shape;395;p5"/>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6" name="Google Shape;396;p5"/>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7" name="Google Shape;397;p5"/>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8" name="Google Shape;398;p5"/>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9" name="Google Shape;399;p5"/>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0" name="Google Shape;400;p5"/>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1" name="Google Shape;401;p5"/>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2" name="Google Shape;402;p5"/>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3" name="Google Shape;403;p5"/>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4" name="Google Shape;404;p5"/>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4728129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05"/>
        <p:cNvGrpSpPr/>
        <p:nvPr/>
      </p:nvGrpSpPr>
      <p:grpSpPr>
        <a:xfrm>
          <a:off x="0" y="0"/>
          <a:ext cx="0" cy="0"/>
          <a:chOff x="0" y="0"/>
          <a:chExt cx="0" cy="0"/>
        </a:xfrm>
      </p:grpSpPr>
      <p:sp>
        <p:nvSpPr>
          <p:cNvPr id="406" name="Google Shape;406;p6"/>
          <p:cNvSpPr/>
          <p:nvPr/>
        </p:nvSpPr>
        <p:spPr>
          <a:xfrm>
            <a:off x="527900" y="388432"/>
            <a:ext cx="11114749" cy="6384375"/>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7" name="Google Shape;407;p6"/>
          <p:cNvSpPr/>
          <p:nvPr/>
        </p:nvSpPr>
        <p:spPr>
          <a:xfrm>
            <a:off x="881581" y="292693"/>
            <a:ext cx="10758425" cy="6384375"/>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8" name="Google Shape;408;p6"/>
          <p:cNvSpPr/>
          <p:nvPr/>
        </p:nvSpPr>
        <p:spPr>
          <a:xfrm>
            <a:off x="11122057" y="5930292"/>
            <a:ext cx="759568" cy="41098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409" name="Google Shape;409;p6"/>
          <p:cNvGrpSpPr/>
          <p:nvPr/>
        </p:nvGrpSpPr>
        <p:grpSpPr>
          <a:xfrm>
            <a:off x="11122057" y="3042677"/>
            <a:ext cx="759568" cy="507483"/>
            <a:chOff x="8341543" y="2282008"/>
            <a:chExt cx="569676" cy="380612"/>
          </a:xfrm>
        </p:grpSpPr>
        <p:sp>
          <p:nvSpPr>
            <p:cNvPr id="410" name="Google Shape;410;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1" name="Google Shape;411;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412" name="Google Shape;412;p6"/>
          <p:cNvGrpSpPr/>
          <p:nvPr/>
        </p:nvGrpSpPr>
        <p:grpSpPr>
          <a:xfrm>
            <a:off x="11122057" y="2294792"/>
            <a:ext cx="759568" cy="507483"/>
            <a:chOff x="8341543" y="1721094"/>
            <a:chExt cx="569676" cy="380612"/>
          </a:xfrm>
        </p:grpSpPr>
        <p:sp>
          <p:nvSpPr>
            <p:cNvPr id="413" name="Google Shape;413;p6"/>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4" name="Google Shape;414;p6"/>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415" name="Google Shape;415;p6"/>
          <p:cNvGrpSpPr/>
          <p:nvPr/>
        </p:nvGrpSpPr>
        <p:grpSpPr>
          <a:xfrm>
            <a:off x="11128364" y="1578123"/>
            <a:ext cx="757981" cy="517352"/>
            <a:chOff x="8346273" y="1183592"/>
            <a:chExt cx="568486" cy="388014"/>
          </a:xfrm>
        </p:grpSpPr>
        <p:sp>
          <p:nvSpPr>
            <p:cNvPr id="416" name="Google Shape;416;p6"/>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7" name="Google Shape;417;p6"/>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418" name="Google Shape;418;p6"/>
          <p:cNvGrpSpPr/>
          <p:nvPr/>
        </p:nvGrpSpPr>
        <p:grpSpPr>
          <a:xfrm>
            <a:off x="11122057" y="808847"/>
            <a:ext cx="759568" cy="517352"/>
            <a:chOff x="8341543" y="606635"/>
            <a:chExt cx="569676" cy="388014"/>
          </a:xfrm>
        </p:grpSpPr>
        <p:sp>
          <p:nvSpPr>
            <p:cNvPr id="419" name="Google Shape;419;p6"/>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0" name="Google Shape;420;p6"/>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421" name="Google Shape;421;p6"/>
          <p:cNvGrpSpPr/>
          <p:nvPr/>
        </p:nvGrpSpPr>
        <p:grpSpPr>
          <a:xfrm>
            <a:off x="11122057" y="3790577"/>
            <a:ext cx="759568" cy="507483"/>
            <a:chOff x="8341543" y="2282008"/>
            <a:chExt cx="569676" cy="380612"/>
          </a:xfrm>
        </p:grpSpPr>
        <p:sp>
          <p:nvSpPr>
            <p:cNvPr id="422" name="Google Shape;422;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3" name="Google Shape;423;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424" name="Google Shape;424;p6"/>
          <p:cNvGrpSpPr/>
          <p:nvPr/>
        </p:nvGrpSpPr>
        <p:grpSpPr>
          <a:xfrm>
            <a:off x="11122057" y="4538477"/>
            <a:ext cx="759568" cy="507483"/>
            <a:chOff x="8341543" y="2282008"/>
            <a:chExt cx="569676" cy="380612"/>
          </a:xfrm>
        </p:grpSpPr>
        <p:sp>
          <p:nvSpPr>
            <p:cNvPr id="425" name="Google Shape;425;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6" name="Google Shape;426;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427" name="Google Shape;427;p6"/>
          <p:cNvSpPr/>
          <p:nvPr/>
        </p:nvSpPr>
        <p:spPr>
          <a:xfrm>
            <a:off x="11122057" y="5823925"/>
            <a:ext cx="759568" cy="41098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8" name="Google Shape;428;p6"/>
          <p:cNvSpPr/>
          <p:nvPr/>
        </p:nvSpPr>
        <p:spPr>
          <a:xfrm>
            <a:off x="527859" y="292693"/>
            <a:ext cx="10737917" cy="6384375"/>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9" name="Google Shape;429;p6"/>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0" name="Google Shape;430;p6"/>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1" name="Google Shape;431;p6"/>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2" name="Google Shape;432;p6"/>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3" name="Google Shape;433;p6"/>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4" name="Google Shape;434;p6"/>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5" name="Google Shape;435;p6"/>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6" name="Google Shape;436;p6"/>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7" name="Google Shape;437;p6"/>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8" name="Google Shape;438;p6"/>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9" name="Google Shape;439;p6"/>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0" name="Google Shape;440;p6"/>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1" name="Google Shape;441;p6"/>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2" name="Google Shape;442;p6"/>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3" name="Google Shape;443;p6"/>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4" name="Google Shape;444;p6"/>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5" name="Google Shape;445;p6"/>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6" name="Google Shape;446;p6"/>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7" name="Google Shape;447;p6"/>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8" name="Google Shape;448;p6"/>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9" name="Google Shape;449;p6"/>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0" name="Google Shape;450;p6"/>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1" name="Google Shape;451;p6"/>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2" name="Google Shape;452;p6"/>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3" name="Google Shape;453;p6"/>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4" name="Google Shape;454;p6"/>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5" name="Google Shape;455;p6"/>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6" name="Google Shape;456;p6"/>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7" name="Google Shape;457;p6"/>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8" name="Google Shape;458;p6"/>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9" name="Google Shape;459;p6"/>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0" name="Google Shape;460;p6"/>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1" name="Google Shape;461;p6"/>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2" name="Google Shape;462;p6"/>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3" name="Google Shape;463;p6"/>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4" name="Google Shape;464;p6"/>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5" name="Google Shape;465;p6"/>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6" name="Google Shape;466;p6"/>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7" name="Google Shape;467;p6"/>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8" name="Google Shape;468;p6"/>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9" name="Google Shape;469;p6"/>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0" name="Google Shape;470;p6"/>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1" name="Google Shape;471;p6"/>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2" name="Google Shape;472;p6"/>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3" name="Google Shape;473;p6"/>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4" name="Google Shape;474;p6"/>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5" name="Google Shape;475;p6"/>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6" name="Google Shape;476;p6"/>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7" name="Google Shape;477;p6"/>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8" name="Google Shape;478;p6"/>
          <p:cNvSpPr/>
          <p:nvPr/>
        </p:nvSpPr>
        <p:spPr>
          <a:xfrm>
            <a:off x="305201" y="180913"/>
            <a:ext cx="1059620" cy="915619"/>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9" name="Google Shape;479;p6"/>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0" name="Google Shape;480;p6"/>
          <p:cNvSpPr txBox="1">
            <a:spLocks noGrp="1"/>
          </p:cNvSpPr>
          <p:nvPr>
            <p:ph type="title"/>
          </p:nvPr>
        </p:nvSpPr>
        <p:spPr>
          <a:xfrm>
            <a:off x="968300" y="588467"/>
            <a:ext cx="10255200" cy="7636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grpSp>
        <p:nvGrpSpPr>
          <p:cNvPr id="481" name="Google Shape;481;p6"/>
          <p:cNvGrpSpPr/>
          <p:nvPr/>
        </p:nvGrpSpPr>
        <p:grpSpPr>
          <a:xfrm>
            <a:off x="968285" y="6000567"/>
            <a:ext cx="388500" cy="375167"/>
            <a:chOff x="3243875" y="2372825"/>
            <a:chExt cx="291375" cy="281375"/>
          </a:xfrm>
        </p:grpSpPr>
        <p:sp>
          <p:nvSpPr>
            <p:cNvPr id="482" name="Google Shape;482;p6"/>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3" name="Google Shape;483;p6"/>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4" name="Google Shape;484;p6"/>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5" name="Google Shape;485;p6"/>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6" name="Google Shape;486;p6"/>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7" name="Google Shape;487;p6"/>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8" name="Google Shape;488;p6"/>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9" name="Google Shape;489;p6"/>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0" name="Google Shape;490;p6"/>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1" name="Google Shape;491;p6"/>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492" name="Google Shape;492;p6"/>
          <p:cNvSpPr/>
          <p:nvPr/>
        </p:nvSpPr>
        <p:spPr>
          <a:xfrm>
            <a:off x="9780800" y="677434"/>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493" name="Google Shape;493;p6"/>
          <p:cNvGrpSpPr/>
          <p:nvPr/>
        </p:nvGrpSpPr>
        <p:grpSpPr>
          <a:xfrm>
            <a:off x="2019934" y="606334"/>
            <a:ext cx="222233" cy="224767"/>
            <a:chOff x="4954425" y="2036375"/>
            <a:chExt cx="166675" cy="168575"/>
          </a:xfrm>
        </p:grpSpPr>
        <p:sp>
          <p:nvSpPr>
            <p:cNvPr id="494" name="Google Shape;494;p6"/>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5" name="Google Shape;495;p6"/>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496" name="Google Shape;496;p6"/>
          <p:cNvSpPr/>
          <p:nvPr/>
        </p:nvSpPr>
        <p:spPr>
          <a:xfrm>
            <a:off x="1903933" y="6375718"/>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95706736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97"/>
        <p:cNvGrpSpPr/>
        <p:nvPr/>
      </p:nvGrpSpPr>
      <p:grpSpPr>
        <a:xfrm>
          <a:off x="0" y="0"/>
          <a:ext cx="0" cy="0"/>
          <a:chOff x="0" y="0"/>
          <a:chExt cx="0" cy="0"/>
        </a:xfrm>
      </p:grpSpPr>
      <p:grpSp>
        <p:nvGrpSpPr>
          <p:cNvPr id="498" name="Google Shape;498;p7"/>
          <p:cNvGrpSpPr/>
          <p:nvPr/>
        </p:nvGrpSpPr>
        <p:grpSpPr>
          <a:xfrm>
            <a:off x="527859" y="292693"/>
            <a:ext cx="11358487" cy="6384375"/>
            <a:chOff x="395894" y="219519"/>
            <a:chExt cx="8518865" cy="4788281"/>
          </a:xfrm>
        </p:grpSpPr>
        <p:sp>
          <p:nvSpPr>
            <p:cNvPr id="499" name="Google Shape;499;p7"/>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500" name="Google Shape;500;p7"/>
            <p:cNvGrpSpPr/>
            <p:nvPr/>
          </p:nvGrpSpPr>
          <p:grpSpPr>
            <a:xfrm>
              <a:off x="8341543" y="2282008"/>
              <a:ext cx="569676" cy="380612"/>
              <a:chOff x="8341543" y="2282008"/>
              <a:chExt cx="569676" cy="380612"/>
            </a:xfrm>
          </p:grpSpPr>
          <p:sp>
            <p:nvSpPr>
              <p:cNvPr id="501" name="Google Shape;501;p7"/>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2" name="Google Shape;502;p7"/>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503" name="Google Shape;503;p7"/>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504" name="Google Shape;504;p7"/>
            <p:cNvGrpSpPr/>
            <p:nvPr/>
          </p:nvGrpSpPr>
          <p:grpSpPr>
            <a:xfrm>
              <a:off x="8341543" y="1721094"/>
              <a:ext cx="569676" cy="380612"/>
              <a:chOff x="8341543" y="1721094"/>
              <a:chExt cx="569676" cy="380612"/>
            </a:xfrm>
          </p:grpSpPr>
          <p:sp>
            <p:nvSpPr>
              <p:cNvPr id="505" name="Google Shape;505;p7"/>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6" name="Google Shape;506;p7"/>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507" name="Google Shape;507;p7"/>
            <p:cNvGrpSpPr/>
            <p:nvPr/>
          </p:nvGrpSpPr>
          <p:grpSpPr>
            <a:xfrm>
              <a:off x="8346273" y="1183592"/>
              <a:ext cx="568486" cy="388014"/>
              <a:chOff x="8346273" y="1183592"/>
              <a:chExt cx="568486" cy="388014"/>
            </a:xfrm>
          </p:grpSpPr>
          <p:sp>
            <p:nvSpPr>
              <p:cNvPr id="508" name="Google Shape;508;p7"/>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9" name="Google Shape;509;p7"/>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510" name="Google Shape;510;p7"/>
            <p:cNvGrpSpPr/>
            <p:nvPr/>
          </p:nvGrpSpPr>
          <p:grpSpPr>
            <a:xfrm>
              <a:off x="8341543" y="606635"/>
              <a:ext cx="569676" cy="388014"/>
              <a:chOff x="8341543" y="606635"/>
              <a:chExt cx="569676" cy="388014"/>
            </a:xfrm>
          </p:grpSpPr>
          <p:sp>
            <p:nvSpPr>
              <p:cNvPr id="511" name="Google Shape;511;p7"/>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2" name="Google Shape;512;p7"/>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513" name="Google Shape;513;p7"/>
            <p:cNvGrpSpPr/>
            <p:nvPr/>
          </p:nvGrpSpPr>
          <p:grpSpPr>
            <a:xfrm>
              <a:off x="8341543" y="2842933"/>
              <a:ext cx="569676" cy="380612"/>
              <a:chOff x="8341543" y="2282008"/>
              <a:chExt cx="569676" cy="380612"/>
            </a:xfrm>
          </p:grpSpPr>
          <p:sp>
            <p:nvSpPr>
              <p:cNvPr id="514" name="Google Shape;514;p7"/>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5" name="Google Shape;515;p7"/>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516" name="Google Shape;516;p7"/>
            <p:cNvGrpSpPr/>
            <p:nvPr/>
          </p:nvGrpSpPr>
          <p:grpSpPr>
            <a:xfrm>
              <a:off x="8341543" y="3403858"/>
              <a:ext cx="569676" cy="380612"/>
              <a:chOff x="8341543" y="2282008"/>
              <a:chExt cx="569676" cy="380612"/>
            </a:xfrm>
          </p:grpSpPr>
          <p:sp>
            <p:nvSpPr>
              <p:cNvPr id="517" name="Google Shape;517;p7"/>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8" name="Google Shape;518;p7"/>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519" name="Google Shape;519;p7"/>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0" name="Google Shape;520;p7"/>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521" name="Google Shape;521;p7"/>
          <p:cNvSpPr txBox="1">
            <a:spLocks noGrp="1"/>
          </p:cNvSpPr>
          <p:nvPr>
            <p:ph type="title"/>
          </p:nvPr>
        </p:nvSpPr>
        <p:spPr>
          <a:xfrm>
            <a:off x="968300" y="588467"/>
            <a:ext cx="10255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522" name="Google Shape;522;p7"/>
          <p:cNvSpPr txBox="1">
            <a:spLocks noGrp="1"/>
          </p:cNvSpPr>
          <p:nvPr>
            <p:ph type="subTitle" idx="1"/>
          </p:nvPr>
        </p:nvSpPr>
        <p:spPr>
          <a:xfrm>
            <a:off x="7411580" y="2812467"/>
            <a:ext cx="3223200" cy="529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667" b="1">
                <a:solidFill>
                  <a:schemeClr val="accent1"/>
                </a:solidFill>
              </a:defRPr>
            </a:lvl1pPr>
            <a:lvl2pPr lvl="1" rtl="0">
              <a:spcBef>
                <a:spcPts val="0"/>
              </a:spcBef>
              <a:spcAft>
                <a:spcPts val="0"/>
              </a:spcAft>
              <a:buNone/>
              <a:defRPr sz="2667" b="1">
                <a:solidFill>
                  <a:schemeClr val="accent1"/>
                </a:solidFill>
              </a:defRPr>
            </a:lvl2pPr>
            <a:lvl3pPr lvl="2" rtl="0">
              <a:spcBef>
                <a:spcPts val="0"/>
              </a:spcBef>
              <a:spcAft>
                <a:spcPts val="0"/>
              </a:spcAft>
              <a:buNone/>
              <a:defRPr sz="2667" b="1">
                <a:solidFill>
                  <a:schemeClr val="accent1"/>
                </a:solidFill>
              </a:defRPr>
            </a:lvl3pPr>
            <a:lvl4pPr lvl="3" rtl="0">
              <a:spcBef>
                <a:spcPts val="0"/>
              </a:spcBef>
              <a:spcAft>
                <a:spcPts val="0"/>
              </a:spcAft>
              <a:buNone/>
              <a:defRPr sz="2667" b="1">
                <a:solidFill>
                  <a:schemeClr val="accent1"/>
                </a:solidFill>
              </a:defRPr>
            </a:lvl4pPr>
            <a:lvl5pPr lvl="4" rtl="0">
              <a:spcBef>
                <a:spcPts val="0"/>
              </a:spcBef>
              <a:spcAft>
                <a:spcPts val="0"/>
              </a:spcAft>
              <a:buNone/>
              <a:defRPr sz="2667" b="1">
                <a:solidFill>
                  <a:schemeClr val="accent1"/>
                </a:solidFill>
              </a:defRPr>
            </a:lvl5pPr>
            <a:lvl6pPr lvl="5" rtl="0">
              <a:spcBef>
                <a:spcPts val="0"/>
              </a:spcBef>
              <a:spcAft>
                <a:spcPts val="0"/>
              </a:spcAft>
              <a:buNone/>
              <a:defRPr sz="2667" b="1">
                <a:solidFill>
                  <a:schemeClr val="accent1"/>
                </a:solidFill>
              </a:defRPr>
            </a:lvl6pPr>
            <a:lvl7pPr lvl="6" rtl="0">
              <a:spcBef>
                <a:spcPts val="0"/>
              </a:spcBef>
              <a:spcAft>
                <a:spcPts val="0"/>
              </a:spcAft>
              <a:buNone/>
              <a:defRPr sz="2667" b="1">
                <a:solidFill>
                  <a:schemeClr val="accent1"/>
                </a:solidFill>
              </a:defRPr>
            </a:lvl7pPr>
            <a:lvl8pPr lvl="7" rtl="0">
              <a:spcBef>
                <a:spcPts val="0"/>
              </a:spcBef>
              <a:spcAft>
                <a:spcPts val="0"/>
              </a:spcAft>
              <a:buNone/>
              <a:defRPr sz="2667" b="1">
                <a:solidFill>
                  <a:schemeClr val="accent1"/>
                </a:solidFill>
              </a:defRPr>
            </a:lvl8pPr>
            <a:lvl9pPr lvl="8" rtl="0">
              <a:spcBef>
                <a:spcPts val="0"/>
              </a:spcBef>
              <a:spcAft>
                <a:spcPts val="0"/>
              </a:spcAft>
              <a:buNone/>
              <a:defRPr sz="2667" b="1">
                <a:solidFill>
                  <a:schemeClr val="accent1"/>
                </a:solidFill>
              </a:defRPr>
            </a:lvl9pPr>
          </a:lstStyle>
          <a:p>
            <a:endParaRPr/>
          </a:p>
        </p:txBody>
      </p:sp>
      <p:sp>
        <p:nvSpPr>
          <p:cNvPr id="523" name="Google Shape;523;p7"/>
          <p:cNvSpPr txBox="1">
            <a:spLocks noGrp="1"/>
          </p:cNvSpPr>
          <p:nvPr>
            <p:ph type="subTitle" idx="2"/>
          </p:nvPr>
        </p:nvSpPr>
        <p:spPr>
          <a:xfrm>
            <a:off x="7408351" y="3284396"/>
            <a:ext cx="3223200" cy="17684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400"/>
            </a:lvl1pPr>
            <a:lvl2pPr lvl="1" rtl="0">
              <a:spcBef>
                <a:spcPts val="0"/>
              </a:spcBef>
              <a:spcAft>
                <a:spcPts val="0"/>
              </a:spcAft>
              <a:buNone/>
              <a:defRPr sz="2400"/>
            </a:lvl2pPr>
            <a:lvl3pPr lvl="2" rtl="0">
              <a:spcBef>
                <a:spcPts val="0"/>
              </a:spcBef>
              <a:spcAft>
                <a:spcPts val="0"/>
              </a:spcAft>
              <a:buNone/>
              <a:defRPr sz="2400"/>
            </a:lvl3pPr>
            <a:lvl4pPr lvl="3" rtl="0">
              <a:spcBef>
                <a:spcPts val="0"/>
              </a:spcBef>
              <a:spcAft>
                <a:spcPts val="0"/>
              </a:spcAft>
              <a:buNone/>
              <a:defRPr sz="2400"/>
            </a:lvl4pPr>
            <a:lvl5pPr lvl="4" rtl="0">
              <a:spcBef>
                <a:spcPts val="0"/>
              </a:spcBef>
              <a:spcAft>
                <a:spcPts val="0"/>
              </a:spcAft>
              <a:buNone/>
              <a:defRPr sz="2400"/>
            </a:lvl5pPr>
            <a:lvl6pPr lvl="5" rtl="0">
              <a:spcBef>
                <a:spcPts val="0"/>
              </a:spcBef>
              <a:spcAft>
                <a:spcPts val="0"/>
              </a:spcAft>
              <a:buNone/>
              <a:defRPr sz="2400"/>
            </a:lvl6pPr>
            <a:lvl7pPr lvl="6" rtl="0">
              <a:spcBef>
                <a:spcPts val="0"/>
              </a:spcBef>
              <a:spcAft>
                <a:spcPts val="0"/>
              </a:spcAft>
              <a:buNone/>
              <a:defRPr sz="2400"/>
            </a:lvl7pPr>
            <a:lvl8pPr lvl="7" rtl="0">
              <a:spcBef>
                <a:spcPts val="0"/>
              </a:spcBef>
              <a:spcAft>
                <a:spcPts val="0"/>
              </a:spcAft>
              <a:buNone/>
              <a:defRPr sz="2400"/>
            </a:lvl8pPr>
            <a:lvl9pPr lvl="8" rtl="0">
              <a:spcBef>
                <a:spcPts val="0"/>
              </a:spcBef>
              <a:spcAft>
                <a:spcPts val="0"/>
              </a:spcAft>
              <a:buNone/>
              <a:defRPr sz="2400"/>
            </a:lvl9pPr>
          </a:lstStyle>
          <a:p>
            <a:endParaRPr/>
          </a:p>
        </p:txBody>
      </p:sp>
      <p:sp>
        <p:nvSpPr>
          <p:cNvPr id="524" name="Google Shape;524;p7"/>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5" name="Google Shape;525;p7"/>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6" name="Google Shape;526;p7"/>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7" name="Google Shape;527;p7"/>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8" name="Google Shape;528;p7"/>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9" name="Google Shape;529;p7"/>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0" name="Google Shape;530;p7"/>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1" name="Google Shape;531;p7"/>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2" name="Google Shape;532;p7"/>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3" name="Google Shape;533;p7"/>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4" name="Google Shape;534;p7"/>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5" name="Google Shape;535;p7"/>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6" name="Google Shape;536;p7"/>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7" name="Google Shape;537;p7"/>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8" name="Google Shape;538;p7"/>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9" name="Google Shape;539;p7"/>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0" name="Google Shape;540;p7"/>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1" name="Google Shape;541;p7"/>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2" name="Google Shape;542;p7"/>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3" name="Google Shape;543;p7"/>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4" name="Google Shape;544;p7"/>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5" name="Google Shape;545;p7"/>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6" name="Google Shape;546;p7"/>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7" name="Google Shape;547;p7"/>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8" name="Google Shape;548;p7"/>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9" name="Google Shape;549;p7"/>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0" name="Google Shape;550;p7"/>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1" name="Google Shape;551;p7"/>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2" name="Google Shape;552;p7"/>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3" name="Google Shape;553;p7"/>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4" name="Google Shape;554;p7"/>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5" name="Google Shape;555;p7"/>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6" name="Google Shape;556;p7"/>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7" name="Google Shape;557;p7"/>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8" name="Google Shape;558;p7"/>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9" name="Google Shape;559;p7"/>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0" name="Google Shape;560;p7"/>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1" name="Google Shape;561;p7"/>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2" name="Google Shape;562;p7"/>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3" name="Google Shape;563;p7"/>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4" name="Google Shape;564;p7"/>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5" name="Google Shape;565;p7"/>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6" name="Google Shape;566;p7"/>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7" name="Google Shape;567;p7"/>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8" name="Google Shape;568;p7"/>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9" name="Google Shape;569;p7"/>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0" name="Google Shape;570;p7"/>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1" name="Google Shape;571;p7"/>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2" name="Google Shape;572;p7"/>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3" name="Google Shape;573;p7"/>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6860476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46CE6DA-F5B0-4751-8D00-F0511A5E8DB1}" type="datetimeFigureOut">
              <a:rPr lang="en-US" smtClean="0"/>
              <a:t>25/12/2024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0BBDDE-6367-467F-A540-CABB3A6CE48A}" type="slidenum">
              <a:rPr lang="en-US" smtClean="0"/>
              <a:t>‹#›</a:t>
            </a:fld>
            <a:endParaRPr lang="en-US"/>
          </a:p>
        </p:txBody>
      </p:sp>
    </p:spTree>
    <p:extLst>
      <p:ext uri="{BB962C8B-B14F-4D97-AF65-F5344CB8AC3E}">
        <p14:creationId xmlns:p14="http://schemas.microsoft.com/office/powerpoint/2010/main" val="382962163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574"/>
        <p:cNvGrpSpPr/>
        <p:nvPr/>
      </p:nvGrpSpPr>
      <p:grpSpPr>
        <a:xfrm>
          <a:off x="0" y="0"/>
          <a:ext cx="0" cy="0"/>
          <a:chOff x="0" y="0"/>
          <a:chExt cx="0" cy="0"/>
        </a:xfrm>
      </p:grpSpPr>
      <p:grpSp>
        <p:nvGrpSpPr>
          <p:cNvPr id="575" name="Google Shape;575;p8"/>
          <p:cNvGrpSpPr/>
          <p:nvPr/>
        </p:nvGrpSpPr>
        <p:grpSpPr>
          <a:xfrm>
            <a:off x="527859" y="292693"/>
            <a:ext cx="11358487" cy="6384375"/>
            <a:chOff x="395894" y="219519"/>
            <a:chExt cx="8518865" cy="4788281"/>
          </a:xfrm>
        </p:grpSpPr>
        <p:sp>
          <p:nvSpPr>
            <p:cNvPr id="576" name="Google Shape;576;p8"/>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577" name="Google Shape;577;p8"/>
            <p:cNvGrpSpPr/>
            <p:nvPr/>
          </p:nvGrpSpPr>
          <p:grpSpPr>
            <a:xfrm>
              <a:off x="8341543" y="2282008"/>
              <a:ext cx="569676" cy="380612"/>
              <a:chOff x="8341543" y="2282008"/>
              <a:chExt cx="569676" cy="380612"/>
            </a:xfrm>
          </p:grpSpPr>
          <p:sp>
            <p:nvSpPr>
              <p:cNvPr id="578" name="Google Shape;578;p8"/>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9" name="Google Shape;579;p8"/>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580" name="Google Shape;580;p8"/>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581" name="Google Shape;581;p8"/>
            <p:cNvGrpSpPr/>
            <p:nvPr/>
          </p:nvGrpSpPr>
          <p:grpSpPr>
            <a:xfrm>
              <a:off x="8341543" y="1721094"/>
              <a:ext cx="569676" cy="380612"/>
              <a:chOff x="8341543" y="1721094"/>
              <a:chExt cx="569676" cy="380612"/>
            </a:xfrm>
          </p:grpSpPr>
          <p:sp>
            <p:nvSpPr>
              <p:cNvPr id="582" name="Google Shape;582;p8"/>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3" name="Google Shape;583;p8"/>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584" name="Google Shape;584;p8"/>
            <p:cNvGrpSpPr/>
            <p:nvPr/>
          </p:nvGrpSpPr>
          <p:grpSpPr>
            <a:xfrm>
              <a:off x="8346273" y="1183592"/>
              <a:ext cx="568486" cy="388014"/>
              <a:chOff x="8346273" y="1183592"/>
              <a:chExt cx="568486" cy="388014"/>
            </a:xfrm>
          </p:grpSpPr>
          <p:sp>
            <p:nvSpPr>
              <p:cNvPr id="585" name="Google Shape;585;p8"/>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6" name="Google Shape;586;p8"/>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587" name="Google Shape;587;p8"/>
            <p:cNvGrpSpPr/>
            <p:nvPr/>
          </p:nvGrpSpPr>
          <p:grpSpPr>
            <a:xfrm>
              <a:off x="8341543" y="606635"/>
              <a:ext cx="569676" cy="388014"/>
              <a:chOff x="8341543" y="606635"/>
              <a:chExt cx="569676" cy="388014"/>
            </a:xfrm>
          </p:grpSpPr>
          <p:sp>
            <p:nvSpPr>
              <p:cNvPr id="588" name="Google Shape;588;p8"/>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9" name="Google Shape;589;p8"/>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590" name="Google Shape;590;p8"/>
            <p:cNvGrpSpPr/>
            <p:nvPr/>
          </p:nvGrpSpPr>
          <p:grpSpPr>
            <a:xfrm>
              <a:off x="8341543" y="2842933"/>
              <a:ext cx="569676" cy="380612"/>
              <a:chOff x="8341543" y="2282008"/>
              <a:chExt cx="569676" cy="380612"/>
            </a:xfrm>
          </p:grpSpPr>
          <p:sp>
            <p:nvSpPr>
              <p:cNvPr id="591" name="Google Shape;591;p8"/>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2" name="Google Shape;592;p8"/>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593" name="Google Shape;593;p8"/>
            <p:cNvGrpSpPr/>
            <p:nvPr/>
          </p:nvGrpSpPr>
          <p:grpSpPr>
            <a:xfrm>
              <a:off x="8341543" y="3403858"/>
              <a:ext cx="569676" cy="380612"/>
              <a:chOff x="8341543" y="2282008"/>
              <a:chExt cx="569676" cy="380612"/>
            </a:xfrm>
          </p:grpSpPr>
          <p:sp>
            <p:nvSpPr>
              <p:cNvPr id="594" name="Google Shape;594;p8"/>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5" name="Google Shape;595;p8"/>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596" name="Google Shape;596;p8"/>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7" name="Google Shape;597;p8"/>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598" name="Google Shape;598;p8"/>
          <p:cNvSpPr txBox="1">
            <a:spLocks noGrp="1"/>
          </p:cNvSpPr>
          <p:nvPr>
            <p:ph type="title"/>
          </p:nvPr>
        </p:nvSpPr>
        <p:spPr>
          <a:xfrm>
            <a:off x="2039400" y="2243400"/>
            <a:ext cx="8113200" cy="963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7200"/>
              <a:buNone/>
              <a:defRPr sz="9600">
                <a:solidFill>
                  <a:schemeClr val="accent1"/>
                </a:solidFill>
              </a:defRPr>
            </a:lvl1pPr>
            <a:lvl2pPr lvl="1" algn="ctr">
              <a:spcBef>
                <a:spcPts val="0"/>
              </a:spcBef>
              <a:spcAft>
                <a:spcPts val="0"/>
              </a:spcAft>
              <a:buClr>
                <a:schemeClr val="accent1"/>
              </a:buClr>
              <a:buSzPts val="7200"/>
              <a:buNone/>
              <a:defRPr sz="9600">
                <a:solidFill>
                  <a:schemeClr val="accent1"/>
                </a:solidFill>
              </a:defRPr>
            </a:lvl2pPr>
            <a:lvl3pPr lvl="2" algn="ctr">
              <a:spcBef>
                <a:spcPts val="0"/>
              </a:spcBef>
              <a:spcAft>
                <a:spcPts val="0"/>
              </a:spcAft>
              <a:buClr>
                <a:schemeClr val="accent1"/>
              </a:buClr>
              <a:buSzPts val="7200"/>
              <a:buNone/>
              <a:defRPr sz="9600">
                <a:solidFill>
                  <a:schemeClr val="accent1"/>
                </a:solidFill>
              </a:defRPr>
            </a:lvl3pPr>
            <a:lvl4pPr lvl="3" algn="ctr">
              <a:spcBef>
                <a:spcPts val="0"/>
              </a:spcBef>
              <a:spcAft>
                <a:spcPts val="0"/>
              </a:spcAft>
              <a:buClr>
                <a:schemeClr val="accent1"/>
              </a:buClr>
              <a:buSzPts val="7200"/>
              <a:buNone/>
              <a:defRPr sz="9600">
                <a:solidFill>
                  <a:schemeClr val="accent1"/>
                </a:solidFill>
              </a:defRPr>
            </a:lvl4pPr>
            <a:lvl5pPr lvl="4" algn="ctr">
              <a:spcBef>
                <a:spcPts val="0"/>
              </a:spcBef>
              <a:spcAft>
                <a:spcPts val="0"/>
              </a:spcAft>
              <a:buClr>
                <a:schemeClr val="accent1"/>
              </a:buClr>
              <a:buSzPts val="7200"/>
              <a:buNone/>
              <a:defRPr sz="9600">
                <a:solidFill>
                  <a:schemeClr val="accent1"/>
                </a:solidFill>
              </a:defRPr>
            </a:lvl5pPr>
            <a:lvl6pPr lvl="5" algn="ctr">
              <a:spcBef>
                <a:spcPts val="0"/>
              </a:spcBef>
              <a:spcAft>
                <a:spcPts val="0"/>
              </a:spcAft>
              <a:buClr>
                <a:schemeClr val="accent1"/>
              </a:buClr>
              <a:buSzPts val="7200"/>
              <a:buNone/>
              <a:defRPr sz="9600">
                <a:solidFill>
                  <a:schemeClr val="accent1"/>
                </a:solidFill>
              </a:defRPr>
            </a:lvl6pPr>
            <a:lvl7pPr lvl="6" algn="ctr">
              <a:spcBef>
                <a:spcPts val="0"/>
              </a:spcBef>
              <a:spcAft>
                <a:spcPts val="0"/>
              </a:spcAft>
              <a:buClr>
                <a:schemeClr val="accent1"/>
              </a:buClr>
              <a:buSzPts val="7200"/>
              <a:buNone/>
              <a:defRPr sz="9600">
                <a:solidFill>
                  <a:schemeClr val="accent1"/>
                </a:solidFill>
              </a:defRPr>
            </a:lvl7pPr>
            <a:lvl8pPr lvl="7" algn="ctr">
              <a:spcBef>
                <a:spcPts val="0"/>
              </a:spcBef>
              <a:spcAft>
                <a:spcPts val="0"/>
              </a:spcAft>
              <a:buClr>
                <a:schemeClr val="accent1"/>
              </a:buClr>
              <a:buSzPts val="7200"/>
              <a:buNone/>
              <a:defRPr sz="9600">
                <a:solidFill>
                  <a:schemeClr val="accent1"/>
                </a:solidFill>
              </a:defRPr>
            </a:lvl8pPr>
            <a:lvl9pPr lvl="8" algn="ctr">
              <a:spcBef>
                <a:spcPts val="0"/>
              </a:spcBef>
              <a:spcAft>
                <a:spcPts val="0"/>
              </a:spcAft>
              <a:buClr>
                <a:schemeClr val="accent1"/>
              </a:buClr>
              <a:buSzPts val="7200"/>
              <a:buNone/>
              <a:defRPr sz="9600">
                <a:solidFill>
                  <a:schemeClr val="accent1"/>
                </a:solidFill>
              </a:defRPr>
            </a:lvl9pPr>
          </a:lstStyle>
          <a:p>
            <a:endParaRPr/>
          </a:p>
        </p:txBody>
      </p:sp>
      <p:sp>
        <p:nvSpPr>
          <p:cNvPr id="599" name="Google Shape;599;p8"/>
          <p:cNvSpPr txBox="1">
            <a:spLocks noGrp="1"/>
          </p:cNvSpPr>
          <p:nvPr>
            <p:ph type="subTitle" idx="1"/>
          </p:nvPr>
        </p:nvSpPr>
        <p:spPr>
          <a:xfrm>
            <a:off x="2046433" y="3207000"/>
            <a:ext cx="8113200" cy="1407600"/>
          </a:xfrm>
          <a:prstGeom prst="rect">
            <a:avLst/>
          </a:prstGeom>
        </p:spPr>
        <p:txBody>
          <a:bodyPr spcFirstLastPara="1" wrap="square" lIns="91425" tIns="91425" rIns="91425" bIns="91425" anchor="ctr" anchorCtr="0">
            <a:noAutofit/>
          </a:bodyPr>
          <a:lstStyle>
            <a:lvl1pPr lvl="0" algn="ctr">
              <a:spcBef>
                <a:spcPts val="0"/>
              </a:spcBef>
              <a:spcAft>
                <a:spcPts val="0"/>
              </a:spcAft>
              <a:buNone/>
              <a:defRPr sz="2133"/>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a:endParaRPr/>
          </a:p>
        </p:txBody>
      </p:sp>
      <p:sp>
        <p:nvSpPr>
          <p:cNvPr id="600" name="Google Shape;600;p8"/>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1" name="Google Shape;601;p8"/>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2" name="Google Shape;602;p8"/>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3" name="Google Shape;603;p8"/>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4" name="Google Shape;604;p8"/>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5" name="Google Shape;605;p8"/>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6" name="Google Shape;606;p8"/>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7" name="Google Shape;607;p8"/>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8" name="Google Shape;608;p8"/>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9" name="Google Shape;609;p8"/>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0" name="Google Shape;610;p8"/>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1" name="Google Shape;611;p8"/>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2" name="Google Shape;612;p8"/>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3" name="Google Shape;613;p8"/>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4" name="Google Shape;614;p8"/>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5" name="Google Shape;615;p8"/>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6" name="Google Shape;616;p8"/>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7" name="Google Shape;617;p8"/>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8" name="Google Shape;618;p8"/>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9" name="Google Shape;619;p8"/>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0" name="Google Shape;620;p8"/>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1" name="Google Shape;621;p8"/>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2" name="Google Shape;622;p8"/>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3" name="Google Shape;623;p8"/>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4" name="Google Shape;624;p8"/>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5" name="Google Shape;625;p8"/>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6" name="Google Shape;626;p8"/>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7" name="Google Shape;627;p8"/>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8" name="Google Shape;628;p8"/>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9" name="Google Shape;629;p8"/>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0" name="Google Shape;630;p8"/>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1" name="Google Shape;631;p8"/>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2" name="Google Shape;632;p8"/>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3" name="Google Shape;633;p8"/>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4" name="Google Shape;634;p8"/>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5" name="Google Shape;635;p8"/>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6" name="Google Shape;636;p8"/>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7" name="Google Shape;637;p8"/>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8" name="Google Shape;638;p8"/>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9" name="Google Shape;639;p8"/>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0" name="Google Shape;640;p8"/>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1" name="Google Shape;641;p8"/>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2" name="Google Shape;642;p8"/>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3" name="Google Shape;643;p8"/>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4" name="Google Shape;644;p8"/>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5" name="Google Shape;645;p8"/>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6" name="Google Shape;646;p8"/>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7" name="Google Shape;647;p8"/>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8" name="Google Shape;648;p8"/>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9" name="Google Shape;649;p8"/>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66602292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650"/>
        <p:cNvGrpSpPr/>
        <p:nvPr/>
      </p:nvGrpSpPr>
      <p:grpSpPr>
        <a:xfrm>
          <a:off x="0" y="0"/>
          <a:ext cx="0" cy="0"/>
          <a:chOff x="0" y="0"/>
          <a:chExt cx="0" cy="0"/>
        </a:xfrm>
      </p:grpSpPr>
      <p:grpSp>
        <p:nvGrpSpPr>
          <p:cNvPr id="651" name="Google Shape;651;p9"/>
          <p:cNvGrpSpPr/>
          <p:nvPr/>
        </p:nvGrpSpPr>
        <p:grpSpPr>
          <a:xfrm>
            <a:off x="527859" y="292693"/>
            <a:ext cx="11358487" cy="6384375"/>
            <a:chOff x="395894" y="219519"/>
            <a:chExt cx="8518865" cy="4788281"/>
          </a:xfrm>
        </p:grpSpPr>
        <p:sp>
          <p:nvSpPr>
            <p:cNvPr id="652" name="Google Shape;652;p9"/>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653" name="Google Shape;653;p9"/>
            <p:cNvGrpSpPr/>
            <p:nvPr/>
          </p:nvGrpSpPr>
          <p:grpSpPr>
            <a:xfrm>
              <a:off x="8341543" y="2282008"/>
              <a:ext cx="569676" cy="380612"/>
              <a:chOff x="8341543" y="2282008"/>
              <a:chExt cx="569676" cy="380612"/>
            </a:xfrm>
          </p:grpSpPr>
          <p:sp>
            <p:nvSpPr>
              <p:cNvPr id="654" name="Google Shape;654;p9"/>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5" name="Google Shape;655;p9"/>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56" name="Google Shape;656;p9"/>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657" name="Google Shape;657;p9"/>
            <p:cNvGrpSpPr/>
            <p:nvPr/>
          </p:nvGrpSpPr>
          <p:grpSpPr>
            <a:xfrm>
              <a:off x="8341543" y="1721094"/>
              <a:ext cx="569676" cy="380612"/>
              <a:chOff x="8341543" y="1721094"/>
              <a:chExt cx="569676" cy="380612"/>
            </a:xfrm>
          </p:grpSpPr>
          <p:sp>
            <p:nvSpPr>
              <p:cNvPr id="658" name="Google Shape;658;p9"/>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9" name="Google Shape;659;p9"/>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60" name="Google Shape;660;p9"/>
            <p:cNvGrpSpPr/>
            <p:nvPr/>
          </p:nvGrpSpPr>
          <p:grpSpPr>
            <a:xfrm>
              <a:off x="8346273" y="1183592"/>
              <a:ext cx="568486" cy="388014"/>
              <a:chOff x="8346273" y="1183592"/>
              <a:chExt cx="568486" cy="388014"/>
            </a:xfrm>
          </p:grpSpPr>
          <p:sp>
            <p:nvSpPr>
              <p:cNvPr id="661" name="Google Shape;661;p9"/>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2" name="Google Shape;662;p9"/>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63" name="Google Shape;663;p9"/>
            <p:cNvGrpSpPr/>
            <p:nvPr/>
          </p:nvGrpSpPr>
          <p:grpSpPr>
            <a:xfrm>
              <a:off x="8341543" y="606635"/>
              <a:ext cx="569676" cy="388014"/>
              <a:chOff x="8341543" y="606635"/>
              <a:chExt cx="569676" cy="388014"/>
            </a:xfrm>
          </p:grpSpPr>
          <p:sp>
            <p:nvSpPr>
              <p:cNvPr id="664" name="Google Shape;664;p9"/>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5" name="Google Shape;665;p9"/>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66" name="Google Shape;666;p9"/>
            <p:cNvGrpSpPr/>
            <p:nvPr/>
          </p:nvGrpSpPr>
          <p:grpSpPr>
            <a:xfrm>
              <a:off x="8341543" y="2842933"/>
              <a:ext cx="569676" cy="380612"/>
              <a:chOff x="8341543" y="2282008"/>
              <a:chExt cx="569676" cy="380612"/>
            </a:xfrm>
          </p:grpSpPr>
          <p:sp>
            <p:nvSpPr>
              <p:cNvPr id="667" name="Google Shape;667;p9"/>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8" name="Google Shape;668;p9"/>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69" name="Google Shape;669;p9"/>
            <p:cNvGrpSpPr/>
            <p:nvPr/>
          </p:nvGrpSpPr>
          <p:grpSpPr>
            <a:xfrm>
              <a:off x="8341543" y="3403858"/>
              <a:ext cx="569676" cy="380612"/>
              <a:chOff x="8341543" y="2282008"/>
              <a:chExt cx="569676" cy="380612"/>
            </a:xfrm>
          </p:grpSpPr>
          <p:sp>
            <p:nvSpPr>
              <p:cNvPr id="670" name="Google Shape;670;p9"/>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1" name="Google Shape;671;p9"/>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72" name="Google Shape;672;p9"/>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3" name="Google Shape;673;p9"/>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74" name="Google Shape;674;p9"/>
          <p:cNvSpPr txBox="1">
            <a:spLocks noGrp="1"/>
          </p:cNvSpPr>
          <p:nvPr>
            <p:ph type="title"/>
          </p:nvPr>
        </p:nvSpPr>
        <p:spPr>
          <a:xfrm>
            <a:off x="2686400" y="1976933"/>
            <a:ext cx="6819200" cy="185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14266"/>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675" name="Google Shape;675;p9"/>
          <p:cNvSpPr txBox="1">
            <a:spLocks noGrp="1"/>
          </p:cNvSpPr>
          <p:nvPr>
            <p:ph type="subTitle" idx="1"/>
          </p:nvPr>
        </p:nvSpPr>
        <p:spPr>
          <a:xfrm>
            <a:off x="3459000" y="3667733"/>
            <a:ext cx="5274000" cy="1325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400"/>
            </a:lvl1pPr>
            <a:lvl2pPr lvl="1" algn="ctr" rtl="0">
              <a:spcBef>
                <a:spcPts val="0"/>
              </a:spcBef>
              <a:spcAft>
                <a:spcPts val="0"/>
              </a:spcAft>
              <a:buNone/>
              <a:defRPr sz="2400"/>
            </a:lvl2pPr>
            <a:lvl3pPr lvl="2" algn="ctr" rtl="0">
              <a:spcBef>
                <a:spcPts val="0"/>
              </a:spcBef>
              <a:spcAft>
                <a:spcPts val="0"/>
              </a:spcAft>
              <a:buNone/>
              <a:defRPr sz="2400"/>
            </a:lvl3pPr>
            <a:lvl4pPr lvl="3" algn="ctr" rtl="0">
              <a:spcBef>
                <a:spcPts val="0"/>
              </a:spcBef>
              <a:spcAft>
                <a:spcPts val="0"/>
              </a:spcAft>
              <a:buNone/>
              <a:defRPr sz="2400"/>
            </a:lvl4pPr>
            <a:lvl5pPr lvl="4" algn="ctr" rtl="0">
              <a:spcBef>
                <a:spcPts val="0"/>
              </a:spcBef>
              <a:spcAft>
                <a:spcPts val="0"/>
              </a:spcAft>
              <a:buNone/>
              <a:defRPr sz="2400"/>
            </a:lvl5pPr>
            <a:lvl6pPr lvl="5" algn="ctr" rtl="0">
              <a:spcBef>
                <a:spcPts val="0"/>
              </a:spcBef>
              <a:spcAft>
                <a:spcPts val="0"/>
              </a:spcAft>
              <a:buNone/>
              <a:defRPr sz="2400"/>
            </a:lvl6pPr>
            <a:lvl7pPr lvl="6" algn="ctr" rtl="0">
              <a:spcBef>
                <a:spcPts val="0"/>
              </a:spcBef>
              <a:spcAft>
                <a:spcPts val="0"/>
              </a:spcAft>
              <a:buNone/>
              <a:defRPr sz="2400"/>
            </a:lvl7pPr>
            <a:lvl8pPr lvl="7" algn="ctr" rtl="0">
              <a:spcBef>
                <a:spcPts val="0"/>
              </a:spcBef>
              <a:spcAft>
                <a:spcPts val="0"/>
              </a:spcAft>
              <a:buNone/>
              <a:defRPr sz="2400"/>
            </a:lvl8pPr>
            <a:lvl9pPr lvl="8" algn="ctr" rtl="0">
              <a:spcBef>
                <a:spcPts val="0"/>
              </a:spcBef>
              <a:spcAft>
                <a:spcPts val="0"/>
              </a:spcAft>
              <a:buNone/>
              <a:defRPr sz="2400"/>
            </a:lvl9pPr>
          </a:lstStyle>
          <a:p>
            <a:endParaRPr/>
          </a:p>
        </p:txBody>
      </p:sp>
      <p:sp>
        <p:nvSpPr>
          <p:cNvPr id="676" name="Google Shape;676;p9"/>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7" name="Google Shape;677;p9"/>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8" name="Google Shape;678;p9"/>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9" name="Google Shape;679;p9"/>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0" name="Google Shape;680;p9"/>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1" name="Google Shape;681;p9"/>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2" name="Google Shape;682;p9"/>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3" name="Google Shape;683;p9"/>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4" name="Google Shape;684;p9"/>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5" name="Google Shape;685;p9"/>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6" name="Google Shape;686;p9"/>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7" name="Google Shape;687;p9"/>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8" name="Google Shape;688;p9"/>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9" name="Google Shape;689;p9"/>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0" name="Google Shape;690;p9"/>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1" name="Google Shape;691;p9"/>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2" name="Google Shape;692;p9"/>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3" name="Google Shape;693;p9"/>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4" name="Google Shape;694;p9"/>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5" name="Google Shape;695;p9"/>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6" name="Google Shape;696;p9"/>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7" name="Google Shape;697;p9"/>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8" name="Google Shape;698;p9"/>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9" name="Google Shape;699;p9"/>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0" name="Google Shape;700;p9"/>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1" name="Google Shape;701;p9"/>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2" name="Google Shape;702;p9"/>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3" name="Google Shape;703;p9"/>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4" name="Google Shape;704;p9"/>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5" name="Google Shape;705;p9"/>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6" name="Google Shape;706;p9"/>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7" name="Google Shape;707;p9"/>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8" name="Google Shape;708;p9"/>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9" name="Google Shape;709;p9"/>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0" name="Google Shape;710;p9"/>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1" name="Google Shape;711;p9"/>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2" name="Google Shape;712;p9"/>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3" name="Google Shape;713;p9"/>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4" name="Google Shape;714;p9"/>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5" name="Google Shape;715;p9"/>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6" name="Google Shape;716;p9"/>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7" name="Google Shape;717;p9"/>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8" name="Google Shape;718;p9"/>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9" name="Google Shape;719;p9"/>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0" name="Google Shape;720;p9"/>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1" name="Google Shape;721;p9"/>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2" name="Google Shape;722;p9"/>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3" name="Google Shape;723;p9"/>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4" name="Google Shape;724;p9"/>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5" name="Google Shape;725;p9"/>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52938118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726"/>
        <p:cNvGrpSpPr/>
        <p:nvPr/>
      </p:nvGrpSpPr>
      <p:grpSpPr>
        <a:xfrm>
          <a:off x="0" y="0"/>
          <a:ext cx="0" cy="0"/>
          <a:chOff x="0" y="0"/>
          <a:chExt cx="0" cy="0"/>
        </a:xfrm>
      </p:grpSpPr>
      <p:grpSp>
        <p:nvGrpSpPr>
          <p:cNvPr id="727" name="Google Shape;727;p10"/>
          <p:cNvGrpSpPr/>
          <p:nvPr/>
        </p:nvGrpSpPr>
        <p:grpSpPr>
          <a:xfrm>
            <a:off x="527859" y="292693"/>
            <a:ext cx="11358487" cy="6384375"/>
            <a:chOff x="395894" y="219519"/>
            <a:chExt cx="8518865" cy="4788281"/>
          </a:xfrm>
        </p:grpSpPr>
        <p:sp>
          <p:nvSpPr>
            <p:cNvPr id="728" name="Google Shape;728;p10"/>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729" name="Google Shape;729;p10"/>
            <p:cNvGrpSpPr/>
            <p:nvPr/>
          </p:nvGrpSpPr>
          <p:grpSpPr>
            <a:xfrm>
              <a:off x="8341543" y="2282008"/>
              <a:ext cx="569676" cy="380612"/>
              <a:chOff x="8341543" y="2282008"/>
              <a:chExt cx="569676" cy="380612"/>
            </a:xfrm>
          </p:grpSpPr>
          <p:sp>
            <p:nvSpPr>
              <p:cNvPr id="730" name="Google Shape;730;p10"/>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1" name="Google Shape;731;p10"/>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32" name="Google Shape;732;p10"/>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733" name="Google Shape;733;p10"/>
            <p:cNvGrpSpPr/>
            <p:nvPr/>
          </p:nvGrpSpPr>
          <p:grpSpPr>
            <a:xfrm>
              <a:off x="8341543" y="1721094"/>
              <a:ext cx="569676" cy="380612"/>
              <a:chOff x="8341543" y="1721094"/>
              <a:chExt cx="569676" cy="380612"/>
            </a:xfrm>
          </p:grpSpPr>
          <p:sp>
            <p:nvSpPr>
              <p:cNvPr id="734" name="Google Shape;734;p10"/>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5" name="Google Shape;735;p10"/>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736" name="Google Shape;736;p10"/>
            <p:cNvGrpSpPr/>
            <p:nvPr/>
          </p:nvGrpSpPr>
          <p:grpSpPr>
            <a:xfrm>
              <a:off x="8346273" y="1183592"/>
              <a:ext cx="568486" cy="388014"/>
              <a:chOff x="8346273" y="1183592"/>
              <a:chExt cx="568486" cy="388014"/>
            </a:xfrm>
          </p:grpSpPr>
          <p:sp>
            <p:nvSpPr>
              <p:cNvPr id="737" name="Google Shape;737;p10"/>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8" name="Google Shape;738;p10"/>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739" name="Google Shape;739;p10"/>
            <p:cNvGrpSpPr/>
            <p:nvPr/>
          </p:nvGrpSpPr>
          <p:grpSpPr>
            <a:xfrm>
              <a:off x="8341543" y="606635"/>
              <a:ext cx="569676" cy="388014"/>
              <a:chOff x="8341543" y="606635"/>
              <a:chExt cx="569676" cy="388014"/>
            </a:xfrm>
          </p:grpSpPr>
          <p:sp>
            <p:nvSpPr>
              <p:cNvPr id="740" name="Google Shape;740;p10"/>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1" name="Google Shape;741;p10"/>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742" name="Google Shape;742;p10"/>
            <p:cNvGrpSpPr/>
            <p:nvPr/>
          </p:nvGrpSpPr>
          <p:grpSpPr>
            <a:xfrm>
              <a:off x="8341543" y="2842933"/>
              <a:ext cx="569676" cy="380612"/>
              <a:chOff x="8341543" y="2282008"/>
              <a:chExt cx="569676" cy="380612"/>
            </a:xfrm>
          </p:grpSpPr>
          <p:sp>
            <p:nvSpPr>
              <p:cNvPr id="743" name="Google Shape;743;p10"/>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4" name="Google Shape;744;p10"/>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745" name="Google Shape;745;p10"/>
            <p:cNvGrpSpPr/>
            <p:nvPr/>
          </p:nvGrpSpPr>
          <p:grpSpPr>
            <a:xfrm>
              <a:off x="8341543" y="3403858"/>
              <a:ext cx="569676" cy="380612"/>
              <a:chOff x="8341543" y="2282008"/>
              <a:chExt cx="569676" cy="380612"/>
            </a:xfrm>
          </p:grpSpPr>
          <p:sp>
            <p:nvSpPr>
              <p:cNvPr id="746" name="Google Shape;746;p10"/>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7" name="Google Shape;747;p10"/>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48" name="Google Shape;748;p10"/>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9" name="Google Shape;749;p10"/>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50" name="Google Shape;750;p10"/>
          <p:cNvSpPr txBox="1">
            <a:spLocks noGrp="1"/>
          </p:cNvSpPr>
          <p:nvPr>
            <p:ph type="title"/>
          </p:nvPr>
        </p:nvSpPr>
        <p:spPr>
          <a:xfrm>
            <a:off x="4584733" y="2679400"/>
            <a:ext cx="6639200" cy="14992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800"/>
              <a:buNone/>
              <a:defRPr sz="5333"/>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751" name="Google Shape;751;p10"/>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2" name="Google Shape;752;p10"/>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3" name="Google Shape;753;p10"/>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4" name="Google Shape;754;p10"/>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5" name="Google Shape;755;p10"/>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6" name="Google Shape;756;p10"/>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7" name="Google Shape;757;p10"/>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8" name="Google Shape;758;p10"/>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9" name="Google Shape;759;p10"/>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0" name="Google Shape;760;p10"/>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1" name="Google Shape;761;p10"/>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2" name="Google Shape;762;p10"/>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3" name="Google Shape;763;p10"/>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4" name="Google Shape;764;p10"/>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5" name="Google Shape;765;p10"/>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6" name="Google Shape;766;p10"/>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7" name="Google Shape;767;p10"/>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8" name="Google Shape;768;p10"/>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9" name="Google Shape;769;p10"/>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0" name="Google Shape;770;p10"/>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1" name="Google Shape;771;p10"/>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2" name="Google Shape;772;p10"/>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3" name="Google Shape;773;p10"/>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4" name="Google Shape;774;p10"/>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5" name="Google Shape;775;p10"/>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6" name="Google Shape;776;p10"/>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7" name="Google Shape;777;p10"/>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8" name="Google Shape;778;p10"/>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9" name="Google Shape;779;p10"/>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0" name="Google Shape;780;p10"/>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1" name="Google Shape;781;p10"/>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2" name="Google Shape;782;p10"/>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3" name="Google Shape;783;p10"/>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4" name="Google Shape;784;p10"/>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5" name="Google Shape;785;p10"/>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6" name="Google Shape;786;p10"/>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7" name="Google Shape;787;p10"/>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8" name="Google Shape;788;p10"/>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9" name="Google Shape;789;p10"/>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0" name="Google Shape;790;p10"/>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1" name="Google Shape;791;p10"/>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2" name="Google Shape;792;p10"/>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3" name="Google Shape;793;p10"/>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4" name="Google Shape;794;p10"/>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5" name="Google Shape;795;p10"/>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6" name="Google Shape;796;p10"/>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7" name="Google Shape;797;p10"/>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8" name="Google Shape;798;p10"/>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9" name="Google Shape;799;p10"/>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0" name="Google Shape;800;p10"/>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58216283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801"/>
        <p:cNvGrpSpPr/>
        <p:nvPr/>
      </p:nvGrpSpPr>
      <p:grpSpPr>
        <a:xfrm>
          <a:off x="0" y="0"/>
          <a:ext cx="0" cy="0"/>
          <a:chOff x="0" y="0"/>
          <a:chExt cx="0" cy="0"/>
        </a:xfrm>
      </p:grpSpPr>
      <p:grpSp>
        <p:nvGrpSpPr>
          <p:cNvPr id="802" name="Google Shape;802;p11"/>
          <p:cNvGrpSpPr/>
          <p:nvPr/>
        </p:nvGrpSpPr>
        <p:grpSpPr>
          <a:xfrm>
            <a:off x="527859" y="292693"/>
            <a:ext cx="11358487" cy="6384375"/>
            <a:chOff x="395894" y="219519"/>
            <a:chExt cx="8518865" cy="4788281"/>
          </a:xfrm>
        </p:grpSpPr>
        <p:sp>
          <p:nvSpPr>
            <p:cNvPr id="803" name="Google Shape;803;p11"/>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804" name="Google Shape;804;p11"/>
            <p:cNvGrpSpPr/>
            <p:nvPr/>
          </p:nvGrpSpPr>
          <p:grpSpPr>
            <a:xfrm>
              <a:off x="8341543" y="2282008"/>
              <a:ext cx="569676" cy="380612"/>
              <a:chOff x="8341543" y="2282008"/>
              <a:chExt cx="569676" cy="380612"/>
            </a:xfrm>
          </p:grpSpPr>
          <p:sp>
            <p:nvSpPr>
              <p:cNvPr id="805" name="Google Shape;805;p11"/>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6" name="Google Shape;806;p11"/>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807" name="Google Shape;807;p11"/>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808" name="Google Shape;808;p11"/>
            <p:cNvGrpSpPr/>
            <p:nvPr/>
          </p:nvGrpSpPr>
          <p:grpSpPr>
            <a:xfrm>
              <a:off x="8341543" y="1721094"/>
              <a:ext cx="569676" cy="380612"/>
              <a:chOff x="8341543" y="1721094"/>
              <a:chExt cx="569676" cy="380612"/>
            </a:xfrm>
          </p:grpSpPr>
          <p:sp>
            <p:nvSpPr>
              <p:cNvPr id="809" name="Google Shape;809;p11"/>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0" name="Google Shape;810;p11"/>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811" name="Google Shape;811;p11"/>
            <p:cNvGrpSpPr/>
            <p:nvPr/>
          </p:nvGrpSpPr>
          <p:grpSpPr>
            <a:xfrm>
              <a:off x="8346273" y="1183592"/>
              <a:ext cx="568486" cy="388014"/>
              <a:chOff x="8346273" y="1183592"/>
              <a:chExt cx="568486" cy="388014"/>
            </a:xfrm>
          </p:grpSpPr>
          <p:sp>
            <p:nvSpPr>
              <p:cNvPr id="812" name="Google Shape;812;p11"/>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3" name="Google Shape;813;p11"/>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814" name="Google Shape;814;p11"/>
            <p:cNvGrpSpPr/>
            <p:nvPr/>
          </p:nvGrpSpPr>
          <p:grpSpPr>
            <a:xfrm>
              <a:off x="8341543" y="606635"/>
              <a:ext cx="569676" cy="388014"/>
              <a:chOff x="8341543" y="606635"/>
              <a:chExt cx="569676" cy="388014"/>
            </a:xfrm>
          </p:grpSpPr>
          <p:sp>
            <p:nvSpPr>
              <p:cNvPr id="815" name="Google Shape;815;p11"/>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6" name="Google Shape;816;p11"/>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817" name="Google Shape;817;p11"/>
            <p:cNvGrpSpPr/>
            <p:nvPr/>
          </p:nvGrpSpPr>
          <p:grpSpPr>
            <a:xfrm>
              <a:off x="8341543" y="2842933"/>
              <a:ext cx="569676" cy="380612"/>
              <a:chOff x="8341543" y="2282008"/>
              <a:chExt cx="569676" cy="380612"/>
            </a:xfrm>
          </p:grpSpPr>
          <p:sp>
            <p:nvSpPr>
              <p:cNvPr id="818" name="Google Shape;818;p11"/>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9" name="Google Shape;819;p11"/>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820" name="Google Shape;820;p11"/>
            <p:cNvGrpSpPr/>
            <p:nvPr/>
          </p:nvGrpSpPr>
          <p:grpSpPr>
            <a:xfrm>
              <a:off x="8341543" y="3403858"/>
              <a:ext cx="569676" cy="380612"/>
              <a:chOff x="8341543" y="2282008"/>
              <a:chExt cx="569676" cy="380612"/>
            </a:xfrm>
          </p:grpSpPr>
          <p:sp>
            <p:nvSpPr>
              <p:cNvPr id="821" name="Google Shape;821;p11"/>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2" name="Google Shape;822;p11"/>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823" name="Google Shape;823;p11"/>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4" name="Google Shape;824;p11"/>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825" name="Google Shape;825;p11"/>
          <p:cNvSpPr txBox="1">
            <a:spLocks noGrp="1"/>
          </p:cNvSpPr>
          <p:nvPr>
            <p:ph type="title" hasCustomPrompt="1"/>
          </p:nvPr>
        </p:nvSpPr>
        <p:spPr>
          <a:xfrm>
            <a:off x="2422484" y="2276784"/>
            <a:ext cx="7348800" cy="18684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accent1"/>
              </a:buClr>
              <a:buSzPts val="7200"/>
              <a:buNone/>
              <a:defRPr sz="12000">
                <a:solidFill>
                  <a:schemeClr val="accent1"/>
                </a:solidFill>
              </a:defRPr>
            </a:lvl1pPr>
            <a:lvl2pPr lvl="1" algn="ctr">
              <a:spcBef>
                <a:spcPts val="0"/>
              </a:spcBef>
              <a:spcAft>
                <a:spcPts val="0"/>
              </a:spcAft>
              <a:buClr>
                <a:schemeClr val="accent1"/>
              </a:buClr>
              <a:buSzPts val="7200"/>
              <a:buNone/>
              <a:defRPr sz="9600">
                <a:solidFill>
                  <a:schemeClr val="accent1"/>
                </a:solidFill>
              </a:defRPr>
            </a:lvl2pPr>
            <a:lvl3pPr lvl="2" algn="ctr">
              <a:spcBef>
                <a:spcPts val="0"/>
              </a:spcBef>
              <a:spcAft>
                <a:spcPts val="0"/>
              </a:spcAft>
              <a:buClr>
                <a:schemeClr val="accent1"/>
              </a:buClr>
              <a:buSzPts val="7200"/>
              <a:buNone/>
              <a:defRPr sz="9600">
                <a:solidFill>
                  <a:schemeClr val="accent1"/>
                </a:solidFill>
              </a:defRPr>
            </a:lvl3pPr>
            <a:lvl4pPr lvl="3" algn="ctr">
              <a:spcBef>
                <a:spcPts val="0"/>
              </a:spcBef>
              <a:spcAft>
                <a:spcPts val="0"/>
              </a:spcAft>
              <a:buClr>
                <a:schemeClr val="accent1"/>
              </a:buClr>
              <a:buSzPts val="7200"/>
              <a:buNone/>
              <a:defRPr sz="9600">
                <a:solidFill>
                  <a:schemeClr val="accent1"/>
                </a:solidFill>
              </a:defRPr>
            </a:lvl4pPr>
            <a:lvl5pPr lvl="4" algn="ctr">
              <a:spcBef>
                <a:spcPts val="0"/>
              </a:spcBef>
              <a:spcAft>
                <a:spcPts val="0"/>
              </a:spcAft>
              <a:buClr>
                <a:schemeClr val="accent1"/>
              </a:buClr>
              <a:buSzPts val="7200"/>
              <a:buNone/>
              <a:defRPr sz="9600">
                <a:solidFill>
                  <a:schemeClr val="accent1"/>
                </a:solidFill>
              </a:defRPr>
            </a:lvl5pPr>
            <a:lvl6pPr lvl="5" algn="ctr">
              <a:spcBef>
                <a:spcPts val="0"/>
              </a:spcBef>
              <a:spcAft>
                <a:spcPts val="0"/>
              </a:spcAft>
              <a:buClr>
                <a:schemeClr val="accent1"/>
              </a:buClr>
              <a:buSzPts val="7200"/>
              <a:buNone/>
              <a:defRPr sz="9600">
                <a:solidFill>
                  <a:schemeClr val="accent1"/>
                </a:solidFill>
              </a:defRPr>
            </a:lvl6pPr>
            <a:lvl7pPr lvl="6" algn="ctr">
              <a:spcBef>
                <a:spcPts val="0"/>
              </a:spcBef>
              <a:spcAft>
                <a:spcPts val="0"/>
              </a:spcAft>
              <a:buClr>
                <a:schemeClr val="accent1"/>
              </a:buClr>
              <a:buSzPts val="7200"/>
              <a:buNone/>
              <a:defRPr sz="9600">
                <a:solidFill>
                  <a:schemeClr val="accent1"/>
                </a:solidFill>
              </a:defRPr>
            </a:lvl7pPr>
            <a:lvl8pPr lvl="7" algn="ctr">
              <a:spcBef>
                <a:spcPts val="0"/>
              </a:spcBef>
              <a:spcAft>
                <a:spcPts val="0"/>
              </a:spcAft>
              <a:buClr>
                <a:schemeClr val="accent1"/>
              </a:buClr>
              <a:buSzPts val="7200"/>
              <a:buNone/>
              <a:defRPr sz="9600">
                <a:solidFill>
                  <a:schemeClr val="accent1"/>
                </a:solidFill>
              </a:defRPr>
            </a:lvl8pPr>
            <a:lvl9pPr lvl="8" algn="ctr">
              <a:spcBef>
                <a:spcPts val="0"/>
              </a:spcBef>
              <a:spcAft>
                <a:spcPts val="0"/>
              </a:spcAft>
              <a:buClr>
                <a:schemeClr val="accent1"/>
              </a:buClr>
              <a:buSzPts val="7200"/>
              <a:buNone/>
              <a:defRPr sz="9600">
                <a:solidFill>
                  <a:schemeClr val="accent1"/>
                </a:solidFill>
              </a:defRPr>
            </a:lvl9pPr>
          </a:lstStyle>
          <a:p>
            <a:r>
              <a:t>xx%</a:t>
            </a:r>
          </a:p>
        </p:txBody>
      </p:sp>
      <p:sp>
        <p:nvSpPr>
          <p:cNvPr id="826" name="Google Shape;826;p11"/>
          <p:cNvSpPr txBox="1">
            <a:spLocks noGrp="1"/>
          </p:cNvSpPr>
          <p:nvPr>
            <p:ph type="subTitle" idx="1"/>
          </p:nvPr>
        </p:nvSpPr>
        <p:spPr>
          <a:xfrm>
            <a:off x="2420717" y="3962417"/>
            <a:ext cx="7348800" cy="618800"/>
          </a:xfrm>
          <a:prstGeom prst="rect">
            <a:avLst/>
          </a:prstGeom>
        </p:spPr>
        <p:txBody>
          <a:bodyPr spcFirstLastPara="1" wrap="square" lIns="91425" tIns="91425" rIns="91425" bIns="91425" anchor="t" anchorCtr="0">
            <a:noAutofit/>
          </a:bodyPr>
          <a:lstStyle>
            <a:lvl1pPr lvl="0" algn="ctr">
              <a:spcBef>
                <a:spcPts val="0"/>
              </a:spcBef>
              <a:spcAft>
                <a:spcPts val="0"/>
              </a:spcAft>
              <a:buNone/>
              <a:defRPr sz="2667"/>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a:endParaRPr/>
          </a:p>
        </p:txBody>
      </p:sp>
      <p:sp>
        <p:nvSpPr>
          <p:cNvPr id="827" name="Google Shape;827;p11"/>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8" name="Google Shape;828;p11"/>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9" name="Google Shape;829;p11"/>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0" name="Google Shape;830;p11"/>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1" name="Google Shape;831;p11"/>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2" name="Google Shape;832;p11"/>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3" name="Google Shape;833;p11"/>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4" name="Google Shape;834;p11"/>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5" name="Google Shape;835;p11"/>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6" name="Google Shape;836;p11"/>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7" name="Google Shape;837;p11"/>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8" name="Google Shape;838;p11"/>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9" name="Google Shape;839;p11"/>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0" name="Google Shape;840;p11"/>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1" name="Google Shape;841;p11"/>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2" name="Google Shape;842;p11"/>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3" name="Google Shape;843;p11"/>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4" name="Google Shape;844;p11"/>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5" name="Google Shape;845;p11"/>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6" name="Google Shape;846;p11"/>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7" name="Google Shape;847;p11"/>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8" name="Google Shape;848;p11"/>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9" name="Google Shape;849;p11"/>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0" name="Google Shape;850;p11"/>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1" name="Google Shape;851;p11"/>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2" name="Google Shape;852;p11"/>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3" name="Google Shape;853;p11"/>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4" name="Google Shape;854;p11"/>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5" name="Google Shape;855;p11"/>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6" name="Google Shape;856;p11"/>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7" name="Google Shape;857;p11"/>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8" name="Google Shape;858;p11"/>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9" name="Google Shape;859;p11"/>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0" name="Google Shape;860;p11"/>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1" name="Google Shape;861;p11"/>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2" name="Google Shape;862;p11"/>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3" name="Google Shape;863;p11"/>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4" name="Google Shape;864;p11"/>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5" name="Google Shape;865;p11"/>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6" name="Google Shape;866;p11"/>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7" name="Google Shape;867;p11"/>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8" name="Google Shape;868;p11"/>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9" name="Google Shape;869;p11"/>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0" name="Google Shape;870;p11"/>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1" name="Google Shape;871;p11"/>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2" name="Google Shape;872;p11"/>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3" name="Google Shape;873;p11"/>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4" name="Google Shape;874;p11"/>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5" name="Google Shape;875;p11"/>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6" name="Google Shape;876;p11"/>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50574494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able of contents 1">
  <p:cSld name="Table of contents 1">
    <p:spTree>
      <p:nvGrpSpPr>
        <p:cNvPr id="1" name="Shape 878"/>
        <p:cNvGrpSpPr/>
        <p:nvPr/>
      </p:nvGrpSpPr>
      <p:grpSpPr>
        <a:xfrm>
          <a:off x="0" y="0"/>
          <a:ext cx="0" cy="0"/>
          <a:chOff x="0" y="0"/>
          <a:chExt cx="0" cy="0"/>
        </a:xfrm>
      </p:grpSpPr>
      <p:sp>
        <p:nvSpPr>
          <p:cNvPr id="879" name="Google Shape;879;p13"/>
          <p:cNvSpPr/>
          <p:nvPr/>
        </p:nvSpPr>
        <p:spPr>
          <a:xfrm>
            <a:off x="527900" y="388432"/>
            <a:ext cx="11114749" cy="6384375"/>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0" name="Google Shape;880;p13"/>
          <p:cNvSpPr/>
          <p:nvPr/>
        </p:nvSpPr>
        <p:spPr>
          <a:xfrm>
            <a:off x="881581" y="292693"/>
            <a:ext cx="10758425" cy="6384375"/>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1" name="Google Shape;881;p13"/>
          <p:cNvSpPr/>
          <p:nvPr/>
        </p:nvSpPr>
        <p:spPr>
          <a:xfrm>
            <a:off x="11122057" y="5930292"/>
            <a:ext cx="759568" cy="41098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882" name="Google Shape;882;p13"/>
          <p:cNvGrpSpPr/>
          <p:nvPr/>
        </p:nvGrpSpPr>
        <p:grpSpPr>
          <a:xfrm>
            <a:off x="11122057" y="3042677"/>
            <a:ext cx="759568" cy="507483"/>
            <a:chOff x="8341543" y="2282008"/>
            <a:chExt cx="569676" cy="380612"/>
          </a:xfrm>
        </p:grpSpPr>
        <p:sp>
          <p:nvSpPr>
            <p:cNvPr id="883" name="Google Shape;883;p1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4" name="Google Shape;884;p1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885" name="Google Shape;885;p13"/>
          <p:cNvGrpSpPr/>
          <p:nvPr/>
        </p:nvGrpSpPr>
        <p:grpSpPr>
          <a:xfrm>
            <a:off x="11122057" y="2294792"/>
            <a:ext cx="759568" cy="507483"/>
            <a:chOff x="8341543" y="1721094"/>
            <a:chExt cx="569676" cy="380612"/>
          </a:xfrm>
        </p:grpSpPr>
        <p:sp>
          <p:nvSpPr>
            <p:cNvPr id="886" name="Google Shape;886;p13"/>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7" name="Google Shape;887;p13"/>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888" name="Google Shape;888;p13"/>
          <p:cNvGrpSpPr/>
          <p:nvPr/>
        </p:nvGrpSpPr>
        <p:grpSpPr>
          <a:xfrm>
            <a:off x="11128364" y="1578123"/>
            <a:ext cx="757981" cy="517352"/>
            <a:chOff x="8346273" y="1183592"/>
            <a:chExt cx="568486" cy="388014"/>
          </a:xfrm>
        </p:grpSpPr>
        <p:sp>
          <p:nvSpPr>
            <p:cNvPr id="889" name="Google Shape;889;p13"/>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0" name="Google Shape;890;p13"/>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891" name="Google Shape;891;p13"/>
          <p:cNvGrpSpPr/>
          <p:nvPr/>
        </p:nvGrpSpPr>
        <p:grpSpPr>
          <a:xfrm>
            <a:off x="11122057" y="808847"/>
            <a:ext cx="759568" cy="517352"/>
            <a:chOff x="8341543" y="606635"/>
            <a:chExt cx="569676" cy="388014"/>
          </a:xfrm>
        </p:grpSpPr>
        <p:sp>
          <p:nvSpPr>
            <p:cNvPr id="892" name="Google Shape;892;p13"/>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3" name="Google Shape;893;p13"/>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894" name="Google Shape;894;p13"/>
          <p:cNvGrpSpPr/>
          <p:nvPr/>
        </p:nvGrpSpPr>
        <p:grpSpPr>
          <a:xfrm>
            <a:off x="11122057" y="3790577"/>
            <a:ext cx="759568" cy="507483"/>
            <a:chOff x="8341543" y="2282008"/>
            <a:chExt cx="569676" cy="380612"/>
          </a:xfrm>
        </p:grpSpPr>
        <p:sp>
          <p:nvSpPr>
            <p:cNvPr id="895" name="Google Shape;895;p1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6" name="Google Shape;896;p1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897" name="Google Shape;897;p13"/>
          <p:cNvGrpSpPr/>
          <p:nvPr/>
        </p:nvGrpSpPr>
        <p:grpSpPr>
          <a:xfrm>
            <a:off x="11122057" y="4538477"/>
            <a:ext cx="759568" cy="507483"/>
            <a:chOff x="8341543" y="2282008"/>
            <a:chExt cx="569676" cy="380612"/>
          </a:xfrm>
        </p:grpSpPr>
        <p:sp>
          <p:nvSpPr>
            <p:cNvPr id="898" name="Google Shape;898;p1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9" name="Google Shape;899;p1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900" name="Google Shape;900;p13"/>
          <p:cNvSpPr/>
          <p:nvPr/>
        </p:nvSpPr>
        <p:spPr>
          <a:xfrm>
            <a:off x="11122057" y="5823925"/>
            <a:ext cx="759568" cy="41098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1" name="Google Shape;901;p13"/>
          <p:cNvSpPr/>
          <p:nvPr/>
        </p:nvSpPr>
        <p:spPr>
          <a:xfrm>
            <a:off x="527859" y="292693"/>
            <a:ext cx="10737917" cy="6384375"/>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2" name="Google Shape;902;p13"/>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3" name="Google Shape;903;p13"/>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4" name="Google Shape;904;p13"/>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5" name="Google Shape;905;p13"/>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6" name="Google Shape;906;p13"/>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7" name="Google Shape;907;p13"/>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8" name="Google Shape;908;p13"/>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9" name="Google Shape;909;p13"/>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0" name="Google Shape;910;p13"/>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1" name="Google Shape;911;p13"/>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2" name="Google Shape;912;p13"/>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3" name="Google Shape;913;p13"/>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4" name="Google Shape;914;p13"/>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5" name="Google Shape;915;p13"/>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6" name="Google Shape;916;p13"/>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7" name="Google Shape;917;p13"/>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8" name="Google Shape;918;p13"/>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9" name="Google Shape;919;p13"/>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0" name="Google Shape;920;p13"/>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1" name="Google Shape;921;p13"/>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2" name="Google Shape;922;p13"/>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3" name="Google Shape;923;p13"/>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4" name="Google Shape;924;p13"/>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5" name="Google Shape;925;p13"/>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6" name="Google Shape;926;p13"/>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7" name="Google Shape;927;p13"/>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8" name="Google Shape;928;p13"/>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9" name="Google Shape;929;p13"/>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0" name="Google Shape;930;p13"/>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1" name="Google Shape;931;p13"/>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2" name="Google Shape;932;p13"/>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3" name="Google Shape;933;p13"/>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4" name="Google Shape;934;p13"/>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5" name="Google Shape;935;p13"/>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6" name="Google Shape;936;p13"/>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7" name="Google Shape;937;p13"/>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8" name="Google Shape;938;p13"/>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9" name="Google Shape;939;p13"/>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0" name="Google Shape;940;p13"/>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1" name="Google Shape;941;p13"/>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2" name="Google Shape;942;p13"/>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3" name="Google Shape;943;p13"/>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4" name="Google Shape;944;p13"/>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5" name="Google Shape;945;p13"/>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6" name="Google Shape;946;p13"/>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7" name="Google Shape;947;p13"/>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8" name="Google Shape;948;p13"/>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9" name="Google Shape;949;p13"/>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50" name="Google Shape;950;p13"/>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51" name="Google Shape;951;p13"/>
          <p:cNvSpPr/>
          <p:nvPr/>
        </p:nvSpPr>
        <p:spPr>
          <a:xfrm>
            <a:off x="305201" y="180913"/>
            <a:ext cx="1059620" cy="915619"/>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52" name="Google Shape;952;p13"/>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53" name="Google Shape;953;p13"/>
          <p:cNvSpPr txBox="1">
            <a:spLocks noGrp="1"/>
          </p:cNvSpPr>
          <p:nvPr>
            <p:ph type="title"/>
          </p:nvPr>
        </p:nvSpPr>
        <p:spPr>
          <a:xfrm>
            <a:off x="958333" y="584416"/>
            <a:ext cx="10275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
        <p:nvSpPr>
          <p:cNvPr id="954" name="Google Shape;954;p13">
            <a:hlinkClick r:id="" action="ppaction://noaction"/>
          </p:cNvPr>
          <p:cNvSpPr txBox="1">
            <a:spLocks noGrp="1"/>
          </p:cNvSpPr>
          <p:nvPr>
            <p:ph type="subTitle" idx="1"/>
          </p:nvPr>
        </p:nvSpPr>
        <p:spPr>
          <a:xfrm>
            <a:off x="2395791" y="1639600"/>
            <a:ext cx="3638400" cy="529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400" b="1">
                <a:solidFill>
                  <a:schemeClr val="accent1"/>
                </a:solidFill>
              </a:defRPr>
            </a:lvl1pPr>
            <a:lvl2pPr lvl="1" rtl="0">
              <a:spcBef>
                <a:spcPts val="0"/>
              </a:spcBef>
              <a:spcAft>
                <a:spcPts val="0"/>
              </a:spcAft>
              <a:buNone/>
              <a:defRPr sz="2400" b="1">
                <a:solidFill>
                  <a:schemeClr val="accent1"/>
                </a:solidFill>
              </a:defRPr>
            </a:lvl2pPr>
            <a:lvl3pPr lvl="2" rtl="0">
              <a:spcBef>
                <a:spcPts val="0"/>
              </a:spcBef>
              <a:spcAft>
                <a:spcPts val="0"/>
              </a:spcAft>
              <a:buNone/>
              <a:defRPr sz="2400" b="1">
                <a:solidFill>
                  <a:schemeClr val="accent1"/>
                </a:solidFill>
              </a:defRPr>
            </a:lvl3pPr>
            <a:lvl4pPr lvl="3" rtl="0">
              <a:spcBef>
                <a:spcPts val="0"/>
              </a:spcBef>
              <a:spcAft>
                <a:spcPts val="0"/>
              </a:spcAft>
              <a:buNone/>
              <a:defRPr sz="2400" b="1">
                <a:solidFill>
                  <a:schemeClr val="accent1"/>
                </a:solidFill>
              </a:defRPr>
            </a:lvl4pPr>
            <a:lvl5pPr lvl="4" rtl="0">
              <a:spcBef>
                <a:spcPts val="0"/>
              </a:spcBef>
              <a:spcAft>
                <a:spcPts val="0"/>
              </a:spcAft>
              <a:buNone/>
              <a:defRPr sz="2400" b="1">
                <a:solidFill>
                  <a:schemeClr val="accent1"/>
                </a:solidFill>
              </a:defRPr>
            </a:lvl5pPr>
            <a:lvl6pPr lvl="5" rtl="0">
              <a:spcBef>
                <a:spcPts val="0"/>
              </a:spcBef>
              <a:spcAft>
                <a:spcPts val="0"/>
              </a:spcAft>
              <a:buNone/>
              <a:defRPr sz="2400" b="1">
                <a:solidFill>
                  <a:schemeClr val="accent1"/>
                </a:solidFill>
              </a:defRPr>
            </a:lvl6pPr>
            <a:lvl7pPr lvl="6" rtl="0">
              <a:spcBef>
                <a:spcPts val="0"/>
              </a:spcBef>
              <a:spcAft>
                <a:spcPts val="0"/>
              </a:spcAft>
              <a:buNone/>
              <a:defRPr sz="2400" b="1">
                <a:solidFill>
                  <a:schemeClr val="accent1"/>
                </a:solidFill>
              </a:defRPr>
            </a:lvl7pPr>
            <a:lvl8pPr lvl="7" rtl="0">
              <a:spcBef>
                <a:spcPts val="0"/>
              </a:spcBef>
              <a:spcAft>
                <a:spcPts val="0"/>
              </a:spcAft>
              <a:buNone/>
              <a:defRPr sz="2400" b="1">
                <a:solidFill>
                  <a:schemeClr val="accent1"/>
                </a:solidFill>
              </a:defRPr>
            </a:lvl8pPr>
            <a:lvl9pPr lvl="8" rtl="0">
              <a:spcBef>
                <a:spcPts val="0"/>
              </a:spcBef>
              <a:spcAft>
                <a:spcPts val="0"/>
              </a:spcAft>
              <a:buNone/>
              <a:defRPr sz="2400" b="1">
                <a:solidFill>
                  <a:schemeClr val="accent1"/>
                </a:solidFill>
              </a:defRPr>
            </a:lvl9pPr>
          </a:lstStyle>
          <a:p>
            <a:endParaRPr/>
          </a:p>
        </p:txBody>
      </p:sp>
      <p:sp>
        <p:nvSpPr>
          <p:cNvPr id="955" name="Google Shape;955;p13"/>
          <p:cNvSpPr txBox="1">
            <a:spLocks noGrp="1"/>
          </p:cNvSpPr>
          <p:nvPr>
            <p:ph type="subTitle" idx="2"/>
          </p:nvPr>
        </p:nvSpPr>
        <p:spPr>
          <a:xfrm>
            <a:off x="2394712" y="2056420"/>
            <a:ext cx="3640000" cy="7592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dk1"/>
                </a:solidFill>
              </a:defRPr>
            </a:lvl1pPr>
            <a:lvl2pPr lvl="1" rtl="0">
              <a:spcBef>
                <a:spcPts val="0"/>
              </a:spcBef>
              <a:spcAft>
                <a:spcPts val="0"/>
              </a:spcAft>
              <a:buNone/>
              <a:defRPr>
                <a:solidFill>
                  <a:schemeClr val="dk1"/>
                </a:solidFill>
              </a:defRPr>
            </a:lvl2pPr>
            <a:lvl3pPr lvl="2" rtl="0">
              <a:spcBef>
                <a:spcPts val="0"/>
              </a:spcBef>
              <a:spcAft>
                <a:spcPts val="0"/>
              </a:spcAft>
              <a:buNone/>
              <a:defRPr>
                <a:solidFill>
                  <a:schemeClr val="dk1"/>
                </a:solidFill>
              </a:defRPr>
            </a:lvl3pPr>
            <a:lvl4pPr lvl="3" rtl="0">
              <a:spcBef>
                <a:spcPts val="0"/>
              </a:spcBef>
              <a:spcAft>
                <a:spcPts val="0"/>
              </a:spcAft>
              <a:buNone/>
              <a:defRPr>
                <a:solidFill>
                  <a:schemeClr val="dk1"/>
                </a:solidFill>
              </a:defRPr>
            </a:lvl4pPr>
            <a:lvl5pPr lvl="4" rtl="0">
              <a:spcBef>
                <a:spcPts val="0"/>
              </a:spcBef>
              <a:spcAft>
                <a:spcPts val="0"/>
              </a:spcAft>
              <a:buNone/>
              <a:defRPr>
                <a:solidFill>
                  <a:schemeClr val="dk1"/>
                </a:solidFill>
              </a:defRPr>
            </a:lvl5pPr>
            <a:lvl6pPr lvl="5" rtl="0">
              <a:spcBef>
                <a:spcPts val="0"/>
              </a:spcBef>
              <a:spcAft>
                <a:spcPts val="0"/>
              </a:spcAft>
              <a:buNone/>
              <a:defRPr>
                <a:solidFill>
                  <a:schemeClr val="dk1"/>
                </a:solidFill>
              </a:defRPr>
            </a:lvl6pPr>
            <a:lvl7pPr lvl="6" rtl="0">
              <a:spcBef>
                <a:spcPts val="0"/>
              </a:spcBef>
              <a:spcAft>
                <a:spcPts val="0"/>
              </a:spcAft>
              <a:buNone/>
              <a:defRPr>
                <a:solidFill>
                  <a:schemeClr val="dk1"/>
                </a:solidFill>
              </a:defRPr>
            </a:lvl7pPr>
            <a:lvl8pPr lvl="7" rtl="0">
              <a:spcBef>
                <a:spcPts val="0"/>
              </a:spcBef>
              <a:spcAft>
                <a:spcPts val="0"/>
              </a:spcAft>
              <a:buNone/>
              <a:defRPr>
                <a:solidFill>
                  <a:schemeClr val="dk1"/>
                </a:solidFill>
              </a:defRPr>
            </a:lvl8pPr>
            <a:lvl9pPr lvl="8" rtl="0">
              <a:spcBef>
                <a:spcPts val="0"/>
              </a:spcBef>
              <a:spcAft>
                <a:spcPts val="0"/>
              </a:spcAft>
              <a:buNone/>
              <a:defRPr>
                <a:solidFill>
                  <a:schemeClr val="dk1"/>
                </a:solidFill>
              </a:defRPr>
            </a:lvl9pPr>
          </a:lstStyle>
          <a:p>
            <a:endParaRPr/>
          </a:p>
        </p:txBody>
      </p:sp>
      <p:sp>
        <p:nvSpPr>
          <p:cNvPr id="956" name="Google Shape;956;p13">
            <a:hlinkClick r:id="" action="ppaction://noaction"/>
          </p:cNvPr>
          <p:cNvSpPr txBox="1">
            <a:spLocks noGrp="1"/>
          </p:cNvSpPr>
          <p:nvPr>
            <p:ph type="title" idx="3" hasCustomPrompt="1"/>
          </p:nvPr>
        </p:nvSpPr>
        <p:spPr>
          <a:xfrm>
            <a:off x="1577287" y="2059196"/>
            <a:ext cx="843600" cy="5632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r>
              <a:t>xx%</a:t>
            </a:r>
          </a:p>
        </p:txBody>
      </p:sp>
      <p:sp>
        <p:nvSpPr>
          <p:cNvPr id="957" name="Google Shape;957;p13"/>
          <p:cNvSpPr txBox="1">
            <a:spLocks noGrp="1"/>
          </p:cNvSpPr>
          <p:nvPr>
            <p:ph type="subTitle" idx="4"/>
          </p:nvPr>
        </p:nvSpPr>
        <p:spPr>
          <a:xfrm>
            <a:off x="2399601" y="3230229"/>
            <a:ext cx="3649200" cy="5244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400" b="1">
                <a:solidFill>
                  <a:schemeClr val="accent1"/>
                </a:solidFill>
              </a:defRPr>
            </a:lvl1pPr>
            <a:lvl2pPr lvl="1" rtl="0">
              <a:spcBef>
                <a:spcPts val="0"/>
              </a:spcBef>
              <a:spcAft>
                <a:spcPts val="0"/>
              </a:spcAft>
              <a:buNone/>
              <a:defRPr sz="2400" b="1">
                <a:solidFill>
                  <a:schemeClr val="accent1"/>
                </a:solidFill>
              </a:defRPr>
            </a:lvl2pPr>
            <a:lvl3pPr lvl="2" rtl="0">
              <a:spcBef>
                <a:spcPts val="0"/>
              </a:spcBef>
              <a:spcAft>
                <a:spcPts val="0"/>
              </a:spcAft>
              <a:buNone/>
              <a:defRPr sz="2400" b="1">
                <a:solidFill>
                  <a:schemeClr val="accent1"/>
                </a:solidFill>
              </a:defRPr>
            </a:lvl3pPr>
            <a:lvl4pPr lvl="3" rtl="0">
              <a:spcBef>
                <a:spcPts val="0"/>
              </a:spcBef>
              <a:spcAft>
                <a:spcPts val="0"/>
              </a:spcAft>
              <a:buNone/>
              <a:defRPr sz="2400" b="1">
                <a:solidFill>
                  <a:schemeClr val="accent1"/>
                </a:solidFill>
              </a:defRPr>
            </a:lvl4pPr>
            <a:lvl5pPr lvl="4" rtl="0">
              <a:spcBef>
                <a:spcPts val="0"/>
              </a:spcBef>
              <a:spcAft>
                <a:spcPts val="0"/>
              </a:spcAft>
              <a:buNone/>
              <a:defRPr sz="2400" b="1">
                <a:solidFill>
                  <a:schemeClr val="accent1"/>
                </a:solidFill>
              </a:defRPr>
            </a:lvl5pPr>
            <a:lvl6pPr lvl="5" rtl="0">
              <a:spcBef>
                <a:spcPts val="0"/>
              </a:spcBef>
              <a:spcAft>
                <a:spcPts val="0"/>
              </a:spcAft>
              <a:buNone/>
              <a:defRPr sz="2400" b="1">
                <a:solidFill>
                  <a:schemeClr val="accent1"/>
                </a:solidFill>
              </a:defRPr>
            </a:lvl6pPr>
            <a:lvl7pPr lvl="6" rtl="0">
              <a:spcBef>
                <a:spcPts val="0"/>
              </a:spcBef>
              <a:spcAft>
                <a:spcPts val="0"/>
              </a:spcAft>
              <a:buNone/>
              <a:defRPr sz="2400" b="1">
                <a:solidFill>
                  <a:schemeClr val="accent1"/>
                </a:solidFill>
              </a:defRPr>
            </a:lvl7pPr>
            <a:lvl8pPr lvl="7" rtl="0">
              <a:spcBef>
                <a:spcPts val="0"/>
              </a:spcBef>
              <a:spcAft>
                <a:spcPts val="0"/>
              </a:spcAft>
              <a:buNone/>
              <a:defRPr sz="2400" b="1">
                <a:solidFill>
                  <a:schemeClr val="accent1"/>
                </a:solidFill>
              </a:defRPr>
            </a:lvl8pPr>
            <a:lvl9pPr lvl="8" rtl="0">
              <a:spcBef>
                <a:spcPts val="0"/>
              </a:spcBef>
              <a:spcAft>
                <a:spcPts val="0"/>
              </a:spcAft>
              <a:buNone/>
              <a:defRPr sz="2400" b="1">
                <a:solidFill>
                  <a:schemeClr val="accent1"/>
                </a:solidFill>
              </a:defRPr>
            </a:lvl9pPr>
          </a:lstStyle>
          <a:p>
            <a:endParaRPr/>
          </a:p>
        </p:txBody>
      </p:sp>
      <p:sp>
        <p:nvSpPr>
          <p:cNvPr id="958" name="Google Shape;958;p13"/>
          <p:cNvSpPr txBox="1">
            <a:spLocks noGrp="1"/>
          </p:cNvSpPr>
          <p:nvPr>
            <p:ph type="subTitle" idx="5"/>
          </p:nvPr>
        </p:nvSpPr>
        <p:spPr>
          <a:xfrm>
            <a:off x="2392816" y="3649817"/>
            <a:ext cx="3645200" cy="7636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dk1"/>
                </a:solidFill>
              </a:defRPr>
            </a:lvl1pPr>
            <a:lvl2pPr lvl="1" rtl="0">
              <a:spcBef>
                <a:spcPts val="0"/>
              </a:spcBef>
              <a:spcAft>
                <a:spcPts val="0"/>
              </a:spcAft>
              <a:buNone/>
              <a:defRPr>
                <a:solidFill>
                  <a:schemeClr val="dk1"/>
                </a:solidFill>
              </a:defRPr>
            </a:lvl2pPr>
            <a:lvl3pPr lvl="2" rtl="0">
              <a:spcBef>
                <a:spcPts val="0"/>
              </a:spcBef>
              <a:spcAft>
                <a:spcPts val="0"/>
              </a:spcAft>
              <a:buNone/>
              <a:defRPr>
                <a:solidFill>
                  <a:schemeClr val="dk1"/>
                </a:solidFill>
              </a:defRPr>
            </a:lvl3pPr>
            <a:lvl4pPr lvl="3" rtl="0">
              <a:spcBef>
                <a:spcPts val="0"/>
              </a:spcBef>
              <a:spcAft>
                <a:spcPts val="0"/>
              </a:spcAft>
              <a:buNone/>
              <a:defRPr>
                <a:solidFill>
                  <a:schemeClr val="dk1"/>
                </a:solidFill>
              </a:defRPr>
            </a:lvl4pPr>
            <a:lvl5pPr lvl="4" rtl="0">
              <a:spcBef>
                <a:spcPts val="0"/>
              </a:spcBef>
              <a:spcAft>
                <a:spcPts val="0"/>
              </a:spcAft>
              <a:buNone/>
              <a:defRPr>
                <a:solidFill>
                  <a:schemeClr val="dk1"/>
                </a:solidFill>
              </a:defRPr>
            </a:lvl5pPr>
            <a:lvl6pPr lvl="5" rtl="0">
              <a:spcBef>
                <a:spcPts val="0"/>
              </a:spcBef>
              <a:spcAft>
                <a:spcPts val="0"/>
              </a:spcAft>
              <a:buNone/>
              <a:defRPr>
                <a:solidFill>
                  <a:schemeClr val="dk1"/>
                </a:solidFill>
              </a:defRPr>
            </a:lvl6pPr>
            <a:lvl7pPr lvl="6" rtl="0">
              <a:spcBef>
                <a:spcPts val="0"/>
              </a:spcBef>
              <a:spcAft>
                <a:spcPts val="0"/>
              </a:spcAft>
              <a:buNone/>
              <a:defRPr>
                <a:solidFill>
                  <a:schemeClr val="dk1"/>
                </a:solidFill>
              </a:defRPr>
            </a:lvl7pPr>
            <a:lvl8pPr lvl="7" rtl="0">
              <a:spcBef>
                <a:spcPts val="0"/>
              </a:spcBef>
              <a:spcAft>
                <a:spcPts val="0"/>
              </a:spcAft>
              <a:buNone/>
              <a:defRPr>
                <a:solidFill>
                  <a:schemeClr val="dk1"/>
                </a:solidFill>
              </a:defRPr>
            </a:lvl8pPr>
            <a:lvl9pPr lvl="8" rtl="0">
              <a:spcBef>
                <a:spcPts val="0"/>
              </a:spcBef>
              <a:spcAft>
                <a:spcPts val="0"/>
              </a:spcAft>
              <a:buNone/>
              <a:defRPr>
                <a:solidFill>
                  <a:schemeClr val="dk1"/>
                </a:solidFill>
              </a:defRPr>
            </a:lvl9pPr>
          </a:lstStyle>
          <a:p>
            <a:endParaRPr/>
          </a:p>
        </p:txBody>
      </p:sp>
      <p:sp>
        <p:nvSpPr>
          <p:cNvPr id="959" name="Google Shape;959;p13"/>
          <p:cNvSpPr txBox="1">
            <a:spLocks noGrp="1"/>
          </p:cNvSpPr>
          <p:nvPr>
            <p:ph type="title" idx="6" hasCustomPrompt="1"/>
          </p:nvPr>
        </p:nvSpPr>
        <p:spPr>
          <a:xfrm>
            <a:off x="1578504" y="3675477"/>
            <a:ext cx="841200" cy="5608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r>
              <a:t>xx%</a:t>
            </a:r>
          </a:p>
        </p:txBody>
      </p:sp>
      <p:sp>
        <p:nvSpPr>
          <p:cNvPr id="960" name="Google Shape;960;p13"/>
          <p:cNvSpPr txBox="1">
            <a:spLocks noGrp="1"/>
          </p:cNvSpPr>
          <p:nvPr>
            <p:ph type="subTitle" idx="7"/>
          </p:nvPr>
        </p:nvSpPr>
        <p:spPr>
          <a:xfrm>
            <a:off x="2401775" y="4822861"/>
            <a:ext cx="3640000" cy="5244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400" b="1">
                <a:solidFill>
                  <a:schemeClr val="accent1"/>
                </a:solidFill>
              </a:defRPr>
            </a:lvl1pPr>
            <a:lvl2pPr lvl="1" rtl="0">
              <a:spcBef>
                <a:spcPts val="0"/>
              </a:spcBef>
              <a:spcAft>
                <a:spcPts val="0"/>
              </a:spcAft>
              <a:buNone/>
              <a:defRPr sz="2400" b="1">
                <a:solidFill>
                  <a:schemeClr val="accent1"/>
                </a:solidFill>
              </a:defRPr>
            </a:lvl2pPr>
            <a:lvl3pPr lvl="2" rtl="0">
              <a:spcBef>
                <a:spcPts val="0"/>
              </a:spcBef>
              <a:spcAft>
                <a:spcPts val="0"/>
              </a:spcAft>
              <a:buNone/>
              <a:defRPr sz="2400" b="1">
                <a:solidFill>
                  <a:schemeClr val="accent1"/>
                </a:solidFill>
              </a:defRPr>
            </a:lvl3pPr>
            <a:lvl4pPr lvl="3" rtl="0">
              <a:spcBef>
                <a:spcPts val="0"/>
              </a:spcBef>
              <a:spcAft>
                <a:spcPts val="0"/>
              </a:spcAft>
              <a:buNone/>
              <a:defRPr sz="2400" b="1">
                <a:solidFill>
                  <a:schemeClr val="accent1"/>
                </a:solidFill>
              </a:defRPr>
            </a:lvl4pPr>
            <a:lvl5pPr lvl="4" rtl="0">
              <a:spcBef>
                <a:spcPts val="0"/>
              </a:spcBef>
              <a:spcAft>
                <a:spcPts val="0"/>
              </a:spcAft>
              <a:buNone/>
              <a:defRPr sz="2400" b="1">
                <a:solidFill>
                  <a:schemeClr val="accent1"/>
                </a:solidFill>
              </a:defRPr>
            </a:lvl5pPr>
            <a:lvl6pPr lvl="5" rtl="0">
              <a:spcBef>
                <a:spcPts val="0"/>
              </a:spcBef>
              <a:spcAft>
                <a:spcPts val="0"/>
              </a:spcAft>
              <a:buNone/>
              <a:defRPr sz="2400" b="1">
                <a:solidFill>
                  <a:schemeClr val="accent1"/>
                </a:solidFill>
              </a:defRPr>
            </a:lvl6pPr>
            <a:lvl7pPr lvl="6" rtl="0">
              <a:spcBef>
                <a:spcPts val="0"/>
              </a:spcBef>
              <a:spcAft>
                <a:spcPts val="0"/>
              </a:spcAft>
              <a:buNone/>
              <a:defRPr sz="2400" b="1">
                <a:solidFill>
                  <a:schemeClr val="accent1"/>
                </a:solidFill>
              </a:defRPr>
            </a:lvl7pPr>
            <a:lvl8pPr lvl="7" rtl="0">
              <a:spcBef>
                <a:spcPts val="0"/>
              </a:spcBef>
              <a:spcAft>
                <a:spcPts val="0"/>
              </a:spcAft>
              <a:buNone/>
              <a:defRPr sz="2400" b="1">
                <a:solidFill>
                  <a:schemeClr val="accent1"/>
                </a:solidFill>
              </a:defRPr>
            </a:lvl8pPr>
            <a:lvl9pPr lvl="8" rtl="0">
              <a:spcBef>
                <a:spcPts val="0"/>
              </a:spcBef>
              <a:spcAft>
                <a:spcPts val="0"/>
              </a:spcAft>
              <a:buNone/>
              <a:defRPr sz="2400" b="1">
                <a:solidFill>
                  <a:schemeClr val="accent1"/>
                </a:solidFill>
              </a:defRPr>
            </a:lvl9pPr>
          </a:lstStyle>
          <a:p>
            <a:endParaRPr/>
          </a:p>
        </p:txBody>
      </p:sp>
      <p:sp>
        <p:nvSpPr>
          <p:cNvPr id="961" name="Google Shape;961;p13"/>
          <p:cNvSpPr txBox="1">
            <a:spLocks noGrp="1"/>
          </p:cNvSpPr>
          <p:nvPr>
            <p:ph type="subTitle" idx="8"/>
          </p:nvPr>
        </p:nvSpPr>
        <p:spPr>
          <a:xfrm>
            <a:off x="2392816" y="5243275"/>
            <a:ext cx="3645200" cy="7636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dk1"/>
                </a:solidFill>
              </a:defRPr>
            </a:lvl1pPr>
            <a:lvl2pPr lvl="1" rtl="0">
              <a:spcBef>
                <a:spcPts val="0"/>
              </a:spcBef>
              <a:spcAft>
                <a:spcPts val="0"/>
              </a:spcAft>
              <a:buNone/>
              <a:defRPr>
                <a:solidFill>
                  <a:schemeClr val="dk1"/>
                </a:solidFill>
              </a:defRPr>
            </a:lvl2pPr>
            <a:lvl3pPr lvl="2" rtl="0">
              <a:spcBef>
                <a:spcPts val="0"/>
              </a:spcBef>
              <a:spcAft>
                <a:spcPts val="0"/>
              </a:spcAft>
              <a:buNone/>
              <a:defRPr>
                <a:solidFill>
                  <a:schemeClr val="dk1"/>
                </a:solidFill>
              </a:defRPr>
            </a:lvl3pPr>
            <a:lvl4pPr lvl="3" rtl="0">
              <a:spcBef>
                <a:spcPts val="0"/>
              </a:spcBef>
              <a:spcAft>
                <a:spcPts val="0"/>
              </a:spcAft>
              <a:buNone/>
              <a:defRPr>
                <a:solidFill>
                  <a:schemeClr val="dk1"/>
                </a:solidFill>
              </a:defRPr>
            </a:lvl4pPr>
            <a:lvl5pPr lvl="4" rtl="0">
              <a:spcBef>
                <a:spcPts val="0"/>
              </a:spcBef>
              <a:spcAft>
                <a:spcPts val="0"/>
              </a:spcAft>
              <a:buNone/>
              <a:defRPr>
                <a:solidFill>
                  <a:schemeClr val="dk1"/>
                </a:solidFill>
              </a:defRPr>
            </a:lvl5pPr>
            <a:lvl6pPr lvl="5" rtl="0">
              <a:spcBef>
                <a:spcPts val="0"/>
              </a:spcBef>
              <a:spcAft>
                <a:spcPts val="0"/>
              </a:spcAft>
              <a:buNone/>
              <a:defRPr>
                <a:solidFill>
                  <a:schemeClr val="dk1"/>
                </a:solidFill>
              </a:defRPr>
            </a:lvl6pPr>
            <a:lvl7pPr lvl="6" rtl="0">
              <a:spcBef>
                <a:spcPts val="0"/>
              </a:spcBef>
              <a:spcAft>
                <a:spcPts val="0"/>
              </a:spcAft>
              <a:buNone/>
              <a:defRPr>
                <a:solidFill>
                  <a:schemeClr val="dk1"/>
                </a:solidFill>
              </a:defRPr>
            </a:lvl7pPr>
            <a:lvl8pPr lvl="7" rtl="0">
              <a:spcBef>
                <a:spcPts val="0"/>
              </a:spcBef>
              <a:spcAft>
                <a:spcPts val="0"/>
              </a:spcAft>
              <a:buNone/>
              <a:defRPr>
                <a:solidFill>
                  <a:schemeClr val="dk1"/>
                </a:solidFill>
              </a:defRPr>
            </a:lvl8pPr>
            <a:lvl9pPr lvl="8" rtl="0">
              <a:spcBef>
                <a:spcPts val="0"/>
              </a:spcBef>
              <a:spcAft>
                <a:spcPts val="0"/>
              </a:spcAft>
              <a:buNone/>
              <a:defRPr>
                <a:solidFill>
                  <a:schemeClr val="dk1"/>
                </a:solidFill>
              </a:defRPr>
            </a:lvl9pPr>
          </a:lstStyle>
          <a:p>
            <a:endParaRPr/>
          </a:p>
        </p:txBody>
      </p:sp>
      <p:sp>
        <p:nvSpPr>
          <p:cNvPr id="962" name="Google Shape;962;p13"/>
          <p:cNvSpPr txBox="1">
            <a:spLocks noGrp="1"/>
          </p:cNvSpPr>
          <p:nvPr>
            <p:ph type="title" idx="9" hasCustomPrompt="1"/>
          </p:nvPr>
        </p:nvSpPr>
        <p:spPr>
          <a:xfrm>
            <a:off x="1578504" y="5234893"/>
            <a:ext cx="841200" cy="5608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r>
              <a:t>xx%</a:t>
            </a:r>
          </a:p>
        </p:txBody>
      </p:sp>
      <p:sp>
        <p:nvSpPr>
          <p:cNvPr id="963" name="Google Shape;963;p13"/>
          <p:cNvSpPr txBox="1">
            <a:spLocks noGrp="1"/>
          </p:cNvSpPr>
          <p:nvPr>
            <p:ph type="subTitle" idx="13"/>
          </p:nvPr>
        </p:nvSpPr>
        <p:spPr>
          <a:xfrm>
            <a:off x="6958577" y="1642000"/>
            <a:ext cx="3656000" cy="5244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400" b="1">
                <a:solidFill>
                  <a:schemeClr val="accent1"/>
                </a:solidFill>
              </a:defRPr>
            </a:lvl1pPr>
            <a:lvl2pPr lvl="1" rtl="0">
              <a:spcBef>
                <a:spcPts val="0"/>
              </a:spcBef>
              <a:spcAft>
                <a:spcPts val="0"/>
              </a:spcAft>
              <a:buNone/>
              <a:defRPr sz="2400" b="1">
                <a:solidFill>
                  <a:schemeClr val="accent1"/>
                </a:solidFill>
              </a:defRPr>
            </a:lvl2pPr>
            <a:lvl3pPr lvl="2" rtl="0">
              <a:spcBef>
                <a:spcPts val="0"/>
              </a:spcBef>
              <a:spcAft>
                <a:spcPts val="0"/>
              </a:spcAft>
              <a:buNone/>
              <a:defRPr sz="2400" b="1">
                <a:solidFill>
                  <a:schemeClr val="accent1"/>
                </a:solidFill>
              </a:defRPr>
            </a:lvl3pPr>
            <a:lvl4pPr lvl="3" rtl="0">
              <a:spcBef>
                <a:spcPts val="0"/>
              </a:spcBef>
              <a:spcAft>
                <a:spcPts val="0"/>
              </a:spcAft>
              <a:buNone/>
              <a:defRPr sz="2400" b="1">
                <a:solidFill>
                  <a:schemeClr val="accent1"/>
                </a:solidFill>
              </a:defRPr>
            </a:lvl4pPr>
            <a:lvl5pPr lvl="4" rtl="0">
              <a:spcBef>
                <a:spcPts val="0"/>
              </a:spcBef>
              <a:spcAft>
                <a:spcPts val="0"/>
              </a:spcAft>
              <a:buNone/>
              <a:defRPr sz="2400" b="1">
                <a:solidFill>
                  <a:schemeClr val="accent1"/>
                </a:solidFill>
              </a:defRPr>
            </a:lvl5pPr>
            <a:lvl6pPr lvl="5" rtl="0">
              <a:spcBef>
                <a:spcPts val="0"/>
              </a:spcBef>
              <a:spcAft>
                <a:spcPts val="0"/>
              </a:spcAft>
              <a:buNone/>
              <a:defRPr sz="2400" b="1">
                <a:solidFill>
                  <a:schemeClr val="accent1"/>
                </a:solidFill>
              </a:defRPr>
            </a:lvl6pPr>
            <a:lvl7pPr lvl="6" rtl="0">
              <a:spcBef>
                <a:spcPts val="0"/>
              </a:spcBef>
              <a:spcAft>
                <a:spcPts val="0"/>
              </a:spcAft>
              <a:buNone/>
              <a:defRPr sz="2400" b="1">
                <a:solidFill>
                  <a:schemeClr val="accent1"/>
                </a:solidFill>
              </a:defRPr>
            </a:lvl7pPr>
            <a:lvl8pPr lvl="7" rtl="0">
              <a:spcBef>
                <a:spcPts val="0"/>
              </a:spcBef>
              <a:spcAft>
                <a:spcPts val="0"/>
              </a:spcAft>
              <a:buNone/>
              <a:defRPr sz="2400" b="1">
                <a:solidFill>
                  <a:schemeClr val="accent1"/>
                </a:solidFill>
              </a:defRPr>
            </a:lvl8pPr>
            <a:lvl9pPr lvl="8" rtl="0">
              <a:spcBef>
                <a:spcPts val="0"/>
              </a:spcBef>
              <a:spcAft>
                <a:spcPts val="0"/>
              </a:spcAft>
              <a:buNone/>
              <a:defRPr sz="2400" b="1">
                <a:solidFill>
                  <a:schemeClr val="accent1"/>
                </a:solidFill>
              </a:defRPr>
            </a:lvl9pPr>
          </a:lstStyle>
          <a:p>
            <a:endParaRPr/>
          </a:p>
        </p:txBody>
      </p:sp>
      <p:sp>
        <p:nvSpPr>
          <p:cNvPr id="964" name="Google Shape;964;p13"/>
          <p:cNvSpPr txBox="1">
            <a:spLocks noGrp="1"/>
          </p:cNvSpPr>
          <p:nvPr>
            <p:ph type="subTitle" idx="14"/>
          </p:nvPr>
        </p:nvSpPr>
        <p:spPr>
          <a:xfrm>
            <a:off x="6949579" y="2054220"/>
            <a:ext cx="3656000" cy="7636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dk1"/>
                </a:solidFill>
              </a:defRPr>
            </a:lvl1pPr>
            <a:lvl2pPr lvl="1" rtl="0">
              <a:spcBef>
                <a:spcPts val="0"/>
              </a:spcBef>
              <a:spcAft>
                <a:spcPts val="0"/>
              </a:spcAft>
              <a:buNone/>
              <a:defRPr>
                <a:solidFill>
                  <a:schemeClr val="dk1"/>
                </a:solidFill>
              </a:defRPr>
            </a:lvl2pPr>
            <a:lvl3pPr lvl="2" rtl="0">
              <a:spcBef>
                <a:spcPts val="0"/>
              </a:spcBef>
              <a:spcAft>
                <a:spcPts val="0"/>
              </a:spcAft>
              <a:buNone/>
              <a:defRPr>
                <a:solidFill>
                  <a:schemeClr val="dk1"/>
                </a:solidFill>
              </a:defRPr>
            </a:lvl3pPr>
            <a:lvl4pPr lvl="3" rtl="0">
              <a:spcBef>
                <a:spcPts val="0"/>
              </a:spcBef>
              <a:spcAft>
                <a:spcPts val="0"/>
              </a:spcAft>
              <a:buNone/>
              <a:defRPr>
                <a:solidFill>
                  <a:schemeClr val="dk1"/>
                </a:solidFill>
              </a:defRPr>
            </a:lvl4pPr>
            <a:lvl5pPr lvl="4" rtl="0">
              <a:spcBef>
                <a:spcPts val="0"/>
              </a:spcBef>
              <a:spcAft>
                <a:spcPts val="0"/>
              </a:spcAft>
              <a:buNone/>
              <a:defRPr>
                <a:solidFill>
                  <a:schemeClr val="dk1"/>
                </a:solidFill>
              </a:defRPr>
            </a:lvl5pPr>
            <a:lvl6pPr lvl="5" rtl="0">
              <a:spcBef>
                <a:spcPts val="0"/>
              </a:spcBef>
              <a:spcAft>
                <a:spcPts val="0"/>
              </a:spcAft>
              <a:buNone/>
              <a:defRPr>
                <a:solidFill>
                  <a:schemeClr val="dk1"/>
                </a:solidFill>
              </a:defRPr>
            </a:lvl6pPr>
            <a:lvl7pPr lvl="6" rtl="0">
              <a:spcBef>
                <a:spcPts val="0"/>
              </a:spcBef>
              <a:spcAft>
                <a:spcPts val="0"/>
              </a:spcAft>
              <a:buNone/>
              <a:defRPr>
                <a:solidFill>
                  <a:schemeClr val="dk1"/>
                </a:solidFill>
              </a:defRPr>
            </a:lvl7pPr>
            <a:lvl8pPr lvl="7" rtl="0">
              <a:spcBef>
                <a:spcPts val="0"/>
              </a:spcBef>
              <a:spcAft>
                <a:spcPts val="0"/>
              </a:spcAft>
              <a:buNone/>
              <a:defRPr>
                <a:solidFill>
                  <a:schemeClr val="dk1"/>
                </a:solidFill>
              </a:defRPr>
            </a:lvl8pPr>
            <a:lvl9pPr lvl="8" rtl="0">
              <a:spcBef>
                <a:spcPts val="0"/>
              </a:spcBef>
              <a:spcAft>
                <a:spcPts val="0"/>
              </a:spcAft>
              <a:buNone/>
              <a:defRPr>
                <a:solidFill>
                  <a:schemeClr val="dk1"/>
                </a:solidFill>
              </a:defRPr>
            </a:lvl9pPr>
          </a:lstStyle>
          <a:p>
            <a:endParaRPr/>
          </a:p>
        </p:txBody>
      </p:sp>
      <p:sp>
        <p:nvSpPr>
          <p:cNvPr id="965" name="Google Shape;965;p13"/>
          <p:cNvSpPr txBox="1">
            <a:spLocks noGrp="1"/>
          </p:cNvSpPr>
          <p:nvPr>
            <p:ph type="title" idx="15" hasCustomPrompt="1"/>
          </p:nvPr>
        </p:nvSpPr>
        <p:spPr>
          <a:xfrm>
            <a:off x="6161423" y="2060396"/>
            <a:ext cx="841200" cy="5608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r>
              <a:t>xx%</a:t>
            </a:r>
          </a:p>
        </p:txBody>
      </p:sp>
      <p:sp>
        <p:nvSpPr>
          <p:cNvPr id="966" name="Google Shape;966;p13"/>
          <p:cNvSpPr txBox="1">
            <a:spLocks noGrp="1"/>
          </p:cNvSpPr>
          <p:nvPr>
            <p:ph type="subTitle" idx="16"/>
          </p:nvPr>
        </p:nvSpPr>
        <p:spPr>
          <a:xfrm>
            <a:off x="6958577" y="3230229"/>
            <a:ext cx="3656000" cy="5244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400" b="1">
                <a:solidFill>
                  <a:schemeClr val="accent1"/>
                </a:solidFill>
              </a:defRPr>
            </a:lvl1pPr>
            <a:lvl2pPr lvl="1" rtl="0">
              <a:spcBef>
                <a:spcPts val="0"/>
              </a:spcBef>
              <a:spcAft>
                <a:spcPts val="0"/>
              </a:spcAft>
              <a:buNone/>
              <a:defRPr sz="2400" b="1">
                <a:solidFill>
                  <a:schemeClr val="accent1"/>
                </a:solidFill>
              </a:defRPr>
            </a:lvl2pPr>
            <a:lvl3pPr lvl="2" rtl="0">
              <a:spcBef>
                <a:spcPts val="0"/>
              </a:spcBef>
              <a:spcAft>
                <a:spcPts val="0"/>
              </a:spcAft>
              <a:buNone/>
              <a:defRPr sz="2400" b="1">
                <a:solidFill>
                  <a:schemeClr val="accent1"/>
                </a:solidFill>
              </a:defRPr>
            </a:lvl3pPr>
            <a:lvl4pPr lvl="3" rtl="0">
              <a:spcBef>
                <a:spcPts val="0"/>
              </a:spcBef>
              <a:spcAft>
                <a:spcPts val="0"/>
              </a:spcAft>
              <a:buNone/>
              <a:defRPr sz="2400" b="1">
                <a:solidFill>
                  <a:schemeClr val="accent1"/>
                </a:solidFill>
              </a:defRPr>
            </a:lvl4pPr>
            <a:lvl5pPr lvl="4" rtl="0">
              <a:spcBef>
                <a:spcPts val="0"/>
              </a:spcBef>
              <a:spcAft>
                <a:spcPts val="0"/>
              </a:spcAft>
              <a:buNone/>
              <a:defRPr sz="2400" b="1">
                <a:solidFill>
                  <a:schemeClr val="accent1"/>
                </a:solidFill>
              </a:defRPr>
            </a:lvl5pPr>
            <a:lvl6pPr lvl="5" rtl="0">
              <a:spcBef>
                <a:spcPts val="0"/>
              </a:spcBef>
              <a:spcAft>
                <a:spcPts val="0"/>
              </a:spcAft>
              <a:buNone/>
              <a:defRPr sz="2400" b="1">
                <a:solidFill>
                  <a:schemeClr val="accent1"/>
                </a:solidFill>
              </a:defRPr>
            </a:lvl6pPr>
            <a:lvl7pPr lvl="6" rtl="0">
              <a:spcBef>
                <a:spcPts val="0"/>
              </a:spcBef>
              <a:spcAft>
                <a:spcPts val="0"/>
              </a:spcAft>
              <a:buNone/>
              <a:defRPr sz="2400" b="1">
                <a:solidFill>
                  <a:schemeClr val="accent1"/>
                </a:solidFill>
              </a:defRPr>
            </a:lvl7pPr>
            <a:lvl8pPr lvl="7" rtl="0">
              <a:spcBef>
                <a:spcPts val="0"/>
              </a:spcBef>
              <a:spcAft>
                <a:spcPts val="0"/>
              </a:spcAft>
              <a:buNone/>
              <a:defRPr sz="2400" b="1">
                <a:solidFill>
                  <a:schemeClr val="accent1"/>
                </a:solidFill>
              </a:defRPr>
            </a:lvl8pPr>
            <a:lvl9pPr lvl="8" rtl="0">
              <a:spcBef>
                <a:spcPts val="0"/>
              </a:spcBef>
              <a:spcAft>
                <a:spcPts val="0"/>
              </a:spcAft>
              <a:buNone/>
              <a:defRPr sz="2400" b="1">
                <a:solidFill>
                  <a:schemeClr val="accent1"/>
                </a:solidFill>
              </a:defRPr>
            </a:lvl9pPr>
          </a:lstStyle>
          <a:p>
            <a:endParaRPr/>
          </a:p>
        </p:txBody>
      </p:sp>
      <p:sp>
        <p:nvSpPr>
          <p:cNvPr id="967" name="Google Shape;967;p13"/>
          <p:cNvSpPr txBox="1">
            <a:spLocks noGrp="1"/>
          </p:cNvSpPr>
          <p:nvPr>
            <p:ph type="subTitle" idx="17"/>
          </p:nvPr>
        </p:nvSpPr>
        <p:spPr>
          <a:xfrm>
            <a:off x="6949584" y="3649817"/>
            <a:ext cx="3656000" cy="7636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dk1"/>
                </a:solidFill>
              </a:defRPr>
            </a:lvl1pPr>
            <a:lvl2pPr lvl="1" rtl="0">
              <a:spcBef>
                <a:spcPts val="0"/>
              </a:spcBef>
              <a:spcAft>
                <a:spcPts val="0"/>
              </a:spcAft>
              <a:buNone/>
              <a:defRPr>
                <a:solidFill>
                  <a:schemeClr val="dk1"/>
                </a:solidFill>
              </a:defRPr>
            </a:lvl2pPr>
            <a:lvl3pPr lvl="2" rtl="0">
              <a:spcBef>
                <a:spcPts val="0"/>
              </a:spcBef>
              <a:spcAft>
                <a:spcPts val="0"/>
              </a:spcAft>
              <a:buNone/>
              <a:defRPr>
                <a:solidFill>
                  <a:schemeClr val="dk1"/>
                </a:solidFill>
              </a:defRPr>
            </a:lvl3pPr>
            <a:lvl4pPr lvl="3" rtl="0">
              <a:spcBef>
                <a:spcPts val="0"/>
              </a:spcBef>
              <a:spcAft>
                <a:spcPts val="0"/>
              </a:spcAft>
              <a:buNone/>
              <a:defRPr>
                <a:solidFill>
                  <a:schemeClr val="dk1"/>
                </a:solidFill>
              </a:defRPr>
            </a:lvl4pPr>
            <a:lvl5pPr lvl="4" rtl="0">
              <a:spcBef>
                <a:spcPts val="0"/>
              </a:spcBef>
              <a:spcAft>
                <a:spcPts val="0"/>
              </a:spcAft>
              <a:buNone/>
              <a:defRPr>
                <a:solidFill>
                  <a:schemeClr val="dk1"/>
                </a:solidFill>
              </a:defRPr>
            </a:lvl5pPr>
            <a:lvl6pPr lvl="5" rtl="0">
              <a:spcBef>
                <a:spcPts val="0"/>
              </a:spcBef>
              <a:spcAft>
                <a:spcPts val="0"/>
              </a:spcAft>
              <a:buNone/>
              <a:defRPr>
                <a:solidFill>
                  <a:schemeClr val="dk1"/>
                </a:solidFill>
              </a:defRPr>
            </a:lvl6pPr>
            <a:lvl7pPr lvl="6" rtl="0">
              <a:spcBef>
                <a:spcPts val="0"/>
              </a:spcBef>
              <a:spcAft>
                <a:spcPts val="0"/>
              </a:spcAft>
              <a:buNone/>
              <a:defRPr>
                <a:solidFill>
                  <a:schemeClr val="dk1"/>
                </a:solidFill>
              </a:defRPr>
            </a:lvl7pPr>
            <a:lvl8pPr lvl="7" rtl="0">
              <a:spcBef>
                <a:spcPts val="0"/>
              </a:spcBef>
              <a:spcAft>
                <a:spcPts val="0"/>
              </a:spcAft>
              <a:buNone/>
              <a:defRPr>
                <a:solidFill>
                  <a:schemeClr val="dk1"/>
                </a:solidFill>
              </a:defRPr>
            </a:lvl8pPr>
            <a:lvl9pPr lvl="8" rtl="0">
              <a:spcBef>
                <a:spcPts val="0"/>
              </a:spcBef>
              <a:spcAft>
                <a:spcPts val="0"/>
              </a:spcAft>
              <a:buNone/>
              <a:defRPr>
                <a:solidFill>
                  <a:schemeClr val="dk1"/>
                </a:solidFill>
              </a:defRPr>
            </a:lvl9pPr>
          </a:lstStyle>
          <a:p>
            <a:endParaRPr/>
          </a:p>
        </p:txBody>
      </p:sp>
      <p:sp>
        <p:nvSpPr>
          <p:cNvPr id="968" name="Google Shape;968;p13"/>
          <p:cNvSpPr txBox="1">
            <a:spLocks noGrp="1"/>
          </p:cNvSpPr>
          <p:nvPr>
            <p:ph type="title" idx="18" hasCustomPrompt="1"/>
          </p:nvPr>
        </p:nvSpPr>
        <p:spPr>
          <a:xfrm>
            <a:off x="6161423" y="3675477"/>
            <a:ext cx="841200" cy="5608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r>
              <a:t>xx%</a:t>
            </a:r>
          </a:p>
        </p:txBody>
      </p:sp>
      <p:sp>
        <p:nvSpPr>
          <p:cNvPr id="969" name="Google Shape;969;p13"/>
          <p:cNvSpPr txBox="1">
            <a:spLocks noGrp="1"/>
          </p:cNvSpPr>
          <p:nvPr>
            <p:ph type="subTitle" idx="19"/>
          </p:nvPr>
        </p:nvSpPr>
        <p:spPr>
          <a:xfrm>
            <a:off x="6958577" y="4822861"/>
            <a:ext cx="3656000" cy="5244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400" b="1">
                <a:solidFill>
                  <a:schemeClr val="accent1"/>
                </a:solidFill>
              </a:defRPr>
            </a:lvl1pPr>
            <a:lvl2pPr lvl="1" rtl="0">
              <a:spcBef>
                <a:spcPts val="0"/>
              </a:spcBef>
              <a:spcAft>
                <a:spcPts val="0"/>
              </a:spcAft>
              <a:buNone/>
              <a:defRPr sz="2400" b="1">
                <a:solidFill>
                  <a:schemeClr val="accent1"/>
                </a:solidFill>
              </a:defRPr>
            </a:lvl2pPr>
            <a:lvl3pPr lvl="2" rtl="0">
              <a:spcBef>
                <a:spcPts val="0"/>
              </a:spcBef>
              <a:spcAft>
                <a:spcPts val="0"/>
              </a:spcAft>
              <a:buNone/>
              <a:defRPr sz="2400" b="1">
                <a:solidFill>
                  <a:schemeClr val="accent1"/>
                </a:solidFill>
              </a:defRPr>
            </a:lvl3pPr>
            <a:lvl4pPr lvl="3" rtl="0">
              <a:spcBef>
                <a:spcPts val="0"/>
              </a:spcBef>
              <a:spcAft>
                <a:spcPts val="0"/>
              </a:spcAft>
              <a:buNone/>
              <a:defRPr sz="2400" b="1">
                <a:solidFill>
                  <a:schemeClr val="accent1"/>
                </a:solidFill>
              </a:defRPr>
            </a:lvl4pPr>
            <a:lvl5pPr lvl="4" rtl="0">
              <a:spcBef>
                <a:spcPts val="0"/>
              </a:spcBef>
              <a:spcAft>
                <a:spcPts val="0"/>
              </a:spcAft>
              <a:buNone/>
              <a:defRPr sz="2400" b="1">
                <a:solidFill>
                  <a:schemeClr val="accent1"/>
                </a:solidFill>
              </a:defRPr>
            </a:lvl5pPr>
            <a:lvl6pPr lvl="5" rtl="0">
              <a:spcBef>
                <a:spcPts val="0"/>
              </a:spcBef>
              <a:spcAft>
                <a:spcPts val="0"/>
              </a:spcAft>
              <a:buNone/>
              <a:defRPr sz="2400" b="1">
                <a:solidFill>
                  <a:schemeClr val="accent1"/>
                </a:solidFill>
              </a:defRPr>
            </a:lvl6pPr>
            <a:lvl7pPr lvl="6" rtl="0">
              <a:spcBef>
                <a:spcPts val="0"/>
              </a:spcBef>
              <a:spcAft>
                <a:spcPts val="0"/>
              </a:spcAft>
              <a:buNone/>
              <a:defRPr sz="2400" b="1">
                <a:solidFill>
                  <a:schemeClr val="accent1"/>
                </a:solidFill>
              </a:defRPr>
            </a:lvl7pPr>
            <a:lvl8pPr lvl="7" rtl="0">
              <a:spcBef>
                <a:spcPts val="0"/>
              </a:spcBef>
              <a:spcAft>
                <a:spcPts val="0"/>
              </a:spcAft>
              <a:buNone/>
              <a:defRPr sz="2400" b="1">
                <a:solidFill>
                  <a:schemeClr val="accent1"/>
                </a:solidFill>
              </a:defRPr>
            </a:lvl8pPr>
            <a:lvl9pPr lvl="8" rtl="0">
              <a:spcBef>
                <a:spcPts val="0"/>
              </a:spcBef>
              <a:spcAft>
                <a:spcPts val="0"/>
              </a:spcAft>
              <a:buNone/>
              <a:defRPr sz="2400" b="1">
                <a:solidFill>
                  <a:schemeClr val="accent1"/>
                </a:solidFill>
              </a:defRPr>
            </a:lvl9pPr>
          </a:lstStyle>
          <a:p>
            <a:endParaRPr/>
          </a:p>
        </p:txBody>
      </p:sp>
      <p:sp>
        <p:nvSpPr>
          <p:cNvPr id="970" name="Google Shape;970;p13"/>
          <p:cNvSpPr txBox="1">
            <a:spLocks noGrp="1"/>
          </p:cNvSpPr>
          <p:nvPr>
            <p:ph type="subTitle" idx="20"/>
          </p:nvPr>
        </p:nvSpPr>
        <p:spPr>
          <a:xfrm>
            <a:off x="6949584" y="5243275"/>
            <a:ext cx="3656000" cy="7636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dk1"/>
                </a:solidFill>
              </a:defRPr>
            </a:lvl1pPr>
            <a:lvl2pPr lvl="1" rtl="0">
              <a:spcBef>
                <a:spcPts val="0"/>
              </a:spcBef>
              <a:spcAft>
                <a:spcPts val="0"/>
              </a:spcAft>
              <a:buNone/>
              <a:defRPr>
                <a:solidFill>
                  <a:schemeClr val="dk1"/>
                </a:solidFill>
              </a:defRPr>
            </a:lvl2pPr>
            <a:lvl3pPr lvl="2" rtl="0">
              <a:spcBef>
                <a:spcPts val="0"/>
              </a:spcBef>
              <a:spcAft>
                <a:spcPts val="0"/>
              </a:spcAft>
              <a:buNone/>
              <a:defRPr>
                <a:solidFill>
                  <a:schemeClr val="dk1"/>
                </a:solidFill>
              </a:defRPr>
            </a:lvl3pPr>
            <a:lvl4pPr lvl="3" rtl="0">
              <a:spcBef>
                <a:spcPts val="0"/>
              </a:spcBef>
              <a:spcAft>
                <a:spcPts val="0"/>
              </a:spcAft>
              <a:buNone/>
              <a:defRPr>
                <a:solidFill>
                  <a:schemeClr val="dk1"/>
                </a:solidFill>
              </a:defRPr>
            </a:lvl4pPr>
            <a:lvl5pPr lvl="4" rtl="0">
              <a:spcBef>
                <a:spcPts val="0"/>
              </a:spcBef>
              <a:spcAft>
                <a:spcPts val="0"/>
              </a:spcAft>
              <a:buNone/>
              <a:defRPr>
                <a:solidFill>
                  <a:schemeClr val="dk1"/>
                </a:solidFill>
              </a:defRPr>
            </a:lvl5pPr>
            <a:lvl6pPr lvl="5" rtl="0">
              <a:spcBef>
                <a:spcPts val="0"/>
              </a:spcBef>
              <a:spcAft>
                <a:spcPts val="0"/>
              </a:spcAft>
              <a:buNone/>
              <a:defRPr>
                <a:solidFill>
                  <a:schemeClr val="dk1"/>
                </a:solidFill>
              </a:defRPr>
            </a:lvl6pPr>
            <a:lvl7pPr lvl="6" rtl="0">
              <a:spcBef>
                <a:spcPts val="0"/>
              </a:spcBef>
              <a:spcAft>
                <a:spcPts val="0"/>
              </a:spcAft>
              <a:buNone/>
              <a:defRPr>
                <a:solidFill>
                  <a:schemeClr val="dk1"/>
                </a:solidFill>
              </a:defRPr>
            </a:lvl7pPr>
            <a:lvl8pPr lvl="7" rtl="0">
              <a:spcBef>
                <a:spcPts val="0"/>
              </a:spcBef>
              <a:spcAft>
                <a:spcPts val="0"/>
              </a:spcAft>
              <a:buNone/>
              <a:defRPr>
                <a:solidFill>
                  <a:schemeClr val="dk1"/>
                </a:solidFill>
              </a:defRPr>
            </a:lvl8pPr>
            <a:lvl9pPr lvl="8" rtl="0">
              <a:spcBef>
                <a:spcPts val="0"/>
              </a:spcBef>
              <a:spcAft>
                <a:spcPts val="0"/>
              </a:spcAft>
              <a:buNone/>
              <a:defRPr>
                <a:solidFill>
                  <a:schemeClr val="dk1"/>
                </a:solidFill>
              </a:defRPr>
            </a:lvl9pPr>
          </a:lstStyle>
          <a:p>
            <a:endParaRPr/>
          </a:p>
        </p:txBody>
      </p:sp>
      <p:sp>
        <p:nvSpPr>
          <p:cNvPr id="971" name="Google Shape;971;p13"/>
          <p:cNvSpPr txBox="1">
            <a:spLocks noGrp="1"/>
          </p:cNvSpPr>
          <p:nvPr>
            <p:ph type="title" idx="21" hasCustomPrompt="1"/>
          </p:nvPr>
        </p:nvSpPr>
        <p:spPr>
          <a:xfrm>
            <a:off x="6161423" y="5234893"/>
            <a:ext cx="841200" cy="5608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r>
              <a:t>xx%</a:t>
            </a:r>
          </a:p>
        </p:txBody>
      </p:sp>
      <p:grpSp>
        <p:nvGrpSpPr>
          <p:cNvPr id="972" name="Google Shape;972;p13"/>
          <p:cNvGrpSpPr/>
          <p:nvPr/>
        </p:nvGrpSpPr>
        <p:grpSpPr>
          <a:xfrm>
            <a:off x="1417667" y="1108234"/>
            <a:ext cx="592367" cy="531367"/>
            <a:chOff x="2495125" y="2142250"/>
            <a:chExt cx="444275" cy="398525"/>
          </a:xfrm>
        </p:grpSpPr>
        <p:sp>
          <p:nvSpPr>
            <p:cNvPr id="973" name="Google Shape;973;p13"/>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74" name="Google Shape;974;p13"/>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975" name="Google Shape;975;p13"/>
          <p:cNvGrpSpPr/>
          <p:nvPr/>
        </p:nvGrpSpPr>
        <p:grpSpPr>
          <a:xfrm>
            <a:off x="10419001" y="5951667"/>
            <a:ext cx="388500" cy="375167"/>
            <a:chOff x="3243875" y="2372825"/>
            <a:chExt cx="291375" cy="281375"/>
          </a:xfrm>
        </p:grpSpPr>
        <p:sp>
          <p:nvSpPr>
            <p:cNvPr id="976" name="Google Shape;976;p13"/>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77" name="Google Shape;977;p13"/>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78" name="Google Shape;978;p13"/>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79" name="Google Shape;979;p13"/>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0" name="Google Shape;980;p13"/>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1" name="Google Shape;981;p13"/>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2" name="Google Shape;982;p13"/>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3" name="Google Shape;983;p13"/>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4" name="Google Shape;984;p13"/>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5" name="Google Shape;985;p13"/>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986" name="Google Shape;986;p13"/>
          <p:cNvGrpSpPr/>
          <p:nvPr/>
        </p:nvGrpSpPr>
        <p:grpSpPr>
          <a:xfrm>
            <a:off x="10071401" y="934467"/>
            <a:ext cx="222233" cy="224767"/>
            <a:chOff x="4954425" y="2036375"/>
            <a:chExt cx="166675" cy="168575"/>
          </a:xfrm>
        </p:grpSpPr>
        <p:sp>
          <p:nvSpPr>
            <p:cNvPr id="987" name="Google Shape;987;p1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8" name="Google Shape;988;p1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989" name="Google Shape;989;p13"/>
          <p:cNvSpPr/>
          <p:nvPr/>
        </p:nvSpPr>
        <p:spPr>
          <a:xfrm>
            <a:off x="2503401" y="718733"/>
            <a:ext cx="158833" cy="10826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90" name="Google Shape;990;p13"/>
          <p:cNvSpPr/>
          <p:nvPr/>
        </p:nvSpPr>
        <p:spPr>
          <a:xfrm>
            <a:off x="10958000" y="5420001"/>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12432913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991"/>
        <p:cNvGrpSpPr/>
        <p:nvPr/>
      </p:nvGrpSpPr>
      <p:grpSpPr>
        <a:xfrm>
          <a:off x="0" y="0"/>
          <a:ext cx="0" cy="0"/>
          <a:chOff x="0" y="0"/>
          <a:chExt cx="0" cy="0"/>
        </a:xfrm>
      </p:grpSpPr>
      <p:grpSp>
        <p:nvGrpSpPr>
          <p:cNvPr id="992" name="Google Shape;992;p14"/>
          <p:cNvGrpSpPr/>
          <p:nvPr/>
        </p:nvGrpSpPr>
        <p:grpSpPr>
          <a:xfrm>
            <a:off x="527859" y="292693"/>
            <a:ext cx="11358487" cy="6384375"/>
            <a:chOff x="395894" y="219519"/>
            <a:chExt cx="8518865" cy="4788281"/>
          </a:xfrm>
        </p:grpSpPr>
        <p:sp>
          <p:nvSpPr>
            <p:cNvPr id="993" name="Google Shape;993;p14"/>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994" name="Google Shape;994;p14"/>
            <p:cNvGrpSpPr/>
            <p:nvPr/>
          </p:nvGrpSpPr>
          <p:grpSpPr>
            <a:xfrm>
              <a:off x="8341543" y="2282008"/>
              <a:ext cx="569676" cy="380612"/>
              <a:chOff x="8341543" y="2282008"/>
              <a:chExt cx="569676" cy="380612"/>
            </a:xfrm>
          </p:grpSpPr>
          <p:sp>
            <p:nvSpPr>
              <p:cNvPr id="995" name="Google Shape;995;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96" name="Google Shape;996;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997" name="Google Shape;997;p14"/>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998" name="Google Shape;998;p14"/>
            <p:cNvGrpSpPr/>
            <p:nvPr/>
          </p:nvGrpSpPr>
          <p:grpSpPr>
            <a:xfrm>
              <a:off x="8341543" y="1721094"/>
              <a:ext cx="569676" cy="380612"/>
              <a:chOff x="8341543" y="1721094"/>
              <a:chExt cx="569676" cy="380612"/>
            </a:xfrm>
          </p:grpSpPr>
          <p:sp>
            <p:nvSpPr>
              <p:cNvPr id="999" name="Google Shape;999;p14"/>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0" name="Google Shape;1000;p14"/>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001" name="Google Shape;1001;p14"/>
            <p:cNvGrpSpPr/>
            <p:nvPr/>
          </p:nvGrpSpPr>
          <p:grpSpPr>
            <a:xfrm>
              <a:off x="8346273" y="1183592"/>
              <a:ext cx="568486" cy="388014"/>
              <a:chOff x="8346273" y="1183592"/>
              <a:chExt cx="568486" cy="388014"/>
            </a:xfrm>
          </p:grpSpPr>
          <p:sp>
            <p:nvSpPr>
              <p:cNvPr id="1002" name="Google Shape;1002;p14"/>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3" name="Google Shape;1003;p14"/>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004" name="Google Shape;1004;p14"/>
            <p:cNvGrpSpPr/>
            <p:nvPr/>
          </p:nvGrpSpPr>
          <p:grpSpPr>
            <a:xfrm>
              <a:off x="8341543" y="606635"/>
              <a:ext cx="569676" cy="388014"/>
              <a:chOff x="8341543" y="606635"/>
              <a:chExt cx="569676" cy="388014"/>
            </a:xfrm>
          </p:grpSpPr>
          <p:sp>
            <p:nvSpPr>
              <p:cNvPr id="1005" name="Google Shape;1005;p14"/>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6" name="Google Shape;1006;p14"/>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007" name="Google Shape;1007;p14"/>
            <p:cNvGrpSpPr/>
            <p:nvPr/>
          </p:nvGrpSpPr>
          <p:grpSpPr>
            <a:xfrm>
              <a:off x="8341543" y="2842933"/>
              <a:ext cx="569676" cy="380612"/>
              <a:chOff x="8341543" y="2282008"/>
              <a:chExt cx="569676" cy="380612"/>
            </a:xfrm>
          </p:grpSpPr>
          <p:sp>
            <p:nvSpPr>
              <p:cNvPr id="1008" name="Google Shape;1008;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9" name="Google Shape;1009;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010" name="Google Shape;1010;p14"/>
            <p:cNvGrpSpPr/>
            <p:nvPr/>
          </p:nvGrpSpPr>
          <p:grpSpPr>
            <a:xfrm>
              <a:off x="8341543" y="3403858"/>
              <a:ext cx="569676" cy="380612"/>
              <a:chOff x="8341543" y="2282008"/>
              <a:chExt cx="569676" cy="380612"/>
            </a:xfrm>
          </p:grpSpPr>
          <p:sp>
            <p:nvSpPr>
              <p:cNvPr id="1011" name="Google Shape;1011;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12" name="Google Shape;1012;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013" name="Google Shape;1013;p14"/>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14" name="Google Shape;1014;p14"/>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015" name="Google Shape;1015;p14"/>
          <p:cNvSpPr txBox="1">
            <a:spLocks noGrp="1"/>
          </p:cNvSpPr>
          <p:nvPr>
            <p:ph type="title"/>
          </p:nvPr>
        </p:nvSpPr>
        <p:spPr>
          <a:xfrm>
            <a:off x="968300" y="588467"/>
            <a:ext cx="10255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grpSp>
        <p:nvGrpSpPr>
          <p:cNvPr id="1016" name="Google Shape;1016;p14"/>
          <p:cNvGrpSpPr/>
          <p:nvPr/>
        </p:nvGrpSpPr>
        <p:grpSpPr>
          <a:xfrm>
            <a:off x="1033401" y="6048867"/>
            <a:ext cx="592367" cy="531367"/>
            <a:chOff x="2495125" y="2142250"/>
            <a:chExt cx="444275" cy="398525"/>
          </a:xfrm>
        </p:grpSpPr>
        <p:sp>
          <p:nvSpPr>
            <p:cNvPr id="1017" name="Google Shape;1017;p14"/>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18" name="Google Shape;1018;p14"/>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019" name="Google Shape;1019;p14"/>
          <p:cNvGrpSpPr/>
          <p:nvPr/>
        </p:nvGrpSpPr>
        <p:grpSpPr>
          <a:xfrm>
            <a:off x="9654334" y="531134"/>
            <a:ext cx="388500" cy="375167"/>
            <a:chOff x="3243875" y="2372825"/>
            <a:chExt cx="291375" cy="281375"/>
          </a:xfrm>
        </p:grpSpPr>
        <p:sp>
          <p:nvSpPr>
            <p:cNvPr id="1020" name="Google Shape;1020;p14"/>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1" name="Google Shape;1021;p14"/>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2" name="Google Shape;1022;p14"/>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3" name="Google Shape;1023;p14"/>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4" name="Google Shape;1024;p14"/>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5" name="Google Shape;1025;p14"/>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6" name="Google Shape;1026;p14"/>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7" name="Google Shape;1027;p14"/>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8" name="Google Shape;1028;p14"/>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9" name="Google Shape;1029;p14"/>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030" name="Google Shape;1030;p14"/>
          <p:cNvGrpSpPr/>
          <p:nvPr/>
        </p:nvGrpSpPr>
        <p:grpSpPr>
          <a:xfrm>
            <a:off x="10756001" y="1352051"/>
            <a:ext cx="222233" cy="224767"/>
            <a:chOff x="4954425" y="2036375"/>
            <a:chExt cx="166675" cy="168575"/>
          </a:xfrm>
        </p:grpSpPr>
        <p:sp>
          <p:nvSpPr>
            <p:cNvPr id="1031" name="Google Shape;1031;p14"/>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2" name="Google Shape;1032;p14"/>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033" name="Google Shape;1033;p14"/>
          <p:cNvSpPr/>
          <p:nvPr/>
        </p:nvSpPr>
        <p:spPr>
          <a:xfrm>
            <a:off x="2064234" y="6364967"/>
            <a:ext cx="158833" cy="10826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4" name="Google Shape;1034;p14"/>
          <p:cNvSpPr/>
          <p:nvPr/>
        </p:nvSpPr>
        <p:spPr>
          <a:xfrm>
            <a:off x="10613567" y="5869085"/>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035" name="Google Shape;1035;p14"/>
          <p:cNvGrpSpPr/>
          <p:nvPr/>
        </p:nvGrpSpPr>
        <p:grpSpPr>
          <a:xfrm>
            <a:off x="1033401" y="5644334"/>
            <a:ext cx="222233" cy="224767"/>
            <a:chOff x="4954425" y="2036375"/>
            <a:chExt cx="166675" cy="168575"/>
          </a:xfrm>
        </p:grpSpPr>
        <p:sp>
          <p:nvSpPr>
            <p:cNvPr id="1036" name="Google Shape;1036;p14"/>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7" name="Google Shape;1037;p14"/>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038" name="Google Shape;1038;p14"/>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9" name="Google Shape;1039;p14"/>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0" name="Google Shape;1040;p14"/>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1" name="Google Shape;1041;p14"/>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2" name="Google Shape;1042;p14"/>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3" name="Google Shape;1043;p14"/>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4" name="Google Shape;1044;p14"/>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5" name="Google Shape;1045;p14"/>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6" name="Google Shape;1046;p14"/>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7" name="Google Shape;1047;p14"/>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8" name="Google Shape;1048;p14"/>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9" name="Google Shape;1049;p14"/>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0" name="Google Shape;1050;p14"/>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1" name="Google Shape;1051;p14"/>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2" name="Google Shape;1052;p14"/>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3" name="Google Shape;1053;p14"/>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4" name="Google Shape;1054;p14"/>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5" name="Google Shape;1055;p14"/>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6" name="Google Shape;1056;p14"/>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7" name="Google Shape;1057;p14"/>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8" name="Google Shape;1058;p14"/>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9" name="Google Shape;1059;p14"/>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0" name="Google Shape;1060;p14"/>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1" name="Google Shape;1061;p14"/>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2" name="Google Shape;1062;p14"/>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3" name="Google Shape;1063;p14"/>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4" name="Google Shape;1064;p14"/>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5" name="Google Shape;1065;p14"/>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6" name="Google Shape;1066;p14"/>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7" name="Google Shape;1067;p14"/>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8" name="Google Shape;1068;p14"/>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9" name="Google Shape;1069;p14"/>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0" name="Google Shape;1070;p14"/>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1" name="Google Shape;1071;p14"/>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2" name="Google Shape;1072;p14"/>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3" name="Google Shape;1073;p14"/>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4" name="Google Shape;1074;p14"/>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5" name="Google Shape;1075;p14"/>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6" name="Google Shape;1076;p14"/>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7" name="Google Shape;1077;p14"/>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8" name="Google Shape;1078;p14"/>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9" name="Google Shape;1079;p14"/>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0" name="Google Shape;1080;p14"/>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1" name="Google Shape;1081;p14"/>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2" name="Google Shape;1082;p14"/>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3" name="Google Shape;1083;p14"/>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4" name="Google Shape;1084;p14"/>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5" name="Google Shape;1085;p14"/>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6" name="Google Shape;1086;p14"/>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7" name="Google Shape;1087;p14"/>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81938382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185"/>
        <p:cNvGrpSpPr/>
        <p:nvPr/>
      </p:nvGrpSpPr>
      <p:grpSpPr>
        <a:xfrm>
          <a:off x="0" y="0"/>
          <a:ext cx="0" cy="0"/>
          <a:chOff x="0" y="0"/>
          <a:chExt cx="0" cy="0"/>
        </a:xfrm>
      </p:grpSpPr>
      <p:grpSp>
        <p:nvGrpSpPr>
          <p:cNvPr id="1186" name="Google Shape;1186;p16"/>
          <p:cNvGrpSpPr/>
          <p:nvPr/>
        </p:nvGrpSpPr>
        <p:grpSpPr>
          <a:xfrm>
            <a:off x="527859" y="292693"/>
            <a:ext cx="11358487" cy="6384375"/>
            <a:chOff x="395894" y="219519"/>
            <a:chExt cx="8518865" cy="4788281"/>
          </a:xfrm>
        </p:grpSpPr>
        <p:sp>
          <p:nvSpPr>
            <p:cNvPr id="1187" name="Google Shape;1187;p16"/>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188" name="Google Shape;1188;p16"/>
            <p:cNvGrpSpPr/>
            <p:nvPr/>
          </p:nvGrpSpPr>
          <p:grpSpPr>
            <a:xfrm>
              <a:off x="8341543" y="2282008"/>
              <a:ext cx="569676" cy="380612"/>
              <a:chOff x="8341543" y="2282008"/>
              <a:chExt cx="569676" cy="380612"/>
            </a:xfrm>
          </p:grpSpPr>
          <p:sp>
            <p:nvSpPr>
              <p:cNvPr id="1189" name="Google Shape;1189;p1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90" name="Google Shape;1190;p1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191" name="Google Shape;1191;p16"/>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192" name="Google Shape;1192;p16"/>
            <p:cNvGrpSpPr/>
            <p:nvPr/>
          </p:nvGrpSpPr>
          <p:grpSpPr>
            <a:xfrm>
              <a:off x="8341543" y="1721094"/>
              <a:ext cx="569676" cy="380612"/>
              <a:chOff x="8341543" y="1721094"/>
              <a:chExt cx="569676" cy="380612"/>
            </a:xfrm>
          </p:grpSpPr>
          <p:sp>
            <p:nvSpPr>
              <p:cNvPr id="1193" name="Google Shape;1193;p16"/>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94" name="Google Shape;1194;p16"/>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195" name="Google Shape;1195;p16"/>
            <p:cNvGrpSpPr/>
            <p:nvPr/>
          </p:nvGrpSpPr>
          <p:grpSpPr>
            <a:xfrm>
              <a:off x="8346273" y="1183592"/>
              <a:ext cx="568486" cy="388014"/>
              <a:chOff x="8346273" y="1183592"/>
              <a:chExt cx="568486" cy="388014"/>
            </a:xfrm>
          </p:grpSpPr>
          <p:sp>
            <p:nvSpPr>
              <p:cNvPr id="1196" name="Google Shape;1196;p16"/>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97" name="Google Shape;1197;p16"/>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198" name="Google Shape;1198;p16"/>
            <p:cNvGrpSpPr/>
            <p:nvPr/>
          </p:nvGrpSpPr>
          <p:grpSpPr>
            <a:xfrm>
              <a:off x="8341543" y="606635"/>
              <a:ext cx="569676" cy="388014"/>
              <a:chOff x="8341543" y="606635"/>
              <a:chExt cx="569676" cy="388014"/>
            </a:xfrm>
          </p:grpSpPr>
          <p:sp>
            <p:nvSpPr>
              <p:cNvPr id="1199" name="Google Shape;1199;p16"/>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00" name="Google Shape;1200;p16"/>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201" name="Google Shape;1201;p16"/>
            <p:cNvGrpSpPr/>
            <p:nvPr/>
          </p:nvGrpSpPr>
          <p:grpSpPr>
            <a:xfrm>
              <a:off x="8341543" y="2842933"/>
              <a:ext cx="569676" cy="380612"/>
              <a:chOff x="8341543" y="2282008"/>
              <a:chExt cx="569676" cy="380612"/>
            </a:xfrm>
          </p:grpSpPr>
          <p:sp>
            <p:nvSpPr>
              <p:cNvPr id="1202" name="Google Shape;1202;p1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03" name="Google Shape;1203;p1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204" name="Google Shape;1204;p16"/>
            <p:cNvGrpSpPr/>
            <p:nvPr/>
          </p:nvGrpSpPr>
          <p:grpSpPr>
            <a:xfrm>
              <a:off x="8341543" y="3403858"/>
              <a:ext cx="569676" cy="380612"/>
              <a:chOff x="8341543" y="2282008"/>
              <a:chExt cx="569676" cy="380612"/>
            </a:xfrm>
          </p:grpSpPr>
          <p:sp>
            <p:nvSpPr>
              <p:cNvPr id="1205" name="Google Shape;1205;p1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06" name="Google Shape;1206;p1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207" name="Google Shape;1207;p16"/>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08" name="Google Shape;1208;p16"/>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209" name="Google Shape;1209;p16"/>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0" name="Google Shape;1210;p16"/>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1" name="Google Shape;1211;p16"/>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2" name="Google Shape;1212;p16"/>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3" name="Google Shape;1213;p16"/>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4" name="Google Shape;1214;p16"/>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5" name="Google Shape;1215;p16"/>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6" name="Google Shape;1216;p16"/>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7" name="Google Shape;1217;p16"/>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8" name="Google Shape;1218;p16"/>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9" name="Google Shape;1219;p16"/>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0" name="Google Shape;1220;p16"/>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1" name="Google Shape;1221;p16"/>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2" name="Google Shape;1222;p16"/>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3" name="Google Shape;1223;p16"/>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4" name="Google Shape;1224;p16"/>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5" name="Google Shape;1225;p16"/>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6" name="Google Shape;1226;p16"/>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7" name="Google Shape;1227;p16"/>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8" name="Google Shape;1228;p16"/>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9" name="Google Shape;1229;p16"/>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0" name="Google Shape;1230;p16"/>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1" name="Google Shape;1231;p16"/>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2" name="Google Shape;1232;p16"/>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3" name="Google Shape;1233;p16"/>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4" name="Google Shape;1234;p16"/>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5" name="Google Shape;1235;p16"/>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6" name="Google Shape;1236;p16"/>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7" name="Google Shape;1237;p16"/>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8" name="Google Shape;1238;p16"/>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9" name="Google Shape;1239;p16"/>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0" name="Google Shape;1240;p16"/>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1" name="Google Shape;1241;p16"/>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2" name="Google Shape;1242;p16"/>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3" name="Google Shape;1243;p16"/>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4" name="Google Shape;1244;p16"/>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5" name="Google Shape;1245;p16"/>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6" name="Google Shape;1246;p16"/>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7" name="Google Shape;1247;p16"/>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8" name="Google Shape;1248;p16"/>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9" name="Google Shape;1249;p16"/>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0" name="Google Shape;1250;p16"/>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1" name="Google Shape;1251;p16"/>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2" name="Google Shape;1252;p16"/>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3" name="Google Shape;1253;p16"/>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4" name="Google Shape;1254;p16"/>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5" name="Google Shape;1255;p16"/>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6" name="Google Shape;1256;p16"/>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7" name="Google Shape;1257;p16"/>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8" name="Google Shape;1258;p16"/>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259" name="Google Shape;1259;p16"/>
          <p:cNvGrpSpPr/>
          <p:nvPr/>
        </p:nvGrpSpPr>
        <p:grpSpPr>
          <a:xfrm>
            <a:off x="968285" y="6000567"/>
            <a:ext cx="388500" cy="375167"/>
            <a:chOff x="3243875" y="2372825"/>
            <a:chExt cx="291375" cy="281375"/>
          </a:xfrm>
        </p:grpSpPr>
        <p:sp>
          <p:nvSpPr>
            <p:cNvPr id="1260" name="Google Shape;1260;p16"/>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1" name="Google Shape;1261;p16"/>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2" name="Google Shape;1262;p16"/>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3" name="Google Shape;1263;p16"/>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4" name="Google Shape;1264;p16"/>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5" name="Google Shape;1265;p16"/>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6" name="Google Shape;1266;p16"/>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7" name="Google Shape;1267;p16"/>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8" name="Google Shape;1268;p16"/>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9" name="Google Shape;1269;p16"/>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270" name="Google Shape;1270;p16"/>
          <p:cNvSpPr/>
          <p:nvPr/>
        </p:nvSpPr>
        <p:spPr>
          <a:xfrm>
            <a:off x="9780800" y="677434"/>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271" name="Google Shape;1271;p16"/>
          <p:cNvGrpSpPr/>
          <p:nvPr/>
        </p:nvGrpSpPr>
        <p:grpSpPr>
          <a:xfrm>
            <a:off x="2019934" y="606334"/>
            <a:ext cx="222233" cy="224767"/>
            <a:chOff x="4954425" y="2036375"/>
            <a:chExt cx="166675" cy="168575"/>
          </a:xfrm>
        </p:grpSpPr>
        <p:sp>
          <p:nvSpPr>
            <p:cNvPr id="1272" name="Google Shape;1272;p16"/>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73" name="Google Shape;1273;p16"/>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274" name="Google Shape;1274;p16"/>
          <p:cNvSpPr/>
          <p:nvPr/>
        </p:nvSpPr>
        <p:spPr>
          <a:xfrm>
            <a:off x="1903933" y="6375718"/>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427415201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275"/>
        <p:cNvGrpSpPr/>
        <p:nvPr/>
      </p:nvGrpSpPr>
      <p:grpSpPr>
        <a:xfrm>
          <a:off x="0" y="0"/>
          <a:ext cx="0" cy="0"/>
          <a:chOff x="0" y="0"/>
          <a:chExt cx="0" cy="0"/>
        </a:xfrm>
      </p:grpSpPr>
      <p:grpSp>
        <p:nvGrpSpPr>
          <p:cNvPr id="1276" name="Google Shape;1276;p17"/>
          <p:cNvGrpSpPr/>
          <p:nvPr/>
        </p:nvGrpSpPr>
        <p:grpSpPr>
          <a:xfrm>
            <a:off x="527859" y="292693"/>
            <a:ext cx="11358487" cy="6384375"/>
            <a:chOff x="395894" y="219519"/>
            <a:chExt cx="8518865" cy="4788281"/>
          </a:xfrm>
        </p:grpSpPr>
        <p:sp>
          <p:nvSpPr>
            <p:cNvPr id="1277" name="Google Shape;1277;p17"/>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278" name="Google Shape;1278;p17"/>
            <p:cNvGrpSpPr/>
            <p:nvPr/>
          </p:nvGrpSpPr>
          <p:grpSpPr>
            <a:xfrm>
              <a:off x="8341543" y="2282008"/>
              <a:ext cx="569676" cy="380612"/>
              <a:chOff x="8341543" y="2282008"/>
              <a:chExt cx="569676" cy="380612"/>
            </a:xfrm>
          </p:grpSpPr>
          <p:sp>
            <p:nvSpPr>
              <p:cNvPr id="1279" name="Google Shape;1279;p17"/>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80" name="Google Shape;1280;p17"/>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281" name="Google Shape;1281;p17"/>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282" name="Google Shape;1282;p17"/>
            <p:cNvGrpSpPr/>
            <p:nvPr/>
          </p:nvGrpSpPr>
          <p:grpSpPr>
            <a:xfrm>
              <a:off x="8341543" y="1721094"/>
              <a:ext cx="569676" cy="380612"/>
              <a:chOff x="8341543" y="1721094"/>
              <a:chExt cx="569676" cy="380612"/>
            </a:xfrm>
          </p:grpSpPr>
          <p:sp>
            <p:nvSpPr>
              <p:cNvPr id="1283" name="Google Shape;1283;p17"/>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84" name="Google Shape;1284;p17"/>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285" name="Google Shape;1285;p17"/>
            <p:cNvGrpSpPr/>
            <p:nvPr/>
          </p:nvGrpSpPr>
          <p:grpSpPr>
            <a:xfrm>
              <a:off x="8346273" y="1183592"/>
              <a:ext cx="568486" cy="388014"/>
              <a:chOff x="8346273" y="1183592"/>
              <a:chExt cx="568486" cy="388014"/>
            </a:xfrm>
          </p:grpSpPr>
          <p:sp>
            <p:nvSpPr>
              <p:cNvPr id="1286" name="Google Shape;1286;p17"/>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87" name="Google Shape;1287;p17"/>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288" name="Google Shape;1288;p17"/>
            <p:cNvGrpSpPr/>
            <p:nvPr/>
          </p:nvGrpSpPr>
          <p:grpSpPr>
            <a:xfrm>
              <a:off x="8341543" y="606635"/>
              <a:ext cx="569676" cy="388014"/>
              <a:chOff x="8341543" y="606635"/>
              <a:chExt cx="569676" cy="388014"/>
            </a:xfrm>
          </p:grpSpPr>
          <p:sp>
            <p:nvSpPr>
              <p:cNvPr id="1289" name="Google Shape;1289;p17"/>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90" name="Google Shape;1290;p17"/>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291" name="Google Shape;1291;p17"/>
            <p:cNvGrpSpPr/>
            <p:nvPr/>
          </p:nvGrpSpPr>
          <p:grpSpPr>
            <a:xfrm>
              <a:off x="8341543" y="2842933"/>
              <a:ext cx="569676" cy="380612"/>
              <a:chOff x="8341543" y="2282008"/>
              <a:chExt cx="569676" cy="380612"/>
            </a:xfrm>
          </p:grpSpPr>
          <p:sp>
            <p:nvSpPr>
              <p:cNvPr id="1292" name="Google Shape;1292;p17"/>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93" name="Google Shape;1293;p17"/>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294" name="Google Shape;1294;p17"/>
            <p:cNvGrpSpPr/>
            <p:nvPr/>
          </p:nvGrpSpPr>
          <p:grpSpPr>
            <a:xfrm>
              <a:off x="8341543" y="3403858"/>
              <a:ext cx="569676" cy="380612"/>
              <a:chOff x="8341543" y="2282008"/>
              <a:chExt cx="569676" cy="380612"/>
            </a:xfrm>
          </p:grpSpPr>
          <p:sp>
            <p:nvSpPr>
              <p:cNvPr id="1295" name="Google Shape;1295;p17"/>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96" name="Google Shape;1296;p17"/>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297" name="Google Shape;1297;p17"/>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98" name="Google Shape;1298;p17"/>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299" name="Google Shape;1299;p17"/>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00" name="Google Shape;1300;p17"/>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01" name="Google Shape;1301;p17"/>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02" name="Google Shape;1302;p17"/>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03" name="Google Shape;1303;p17"/>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04" name="Google Shape;1304;p17"/>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05" name="Google Shape;1305;p17"/>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06" name="Google Shape;1306;p17"/>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07" name="Google Shape;1307;p17"/>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08" name="Google Shape;1308;p17"/>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09" name="Google Shape;1309;p17"/>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10" name="Google Shape;1310;p17"/>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11" name="Google Shape;1311;p17"/>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12" name="Google Shape;1312;p17"/>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13" name="Google Shape;1313;p17"/>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14" name="Google Shape;1314;p17"/>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15" name="Google Shape;1315;p17"/>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16" name="Google Shape;1316;p17"/>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17" name="Google Shape;1317;p17"/>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18" name="Google Shape;1318;p17"/>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19" name="Google Shape;1319;p17"/>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20" name="Google Shape;1320;p17"/>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21" name="Google Shape;1321;p17"/>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22" name="Google Shape;1322;p17"/>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23" name="Google Shape;1323;p17"/>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24" name="Google Shape;1324;p17"/>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25" name="Google Shape;1325;p17"/>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26" name="Google Shape;1326;p17"/>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27" name="Google Shape;1327;p17"/>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28" name="Google Shape;1328;p17"/>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29" name="Google Shape;1329;p17"/>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30" name="Google Shape;1330;p17"/>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31" name="Google Shape;1331;p17"/>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32" name="Google Shape;1332;p17"/>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33" name="Google Shape;1333;p17"/>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34" name="Google Shape;1334;p17"/>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35" name="Google Shape;1335;p17"/>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36" name="Google Shape;1336;p17"/>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37" name="Google Shape;1337;p17"/>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38" name="Google Shape;1338;p17"/>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39" name="Google Shape;1339;p17"/>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40" name="Google Shape;1340;p17"/>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41" name="Google Shape;1341;p17"/>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42" name="Google Shape;1342;p17"/>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43" name="Google Shape;1343;p17"/>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44" name="Google Shape;1344;p17"/>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45" name="Google Shape;1345;p17"/>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46" name="Google Shape;1346;p17"/>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47" name="Google Shape;1347;p17"/>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48" name="Google Shape;1348;p17"/>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349" name="Google Shape;1349;p17"/>
          <p:cNvGrpSpPr/>
          <p:nvPr/>
        </p:nvGrpSpPr>
        <p:grpSpPr>
          <a:xfrm>
            <a:off x="672118" y="425434"/>
            <a:ext cx="592367" cy="531367"/>
            <a:chOff x="2495125" y="2142250"/>
            <a:chExt cx="444275" cy="398525"/>
          </a:xfrm>
        </p:grpSpPr>
        <p:sp>
          <p:nvSpPr>
            <p:cNvPr id="1350" name="Google Shape;1350;p17"/>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51" name="Google Shape;1351;p17"/>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352" name="Google Shape;1352;p17"/>
          <p:cNvGrpSpPr/>
          <p:nvPr/>
        </p:nvGrpSpPr>
        <p:grpSpPr>
          <a:xfrm>
            <a:off x="10589718" y="5951685"/>
            <a:ext cx="388500" cy="375167"/>
            <a:chOff x="3243875" y="2372825"/>
            <a:chExt cx="291375" cy="281375"/>
          </a:xfrm>
        </p:grpSpPr>
        <p:sp>
          <p:nvSpPr>
            <p:cNvPr id="1353" name="Google Shape;1353;p17"/>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54" name="Google Shape;1354;p17"/>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55" name="Google Shape;1355;p17"/>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56" name="Google Shape;1356;p17"/>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57" name="Google Shape;1357;p17"/>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58" name="Google Shape;1358;p17"/>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59" name="Google Shape;1359;p17"/>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60" name="Google Shape;1360;p17"/>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61" name="Google Shape;1361;p17"/>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62" name="Google Shape;1362;p17"/>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363" name="Google Shape;1363;p17"/>
          <p:cNvGrpSpPr/>
          <p:nvPr/>
        </p:nvGrpSpPr>
        <p:grpSpPr>
          <a:xfrm>
            <a:off x="1648334" y="425418"/>
            <a:ext cx="222233" cy="224767"/>
            <a:chOff x="4954425" y="2036375"/>
            <a:chExt cx="166675" cy="168575"/>
          </a:xfrm>
        </p:grpSpPr>
        <p:sp>
          <p:nvSpPr>
            <p:cNvPr id="1364" name="Google Shape;1364;p17"/>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65" name="Google Shape;1365;p17"/>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366" name="Google Shape;1366;p17"/>
          <p:cNvSpPr/>
          <p:nvPr/>
        </p:nvSpPr>
        <p:spPr>
          <a:xfrm>
            <a:off x="10704568" y="483684"/>
            <a:ext cx="158833" cy="10826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67" name="Google Shape;1367;p17"/>
          <p:cNvSpPr/>
          <p:nvPr/>
        </p:nvSpPr>
        <p:spPr>
          <a:xfrm>
            <a:off x="10865817" y="5591967"/>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368" name="Google Shape;1368;p17"/>
          <p:cNvGrpSpPr/>
          <p:nvPr/>
        </p:nvGrpSpPr>
        <p:grpSpPr>
          <a:xfrm>
            <a:off x="9923034" y="6202167"/>
            <a:ext cx="222233" cy="224767"/>
            <a:chOff x="4954425" y="2036375"/>
            <a:chExt cx="166675" cy="168575"/>
          </a:xfrm>
        </p:grpSpPr>
        <p:sp>
          <p:nvSpPr>
            <p:cNvPr id="1369" name="Google Shape;1369;p17"/>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70" name="Google Shape;1370;p17"/>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124153918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1371"/>
        <p:cNvGrpSpPr/>
        <p:nvPr/>
      </p:nvGrpSpPr>
      <p:grpSpPr>
        <a:xfrm>
          <a:off x="0" y="0"/>
          <a:ext cx="0" cy="0"/>
          <a:chOff x="0" y="0"/>
          <a:chExt cx="0" cy="0"/>
        </a:xfrm>
      </p:grpSpPr>
      <p:grpSp>
        <p:nvGrpSpPr>
          <p:cNvPr id="1372" name="Google Shape;1372;p18"/>
          <p:cNvGrpSpPr/>
          <p:nvPr/>
        </p:nvGrpSpPr>
        <p:grpSpPr>
          <a:xfrm>
            <a:off x="527859" y="292693"/>
            <a:ext cx="11358487" cy="6384375"/>
            <a:chOff x="395894" y="219519"/>
            <a:chExt cx="8518865" cy="4788281"/>
          </a:xfrm>
        </p:grpSpPr>
        <p:sp>
          <p:nvSpPr>
            <p:cNvPr id="1373" name="Google Shape;1373;p18"/>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374" name="Google Shape;1374;p18"/>
            <p:cNvGrpSpPr/>
            <p:nvPr/>
          </p:nvGrpSpPr>
          <p:grpSpPr>
            <a:xfrm>
              <a:off x="8341543" y="2282008"/>
              <a:ext cx="569676" cy="380612"/>
              <a:chOff x="8341543" y="2282008"/>
              <a:chExt cx="569676" cy="380612"/>
            </a:xfrm>
          </p:grpSpPr>
          <p:sp>
            <p:nvSpPr>
              <p:cNvPr id="1375" name="Google Shape;1375;p18"/>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76" name="Google Shape;1376;p18"/>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377" name="Google Shape;1377;p18"/>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378" name="Google Shape;1378;p18"/>
            <p:cNvGrpSpPr/>
            <p:nvPr/>
          </p:nvGrpSpPr>
          <p:grpSpPr>
            <a:xfrm>
              <a:off x="8341543" y="1721094"/>
              <a:ext cx="569676" cy="380612"/>
              <a:chOff x="8341543" y="1721094"/>
              <a:chExt cx="569676" cy="380612"/>
            </a:xfrm>
          </p:grpSpPr>
          <p:sp>
            <p:nvSpPr>
              <p:cNvPr id="1379" name="Google Shape;1379;p18"/>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0" name="Google Shape;1380;p18"/>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381" name="Google Shape;1381;p18"/>
            <p:cNvGrpSpPr/>
            <p:nvPr/>
          </p:nvGrpSpPr>
          <p:grpSpPr>
            <a:xfrm>
              <a:off x="8346273" y="1183592"/>
              <a:ext cx="568486" cy="388014"/>
              <a:chOff x="8346273" y="1183592"/>
              <a:chExt cx="568486" cy="388014"/>
            </a:xfrm>
          </p:grpSpPr>
          <p:sp>
            <p:nvSpPr>
              <p:cNvPr id="1382" name="Google Shape;1382;p18"/>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3" name="Google Shape;1383;p18"/>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384" name="Google Shape;1384;p18"/>
            <p:cNvGrpSpPr/>
            <p:nvPr/>
          </p:nvGrpSpPr>
          <p:grpSpPr>
            <a:xfrm>
              <a:off x="8341543" y="606635"/>
              <a:ext cx="569676" cy="388014"/>
              <a:chOff x="8341543" y="606635"/>
              <a:chExt cx="569676" cy="388014"/>
            </a:xfrm>
          </p:grpSpPr>
          <p:sp>
            <p:nvSpPr>
              <p:cNvPr id="1385" name="Google Shape;1385;p18"/>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6" name="Google Shape;1386;p18"/>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387" name="Google Shape;1387;p18"/>
            <p:cNvGrpSpPr/>
            <p:nvPr/>
          </p:nvGrpSpPr>
          <p:grpSpPr>
            <a:xfrm>
              <a:off x="8341543" y="2842933"/>
              <a:ext cx="569676" cy="380612"/>
              <a:chOff x="8341543" y="2282008"/>
              <a:chExt cx="569676" cy="380612"/>
            </a:xfrm>
          </p:grpSpPr>
          <p:sp>
            <p:nvSpPr>
              <p:cNvPr id="1388" name="Google Shape;1388;p18"/>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9" name="Google Shape;1389;p18"/>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390" name="Google Shape;1390;p18"/>
            <p:cNvGrpSpPr/>
            <p:nvPr/>
          </p:nvGrpSpPr>
          <p:grpSpPr>
            <a:xfrm>
              <a:off x="8341543" y="3403858"/>
              <a:ext cx="569676" cy="380612"/>
              <a:chOff x="8341543" y="2282008"/>
              <a:chExt cx="569676" cy="380612"/>
            </a:xfrm>
          </p:grpSpPr>
          <p:sp>
            <p:nvSpPr>
              <p:cNvPr id="1391" name="Google Shape;1391;p18"/>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2" name="Google Shape;1392;p18"/>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393" name="Google Shape;1393;p18"/>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4" name="Google Shape;1394;p18"/>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395" name="Google Shape;1395;p18"/>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6" name="Google Shape;1396;p18"/>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7" name="Google Shape;1397;p18"/>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8" name="Google Shape;1398;p18"/>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9" name="Google Shape;1399;p18"/>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00" name="Google Shape;1400;p18"/>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01" name="Google Shape;1401;p18"/>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02" name="Google Shape;1402;p18"/>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03" name="Google Shape;1403;p18"/>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04" name="Google Shape;1404;p18"/>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05" name="Google Shape;1405;p18"/>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06" name="Google Shape;1406;p18"/>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07" name="Google Shape;1407;p18"/>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08" name="Google Shape;1408;p18"/>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09" name="Google Shape;1409;p18"/>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0" name="Google Shape;1410;p18"/>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1" name="Google Shape;1411;p18"/>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2" name="Google Shape;1412;p18"/>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3" name="Google Shape;1413;p18"/>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4" name="Google Shape;1414;p18"/>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5" name="Google Shape;1415;p18"/>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6" name="Google Shape;1416;p18"/>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7" name="Google Shape;1417;p18"/>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8" name="Google Shape;1418;p18"/>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9" name="Google Shape;1419;p18"/>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0" name="Google Shape;1420;p18"/>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1" name="Google Shape;1421;p18"/>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2" name="Google Shape;1422;p18"/>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3" name="Google Shape;1423;p18"/>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4" name="Google Shape;1424;p18"/>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5" name="Google Shape;1425;p18"/>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6" name="Google Shape;1426;p18"/>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7" name="Google Shape;1427;p18"/>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8" name="Google Shape;1428;p18"/>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9" name="Google Shape;1429;p18"/>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0" name="Google Shape;1430;p18"/>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1" name="Google Shape;1431;p18"/>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2" name="Google Shape;1432;p18"/>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3" name="Google Shape;1433;p18"/>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4" name="Google Shape;1434;p18"/>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5" name="Google Shape;1435;p18"/>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6" name="Google Shape;1436;p18"/>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7" name="Google Shape;1437;p18"/>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8" name="Google Shape;1438;p18"/>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9" name="Google Shape;1439;p18"/>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40" name="Google Shape;1440;p18"/>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41" name="Google Shape;1441;p18"/>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42" name="Google Shape;1442;p18"/>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43" name="Google Shape;1443;p18"/>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44" name="Google Shape;1444;p18"/>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45" name="Google Shape;1445;p18"/>
          <p:cNvSpPr/>
          <p:nvPr/>
        </p:nvSpPr>
        <p:spPr>
          <a:xfrm>
            <a:off x="305201" y="180913"/>
            <a:ext cx="1059620" cy="915619"/>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446" name="Google Shape;1446;p18"/>
          <p:cNvGrpSpPr/>
          <p:nvPr/>
        </p:nvGrpSpPr>
        <p:grpSpPr>
          <a:xfrm>
            <a:off x="1417667" y="1108234"/>
            <a:ext cx="592367" cy="531367"/>
            <a:chOff x="2495125" y="2142250"/>
            <a:chExt cx="444275" cy="398525"/>
          </a:xfrm>
        </p:grpSpPr>
        <p:sp>
          <p:nvSpPr>
            <p:cNvPr id="1447" name="Google Shape;1447;p18"/>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48" name="Google Shape;1448;p18"/>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449" name="Google Shape;1449;p18"/>
          <p:cNvGrpSpPr/>
          <p:nvPr/>
        </p:nvGrpSpPr>
        <p:grpSpPr>
          <a:xfrm>
            <a:off x="10419001" y="5951667"/>
            <a:ext cx="388500" cy="375167"/>
            <a:chOff x="3243875" y="2372825"/>
            <a:chExt cx="291375" cy="281375"/>
          </a:xfrm>
        </p:grpSpPr>
        <p:sp>
          <p:nvSpPr>
            <p:cNvPr id="1450" name="Google Shape;1450;p18"/>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51" name="Google Shape;1451;p18"/>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52" name="Google Shape;1452;p18"/>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53" name="Google Shape;1453;p18"/>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54" name="Google Shape;1454;p18"/>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55" name="Google Shape;1455;p18"/>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56" name="Google Shape;1456;p18"/>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57" name="Google Shape;1457;p18"/>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58" name="Google Shape;1458;p18"/>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59" name="Google Shape;1459;p18"/>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460" name="Google Shape;1460;p18"/>
          <p:cNvGrpSpPr/>
          <p:nvPr/>
        </p:nvGrpSpPr>
        <p:grpSpPr>
          <a:xfrm>
            <a:off x="10071401" y="934467"/>
            <a:ext cx="222233" cy="224767"/>
            <a:chOff x="4954425" y="2036375"/>
            <a:chExt cx="166675" cy="168575"/>
          </a:xfrm>
        </p:grpSpPr>
        <p:sp>
          <p:nvSpPr>
            <p:cNvPr id="1461" name="Google Shape;1461;p18"/>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62" name="Google Shape;1462;p18"/>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463" name="Google Shape;1463;p18"/>
          <p:cNvSpPr/>
          <p:nvPr/>
        </p:nvSpPr>
        <p:spPr>
          <a:xfrm>
            <a:off x="2503401" y="718733"/>
            <a:ext cx="158833" cy="10826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64" name="Google Shape;1464;p18"/>
          <p:cNvSpPr/>
          <p:nvPr/>
        </p:nvSpPr>
        <p:spPr>
          <a:xfrm>
            <a:off x="10958000" y="5420001"/>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9667178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46CE6DA-F5B0-4751-8D00-F0511A5E8DB1}" type="datetimeFigureOut">
              <a:rPr lang="en-US" smtClean="0"/>
              <a:t>25/12/2024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30BBDDE-6367-467F-A540-CABB3A6CE48A}" type="slidenum">
              <a:rPr lang="en-US" smtClean="0"/>
              <a:t>‹#›</a:t>
            </a:fld>
            <a:endParaRPr lang="en-US"/>
          </a:p>
        </p:txBody>
      </p:sp>
    </p:spTree>
    <p:extLst>
      <p:ext uri="{BB962C8B-B14F-4D97-AF65-F5344CB8AC3E}">
        <p14:creationId xmlns:p14="http://schemas.microsoft.com/office/powerpoint/2010/main" val="3940992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46CE6DA-F5B0-4751-8D00-F0511A5E8DB1}" type="datetimeFigureOut">
              <a:rPr lang="en-US" smtClean="0"/>
              <a:t>25/12/2024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30BBDDE-6367-467F-A540-CABB3A6CE48A}" type="slidenum">
              <a:rPr lang="en-US" smtClean="0"/>
              <a:t>‹#›</a:t>
            </a:fld>
            <a:endParaRPr lang="en-US"/>
          </a:p>
        </p:txBody>
      </p:sp>
    </p:spTree>
    <p:extLst>
      <p:ext uri="{BB962C8B-B14F-4D97-AF65-F5344CB8AC3E}">
        <p14:creationId xmlns:p14="http://schemas.microsoft.com/office/powerpoint/2010/main" val="17664183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6CE6DA-F5B0-4751-8D00-F0511A5E8DB1}" type="datetimeFigureOut">
              <a:rPr lang="en-US" smtClean="0"/>
              <a:t>25/12/2024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30BBDDE-6367-467F-A540-CABB3A6CE48A}" type="slidenum">
              <a:rPr lang="en-US" smtClean="0"/>
              <a:t>‹#›</a:t>
            </a:fld>
            <a:endParaRPr lang="en-US"/>
          </a:p>
        </p:txBody>
      </p:sp>
    </p:spTree>
    <p:extLst>
      <p:ext uri="{BB962C8B-B14F-4D97-AF65-F5344CB8AC3E}">
        <p14:creationId xmlns:p14="http://schemas.microsoft.com/office/powerpoint/2010/main" val="37868653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46CE6DA-F5B0-4751-8D00-F0511A5E8DB1}" type="datetimeFigureOut">
              <a:rPr lang="en-US" smtClean="0"/>
              <a:t>25/12/2024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0BBDDE-6367-467F-A540-CABB3A6CE48A}" type="slidenum">
              <a:rPr lang="en-US" smtClean="0"/>
              <a:t>‹#›</a:t>
            </a:fld>
            <a:endParaRPr lang="en-US"/>
          </a:p>
        </p:txBody>
      </p:sp>
    </p:spTree>
    <p:extLst>
      <p:ext uri="{BB962C8B-B14F-4D97-AF65-F5344CB8AC3E}">
        <p14:creationId xmlns:p14="http://schemas.microsoft.com/office/powerpoint/2010/main" val="24089928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46CE6DA-F5B0-4751-8D00-F0511A5E8DB1}" type="datetimeFigureOut">
              <a:rPr lang="en-US" smtClean="0"/>
              <a:t>25/12/2024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0BBDDE-6367-467F-A540-CABB3A6CE48A}" type="slidenum">
              <a:rPr lang="en-US" smtClean="0"/>
              <a:t>‹#›</a:t>
            </a:fld>
            <a:endParaRPr lang="en-US"/>
          </a:p>
        </p:txBody>
      </p:sp>
    </p:spTree>
    <p:extLst>
      <p:ext uri="{BB962C8B-B14F-4D97-AF65-F5344CB8AC3E}">
        <p14:creationId xmlns:p14="http://schemas.microsoft.com/office/powerpoint/2010/main" val="26445142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image" Target="../media/image1.png"/><Relationship Id="rId2" Type="http://schemas.openxmlformats.org/officeDocument/2006/relationships/slideLayout" Target="../slideLayouts/slideLayout35.xml"/><Relationship Id="rId16" Type="http://schemas.openxmlformats.org/officeDocument/2006/relationships/theme" Target="../theme/theme4.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6CE6DA-F5B0-4751-8D00-F0511A5E8DB1}" type="datetimeFigureOut">
              <a:rPr lang="en-US" smtClean="0"/>
              <a:t>25/12/2024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0BBDDE-6367-467F-A540-CABB3A6CE48A}" type="slidenum">
              <a:rPr lang="en-US" smtClean="0"/>
              <a:t>‹#›</a:t>
            </a:fld>
            <a:endParaRPr lang="en-US"/>
          </a:p>
        </p:txBody>
      </p:sp>
    </p:spTree>
    <p:extLst>
      <p:ext uri="{BB962C8B-B14F-4D97-AF65-F5344CB8AC3E}">
        <p14:creationId xmlns:p14="http://schemas.microsoft.com/office/powerpoint/2010/main" val="36893761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5123"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75780" name="Rectangle 4"/>
          <p:cNvSpPr>
            <a:spLocks noGrp="1" noChangeArrowheads="1"/>
          </p:cNvSpPr>
          <p:nvPr>
            <p:ph type="dt" sz="half" idx="2"/>
          </p:nvPr>
        </p:nvSpPr>
        <p:spPr bwMode="auto">
          <a:xfrm>
            <a:off x="609600" y="6245225"/>
            <a:ext cx="28448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hangingPunct="1">
              <a:defRPr sz="1400">
                <a:latin typeface="Arial" panose="020B0604020202020204" pitchFamily="34" charset="0"/>
              </a:defRPr>
            </a:lvl1pPr>
          </a:lstStyle>
          <a:p>
            <a:pPr fontAlgn="base">
              <a:spcBef>
                <a:spcPct val="0"/>
              </a:spcBef>
              <a:spcAft>
                <a:spcPct val="0"/>
              </a:spcAft>
              <a:defRPr/>
            </a:pPr>
            <a:endParaRPr lang="en-US">
              <a:solidFill>
                <a:srgbClr val="000000"/>
              </a:solidFill>
            </a:endParaRPr>
          </a:p>
        </p:txBody>
      </p:sp>
      <p:sp>
        <p:nvSpPr>
          <p:cNvPr id="75781" name="Rectangle 5"/>
          <p:cNvSpPr>
            <a:spLocks noGrp="1" noChangeArrowheads="1"/>
          </p:cNvSpPr>
          <p:nvPr>
            <p:ph type="ftr" sz="quarter" idx="3"/>
          </p:nvPr>
        </p:nvSpPr>
        <p:spPr bwMode="auto">
          <a:xfrm>
            <a:off x="4165600" y="6245225"/>
            <a:ext cx="38608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eaLnBrk="1" hangingPunct="1">
              <a:defRPr sz="1400">
                <a:latin typeface="Arial" panose="020B0604020202020204" pitchFamily="34" charset="0"/>
              </a:defRPr>
            </a:lvl1pPr>
          </a:lstStyle>
          <a:p>
            <a:pPr fontAlgn="base">
              <a:spcBef>
                <a:spcPct val="0"/>
              </a:spcBef>
              <a:spcAft>
                <a:spcPct val="0"/>
              </a:spcAft>
              <a:defRPr/>
            </a:pPr>
            <a:endParaRPr lang="en-US">
              <a:solidFill>
                <a:srgbClr val="000000"/>
              </a:solidFill>
            </a:endParaRPr>
          </a:p>
        </p:txBody>
      </p:sp>
      <p:sp>
        <p:nvSpPr>
          <p:cNvPr id="75782" name="Rectangle 6"/>
          <p:cNvSpPr>
            <a:spLocks noGrp="1" noChangeArrowheads="1"/>
          </p:cNvSpPr>
          <p:nvPr>
            <p:ph type="sldNum" sz="quarter" idx="4"/>
          </p:nvPr>
        </p:nvSpPr>
        <p:spPr bwMode="auto">
          <a:xfrm>
            <a:off x="8737600" y="6245225"/>
            <a:ext cx="28448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defRPr/>
            </a:pPr>
            <a:fld id="{B6A02C4D-6C1D-40F1-98BB-51937B42FB8B}" type="slidenum">
              <a:rPr lang="en-US" altLang="en-US">
                <a:solidFill>
                  <a:srgbClr val="000000"/>
                </a:solidFill>
                <a:latin typeface="Times New Roman" panose="02020603050405020304" pitchFamily="18" charset="0"/>
              </a:rPr>
              <a:pPr fontAlgn="base">
                <a:spcBef>
                  <a:spcPct val="0"/>
                </a:spcBef>
                <a:spcAft>
                  <a:spcPct val="0"/>
                </a:spcAft>
                <a:defRPr/>
              </a:pPr>
              <a:t>‹#›</a:t>
            </a:fld>
            <a:endParaRPr lang="en-US" altLang="en-US">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191898828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7268BB-C1B0-4A07-841E-B140DAEE97CE}" type="datetimeFigureOut">
              <a:rPr lang="en-US" smtClean="0">
                <a:solidFill>
                  <a:prstClr val="black">
                    <a:tint val="75000"/>
                  </a:prstClr>
                </a:solidFill>
              </a:rPr>
              <a:pPr/>
              <a:t>25/12/2024</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DB716F-5A96-4A9A-BE33-5D9C969214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01900904"/>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lum/>
          </a:blip>
          <a:srcRect/>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8300" y="588467"/>
            <a:ext cx="10255200" cy="763600"/>
          </a:xfrm>
          <a:prstGeom prst="rect">
            <a:avLst/>
          </a:prstGeom>
          <a:noFill/>
          <a:ln>
            <a:noFill/>
          </a:ln>
        </p:spPr>
        <p:txBody>
          <a:bodyPr spcFirstLastPara="1" wrap="square" lIns="91425" tIns="91425" rIns="91425" bIns="91425" anchor="t" anchorCtr="0">
            <a:noAutofit/>
          </a:bodyPr>
          <a:lstStyle>
            <a:lvl1pPr lvl="0"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1pPr>
            <a:lvl2pPr lvl="1"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2pPr>
            <a:lvl3pPr lvl="2"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3pPr>
            <a:lvl4pPr lvl="3"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4pPr>
            <a:lvl5pPr lvl="4"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5pPr>
            <a:lvl6pPr lvl="5"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6pPr>
            <a:lvl7pPr lvl="6"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7pPr>
            <a:lvl8pPr lvl="7"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8pPr>
            <a:lvl9pPr lvl="8"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ctr" anchorCtr="0">
            <a:noAutofit/>
          </a:bodyPr>
          <a:lstStyle>
            <a:lvl1pPr marL="457200" lvl="0" indent="-330200">
              <a:lnSpc>
                <a:spcPct val="100000"/>
              </a:lnSpc>
              <a:spcBef>
                <a:spcPts val="0"/>
              </a:spcBef>
              <a:spcAft>
                <a:spcPts val="0"/>
              </a:spcAft>
              <a:buClr>
                <a:srgbClr val="174A80"/>
              </a:buClr>
              <a:buSzPts val="1600"/>
              <a:buFont typeface="Quicksand Medium"/>
              <a:buChar char="●"/>
              <a:defRPr sz="1600">
                <a:solidFill>
                  <a:srgbClr val="174A80"/>
                </a:solidFill>
                <a:latin typeface="Quicksand Medium"/>
                <a:ea typeface="Quicksand Medium"/>
                <a:cs typeface="Quicksand Medium"/>
                <a:sym typeface="Quicksand Medium"/>
              </a:defRPr>
            </a:lvl1pPr>
            <a:lvl2pPr marL="914400" lvl="1" indent="-330200">
              <a:lnSpc>
                <a:spcPct val="100000"/>
              </a:lnSpc>
              <a:spcBef>
                <a:spcPts val="0"/>
              </a:spcBef>
              <a:spcAft>
                <a:spcPts val="0"/>
              </a:spcAft>
              <a:buClr>
                <a:srgbClr val="174A80"/>
              </a:buClr>
              <a:buSzPts val="1600"/>
              <a:buFont typeface="Quicksand Medium"/>
              <a:buChar char="○"/>
              <a:defRPr sz="1600">
                <a:solidFill>
                  <a:srgbClr val="174A80"/>
                </a:solidFill>
                <a:latin typeface="Quicksand Medium"/>
                <a:ea typeface="Quicksand Medium"/>
                <a:cs typeface="Quicksand Medium"/>
                <a:sym typeface="Quicksand Medium"/>
              </a:defRPr>
            </a:lvl2pPr>
            <a:lvl3pPr marL="1371600" lvl="2" indent="-330200">
              <a:lnSpc>
                <a:spcPct val="100000"/>
              </a:lnSpc>
              <a:spcBef>
                <a:spcPts val="0"/>
              </a:spcBef>
              <a:spcAft>
                <a:spcPts val="0"/>
              </a:spcAft>
              <a:buClr>
                <a:srgbClr val="174A80"/>
              </a:buClr>
              <a:buSzPts val="1600"/>
              <a:buFont typeface="Quicksand Medium"/>
              <a:buChar char="■"/>
              <a:defRPr sz="1600">
                <a:solidFill>
                  <a:srgbClr val="174A80"/>
                </a:solidFill>
                <a:latin typeface="Quicksand Medium"/>
                <a:ea typeface="Quicksand Medium"/>
                <a:cs typeface="Quicksand Medium"/>
                <a:sym typeface="Quicksand Medium"/>
              </a:defRPr>
            </a:lvl3pPr>
            <a:lvl4pPr marL="1828800" lvl="3" indent="-330200">
              <a:lnSpc>
                <a:spcPct val="100000"/>
              </a:lnSpc>
              <a:spcBef>
                <a:spcPts val="0"/>
              </a:spcBef>
              <a:spcAft>
                <a:spcPts val="0"/>
              </a:spcAft>
              <a:buClr>
                <a:srgbClr val="174A80"/>
              </a:buClr>
              <a:buSzPts val="1600"/>
              <a:buFont typeface="Quicksand Medium"/>
              <a:buChar char="●"/>
              <a:defRPr sz="1600">
                <a:solidFill>
                  <a:srgbClr val="174A80"/>
                </a:solidFill>
                <a:latin typeface="Quicksand Medium"/>
                <a:ea typeface="Quicksand Medium"/>
                <a:cs typeface="Quicksand Medium"/>
                <a:sym typeface="Quicksand Medium"/>
              </a:defRPr>
            </a:lvl4pPr>
            <a:lvl5pPr marL="2286000" lvl="4" indent="-330200">
              <a:lnSpc>
                <a:spcPct val="100000"/>
              </a:lnSpc>
              <a:spcBef>
                <a:spcPts val="0"/>
              </a:spcBef>
              <a:spcAft>
                <a:spcPts val="0"/>
              </a:spcAft>
              <a:buClr>
                <a:srgbClr val="174A80"/>
              </a:buClr>
              <a:buSzPts val="1600"/>
              <a:buFont typeface="Quicksand Medium"/>
              <a:buChar char="○"/>
              <a:defRPr sz="1600">
                <a:solidFill>
                  <a:srgbClr val="174A80"/>
                </a:solidFill>
                <a:latin typeface="Quicksand Medium"/>
                <a:ea typeface="Quicksand Medium"/>
                <a:cs typeface="Quicksand Medium"/>
                <a:sym typeface="Quicksand Medium"/>
              </a:defRPr>
            </a:lvl5pPr>
            <a:lvl6pPr marL="2743200" lvl="5" indent="-330200">
              <a:lnSpc>
                <a:spcPct val="100000"/>
              </a:lnSpc>
              <a:spcBef>
                <a:spcPts val="0"/>
              </a:spcBef>
              <a:spcAft>
                <a:spcPts val="0"/>
              </a:spcAft>
              <a:buClr>
                <a:srgbClr val="174A80"/>
              </a:buClr>
              <a:buSzPts val="1600"/>
              <a:buFont typeface="Quicksand Medium"/>
              <a:buChar char="■"/>
              <a:defRPr sz="1600">
                <a:solidFill>
                  <a:srgbClr val="174A80"/>
                </a:solidFill>
                <a:latin typeface="Quicksand Medium"/>
                <a:ea typeface="Quicksand Medium"/>
                <a:cs typeface="Quicksand Medium"/>
                <a:sym typeface="Quicksand Medium"/>
              </a:defRPr>
            </a:lvl6pPr>
            <a:lvl7pPr marL="3200400" lvl="6" indent="-330200">
              <a:lnSpc>
                <a:spcPct val="100000"/>
              </a:lnSpc>
              <a:spcBef>
                <a:spcPts val="0"/>
              </a:spcBef>
              <a:spcAft>
                <a:spcPts val="0"/>
              </a:spcAft>
              <a:buClr>
                <a:srgbClr val="174A80"/>
              </a:buClr>
              <a:buSzPts val="1600"/>
              <a:buFont typeface="Quicksand Medium"/>
              <a:buChar char="●"/>
              <a:defRPr sz="1600">
                <a:solidFill>
                  <a:srgbClr val="174A80"/>
                </a:solidFill>
                <a:latin typeface="Quicksand Medium"/>
                <a:ea typeface="Quicksand Medium"/>
                <a:cs typeface="Quicksand Medium"/>
                <a:sym typeface="Quicksand Medium"/>
              </a:defRPr>
            </a:lvl7pPr>
            <a:lvl8pPr marL="3657600" lvl="7" indent="-330200">
              <a:lnSpc>
                <a:spcPct val="100000"/>
              </a:lnSpc>
              <a:spcBef>
                <a:spcPts val="0"/>
              </a:spcBef>
              <a:spcAft>
                <a:spcPts val="0"/>
              </a:spcAft>
              <a:buClr>
                <a:srgbClr val="174A80"/>
              </a:buClr>
              <a:buSzPts val="1600"/>
              <a:buFont typeface="Quicksand Medium"/>
              <a:buChar char="○"/>
              <a:defRPr sz="1600">
                <a:solidFill>
                  <a:srgbClr val="174A80"/>
                </a:solidFill>
                <a:latin typeface="Quicksand Medium"/>
                <a:ea typeface="Quicksand Medium"/>
                <a:cs typeface="Quicksand Medium"/>
                <a:sym typeface="Quicksand Medium"/>
              </a:defRPr>
            </a:lvl8pPr>
            <a:lvl9pPr marL="4114800" lvl="8" indent="-330200">
              <a:lnSpc>
                <a:spcPct val="100000"/>
              </a:lnSpc>
              <a:spcBef>
                <a:spcPts val="0"/>
              </a:spcBef>
              <a:spcAft>
                <a:spcPts val="0"/>
              </a:spcAft>
              <a:buClr>
                <a:srgbClr val="174A80"/>
              </a:buClr>
              <a:buSzPts val="1600"/>
              <a:buFont typeface="Quicksand Medium"/>
              <a:buChar char="■"/>
              <a:defRPr sz="1600">
                <a:solidFill>
                  <a:srgbClr val="174A80"/>
                </a:solidFill>
                <a:latin typeface="Quicksand Medium"/>
                <a:ea typeface="Quicksand Medium"/>
                <a:cs typeface="Quicksand Medium"/>
                <a:sym typeface="Quicksand Medium"/>
              </a:defRPr>
            </a:lvl9pPr>
          </a:lstStyle>
          <a:p>
            <a:endParaRPr/>
          </a:p>
        </p:txBody>
      </p:sp>
    </p:spTree>
    <p:extLst>
      <p:ext uri="{BB962C8B-B14F-4D97-AF65-F5344CB8AC3E}">
        <p14:creationId xmlns:p14="http://schemas.microsoft.com/office/powerpoint/2010/main" val="516899878"/>
      </p:ext>
    </p:extLst>
  </p:cSld>
  <p:clrMap bg1="lt1" tx1="dk1" bg2="dk2" tx2="lt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3" r:id="rId11"/>
    <p:sldLayoutId id="2147483764" r:id="rId12"/>
    <p:sldLayoutId id="2147483765" r:id="rId13"/>
    <p:sldLayoutId id="2147483766" r:id="rId14"/>
    <p:sldLayoutId id="2147483767"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wmf"/><Relationship Id="rId1" Type="http://schemas.openxmlformats.org/officeDocument/2006/relationships/slideLayout" Target="../slideLayouts/slideLayout18.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13.gif"/><Relationship Id="rId1" Type="http://schemas.openxmlformats.org/officeDocument/2006/relationships/slideLayout" Target="../slideLayouts/slideLayout29.xml"/><Relationship Id="rId5" Type="http://schemas.openxmlformats.org/officeDocument/2006/relationships/image" Target="../media/image16.gif"/><Relationship Id="rId4" Type="http://schemas.openxmlformats.org/officeDocument/2006/relationships/image" Target="../media/image15.gif"/></Relationships>
</file>

<file path=ppt/slides/_rels/slide2.xml.rels><?xml version="1.0" encoding="UTF-8" standalone="yes"?>
<Relationships xmlns="http://schemas.openxmlformats.org/package/2006/relationships"><Relationship Id="rId2" Type="http://schemas.openxmlformats.org/officeDocument/2006/relationships/hyperlink" Target="Ch&#225;u%20H&#225;t%20V&#7873;%20&#272;&#7843;o%20Xrim.mp4" TargetMode="Externa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45.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C000">
            <a:alpha val="18000"/>
          </a:srgbClr>
        </a:solidFill>
        <a:effectLst/>
      </p:bgPr>
    </p:bg>
    <p:spTree>
      <p:nvGrpSpPr>
        <p:cNvPr id="1" name=""/>
        <p:cNvGrpSpPr/>
        <p:nvPr/>
      </p:nvGrpSpPr>
      <p:grpSpPr>
        <a:xfrm>
          <a:off x="0" y="0"/>
          <a:ext cx="0" cy="0"/>
          <a:chOff x="0" y="0"/>
          <a:chExt cx="0" cy="0"/>
        </a:xfrm>
      </p:grpSpPr>
      <p:sp>
        <p:nvSpPr>
          <p:cNvPr id="2057" name="Text Box 14"/>
          <p:cNvSpPr txBox="1">
            <a:spLocks noChangeArrowheads="1"/>
          </p:cNvSpPr>
          <p:nvPr/>
        </p:nvSpPr>
        <p:spPr bwMode="auto">
          <a:xfrm>
            <a:off x="1625296" y="2564419"/>
            <a:ext cx="9400260" cy="1366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349"/>
              </a:spcBef>
              <a:defRPr/>
            </a:pPr>
            <a:r>
              <a:rPr lang="en-US" sz="3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000" b="1" u="sng"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Tiếng</a:t>
            </a:r>
            <a:r>
              <a:rPr lang="en-US" sz="3000" b="1" u="sng"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000" b="1" u="sng"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Việt</a:t>
            </a:r>
            <a:r>
              <a:rPr lang="en-US" sz="3000" b="1" u="sng"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Đọc</a:t>
            </a:r>
            <a:r>
              <a:rPr lang="en-US" sz="3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a:t>
            </a:r>
            <a:endParaRPr lang="en-US" sz="3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a:p>
            <a:pPr algn="ctr" eaLnBrk="1" hangingPunct="1">
              <a:spcBef>
                <a:spcPts val="1349"/>
              </a:spcBef>
              <a:defRPr/>
            </a:pP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Những</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ngọn</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hải</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đăng</a:t>
            </a:r>
            <a:endPar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2059" name="Text Box 17"/>
          <p:cNvSpPr txBox="1">
            <a:spLocks noChangeArrowheads="1"/>
          </p:cNvSpPr>
          <p:nvPr/>
        </p:nvSpPr>
        <p:spPr bwMode="auto">
          <a:xfrm>
            <a:off x="1758107" y="795933"/>
            <a:ext cx="8592457" cy="1339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7666" tIns="53833" rIns="107666" bIns="53833">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US" sz="4000" b="1" dirty="0">
                <a:solidFill>
                  <a:srgbClr val="0000CC"/>
                </a:solidFill>
                <a:effectLst>
                  <a:outerShdw blurRad="38100" dist="38100" dir="2700000" algn="tl">
                    <a:srgbClr val="000000">
                      <a:alpha val="43137"/>
                    </a:srgbClr>
                  </a:outerShdw>
                </a:effectLst>
                <a:latin typeface="Times New Roman" pitchFamily="18" charset="0"/>
              </a:rPr>
              <a:t>CHÀO MỪNG QUÝ THẦY CÔ</a:t>
            </a:r>
          </a:p>
          <a:p>
            <a:pPr algn="ctr" eaLnBrk="1" hangingPunct="1">
              <a:defRPr/>
            </a:pPr>
            <a:r>
              <a:rPr lang="en-US" sz="4000" b="1" dirty="0">
                <a:solidFill>
                  <a:srgbClr val="0000CC"/>
                </a:solidFill>
                <a:effectLst>
                  <a:outerShdw blurRad="38100" dist="38100" dir="2700000" algn="tl">
                    <a:srgbClr val="000000">
                      <a:alpha val="43137"/>
                    </a:srgbClr>
                  </a:outerShdw>
                </a:effectLst>
                <a:latin typeface="Times New Roman" pitchFamily="18" charset="0"/>
              </a:rPr>
              <a:t>VỀ DỰ GIỜ </a:t>
            </a:r>
            <a:r>
              <a:rPr lang="en-US" sz="4000" b="1" dirty="0" smtClean="0">
                <a:solidFill>
                  <a:srgbClr val="0000CC"/>
                </a:solidFill>
                <a:effectLst>
                  <a:outerShdw blurRad="38100" dist="38100" dir="2700000" algn="tl">
                    <a:srgbClr val="000000">
                      <a:alpha val="43137"/>
                    </a:srgbClr>
                  </a:outerShdw>
                </a:effectLst>
                <a:latin typeface="Times New Roman" pitchFamily="18" charset="0"/>
              </a:rPr>
              <a:t>LỚP </a:t>
            </a:r>
            <a:r>
              <a:rPr lang="en-US" sz="4000" b="1" dirty="0">
                <a:solidFill>
                  <a:srgbClr val="0000CC"/>
                </a:solidFill>
                <a:effectLst>
                  <a:outerShdw blurRad="38100" dist="38100" dir="2700000" algn="tl">
                    <a:srgbClr val="000000">
                      <a:alpha val="43137"/>
                    </a:srgbClr>
                  </a:outerShdw>
                </a:effectLst>
                <a:latin typeface="Times New Roman" pitchFamily="18" charset="0"/>
              </a:rPr>
              <a:t>3A2</a:t>
            </a:r>
          </a:p>
        </p:txBody>
      </p:sp>
      <p:sp>
        <p:nvSpPr>
          <p:cNvPr id="2054" name="Text Box 18"/>
          <p:cNvSpPr txBox="1">
            <a:spLocks noChangeArrowheads="1"/>
          </p:cNvSpPr>
          <p:nvPr/>
        </p:nvSpPr>
        <p:spPr bwMode="auto">
          <a:xfrm>
            <a:off x="4382227" y="5077768"/>
            <a:ext cx="4475238" cy="3858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7666" tIns="53833" rIns="107666" bIns="53833">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b="1" dirty="0" err="1">
                <a:latin typeface="Times New Roman" pitchFamily="18" charset="0"/>
              </a:rPr>
              <a:t>Giáo</a:t>
            </a:r>
            <a:r>
              <a:rPr lang="en-US" altLang="en-US" b="1" dirty="0">
                <a:latin typeface="Times New Roman" pitchFamily="18" charset="0"/>
              </a:rPr>
              <a:t> </a:t>
            </a:r>
            <a:r>
              <a:rPr lang="en-US" altLang="en-US" b="1" dirty="0" err="1">
                <a:latin typeface="Times New Roman" pitchFamily="18" charset="0"/>
              </a:rPr>
              <a:t>viên</a:t>
            </a:r>
            <a:r>
              <a:rPr lang="en-US" altLang="en-US" b="1" dirty="0">
                <a:latin typeface="Times New Roman" pitchFamily="18" charset="0"/>
              </a:rPr>
              <a:t>: </a:t>
            </a:r>
            <a:r>
              <a:rPr lang="en-US" altLang="en-US" b="1" dirty="0" err="1">
                <a:latin typeface="Times New Roman" pitchFamily="18" charset="0"/>
              </a:rPr>
              <a:t>Võ</a:t>
            </a:r>
            <a:r>
              <a:rPr lang="en-US" altLang="en-US" b="1" dirty="0">
                <a:latin typeface="Times New Roman" pitchFamily="18" charset="0"/>
              </a:rPr>
              <a:t> </a:t>
            </a:r>
            <a:r>
              <a:rPr lang="en-US" altLang="en-US" b="1" dirty="0" err="1">
                <a:latin typeface="Times New Roman" pitchFamily="18" charset="0"/>
              </a:rPr>
              <a:t>Thị</a:t>
            </a:r>
            <a:r>
              <a:rPr lang="en-US" altLang="en-US" b="1" dirty="0">
                <a:latin typeface="Times New Roman" pitchFamily="18" charset="0"/>
              </a:rPr>
              <a:t> </a:t>
            </a:r>
            <a:r>
              <a:rPr lang="en-US" altLang="en-US" b="1" dirty="0" err="1">
                <a:latin typeface="Times New Roman" pitchFamily="18" charset="0"/>
              </a:rPr>
              <a:t>Hà</a:t>
            </a:r>
            <a:r>
              <a:rPr lang="en-US" altLang="en-US" b="1" dirty="0">
                <a:latin typeface="Times New Roman" pitchFamily="18" charset="0"/>
              </a:rPr>
              <a:t> </a:t>
            </a:r>
            <a:r>
              <a:rPr lang="en-US" altLang="en-US" b="1" dirty="0" err="1">
                <a:latin typeface="Times New Roman" pitchFamily="18" charset="0"/>
              </a:rPr>
              <a:t>Giang</a:t>
            </a:r>
            <a:endParaRPr lang="en-US" altLang="en-US" b="1" dirty="0">
              <a:latin typeface="Times New Roman" pitchFamily="18" charset="0"/>
            </a:endParaRPr>
          </a:p>
        </p:txBody>
      </p:sp>
      <p:pic>
        <p:nvPicPr>
          <p:cNvPr id="2056" name="Picture 5"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flipV="1">
            <a:off x="294730" y="706712"/>
            <a:ext cx="2143971" cy="1999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5"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10173753" y="556193"/>
            <a:ext cx="2070940" cy="1717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V="1">
            <a:off x="160459" y="4548553"/>
            <a:ext cx="2000250" cy="2063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V="1">
            <a:off x="10196221" y="4548553"/>
            <a:ext cx="1871663" cy="20960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861909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2059"/>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2059"/>
                                        </p:tgtEl>
                                        <p:attrNameLst>
                                          <p:attrName>style.color</p:attrName>
                                        </p:attrNameLst>
                                      </p:cBhvr>
                                      <p:by>
                                        <p:hsl h="7200000" s="0" l="0"/>
                                      </p:by>
                                    </p:animClr>
                                    <p:animClr clrSpc="hsl" dir="cw">
                                      <p:cBhvr>
                                        <p:cTn id="9" dur="2000" fill="hold"/>
                                        <p:tgtEl>
                                          <p:spTgt spid="2059"/>
                                        </p:tgtEl>
                                        <p:attrNameLst>
                                          <p:attrName>fillcolor</p:attrName>
                                        </p:attrNameLst>
                                      </p:cBhvr>
                                      <p:by>
                                        <p:hsl h="7200000" s="0" l="0"/>
                                      </p:by>
                                    </p:animClr>
                                    <p:animClr clrSpc="hsl" dir="cw">
                                      <p:cBhvr>
                                        <p:cTn id="10" dur="2000" fill="hold"/>
                                        <p:tgtEl>
                                          <p:spTgt spid="2059"/>
                                        </p:tgtEl>
                                        <p:attrNameLst>
                                          <p:attrName>stroke.color</p:attrName>
                                        </p:attrNameLst>
                                      </p:cBhvr>
                                      <p:by>
                                        <p:hsl h="7200000" s="0" l="0"/>
                                      </p:by>
                                    </p:animClr>
                                    <p:set>
                                      <p:cBhvr>
                                        <p:cTn id="11" dur="2000" fill="hold"/>
                                        <p:tgtEl>
                                          <p:spTgt spid="205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9" grpId="0"/>
      <p:bldP spid="2059"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879" y="1594004"/>
            <a:ext cx="10515600" cy="5662613"/>
          </a:xfrm>
        </p:spPr>
        <p:txBody>
          <a:bodyPr>
            <a:normAutofit/>
          </a:bodyPr>
          <a:lstStyle/>
          <a:p>
            <a:pPr>
              <a:buNone/>
            </a:pPr>
            <a:endParaRPr lang="en-US" altLang="en-US" sz="4000" b="1" dirty="0">
              <a:latin typeface="Times New Roman" panose="02020603050405020304" pitchFamily="18" charset="0"/>
              <a:cs typeface="Times New Roman" panose="02020603050405020304" pitchFamily="18" charset="0"/>
            </a:endParaRPr>
          </a:p>
          <a:p>
            <a:pPr>
              <a:buNone/>
            </a:pPr>
            <a:r>
              <a:rPr lang="en-US" altLang="en-US" sz="4000" b="1" u="sng" dirty="0" err="1">
                <a:latin typeface="Times New Roman" panose="02020603050405020304" pitchFamily="18" charset="0"/>
                <a:cs typeface="Times New Roman" panose="02020603050405020304" pitchFamily="18" charset="0"/>
              </a:rPr>
              <a:t>Luyện</a:t>
            </a:r>
            <a:r>
              <a:rPr lang="en-US" altLang="en-US" sz="4000" b="1" u="sng" dirty="0">
                <a:latin typeface="Times New Roman" panose="02020603050405020304" pitchFamily="18" charset="0"/>
                <a:cs typeface="Times New Roman" panose="02020603050405020304" pitchFamily="18" charset="0"/>
              </a:rPr>
              <a:t> </a:t>
            </a:r>
            <a:r>
              <a:rPr lang="en-US" altLang="en-US" sz="4000" b="1" u="sng" dirty="0" err="1">
                <a:latin typeface="Times New Roman" panose="02020603050405020304" pitchFamily="18" charset="0"/>
                <a:cs typeface="Times New Roman" panose="02020603050405020304" pitchFamily="18" charset="0"/>
              </a:rPr>
              <a:t>đọc</a:t>
            </a:r>
            <a:r>
              <a:rPr lang="en-US" altLang="en-US" sz="4000" b="1" dirty="0">
                <a:latin typeface="Times New Roman" panose="02020603050405020304" pitchFamily="18" charset="0"/>
                <a:cs typeface="Times New Roman" panose="02020603050405020304" pitchFamily="18" charset="0"/>
              </a:rPr>
              <a:t>:</a:t>
            </a:r>
          </a:p>
          <a:p>
            <a:pPr>
              <a:buNone/>
            </a:pPr>
            <a:r>
              <a:rPr lang="en-US" altLang="en-US" sz="4000" b="1" dirty="0" err="1">
                <a:latin typeface="Times New Roman" panose="02020603050405020304" pitchFamily="18" charset="0"/>
                <a:cs typeface="Times New Roman" panose="02020603050405020304" pitchFamily="18" charset="0"/>
              </a:rPr>
              <a:t>a.Lượt</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đọc</a:t>
            </a:r>
            <a:r>
              <a:rPr lang="en-US" altLang="en-US" sz="4000" b="1" dirty="0">
                <a:latin typeface="Times New Roman" panose="02020603050405020304" pitchFamily="18" charset="0"/>
                <a:cs typeface="Times New Roman" panose="02020603050405020304" pitchFamily="18" charset="0"/>
              </a:rPr>
              <a:t> 1</a:t>
            </a:r>
            <a:endParaRPr lang="en-GB" altLang="en-US" sz="4000" b="1" dirty="0">
              <a:latin typeface="Times New Roman" panose="02020603050405020304" pitchFamily="18" charset="0"/>
              <a:cs typeface="Times New Roman" panose="02020603050405020304" pitchFamily="18" charset="0"/>
            </a:endParaRPr>
          </a:p>
          <a:p>
            <a:pPr marL="0" indent="0">
              <a:buNone/>
            </a:pPr>
            <a:r>
              <a:rPr lang="en-US" sz="4000" b="1" dirty="0" err="1">
                <a:latin typeface="Times New Roman" panose="02020603050405020304" pitchFamily="18" charset="0"/>
                <a:cs typeface="Times New Roman" panose="02020603050405020304" pitchFamily="18" charset="0"/>
              </a:rPr>
              <a:t>b.Lượt</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đọc</a:t>
            </a:r>
            <a:r>
              <a:rPr lang="en-US" sz="4000" b="1" dirty="0">
                <a:latin typeface="Times New Roman" panose="02020603050405020304" pitchFamily="18" charset="0"/>
                <a:cs typeface="Times New Roman" panose="02020603050405020304" pitchFamily="18" charset="0"/>
              </a:rPr>
              <a:t> 2</a:t>
            </a:r>
            <a:endParaRPr lang="en-US" sz="4000" dirty="0">
              <a:latin typeface="Times New Roman" panose="02020603050405020304" pitchFamily="18" charset="0"/>
              <a:cs typeface="Times New Roman" panose="02020603050405020304" pitchFamily="18" charset="0"/>
            </a:endParaRPr>
          </a:p>
          <a:p>
            <a:pPr marL="0" indent="0">
              <a:buNone/>
            </a:pPr>
            <a:r>
              <a:rPr lang="en-US" sz="4000" b="1" dirty="0" err="1">
                <a:latin typeface="Times New Roman" panose="02020603050405020304" pitchFamily="18" charset="0"/>
                <a:cs typeface="Times New Roman" panose="02020603050405020304" pitchFamily="18" charset="0"/>
              </a:rPr>
              <a:t>c.Lượt</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đọc</a:t>
            </a:r>
            <a:r>
              <a:rPr lang="en-US" sz="4000" b="1" dirty="0">
                <a:latin typeface="Times New Roman" panose="02020603050405020304" pitchFamily="18" charset="0"/>
                <a:cs typeface="Times New Roman" panose="02020603050405020304" pitchFamily="18" charset="0"/>
              </a:rPr>
              <a:t> 3</a:t>
            </a:r>
          </a:p>
        </p:txBody>
      </p:sp>
      <p:sp>
        <p:nvSpPr>
          <p:cNvPr id="4" name="Cloud Callout 3"/>
          <p:cNvSpPr/>
          <p:nvPr/>
        </p:nvSpPr>
        <p:spPr>
          <a:xfrm>
            <a:off x="4479963" y="1727369"/>
            <a:ext cx="6200775" cy="4114800"/>
          </a:xfrm>
          <a:prstGeom prst="cloudCallout">
            <a:avLst/>
          </a:prstGeom>
        </p:spPr>
        <p:style>
          <a:lnRef idx="1">
            <a:schemeClr val="accent6"/>
          </a:lnRef>
          <a:fillRef idx="2">
            <a:schemeClr val="accent6"/>
          </a:fillRef>
          <a:effectRef idx="1">
            <a:schemeClr val="accent6"/>
          </a:effectRef>
          <a:fontRef idx="minor">
            <a:schemeClr val="dk1"/>
          </a:fontRef>
        </p:style>
        <p:txBody>
          <a:bodyPr lIns="91428" tIns="45714" rIns="91428" bIns="45714" anchor="ctr"/>
          <a:lstStyle/>
          <a:p>
            <a:pPr algn="ctr" defTabSz="914277">
              <a:defRPr/>
            </a:pPr>
            <a:r>
              <a:rPr lang="nl-NL" sz="3200" b="1" dirty="0">
                <a:solidFill>
                  <a:prstClr val="black"/>
                </a:solidFill>
                <a:latin typeface="Times New Roman" pitchFamily="18" charset="0"/>
                <a:cs typeface="Times New Roman" pitchFamily="18" charset="0"/>
              </a:rPr>
              <a:t>Đọc nối tiếp đoạn văn theo nhóm đôi và chia sẻ cho nhau nghe những từ khó hiểu</a:t>
            </a:r>
          </a:p>
          <a:p>
            <a:pPr algn="ctr" defTabSz="914277">
              <a:defRPr/>
            </a:pPr>
            <a:r>
              <a:rPr lang="nl-NL" sz="3200" b="1" dirty="0">
                <a:solidFill>
                  <a:prstClr val="black"/>
                </a:solidFill>
                <a:latin typeface="Times New Roman" pitchFamily="18" charset="0"/>
                <a:cs typeface="Times New Roman" pitchFamily="18" charset="0"/>
              </a:rPr>
              <a:t>(5phút)</a:t>
            </a:r>
            <a:endParaRPr lang="en-GB" sz="3200" dirty="0">
              <a:solidFill>
                <a:prstClr val="black"/>
              </a:solidFill>
              <a:latin typeface="Times New Roman" pitchFamily="18" charset="0"/>
              <a:cs typeface="Times New Roman" pitchFamily="18" charset="0"/>
            </a:endParaRPr>
          </a:p>
        </p:txBody>
      </p:sp>
      <p:sp>
        <p:nvSpPr>
          <p:cNvPr id="2" name="TextBox 1">
            <a:extLst>
              <a:ext uri="{FF2B5EF4-FFF2-40B4-BE49-F238E27FC236}">
                <a16:creationId xmlns:a16="http://schemas.microsoft.com/office/drawing/2014/main" xmlns="" id="{859F623D-DF0D-6030-3209-BB52173F19A7}"/>
              </a:ext>
            </a:extLst>
          </p:cNvPr>
          <p:cNvSpPr txBox="1"/>
          <p:nvPr/>
        </p:nvSpPr>
        <p:spPr>
          <a:xfrm>
            <a:off x="0" y="71121"/>
            <a:ext cx="12192000" cy="1169551"/>
          </a:xfrm>
          <a:prstGeom prst="rect">
            <a:avLst/>
          </a:prstGeom>
          <a:noFill/>
        </p:spPr>
        <p:txBody>
          <a:bodyPr wrap="square" lIns="91428" tIns="45714" rIns="91428" bIns="45714" rtlCol="0">
            <a:spAutoFit/>
          </a:bodyPr>
          <a:lstStyle/>
          <a:p>
            <a:pPr algn="ctr" fontAlgn="base">
              <a:spcBef>
                <a:spcPct val="50000"/>
              </a:spcBef>
              <a:spcAft>
                <a:spcPct val="0"/>
              </a:spcAft>
              <a:defRPr/>
            </a:pPr>
            <a:r>
              <a:rPr lang="en-US" altLang="en-US" sz="2800" b="1" dirty="0" err="1">
                <a:solidFill>
                  <a:prstClr val="black"/>
                </a:solidFill>
                <a:latin typeface="Times New Roman" panose="02020603050405020304" pitchFamily="18" charset="0"/>
                <a:cs typeface="Arial" panose="020B0604020202020204" pitchFamily="34" charset="0"/>
              </a:rPr>
              <a:t>Th</a:t>
            </a:r>
            <a:r>
              <a:rPr lang="en-US" altLang="en-US" sz="2800" b="1" dirty="0" err="1">
                <a:solidFill>
                  <a:prstClr val="black"/>
                </a:solidFill>
                <a:latin typeface="Times New Roman" panose="02020603050405020304" pitchFamily="18" charset="0"/>
              </a:rPr>
              <a:t>ứ</a:t>
            </a:r>
            <a:r>
              <a:rPr lang="en-US" altLang="en-US" sz="2800" b="1" dirty="0">
                <a:solidFill>
                  <a:prstClr val="black"/>
                </a:solidFill>
                <a:latin typeface="Times New Roman" panose="02020603050405020304" pitchFamily="18" charset="0"/>
                <a:cs typeface="Arial" panose="020B0604020202020204" pitchFamily="34" charset="0"/>
              </a:rPr>
              <a:t> </a:t>
            </a:r>
            <a:r>
              <a:rPr lang="en-US" altLang="en-US" sz="2800" b="1" dirty="0" err="1" smtClean="0">
                <a:solidFill>
                  <a:prstClr val="black"/>
                </a:solidFill>
                <a:latin typeface="Times New Roman" panose="02020603050405020304" pitchFamily="18" charset="0"/>
                <a:cs typeface="Arial" panose="020B0604020202020204" pitchFamily="34" charset="0"/>
              </a:rPr>
              <a:t>Tư</a:t>
            </a:r>
            <a:r>
              <a:rPr lang="en-US" altLang="en-US" sz="2800" b="1" dirty="0" smtClean="0">
                <a:solidFill>
                  <a:prstClr val="black"/>
                </a:solidFill>
                <a:latin typeface="Times New Roman" panose="02020603050405020304" pitchFamily="18" charset="0"/>
                <a:cs typeface="Arial" panose="020B0604020202020204" pitchFamily="34" charset="0"/>
              </a:rPr>
              <a:t> </a:t>
            </a:r>
            <a:r>
              <a:rPr lang="en-US" altLang="en-US" sz="2800" b="1" dirty="0" err="1">
                <a:solidFill>
                  <a:prstClr val="black"/>
                </a:solidFill>
                <a:latin typeface="Times New Roman" panose="02020603050405020304" pitchFamily="18" charset="0"/>
                <a:cs typeface="Arial" panose="020B0604020202020204" pitchFamily="34" charset="0"/>
              </a:rPr>
              <a:t>ngày</a:t>
            </a:r>
            <a:r>
              <a:rPr lang="en-US" altLang="en-US" sz="2800" b="1" dirty="0">
                <a:solidFill>
                  <a:prstClr val="black"/>
                </a:solidFill>
                <a:latin typeface="Times New Roman" panose="02020603050405020304" pitchFamily="18" charset="0"/>
                <a:cs typeface="Arial" panose="020B0604020202020204" pitchFamily="34" charset="0"/>
              </a:rPr>
              <a:t> </a:t>
            </a:r>
            <a:r>
              <a:rPr lang="en-US" altLang="en-US" sz="2800" b="1" dirty="0" smtClean="0">
                <a:solidFill>
                  <a:prstClr val="black"/>
                </a:solidFill>
                <a:latin typeface="Times New Roman" panose="02020603050405020304" pitchFamily="18" charset="0"/>
                <a:cs typeface="Arial" panose="020B0604020202020204" pitchFamily="34" charset="0"/>
              </a:rPr>
              <a:t>25 </a:t>
            </a:r>
            <a:r>
              <a:rPr lang="en-US" altLang="en-US" sz="2800" b="1" dirty="0" err="1">
                <a:solidFill>
                  <a:prstClr val="black"/>
                </a:solidFill>
                <a:latin typeface="Times New Roman" panose="02020603050405020304" pitchFamily="18" charset="0"/>
                <a:cs typeface="Arial" panose="020B0604020202020204" pitchFamily="34" charset="0"/>
              </a:rPr>
              <a:t>tháng</a:t>
            </a:r>
            <a:r>
              <a:rPr lang="en-US" altLang="en-US" sz="2800" b="1" dirty="0">
                <a:solidFill>
                  <a:prstClr val="black"/>
                </a:solidFill>
                <a:latin typeface="Times New Roman" panose="02020603050405020304" pitchFamily="18" charset="0"/>
                <a:cs typeface="Arial" panose="020B0604020202020204" pitchFamily="34" charset="0"/>
              </a:rPr>
              <a:t> </a:t>
            </a:r>
            <a:r>
              <a:rPr lang="en-US" altLang="en-US" sz="2800" b="1" dirty="0" smtClean="0">
                <a:solidFill>
                  <a:prstClr val="black"/>
                </a:solidFill>
                <a:latin typeface="Times New Roman" panose="02020603050405020304" pitchFamily="18" charset="0"/>
                <a:cs typeface="Arial" panose="020B0604020202020204" pitchFamily="34" charset="0"/>
              </a:rPr>
              <a:t>12 </a:t>
            </a:r>
            <a:r>
              <a:rPr lang="en-US" altLang="en-US" sz="2800" b="1" dirty="0" err="1">
                <a:solidFill>
                  <a:prstClr val="black"/>
                </a:solidFill>
                <a:latin typeface="Times New Roman" panose="02020603050405020304" pitchFamily="18" charset="0"/>
                <a:cs typeface="Arial" panose="020B0604020202020204" pitchFamily="34" charset="0"/>
              </a:rPr>
              <a:t>năm</a:t>
            </a:r>
            <a:r>
              <a:rPr lang="en-US" altLang="en-US" sz="2800" b="1" dirty="0">
                <a:solidFill>
                  <a:prstClr val="black"/>
                </a:solidFill>
                <a:latin typeface="Times New Roman" panose="02020603050405020304" pitchFamily="18" charset="0"/>
                <a:cs typeface="Arial" panose="020B0604020202020204" pitchFamily="34" charset="0"/>
              </a:rPr>
              <a:t> 2024</a:t>
            </a:r>
          </a:p>
          <a:p>
            <a:pPr algn="ctr" fontAlgn="base">
              <a:spcBef>
                <a:spcPct val="50000"/>
              </a:spcBef>
              <a:spcAft>
                <a:spcPct val="0"/>
              </a:spcAft>
              <a:defRPr/>
            </a:pPr>
            <a:r>
              <a:rPr lang="en-US" altLang="en-US" sz="2800" b="1" dirty="0">
                <a:solidFill>
                  <a:srgbClr val="800080"/>
                </a:solidFill>
                <a:latin typeface="Times New Roman" panose="02020603050405020304" pitchFamily="18" charset="0"/>
                <a:cs typeface="Arial" panose="020B0604020202020204" pitchFamily="34" charset="0"/>
              </a:rPr>
              <a:t>    </a:t>
            </a:r>
          </a:p>
        </p:txBody>
      </p:sp>
      <p:sp>
        <p:nvSpPr>
          <p:cNvPr id="7" name="TextBox 6">
            <a:extLst>
              <a:ext uri="{FF2B5EF4-FFF2-40B4-BE49-F238E27FC236}">
                <a16:creationId xmlns:a16="http://schemas.microsoft.com/office/drawing/2014/main" xmlns="" id="{AD5BAA49-0338-AEC7-5AA0-49BD36EE8527}"/>
              </a:ext>
            </a:extLst>
          </p:cNvPr>
          <p:cNvSpPr txBox="1"/>
          <p:nvPr/>
        </p:nvSpPr>
        <p:spPr>
          <a:xfrm>
            <a:off x="1584960" y="584675"/>
            <a:ext cx="9022080" cy="1142695"/>
          </a:xfrm>
          <a:prstGeom prst="rect">
            <a:avLst/>
          </a:prstGeom>
          <a:noFill/>
        </p:spPr>
        <p:txBody>
          <a:bodyPr wrap="square" lIns="91428" tIns="45714" rIns="91428" bIns="45714" rtlCol="0">
            <a:spAutoFit/>
          </a:bodyPr>
          <a:lstStyle/>
          <a:p>
            <a:pPr algn="ctr" defTabSz="457139">
              <a:defRPr/>
            </a:pPr>
            <a:r>
              <a:rPr lang="en-US" sz="3200" b="1" u="sng" dirty="0">
                <a:solidFill>
                  <a:prstClr val="black"/>
                </a:solidFill>
                <a:latin typeface="Times New Roman" panose="02020603050405020304" pitchFamily="18" charset="0"/>
                <a:cs typeface="Times New Roman" panose="02020603050405020304" pitchFamily="18" charset="0"/>
              </a:rPr>
              <a:t> </a:t>
            </a:r>
            <a:r>
              <a:rPr lang="en-US" sz="2700" b="1" u="sng" dirty="0" err="1">
                <a:solidFill>
                  <a:prstClr val="black"/>
                </a:solidFill>
                <a:latin typeface="Times New Roman" panose="02020603050405020304" pitchFamily="18" charset="0"/>
                <a:cs typeface="Times New Roman" panose="02020603050405020304" pitchFamily="18" charset="0"/>
              </a:rPr>
              <a:t>Tiếng</a:t>
            </a:r>
            <a:r>
              <a:rPr lang="en-US" sz="2700" b="1" u="sng" dirty="0">
                <a:solidFill>
                  <a:prstClr val="black"/>
                </a:solidFill>
                <a:latin typeface="Times New Roman" panose="02020603050405020304" pitchFamily="18" charset="0"/>
                <a:cs typeface="Times New Roman" panose="02020603050405020304" pitchFamily="18" charset="0"/>
              </a:rPr>
              <a:t> </a:t>
            </a:r>
            <a:r>
              <a:rPr lang="en-US" sz="2700" b="1" u="sng" dirty="0" err="1">
                <a:solidFill>
                  <a:prstClr val="black"/>
                </a:solidFill>
                <a:latin typeface="Times New Roman" panose="02020603050405020304" pitchFamily="18" charset="0"/>
                <a:cs typeface="Times New Roman" panose="02020603050405020304" pitchFamily="18" charset="0"/>
              </a:rPr>
              <a:t>Việt</a:t>
            </a:r>
            <a:r>
              <a:rPr lang="en-US" sz="2700" b="1" u="sng" dirty="0">
                <a:solidFill>
                  <a:prstClr val="black"/>
                </a:solidFill>
                <a:latin typeface="Times New Roman" panose="02020603050405020304" pitchFamily="18" charset="0"/>
                <a:cs typeface="Times New Roman" panose="02020603050405020304" pitchFamily="18" charset="0"/>
              </a:rPr>
              <a:t> : </a:t>
            </a:r>
            <a:r>
              <a:rPr lang="en-US" sz="2700" b="1" dirty="0">
                <a:solidFill>
                  <a:prstClr val="black"/>
                </a:solidFill>
                <a:latin typeface="Times New Roman" panose="02020603050405020304" pitchFamily="18" charset="0"/>
                <a:cs typeface="Times New Roman" panose="02020603050405020304" pitchFamily="18" charset="0"/>
              </a:rPr>
              <a:t> ( </a:t>
            </a:r>
            <a:r>
              <a:rPr lang="en-US" sz="2700" b="1" dirty="0" err="1" smtClean="0">
                <a:solidFill>
                  <a:prstClr val="black"/>
                </a:solidFill>
                <a:latin typeface="Times New Roman" panose="02020603050405020304" pitchFamily="18" charset="0"/>
                <a:cs typeface="Times New Roman" panose="02020603050405020304" pitchFamily="18" charset="0"/>
              </a:rPr>
              <a:t>Đọc</a:t>
            </a:r>
            <a:r>
              <a:rPr lang="en-US" sz="2700" b="1" dirty="0" smtClean="0">
                <a:solidFill>
                  <a:prstClr val="black"/>
                </a:solidFill>
                <a:latin typeface="Times New Roman" panose="02020603050405020304" pitchFamily="18" charset="0"/>
                <a:cs typeface="Times New Roman" panose="02020603050405020304" pitchFamily="18" charset="0"/>
              </a:rPr>
              <a:t>)             </a:t>
            </a:r>
            <a:endParaRPr lang="en-US" sz="3200" b="1" dirty="0">
              <a:solidFill>
                <a:prstClr val="black"/>
              </a:solidFill>
              <a:latin typeface="Times New Roman" panose="02020603050405020304" pitchFamily="18" charset="0"/>
              <a:cs typeface="Times New Roman" panose="02020603050405020304" pitchFamily="18" charset="0"/>
            </a:endParaRPr>
          </a:p>
          <a:p>
            <a:pPr algn="ctr" defTabSz="457139">
              <a:defRPr/>
            </a:pPr>
            <a:r>
              <a:rPr lang="en-US" sz="3600" b="1" dirty="0" err="1" smtClean="0">
                <a:solidFill>
                  <a:prstClr val="black"/>
                </a:solidFill>
                <a:latin typeface="Times New Roman" panose="02020603050405020304" pitchFamily="18" charset="0"/>
                <a:cs typeface="Times New Roman" panose="02020603050405020304" pitchFamily="18" charset="0"/>
              </a:rPr>
              <a:t>Những</a:t>
            </a:r>
            <a:r>
              <a:rPr lang="en-US" sz="3600" b="1" dirty="0" smtClean="0">
                <a:solidFill>
                  <a:prstClr val="black"/>
                </a:solidFill>
                <a:latin typeface="Times New Roman" panose="02020603050405020304" pitchFamily="18" charset="0"/>
                <a:cs typeface="Times New Roman" panose="02020603050405020304" pitchFamily="18" charset="0"/>
              </a:rPr>
              <a:t> </a:t>
            </a:r>
            <a:r>
              <a:rPr lang="en-US" sz="3600" b="1" dirty="0" err="1" smtClean="0">
                <a:solidFill>
                  <a:prstClr val="black"/>
                </a:solidFill>
                <a:latin typeface="Times New Roman" panose="02020603050405020304" pitchFamily="18" charset="0"/>
                <a:cs typeface="Times New Roman" panose="02020603050405020304" pitchFamily="18" charset="0"/>
              </a:rPr>
              <a:t>ngọn</a:t>
            </a:r>
            <a:r>
              <a:rPr lang="en-US" sz="3600" b="1" dirty="0" smtClean="0">
                <a:solidFill>
                  <a:prstClr val="black"/>
                </a:solidFill>
                <a:latin typeface="Times New Roman" panose="02020603050405020304" pitchFamily="18" charset="0"/>
                <a:cs typeface="Times New Roman" panose="02020603050405020304" pitchFamily="18" charset="0"/>
              </a:rPr>
              <a:t> </a:t>
            </a:r>
            <a:r>
              <a:rPr lang="en-US" sz="3600" b="1" dirty="0" err="1" smtClean="0">
                <a:solidFill>
                  <a:prstClr val="black"/>
                </a:solidFill>
                <a:latin typeface="Times New Roman" panose="02020603050405020304" pitchFamily="18" charset="0"/>
                <a:cs typeface="Times New Roman" panose="02020603050405020304" pitchFamily="18" charset="0"/>
              </a:rPr>
              <a:t>hải</a:t>
            </a:r>
            <a:r>
              <a:rPr lang="en-US" sz="3600" b="1" dirty="0" smtClean="0">
                <a:solidFill>
                  <a:prstClr val="black"/>
                </a:solidFill>
                <a:latin typeface="Times New Roman" panose="02020603050405020304" pitchFamily="18" charset="0"/>
                <a:cs typeface="Times New Roman" panose="02020603050405020304" pitchFamily="18" charset="0"/>
              </a:rPr>
              <a:t> </a:t>
            </a:r>
            <a:r>
              <a:rPr lang="en-US" sz="3600" b="1" dirty="0" err="1" smtClean="0">
                <a:solidFill>
                  <a:prstClr val="black"/>
                </a:solidFill>
                <a:latin typeface="Times New Roman" panose="02020603050405020304" pitchFamily="18" charset="0"/>
                <a:cs typeface="Times New Roman" panose="02020603050405020304" pitchFamily="18" charset="0"/>
              </a:rPr>
              <a:t>đăng</a:t>
            </a:r>
            <a:endParaRPr lang="en-US" sz="3600" b="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168717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1000126"/>
            <a:ext cx="12192000" cy="5343525"/>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rtlCol="0" anchor="ctr"/>
          <a:lstStyle/>
          <a:p>
            <a:pPr lvl="0" algn="ctr">
              <a:buClr>
                <a:srgbClr val="000000"/>
              </a:buClr>
            </a:pPr>
            <a:endParaRPr lang="id-ID" sz="5400" b="1" kern="0" dirty="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Times New Roman" pitchFamily="18" charset="0"/>
              <a:cs typeface="Times New Roman" pitchFamily="18" charset="0"/>
              <a:sym typeface="Arial"/>
            </a:endParaRPr>
          </a:p>
        </p:txBody>
      </p:sp>
      <p:sp>
        <p:nvSpPr>
          <p:cNvPr id="10" name="Rectangle 9"/>
          <p:cNvSpPr/>
          <p:nvPr/>
        </p:nvSpPr>
        <p:spPr>
          <a:xfrm>
            <a:off x="2651885" y="446128"/>
            <a:ext cx="6888229" cy="1107996"/>
          </a:xfrm>
          <a:prstGeom prst="rect">
            <a:avLst/>
          </a:prstGeom>
        </p:spPr>
        <p:txBody>
          <a:bodyPr wrap="square" lIns="91428" tIns="45714" rIns="91428" bIns="45714">
            <a:spAutoFit/>
          </a:bodyPr>
          <a:lstStyle/>
          <a:p>
            <a:pPr algn="ctr">
              <a:buClr>
                <a:srgbClr val="000000"/>
              </a:buClr>
            </a:pPr>
            <a:r>
              <a:rPr lang="en-US" sz="6600" b="1" kern="0" dirty="0" err="1">
                <a:ln w="22225">
                  <a:solidFill>
                    <a:srgbClr val="C0504D"/>
                  </a:solidFill>
                  <a:prstDash val="solid"/>
                </a:ln>
                <a:solidFill>
                  <a:srgbClr val="C00000"/>
                </a:solidFill>
                <a:latin typeface="Times New Roman" pitchFamily="18" charset="0"/>
                <a:cs typeface="Times New Roman" pitchFamily="18" charset="0"/>
                <a:sym typeface="Arial"/>
              </a:rPr>
              <a:t>Giải</a:t>
            </a:r>
            <a:r>
              <a:rPr lang="en-US" sz="6600" b="1" kern="0" dirty="0">
                <a:ln w="22225">
                  <a:solidFill>
                    <a:srgbClr val="C0504D"/>
                  </a:solidFill>
                  <a:prstDash val="solid"/>
                </a:ln>
                <a:solidFill>
                  <a:srgbClr val="C00000"/>
                </a:solidFill>
                <a:latin typeface="Times New Roman" pitchFamily="18" charset="0"/>
                <a:cs typeface="Times New Roman" pitchFamily="18" charset="0"/>
                <a:sym typeface="Arial"/>
              </a:rPr>
              <a:t> </a:t>
            </a:r>
            <a:r>
              <a:rPr lang="en-US" sz="6600" b="1" kern="0" dirty="0" err="1">
                <a:ln w="22225">
                  <a:solidFill>
                    <a:srgbClr val="C0504D"/>
                  </a:solidFill>
                  <a:prstDash val="solid"/>
                </a:ln>
                <a:solidFill>
                  <a:srgbClr val="C00000"/>
                </a:solidFill>
                <a:latin typeface="Times New Roman" pitchFamily="18" charset="0"/>
                <a:cs typeface="Times New Roman" pitchFamily="18" charset="0"/>
                <a:sym typeface="Arial"/>
              </a:rPr>
              <a:t>nghĩa</a:t>
            </a:r>
            <a:r>
              <a:rPr lang="en-US" sz="6600" b="1" kern="0" dirty="0">
                <a:ln w="22225">
                  <a:solidFill>
                    <a:srgbClr val="C0504D"/>
                  </a:solidFill>
                  <a:prstDash val="solid"/>
                </a:ln>
                <a:solidFill>
                  <a:srgbClr val="C00000"/>
                </a:solidFill>
                <a:latin typeface="Times New Roman" pitchFamily="18" charset="0"/>
                <a:cs typeface="Times New Roman" pitchFamily="18" charset="0"/>
                <a:sym typeface="Arial"/>
              </a:rPr>
              <a:t> </a:t>
            </a:r>
            <a:r>
              <a:rPr lang="en-US" sz="6600" b="1" kern="0" dirty="0" err="1">
                <a:ln w="22225">
                  <a:solidFill>
                    <a:srgbClr val="C0504D"/>
                  </a:solidFill>
                  <a:prstDash val="solid"/>
                </a:ln>
                <a:solidFill>
                  <a:srgbClr val="C00000"/>
                </a:solidFill>
                <a:latin typeface="Times New Roman" pitchFamily="18" charset="0"/>
                <a:cs typeface="Times New Roman" pitchFamily="18" charset="0"/>
                <a:sym typeface="Arial"/>
              </a:rPr>
              <a:t>từ</a:t>
            </a:r>
            <a:endParaRPr lang="en-US" sz="6600" b="1" kern="0" dirty="0">
              <a:ln w="22225">
                <a:solidFill>
                  <a:srgbClr val="C0504D"/>
                </a:solidFill>
                <a:prstDash val="solid"/>
              </a:ln>
              <a:solidFill>
                <a:srgbClr val="C00000"/>
              </a:solidFill>
              <a:latin typeface="Times New Roman" pitchFamily="18" charset="0"/>
              <a:cs typeface="Times New Roman" pitchFamily="18" charset="0"/>
              <a:sym typeface="Arial"/>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38412" y="1817077"/>
            <a:ext cx="7836511" cy="42320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298784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48046" y="168375"/>
            <a:ext cx="6130834" cy="6504219"/>
          </a:xfrm>
          <a:prstGeom prst="rect">
            <a:avLst/>
          </a:prstGeom>
        </p:spPr>
      </p:pic>
      <p:pic>
        <p:nvPicPr>
          <p:cNvPr id="2" name="Picture 1"/>
          <p:cNvPicPr>
            <a:picLocks noChangeAspect="1"/>
          </p:cNvPicPr>
          <p:nvPr/>
        </p:nvPicPr>
        <p:blipFill>
          <a:blip r:embed="rId3"/>
          <a:stretch>
            <a:fillRect/>
          </a:stretch>
        </p:blipFill>
        <p:spPr>
          <a:xfrm>
            <a:off x="6278880" y="168375"/>
            <a:ext cx="5817326" cy="6504219"/>
          </a:xfrm>
          <a:prstGeom prst="rect">
            <a:avLst/>
          </a:prstGeom>
        </p:spPr>
      </p:pic>
      <p:sp>
        <p:nvSpPr>
          <p:cNvPr id="5" name="Pentagon 4"/>
          <p:cNvSpPr/>
          <p:nvPr/>
        </p:nvSpPr>
        <p:spPr>
          <a:xfrm>
            <a:off x="148046" y="48196"/>
            <a:ext cx="6499427" cy="97155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smtClean="0">
                <a:solidFill>
                  <a:srgbClr val="FFFF00"/>
                </a:solidFill>
                <a:latin typeface="Times New Roman" panose="02020603050405020304" pitchFamily="18" charset="0"/>
                <a:cs typeface="Times New Roman" panose="02020603050405020304" pitchFamily="18" charset="0"/>
              </a:rPr>
              <a:t>Điện năng lượng mặt trời: </a:t>
            </a:r>
            <a:r>
              <a:rPr lang="vi-VN" sz="2400" b="1" dirty="0" smtClean="0">
                <a:solidFill>
                  <a:schemeClr val="bg1"/>
                </a:solidFill>
                <a:latin typeface="Times New Roman" panose="02020603050405020304" pitchFamily="18" charset="0"/>
                <a:cs typeface="Times New Roman" panose="02020603050405020304" pitchFamily="18" charset="0"/>
              </a:rPr>
              <a:t>là nguồn điện được tạo ra từ ánh sáng mặt trời.</a:t>
            </a:r>
            <a:endParaRPr lang="en-US" sz="24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13637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par>
                                <p:cTn id="8" presetID="31"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p:cTn id="10" dur="1000" fill="hold"/>
                                        <p:tgtEl>
                                          <p:spTgt spid="4"/>
                                        </p:tgtEl>
                                        <p:attrNameLst>
                                          <p:attrName>ppt_w</p:attrName>
                                        </p:attrNameLst>
                                      </p:cBhvr>
                                      <p:tavLst>
                                        <p:tav tm="0">
                                          <p:val>
                                            <p:fltVal val="0"/>
                                          </p:val>
                                        </p:tav>
                                        <p:tav tm="100000">
                                          <p:val>
                                            <p:strVal val="#ppt_w"/>
                                          </p:val>
                                        </p:tav>
                                      </p:tavLst>
                                    </p:anim>
                                    <p:anim calcmode="lin" valueType="num">
                                      <p:cBhvr>
                                        <p:cTn id="11" dur="1000" fill="hold"/>
                                        <p:tgtEl>
                                          <p:spTgt spid="4"/>
                                        </p:tgtEl>
                                        <p:attrNameLst>
                                          <p:attrName>ppt_h</p:attrName>
                                        </p:attrNameLst>
                                      </p:cBhvr>
                                      <p:tavLst>
                                        <p:tav tm="0">
                                          <p:val>
                                            <p:fltVal val="0"/>
                                          </p:val>
                                        </p:tav>
                                        <p:tav tm="100000">
                                          <p:val>
                                            <p:strVal val="#ppt_h"/>
                                          </p:val>
                                        </p:tav>
                                      </p:tavLst>
                                    </p:anim>
                                    <p:anim calcmode="lin" valueType="num">
                                      <p:cBhvr>
                                        <p:cTn id="12" dur="1000" fill="hold"/>
                                        <p:tgtEl>
                                          <p:spTgt spid="4"/>
                                        </p:tgtEl>
                                        <p:attrNameLst>
                                          <p:attrName>style.rotation</p:attrName>
                                        </p:attrNameLst>
                                      </p:cBhvr>
                                      <p:tavLst>
                                        <p:tav tm="0">
                                          <p:val>
                                            <p:fltVal val="90"/>
                                          </p:val>
                                        </p:tav>
                                        <p:tav tm="100000">
                                          <p:val>
                                            <p:fltVal val="0"/>
                                          </p:val>
                                        </p:tav>
                                      </p:tavLst>
                                    </p:anim>
                                    <p:animEffect transition="in" filter="fade">
                                      <p:cBhvr>
                                        <p:cTn id="13" dur="1000"/>
                                        <p:tgtEl>
                                          <p:spTgt spid="4"/>
                                        </p:tgtEl>
                                      </p:cBhvr>
                                    </p:animEffect>
                                  </p:childTnLst>
                                </p:cTn>
                              </p:par>
                              <p:par>
                                <p:cTn id="14" presetID="31" presetClass="entr" presetSubtype="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1000" fill="hold"/>
                                        <p:tgtEl>
                                          <p:spTgt spid="2"/>
                                        </p:tgtEl>
                                        <p:attrNameLst>
                                          <p:attrName>ppt_w</p:attrName>
                                        </p:attrNameLst>
                                      </p:cBhvr>
                                      <p:tavLst>
                                        <p:tav tm="0">
                                          <p:val>
                                            <p:fltVal val="0"/>
                                          </p:val>
                                        </p:tav>
                                        <p:tav tm="100000">
                                          <p:val>
                                            <p:strVal val="#ppt_w"/>
                                          </p:val>
                                        </p:tav>
                                      </p:tavLst>
                                    </p:anim>
                                    <p:anim calcmode="lin" valueType="num">
                                      <p:cBhvr>
                                        <p:cTn id="17" dur="1000" fill="hold"/>
                                        <p:tgtEl>
                                          <p:spTgt spid="2"/>
                                        </p:tgtEl>
                                        <p:attrNameLst>
                                          <p:attrName>ppt_h</p:attrName>
                                        </p:attrNameLst>
                                      </p:cBhvr>
                                      <p:tavLst>
                                        <p:tav tm="0">
                                          <p:val>
                                            <p:fltVal val="0"/>
                                          </p:val>
                                        </p:tav>
                                        <p:tav tm="100000">
                                          <p:val>
                                            <p:strVal val="#ppt_h"/>
                                          </p:val>
                                        </p:tav>
                                      </p:tavLst>
                                    </p:anim>
                                    <p:anim calcmode="lin" valueType="num">
                                      <p:cBhvr>
                                        <p:cTn id="18" dur="1000" fill="hold"/>
                                        <p:tgtEl>
                                          <p:spTgt spid="2"/>
                                        </p:tgtEl>
                                        <p:attrNameLst>
                                          <p:attrName>style.rotation</p:attrName>
                                        </p:attrNameLst>
                                      </p:cBhvr>
                                      <p:tavLst>
                                        <p:tav tm="0">
                                          <p:val>
                                            <p:fltVal val="90"/>
                                          </p:val>
                                        </p:tav>
                                        <p:tav tm="100000">
                                          <p:val>
                                            <p:fltVal val="0"/>
                                          </p:val>
                                        </p:tav>
                                      </p:tavLst>
                                    </p:anim>
                                    <p:animEffect transition="in" filter="fade">
                                      <p:cBhvr>
                                        <p:cTn id="1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0677" y="474345"/>
            <a:ext cx="11535508" cy="6247864"/>
          </a:xfrm>
          <a:prstGeom prst="rect">
            <a:avLst/>
          </a:prstGeom>
        </p:spPr>
        <p:txBody>
          <a:bodyPr wrap="square">
            <a:spAutoFit/>
          </a:bodyPr>
          <a:lstStyle/>
          <a:p>
            <a:pPr algn="ctr"/>
            <a:r>
              <a:rPr lang="vi-VN" sz="3600" dirty="0">
                <a:solidFill>
                  <a:srgbClr val="FF0000"/>
                </a:solidFill>
                <a:latin typeface="+mj-lt"/>
              </a:rPr>
              <a:t>Những ngọn hải </a:t>
            </a:r>
            <a:r>
              <a:rPr lang="vi-VN" sz="3600" dirty="0" smtClean="0">
                <a:solidFill>
                  <a:srgbClr val="FF0000"/>
                </a:solidFill>
                <a:latin typeface="+mj-lt"/>
              </a:rPr>
              <a:t>đăng</a:t>
            </a:r>
            <a:endParaRPr lang="en-US" sz="3600" dirty="0" smtClean="0">
              <a:solidFill>
                <a:srgbClr val="FF0000"/>
              </a:solidFill>
              <a:latin typeface="+mj-lt"/>
            </a:endParaRPr>
          </a:p>
          <a:p>
            <a:pPr algn="just"/>
            <a:r>
              <a:rPr lang="en-US" sz="2400" dirty="0" smtClean="0">
                <a:latin typeface="+mj-lt"/>
              </a:rPr>
              <a:t>	</a:t>
            </a:r>
            <a:r>
              <a:rPr lang="vi-VN" sz="2600" dirty="0" smtClean="0">
                <a:latin typeface="+mj-lt"/>
              </a:rPr>
              <a:t>Hải </a:t>
            </a:r>
            <a:r>
              <a:rPr lang="vi-VN" sz="2600" dirty="0">
                <a:latin typeface="+mj-lt"/>
              </a:rPr>
              <a:t>đăng hay đèn biển, là ngọn tháp được thiết kế để chiếu sáng bằng hệ thống đèn, giúp tàu thuyền định hướng đi lại giữa đại dương. Chỉ cần nhìn thấy ánh sáng hải đăng, người đi biển sẽ cảm thấy yên tâm, không lo lạc đường</a:t>
            </a:r>
            <a:r>
              <a:rPr lang="vi-VN" sz="2600" dirty="0" smtClean="0">
                <a:latin typeface="+mj-lt"/>
              </a:rPr>
              <a:t>.</a:t>
            </a:r>
            <a:endParaRPr lang="en-US" sz="2600" dirty="0" smtClean="0">
              <a:latin typeface="+mj-lt"/>
            </a:endParaRPr>
          </a:p>
          <a:p>
            <a:pPr algn="just"/>
            <a:r>
              <a:rPr lang="en-US" sz="2600" dirty="0">
                <a:latin typeface="+mj-lt"/>
              </a:rPr>
              <a:t>	</a:t>
            </a:r>
            <a:r>
              <a:rPr lang="vi-VN" sz="2600" dirty="0" smtClean="0">
                <a:latin typeface="+mj-lt"/>
              </a:rPr>
              <a:t>Những </a:t>
            </a:r>
            <a:r>
              <a:rPr lang="vi-VN" sz="2600" dirty="0">
                <a:latin typeface="+mj-lt"/>
              </a:rPr>
              <a:t>ngọn hải đăng được thắp sáng bằng điện năng lượng mặt trời, nhưng khi năng lượng yếu thì phải lập tức thay thế bằng máy phát điện. Để những ngọn đèn chiếu sáng đêm đêm, những người canh giữ hải đăng phải thay phiên nhau kiểm tra, bảo dưỡng thường xuyên. Có những đêm mưa gió, họ phải buộc dây bảo hiểm quanh người, trèo lên đỉnh cột đèn xem xét. Bất kể ngày đêm, mưa nắng, trời yên biển lặng hay dông tố bão bùng, họ luôn sẵn sàng khắc phục mọi sự cố</a:t>
            </a:r>
            <a:r>
              <a:rPr lang="vi-VN" sz="2600" dirty="0" smtClean="0">
                <a:latin typeface="+mj-lt"/>
              </a:rPr>
              <a:t>.</a:t>
            </a:r>
            <a:endParaRPr lang="en-US" sz="2600" dirty="0" smtClean="0">
              <a:latin typeface="+mj-lt"/>
            </a:endParaRPr>
          </a:p>
          <a:p>
            <a:pPr algn="just"/>
            <a:r>
              <a:rPr lang="en-US" sz="2600" dirty="0">
                <a:latin typeface="+mj-lt"/>
              </a:rPr>
              <a:t>	</a:t>
            </a:r>
            <a:r>
              <a:rPr lang="vi-VN" sz="2600" dirty="0" smtClean="0">
                <a:latin typeface="+mj-lt"/>
              </a:rPr>
              <a:t>Ngọn </a:t>
            </a:r>
            <a:r>
              <a:rPr lang="vi-VN" sz="2600" dirty="0">
                <a:latin typeface="+mj-lt"/>
              </a:rPr>
              <a:t>đèn biển không bao giờ tắt trong đêm là nhờ công sức của những người canh giữ hải đăng. Với lòng yêu nghề, yêu biển đảo quê hương, họ đã vượt qua bao khó khăn, gian khổ nơi biển khơi xa vắng, góp sức mình bảo vệ vùng biển, vùng trời của Tổ quốc</a:t>
            </a:r>
            <a:r>
              <a:rPr lang="vi-VN" sz="2600" dirty="0" smtClean="0">
                <a:latin typeface="+mj-lt"/>
              </a:rPr>
              <a:t>.</a:t>
            </a:r>
            <a:endParaRPr lang="en-US" sz="2600" dirty="0" smtClean="0">
              <a:latin typeface="+mj-lt"/>
            </a:endParaRPr>
          </a:p>
          <a:p>
            <a:pPr algn="r"/>
            <a:r>
              <a:rPr lang="vi-VN" sz="2600" dirty="0" smtClean="0">
                <a:latin typeface="+mj-lt"/>
              </a:rPr>
              <a:t>(</a:t>
            </a:r>
            <a:r>
              <a:rPr lang="vi-VN" sz="2600" dirty="0">
                <a:latin typeface="+mj-lt"/>
              </a:rPr>
              <a:t>Sơn </a:t>
            </a:r>
            <a:r>
              <a:rPr lang="vi-VN" sz="2600" dirty="0" smtClean="0">
                <a:latin typeface="+mj-lt"/>
              </a:rPr>
              <a:t>Tùng)</a:t>
            </a:r>
            <a:endParaRPr lang="en-US" sz="2600" dirty="0">
              <a:latin typeface="+mj-lt"/>
            </a:endParaRPr>
          </a:p>
        </p:txBody>
      </p:sp>
      <p:sp>
        <p:nvSpPr>
          <p:cNvPr id="5" name="Oval 4"/>
          <p:cNvSpPr/>
          <p:nvPr/>
        </p:nvSpPr>
        <p:spPr>
          <a:xfrm>
            <a:off x="365919" y="914399"/>
            <a:ext cx="677434" cy="622263"/>
          </a:xfrm>
          <a:prstGeom prst="ellipse">
            <a:avLst/>
          </a:prstGeom>
          <a:solidFill>
            <a:srgbClr val="FFFFFF">
              <a:lumMod val="95000"/>
            </a:srgbClr>
          </a:solidFill>
          <a:ln w="25400" cap="flat" cmpd="sng" algn="ctr">
            <a:solidFill>
              <a:srgbClr val="BBE0E3">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0" i="0" u="none" strike="noStrike" kern="0" cap="none" spc="0" normalizeH="0" baseline="0" noProof="0" dirty="0" smtClean="0">
                <a:ln>
                  <a:noFill/>
                </a:ln>
                <a:solidFill>
                  <a:srgbClr val="000000"/>
                </a:solidFill>
                <a:effectLst/>
                <a:uLnTx/>
                <a:uFillTx/>
                <a:latin typeface="Times New Roman" pitchFamily="18" charset="0"/>
                <a:ea typeface="+mn-ea"/>
                <a:cs typeface="Times New Roman" pitchFamily="18" charset="0"/>
              </a:rPr>
              <a:t>1</a:t>
            </a:r>
            <a:endParaRPr kumimoji="0" lang="en-US" sz="48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endParaRPr>
          </a:p>
        </p:txBody>
      </p:sp>
      <p:sp>
        <p:nvSpPr>
          <p:cNvPr id="6" name="Oval 5"/>
          <p:cNvSpPr/>
          <p:nvPr/>
        </p:nvSpPr>
        <p:spPr>
          <a:xfrm>
            <a:off x="419144" y="2186354"/>
            <a:ext cx="624209" cy="556846"/>
          </a:xfrm>
          <a:prstGeom prst="ellipse">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smtClean="0">
                <a:solidFill>
                  <a:schemeClr val="tx1"/>
                </a:solidFill>
                <a:latin typeface="Times New Roman" pitchFamily="18" charset="0"/>
                <a:cs typeface="Times New Roman" pitchFamily="18" charset="0"/>
              </a:rPr>
              <a:t>2</a:t>
            </a:r>
            <a:endParaRPr lang="en-US" sz="4800" dirty="0">
              <a:solidFill>
                <a:schemeClr val="tx1"/>
              </a:solidFill>
              <a:latin typeface="Times New Roman" pitchFamily="18" charset="0"/>
              <a:cs typeface="Times New Roman" pitchFamily="18" charset="0"/>
            </a:endParaRPr>
          </a:p>
        </p:txBody>
      </p:sp>
      <p:sp>
        <p:nvSpPr>
          <p:cNvPr id="7" name="Oval 6"/>
          <p:cNvSpPr/>
          <p:nvPr/>
        </p:nvSpPr>
        <p:spPr>
          <a:xfrm>
            <a:off x="392532" y="4561051"/>
            <a:ext cx="650821" cy="503318"/>
          </a:xfrm>
          <a:prstGeom prst="ellipse">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smtClean="0">
                <a:solidFill>
                  <a:schemeClr val="tx1"/>
                </a:solidFill>
                <a:latin typeface="Times New Roman" pitchFamily="18" charset="0"/>
                <a:cs typeface="Times New Roman" pitchFamily="18" charset="0"/>
              </a:rPr>
              <a:t>3</a:t>
            </a:r>
            <a:endParaRPr lang="en-US" sz="4800"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4176743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0677" y="474345"/>
            <a:ext cx="11535508" cy="6247864"/>
          </a:xfrm>
          <a:prstGeom prst="rect">
            <a:avLst/>
          </a:prstGeom>
        </p:spPr>
        <p:txBody>
          <a:bodyPr wrap="square">
            <a:spAutoFit/>
          </a:bodyPr>
          <a:lstStyle/>
          <a:p>
            <a:pPr algn="ctr"/>
            <a:r>
              <a:rPr lang="vi-VN" sz="3600" dirty="0">
                <a:solidFill>
                  <a:srgbClr val="FF0000"/>
                </a:solidFill>
                <a:latin typeface="+mj-lt"/>
              </a:rPr>
              <a:t>Những ngọn hải </a:t>
            </a:r>
            <a:r>
              <a:rPr lang="vi-VN" sz="3600" dirty="0" smtClean="0">
                <a:solidFill>
                  <a:srgbClr val="FF0000"/>
                </a:solidFill>
                <a:latin typeface="+mj-lt"/>
              </a:rPr>
              <a:t>đăng</a:t>
            </a:r>
            <a:endParaRPr lang="en-US" sz="3600" dirty="0" smtClean="0">
              <a:solidFill>
                <a:srgbClr val="FF0000"/>
              </a:solidFill>
              <a:latin typeface="+mj-lt"/>
            </a:endParaRPr>
          </a:p>
          <a:p>
            <a:pPr algn="just"/>
            <a:r>
              <a:rPr lang="en-US" sz="2400" dirty="0" smtClean="0">
                <a:latin typeface="+mj-lt"/>
              </a:rPr>
              <a:t>	</a:t>
            </a:r>
            <a:r>
              <a:rPr lang="vi-VN" sz="2600" dirty="0" smtClean="0">
                <a:latin typeface="+mj-lt"/>
              </a:rPr>
              <a:t>Hải </a:t>
            </a:r>
            <a:r>
              <a:rPr lang="vi-VN" sz="2600" dirty="0">
                <a:latin typeface="+mj-lt"/>
              </a:rPr>
              <a:t>đăng hay đèn biển, là ngọn tháp được thiết kế để chiếu sáng bằng hệ thống đèn, giúp tàu thuyền định hướng đi lại giữa đại dương. Chỉ cần nhìn thấy ánh sáng hải đăng, người đi biển sẽ cảm thấy yên tâm, không lo lạc đường</a:t>
            </a:r>
            <a:r>
              <a:rPr lang="vi-VN" sz="2600" dirty="0" smtClean="0">
                <a:latin typeface="+mj-lt"/>
              </a:rPr>
              <a:t>.</a:t>
            </a:r>
            <a:endParaRPr lang="en-US" sz="2600" dirty="0" smtClean="0">
              <a:latin typeface="+mj-lt"/>
            </a:endParaRPr>
          </a:p>
          <a:p>
            <a:pPr algn="just"/>
            <a:r>
              <a:rPr lang="en-US" sz="2600" dirty="0">
                <a:latin typeface="+mj-lt"/>
              </a:rPr>
              <a:t>	</a:t>
            </a:r>
            <a:r>
              <a:rPr lang="vi-VN" sz="2600" dirty="0" smtClean="0">
                <a:latin typeface="+mj-lt"/>
              </a:rPr>
              <a:t>Những </a:t>
            </a:r>
            <a:r>
              <a:rPr lang="vi-VN" sz="2600" dirty="0">
                <a:latin typeface="+mj-lt"/>
              </a:rPr>
              <a:t>ngọn hải đăng được thắp sáng bằng điện năng lượng mặt trời, nhưng khi năng lượng yếu thì phải lập tức thay thế bằng máy phát điện. Để những ngọn đèn chiếu sáng đêm đêm, những người canh giữ hải đăng phải thay phiên nhau kiểm tra, bảo dưỡng thường xuyên. Có những đêm mưa gió, họ phải buộc dây bảo hiểm quanh người, trèo lên đỉnh cột đèn xem xét. Bất kể ngày đêm, mưa nắng, trời yên biển lặng hay dông tố bão bùng, họ luôn sẵn sàng khắc phục mọi sự cố</a:t>
            </a:r>
            <a:r>
              <a:rPr lang="vi-VN" sz="2600" dirty="0" smtClean="0">
                <a:latin typeface="+mj-lt"/>
              </a:rPr>
              <a:t>.</a:t>
            </a:r>
            <a:endParaRPr lang="en-US" sz="2600" dirty="0" smtClean="0">
              <a:latin typeface="+mj-lt"/>
            </a:endParaRPr>
          </a:p>
          <a:p>
            <a:pPr algn="just"/>
            <a:r>
              <a:rPr lang="en-US" sz="2600" dirty="0">
                <a:latin typeface="+mj-lt"/>
              </a:rPr>
              <a:t>	</a:t>
            </a:r>
            <a:r>
              <a:rPr lang="vi-VN" sz="2600" dirty="0" smtClean="0">
                <a:latin typeface="+mj-lt"/>
              </a:rPr>
              <a:t>Ngọn </a:t>
            </a:r>
            <a:r>
              <a:rPr lang="vi-VN" sz="2600" dirty="0">
                <a:latin typeface="+mj-lt"/>
              </a:rPr>
              <a:t>đèn biển không bao giờ tắt trong đêm là nhờ công sức của những người canh giữ hải đăng. Với lòng yêu nghề, yêu biển đảo quê hương, họ đã vượt qua bao khó khăn, gian khổ nơi biển khơi xa vắng, góp sức mình bảo vệ vùng biển, vùng trời của Tổ quốc</a:t>
            </a:r>
            <a:r>
              <a:rPr lang="vi-VN" sz="2600" dirty="0" smtClean="0">
                <a:latin typeface="+mj-lt"/>
              </a:rPr>
              <a:t>.</a:t>
            </a:r>
            <a:endParaRPr lang="en-US" sz="2600" dirty="0" smtClean="0">
              <a:latin typeface="+mj-lt"/>
            </a:endParaRPr>
          </a:p>
          <a:p>
            <a:pPr algn="r"/>
            <a:r>
              <a:rPr lang="vi-VN" sz="2600" dirty="0" smtClean="0">
                <a:latin typeface="+mj-lt"/>
              </a:rPr>
              <a:t>(</a:t>
            </a:r>
            <a:r>
              <a:rPr lang="vi-VN" sz="2600" dirty="0">
                <a:latin typeface="+mj-lt"/>
              </a:rPr>
              <a:t>Sơn </a:t>
            </a:r>
            <a:r>
              <a:rPr lang="vi-VN" sz="2600" dirty="0" smtClean="0">
                <a:latin typeface="+mj-lt"/>
              </a:rPr>
              <a:t>Tùng)</a:t>
            </a:r>
            <a:endParaRPr lang="en-US" sz="2600" dirty="0">
              <a:latin typeface="+mj-lt"/>
            </a:endParaRPr>
          </a:p>
        </p:txBody>
      </p:sp>
    </p:spTree>
    <p:extLst>
      <p:ext uri="{BB962C8B-B14F-4D97-AF65-F5344CB8AC3E}">
        <p14:creationId xmlns:p14="http://schemas.microsoft.com/office/powerpoint/2010/main" val="347637530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11015" y="879093"/>
            <a:ext cx="12278408" cy="6998815"/>
          </a:xfrm>
          <a:prstGeom prst="rect">
            <a:avLst/>
          </a:prstGeom>
        </p:spPr>
      </p:pic>
    </p:spTree>
    <p:extLst>
      <p:ext uri="{BB962C8B-B14F-4D97-AF65-F5344CB8AC3E}">
        <p14:creationId xmlns:p14="http://schemas.microsoft.com/office/powerpoint/2010/main" val="325041763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CẤM BUÔN BÁN, CẤM REUP">
            <a:hlinkClick r:id="" action="ppaction://noaction"/>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588" y="3330798"/>
            <a:ext cx="1906124" cy="3388666"/>
          </a:xfrm>
          <a:prstGeom prst="rect">
            <a:avLst/>
          </a:prstGeom>
        </p:spPr>
      </p:pic>
      <p:pic>
        <p:nvPicPr>
          <p:cNvPr id="33" name="ĐC SHARE MIỄN PHÍ BỞI NK POWERSKILLS">
            <a:hlinkClick r:id="" action="ppaction://noaction"/>
          </p:cNvPr>
          <p:cNvPicPr>
            <a:picLocks noChangeAspect="1"/>
          </p:cNvPicPr>
          <p:nvPr/>
        </p:nvPicPr>
        <p:blipFill>
          <a:blip r:embed="rId3">
            <a:clrChange>
              <a:clrFrom>
                <a:srgbClr val="FFFF99"/>
              </a:clrFrom>
              <a:clrTo>
                <a:srgbClr val="FFFF99">
                  <a:alpha val="0"/>
                </a:srgbClr>
              </a:clrTo>
            </a:clrChange>
            <a:extLst>
              <a:ext uri="{28A0092B-C50C-407E-A947-70E740481C1C}">
                <a14:useLocalDpi xmlns:a14="http://schemas.microsoft.com/office/drawing/2010/main" val="0"/>
              </a:ext>
            </a:extLst>
          </a:blip>
          <a:stretch>
            <a:fillRect/>
          </a:stretch>
        </p:blipFill>
        <p:spPr>
          <a:xfrm>
            <a:off x="3299201" y="2581278"/>
            <a:ext cx="2044557" cy="3046660"/>
          </a:xfrm>
          <a:prstGeom prst="rect">
            <a:avLst/>
          </a:prstGeom>
        </p:spPr>
      </p:pic>
      <p:pic>
        <p:nvPicPr>
          <p:cNvPr id="34" name="CẤM BUÔN BÁN, CẤM REUP">
            <a:hlinkClick r:id="" action="ppaction://noaction"/>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507684" y="3023954"/>
            <a:ext cx="2713717" cy="3118644"/>
          </a:xfrm>
          <a:prstGeom prst="rect">
            <a:avLst/>
          </a:prstGeom>
        </p:spPr>
      </p:pic>
      <p:grpSp>
        <p:nvGrpSpPr>
          <p:cNvPr id="7" name="ĐC SHARE MIỄN PHÍ BỞI NK POWERSKILLS"/>
          <p:cNvGrpSpPr/>
          <p:nvPr/>
        </p:nvGrpSpPr>
        <p:grpSpPr>
          <a:xfrm>
            <a:off x="4460231" y="4836632"/>
            <a:ext cx="2837876" cy="1994492"/>
            <a:chOff x="4494054" y="4711977"/>
            <a:chExt cx="3053484" cy="2146023"/>
          </a:xfrm>
        </p:grpSpPr>
        <p:sp>
          <p:nvSpPr>
            <p:cNvPr id="5" name="Oval 4"/>
            <p:cNvSpPr/>
            <p:nvPr/>
          </p:nvSpPr>
          <p:spPr>
            <a:xfrm>
              <a:off x="5547359" y="5091948"/>
              <a:ext cx="1124903" cy="73258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3" name="Picture 6" descr="Penguin Hi GIF - Penguin Hi Bye - Discover &amp; Share GIFs"/>
            <p:cNvPicPr>
              <a:picLocks noChangeAspect="1" noChangeArrowheads="1" noCrop="1"/>
            </p:cNvPicPr>
            <p:nvPr/>
          </p:nvPicPr>
          <p:blipFill>
            <a:blip r:embed="rId5">
              <a:clrChange>
                <a:clrFrom>
                  <a:srgbClr val="FCFEFC"/>
                </a:clrFrom>
                <a:clrTo>
                  <a:srgbClr val="FCFEFC">
                    <a:alpha val="0"/>
                  </a:srgbClr>
                </a:clrTo>
              </a:clrChange>
              <a:extLst>
                <a:ext uri="{28A0092B-C50C-407E-A947-70E740481C1C}">
                  <a14:useLocalDpi xmlns:a14="http://schemas.microsoft.com/office/drawing/2010/main" val="0"/>
                </a:ext>
              </a:extLst>
            </a:blip>
            <a:srcRect/>
            <a:stretch>
              <a:fillRect/>
            </a:stretch>
          </p:blipFill>
          <p:spPr bwMode="auto">
            <a:xfrm>
              <a:off x="4494054" y="4711977"/>
              <a:ext cx="3053484" cy="2146023"/>
            </a:xfrm>
            <a:prstGeom prst="rect">
              <a:avLst/>
            </a:prstGeom>
            <a:noFill/>
            <a:extLst>
              <a:ext uri="{909E8E84-426E-40DD-AFC4-6F175D3DCCD1}">
                <a14:hiddenFill xmlns:a14="http://schemas.microsoft.com/office/drawing/2010/main">
                  <a:solidFill>
                    <a:srgbClr val="FFFFFF"/>
                  </a:solidFill>
                </a14:hiddenFill>
              </a:ext>
            </a:extLst>
          </p:spPr>
        </p:pic>
      </p:grpSp>
      <p:sp>
        <p:nvSpPr>
          <p:cNvPr id="13" name="TextBox 12">
            <a:extLst>
              <a:ext uri="{FF2B5EF4-FFF2-40B4-BE49-F238E27FC236}">
                <a16:creationId xmlns:a16="http://schemas.microsoft.com/office/drawing/2014/main" xmlns="" id="{CB511CE4-D72B-4A67-AC64-409265306DFB}"/>
              </a:ext>
            </a:extLst>
          </p:cNvPr>
          <p:cNvSpPr txBox="1"/>
          <p:nvPr/>
        </p:nvSpPr>
        <p:spPr>
          <a:xfrm>
            <a:off x="1555273" y="257579"/>
            <a:ext cx="9648347" cy="2541910"/>
          </a:xfrm>
          <a:prstGeom prst="rect">
            <a:avLst/>
          </a:prstGeom>
        </p:spPr>
        <p:txBody>
          <a:bodyPr vert="horz" lIns="91428" tIns="45714" rIns="91428" bIns="45714" rtlCol="0" anchor="b">
            <a:noAutofit/>
          </a:bodyPr>
          <a:lstStyle/>
          <a:p>
            <a:pPr>
              <a:lnSpc>
                <a:spcPct val="90000"/>
              </a:lnSpc>
              <a:spcAft>
                <a:spcPts val="600"/>
              </a:spcAft>
            </a:pPr>
            <a:endParaRPr lang="en-US" sz="6000" dirty="0">
              <a:solidFill>
                <a:srgbClr val="7030A0"/>
              </a:solidFill>
              <a:latin typeface="Sigmar One" panose="00000500000000000000" pitchFamily="2" charset="0"/>
              <a:ea typeface="+mj-ea"/>
              <a:cs typeface="+mj-cs"/>
            </a:endParaRPr>
          </a:p>
          <a:p>
            <a:pPr>
              <a:lnSpc>
                <a:spcPct val="90000"/>
              </a:lnSpc>
              <a:spcAft>
                <a:spcPts val="600"/>
              </a:spcAft>
            </a:pPr>
            <a:endParaRPr lang="en-US" sz="6000" dirty="0">
              <a:solidFill>
                <a:srgbClr val="7030A0"/>
              </a:solidFill>
              <a:latin typeface="Sigmar One" panose="00000500000000000000" pitchFamily="2" charset="0"/>
              <a:ea typeface="+mj-ea"/>
              <a:cs typeface="+mj-cs"/>
            </a:endParaRPr>
          </a:p>
          <a:p>
            <a:pPr>
              <a:lnSpc>
                <a:spcPct val="90000"/>
              </a:lnSpc>
              <a:spcAft>
                <a:spcPts val="600"/>
              </a:spcAft>
            </a:pPr>
            <a:endParaRPr lang="en-US" sz="6000" dirty="0">
              <a:solidFill>
                <a:srgbClr val="7030A0"/>
              </a:solidFill>
              <a:latin typeface="Sigmar One" panose="00000500000000000000" pitchFamily="2" charset="0"/>
              <a:ea typeface="+mj-ea"/>
              <a:cs typeface="+mj-cs"/>
            </a:endParaRPr>
          </a:p>
          <a:p>
            <a:pPr>
              <a:lnSpc>
                <a:spcPct val="90000"/>
              </a:lnSpc>
              <a:spcAft>
                <a:spcPts val="600"/>
              </a:spcAft>
            </a:pPr>
            <a:endParaRPr lang="en-US" sz="6000" dirty="0">
              <a:solidFill>
                <a:srgbClr val="7030A0"/>
              </a:solidFill>
              <a:latin typeface="Sigmar One" panose="00000500000000000000" pitchFamily="2" charset="0"/>
              <a:ea typeface="+mj-ea"/>
              <a:cs typeface="+mj-cs"/>
            </a:endParaRPr>
          </a:p>
          <a:p>
            <a:pPr>
              <a:lnSpc>
                <a:spcPct val="90000"/>
              </a:lnSpc>
              <a:spcAft>
                <a:spcPts val="600"/>
              </a:spcAft>
            </a:pPr>
            <a:endParaRPr lang="en-US" sz="6000" dirty="0">
              <a:solidFill>
                <a:srgbClr val="7030A0"/>
              </a:solidFill>
              <a:latin typeface="Sigmar One" panose="00000500000000000000" pitchFamily="2" charset="0"/>
              <a:ea typeface="+mj-ea"/>
              <a:cs typeface="+mj-cs"/>
            </a:endParaRPr>
          </a:p>
          <a:p>
            <a:pPr>
              <a:lnSpc>
                <a:spcPct val="90000"/>
              </a:lnSpc>
              <a:spcAft>
                <a:spcPts val="600"/>
              </a:spcAft>
            </a:pPr>
            <a:endParaRPr lang="en-US" sz="6000" dirty="0">
              <a:solidFill>
                <a:srgbClr val="7030A0"/>
              </a:solidFill>
              <a:latin typeface="Sigmar One" panose="00000500000000000000" pitchFamily="2" charset="0"/>
              <a:ea typeface="+mj-ea"/>
              <a:cs typeface="+mj-cs"/>
            </a:endParaRPr>
          </a:p>
          <a:p>
            <a:pPr>
              <a:lnSpc>
                <a:spcPct val="90000"/>
              </a:lnSpc>
              <a:spcAft>
                <a:spcPts val="600"/>
              </a:spcAft>
            </a:pPr>
            <a:endParaRPr lang="en-US" sz="6000" dirty="0">
              <a:solidFill>
                <a:srgbClr val="7030A0"/>
              </a:solidFill>
              <a:latin typeface="Sigmar One" panose="00000500000000000000" pitchFamily="2" charset="0"/>
              <a:ea typeface="+mj-ea"/>
              <a:cs typeface="+mj-cs"/>
            </a:endParaRPr>
          </a:p>
          <a:p>
            <a:pPr>
              <a:lnSpc>
                <a:spcPct val="90000"/>
              </a:lnSpc>
              <a:spcAft>
                <a:spcPts val="600"/>
              </a:spcAft>
            </a:pPr>
            <a:endParaRPr lang="en-US" sz="6000" dirty="0">
              <a:solidFill>
                <a:srgbClr val="7030A0"/>
              </a:solidFill>
              <a:latin typeface="Sigmar One" panose="00000500000000000000" pitchFamily="2" charset="0"/>
              <a:ea typeface="+mj-ea"/>
              <a:cs typeface="+mj-cs"/>
            </a:endParaRPr>
          </a:p>
          <a:p>
            <a:pPr>
              <a:lnSpc>
                <a:spcPct val="90000"/>
              </a:lnSpc>
              <a:spcAft>
                <a:spcPts val="600"/>
              </a:spcAft>
            </a:pPr>
            <a:endParaRPr lang="en-US" sz="6000" dirty="0">
              <a:solidFill>
                <a:srgbClr val="7030A0"/>
              </a:solidFill>
              <a:latin typeface="Sigmar One" panose="00000500000000000000" pitchFamily="2" charset="0"/>
              <a:ea typeface="+mj-ea"/>
              <a:cs typeface="+mj-cs"/>
            </a:endParaRPr>
          </a:p>
          <a:p>
            <a:pPr>
              <a:lnSpc>
                <a:spcPct val="90000"/>
              </a:lnSpc>
              <a:spcAft>
                <a:spcPts val="600"/>
              </a:spcAft>
            </a:pPr>
            <a:endParaRPr lang="en-US" sz="6000" dirty="0">
              <a:solidFill>
                <a:srgbClr val="7030A0"/>
              </a:solidFill>
              <a:latin typeface="Sigmar One" panose="00000500000000000000" pitchFamily="2" charset="0"/>
              <a:ea typeface="+mj-ea"/>
              <a:cs typeface="+mj-cs"/>
            </a:endParaRPr>
          </a:p>
        </p:txBody>
      </p:sp>
      <p:sp>
        <p:nvSpPr>
          <p:cNvPr id="14" name="WordArt 2">
            <a:extLst>
              <a:ext uri="{FF2B5EF4-FFF2-40B4-BE49-F238E27FC236}">
                <a16:creationId xmlns="" xmlns:a16="http://schemas.microsoft.com/office/drawing/2014/main" id="{24C06C90-91AC-45D5-8A06-7D031E0405BE}"/>
              </a:ext>
            </a:extLst>
          </p:cNvPr>
          <p:cNvSpPr>
            <a:spLocks noChangeArrowheads="1" noChangeShapeType="1" noTextEdit="1"/>
          </p:cNvSpPr>
          <p:nvPr/>
        </p:nvSpPr>
        <p:spPr bwMode="auto">
          <a:xfrm>
            <a:off x="1357745" y="2522225"/>
            <a:ext cx="10099964" cy="2061051"/>
          </a:xfrm>
          <a:prstGeom prst="rect">
            <a:avLst/>
          </a:prstGeom>
        </p:spPr>
        <p:txBody>
          <a:bodyPr wrap="none" lIns="91428" tIns="45714" rIns="91428" bIns="45714" fromWordArt="1">
            <a:prstTxWarp prst="textDeflate">
              <a:avLst>
                <a:gd name="adj" fmla="val 18750"/>
              </a:avLst>
            </a:prstTxWarp>
            <a:scene3d>
              <a:camera prst="legacyObliqueBottomLeft"/>
              <a:lightRig rig="legacyFlat3" dir="t"/>
            </a:scene3d>
            <a:sp3d extrusionH="430200" prstMaterial="legacyMatte">
              <a:extrusionClr>
                <a:srgbClr val="CC99FF"/>
              </a:extrusionClr>
              <a:contourClr>
                <a:srgbClr val="0000FF"/>
              </a:contourClr>
            </a:sp3d>
          </a:bodyPr>
          <a:lstStyle/>
          <a:p>
            <a:pPr algn="ctr" defTabSz="457139">
              <a:defRPr/>
            </a:pPr>
            <a:endParaRPr lang="en-US" sz="2800" b="1" kern="10" dirty="0">
              <a:ln w="9525">
                <a:round/>
                <a:headEnd/>
                <a:tailEnd/>
              </a:ln>
              <a:solidFill>
                <a:srgbClr val="0000FF"/>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1357745" y="1043189"/>
            <a:ext cx="9529004" cy="369320"/>
          </a:xfrm>
          <a:prstGeom prst="rect">
            <a:avLst/>
          </a:prstGeom>
          <a:noFill/>
        </p:spPr>
        <p:txBody>
          <a:bodyPr wrap="square" lIns="91428" tIns="45714" rIns="91428" bIns="45714" rtlCol="0">
            <a:spAutoFit/>
          </a:bodyPr>
          <a:lstStyle/>
          <a:p>
            <a:endParaRPr lang="en-US" dirty="0"/>
          </a:p>
        </p:txBody>
      </p:sp>
      <p:sp>
        <p:nvSpPr>
          <p:cNvPr id="16" name="WordArt 2">
            <a:extLst>
              <a:ext uri="{FF2B5EF4-FFF2-40B4-BE49-F238E27FC236}">
                <a16:creationId xmlns="" xmlns:a16="http://schemas.microsoft.com/office/drawing/2014/main" id="{24C06C90-91AC-45D5-8A06-7D031E0405BE}"/>
              </a:ext>
            </a:extLst>
          </p:cNvPr>
          <p:cNvSpPr>
            <a:spLocks noChangeArrowheads="1" noChangeShapeType="1" noTextEdit="1"/>
          </p:cNvSpPr>
          <p:nvPr/>
        </p:nvSpPr>
        <p:spPr bwMode="auto">
          <a:xfrm>
            <a:off x="373487" y="128790"/>
            <a:ext cx="11475076" cy="2253803"/>
          </a:xfrm>
          <a:prstGeom prst="rect">
            <a:avLst/>
          </a:prstGeom>
        </p:spPr>
        <p:txBody>
          <a:bodyPr wrap="none" lIns="91428" tIns="45714" rIns="91428" bIns="45714" fromWordArt="1">
            <a:prstTxWarp prst="textDeflate">
              <a:avLst>
                <a:gd name="adj" fmla="val 18750"/>
              </a:avLst>
            </a:prstTxWarp>
            <a:scene3d>
              <a:camera prst="legacyObliqueBottomLeft"/>
              <a:lightRig rig="legacyFlat3" dir="t"/>
            </a:scene3d>
            <a:sp3d extrusionH="430200" prstMaterial="legacyMatte">
              <a:extrusionClr>
                <a:srgbClr val="CC99FF"/>
              </a:extrusionClr>
              <a:contourClr>
                <a:srgbClr val="0000FF"/>
              </a:contourClr>
            </a:sp3d>
          </a:bodyPr>
          <a:lstStyle/>
          <a:p>
            <a:pPr algn="ctr" defTabSz="457139">
              <a:defRPr/>
            </a:pPr>
            <a:r>
              <a:rPr lang="en-US" sz="2800" b="1" kern="10" dirty="0">
                <a:ln w="9525">
                  <a:round/>
                  <a:headEnd/>
                  <a:tailEnd/>
                </a:ln>
                <a:solidFill>
                  <a:srgbClr val="0000FF"/>
                </a:solidFill>
                <a:latin typeface="Times New Roman" panose="02020603050405020304" pitchFamily="18" charset="0"/>
                <a:cs typeface="Times New Roman" panose="02020603050405020304" pitchFamily="18" charset="0"/>
              </a:rPr>
              <a:t>CẢM ƠN QUÝ THẦY CÔ.</a:t>
            </a:r>
          </a:p>
          <a:p>
            <a:pPr algn="ctr" defTabSz="457139">
              <a:defRPr/>
            </a:pPr>
            <a:r>
              <a:rPr lang="en-US" sz="2800" b="1" kern="10" dirty="0">
                <a:ln w="9525">
                  <a:round/>
                  <a:headEnd/>
                  <a:tailEnd/>
                </a:ln>
                <a:solidFill>
                  <a:srgbClr val="0000FF"/>
                </a:solidFill>
                <a:latin typeface="Times New Roman" panose="02020603050405020304" pitchFamily="18" charset="0"/>
                <a:cs typeface="Times New Roman" panose="02020603050405020304" pitchFamily="18" charset="0"/>
              </a:rPr>
              <a:t>CHÚC QUÝ THẦY CÔ MẠNH KHOẺ VÀ THÀNH CÔNG TRONG SỰ NGHIỆP</a:t>
            </a:r>
          </a:p>
        </p:txBody>
      </p:sp>
    </p:spTree>
    <p:extLst>
      <p:ext uri="{BB962C8B-B14F-4D97-AF65-F5344CB8AC3E}">
        <p14:creationId xmlns:p14="http://schemas.microsoft.com/office/powerpoint/2010/main" val="3009567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rId2" action="ppaction://hlinkfile"/>
          </p:cNvPr>
          <p:cNvSpPr/>
          <p:nvPr/>
        </p:nvSpPr>
        <p:spPr>
          <a:xfrm>
            <a:off x="4044462" y="2262554"/>
            <a:ext cx="2989384" cy="14302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9425136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355"/>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12125325" cy="6858000"/>
          </a:xfrm>
          <a:prstGeom prst="rect">
            <a:avLst/>
          </a:prstGeom>
        </p:spPr>
      </p:pic>
      <p:pic>
        <p:nvPicPr>
          <p:cNvPr id="6" name="Picture 5"/>
          <p:cNvPicPr>
            <a:picLocks noChangeAspect="1"/>
          </p:cNvPicPr>
          <p:nvPr/>
        </p:nvPicPr>
        <p:blipFill>
          <a:blip r:embed="rId4"/>
          <a:stretch>
            <a:fillRect/>
          </a:stretch>
        </p:blipFill>
        <p:spPr>
          <a:xfrm>
            <a:off x="0" y="0"/>
            <a:ext cx="1314449" cy="1000125"/>
          </a:xfrm>
          <a:prstGeom prst="rect">
            <a:avLst/>
          </a:prstGeom>
        </p:spPr>
      </p:pic>
      <p:grpSp>
        <p:nvGrpSpPr>
          <p:cNvPr id="7" name="Group 6"/>
          <p:cNvGrpSpPr/>
          <p:nvPr/>
        </p:nvGrpSpPr>
        <p:grpSpPr>
          <a:xfrm>
            <a:off x="1430087" y="190995"/>
            <a:ext cx="11066713" cy="1422581"/>
            <a:chOff x="2892080" y="73211"/>
            <a:chExt cx="6649891" cy="1422581"/>
          </a:xfrm>
        </p:grpSpPr>
        <p:sp>
          <p:nvSpPr>
            <p:cNvPr id="8" name="Rounded Rectangle 7"/>
            <p:cNvSpPr/>
            <p:nvPr/>
          </p:nvSpPr>
          <p:spPr>
            <a:xfrm>
              <a:off x="2892080" y="449145"/>
              <a:ext cx="6397254" cy="859727"/>
            </a:xfrm>
            <a:prstGeom prst="roundRect">
              <a:avLst/>
            </a:prstGeom>
            <a:solidFill>
              <a:sysClr val="window" lastClr="FFFFFF"/>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9" name="Google Shape;1984;p32">
              <a:extLst>
                <a:ext uri="{FF2B5EF4-FFF2-40B4-BE49-F238E27FC236}">
                  <a16:creationId xmlns:a16="http://schemas.microsoft.com/office/drawing/2014/main" xmlns="" id="{D6226F9F-C363-5432-9A87-1B5F4DDE514B}"/>
                </a:ext>
              </a:extLst>
            </p:cNvPr>
            <p:cNvSpPr txBox="1">
              <a:spLocks/>
            </p:cNvSpPr>
            <p:nvPr/>
          </p:nvSpPr>
          <p:spPr>
            <a:xfrm>
              <a:off x="3005746" y="73211"/>
              <a:ext cx="6536225" cy="1422581"/>
            </a:xfrm>
            <a:prstGeom prst="rect">
              <a:avLst/>
            </a:prstGeom>
            <a:noFill/>
            <a:ln>
              <a:noFill/>
            </a:ln>
          </p:spPr>
          <p:txBody>
            <a:bodyPr spcFirstLastPara="1" wrap="square" lIns="91425" tIns="91425" rIns="91425" bIns="91425" anchor="ctr" anchorCtr="0">
              <a:noAutofit/>
              <a:scene3d>
                <a:camera prst="orthographicFront"/>
                <a:lightRig rig="soft" dir="t">
                  <a:rot lat="0" lon="0" rev="15600000"/>
                </a:lightRig>
              </a:scene3d>
              <a:sp3d extrusionH="57150" prstMaterial="softEdge">
                <a:bevelT w="25400" h="38100"/>
              </a:sp3d>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5"/>
                </a:buClr>
                <a:buSzPts val="3000"/>
                <a:buFont typeface="Chango"/>
                <a:buNone/>
                <a:defRPr sz="3000" b="0" i="0" u="none" strike="noStrike" cap="none">
                  <a:solidFill>
                    <a:schemeClr val="accent5"/>
                  </a:solidFill>
                  <a:latin typeface="Chango"/>
                  <a:ea typeface="Chango"/>
                  <a:cs typeface="Chango"/>
                  <a:sym typeface="Chango"/>
                </a:defRPr>
              </a:lvl1pPr>
              <a:lvl2pPr marR="0" lvl="1" algn="l" rtl="0">
                <a:lnSpc>
                  <a:spcPct val="100000"/>
                </a:lnSpc>
                <a:spcBef>
                  <a:spcPts val="0"/>
                </a:spcBef>
                <a:spcAft>
                  <a:spcPts val="0"/>
                </a:spcAft>
                <a:buClr>
                  <a:schemeClr val="accent5"/>
                </a:buClr>
                <a:buSzPts val="2800"/>
                <a:buFont typeface="Arial"/>
                <a:buNone/>
                <a:defRPr sz="2800" b="0" i="0" u="none" strike="noStrike" cap="none">
                  <a:solidFill>
                    <a:schemeClr val="accent5"/>
                  </a:solidFill>
                  <a:latin typeface="Arial"/>
                  <a:ea typeface="Arial"/>
                  <a:cs typeface="Arial"/>
                  <a:sym typeface="Arial"/>
                </a:defRPr>
              </a:lvl2pPr>
              <a:lvl3pPr marR="0" lvl="2" algn="l" rtl="0">
                <a:lnSpc>
                  <a:spcPct val="100000"/>
                </a:lnSpc>
                <a:spcBef>
                  <a:spcPts val="0"/>
                </a:spcBef>
                <a:spcAft>
                  <a:spcPts val="0"/>
                </a:spcAft>
                <a:buClr>
                  <a:schemeClr val="accent5"/>
                </a:buClr>
                <a:buSzPts val="2800"/>
                <a:buFont typeface="Arial"/>
                <a:buNone/>
                <a:defRPr sz="2800" b="0" i="0" u="none" strike="noStrike" cap="none">
                  <a:solidFill>
                    <a:schemeClr val="accent5"/>
                  </a:solidFill>
                  <a:latin typeface="Arial"/>
                  <a:ea typeface="Arial"/>
                  <a:cs typeface="Arial"/>
                  <a:sym typeface="Arial"/>
                </a:defRPr>
              </a:lvl3pPr>
              <a:lvl4pPr marR="0" lvl="3" algn="l" rtl="0">
                <a:lnSpc>
                  <a:spcPct val="100000"/>
                </a:lnSpc>
                <a:spcBef>
                  <a:spcPts val="0"/>
                </a:spcBef>
                <a:spcAft>
                  <a:spcPts val="0"/>
                </a:spcAft>
                <a:buClr>
                  <a:schemeClr val="accent5"/>
                </a:buClr>
                <a:buSzPts val="2800"/>
                <a:buFont typeface="Arial"/>
                <a:buNone/>
                <a:defRPr sz="2800" b="0" i="0" u="none" strike="noStrike" cap="none">
                  <a:solidFill>
                    <a:schemeClr val="accent5"/>
                  </a:solidFill>
                  <a:latin typeface="Arial"/>
                  <a:ea typeface="Arial"/>
                  <a:cs typeface="Arial"/>
                  <a:sym typeface="Arial"/>
                </a:defRPr>
              </a:lvl4pPr>
              <a:lvl5pPr marR="0" lvl="4" algn="l" rtl="0">
                <a:lnSpc>
                  <a:spcPct val="100000"/>
                </a:lnSpc>
                <a:spcBef>
                  <a:spcPts val="0"/>
                </a:spcBef>
                <a:spcAft>
                  <a:spcPts val="0"/>
                </a:spcAft>
                <a:buClr>
                  <a:schemeClr val="accent5"/>
                </a:buClr>
                <a:buSzPts val="2800"/>
                <a:buFont typeface="Arial"/>
                <a:buNone/>
                <a:defRPr sz="2800" b="0" i="0" u="none" strike="noStrike" cap="none">
                  <a:solidFill>
                    <a:schemeClr val="accent5"/>
                  </a:solidFill>
                  <a:latin typeface="Arial"/>
                  <a:ea typeface="Arial"/>
                  <a:cs typeface="Arial"/>
                  <a:sym typeface="Arial"/>
                </a:defRPr>
              </a:lvl5pPr>
              <a:lvl6pPr marR="0" lvl="5" algn="l" rtl="0">
                <a:lnSpc>
                  <a:spcPct val="100000"/>
                </a:lnSpc>
                <a:spcBef>
                  <a:spcPts val="0"/>
                </a:spcBef>
                <a:spcAft>
                  <a:spcPts val="0"/>
                </a:spcAft>
                <a:buClr>
                  <a:schemeClr val="accent5"/>
                </a:buClr>
                <a:buSzPts val="2800"/>
                <a:buFont typeface="Arial"/>
                <a:buNone/>
                <a:defRPr sz="2800" b="0" i="0" u="none" strike="noStrike" cap="none">
                  <a:solidFill>
                    <a:schemeClr val="accent5"/>
                  </a:solidFill>
                  <a:latin typeface="Arial"/>
                  <a:ea typeface="Arial"/>
                  <a:cs typeface="Arial"/>
                  <a:sym typeface="Arial"/>
                </a:defRPr>
              </a:lvl6pPr>
              <a:lvl7pPr marR="0" lvl="6" algn="l" rtl="0">
                <a:lnSpc>
                  <a:spcPct val="100000"/>
                </a:lnSpc>
                <a:spcBef>
                  <a:spcPts val="0"/>
                </a:spcBef>
                <a:spcAft>
                  <a:spcPts val="0"/>
                </a:spcAft>
                <a:buClr>
                  <a:schemeClr val="accent5"/>
                </a:buClr>
                <a:buSzPts val="2800"/>
                <a:buFont typeface="Arial"/>
                <a:buNone/>
                <a:defRPr sz="2800" b="0" i="0" u="none" strike="noStrike" cap="none">
                  <a:solidFill>
                    <a:schemeClr val="accent5"/>
                  </a:solidFill>
                  <a:latin typeface="Arial"/>
                  <a:ea typeface="Arial"/>
                  <a:cs typeface="Arial"/>
                  <a:sym typeface="Arial"/>
                </a:defRPr>
              </a:lvl7pPr>
              <a:lvl8pPr marR="0" lvl="7" algn="l" rtl="0">
                <a:lnSpc>
                  <a:spcPct val="100000"/>
                </a:lnSpc>
                <a:spcBef>
                  <a:spcPts val="0"/>
                </a:spcBef>
                <a:spcAft>
                  <a:spcPts val="0"/>
                </a:spcAft>
                <a:buClr>
                  <a:schemeClr val="accent5"/>
                </a:buClr>
                <a:buSzPts val="2800"/>
                <a:buFont typeface="Arial"/>
                <a:buNone/>
                <a:defRPr sz="2800" b="0" i="0" u="none" strike="noStrike" cap="none">
                  <a:solidFill>
                    <a:schemeClr val="accent5"/>
                  </a:solidFill>
                  <a:latin typeface="Arial"/>
                  <a:ea typeface="Arial"/>
                  <a:cs typeface="Arial"/>
                  <a:sym typeface="Arial"/>
                </a:defRPr>
              </a:lvl8pPr>
              <a:lvl9pPr marR="0" lvl="8" algn="l" rtl="0">
                <a:lnSpc>
                  <a:spcPct val="100000"/>
                </a:lnSpc>
                <a:spcBef>
                  <a:spcPts val="0"/>
                </a:spcBef>
                <a:spcAft>
                  <a:spcPts val="0"/>
                </a:spcAft>
                <a:buClr>
                  <a:schemeClr val="accent5"/>
                </a:buClr>
                <a:buSzPts val="2800"/>
                <a:buFont typeface="Arial"/>
                <a:buNone/>
                <a:defRPr sz="2800" b="0" i="0" u="none" strike="noStrike" cap="none">
                  <a:solidFill>
                    <a:schemeClr val="accent5"/>
                  </a:solidFill>
                  <a:latin typeface="Arial"/>
                  <a:ea typeface="Arial"/>
                  <a:cs typeface="Arial"/>
                  <a:sym typeface="Arial"/>
                </a:defRPr>
              </a:lvl9pPr>
            </a:lstStyle>
            <a:p>
              <a:pPr marL="0" marR="0" lvl="0" indent="0" algn="just" defTabSz="914400" rtl="0" eaLnBrk="1" fontAlgn="auto" latinLnBrk="0" hangingPunct="1">
                <a:lnSpc>
                  <a:spcPct val="100000"/>
                </a:lnSpc>
                <a:spcBef>
                  <a:spcPts val="0"/>
                </a:spcBef>
                <a:spcAft>
                  <a:spcPts val="0"/>
                </a:spcAft>
                <a:buClr>
                  <a:srgbClr val="FFFFFF"/>
                </a:buClr>
                <a:buSzPts val="3000"/>
                <a:buFont typeface="Chango"/>
                <a:buNone/>
                <a:tabLst/>
                <a:defRPr/>
              </a:pPr>
              <a:r>
                <a:rPr kumimoji="0" lang="en-US" sz="2600" b="1" i="0" u="none" strike="noStrike" kern="0" cap="none" spc="0" normalizeH="0" baseline="0" noProof="0" dirty="0" err="1" smtClean="0">
                  <a:ln/>
                  <a:solidFill>
                    <a:srgbClr val="FF0000"/>
                  </a:solidFill>
                  <a:effectLst/>
                  <a:uLnTx/>
                  <a:uFillTx/>
                  <a:latin typeface="Cambria" panose="02040503050406030204" pitchFamily="18" charset="0"/>
                  <a:ea typeface="Cambria" panose="02040503050406030204" pitchFamily="18" charset="0"/>
                  <a:sym typeface="Chango"/>
                </a:rPr>
                <a:t>Nói</a:t>
              </a:r>
              <a:r>
                <a:rPr kumimoji="0" lang="en-US" sz="2600" b="1" i="0" u="none" strike="noStrike" kern="0" cap="none" spc="0" normalizeH="0" baseline="0" noProof="0" dirty="0" smtClean="0">
                  <a:ln/>
                  <a:solidFill>
                    <a:srgbClr val="FF0000"/>
                  </a:solidFill>
                  <a:effectLst/>
                  <a:uLnTx/>
                  <a:uFillTx/>
                  <a:latin typeface="Cambria" panose="02040503050406030204" pitchFamily="18" charset="0"/>
                  <a:ea typeface="Cambria" panose="02040503050406030204" pitchFamily="18" charset="0"/>
                  <a:sym typeface="Chango"/>
                </a:rPr>
                <a:t> </a:t>
              </a:r>
              <a:r>
                <a:rPr kumimoji="0" lang="en-US" sz="2600" b="1" i="0" u="none" strike="noStrike" kern="0" cap="none" spc="0" normalizeH="0" baseline="0" noProof="0" dirty="0" err="1" smtClean="0">
                  <a:ln/>
                  <a:solidFill>
                    <a:srgbClr val="FF0000"/>
                  </a:solidFill>
                  <a:effectLst/>
                  <a:uLnTx/>
                  <a:uFillTx/>
                  <a:latin typeface="Cambria" panose="02040503050406030204" pitchFamily="18" charset="0"/>
                  <a:ea typeface="Cambria" panose="02040503050406030204" pitchFamily="18" charset="0"/>
                  <a:sym typeface="Chango"/>
                </a:rPr>
                <a:t>về</a:t>
              </a:r>
              <a:r>
                <a:rPr kumimoji="0" lang="en-US" sz="2600" b="1" i="0" u="none" strike="noStrike" kern="0" cap="none" spc="0" normalizeH="0" baseline="0" noProof="0" dirty="0" smtClean="0">
                  <a:ln/>
                  <a:solidFill>
                    <a:srgbClr val="FF0000"/>
                  </a:solidFill>
                  <a:effectLst/>
                  <a:uLnTx/>
                  <a:uFillTx/>
                  <a:latin typeface="Cambria" panose="02040503050406030204" pitchFamily="18" charset="0"/>
                  <a:ea typeface="Cambria" panose="02040503050406030204" pitchFamily="18" charset="0"/>
                  <a:sym typeface="Chango"/>
                </a:rPr>
                <a:t> </a:t>
              </a:r>
              <a:r>
                <a:rPr kumimoji="0" lang="en-US" sz="2600" b="1" i="0" u="none" strike="noStrike" kern="0" cap="none" spc="0" normalizeH="0" baseline="0" noProof="0" dirty="0" err="1" smtClean="0">
                  <a:ln/>
                  <a:solidFill>
                    <a:srgbClr val="FF0000"/>
                  </a:solidFill>
                  <a:effectLst/>
                  <a:uLnTx/>
                  <a:uFillTx/>
                  <a:latin typeface="Cambria" panose="02040503050406030204" pitchFamily="18" charset="0"/>
                  <a:ea typeface="Cambria" panose="02040503050406030204" pitchFamily="18" charset="0"/>
                  <a:sym typeface="Chango"/>
                </a:rPr>
                <a:t>những</a:t>
              </a:r>
              <a:r>
                <a:rPr kumimoji="0" lang="en-US" sz="2600" b="1" i="0" u="none" strike="noStrike" kern="0" cap="none" spc="0" normalizeH="0" baseline="0" noProof="0" dirty="0" smtClean="0">
                  <a:ln/>
                  <a:solidFill>
                    <a:srgbClr val="FF0000"/>
                  </a:solidFill>
                  <a:effectLst/>
                  <a:uLnTx/>
                  <a:uFillTx/>
                  <a:latin typeface="Cambria" panose="02040503050406030204" pitchFamily="18" charset="0"/>
                  <a:ea typeface="Cambria" panose="02040503050406030204" pitchFamily="18" charset="0"/>
                  <a:sym typeface="Chango"/>
                </a:rPr>
                <a:t> </a:t>
              </a:r>
              <a:r>
                <a:rPr kumimoji="0" lang="en-US" sz="2600" b="1" i="0" u="none" strike="noStrike" kern="0" cap="none" spc="0" normalizeH="0" baseline="0" noProof="0" dirty="0" err="1" smtClean="0">
                  <a:ln/>
                  <a:solidFill>
                    <a:srgbClr val="FF0000"/>
                  </a:solidFill>
                  <a:effectLst/>
                  <a:uLnTx/>
                  <a:uFillTx/>
                  <a:latin typeface="Cambria" panose="02040503050406030204" pitchFamily="18" charset="0"/>
                  <a:ea typeface="Cambria" panose="02040503050406030204" pitchFamily="18" charset="0"/>
                  <a:sym typeface="Chango"/>
                </a:rPr>
                <a:t>người</a:t>
              </a:r>
              <a:r>
                <a:rPr kumimoji="0" lang="en-US" sz="2600" b="1" i="0" u="none" strike="noStrike" kern="0" cap="none" spc="0" normalizeH="0" baseline="0" noProof="0" dirty="0" smtClean="0">
                  <a:ln/>
                  <a:solidFill>
                    <a:srgbClr val="FF0000"/>
                  </a:solidFill>
                  <a:effectLst/>
                  <a:uLnTx/>
                  <a:uFillTx/>
                  <a:latin typeface="Cambria" panose="02040503050406030204" pitchFamily="18" charset="0"/>
                  <a:ea typeface="Cambria" panose="02040503050406030204" pitchFamily="18" charset="0"/>
                  <a:sym typeface="Chango"/>
                </a:rPr>
                <a:t> </a:t>
              </a:r>
              <a:r>
                <a:rPr kumimoji="0" lang="en-US" sz="2600" b="1" i="0" u="none" strike="noStrike" kern="0" cap="none" spc="0" normalizeH="0" baseline="0" noProof="0" dirty="0" err="1" smtClean="0">
                  <a:ln/>
                  <a:solidFill>
                    <a:srgbClr val="FF0000"/>
                  </a:solidFill>
                  <a:effectLst/>
                  <a:uLnTx/>
                  <a:uFillTx/>
                  <a:latin typeface="Cambria" panose="02040503050406030204" pitchFamily="18" charset="0"/>
                  <a:ea typeface="Cambria" panose="02040503050406030204" pitchFamily="18" charset="0"/>
                  <a:sym typeface="Chango"/>
                </a:rPr>
                <a:t>làm</a:t>
              </a:r>
              <a:r>
                <a:rPr kumimoji="0" lang="en-US" sz="2600" b="1" i="0" u="none" strike="noStrike" kern="0" cap="none" spc="0" normalizeH="0" baseline="0" noProof="0" dirty="0" smtClean="0">
                  <a:ln/>
                  <a:solidFill>
                    <a:srgbClr val="FF0000"/>
                  </a:solidFill>
                  <a:effectLst/>
                  <a:uLnTx/>
                  <a:uFillTx/>
                  <a:latin typeface="Cambria" panose="02040503050406030204" pitchFamily="18" charset="0"/>
                  <a:ea typeface="Cambria" panose="02040503050406030204" pitchFamily="18" charset="0"/>
                  <a:sym typeface="Chango"/>
                </a:rPr>
                <a:t> </a:t>
              </a:r>
              <a:r>
                <a:rPr kumimoji="0" lang="en-US" sz="2600" b="1" i="0" u="none" strike="noStrike" kern="0" cap="none" spc="0" normalizeH="0" baseline="0" noProof="0" dirty="0" err="1" smtClean="0">
                  <a:ln/>
                  <a:solidFill>
                    <a:srgbClr val="FF0000"/>
                  </a:solidFill>
                  <a:effectLst/>
                  <a:uLnTx/>
                  <a:uFillTx/>
                  <a:latin typeface="Cambria" panose="02040503050406030204" pitchFamily="18" charset="0"/>
                  <a:ea typeface="Cambria" panose="02040503050406030204" pitchFamily="18" charset="0"/>
                  <a:sym typeface="Chango"/>
                </a:rPr>
                <a:t>công</a:t>
              </a:r>
              <a:r>
                <a:rPr kumimoji="0" lang="en-US" sz="2600" b="1" i="0" u="none" strike="noStrike" kern="0" cap="none" spc="0" normalizeH="0" baseline="0" noProof="0" dirty="0" smtClean="0">
                  <a:ln/>
                  <a:solidFill>
                    <a:srgbClr val="FF0000"/>
                  </a:solidFill>
                  <a:effectLst/>
                  <a:uLnTx/>
                  <a:uFillTx/>
                  <a:latin typeface="Cambria" panose="02040503050406030204" pitchFamily="18" charset="0"/>
                  <a:ea typeface="Cambria" panose="02040503050406030204" pitchFamily="18" charset="0"/>
                  <a:sym typeface="Chango"/>
                </a:rPr>
                <a:t> </a:t>
              </a:r>
              <a:r>
                <a:rPr kumimoji="0" lang="en-US" sz="2600" b="1" i="0" u="none" strike="noStrike" kern="0" cap="none" spc="0" normalizeH="0" baseline="0" noProof="0" dirty="0" err="1" smtClean="0">
                  <a:ln/>
                  <a:solidFill>
                    <a:srgbClr val="FF0000"/>
                  </a:solidFill>
                  <a:effectLst/>
                  <a:uLnTx/>
                  <a:uFillTx/>
                  <a:latin typeface="Cambria" panose="02040503050406030204" pitchFamily="18" charset="0"/>
                  <a:ea typeface="Cambria" panose="02040503050406030204" pitchFamily="18" charset="0"/>
                  <a:sym typeface="Chango"/>
                </a:rPr>
                <a:t>việc</a:t>
              </a:r>
              <a:r>
                <a:rPr kumimoji="0" lang="en-US" sz="2600" b="1" i="0" u="none" strike="noStrike" kern="0" cap="none" spc="0" normalizeH="0" baseline="0" noProof="0" dirty="0" smtClean="0">
                  <a:ln/>
                  <a:solidFill>
                    <a:srgbClr val="FF0000"/>
                  </a:solidFill>
                  <a:effectLst/>
                  <a:uLnTx/>
                  <a:uFillTx/>
                  <a:latin typeface="Cambria" panose="02040503050406030204" pitchFamily="18" charset="0"/>
                  <a:ea typeface="Cambria" panose="02040503050406030204" pitchFamily="18" charset="0"/>
                  <a:sym typeface="Chango"/>
                </a:rPr>
                <a:t> </a:t>
              </a:r>
              <a:r>
                <a:rPr kumimoji="0" lang="en-US" sz="2600" b="1" i="0" u="none" strike="noStrike" kern="0" cap="none" spc="0" normalizeH="0" baseline="0" noProof="0" dirty="0" err="1" smtClean="0">
                  <a:ln/>
                  <a:solidFill>
                    <a:srgbClr val="FF0000"/>
                  </a:solidFill>
                  <a:effectLst/>
                  <a:uLnTx/>
                  <a:uFillTx/>
                  <a:latin typeface="Cambria" panose="02040503050406030204" pitchFamily="18" charset="0"/>
                  <a:ea typeface="Cambria" panose="02040503050406030204" pitchFamily="18" charset="0"/>
                  <a:sym typeface="Chango"/>
                </a:rPr>
                <a:t>canh</a:t>
              </a:r>
              <a:r>
                <a:rPr kumimoji="0" lang="en-US" sz="2600" b="1" i="0" u="none" strike="noStrike" kern="0" cap="none" spc="0" normalizeH="0" baseline="0" noProof="0" dirty="0" smtClean="0">
                  <a:ln/>
                  <a:solidFill>
                    <a:srgbClr val="FF0000"/>
                  </a:solidFill>
                  <a:effectLst/>
                  <a:uLnTx/>
                  <a:uFillTx/>
                  <a:latin typeface="Cambria" panose="02040503050406030204" pitchFamily="18" charset="0"/>
                  <a:ea typeface="Cambria" panose="02040503050406030204" pitchFamily="18" charset="0"/>
                  <a:sym typeface="Chango"/>
                </a:rPr>
                <a:t> </a:t>
              </a:r>
              <a:r>
                <a:rPr kumimoji="0" lang="en-US" sz="2600" b="1" i="0" u="none" strike="noStrike" kern="0" cap="none" spc="0" normalizeH="0" baseline="0" noProof="0" dirty="0" err="1" smtClean="0">
                  <a:ln/>
                  <a:solidFill>
                    <a:srgbClr val="FF0000"/>
                  </a:solidFill>
                  <a:effectLst/>
                  <a:uLnTx/>
                  <a:uFillTx/>
                  <a:latin typeface="Cambria" panose="02040503050406030204" pitchFamily="18" charset="0"/>
                  <a:ea typeface="Cambria" panose="02040503050406030204" pitchFamily="18" charset="0"/>
                  <a:sym typeface="Chango"/>
                </a:rPr>
                <a:t>giữ</a:t>
              </a:r>
              <a:r>
                <a:rPr kumimoji="0" lang="en-US" sz="2600" b="1" i="0" u="none" strike="noStrike" kern="0" cap="none" spc="0" normalizeH="0" baseline="0" noProof="0" dirty="0" smtClean="0">
                  <a:ln/>
                  <a:solidFill>
                    <a:srgbClr val="FF0000"/>
                  </a:solidFill>
                  <a:effectLst/>
                  <a:uLnTx/>
                  <a:uFillTx/>
                  <a:latin typeface="Cambria" panose="02040503050406030204" pitchFamily="18" charset="0"/>
                  <a:ea typeface="Cambria" panose="02040503050406030204" pitchFamily="18" charset="0"/>
                  <a:sym typeface="Chango"/>
                </a:rPr>
                <a:t> </a:t>
              </a:r>
              <a:r>
                <a:rPr kumimoji="0" lang="en-US" sz="2600" b="1" i="0" u="none" strike="noStrike" kern="0" cap="none" spc="0" normalizeH="0" baseline="0" noProof="0" dirty="0" err="1" smtClean="0">
                  <a:ln/>
                  <a:solidFill>
                    <a:srgbClr val="FF0000"/>
                  </a:solidFill>
                  <a:effectLst/>
                  <a:uLnTx/>
                  <a:uFillTx/>
                  <a:latin typeface="Cambria" panose="02040503050406030204" pitchFamily="18" charset="0"/>
                  <a:ea typeface="Cambria" panose="02040503050406030204" pitchFamily="18" charset="0"/>
                  <a:sym typeface="Chango"/>
                </a:rPr>
                <a:t>biển</a:t>
              </a:r>
              <a:r>
                <a:rPr kumimoji="0" lang="en-US" sz="2600" b="1" i="0" u="none" strike="noStrike" kern="0" cap="none" spc="0" normalizeH="0" baseline="0" noProof="0" dirty="0" smtClean="0">
                  <a:ln/>
                  <a:solidFill>
                    <a:srgbClr val="FF0000"/>
                  </a:solidFill>
                  <a:effectLst/>
                  <a:uLnTx/>
                  <a:uFillTx/>
                  <a:latin typeface="Cambria" panose="02040503050406030204" pitchFamily="18" charset="0"/>
                  <a:ea typeface="Cambria" panose="02040503050406030204" pitchFamily="18" charset="0"/>
                  <a:sym typeface="Chango"/>
                </a:rPr>
                <a:t> </a:t>
              </a:r>
              <a:r>
                <a:rPr kumimoji="0" lang="en-US" sz="2600" b="1" i="0" u="none" strike="noStrike" kern="0" cap="none" spc="0" normalizeH="0" baseline="0" noProof="0" dirty="0" err="1" smtClean="0">
                  <a:ln/>
                  <a:solidFill>
                    <a:srgbClr val="FF0000"/>
                  </a:solidFill>
                  <a:effectLst/>
                  <a:uLnTx/>
                  <a:uFillTx/>
                  <a:latin typeface="Cambria" panose="02040503050406030204" pitchFamily="18" charset="0"/>
                  <a:ea typeface="Cambria" panose="02040503050406030204" pitchFamily="18" charset="0"/>
                  <a:sym typeface="Chango"/>
                </a:rPr>
                <a:t>đảo</a:t>
              </a:r>
              <a:r>
                <a:rPr kumimoji="0" lang="en-US" sz="2600" b="1" i="0" u="none" strike="noStrike" kern="0" cap="none" spc="0" normalizeH="0" baseline="0" noProof="0" dirty="0" smtClean="0">
                  <a:ln/>
                  <a:solidFill>
                    <a:srgbClr val="FF0000"/>
                  </a:solidFill>
                  <a:effectLst/>
                  <a:uLnTx/>
                  <a:uFillTx/>
                  <a:latin typeface="Cambria" panose="02040503050406030204" pitchFamily="18" charset="0"/>
                  <a:ea typeface="Cambria" panose="02040503050406030204" pitchFamily="18" charset="0"/>
                  <a:sym typeface="Chango"/>
                </a:rPr>
                <a:t> </a:t>
              </a:r>
              <a:r>
                <a:rPr kumimoji="0" lang="en-US" sz="2600" b="1" i="0" u="none" strike="noStrike" kern="0" cap="none" spc="0" normalizeH="0" baseline="0" noProof="0" dirty="0" err="1" smtClean="0">
                  <a:ln/>
                  <a:solidFill>
                    <a:srgbClr val="FF0000"/>
                  </a:solidFill>
                  <a:effectLst/>
                  <a:uLnTx/>
                  <a:uFillTx/>
                  <a:latin typeface="Cambria" panose="02040503050406030204" pitchFamily="18" charset="0"/>
                  <a:ea typeface="Cambria" panose="02040503050406030204" pitchFamily="18" charset="0"/>
                  <a:sym typeface="Chango"/>
                </a:rPr>
                <a:t>của</a:t>
              </a:r>
              <a:r>
                <a:rPr kumimoji="0" lang="en-US" sz="2600" b="1" i="0" u="none" strike="noStrike" kern="0" cap="none" spc="0" normalizeH="0" baseline="0" noProof="0" dirty="0" smtClean="0">
                  <a:ln/>
                  <a:solidFill>
                    <a:srgbClr val="FF0000"/>
                  </a:solidFill>
                  <a:effectLst/>
                  <a:uLnTx/>
                  <a:uFillTx/>
                  <a:latin typeface="Cambria" panose="02040503050406030204" pitchFamily="18" charset="0"/>
                  <a:ea typeface="Cambria" panose="02040503050406030204" pitchFamily="18" charset="0"/>
                  <a:sym typeface="Chango"/>
                </a:rPr>
                <a:t> </a:t>
              </a:r>
              <a:r>
                <a:rPr kumimoji="0" lang="en-US" sz="2600" b="1" i="0" u="none" strike="noStrike" kern="0" cap="none" spc="0" normalizeH="0" baseline="0" noProof="0" dirty="0" err="1" smtClean="0">
                  <a:ln/>
                  <a:solidFill>
                    <a:srgbClr val="FF0000"/>
                  </a:solidFill>
                  <a:effectLst/>
                  <a:uLnTx/>
                  <a:uFillTx/>
                  <a:latin typeface="Cambria" panose="02040503050406030204" pitchFamily="18" charset="0"/>
                  <a:ea typeface="Cambria" panose="02040503050406030204" pitchFamily="18" charset="0"/>
                  <a:sym typeface="Chango"/>
                </a:rPr>
                <a:t>Tổ</a:t>
              </a:r>
              <a:r>
                <a:rPr kumimoji="0" lang="en-US" sz="2600" b="1" i="0" u="none" strike="noStrike" kern="0" cap="none" spc="0" normalizeH="0" baseline="0" noProof="0" dirty="0" smtClean="0">
                  <a:ln/>
                  <a:solidFill>
                    <a:srgbClr val="FF0000"/>
                  </a:solidFill>
                  <a:effectLst/>
                  <a:uLnTx/>
                  <a:uFillTx/>
                  <a:latin typeface="Cambria" panose="02040503050406030204" pitchFamily="18" charset="0"/>
                  <a:ea typeface="Cambria" panose="02040503050406030204" pitchFamily="18" charset="0"/>
                  <a:sym typeface="Chango"/>
                </a:rPr>
                <a:t> </a:t>
              </a:r>
              <a:r>
                <a:rPr kumimoji="0" lang="en-US" sz="2600" b="1" i="0" u="none" strike="noStrike" kern="0" cap="none" spc="0" normalizeH="0" baseline="0" noProof="0" dirty="0" err="1" smtClean="0">
                  <a:ln/>
                  <a:solidFill>
                    <a:srgbClr val="FF0000"/>
                  </a:solidFill>
                  <a:effectLst/>
                  <a:uLnTx/>
                  <a:uFillTx/>
                  <a:latin typeface="Cambria" panose="02040503050406030204" pitchFamily="18" charset="0"/>
                  <a:ea typeface="Cambria" panose="02040503050406030204" pitchFamily="18" charset="0"/>
                  <a:sym typeface="Chango"/>
                </a:rPr>
                <a:t>quốc</a:t>
              </a:r>
              <a:endParaRPr kumimoji="0" lang="vi-VN" sz="2600" b="1" i="0" u="none" strike="noStrike" kern="0" cap="none" spc="0" normalizeH="0" baseline="0" noProof="0" dirty="0">
                <a:ln/>
                <a:solidFill>
                  <a:srgbClr val="FF0000"/>
                </a:solidFill>
                <a:effectLst/>
                <a:uLnTx/>
                <a:uFillTx/>
                <a:latin typeface="Cambria" panose="02040503050406030204" pitchFamily="18" charset="0"/>
                <a:ea typeface="Cambria" panose="02040503050406030204" pitchFamily="18" charset="0"/>
                <a:sym typeface="Chango"/>
              </a:endParaRPr>
            </a:p>
          </p:txBody>
        </p:sp>
      </p:grpSp>
    </p:spTree>
    <p:extLst>
      <p:ext uri="{BB962C8B-B14F-4D97-AF65-F5344CB8AC3E}">
        <p14:creationId xmlns:p14="http://schemas.microsoft.com/office/powerpoint/2010/main" val="3539787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6" presetClass="entr" presetSubtype="16"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circle(in)">
                                      <p:cBhvr>
                                        <p:cTn id="13" dur="2000"/>
                                        <p:tgtEl>
                                          <p:spTgt spid="7"/>
                                        </p:tgtEl>
                                      </p:cBhvr>
                                    </p:animEffect>
                                  </p:childTnLst>
                                </p:cTn>
                              </p:par>
                              <p:par>
                                <p:cTn id="14" presetID="1"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 xmlns:a16="http://schemas.microsoft.com/office/drawing/2014/main" id="{D4D97566-93F9-ECCD-E57B-1CA96D678E1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sp>
        <p:nvSpPr>
          <p:cNvPr id="6" name="TextBox 5">
            <a:extLst>
              <a:ext uri="{FF2B5EF4-FFF2-40B4-BE49-F238E27FC236}">
                <a16:creationId xmlns="" xmlns:a16="http://schemas.microsoft.com/office/drawing/2014/main" id="{6BCB6233-24EF-5F1D-95D0-D76EC014A10E}"/>
              </a:ext>
            </a:extLst>
          </p:cNvPr>
          <p:cNvSpPr txBox="1"/>
          <p:nvPr/>
        </p:nvSpPr>
        <p:spPr>
          <a:xfrm>
            <a:off x="595901" y="280883"/>
            <a:ext cx="10572108" cy="594008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dirty="0" err="1" smtClean="0">
                <a:ln>
                  <a:noFill/>
                </a:ln>
                <a:solidFill>
                  <a:srgbClr val="1F497D">
                    <a:lumMod val="75000"/>
                  </a:srgbClr>
                </a:solidFill>
                <a:effectLst/>
                <a:uLnTx/>
                <a:uFillTx/>
                <a:latin typeface="Times New Roman" pitchFamily="18" charset="0"/>
                <a:ea typeface="+mn-ea"/>
                <a:cs typeface="Times New Roman" pitchFamily="18" charset="0"/>
              </a:rPr>
              <a:t>Thứ</a:t>
            </a:r>
            <a:r>
              <a:rPr kumimoji="0" lang="en-US" sz="3200" i="0" u="none" strike="noStrike" kern="1200" cap="none" spc="0" normalizeH="0" noProof="0" dirty="0" smtClean="0">
                <a:ln>
                  <a:noFill/>
                </a:ln>
                <a:solidFill>
                  <a:srgbClr val="1F497D">
                    <a:lumMod val="75000"/>
                  </a:srgbClr>
                </a:solidFill>
                <a:effectLst/>
                <a:uLnTx/>
                <a:uFillTx/>
                <a:latin typeface="Times New Roman" pitchFamily="18" charset="0"/>
                <a:ea typeface="+mn-ea"/>
                <a:cs typeface="Times New Roman" pitchFamily="18" charset="0"/>
              </a:rPr>
              <a:t> </a:t>
            </a:r>
            <a:r>
              <a:rPr kumimoji="0" lang="en-US" sz="3200" i="0" u="none" strike="noStrike" kern="1200" cap="none" spc="0" normalizeH="0" noProof="0" dirty="0" err="1" smtClean="0">
                <a:ln>
                  <a:noFill/>
                </a:ln>
                <a:solidFill>
                  <a:srgbClr val="1F497D">
                    <a:lumMod val="75000"/>
                  </a:srgbClr>
                </a:solidFill>
                <a:effectLst/>
                <a:uLnTx/>
                <a:uFillTx/>
                <a:latin typeface="Times New Roman" pitchFamily="18" charset="0"/>
                <a:ea typeface="+mn-ea"/>
                <a:cs typeface="Times New Roman" pitchFamily="18" charset="0"/>
              </a:rPr>
              <a:t>Tư</a:t>
            </a:r>
            <a:r>
              <a:rPr kumimoji="0" lang="en-US" sz="3200" i="0" u="none" strike="noStrike" kern="1200" cap="none" spc="0" normalizeH="0" noProof="0" dirty="0" smtClean="0">
                <a:ln>
                  <a:noFill/>
                </a:ln>
                <a:solidFill>
                  <a:srgbClr val="1F497D">
                    <a:lumMod val="75000"/>
                  </a:srgbClr>
                </a:solidFill>
                <a:effectLst/>
                <a:uLnTx/>
                <a:uFillTx/>
                <a:latin typeface="Times New Roman" pitchFamily="18" charset="0"/>
                <a:ea typeface="+mn-ea"/>
                <a:cs typeface="Times New Roman" pitchFamily="18" charset="0"/>
              </a:rPr>
              <a:t> </a:t>
            </a:r>
            <a:r>
              <a:rPr kumimoji="0" lang="en-US" sz="3200" i="0" u="none" strike="noStrike" kern="1200" cap="none" spc="0" normalizeH="0" noProof="0" dirty="0" err="1" smtClean="0">
                <a:ln>
                  <a:noFill/>
                </a:ln>
                <a:solidFill>
                  <a:srgbClr val="1F497D">
                    <a:lumMod val="75000"/>
                  </a:srgbClr>
                </a:solidFill>
                <a:effectLst/>
                <a:uLnTx/>
                <a:uFillTx/>
                <a:latin typeface="Times New Roman" pitchFamily="18" charset="0"/>
                <a:ea typeface="+mn-ea"/>
                <a:cs typeface="Times New Roman" pitchFamily="18" charset="0"/>
              </a:rPr>
              <a:t>ngày</a:t>
            </a:r>
            <a:r>
              <a:rPr kumimoji="0" lang="en-US" sz="3200" i="0" u="none" strike="noStrike" kern="1200" cap="none" spc="0" normalizeH="0" noProof="0" dirty="0" smtClean="0">
                <a:ln>
                  <a:noFill/>
                </a:ln>
                <a:solidFill>
                  <a:srgbClr val="1F497D">
                    <a:lumMod val="75000"/>
                  </a:srgbClr>
                </a:solidFill>
                <a:effectLst/>
                <a:uLnTx/>
                <a:uFillTx/>
                <a:latin typeface="Times New Roman" pitchFamily="18" charset="0"/>
                <a:ea typeface="+mn-ea"/>
                <a:cs typeface="Times New Roman" pitchFamily="18" charset="0"/>
              </a:rPr>
              <a:t> 25 </a:t>
            </a:r>
            <a:r>
              <a:rPr kumimoji="0" lang="en-US" sz="3200" i="0" u="none" strike="noStrike" kern="1200" cap="none" spc="0" normalizeH="0" noProof="0" dirty="0" err="1" smtClean="0">
                <a:ln>
                  <a:noFill/>
                </a:ln>
                <a:solidFill>
                  <a:srgbClr val="1F497D">
                    <a:lumMod val="75000"/>
                  </a:srgbClr>
                </a:solidFill>
                <a:effectLst/>
                <a:uLnTx/>
                <a:uFillTx/>
                <a:latin typeface="Times New Roman" pitchFamily="18" charset="0"/>
                <a:ea typeface="+mn-ea"/>
                <a:cs typeface="Times New Roman" pitchFamily="18" charset="0"/>
              </a:rPr>
              <a:t>tháng</a:t>
            </a:r>
            <a:r>
              <a:rPr kumimoji="0" lang="en-US" sz="3200" i="0" u="none" strike="noStrike" kern="1200" cap="none" spc="0" normalizeH="0" noProof="0" dirty="0" smtClean="0">
                <a:ln>
                  <a:noFill/>
                </a:ln>
                <a:solidFill>
                  <a:srgbClr val="1F497D">
                    <a:lumMod val="75000"/>
                  </a:srgbClr>
                </a:solidFill>
                <a:effectLst/>
                <a:uLnTx/>
                <a:uFillTx/>
                <a:latin typeface="Times New Roman" pitchFamily="18" charset="0"/>
                <a:ea typeface="+mn-ea"/>
                <a:cs typeface="Times New Roman" pitchFamily="18" charset="0"/>
              </a:rPr>
              <a:t> 12 </a:t>
            </a:r>
            <a:r>
              <a:rPr kumimoji="0" lang="en-US" sz="3200" i="0" u="none" strike="noStrike" kern="1200" cap="none" spc="0" normalizeH="0" noProof="0" dirty="0" err="1" smtClean="0">
                <a:ln>
                  <a:noFill/>
                </a:ln>
                <a:solidFill>
                  <a:srgbClr val="1F497D">
                    <a:lumMod val="75000"/>
                  </a:srgbClr>
                </a:solidFill>
                <a:effectLst/>
                <a:uLnTx/>
                <a:uFillTx/>
                <a:latin typeface="Times New Roman" pitchFamily="18" charset="0"/>
                <a:ea typeface="+mn-ea"/>
                <a:cs typeface="Times New Roman" pitchFamily="18" charset="0"/>
              </a:rPr>
              <a:t>năm</a:t>
            </a:r>
            <a:r>
              <a:rPr kumimoji="0" lang="en-US" sz="3200" i="0" u="none" strike="noStrike" kern="1200" cap="none" spc="0" normalizeH="0" noProof="0" dirty="0" smtClean="0">
                <a:ln>
                  <a:noFill/>
                </a:ln>
                <a:solidFill>
                  <a:srgbClr val="1F497D">
                    <a:lumMod val="75000"/>
                  </a:srgbClr>
                </a:solidFill>
                <a:effectLst/>
                <a:uLnTx/>
                <a:uFillTx/>
                <a:latin typeface="Times New Roman" pitchFamily="18" charset="0"/>
                <a:ea typeface="+mn-ea"/>
                <a:cs typeface="Times New Roman" pitchFamily="18" charset="0"/>
              </a:rPr>
              <a:t> 2024</a:t>
            </a:r>
            <a:endParaRPr kumimoji="0" lang="en-US" sz="3200" i="0" u="none" strike="noStrike" kern="1200" cap="none" spc="0" normalizeH="0" baseline="0" noProof="0" dirty="0">
              <a:ln>
                <a:noFill/>
              </a:ln>
              <a:solidFill>
                <a:srgbClr val="1F497D">
                  <a:lumMod val="75000"/>
                </a:srgbClr>
              </a:solidFill>
              <a:effectLst/>
              <a:uLnTx/>
              <a:uFillTx/>
              <a:latin typeface="Times New Roman" pitchFamily="18" charset="0"/>
              <a:ea typeface="+mn-ea"/>
              <a:cs typeface="Times New Roman" pitchFamily="18"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nl-NL" sz="4400"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nl-NL" sz="3400" b="1" i="0" u="sng" strike="noStrike" kern="1200" cap="none" spc="0" normalizeH="0" baseline="0" noProof="0" dirty="0" smtClean="0">
                <a:ln>
                  <a:noFill/>
                </a:ln>
                <a:effectLst/>
                <a:uLnTx/>
                <a:uFillTx/>
                <a:latin typeface="Times New Roman" pitchFamily="18" charset="0"/>
                <a:ea typeface="+mn-ea"/>
                <a:cs typeface="Times New Roman" pitchFamily="18" charset="0"/>
              </a:rPr>
              <a:t>Tiếng</a:t>
            </a:r>
            <a:r>
              <a:rPr kumimoji="0" lang="nl-NL" sz="3400" b="1" i="0" u="sng" strike="noStrike" kern="1200" cap="none" spc="0" normalizeH="0" noProof="0" dirty="0" smtClean="0">
                <a:ln>
                  <a:noFill/>
                </a:ln>
                <a:effectLst/>
                <a:uLnTx/>
                <a:uFillTx/>
                <a:latin typeface="Times New Roman" pitchFamily="18" charset="0"/>
                <a:ea typeface="+mn-ea"/>
                <a:cs typeface="Times New Roman" pitchFamily="18" charset="0"/>
              </a:rPr>
              <a:t> Việt</a:t>
            </a:r>
            <a:r>
              <a:rPr kumimoji="0" lang="nl-NL" sz="3400" b="1" i="0" u="none" strike="noStrike" kern="1200" cap="none" spc="0" normalizeH="0" noProof="0" dirty="0" smtClean="0">
                <a:ln>
                  <a:noFill/>
                </a:ln>
                <a:effectLst/>
                <a:uLnTx/>
                <a:uFillTx/>
                <a:latin typeface="Times New Roman" pitchFamily="18" charset="0"/>
                <a:ea typeface="+mn-ea"/>
                <a:cs typeface="Times New Roman" pitchFamily="18" charset="0"/>
              </a:rPr>
              <a:t>: ( Đọc )</a:t>
            </a:r>
          </a:p>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nl-NL" sz="34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endParaRPr>
          </a:p>
          <a:p>
            <a:pPr algn="ctr">
              <a:lnSpc>
                <a:spcPct val="150000"/>
              </a:lnSpc>
              <a:defRPr/>
            </a:pPr>
            <a:endParaRPr lang="en-US" sz="2000" b="1" dirty="0" smtClean="0">
              <a:solidFill>
                <a:prstClr val="black"/>
              </a:solidFill>
              <a:latin typeface="Times New Roman" pitchFamily="18" charset="0"/>
              <a:cs typeface="Times New Roman" pitchFamily="18" charset="0"/>
            </a:endParaRPr>
          </a:p>
          <a:p>
            <a:pPr algn="ctr">
              <a:lnSpc>
                <a:spcPct val="150000"/>
              </a:lnSpc>
              <a:defRPr/>
            </a:pPr>
            <a:endParaRPr lang="en-US" sz="2000" b="1" dirty="0">
              <a:solidFill>
                <a:prstClr val="black"/>
              </a:solidFill>
              <a:latin typeface="Times New Roman" pitchFamily="18" charset="0"/>
              <a:cs typeface="Times New Roman" pitchFamily="18" charset="0"/>
            </a:endParaRPr>
          </a:p>
          <a:p>
            <a:pPr algn="ctr">
              <a:lnSpc>
                <a:spcPct val="150000"/>
              </a:lnSpc>
              <a:defRPr/>
            </a:pPr>
            <a:endParaRPr lang="en-US" sz="2000" b="1" dirty="0" smtClean="0">
              <a:solidFill>
                <a:prstClr val="black"/>
              </a:solidFill>
              <a:latin typeface="Times New Roman" pitchFamily="18" charset="0"/>
              <a:cs typeface="Times New Roman" pitchFamily="18" charset="0"/>
            </a:endParaRPr>
          </a:p>
          <a:p>
            <a:pPr algn="ctr">
              <a:lnSpc>
                <a:spcPct val="150000"/>
              </a:lnSpc>
              <a:defRPr/>
            </a:pPr>
            <a:endParaRPr lang="en-US" sz="2000" b="1" dirty="0">
              <a:solidFill>
                <a:prstClr val="black"/>
              </a:solidFill>
              <a:latin typeface="Times New Roman" pitchFamily="18" charset="0"/>
              <a:cs typeface="Times New Roman" pitchFamily="18"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1"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endParaRPr lang="en-US" sz="2000" b="1" dirty="0">
              <a:solidFill>
                <a:prstClr val="black"/>
              </a:solidFill>
              <a:latin typeface="Times New Roman" pitchFamily="18" charset="0"/>
              <a:cs typeface="Times New Roman" pitchFamily="18" charset="0"/>
            </a:endParaRPr>
          </a:p>
        </p:txBody>
      </p:sp>
      <p:sp>
        <p:nvSpPr>
          <p:cNvPr id="5" name="Rectangle 4"/>
          <p:cNvSpPr/>
          <p:nvPr/>
        </p:nvSpPr>
        <p:spPr>
          <a:xfrm>
            <a:off x="1767155" y="2684585"/>
            <a:ext cx="8229600" cy="873428"/>
          </a:xfrm>
          <a:prstGeom prst="rect">
            <a:avLst/>
          </a:prstGeom>
        </p:spPr>
        <p:txBody>
          <a:bodyPr wrap="square">
            <a:prstTxWarp prst="textPlain">
              <a:avLst/>
            </a:prstTxWarp>
            <a:spAutoFit/>
          </a:bodyPr>
          <a:lstStyle/>
          <a:p>
            <a:pPr>
              <a:spcAft>
                <a:spcPts val="1200"/>
              </a:spcAft>
            </a:pPr>
            <a:r>
              <a:rPr lang="en-US" b="1" dirty="0" err="1" smtClean="0">
                <a:ln w="22225">
                  <a:solidFill>
                    <a:schemeClr val="accent2"/>
                  </a:solidFill>
                  <a:prstDash val="solid"/>
                </a:ln>
                <a:solidFill>
                  <a:srgbClr val="FF3399"/>
                </a:solidFill>
                <a:latin typeface="Times New Roman" pitchFamily="18" charset="0"/>
                <a:cs typeface="Times New Roman" pitchFamily="18" charset="0"/>
              </a:rPr>
              <a:t>Những</a:t>
            </a:r>
            <a:r>
              <a:rPr lang="en-US" b="1" dirty="0" smtClean="0">
                <a:ln w="22225">
                  <a:solidFill>
                    <a:schemeClr val="accent2"/>
                  </a:solidFill>
                  <a:prstDash val="solid"/>
                </a:ln>
                <a:solidFill>
                  <a:srgbClr val="FF3399"/>
                </a:solidFill>
                <a:latin typeface="Times New Roman" pitchFamily="18" charset="0"/>
                <a:cs typeface="Times New Roman" pitchFamily="18" charset="0"/>
              </a:rPr>
              <a:t> </a:t>
            </a:r>
            <a:r>
              <a:rPr lang="en-US" b="1" dirty="0" err="1" smtClean="0">
                <a:ln w="22225">
                  <a:solidFill>
                    <a:schemeClr val="accent2"/>
                  </a:solidFill>
                  <a:prstDash val="solid"/>
                </a:ln>
                <a:solidFill>
                  <a:srgbClr val="FF3399"/>
                </a:solidFill>
                <a:latin typeface="Times New Roman" pitchFamily="18" charset="0"/>
                <a:cs typeface="Times New Roman" pitchFamily="18" charset="0"/>
              </a:rPr>
              <a:t>ngọn</a:t>
            </a:r>
            <a:r>
              <a:rPr lang="en-US" b="1" dirty="0" smtClean="0">
                <a:ln w="22225">
                  <a:solidFill>
                    <a:schemeClr val="accent2"/>
                  </a:solidFill>
                  <a:prstDash val="solid"/>
                </a:ln>
                <a:solidFill>
                  <a:srgbClr val="FF3399"/>
                </a:solidFill>
                <a:latin typeface="Times New Roman" pitchFamily="18" charset="0"/>
                <a:cs typeface="Times New Roman" pitchFamily="18" charset="0"/>
              </a:rPr>
              <a:t> </a:t>
            </a:r>
            <a:r>
              <a:rPr lang="en-US" b="1" dirty="0" err="1" smtClean="0">
                <a:ln w="22225">
                  <a:solidFill>
                    <a:schemeClr val="accent2"/>
                  </a:solidFill>
                  <a:prstDash val="solid"/>
                </a:ln>
                <a:solidFill>
                  <a:srgbClr val="FF3399"/>
                </a:solidFill>
                <a:latin typeface="Times New Roman" pitchFamily="18" charset="0"/>
                <a:cs typeface="Times New Roman" pitchFamily="18" charset="0"/>
              </a:rPr>
              <a:t>hải</a:t>
            </a:r>
            <a:r>
              <a:rPr lang="en-US" b="1" dirty="0" smtClean="0">
                <a:ln w="22225">
                  <a:solidFill>
                    <a:schemeClr val="accent2"/>
                  </a:solidFill>
                  <a:prstDash val="solid"/>
                </a:ln>
                <a:solidFill>
                  <a:srgbClr val="FF3399"/>
                </a:solidFill>
                <a:latin typeface="Times New Roman" pitchFamily="18" charset="0"/>
                <a:cs typeface="Times New Roman" pitchFamily="18" charset="0"/>
              </a:rPr>
              <a:t> </a:t>
            </a:r>
            <a:r>
              <a:rPr lang="en-US" b="1" dirty="0" err="1" smtClean="0">
                <a:ln w="22225">
                  <a:solidFill>
                    <a:schemeClr val="accent2"/>
                  </a:solidFill>
                  <a:prstDash val="solid"/>
                </a:ln>
                <a:solidFill>
                  <a:srgbClr val="FF3399"/>
                </a:solidFill>
                <a:latin typeface="Times New Roman" pitchFamily="18" charset="0"/>
                <a:cs typeface="Times New Roman" pitchFamily="18" charset="0"/>
              </a:rPr>
              <a:t>đăng</a:t>
            </a:r>
            <a:endParaRPr lang="vi-VN" b="1" dirty="0">
              <a:ln w="22225">
                <a:solidFill>
                  <a:schemeClr val="accent2"/>
                </a:solidFill>
                <a:prstDash val="solid"/>
              </a:ln>
              <a:solidFill>
                <a:srgbClr val="FF3399"/>
              </a:solidFill>
              <a:latin typeface="Times New Roman" pitchFamily="18" charset="0"/>
              <a:cs typeface="Times New Roman" pitchFamily="18" charset="0"/>
            </a:endParaRPr>
          </a:p>
        </p:txBody>
      </p:sp>
    </p:spTree>
    <p:extLst>
      <p:ext uri="{BB962C8B-B14F-4D97-AF65-F5344CB8AC3E}">
        <p14:creationId xmlns:p14="http://schemas.microsoft.com/office/powerpoint/2010/main" val="6470583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1694" name="文本框 71693"/>
          <p:cNvSpPr txBox="1"/>
          <p:nvPr/>
        </p:nvSpPr>
        <p:spPr>
          <a:xfrm>
            <a:off x="6432064" y="5409192"/>
            <a:ext cx="2842468" cy="448713"/>
          </a:xfrm>
          <a:prstGeom prst="rect">
            <a:avLst/>
          </a:prstGeom>
          <a:noFill/>
          <a:ln w="9525">
            <a:noFill/>
          </a:ln>
        </p:spPr>
        <p:txBody>
          <a:bodyPr>
            <a:spAutoFit/>
          </a:bodyPr>
          <a:lstStyle/>
          <a:p>
            <a:pPr defTabSz="1085915">
              <a:spcBef>
                <a:spcPct val="50000"/>
              </a:spcBef>
            </a:pPr>
            <a:r>
              <a:rPr lang="zh-CN" altLang="en-US" sz="2316" dirty="0">
                <a:solidFill>
                  <a:prstClr val="white"/>
                </a:solidFill>
                <a:latin typeface="SimHei" panose="02010609060101010101" pitchFamily="2" charset="-122"/>
                <a:ea typeface="SimHei" panose="02010609060101010101" pitchFamily="2" charset="-122"/>
              </a:rPr>
              <a:t>在此输入文字</a:t>
            </a:r>
          </a:p>
        </p:txBody>
      </p:sp>
      <p:sp>
        <p:nvSpPr>
          <p:cNvPr id="5" name="TextBox 4">
            <a:extLst>
              <a:ext uri="{FF2B5EF4-FFF2-40B4-BE49-F238E27FC236}">
                <a16:creationId xmlns:a16="http://schemas.microsoft.com/office/drawing/2014/main" xmlns="" id="{133025F6-03E4-F7FE-A115-15A451327F80}"/>
              </a:ext>
            </a:extLst>
          </p:cNvPr>
          <p:cNvSpPr txBox="1"/>
          <p:nvPr/>
        </p:nvSpPr>
        <p:spPr>
          <a:xfrm>
            <a:off x="3019425" y="2229274"/>
            <a:ext cx="9477375" cy="1862048"/>
          </a:xfrm>
          <a:prstGeom prst="rect">
            <a:avLst/>
          </a:prstGeom>
          <a:noFill/>
        </p:spPr>
        <p:txBody>
          <a:bodyPr wrap="square" rtlCol="0">
            <a:spAutoFit/>
          </a:bodyPr>
          <a:lstStyle/>
          <a:p>
            <a:r>
              <a:rPr lang="en-US" sz="11500" b="1" dirty="0" err="1">
                <a:solidFill>
                  <a:srgbClr val="C00000"/>
                </a:solidFill>
                <a:latin typeface="Great Vibes" pitchFamily="2" charset="0"/>
              </a:rPr>
              <a:t>Đọc</a:t>
            </a:r>
            <a:r>
              <a:rPr lang="en-US" sz="11500" b="1" dirty="0">
                <a:solidFill>
                  <a:srgbClr val="C00000"/>
                </a:solidFill>
                <a:latin typeface="Great Vibes" pitchFamily="2" charset="0"/>
              </a:rPr>
              <a:t> </a:t>
            </a:r>
            <a:r>
              <a:rPr lang="en-US" sz="11500" b="1" dirty="0" err="1">
                <a:solidFill>
                  <a:srgbClr val="C00000"/>
                </a:solidFill>
                <a:latin typeface="Great Vibes" pitchFamily="2" charset="0"/>
              </a:rPr>
              <a:t>văn</a:t>
            </a:r>
            <a:r>
              <a:rPr lang="en-US" sz="11500" b="1" dirty="0">
                <a:solidFill>
                  <a:srgbClr val="C00000"/>
                </a:solidFill>
                <a:latin typeface="Great Vibes" pitchFamily="2" charset="0"/>
              </a:rPr>
              <a:t> </a:t>
            </a:r>
            <a:r>
              <a:rPr lang="en-US" sz="11500" b="1" dirty="0" err="1">
                <a:solidFill>
                  <a:srgbClr val="C00000"/>
                </a:solidFill>
                <a:latin typeface="Great Vibes" pitchFamily="2" charset="0"/>
              </a:rPr>
              <a:t>bản</a:t>
            </a:r>
            <a:endParaRPr lang="en-US" sz="11500" b="1" dirty="0">
              <a:solidFill>
                <a:srgbClr val="C00000"/>
              </a:solidFill>
              <a:latin typeface="Great Vibes" pitchFamily="2" charset="0"/>
            </a:endParaRPr>
          </a:p>
        </p:txBody>
      </p:sp>
    </p:spTree>
    <p:extLst>
      <p:ext uri="{BB962C8B-B14F-4D97-AF65-F5344CB8AC3E}">
        <p14:creationId xmlns:p14="http://schemas.microsoft.com/office/powerpoint/2010/main" val="3614039916"/>
      </p:ext>
    </p:extLst>
  </p:cSld>
  <p:clrMapOvr>
    <a:masterClrMapping/>
  </p:clrMapOvr>
  <p:transition spd="slow">
    <p:wip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0677" y="474345"/>
            <a:ext cx="11535508" cy="6247864"/>
          </a:xfrm>
          <a:prstGeom prst="rect">
            <a:avLst/>
          </a:prstGeom>
        </p:spPr>
        <p:txBody>
          <a:bodyPr wrap="square">
            <a:spAutoFit/>
          </a:bodyPr>
          <a:lstStyle/>
          <a:p>
            <a:pPr algn="ctr"/>
            <a:r>
              <a:rPr lang="vi-VN" sz="3600" dirty="0">
                <a:solidFill>
                  <a:srgbClr val="FF0000"/>
                </a:solidFill>
                <a:latin typeface="+mj-lt"/>
              </a:rPr>
              <a:t>Những ngọn hải </a:t>
            </a:r>
            <a:r>
              <a:rPr lang="vi-VN" sz="3600" dirty="0" smtClean="0">
                <a:solidFill>
                  <a:srgbClr val="FF0000"/>
                </a:solidFill>
                <a:latin typeface="+mj-lt"/>
              </a:rPr>
              <a:t>đăng</a:t>
            </a:r>
            <a:endParaRPr lang="en-US" sz="3600" dirty="0" smtClean="0">
              <a:solidFill>
                <a:srgbClr val="FF0000"/>
              </a:solidFill>
              <a:latin typeface="+mj-lt"/>
            </a:endParaRPr>
          </a:p>
          <a:p>
            <a:pPr algn="just"/>
            <a:r>
              <a:rPr lang="en-US" sz="2400" dirty="0" smtClean="0">
                <a:latin typeface="+mj-lt"/>
              </a:rPr>
              <a:t>	</a:t>
            </a:r>
            <a:r>
              <a:rPr lang="vi-VN" sz="2600" dirty="0" smtClean="0">
                <a:latin typeface="+mj-lt"/>
              </a:rPr>
              <a:t>Hải </a:t>
            </a:r>
            <a:r>
              <a:rPr lang="vi-VN" sz="2600" dirty="0">
                <a:latin typeface="+mj-lt"/>
              </a:rPr>
              <a:t>đăng hay đèn biển, là ngọn tháp được thiết kế để chiếu sáng bằng hệ thống đèn, giúp tàu thuyền định hướng đi lại giữa đại dương. Chỉ cần nhìn thấy ánh sáng hải đăng, người đi biển sẽ cảm thấy yên tâm, không lo lạc đường</a:t>
            </a:r>
            <a:r>
              <a:rPr lang="vi-VN" sz="2600" dirty="0" smtClean="0">
                <a:latin typeface="+mj-lt"/>
              </a:rPr>
              <a:t>.</a:t>
            </a:r>
            <a:endParaRPr lang="en-US" sz="2600" dirty="0" smtClean="0">
              <a:latin typeface="+mj-lt"/>
            </a:endParaRPr>
          </a:p>
          <a:p>
            <a:pPr algn="just"/>
            <a:r>
              <a:rPr lang="en-US" sz="2600" dirty="0">
                <a:latin typeface="+mj-lt"/>
              </a:rPr>
              <a:t>	</a:t>
            </a:r>
            <a:r>
              <a:rPr lang="vi-VN" sz="2600" dirty="0" smtClean="0">
                <a:latin typeface="+mj-lt"/>
              </a:rPr>
              <a:t>Những </a:t>
            </a:r>
            <a:r>
              <a:rPr lang="vi-VN" sz="2600" dirty="0">
                <a:latin typeface="+mj-lt"/>
              </a:rPr>
              <a:t>ngọn hải đăng được thắp sáng bằng điện năng lượng mặt trời, nhưng khi năng lượng yếu thì phải lập tức thay thế bằng máy phát điện. Để những ngọn đèn chiếu sáng đêm đêm, những người canh giữ hải đăng phải thay phiên nhau kiểm tra, bảo dưỡng thường xuyên. Có những đêm mưa gió, họ phải buộc dây bảo hiểm quanh người, trèo lên đỉnh cột đèn xem xét. Bất kể ngày đêm, mưa nắng, trời yên biển lặng hay dông tố bão bùng, họ luôn sẵn sàng khắc phục mọi sự cố</a:t>
            </a:r>
            <a:r>
              <a:rPr lang="vi-VN" sz="2600" dirty="0" smtClean="0">
                <a:latin typeface="+mj-lt"/>
              </a:rPr>
              <a:t>.</a:t>
            </a:r>
            <a:endParaRPr lang="en-US" sz="2600" dirty="0" smtClean="0">
              <a:latin typeface="+mj-lt"/>
            </a:endParaRPr>
          </a:p>
          <a:p>
            <a:pPr algn="just"/>
            <a:r>
              <a:rPr lang="en-US" sz="2600" dirty="0">
                <a:latin typeface="+mj-lt"/>
              </a:rPr>
              <a:t>	</a:t>
            </a:r>
            <a:r>
              <a:rPr lang="vi-VN" sz="2600" dirty="0" smtClean="0">
                <a:latin typeface="+mj-lt"/>
              </a:rPr>
              <a:t>Ngọn </a:t>
            </a:r>
            <a:r>
              <a:rPr lang="vi-VN" sz="2600" dirty="0">
                <a:latin typeface="+mj-lt"/>
              </a:rPr>
              <a:t>đèn biển không bao giờ tắt trong đêm là nhờ công sức của những người canh giữ hải đăng. Với lòng yêu nghề, yêu biển đảo quê hương, họ đã vượt qua bao khó khăn, gian khổ nơi biển khơi xa vắng, góp sức mình bảo vệ vùng biển, vùng trời của Tổ quốc</a:t>
            </a:r>
            <a:r>
              <a:rPr lang="vi-VN" sz="2600" dirty="0" smtClean="0">
                <a:latin typeface="+mj-lt"/>
              </a:rPr>
              <a:t>.</a:t>
            </a:r>
            <a:endParaRPr lang="en-US" sz="2600" dirty="0" smtClean="0">
              <a:latin typeface="+mj-lt"/>
            </a:endParaRPr>
          </a:p>
          <a:p>
            <a:pPr algn="r"/>
            <a:r>
              <a:rPr lang="vi-VN" sz="2600" dirty="0" smtClean="0">
                <a:latin typeface="+mj-lt"/>
              </a:rPr>
              <a:t>(</a:t>
            </a:r>
            <a:r>
              <a:rPr lang="vi-VN" sz="2600" dirty="0">
                <a:latin typeface="+mj-lt"/>
              </a:rPr>
              <a:t>Sơn </a:t>
            </a:r>
            <a:r>
              <a:rPr lang="vi-VN" sz="2600" dirty="0" smtClean="0">
                <a:latin typeface="+mj-lt"/>
              </a:rPr>
              <a:t>Tùng)</a:t>
            </a:r>
            <a:endParaRPr lang="en-US" sz="2600" dirty="0">
              <a:latin typeface="+mj-lt"/>
            </a:endParaRPr>
          </a:p>
        </p:txBody>
      </p:sp>
      <p:sp>
        <p:nvSpPr>
          <p:cNvPr id="5" name="Oval 4"/>
          <p:cNvSpPr/>
          <p:nvPr/>
        </p:nvSpPr>
        <p:spPr>
          <a:xfrm>
            <a:off x="365919" y="914399"/>
            <a:ext cx="677434" cy="622263"/>
          </a:xfrm>
          <a:prstGeom prst="ellipse">
            <a:avLst/>
          </a:prstGeom>
          <a:solidFill>
            <a:srgbClr val="FFFFFF">
              <a:lumMod val="95000"/>
            </a:srgbClr>
          </a:solidFill>
          <a:ln w="25400" cap="flat" cmpd="sng" algn="ctr">
            <a:solidFill>
              <a:srgbClr val="BBE0E3">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0" i="0" u="none" strike="noStrike" kern="0" cap="none" spc="0" normalizeH="0" baseline="0" noProof="0" dirty="0" smtClean="0">
                <a:ln>
                  <a:noFill/>
                </a:ln>
                <a:solidFill>
                  <a:srgbClr val="000000"/>
                </a:solidFill>
                <a:effectLst/>
                <a:uLnTx/>
                <a:uFillTx/>
                <a:latin typeface="Times New Roman" pitchFamily="18" charset="0"/>
                <a:ea typeface="+mn-ea"/>
                <a:cs typeface="Times New Roman" pitchFamily="18" charset="0"/>
              </a:rPr>
              <a:t>1</a:t>
            </a:r>
            <a:endParaRPr kumimoji="0" lang="en-US" sz="48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endParaRPr>
          </a:p>
        </p:txBody>
      </p:sp>
      <p:sp>
        <p:nvSpPr>
          <p:cNvPr id="6" name="Oval 5"/>
          <p:cNvSpPr/>
          <p:nvPr/>
        </p:nvSpPr>
        <p:spPr>
          <a:xfrm>
            <a:off x="419144" y="2186354"/>
            <a:ext cx="624209" cy="556846"/>
          </a:xfrm>
          <a:prstGeom prst="ellipse">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smtClean="0">
                <a:solidFill>
                  <a:schemeClr val="tx1"/>
                </a:solidFill>
                <a:latin typeface="Times New Roman" pitchFamily="18" charset="0"/>
                <a:cs typeface="Times New Roman" pitchFamily="18" charset="0"/>
              </a:rPr>
              <a:t>2</a:t>
            </a:r>
            <a:endParaRPr lang="en-US" sz="4800" dirty="0">
              <a:solidFill>
                <a:schemeClr val="tx1"/>
              </a:solidFill>
              <a:latin typeface="Times New Roman" pitchFamily="18" charset="0"/>
              <a:cs typeface="Times New Roman" pitchFamily="18" charset="0"/>
            </a:endParaRPr>
          </a:p>
        </p:txBody>
      </p:sp>
      <p:sp>
        <p:nvSpPr>
          <p:cNvPr id="7" name="Oval 6"/>
          <p:cNvSpPr/>
          <p:nvPr/>
        </p:nvSpPr>
        <p:spPr>
          <a:xfrm>
            <a:off x="392532" y="4561051"/>
            <a:ext cx="650821" cy="503318"/>
          </a:xfrm>
          <a:prstGeom prst="ellipse">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smtClean="0">
                <a:solidFill>
                  <a:schemeClr val="tx1"/>
                </a:solidFill>
                <a:latin typeface="Times New Roman" pitchFamily="18" charset="0"/>
                <a:cs typeface="Times New Roman" pitchFamily="18" charset="0"/>
              </a:rPr>
              <a:t>3</a:t>
            </a:r>
            <a:endParaRPr lang="en-US" sz="4800"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1382948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C000">
            <a:alpha val="9000"/>
          </a:srgbClr>
        </a:solidFill>
        <a:effectLst/>
      </p:bgPr>
    </p:bg>
    <p:spTree>
      <p:nvGrpSpPr>
        <p:cNvPr id="1" name=""/>
        <p:cNvGrpSpPr/>
        <p:nvPr/>
      </p:nvGrpSpPr>
      <p:grpSpPr>
        <a:xfrm>
          <a:off x="0" y="0"/>
          <a:ext cx="0" cy="0"/>
          <a:chOff x="0" y="0"/>
          <a:chExt cx="0" cy="0"/>
        </a:xfrm>
      </p:grpSpPr>
      <p:sp>
        <p:nvSpPr>
          <p:cNvPr id="11267" name="Content Placeholder 2"/>
          <p:cNvSpPr>
            <a:spLocks noGrp="1"/>
          </p:cNvSpPr>
          <p:nvPr>
            <p:ph idx="1"/>
          </p:nvPr>
        </p:nvSpPr>
        <p:spPr>
          <a:xfrm>
            <a:off x="1011937" y="1943100"/>
            <a:ext cx="8229600" cy="1524000"/>
          </a:xfrm>
        </p:spPr>
        <p:txBody>
          <a:bodyPr>
            <a:normAutofit fontScale="85000" lnSpcReduction="20000"/>
          </a:bodyPr>
          <a:lstStyle/>
          <a:p>
            <a:pPr eaLnBrk="1" hangingPunct="1">
              <a:buFont typeface="Arial" panose="020B0604020202020204" pitchFamily="34" charset="0"/>
              <a:buNone/>
            </a:pPr>
            <a:endParaRPr lang="en-US" altLang="en-US" sz="4000" b="1" dirty="0">
              <a:latin typeface="Times New Roman" panose="02020603050405020304" pitchFamily="18" charset="0"/>
              <a:cs typeface="Times New Roman" panose="02020603050405020304" pitchFamily="18" charset="0"/>
            </a:endParaRPr>
          </a:p>
          <a:p>
            <a:pPr eaLnBrk="1" hangingPunct="1">
              <a:buFont typeface="Arial" panose="020B0604020202020204" pitchFamily="34" charset="0"/>
              <a:buNone/>
            </a:pPr>
            <a:r>
              <a:rPr lang="en-US" altLang="en-US" sz="4000" b="1" u="sng" dirty="0" err="1">
                <a:latin typeface="Times New Roman" panose="02020603050405020304" pitchFamily="18" charset="0"/>
                <a:cs typeface="Times New Roman" panose="02020603050405020304" pitchFamily="18" charset="0"/>
              </a:rPr>
              <a:t>Luyện</a:t>
            </a:r>
            <a:r>
              <a:rPr lang="en-US" altLang="en-US" sz="4000" b="1" u="sng" dirty="0">
                <a:latin typeface="Times New Roman" panose="02020603050405020304" pitchFamily="18" charset="0"/>
                <a:cs typeface="Times New Roman" panose="02020603050405020304" pitchFamily="18" charset="0"/>
              </a:rPr>
              <a:t> </a:t>
            </a:r>
            <a:r>
              <a:rPr lang="en-US" altLang="en-US" sz="4000" b="1" u="sng" dirty="0" err="1">
                <a:latin typeface="Times New Roman" panose="02020603050405020304" pitchFamily="18" charset="0"/>
                <a:cs typeface="Times New Roman" panose="02020603050405020304" pitchFamily="18" charset="0"/>
              </a:rPr>
              <a:t>đọc</a:t>
            </a:r>
            <a:r>
              <a:rPr lang="en-US" altLang="en-US" sz="4000" b="1" dirty="0">
                <a:latin typeface="Times New Roman" panose="02020603050405020304" pitchFamily="18" charset="0"/>
                <a:cs typeface="Times New Roman" panose="02020603050405020304" pitchFamily="18" charset="0"/>
              </a:rPr>
              <a:t>:</a:t>
            </a:r>
          </a:p>
          <a:p>
            <a:pPr eaLnBrk="1" hangingPunct="1">
              <a:buFont typeface="Arial" panose="020B0604020202020204" pitchFamily="34" charset="0"/>
              <a:buNone/>
            </a:pPr>
            <a:r>
              <a:rPr lang="en-US" altLang="en-US" sz="4000" b="1" dirty="0" err="1">
                <a:latin typeface="Times New Roman" panose="02020603050405020304" pitchFamily="18" charset="0"/>
                <a:cs typeface="Times New Roman" panose="02020603050405020304" pitchFamily="18" charset="0"/>
              </a:rPr>
              <a:t>a.Lượt</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đọc</a:t>
            </a:r>
            <a:r>
              <a:rPr lang="en-US" altLang="en-US" sz="4000" b="1" dirty="0">
                <a:latin typeface="Times New Roman" panose="02020603050405020304" pitchFamily="18" charset="0"/>
                <a:cs typeface="Times New Roman" panose="02020603050405020304" pitchFamily="18" charset="0"/>
              </a:rPr>
              <a:t> 1</a:t>
            </a:r>
            <a:endParaRPr lang="en-GB" altLang="en-US" sz="4000" b="1" dirty="0">
              <a:latin typeface="Times New Roman" panose="02020603050405020304" pitchFamily="18" charset="0"/>
              <a:cs typeface="Times New Roman" panose="02020603050405020304" pitchFamily="18" charset="0"/>
            </a:endParaRPr>
          </a:p>
        </p:txBody>
      </p:sp>
      <p:sp>
        <p:nvSpPr>
          <p:cNvPr id="4" name="Cloud Callout 3"/>
          <p:cNvSpPr/>
          <p:nvPr/>
        </p:nvSpPr>
        <p:spPr>
          <a:xfrm>
            <a:off x="5220522" y="1676095"/>
            <a:ext cx="5105400" cy="3657600"/>
          </a:xfrm>
          <a:prstGeom prst="cloudCallout">
            <a:avLst/>
          </a:prstGeom>
        </p:spPr>
        <p:style>
          <a:lnRef idx="1">
            <a:schemeClr val="accent4"/>
          </a:lnRef>
          <a:fillRef idx="2">
            <a:schemeClr val="accent4"/>
          </a:fillRef>
          <a:effectRef idx="1">
            <a:schemeClr val="accent4"/>
          </a:effectRef>
          <a:fontRef idx="minor">
            <a:schemeClr val="dk1"/>
          </a:fontRef>
        </p:style>
        <p:txBody>
          <a:bodyPr lIns="91428" tIns="45714" rIns="91428" bIns="45714" anchor="ctr"/>
          <a:lstStyle/>
          <a:p>
            <a:pPr algn="ctr" defTabSz="914277">
              <a:defRPr/>
            </a:pPr>
            <a:r>
              <a:rPr lang="nl-NL" sz="3600" dirty="0">
                <a:solidFill>
                  <a:prstClr val="black"/>
                </a:solidFill>
                <a:latin typeface="Times New Roman" pitchFamily="18" charset="0"/>
                <a:cs typeface="Times New Roman" pitchFamily="18" charset="0"/>
              </a:rPr>
              <a:t>Đọc nối tiếp đoạn văn theo nhóm, chia sẻ từ khó đọc ( 5phút )</a:t>
            </a:r>
            <a:endParaRPr lang="en-GB" sz="3600" dirty="0">
              <a:solidFill>
                <a:prstClr val="black"/>
              </a:solidFill>
              <a:latin typeface="Times New Roman" pitchFamily="18" charset="0"/>
              <a:cs typeface="Times New Roman" pitchFamily="18" charset="0"/>
            </a:endParaRPr>
          </a:p>
        </p:txBody>
      </p:sp>
      <p:sp>
        <p:nvSpPr>
          <p:cNvPr id="2" name="TextBox 1">
            <a:extLst>
              <a:ext uri="{FF2B5EF4-FFF2-40B4-BE49-F238E27FC236}">
                <a16:creationId xmlns:a16="http://schemas.microsoft.com/office/drawing/2014/main" xmlns="" id="{F4FE2654-CD4D-9145-AFB6-A1AD11309D39}"/>
              </a:ext>
            </a:extLst>
          </p:cNvPr>
          <p:cNvSpPr txBox="1"/>
          <p:nvPr/>
        </p:nvSpPr>
        <p:spPr>
          <a:xfrm>
            <a:off x="0" y="71121"/>
            <a:ext cx="12192000" cy="1240799"/>
          </a:xfrm>
          <a:prstGeom prst="rect">
            <a:avLst/>
          </a:prstGeom>
          <a:noFill/>
        </p:spPr>
        <p:txBody>
          <a:bodyPr wrap="square" lIns="91428" tIns="45714" rIns="91428" bIns="45714" rtlCol="0">
            <a:spAutoFit/>
          </a:bodyPr>
          <a:lstStyle/>
          <a:p>
            <a:pPr algn="ctr" fontAlgn="base">
              <a:spcBef>
                <a:spcPct val="50000"/>
              </a:spcBef>
              <a:spcAft>
                <a:spcPct val="0"/>
              </a:spcAft>
              <a:defRPr/>
            </a:pPr>
            <a:r>
              <a:rPr lang="en-US" altLang="en-US" sz="3000" dirty="0" err="1">
                <a:solidFill>
                  <a:prstClr val="black"/>
                </a:solidFill>
                <a:latin typeface="Times New Roman" panose="02020603050405020304" pitchFamily="18" charset="0"/>
                <a:cs typeface="Arial" panose="020B0604020202020204" pitchFamily="34" charset="0"/>
              </a:rPr>
              <a:t>Th</a:t>
            </a:r>
            <a:r>
              <a:rPr lang="en-US" altLang="en-US" sz="3000" dirty="0" err="1">
                <a:solidFill>
                  <a:prstClr val="black"/>
                </a:solidFill>
                <a:latin typeface="Times New Roman" panose="02020603050405020304" pitchFamily="18" charset="0"/>
              </a:rPr>
              <a:t>ứ</a:t>
            </a:r>
            <a:r>
              <a:rPr lang="en-US" altLang="en-US" sz="3000" dirty="0">
                <a:solidFill>
                  <a:prstClr val="black"/>
                </a:solidFill>
                <a:latin typeface="Times New Roman" panose="02020603050405020304" pitchFamily="18" charset="0"/>
                <a:cs typeface="Arial" panose="020B0604020202020204" pitchFamily="34" charset="0"/>
              </a:rPr>
              <a:t> </a:t>
            </a:r>
            <a:r>
              <a:rPr lang="en-US" altLang="en-US" sz="3000" dirty="0" err="1" smtClean="0">
                <a:solidFill>
                  <a:prstClr val="black"/>
                </a:solidFill>
                <a:latin typeface="Times New Roman" panose="02020603050405020304" pitchFamily="18" charset="0"/>
                <a:cs typeface="Arial" panose="020B0604020202020204" pitchFamily="34" charset="0"/>
              </a:rPr>
              <a:t>Tư</a:t>
            </a:r>
            <a:r>
              <a:rPr lang="en-US" altLang="en-US" sz="3000" dirty="0" smtClean="0">
                <a:solidFill>
                  <a:prstClr val="black"/>
                </a:solidFill>
                <a:latin typeface="Times New Roman" panose="02020603050405020304" pitchFamily="18" charset="0"/>
                <a:cs typeface="Arial" panose="020B0604020202020204" pitchFamily="34" charset="0"/>
              </a:rPr>
              <a:t> </a:t>
            </a:r>
            <a:r>
              <a:rPr lang="en-US" altLang="en-US" sz="3000" dirty="0" err="1">
                <a:solidFill>
                  <a:prstClr val="black"/>
                </a:solidFill>
                <a:latin typeface="Times New Roman" panose="02020603050405020304" pitchFamily="18" charset="0"/>
                <a:cs typeface="Arial" panose="020B0604020202020204" pitchFamily="34" charset="0"/>
              </a:rPr>
              <a:t>ngày</a:t>
            </a:r>
            <a:r>
              <a:rPr lang="en-US" altLang="en-US" sz="3000" dirty="0">
                <a:solidFill>
                  <a:prstClr val="black"/>
                </a:solidFill>
                <a:latin typeface="Times New Roman" panose="02020603050405020304" pitchFamily="18" charset="0"/>
                <a:cs typeface="Arial" panose="020B0604020202020204" pitchFamily="34" charset="0"/>
              </a:rPr>
              <a:t> </a:t>
            </a:r>
            <a:r>
              <a:rPr lang="en-US" altLang="en-US" sz="3000" dirty="0" smtClean="0">
                <a:solidFill>
                  <a:prstClr val="black"/>
                </a:solidFill>
                <a:latin typeface="Times New Roman" panose="02020603050405020304" pitchFamily="18" charset="0"/>
                <a:cs typeface="Arial" panose="020B0604020202020204" pitchFamily="34" charset="0"/>
              </a:rPr>
              <a:t>25 </a:t>
            </a:r>
            <a:r>
              <a:rPr lang="en-US" altLang="en-US" sz="3000" dirty="0" err="1">
                <a:solidFill>
                  <a:prstClr val="black"/>
                </a:solidFill>
                <a:latin typeface="Times New Roman" panose="02020603050405020304" pitchFamily="18" charset="0"/>
                <a:cs typeface="Arial" panose="020B0604020202020204" pitchFamily="34" charset="0"/>
              </a:rPr>
              <a:t>tháng</a:t>
            </a:r>
            <a:r>
              <a:rPr lang="en-US" altLang="en-US" sz="3000" dirty="0">
                <a:solidFill>
                  <a:prstClr val="black"/>
                </a:solidFill>
                <a:latin typeface="Times New Roman" panose="02020603050405020304" pitchFamily="18" charset="0"/>
                <a:cs typeface="Arial" panose="020B0604020202020204" pitchFamily="34" charset="0"/>
              </a:rPr>
              <a:t> </a:t>
            </a:r>
            <a:r>
              <a:rPr lang="en-US" altLang="en-US" sz="3000" dirty="0" smtClean="0">
                <a:solidFill>
                  <a:prstClr val="black"/>
                </a:solidFill>
                <a:latin typeface="Times New Roman" panose="02020603050405020304" pitchFamily="18" charset="0"/>
                <a:cs typeface="Arial" panose="020B0604020202020204" pitchFamily="34" charset="0"/>
              </a:rPr>
              <a:t>12 </a:t>
            </a:r>
            <a:r>
              <a:rPr lang="en-US" altLang="en-US" sz="3000" dirty="0" err="1">
                <a:solidFill>
                  <a:prstClr val="black"/>
                </a:solidFill>
                <a:latin typeface="Times New Roman" panose="02020603050405020304" pitchFamily="18" charset="0"/>
                <a:cs typeface="Arial" panose="020B0604020202020204" pitchFamily="34" charset="0"/>
              </a:rPr>
              <a:t>năm</a:t>
            </a:r>
            <a:r>
              <a:rPr lang="en-US" altLang="en-US" sz="3000" dirty="0">
                <a:solidFill>
                  <a:prstClr val="black"/>
                </a:solidFill>
                <a:latin typeface="Times New Roman" panose="02020603050405020304" pitchFamily="18" charset="0"/>
                <a:cs typeface="Arial" panose="020B0604020202020204" pitchFamily="34" charset="0"/>
              </a:rPr>
              <a:t> 2024</a:t>
            </a:r>
          </a:p>
          <a:p>
            <a:pPr algn="ctr" fontAlgn="base">
              <a:spcBef>
                <a:spcPct val="50000"/>
              </a:spcBef>
              <a:spcAft>
                <a:spcPct val="0"/>
              </a:spcAft>
              <a:defRPr/>
            </a:pPr>
            <a:r>
              <a:rPr lang="en-US" altLang="en-US" sz="2800" b="1" dirty="0">
                <a:solidFill>
                  <a:srgbClr val="800080"/>
                </a:solidFill>
                <a:latin typeface="Times New Roman" panose="02020603050405020304" pitchFamily="18" charset="0"/>
                <a:cs typeface="Arial" panose="020B0604020202020204" pitchFamily="34" charset="0"/>
              </a:rPr>
              <a:t>    </a:t>
            </a:r>
          </a:p>
        </p:txBody>
      </p:sp>
      <p:sp>
        <p:nvSpPr>
          <p:cNvPr id="3" name="TextBox 2">
            <a:extLst>
              <a:ext uri="{FF2B5EF4-FFF2-40B4-BE49-F238E27FC236}">
                <a16:creationId xmlns:a16="http://schemas.microsoft.com/office/drawing/2014/main" xmlns="" id="{AD5BAA49-0338-AEC7-5AA0-49BD36EE8527}"/>
              </a:ext>
            </a:extLst>
          </p:cNvPr>
          <p:cNvSpPr txBox="1"/>
          <p:nvPr/>
        </p:nvSpPr>
        <p:spPr>
          <a:xfrm>
            <a:off x="1219200" y="533400"/>
            <a:ext cx="9022080" cy="1142695"/>
          </a:xfrm>
          <a:prstGeom prst="rect">
            <a:avLst/>
          </a:prstGeom>
          <a:noFill/>
        </p:spPr>
        <p:txBody>
          <a:bodyPr wrap="square" lIns="91428" tIns="45714" rIns="91428" bIns="45714" rtlCol="0">
            <a:spAutoFit/>
          </a:bodyPr>
          <a:lstStyle/>
          <a:p>
            <a:pPr algn="ctr" defTabSz="457139">
              <a:defRPr/>
            </a:pPr>
            <a:r>
              <a:rPr lang="en-US" sz="3200" b="1" u="sng" dirty="0">
                <a:solidFill>
                  <a:prstClr val="black"/>
                </a:solidFill>
                <a:latin typeface="Times New Roman" panose="02020603050405020304" pitchFamily="18" charset="0"/>
                <a:cs typeface="Times New Roman" panose="02020603050405020304" pitchFamily="18" charset="0"/>
              </a:rPr>
              <a:t> </a:t>
            </a:r>
            <a:r>
              <a:rPr lang="en-US" sz="2700" b="1" u="sng" dirty="0" err="1">
                <a:solidFill>
                  <a:prstClr val="black"/>
                </a:solidFill>
                <a:latin typeface="Times New Roman" panose="02020603050405020304" pitchFamily="18" charset="0"/>
                <a:cs typeface="Times New Roman" panose="02020603050405020304" pitchFamily="18" charset="0"/>
              </a:rPr>
              <a:t>Tiếng</a:t>
            </a:r>
            <a:r>
              <a:rPr lang="en-US" sz="2700" b="1" u="sng" dirty="0">
                <a:solidFill>
                  <a:prstClr val="black"/>
                </a:solidFill>
                <a:latin typeface="Times New Roman" panose="02020603050405020304" pitchFamily="18" charset="0"/>
                <a:cs typeface="Times New Roman" panose="02020603050405020304" pitchFamily="18" charset="0"/>
              </a:rPr>
              <a:t> </a:t>
            </a:r>
            <a:r>
              <a:rPr lang="en-US" sz="2700" b="1" u="sng" dirty="0" err="1">
                <a:solidFill>
                  <a:prstClr val="black"/>
                </a:solidFill>
                <a:latin typeface="Times New Roman" panose="02020603050405020304" pitchFamily="18" charset="0"/>
                <a:cs typeface="Times New Roman" panose="02020603050405020304" pitchFamily="18" charset="0"/>
              </a:rPr>
              <a:t>Việt</a:t>
            </a:r>
            <a:r>
              <a:rPr lang="en-US" sz="2700" b="1" u="sng" dirty="0">
                <a:solidFill>
                  <a:prstClr val="black"/>
                </a:solidFill>
                <a:latin typeface="Times New Roman" panose="02020603050405020304" pitchFamily="18" charset="0"/>
                <a:cs typeface="Times New Roman" panose="02020603050405020304" pitchFamily="18" charset="0"/>
              </a:rPr>
              <a:t> : </a:t>
            </a:r>
            <a:r>
              <a:rPr lang="en-US" sz="2700" b="1" dirty="0">
                <a:solidFill>
                  <a:prstClr val="black"/>
                </a:solidFill>
                <a:latin typeface="Times New Roman" panose="02020603050405020304" pitchFamily="18" charset="0"/>
                <a:cs typeface="Times New Roman" panose="02020603050405020304" pitchFamily="18" charset="0"/>
              </a:rPr>
              <a:t> ( </a:t>
            </a:r>
            <a:r>
              <a:rPr lang="en-US" sz="2700" b="1" dirty="0" err="1" smtClean="0">
                <a:solidFill>
                  <a:prstClr val="black"/>
                </a:solidFill>
                <a:latin typeface="Times New Roman" panose="02020603050405020304" pitchFamily="18" charset="0"/>
                <a:cs typeface="Times New Roman" panose="02020603050405020304" pitchFamily="18" charset="0"/>
              </a:rPr>
              <a:t>Đọc</a:t>
            </a:r>
            <a:r>
              <a:rPr lang="en-US" sz="2700" b="1" dirty="0" smtClean="0">
                <a:solidFill>
                  <a:prstClr val="black"/>
                </a:solidFill>
                <a:latin typeface="Times New Roman" panose="02020603050405020304" pitchFamily="18" charset="0"/>
                <a:cs typeface="Times New Roman" panose="02020603050405020304" pitchFamily="18" charset="0"/>
              </a:rPr>
              <a:t>)             </a:t>
            </a:r>
            <a:endParaRPr lang="en-US" sz="3200" b="1" dirty="0">
              <a:solidFill>
                <a:prstClr val="black"/>
              </a:solidFill>
              <a:latin typeface="Times New Roman" panose="02020603050405020304" pitchFamily="18" charset="0"/>
              <a:cs typeface="Times New Roman" panose="02020603050405020304" pitchFamily="18" charset="0"/>
            </a:endParaRPr>
          </a:p>
          <a:p>
            <a:pPr algn="ctr" defTabSz="457139">
              <a:defRPr/>
            </a:pPr>
            <a:r>
              <a:rPr lang="en-US" sz="3600" b="1" dirty="0" err="1" smtClean="0">
                <a:solidFill>
                  <a:prstClr val="black"/>
                </a:solidFill>
                <a:latin typeface="Times New Roman" panose="02020603050405020304" pitchFamily="18" charset="0"/>
                <a:cs typeface="Times New Roman" panose="02020603050405020304" pitchFamily="18" charset="0"/>
              </a:rPr>
              <a:t>Những</a:t>
            </a:r>
            <a:r>
              <a:rPr lang="en-US" sz="3600" b="1" dirty="0" smtClean="0">
                <a:solidFill>
                  <a:prstClr val="black"/>
                </a:solidFill>
                <a:latin typeface="Times New Roman" panose="02020603050405020304" pitchFamily="18" charset="0"/>
                <a:cs typeface="Times New Roman" panose="02020603050405020304" pitchFamily="18" charset="0"/>
              </a:rPr>
              <a:t> </a:t>
            </a:r>
            <a:r>
              <a:rPr lang="en-US" sz="3600" b="1" dirty="0" err="1" smtClean="0">
                <a:solidFill>
                  <a:prstClr val="black"/>
                </a:solidFill>
                <a:latin typeface="Times New Roman" panose="02020603050405020304" pitchFamily="18" charset="0"/>
                <a:cs typeface="Times New Roman" panose="02020603050405020304" pitchFamily="18" charset="0"/>
              </a:rPr>
              <a:t>ngọn</a:t>
            </a:r>
            <a:r>
              <a:rPr lang="en-US" sz="3600" b="1" dirty="0" smtClean="0">
                <a:solidFill>
                  <a:prstClr val="black"/>
                </a:solidFill>
                <a:latin typeface="Times New Roman" panose="02020603050405020304" pitchFamily="18" charset="0"/>
                <a:cs typeface="Times New Roman" panose="02020603050405020304" pitchFamily="18" charset="0"/>
              </a:rPr>
              <a:t> </a:t>
            </a:r>
            <a:r>
              <a:rPr lang="en-US" sz="3600" b="1" dirty="0" err="1" smtClean="0">
                <a:solidFill>
                  <a:prstClr val="black"/>
                </a:solidFill>
                <a:latin typeface="Times New Roman" panose="02020603050405020304" pitchFamily="18" charset="0"/>
                <a:cs typeface="Times New Roman" panose="02020603050405020304" pitchFamily="18" charset="0"/>
              </a:rPr>
              <a:t>hải</a:t>
            </a:r>
            <a:r>
              <a:rPr lang="en-US" sz="3600" b="1" dirty="0" smtClean="0">
                <a:solidFill>
                  <a:prstClr val="black"/>
                </a:solidFill>
                <a:latin typeface="Times New Roman" panose="02020603050405020304" pitchFamily="18" charset="0"/>
                <a:cs typeface="Times New Roman" panose="02020603050405020304" pitchFamily="18" charset="0"/>
              </a:rPr>
              <a:t> </a:t>
            </a:r>
            <a:r>
              <a:rPr lang="en-US" sz="3600" b="1" dirty="0" err="1" smtClean="0">
                <a:solidFill>
                  <a:prstClr val="black"/>
                </a:solidFill>
                <a:latin typeface="Times New Roman" panose="02020603050405020304" pitchFamily="18" charset="0"/>
                <a:cs typeface="Times New Roman" panose="02020603050405020304" pitchFamily="18" charset="0"/>
              </a:rPr>
              <a:t>đăng</a:t>
            </a:r>
            <a:endParaRPr lang="en-US" sz="3600" b="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052310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1000126"/>
            <a:ext cx="12192000" cy="5343525"/>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rtlCol="0" anchor="ctr"/>
          <a:lstStyle/>
          <a:p>
            <a:pPr lvl="0" algn="ctr">
              <a:buClr>
                <a:srgbClr val="000000"/>
              </a:buClr>
            </a:pPr>
            <a:endParaRPr lang="id-ID" sz="5400" b="1" kern="0" dirty="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Times New Roman" pitchFamily="18" charset="0"/>
              <a:cs typeface="Times New Roman" pitchFamily="18" charset="0"/>
              <a:sym typeface="Arial"/>
            </a:endParaRPr>
          </a:p>
        </p:txBody>
      </p:sp>
      <p:sp>
        <p:nvSpPr>
          <p:cNvPr id="10" name="Rectangle 9"/>
          <p:cNvSpPr/>
          <p:nvPr/>
        </p:nvSpPr>
        <p:spPr>
          <a:xfrm>
            <a:off x="2796684" y="589282"/>
            <a:ext cx="6888229" cy="1107996"/>
          </a:xfrm>
          <a:prstGeom prst="rect">
            <a:avLst/>
          </a:prstGeom>
        </p:spPr>
        <p:txBody>
          <a:bodyPr wrap="square" lIns="91428" tIns="45714" rIns="91428" bIns="45714">
            <a:spAutoFit/>
          </a:bodyPr>
          <a:lstStyle/>
          <a:p>
            <a:pPr algn="ctr">
              <a:buClr>
                <a:srgbClr val="000000"/>
              </a:buClr>
            </a:pPr>
            <a:r>
              <a:rPr lang="en-US" sz="6600" b="1" kern="0" dirty="0" err="1">
                <a:ln w="22225">
                  <a:solidFill>
                    <a:srgbClr val="C0504D"/>
                  </a:solidFill>
                  <a:prstDash val="solid"/>
                </a:ln>
                <a:solidFill>
                  <a:srgbClr val="C00000"/>
                </a:solidFill>
                <a:latin typeface="Times New Roman" pitchFamily="18" charset="0"/>
                <a:cs typeface="Times New Roman" pitchFamily="18" charset="0"/>
                <a:sym typeface="Arial"/>
              </a:rPr>
              <a:t>Luyện</a:t>
            </a:r>
            <a:r>
              <a:rPr lang="en-US" sz="6600" b="1" kern="0" dirty="0">
                <a:ln w="22225">
                  <a:solidFill>
                    <a:srgbClr val="C0504D"/>
                  </a:solidFill>
                  <a:prstDash val="solid"/>
                </a:ln>
                <a:solidFill>
                  <a:srgbClr val="C00000"/>
                </a:solidFill>
                <a:latin typeface="Times New Roman" pitchFamily="18" charset="0"/>
                <a:cs typeface="Times New Roman" pitchFamily="18" charset="0"/>
                <a:sym typeface="Arial"/>
              </a:rPr>
              <a:t> </a:t>
            </a:r>
            <a:r>
              <a:rPr lang="en-US" sz="6600" b="1" kern="0" dirty="0" err="1">
                <a:ln w="22225">
                  <a:solidFill>
                    <a:srgbClr val="C0504D"/>
                  </a:solidFill>
                  <a:prstDash val="solid"/>
                </a:ln>
                <a:solidFill>
                  <a:srgbClr val="C00000"/>
                </a:solidFill>
                <a:latin typeface="Times New Roman" pitchFamily="18" charset="0"/>
                <a:cs typeface="Times New Roman" pitchFamily="18" charset="0"/>
                <a:sym typeface="Arial"/>
              </a:rPr>
              <a:t>đọc</a:t>
            </a:r>
            <a:r>
              <a:rPr lang="en-US" sz="6600" b="1" kern="0" dirty="0">
                <a:ln w="22225">
                  <a:solidFill>
                    <a:srgbClr val="C0504D"/>
                  </a:solidFill>
                  <a:prstDash val="solid"/>
                </a:ln>
                <a:solidFill>
                  <a:srgbClr val="C00000"/>
                </a:solidFill>
                <a:latin typeface="Times New Roman" pitchFamily="18" charset="0"/>
                <a:cs typeface="Times New Roman" pitchFamily="18" charset="0"/>
                <a:sym typeface="Arial"/>
              </a:rPr>
              <a:t> </a:t>
            </a:r>
            <a:r>
              <a:rPr lang="en-US" sz="6600" b="1" kern="0" dirty="0" err="1">
                <a:ln w="22225">
                  <a:solidFill>
                    <a:srgbClr val="C0504D"/>
                  </a:solidFill>
                  <a:prstDash val="solid"/>
                </a:ln>
                <a:solidFill>
                  <a:srgbClr val="C00000"/>
                </a:solidFill>
                <a:latin typeface="Times New Roman" pitchFamily="18" charset="0"/>
                <a:cs typeface="Times New Roman" pitchFamily="18" charset="0"/>
                <a:sym typeface="Arial"/>
              </a:rPr>
              <a:t>từ</a:t>
            </a:r>
            <a:r>
              <a:rPr lang="en-US" sz="6600" b="1" kern="0" dirty="0">
                <a:ln w="22225">
                  <a:solidFill>
                    <a:srgbClr val="C0504D"/>
                  </a:solidFill>
                  <a:prstDash val="solid"/>
                </a:ln>
                <a:solidFill>
                  <a:srgbClr val="C00000"/>
                </a:solidFill>
                <a:latin typeface="Times New Roman" pitchFamily="18" charset="0"/>
                <a:cs typeface="Times New Roman" pitchFamily="18" charset="0"/>
                <a:sym typeface="Arial"/>
              </a:rPr>
              <a:t> </a:t>
            </a:r>
            <a:r>
              <a:rPr lang="en-US" sz="6600" b="1" kern="0" dirty="0" err="1">
                <a:ln w="22225">
                  <a:solidFill>
                    <a:srgbClr val="C0504D"/>
                  </a:solidFill>
                  <a:prstDash val="solid"/>
                </a:ln>
                <a:solidFill>
                  <a:srgbClr val="C00000"/>
                </a:solidFill>
                <a:latin typeface="Times New Roman" pitchFamily="18" charset="0"/>
                <a:cs typeface="Times New Roman" pitchFamily="18" charset="0"/>
                <a:sym typeface="Arial"/>
              </a:rPr>
              <a:t>khó</a:t>
            </a:r>
            <a:endParaRPr lang="en-US" sz="6600" b="1" kern="0" dirty="0">
              <a:ln w="22225">
                <a:solidFill>
                  <a:srgbClr val="C0504D"/>
                </a:solidFill>
                <a:prstDash val="solid"/>
              </a:ln>
              <a:solidFill>
                <a:srgbClr val="C00000"/>
              </a:solidFill>
              <a:latin typeface="Times New Roman" pitchFamily="18" charset="0"/>
              <a:cs typeface="Times New Roman" pitchFamily="18" charset="0"/>
              <a:sym typeface="Aria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97736" y="2060693"/>
            <a:ext cx="8012356" cy="4082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466695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C000">
            <a:alpha val="15000"/>
          </a:srgb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08338" y="1498792"/>
            <a:ext cx="10515600" cy="4351338"/>
          </a:xfrm>
        </p:spPr>
        <p:txBody>
          <a:bodyPr/>
          <a:lstStyle/>
          <a:p>
            <a:pPr>
              <a:buNone/>
            </a:pPr>
            <a:endParaRPr lang="en-US" altLang="en-US" sz="4000" b="1" dirty="0">
              <a:latin typeface="Times New Roman" panose="02020603050405020304" pitchFamily="18" charset="0"/>
              <a:cs typeface="Times New Roman" panose="02020603050405020304" pitchFamily="18" charset="0"/>
            </a:endParaRPr>
          </a:p>
          <a:p>
            <a:pPr>
              <a:buNone/>
            </a:pPr>
            <a:r>
              <a:rPr lang="en-US" altLang="en-US" sz="4000" b="1" u="sng" dirty="0" err="1">
                <a:latin typeface="Times New Roman" panose="02020603050405020304" pitchFamily="18" charset="0"/>
                <a:cs typeface="Times New Roman" panose="02020603050405020304" pitchFamily="18" charset="0"/>
              </a:rPr>
              <a:t>Luyện</a:t>
            </a:r>
            <a:r>
              <a:rPr lang="en-US" altLang="en-US" sz="4000" b="1" u="sng" dirty="0">
                <a:latin typeface="Times New Roman" panose="02020603050405020304" pitchFamily="18" charset="0"/>
                <a:cs typeface="Times New Roman" panose="02020603050405020304" pitchFamily="18" charset="0"/>
              </a:rPr>
              <a:t> </a:t>
            </a:r>
            <a:r>
              <a:rPr lang="en-US" altLang="en-US" sz="4000" b="1" u="sng" dirty="0" err="1">
                <a:latin typeface="Times New Roman" panose="02020603050405020304" pitchFamily="18" charset="0"/>
                <a:cs typeface="Times New Roman" panose="02020603050405020304" pitchFamily="18" charset="0"/>
              </a:rPr>
              <a:t>đọc</a:t>
            </a:r>
            <a:r>
              <a:rPr lang="en-US" altLang="en-US" sz="4000" b="1" dirty="0">
                <a:latin typeface="Times New Roman" panose="02020603050405020304" pitchFamily="18" charset="0"/>
                <a:cs typeface="Times New Roman" panose="02020603050405020304" pitchFamily="18" charset="0"/>
              </a:rPr>
              <a:t>:</a:t>
            </a:r>
          </a:p>
          <a:p>
            <a:pPr>
              <a:buNone/>
            </a:pPr>
            <a:r>
              <a:rPr lang="en-US" altLang="en-US" sz="4000" b="1" dirty="0" err="1">
                <a:latin typeface="Times New Roman" panose="02020603050405020304" pitchFamily="18" charset="0"/>
                <a:cs typeface="Times New Roman" panose="02020603050405020304" pitchFamily="18" charset="0"/>
              </a:rPr>
              <a:t>a.Lượt</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đọc</a:t>
            </a:r>
            <a:r>
              <a:rPr lang="en-US" altLang="en-US" sz="4000" b="1" dirty="0">
                <a:latin typeface="Times New Roman" panose="02020603050405020304" pitchFamily="18" charset="0"/>
                <a:cs typeface="Times New Roman" panose="02020603050405020304" pitchFamily="18" charset="0"/>
              </a:rPr>
              <a:t> 1</a:t>
            </a:r>
            <a:endParaRPr lang="en-GB" altLang="en-US" sz="4000" b="1" dirty="0">
              <a:latin typeface="Times New Roman" panose="02020603050405020304" pitchFamily="18" charset="0"/>
              <a:cs typeface="Times New Roman" panose="02020603050405020304" pitchFamily="18" charset="0"/>
            </a:endParaRPr>
          </a:p>
          <a:p>
            <a:pPr marL="0" indent="0">
              <a:buNone/>
            </a:pPr>
            <a:r>
              <a:rPr lang="en-US" sz="4000" b="1" dirty="0" err="1">
                <a:latin typeface="Times New Roman" panose="02020603050405020304" pitchFamily="18" charset="0"/>
                <a:cs typeface="Times New Roman" panose="02020603050405020304" pitchFamily="18" charset="0"/>
              </a:rPr>
              <a:t>b.Lượt</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đọc</a:t>
            </a:r>
            <a:r>
              <a:rPr lang="en-US" sz="4000" b="1" dirty="0">
                <a:latin typeface="Times New Roman" panose="02020603050405020304" pitchFamily="18" charset="0"/>
                <a:cs typeface="Times New Roman" panose="02020603050405020304" pitchFamily="18" charset="0"/>
              </a:rPr>
              <a:t> 2</a:t>
            </a:r>
          </a:p>
        </p:txBody>
      </p:sp>
      <p:sp>
        <p:nvSpPr>
          <p:cNvPr id="4" name="Cloud Callout 3"/>
          <p:cNvSpPr/>
          <p:nvPr/>
        </p:nvSpPr>
        <p:spPr>
          <a:xfrm>
            <a:off x="4383675" y="1985919"/>
            <a:ext cx="7363001" cy="3352800"/>
          </a:xfrm>
          <a:prstGeom prst="cloudCallout">
            <a:avLst/>
          </a:prstGeom>
          <a:solidFill>
            <a:schemeClr val="accent1">
              <a:alpha val="21000"/>
            </a:schemeClr>
          </a:solidFill>
        </p:spPr>
        <p:style>
          <a:lnRef idx="1">
            <a:schemeClr val="accent5"/>
          </a:lnRef>
          <a:fillRef idx="2">
            <a:schemeClr val="accent5"/>
          </a:fillRef>
          <a:effectRef idx="1">
            <a:schemeClr val="accent5"/>
          </a:effectRef>
          <a:fontRef idx="minor">
            <a:schemeClr val="dk1"/>
          </a:fontRef>
        </p:style>
        <p:txBody>
          <a:bodyPr lIns="91428" tIns="45714" rIns="91428" bIns="45714" anchor="ctr"/>
          <a:lstStyle/>
          <a:p>
            <a:pPr algn="ctr" defTabSz="914277">
              <a:defRPr/>
            </a:pPr>
            <a:endParaRPr lang="nl-NL" sz="3200" b="1" dirty="0">
              <a:solidFill>
                <a:prstClr val="black"/>
              </a:solidFill>
              <a:latin typeface="Times New Roman" pitchFamily="18" charset="0"/>
              <a:cs typeface="Times New Roman" pitchFamily="18" charset="0"/>
            </a:endParaRPr>
          </a:p>
          <a:p>
            <a:pPr algn="ctr" defTabSz="914277">
              <a:defRPr/>
            </a:pPr>
            <a:r>
              <a:rPr lang="nl-NL" sz="3600" b="1" dirty="0">
                <a:solidFill>
                  <a:prstClr val="black"/>
                </a:solidFill>
                <a:latin typeface="Times New Roman" pitchFamily="18" charset="0"/>
                <a:cs typeface="Times New Roman" pitchFamily="18" charset="0"/>
              </a:rPr>
              <a:t>Đọc nối tiếp đoạn văn trong nhóm, chia sẻ cách </a:t>
            </a:r>
            <a:r>
              <a:rPr lang="nl-NL" sz="3600" b="1" dirty="0" smtClean="0">
                <a:solidFill>
                  <a:prstClr val="black"/>
                </a:solidFill>
                <a:latin typeface="Times New Roman" pitchFamily="18" charset="0"/>
                <a:cs typeface="Times New Roman" pitchFamily="18" charset="0"/>
              </a:rPr>
              <a:t>ngắt </a:t>
            </a:r>
            <a:r>
              <a:rPr lang="nl-NL" sz="3600" b="1" dirty="0">
                <a:solidFill>
                  <a:prstClr val="black"/>
                </a:solidFill>
                <a:latin typeface="Times New Roman" pitchFamily="18" charset="0"/>
                <a:cs typeface="Times New Roman" pitchFamily="18" charset="0"/>
              </a:rPr>
              <a:t>nghỉ </a:t>
            </a:r>
            <a:r>
              <a:rPr lang="nl-NL" sz="3600" b="1" dirty="0" smtClean="0">
                <a:solidFill>
                  <a:prstClr val="black"/>
                </a:solidFill>
                <a:latin typeface="Times New Roman" pitchFamily="18" charset="0"/>
                <a:cs typeface="Times New Roman" pitchFamily="18" charset="0"/>
              </a:rPr>
              <a:t>hơi ở</a:t>
            </a:r>
            <a:endParaRPr lang="nl-NL" sz="3600" b="1" dirty="0">
              <a:solidFill>
                <a:prstClr val="black"/>
              </a:solidFill>
              <a:latin typeface="Times New Roman" pitchFamily="18" charset="0"/>
              <a:cs typeface="Times New Roman" pitchFamily="18" charset="0"/>
            </a:endParaRPr>
          </a:p>
          <a:p>
            <a:pPr algn="ctr" defTabSz="914277">
              <a:defRPr/>
            </a:pPr>
            <a:r>
              <a:rPr lang="nl-NL" sz="3600" b="1" dirty="0">
                <a:solidFill>
                  <a:prstClr val="black"/>
                </a:solidFill>
                <a:latin typeface="Times New Roman" pitchFamily="18" charset="0"/>
                <a:cs typeface="Times New Roman" pitchFamily="18" charset="0"/>
              </a:rPr>
              <a:t>câu văn dài (5phút)</a:t>
            </a:r>
            <a:endParaRPr lang="en-GB" sz="3600" dirty="0">
              <a:solidFill>
                <a:prstClr val="black"/>
              </a:solidFill>
              <a:latin typeface="Times New Roman" pitchFamily="18" charset="0"/>
              <a:cs typeface="Times New Roman" pitchFamily="18" charset="0"/>
            </a:endParaRPr>
          </a:p>
        </p:txBody>
      </p:sp>
      <p:sp>
        <p:nvSpPr>
          <p:cNvPr id="5" name="TextBox 4">
            <a:extLst>
              <a:ext uri="{FF2B5EF4-FFF2-40B4-BE49-F238E27FC236}">
                <a16:creationId xmlns:a16="http://schemas.microsoft.com/office/drawing/2014/main" xmlns="" id="{3293A315-C0CE-F042-9129-7F2D992659C0}"/>
              </a:ext>
            </a:extLst>
          </p:cNvPr>
          <p:cNvSpPr txBox="1"/>
          <p:nvPr/>
        </p:nvSpPr>
        <p:spPr>
          <a:xfrm>
            <a:off x="12396" y="199909"/>
            <a:ext cx="12192000" cy="523220"/>
          </a:xfrm>
          <a:prstGeom prst="rect">
            <a:avLst/>
          </a:prstGeom>
          <a:noFill/>
        </p:spPr>
        <p:txBody>
          <a:bodyPr wrap="square" lIns="91428" tIns="45714" rIns="91428" bIns="45714" rtlCol="0">
            <a:spAutoFit/>
          </a:bodyPr>
          <a:lstStyle/>
          <a:p>
            <a:pPr algn="ctr" fontAlgn="base">
              <a:spcBef>
                <a:spcPct val="50000"/>
              </a:spcBef>
              <a:spcAft>
                <a:spcPct val="0"/>
              </a:spcAft>
              <a:defRPr/>
            </a:pPr>
            <a:r>
              <a:rPr lang="en-US" altLang="en-US" sz="2800" dirty="0" err="1">
                <a:solidFill>
                  <a:prstClr val="black"/>
                </a:solidFill>
                <a:latin typeface="Times New Roman" panose="02020603050405020304" pitchFamily="18" charset="0"/>
                <a:cs typeface="Arial" panose="020B0604020202020204" pitchFamily="34" charset="0"/>
              </a:rPr>
              <a:t>Th</a:t>
            </a:r>
            <a:r>
              <a:rPr lang="en-US" altLang="en-US" sz="2800" dirty="0" err="1">
                <a:solidFill>
                  <a:prstClr val="black"/>
                </a:solidFill>
                <a:latin typeface="Times New Roman" panose="02020603050405020304" pitchFamily="18" charset="0"/>
              </a:rPr>
              <a:t>ứ</a:t>
            </a:r>
            <a:r>
              <a:rPr lang="en-US" altLang="en-US" sz="2800" dirty="0">
                <a:solidFill>
                  <a:prstClr val="black"/>
                </a:solidFill>
                <a:latin typeface="Times New Roman" panose="02020603050405020304" pitchFamily="18" charset="0"/>
                <a:cs typeface="Arial" panose="020B0604020202020204" pitchFamily="34" charset="0"/>
              </a:rPr>
              <a:t> </a:t>
            </a:r>
            <a:r>
              <a:rPr lang="en-US" altLang="en-US" sz="2800" dirty="0" err="1" smtClean="0">
                <a:solidFill>
                  <a:prstClr val="black"/>
                </a:solidFill>
                <a:latin typeface="Times New Roman" panose="02020603050405020304" pitchFamily="18" charset="0"/>
                <a:cs typeface="Arial" panose="020B0604020202020204" pitchFamily="34" charset="0"/>
              </a:rPr>
              <a:t>Tư</a:t>
            </a:r>
            <a:r>
              <a:rPr lang="en-US" altLang="en-US" sz="2800" dirty="0" smtClean="0">
                <a:solidFill>
                  <a:prstClr val="black"/>
                </a:solidFill>
                <a:latin typeface="Times New Roman" panose="02020603050405020304" pitchFamily="18" charset="0"/>
                <a:cs typeface="Arial" panose="020B0604020202020204" pitchFamily="34" charset="0"/>
              </a:rPr>
              <a:t> </a:t>
            </a:r>
            <a:r>
              <a:rPr lang="en-US" altLang="en-US" sz="2800" dirty="0" err="1" smtClean="0">
                <a:solidFill>
                  <a:prstClr val="black"/>
                </a:solidFill>
                <a:latin typeface="Times New Roman" panose="02020603050405020304" pitchFamily="18" charset="0"/>
                <a:cs typeface="Arial" panose="020B0604020202020204" pitchFamily="34" charset="0"/>
              </a:rPr>
              <a:t>ngày</a:t>
            </a:r>
            <a:r>
              <a:rPr lang="en-US" altLang="en-US" sz="2800" dirty="0" smtClean="0">
                <a:solidFill>
                  <a:prstClr val="black"/>
                </a:solidFill>
                <a:latin typeface="Times New Roman" panose="02020603050405020304" pitchFamily="18" charset="0"/>
                <a:cs typeface="Arial" panose="020B0604020202020204" pitchFamily="34" charset="0"/>
              </a:rPr>
              <a:t> 25 </a:t>
            </a:r>
            <a:r>
              <a:rPr lang="en-US" altLang="en-US" sz="2800" dirty="0" err="1">
                <a:solidFill>
                  <a:prstClr val="black"/>
                </a:solidFill>
                <a:latin typeface="Times New Roman" panose="02020603050405020304" pitchFamily="18" charset="0"/>
                <a:cs typeface="Arial" panose="020B0604020202020204" pitchFamily="34" charset="0"/>
              </a:rPr>
              <a:t>tháng</a:t>
            </a:r>
            <a:r>
              <a:rPr lang="en-US" altLang="en-US" sz="2800" dirty="0">
                <a:solidFill>
                  <a:prstClr val="black"/>
                </a:solidFill>
                <a:latin typeface="Times New Roman" panose="02020603050405020304" pitchFamily="18" charset="0"/>
                <a:cs typeface="Arial" panose="020B0604020202020204" pitchFamily="34" charset="0"/>
              </a:rPr>
              <a:t> </a:t>
            </a:r>
            <a:r>
              <a:rPr lang="en-US" altLang="en-US" sz="2800" dirty="0" smtClean="0">
                <a:solidFill>
                  <a:prstClr val="black"/>
                </a:solidFill>
                <a:latin typeface="Times New Roman" panose="02020603050405020304" pitchFamily="18" charset="0"/>
                <a:cs typeface="Arial" panose="020B0604020202020204" pitchFamily="34" charset="0"/>
              </a:rPr>
              <a:t>12 </a:t>
            </a:r>
            <a:r>
              <a:rPr lang="en-US" altLang="en-US" sz="2800" dirty="0" err="1">
                <a:solidFill>
                  <a:prstClr val="black"/>
                </a:solidFill>
                <a:latin typeface="Times New Roman" panose="02020603050405020304" pitchFamily="18" charset="0"/>
                <a:cs typeface="Arial" panose="020B0604020202020204" pitchFamily="34" charset="0"/>
              </a:rPr>
              <a:t>năm</a:t>
            </a:r>
            <a:r>
              <a:rPr lang="en-US" altLang="en-US" sz="2800" dirty="0">
                <a:solidFill>
                  <a:prstClr val="black"/>
                </a:solidFill>
                <a:latin typeface="Times New Roman" panose="02020603050405020304" pitchFamily="18" charset="0"/>
                <a:cs typeface="Arial" panose="020B0604020202020204" pitchFamily="34" charset="0"/>
              </a:rPr>
              <a:t> 2024</a:t>
            </a:r>
          </a:p>
        </p:txBody>
      </p:sp>
      <p:sp>
        <p:nvSpPr>
          <p:cNvPr id="6" name="TextBox 5">
            <a:extLst>
              <a:ext uri="{FF2B5EF4-FFF2-40B4-BE49-F238E27FC236}">
                <a16:creationId xmlns:a16="http://schemas.microsoft.com/office/drawing/2014/main" xmlns="" id="{AD5BAA49-0338-AEC7-5AA0-49BD36EE8527}"/>
              </a:ext>
            </a:extLst>
          </p:cNvPr>
          <p:cNvSpPr txBox="1"/>
          <p:nvPr/>
        </p:nvSpPr>
        <p:spPr>
          <a:xfrm>
            <a:off x="1351316" y="723129"/>
            <a:ext cx="9022080" cy="1142695"/>
          </a:xfrm>
          <a:prstGeom prst="rect">
            <a:avLst/>
          </a:prstGeom>
          <a:noFill/>
        </p:spPr>
        <p:txBody>
          <a:bodyPr wrap="square" lIns="91428" tIns="45714" rIns="91428" bIns="45714" rtlCol="0">
            <a:spAutoFit/>
          </a:bodyPr>
          <a:lstStyle/>
          <a:p>
            <a:pPr algn="ctr" defTabSz="457139">
              <a:defRPr/>
            </a:pPr>
            <a:r>
              <a:rPr lang="en-US" sz="3200" b="1" u="sng" dirty="0">
                <a:solidFill>
                  <a:prstClr val="black"/>
                </a:solidFill>
                <a:latin typeface="Times New Roman" panose="02020603050405020304" pitchFamily="18" charset="0"/>
                <a:cs typeface="Times New Roman" panose="02020603050405020304" pitchFamily="18" charset="0"/>
              </a:rPr>
              <a:t> </a:t>
            </a:r>
            <a:r>
              <a:rPr lang="en-US" sz="2700" b="1" u="sng" dirty="0" err="1">
                <a:solidFill>
                  <a:prstClr val="black"/>
                </a:solidFill>
                <a:latin typeface="Times New Roman" panose="02020603050405020304" pitchFamily="18" charset="0"/>
                <a:cs typeface="Times New Roman" panose="02020603050405020304" pitchFamily="18" charset="0"/>
              </a:rPr>
              <a:t>Tiếng</a:t>
            </a:r>
            <a:r>
              <a:rPr lang="en-US" sz="2700" b="1" u="sng" dirty="0">
                <a:solidFill>
                  <a:prstClr val="black"/>
                </a:solidFill>
                <a:latin typeface="Times New Roman" panose="02020603050405020304" pitchFamily="18" charset="0"/>
                <a:cs typeface="Times New Roman" panose="02020603050405020304" pitchFamily="18" charset="0"/>
              </a:rPr>
              <a:t> </a:t>
            </a:r>
            <a:r>
              <a:rPr lang="en-US" sz="2700" b="1" u="sng" dirty="0" err="1">
                <a:solidFill>
                  <a:prstClr val="black"/>
                </a:solidFill>
                <a:latin typeface="Times New Roman" panose="02020603050405020304" pitchFamily="18" charset="0"/>
                <a:cs typeface="Times New Roman" panose="02020603050405020304" pitchFamily="18" charset="0"/>
              </a:rPr>
              <a:t>Việt</a:t>
            </a:r>
            <a:r>
              <a:rPr lang="en-US" sz="2700" b="1" u="sng" dirty="0">
                <a:solidFill>
                  <a:prstClr val="black"/>
                </a:solidFill>
                <a:latin typeface="Times New Roman" panose="02020603050405020304" pitchFamily="18" charset="0"/>
                <a:cs typeface="Times New Roman" panose="02020603050405020304" pitchFamily="18" charset="0"/>
              </a:rPr>
              <a:t> : </a:t>
            </a:r>
            <a:r>
              <a:rPr lang="en-US" sz="2700" b="1" dirty="0">
                <a:solidFill>
                  <a:prstClr val="black"/>
                </a:solidFill>
                <a:latin typeface="Times New Roman" panose="02020603050405020304" pitchFamily="18" charset="0"/>
                <a:cs typeface="Times New Roman" panose="02020603050405020304" pitchFamily="18" charset="0"/>
              </a:rPr>
              <a:t> ( </a:t>
            </a:r>
            <a:r>
              <a:rPr lang="en-US" sz="2700" b="1" dirty="0" err="1" smtClean="0">
                <a:solidFill>
                  <a:prstClr val="black"/>
                </a:solidFill>
                <a:latin typeface="Times New Roman" panose="02020603050405020304" pitchFamily="18" charset="0"/>
                <a:cs typeface="Times New Roman" panose="02020603050405020304" pitchFamily="18" charset="0"/>
              </a:rPr>
              <a:t>Đọc</a:t>
            </a:r>
            <a:r>
              <a:rPr lang="en-US" sz="2700" b="1" dirty="0" smtClean="0">
                <a:solidFill>
                  <a:prstClr val="black"/>
                </a:solidFill>
                <a:latin typeface="Times New Roman" panose="02020603050405020304" pitchFamily="18" charset="0"/>
                <a:cs typeface="Times New Roman" panose="02020603050405020304" pitchFamily="18" charset="0"/>
              </a:rPr>
              <a:t>)             </a:t>
            </a:r>
            <a:endParaRPr lang="en-US" sz="3200" b="1" dirty="0">
              <a:solidFill>
                <a:prstClr val="black"/>
              </a:solidFill>
              <a:latin typeface="Times New Roman" panose="02020603050405020304" pitchFamily="18" charset="0"/>
              <a:cs typeface="Times New Roman" panose="02020603050405020304" pitchFamily="18" charset="0"/>
            </a:endParaRPr>
          </a:p>
          <a:p>
            <a:pPr algn="ctr" defTabSz="457139">
              <a:defRPr/>
            </a:pPr>
            <a:r>
              <a:rPr lang="en-US" sz="3600" b="1" dirty="0" err="1" smtClean="0">
                <a:solidFill>
                  <a:prstClr val="black"/>
                </a:solidFill>
                <a:latin typeface="Times New Roman" panose="02020603050405020304" pitchFamily="18" charset="0"/>
                <a:cs typeface="Times New Roman" panose="02020603050405020304" pitchFamily="18" charset="0"/>
              </a:rPr>
              <a:t>Những</a:t>
            </a:r>
            <a:r>
              <a:rPr lang="en-US" sz="3600" b="1" dirty="0" smtClean="0">
                <a:solidFill>
                  <a:prstClr val="black"/>
                </a:solidFill>
                <a:latin typeface="Times New Roman" panose="02020603050405020304" pitchFamily="18" charset="0"/>
                <a:cs typeface="Times New Roman" panose="02020603050405020304" pitchFamily="18" charset="0"/>
              </a:rPr>
              <a:t> </a:t>
            </a:r>
            <a:r>
              <a:rPr lang="en-US" sz="3600" b="1" dirty="0" err="1" smtClean="0">
                <a:solidFill>
                  <a:prstClr val="black"/>
                </a:solidFill>
                <a:latin typeface="Times New Roman" panose="02020603050405020304" pitchFamily="18" charset="0"/>
                <a:cs typeface="Times New Roman" panose="02020603050405020304" pitchFamily="18" charset="0"/>
              </a:rPr>
              <a:t>ngọn</a:t>
            </a:r>
            <a:r>
              <a:rPr lang="en-US" sz="3600" b="1" dirty="0" smtClean="0">
                <a:solidFill>
                  <a:prstClr val="black"/>
                </a:solidFill>
                <a:latin typeface="Times New Roman" panose="02020603050405020304" pitchFamily="18" charset="0"/>
                <a:cs typeface="Times New Roman" panose="02020603050405020304" pitchFamily="18" charset="0"/>
              </a:rPr>
              <a:t> </a:t>
            </a:r>
            <a:r>
              <a:rPr lang="en-US" sz="3600" b="1" dirty="0" err="1" smtClean="0">
                <a:solidFill>
                  <a:prstClr val="black"/>
                </a:solidFill>
                <a:latin typeface="Times New Roman" panose="02020603050405020304" pitchFamily="18" charset="0"/>
                <a:cs typeface="Times New Roman" panose="02020603050405020304" pitchFamily="18" charset="0"/>
              </a:rPr>
              <a:t>hải</a:t>
            </a:r>
            <a:r>
              <a:rPr lang="en-US" sz="3600" b="1" dirty="0" smtClean="0">
                <a:solidFill>
                  <a:prstClr val="black"/>
                </a:solidFill>
                <a:latin typeface="Times New Roman" panose="02020603050405020304" pitchFamily="18" charset="0"/>
                <a:cs typeface="Times New Roman" panose="02020603050405020304" pitchFamily="18" charset="0"/>
              </a:rPr>
              <a:t> </a:t>
            </a:r>
            <a:r>
              <a:rPr lang="en-US" sz="3600" b="1" dirty="0" err="1" smtClean="0">
                <a:solidFill>
                  <a:prstClr val="black"/>
                </a:solidFill>
                <a:latin typeface="Times New Roman" panose="02020603050405020304" pitchFamily="18" charset="0"/>
                <a:cs typeface="Times New Roman" panose="02020603050405020304" pitchFamily="18" charset="0"/>
              </a:rPr>
              <a:t>đăng</a:t>
            </a:r>
            <a:endParaRPr lang="en-US" sz="3600" b="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685346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Nature Activities Binder by Slidesgo">
  <a:themeElements>
    <a:clrScheme name="Simple Light">
      <a:dk1>
        <a:srgbClr val="000000"/>
      </a:dk1>
      <a:lt1>
        <a:srgbClr val="FFFFFF"/>
      </a:lt1>
      <a:dk2>
        <a:srgbClr val="D9D9D9"/>
      </a:dk2>
      <a:lt2>
        <a:srgbClr val="FEC9A1"/>
      </a:lt2>
      <a:accent1>
        <a:srgbClr val="FD9E66"/>
      </a:accent1>
      <a:accent2>
        <a:srgbClr val="B7E1E0"/>
      </a:accent2>
      <a:accent3>
        <a:srgbClr val="FAE39D"/>
      </a:accent3>
      <a:accent4>
        <a:srgbClr val="F9C357"/>
      </a:accent4>
      <a:accent5>
        <a:srgbClr val="92CAD6"/>
      </a:accent5>
      <a:accent6>
        <a:srgbClr val="85A8CE"/>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891</TotalTime>
  <Words>275</Words>
  <Application>Microsoft Office PowerPoint</Application>
  <PresentationFormat>Custom</PresentationFormat>
  <Paragraphs>81</Paragraphs>
  <Slides>16</Slides>
  <Notes>2</Notes>
  <HiddenSlides>0</HiddenSlides>
  <MMClips>0</MMClips>
  <ScaleCrop>false</ScaleCrop>
  <HeadingPairs>
    <vt:vector size="4" baseType="variant">
      <vt:variant>
        <vt:lpstr>Theme</vt:lpstr>
      </vt:variant>
      <vt:variant>
        <vt:i4>4</vt:i4>
      </vt:variant>
      <vt:variant>
        <vt:lpstr>Slide Titles</vt:lpstr>
      </vt:variant>
      <vt:variant>
        <vt:i4>16</vt:i4>
      </vt:variant>
    </vt:vector>
  </HeadingPairs>
  <TitlesOfParts>
    <vt:vector size="20" baseType="lpstr">
      <vt:lpstr>Office Theme</vt:lpstr>
      <vt:lpstr>3_Default Design</vt:lpstr>
      <vt:lpstr>6_Office Theme</vt:lpstr>
      <vt:lpstr>Nature Activities Binder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ASUS</dc:creator>
  <cp:lastModifiedBy>Thanh Dat</cp:lastModifiedBy>
  <cp:revision>35</cp:revision>
  <dcterms:created xsi:type="dcterms:W3CDTF">2022-12-19T14:34:25Z</dcterms:created>
  <dcterms:modified xsi:type="dcterms:W3CDTF">2024-12-25T01:12:30Z</dcterms:modified>
</cp:coreProperties>
</file>