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xmlns="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xmlns="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xmlns="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xmlns="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xmlns="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xmlns="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xmlns="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xmlns="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xmlns="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xmlns="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xmlns="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xmlns="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xmlns="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xmlns="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xmlns="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xmlns="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xmlns="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xmlns="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xmlns="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xmlns="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xmlns="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xmlns="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32</cp:revision>
  <dcterms:created xsi:type="dcterms:W3CDTF">2024-04-26T09:11:17Z</dcterms:created>
  <dcterms:modified xsi:type="dcterms:W3CDTF">2024-12-24T02:51:43Z</dcterms:modified>
</cp:coreProperties>
</file>