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99" r:id="rId3"/>
    <p:sldId id="368" r:id="rId4"/>
    <p:sldId id="370" r:id="rId5"/>
    <p:sldId id="358" r:id="rId6"/>
    <p:sldId id="371" r:id="rId7"/>
    <p:sldId id="369" r:id="rId8"/>
    <p:sldId id="374" r:id="rId9"/>
    <p:sldId id="372" r:id="rId10"/>
    <p:sldId id="363" r:id="rId11"/>
    <p:sldId id="373" r:id="rId12"/>
    <p:sldId id="338" r:id="rId13"/>
    <p:sldId id="339" r:id="rId14"/>
    <p:sldId id="375" r:id="rId15"/>
    <p:sldId id="376" r:id="rId16"/>
    <p:sldId id="377" r:id="rId17"/>
    <p:sldId id="378" r:id="rId18"/>
    <p:sldId id="256" r:id="rId19"/>
    <p:sldId id="268" r:id="rId20"/>
    <p:sldId id="380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3979" autoAdjust="0"/>
  </p:normalViewPr>
  <p:slideViewPr>
    <p:cSldViewPr snapToGrid="0">
      <p:cViewPr>
        <p:scale>
          <a:sx n="40" d="100"/>
          <a:sy n="40" d="100"/>
        </p:scale>
        <p:origin x="116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  <a:endParaRPr lang="en-US" sz="36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AC85BF0F-E59E-46B4-B778-00B80C508F77}" cxnId="{59D3D255-D1CF-4B06-93D8-8D7C5BA1D7FE}" type="parTrans">
      <dgm:prSet/>
      <dgm:spPr/>
      <dgm:t>
        <a:bodyPr/>
        <a:lstStyle/>
        <a:p>
          <a:endParaRPr lang="en-US"/>
        </a:p>
      </dgm:t>
    </dgm:pt>
    <dgm:pt modelId="{CE1E0CD5-306B-4AE7-96DD-3435DC4EC7E6}" cxnId="{59D3D255-D1CF-4B06-93D8-8D7C5BA1D7FE}" type="sibTrans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  <a:endParaRPr lang="en-US" sz="3600" b="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D627A03F-899B-4955-B7C6-6F8EC01AF18F}" cxnId="{606A3090-49EC-48F5-BAEB-DC27FEFFD79C}" type="parTrans">
      <dgm:prSet/>
      <dgm:spPr/>
      <dgm:t>
        <a:bodyPr/>
        <a:lstStyle/>
        <a:p>
          <a:endParaRPr lang="en-US"/>
        </a:p>
      </dgm:t>
    </dgm:pt>
    <dgm:pt modelId="{64350E13-C95B-455F-A3AC-D7F1FEDE7B86}" cxnId="{606A3090-49EC-48F5-BAEB-DC27FEFFD79C}" type="sibTrans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chiều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049846D3-FCC3-446D-AC15-CEC1F77ACF52}" cxnId="{61FCAB9D-0706-4BC1-B342-39BA93DA93C9}" type="parTrans">
      <dgm:prSet/>
      <dgm:spPr/>
      <dgm:t>
        <a:bodyPr/>
        <a:lstStyle/>
        <a:p>
          <a:endParaRPr lang="en-US"/>
        </a:p>
      </dgm:t>
    </dgm:pt>
    <dgm:pt modelId="{67696EF5-8173-4768-B5F8-50921BA9A5B6}" cxnId="{61FCAB9D-0706-4BC1-B342-39BA93DA93C9}" type="sibTrans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 smtClean="0"/>
            <a:t>c</a:t>
          </a:r>
          <a:endParaRPr lang="en-US" sz="3600" dirty="0"/>
        </a:p>
      </dgm:t>
    </dgm:pt>
    <dgm:pt modelId="{75AF83DE-30FF-45DA-B1EA-A064A7BCDEA8}" cxnId="{85D62C10-DBEE-4071-8274-D3469166375A}" type="parTrans">
      <dgm:prSet/>
      <dgm:spPr/>
      <dgm:t>
        <a:bodyPr/>
        <a:lstStyle/>
        <a:p>
          <a:endParaRPr lang="en-US"/>
        </a:p>
      </dgm:t>
    </dgm:pt>
    <dgm:pt modelId="{CDB78741-C500-4A70-A307-0BC9676F2022}" cxnId="{85D62C10-DBEE-4071-8274-D3469166375A}" type="sibTrans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đêm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960C11EF-C2F8-40B2-B449-38CC5BD3F920}" cxnId="{85C7F7BF-202F-41F9-BEBC-2A7B8EDC0243}" type="parTrans">
      <dgm:prSet/>
      <dgm:spPr/>
      <dgm:t>
        <a:bodyPr/>
        <a:lstStyle/>
        <a:p>
          <a:endParaRPr lang="en-US"/>
        </a:p>
      </dgm:t>
    </dgm:pt>
    <dgm:pt modelId="{A0F70ABD-2FFA-4AFA-A061-45BE346F2030}" cxnId="{85C7F7BF-202F-41F9-BEBC-2A7B8EDC0243}" type="sibTrans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sáng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A77B308E-D61E-4426-ADA9-35428F292B36}" cxnId="{29298F3B-2257-4F4B-A53C-7ECD8CCA60D2}" type="parTrans">
      <dgm:prSet/>
      <dgm:spPr/>
      <dgm:t>
        <a:bodyPr/>
        <a:lstStyle/>
        <a:p>
          <a:endParaRPr lang="en-US"/>
        </a:p>
      </dgm:t>
    </dgm:pt>
    <dgm:pt modelId="{75BEA560-443C-4AA9-A796-5B7F41BBF955}" cxnId="{29298F3B-2257-4F4B-A53C-7ECD8CCA60D2}" type="sibTrans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  <a:endParaRPr lang="en-US" sz="36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AC85BF0F-E59E-46B4-B778-00B80C508F77}" cxnId="{59D3D255-D1CF-4B06-93D8-8D7C5BA1D7FE}" type="parTrans">
      <dgm:prSet/>
      <dgm:spPr/>
      <dgm:t>
        <a:bodyPr/>
        <a:lstStyle/>
        <a:p>
          <a:endParaRPr lang="en-US"/>
        </a:p>
      </dgm:t>
    </dgm:pt>
    <dgm:pt modelId="{CE1E0CD5-306B-4AE7-96DD-3435DC4EC7E6}" cxnId="{59D3D255-D1CF-4B06-93D8-8D7C5BA1D7FE}" type="sibTrans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  <a:endParaRPr lang="en-US" sz="3600" b="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D627A03F-899B-4955-B7C6-6F8EC01AF18F}" cxnId="{606A3090-49EC-48F5-BAEB-DC27FEFFD79C}" type="parTrans">
      <dgm:prSet/>
      <dgm:spPr/>
      <dgm:t>
        <a:bodyPr/>
        <a:lstStyle/>
        <a:p>
          <a:endParaRPr lang="en-US"/>
        </a:p>
      </dgm:t>
    </dgm:pt>
    <dgm:pt modelId="{64350E13-C95B-455F-A3AC-D7F1FEDE7B86}" cxnId="{606A3090-49EC-48F5-BAEB-DC27FEFFD79C}" type="sibTrans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giàu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có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28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049846D3-FCC3-446D-AC15-CEC1F77ACF52}" cxnId="{61FCAB9D-0706-4BC1-B342-39BA93DA93C9}" type="parTrans">
      <dgm:prSet/>
      <dgm:spPr/>
      <dgm:t>
        <a:bodyPr/>
        <a:lstStyle/>
        <a:p>
          <a:endParaRPr lang="en-US"/>
        </a:p>
      </dgm:t>
    </dgm:pt>
    <dgm:pt modelId="{67696EF5-8173-4768-B5F8-50921BA9A5B6}" cxnId="{61FCAB9D-0706-4BC1-B342-39BA93DA93C9}" type="sibTrans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4000" dirty="0" smtClean="0"/>
            <a:t>c</a:t>
          </a:r>
          <a:endParaRPr lang="en-US" sz="4000" dirty="0"/>
        </a:p>
      </dgm:t>
    </dgm:pt>
    <dgm:pt modelId="{75AF83DE-30FF-45DA-B1EA-A064A7BCDEA8}" cxnId="{85D62C10-DBEE-4071-8274-D3469166375A}" type="parTrans">
      <dgm:prSet/>
      <dgm:spPr/>
      <dgm:t>
        <a:bodyPr/>
        <a:lstStyle/>
        <a:p>
          <a:endParaRPr lang="en-US"/>
        </a:p>
      </dgm:t>
    </dgm:pt>
    <dgm:pt modelId="{CDB78741-C500-4A70-A307-0BC9676F2022}" cxnId="{85D62C10-DBEE-4071-8274-D3469166375A}" type="sibTrans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tươi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đẹp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960C11EF-C2F8-40B2-B449-38CC5BD3F920}" cxnId="{85C7F7BF-202F-41F9-BEBC-2A7B8EDC0243}" type="parTrans">
      <dgm:prSet/>
      <dgm:spPr/>
      <dgm:t>
        <a:bodyPr/>
        <a:lstStyle/>
        <a:p>
          <a:endParaRPr lang="en-US"/>
        </a:p>
      </dgm:t>
    </dgm:pt>
    <dgm:pt modelId="{A0F70ABD-2FFA-4AFA-A061-45BE346F2030}" cxnId="{85C7F7BF-202F-41F9-BEBC-2A7B8EDC0243}" type="sibTrans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vui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28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A77B308E-D61E-4426-ADA9-35428F292B36}" cxnId="{29298F3B-2257-4F4B-A53C-7ECD8CCA60D2}" type="parTrans">
      <dgm:prSet/>
      <dgm:spPr/>
      <dgm:t>
        <a:bodyPr/>
        <a:lstStyle/>
        <a:p>
          <a:endParaRPr lang="en-US"/>
        </a:p>
      </dgm:t>
    </dgm:pt>
    <dgm:pt modelId="{75BEA560-443C-4AA9-A796-5B7F41BBF955}" cxnId="{29298F3B-2257-4F4B-A53C-7ECD8CCA60D2}" type="sibTrans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X="-1001" custLinFactNeighborY="158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081026" cy="4389583"/>
        <a:chOff x="0" y="0"/>
        <a:chExt cx="7081026" cy="4389583"/>
      </a:xfrm>
    </dsp:grpSpPr>
    <dsp:sp modelId="{52137A45-0247-4A0D-A7D2-0B88CD508724}">
      <dsp:nvSpPr>
        <dsp:cNvPr id="3" name="Chevron 2"/>
        <dsp:cNvSpPr/>
      </dsp:nvSpPr>
      <dsp:spPr bwMode="white">
        <a:xfrm rot="5400000">
          <a:off x="-238916" y="238916"/>
          <a:ext cx="1592777" cy="1114944"/>
        </a:xfrm>
        <a:prstGeom prst="chevron">
          <a:avLst/>
        </a:prstGeom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  <a:endParaRPr lang="en-US" sz="36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5400000">
        <a:off x="-238916" y="238916"/>
        <a:ext cx="1592777" cy="1114944"/>
      </dsp:txXfrm>
    </dsp:sp>
    <dsp:sp modelId="{2B7E39F9-ED99-49BB-8E58-3331DBE8C709}">
      <dsp:nvSpPr>
        <dsp:cNvPr id="4" name="Round Same Side Corner Rectangle 3"/>
        <dsp:cNvSpPr/>
      </dsp:nvSpPr>
      <dsp:spPr bwMode="white">
        <a:xfrm rot="5400000">
          <a:off x="3580332" y="-2465389"/>
          <a:ext cx="1035305" cy="596608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27584" tIns="20320" rIns="20320" bIns="2032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sáng</a:t>
          </a:r>
          <a:endParaRPr lang="en-US" sz="3200" dirty="0">
            <a:solidFill>
              <a:schemeClr val="dk1"/>
            </a:solidFill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5400000">
        <a:off x="3580332" y="-2465389"/>
        <a:ext cx="1035305" cy="5966082"/>
      </dsp:txXfrm>
    </dsp:sp>
    <dsp:sp modelId="{B0CADE4E-0402-4AED-A590-AA4AD283AC28}">
      <dsp:nvSpPr>
        <dsp:cNvPr id="5" name="Chevron 4"/>
        <dsp:cNvSpPr/>
      </dsp:nvSpPr>
      <dsp:spPr bwMode="white">
        <a:xfrm rot="5400000">
          <a:off x="-238916" y="1637320"/>
          <a:ext cx="1592777" cy="1114944"/>
        </a:xfrm>
        <a:prstGeom prst="chevron">
          <a:avLst/>
        </a:prstGeom>
      </dsp:spPr>
      <dsp:style>
        <a:lnRef idx="2">
          <a:schemeClr val="accent2">
            <a:hueOff val="-750000"/>
            <a:satOff val="-41960"/>
            <a:lumOff val="4314"/>
            <a:alpha val="100000"/>
          </a:schemeClr>
        </a:lnRef>
        <a:fillRef idx="1">
          <a:schemeClr val="accent2">
            <a:hueOff val="-750000"/>
            <a:satOff val="-41960"/>
            <a:lumOff val="4314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  <a:endParaRPr lang="en-US" sz="3600" b="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5400000">
        <a:off x="-238916" y="1637320"/>
        <a:ext cx="1592777" cy="1114944"/>
      </dsp:txXfrm>
    </dsp:sp>
    <dsp:sp modelId="{A7B25981-D98F-4944-A27D-56BE4A218DD4}">
      <dsp:nvSpPr>
        <dsp:cNvPr id="6" name="Round Same Side Corner Rectangle 5"/>
        <dsp:cNvSpPr/>
      </dsp:nvSpPr>
      <dsp:spPr bwMode="white">
        <a:xfrm rot="5400000">
          <a:off x="3580332" y="-1066986"/>
          <a:ext cx="1035305" cy="5966082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sp:spPr>
      <dsp:style>
        <a:lnRef idx="2">
          <a:schemeClr val="accent2">
            <a:hueOff val="-750000"/>
            <a:satOff val="-41960"/>
            <a:lumOff val="4314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27584" tIns="20320" rIns="20320" bIns="2032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chiều</a:t>
          </a:r>
          <a:endParaRPr lang="en-US" sz="3200" dirty="0">
            <a:solidFill>
              <a:schemeClr val="dk1"/>
            </a:solidFill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5400000">
        <a:off x="3580332" y="-1066986"/>
        <a:ext cx="1035305" cy="5966082"/>
      </dsp:txXfrm>
    </dsp:sp>
    <dsp:sp modelId="{F2C24893-FCA0-40B3-A559-789B8309547C}">
      <dsp:nvSpPr>
        <dsp:cNvPr id="7" name="Chevron 6"/>
        <dsp:cNvSpPr/>
      </dsp:nvSpPr>
      <dsp:spPr bwMode="white">
        <a:xfrm rot="5400000">
          <a:off x="-238916" y="3035723"/>
          <a:ext cx="1592777" cy="1114944"/>
        </a:xfrm>
        <a:prstGeom prst="chevron">
          <a:avLst/>
        </a:prstGeom>
        <a:solidFill>
          <a:srgbClr val="FFC000"/>
        </a:solidFill>
      </dsp:spPr>
      <dsp:style>
        <a:lnRef idx="2">
          <a:schemeClr val="accent2">
            <a:hueOff val="-1500000"/>
            <a:satOff val="-83921"/>
            <a:lumOff val="8627"/>
            <a:alpha val="100000"/>
          </a:schemeClr>
        </a:lnRef>
        <a:fillRef idx="1">
          <a:schemeClr val="accent2">
            <a:hueOff val="-1500000"/>
            <a:satOff val="-83921"/>
            <a:lumOff val="8627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 smtClean="0"/>
            <a:t>c</a:t>
          </a:r>
          <a:endParaRPr lang="en-US" sz="3600" dirty="0"/>
        </a:p>
      </dsp:txBody>
      <dsp:txXfrm rot="5400000">
        <a:off x="-238916" y="3035723"/>
        <a:ext cx="1592777" cy="1114944"/>
      </dsp:txXfrm>
    </dsp:sp>
    <dsp:sp modelId="{92843141-70CB-44F3-BF9C-1BB48817FDB7}">
      <dsp:nvSpPr>
        <dsp:cNvPr id="8" name="Round Same Side Corner Rectangle 7"/>
        <dsp:cNvSpPr/>
      </dsp:nvSpPr>
      <dsp:spPr bwMode="white">
        <a:xfrm rot="5400000">
          <a:off x="3580332" y="331418"/>
          <a:ext cx="1035305" cy="5966082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</dsp:spPr>
      <dsp:style>
        <a:lnRef idx="2">
          <a:schemeClr val="accent2">
            <a:hueOff val="-1500000"/>
            <a:satOff val="-83921"/>
            <a:lumOff val="862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27584" tIns="20320" rIns="20320" bIns="2032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đêm</a:t>
          </a:r>
          <a:endParaRPr lang="en-US" sz="3200" dirty="0">
            <a:solidFill>
              <a:schemeClr val="dk1"/>
            </a:solidFill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5400000">
        <a:off x="3580332" y="331418"/>
        <a:ext cx="1035305" cy="5966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552987" cy="4389583"/>
        <a:chOff x="0" y="0"/>
        <a:chExt cx="8552987" cy="4389583"/>
      </a:xfrm>
    </dsp:grpSpPr>
    <dsp:sp modelId="{52137A45-0247-4A0D-A7D2-0B88CD508724}">
      <dsp:nvSpPr>
        <dsp:cNvPr id="3" name="Chevron 2"/>
        <dsp:cNvSpPr/>
      </dsp:nvSpPr>
      <dsp:spPr bwMode="white">
        <a:xfrm rot="5400000">
          <a:off x="-238916" y="238916"/>
          <a:ext cx="1592777" cy="1114944"/>
        </a:xfrm>
        <a:prstGeom prst="chevron">
          <a:avLst/>
        </a:prstGeom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  <a:endParaRPr lang="en-US" sz="36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5400000">
        <a:off x="-238916" y="238916"/>
        <a:ext cx="1592777" cy="1114944"/>
      </dsp:txXfrm>
    </dsp:sp>
    <dsp:sp modelId="{2B7E39F9-ED99-49BB-8E58-3331DBE8C709}">
      <dsp:nvSpPr>
        <dsp:cNvPr id="4" name="Round Same Side Corner Rectangle 3"/>
        <dsp:cNvSpPr/>
      </dsp:nvSpPr>
      <dsp:spPr bwMode="white">
        <a:xfrm rot="5400000">
          <a:off x="4316313" y="-3201369"/>
          <a:ext cx="1035305" cy="7438043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vui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2800" dirty="0">
            <a:solidFill>
              <a:schemeClr val="dk1"/>
            </a:solidFill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5400000">
        <a:off x="4316313" y="-3201369"/>
        <a:ext cx="1035305" cy="7438043"/>
      </dsp:txXfrm>
    </dsp:sp>
    <dsp:sp modelId="{B0CADE4E-0402-4AED-A590-AA4AD283AC28}">
      <dsp:nvSpPr>
        <dsp:cNvPr id="5" name="Chevron 4"/>
        <dsp:cNvSpPr/>
      </dsp:nvSpPr>
      <dsp:spPr bwMode="white">
        <a:xfrm rot="5400000">
          <a:off x="-238916" y="1637320"/>
          <a:ext cx="1592777" cy="1114944"/>
        </a:xfrm>
        <a:prstGeom prst="chevron">
          <a:avLst/>
        </a:prstGeom>
      </dsp:spPr>
      <dsp:style>
        <a:lnRef idx="2">
          <a:schemeClr val="accent2">
            <a:hueOff val="-750000"/>
            <a:satOff val="-41960"/>
            <a:lumOff val="4314"/>
            <a:alpha val="100000"/>
          </a:schemeClr>
        </a:lnRef>
        <a:fillRef idx="1">
          <a:schemeClr val="accent2">
            <a:hueOff val="-750000"/>
            <a:satOff val="-41960"/>
            <a:lumOff val="4314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  <a:endParaRPr lang="en-US" sz="3600" b="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5400000">
        <a:off x="-238916" y="1637320"/>
        <a:ext cx="1592777" cy="1114944"/>
      </dsp:txXfrm>
    </dsp:sp>
    <dsp:sp modelId="{A7B25981-D98F-4944-A27D-56BE4A218DD4}">
      <dsp:nvSpPr>
        <dsp:cNvPr id="6" name="Round Same Side Corner Rectangle 5"/>
        <dsp:cNvSpPr/>
      </dsp:nvSpPr>
      <dsp:spPr bwMode="white">
        <a:xfrm rot="5400000">
          <a:off x="4316313" y="-1802966"/>
          <a:ext cx="1035305" cy="7438043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sp:spPr>
      <dsp:style>
        <a:lnRef idx="2">
          <a:schemeClr val="accent2">
            <a:hueOff val="-750000"/>
            <a:satOff val="-41960"/>
            <a:lumOff val="4314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giàu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có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2800" dirty="0">
            <a:solidFill>
              <a:schemeClr val="dk1"/>
            </a:solidFill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5400000">
        <a:off x="4316313" y="-1802966"/>
        <a:ext cx="1035305" cy="7438043"/>
      </dsp:txXfrm>
    </dsp:sp>
    <dsp:sp modelId="{F2C24893-FCA0-40B3-A559-789B8309547C}">
      <dsp:nvSpPr>
        <dsp:cNvPr id="7" name="Chevron 6"/>
        <dsp:cNvSpPr/>
      </dsp:nvSpPr>
      <dsp:spPr bwMode="white">
        <a:xfrm rot="5400000">
          <a:off x="-238916" y="3035723"/>
          <a:ext cx="1592777" cy="1114944"/>
        </a:xfrm>
        <a:prstGeom prst="chevron">
          <a:avLst/>
        </a:prstGeom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sp:spPr>
      <dsp:style>
        <a:lnRef idx="2">
          <a:schemeClr val="accent2">
            <a:hueOff val="-1500000"/>
            <a:satOff val="-83921"/>
            <a:lumOff val="8627"/>
            <a:alpha val="100000"/>
          </a:schemeClr>
        </a:lnRef>
        <a:fillRef idx="1">
          <a:schemeClr val="accent2">
            <a:hueOff val="-1500000"/>
            <a:satOff val="-83921"/>
            <a:lumOff val="8627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 smtClean="0"/>
            <a:t>c</a:t>
          </a:r>
          <a:endParaRPr lang="en-US" sz="4000" dirty="0"/>
        </a:p>
      </dsp:txBody>
      <dsp:txXfrm rot="5400000">
        <a:off x="-238916" y="3035723"/>
        <a:ext cx="1592777" cy="1114944"/>
      </dsp:txXfrm>
    </dsp:sp>
    <dsp:sp modelId="{92843141-70CB-44F3-BF9C-1BB48817FDB7}">
      <dsp:nvSpPr>
        <dsp:cNvPr id="8" name="Round Same Side Corner Rectangle 7"/>
        <dsp:cNvSpPr/>
      </dsp:nvSpPr>
      <dsp:spPr bwMode="white">
        <a:xfrm rot="5400000">
          <a:off x="4316313" y="-404563"/>
          <a:ext cx="1035305" cy="7438043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</dsp:spPr>
      <dsp:style>
        <a:lnRef idx="2">
          <a:schemeClr val="accent2">
            <a:hueOff val="-1500000"/>
            <a:satOff val="-83921"/>
            <a:lumOff val="862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tươi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đẹp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 smtClean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3200" dirty="0">
            <a:solidFill>
              <a:schemeClr val="dk1"/>
            </a:solidFill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5400000">
        <a:off x="4316313" y="-404563"/>
        <a:ext cx="1035305" cy="7438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hdphoto" Target="../media/image25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99982" y="724976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693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5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21</a:t>
            </a:r>
            <a:endParaRPr lang="en-US" sz="4265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79756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 DIỀU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018" y="5433078"/>
            <a:ext cx="212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Lưỡi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511" y="5452389"/>
            <a:ext cx="9114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phận bằng sắt của cái liềm, hình cong, nhọn, có răng. 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 descr="Historic Sickle Cutting Grass Stock Photo (Edit Now) 16018416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>
            <a:fillRect/>
          </a:stretch>
        </p:blipFill>
        <p:spPr bwMode="auto">
          <a:xfrm>
            <a:off x="3328987" y="1479006"/>
            <a:ext cx="5534025" cy="367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13047" y="661110"/>
            <a:ext cx="1036590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Nghỉ hè của con, nỗi lo của cha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53" y="1892572"/>
            <a:ext cx="6533982" cy="3636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46637" y="1769455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6637" y="3021411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46637" y="4214831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46636" y="5374838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Lưỡi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39391" y="411052"/>
            <a:ext cx="10313217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Hai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/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609384" y="1966612"/>
          <a:ext cx="7081026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839765" y="5319131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63138" y="304027"/>
            <a:ext cx="6989126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38866" y="1796525"/>
          <a:ext cx="8552987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691191" y="5128182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42" y="8371"/>
            <a:ext cx="12148599" cy="68335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60295" y="1902015"/>
            <a:ext cx="5472974" cy="1282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59596" y="3499593"/>
            <a:ext cx="6989126" cy="52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>
            <a:fillRect/>
          </a:stretch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Microsoft YaHei" panose="020B050302020402020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Microsoft YaHei" panose="020B050302020402020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Microsoft YaHei" panose="020B050302020402020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Microsoft YaHei" panose="020B050302020402020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Microsoft YaHei" panose="020B050302020402020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Microsoft YaHei" panose="020B0503020204020204" charset="-122"/>
            </a:endParaRPr>
          </a:p>
        </p:txBody>
      </p:sp>
      <p:pic>
        <p:nvPicPr>
          <p:cNvPr id="10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2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449" y="757456"/>
            <a:ext cx="9966092" cy="67437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7857" y="1578963"/>
            <a:ext cx="5049275" cy="233616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22894" y="4353295"/>
            <a:ext cx="8459200" cy="1034664"/>
            <a:chOff x="1113668" y="2511"/>
            <a:chExt cx="7439318" cy="1034664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315995" y="-3199816"/>
              <a:ext cx="1034664" cy="743931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 txBox="1"/>
            <p:nvPr/>
          </p:nvSpPr>
          <p:spPr>
            <a:xfrm>
              <a:off x="1113668" y="53019"/>
              <a:ext cx="7388810" cy="933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kern="1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3600" kern="1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diều</a:t>
              </a:r>
              <a:r>
                <a:rPr lang="en-US" sz="3600" kern="1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cong</a:t>
              </a:r>
              <a:r>
                <a:rPr lang="en-US" sz="3600" kern="1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cong</a:t>
              </a:r>
              <a:r>
                <a:rPr lang="en-US" sz="3600" kern="1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600" kern="1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lưỡi</a:t>
              </a:r>
              <a:r>
                <a:rPr lang="en-US" sz="3600" kern="1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liềm</a:t>
              </a:r>
              <a:r>
                <a:rPr lang="en-US" sz="3600" kern="1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kern="1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ều ơi… - Báo Đắk Lắk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44" y="1397534"/>
            <a:ext cx="7796518" cy="5192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>
            <a:fillRect/>
          </a:stretch>
        </p:blipFill>
        <p:spPr>
          <a:xfrm>
            <a:off x="167286" y="193910"/>
            <a:ext cx="1391479" cy="894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8765" y="193910"/>
            <a:ext cx="9257918" cy="11055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7" y="24724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85147" y="474226"/>
            <a:ext cx="10512956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59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 </a:t>
            </a:r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endParaRPr lang="en-US" sz="40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0375" y="1262155"/>
            <a:ext cx="4390887" cy="399859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ngần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4062" y="2295346"/>
            <a:ext cx="3867435" cy="227457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0769" y="1297264"/>
            <a:ext cx="3867435" cy="442912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7" y="24724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31925" y="1099947"/>
            <a:ext cx="10512956" cy="4926952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16904" y="1237647"/>
            <a:ext cx="7942997" cy="7359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 </a:t>
            </a:r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endParaRPr lang="en-US" sz="40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0375" y="1559871"/>
            <a:ext cx="4390887" cy="399859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ngần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4062" y="2593062"/>
            <a:ext cx="3867435" cy="227457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0769" y="1594980"/>
            <a:ext cx="3867435" cy="442912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328903" y="4626630"/>
            <a:ext cx="1753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27779" y="4403346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825891" y="2967951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694486" y="4638725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4156827" y="98470"/>
            <a:ext cx="4064000" cy="6300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3" b="99476" l="0" r="100000">
                        <a14:foregroundMark x1="62413" y1="8916" x2="84266" y2="27622"/>
                        <a14:foregroundMark x1="68182" y1="19580" x2="54371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334" y="2546498"/>
            <a:ext cx="4854519" cy="4854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3951" y="1583815"/>
            <a:ext cx="5955231" cy="381381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7675" y="787467"/>
            <a:ext cx="4064000" cy="6300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14058" y="1664630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774978" y="2619557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821755" y="3428999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55132" y="4400476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3" y="3029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921044" y="982757"/>
            <a:ext cx="10512956" cy="5065402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06023" y="1077343"/>
            <a:ext cx="7942997" cy="7359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 </a:t>
            </a:r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endParaRPr lang="en-US" sz="40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972" y="1581131"/>
            <a:ext cx="4390887" cy="399859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ngần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01659" y="2614322"/>
            <a:ext cx="3867435" cy="227457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8366" y="1616240"/>
            <a:ext cx="3867435" cy="442912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endPara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45521" y="109769"/>
            <a:ext cx="4064000" cy="6300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570" y="5211583"/>
            <a:ext cx="454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):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364" y="5694688"/>
            <a:ext cx="10353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vắt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8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00" name="Picture 4" descr="Cầu vồng được tạo thành từ 1000 tỷ ngôi sao của Dải Ngân Hà - KhoaHoc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57" y="1416744"/>
            <a:ext cx="5715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2458" y="5423842"/>
            <a:ext cx="133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510" y="5452389"/>
            <a:ext cx="983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phơi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thóc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Cái nong - Báo Gia Lai điện tử - Tin nhanh - Chính x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85" y="1417247"/>
            <a:ext cx="5715000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3346" y="5510898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4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Cung cấp các loại cau tươi, cau khô xuất khẩ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58" y="1812595"/>
            <a:ext cx="4295553" cy="31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ớ những mùa cau | Báo dân s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1712" y="1273061"/>
            <a:ext cx="3230745" cy="4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2183</Words>
  <Application>WPS Presentation</Application>
  <PresentationFormat>Widescreen</PresentationFormat>
  <Paragraphs>170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0" baseType="lpstr">
      <vt:lpstr>Arial</vt:lpstr>
      <vt:lpstr>SimSun</vt:lpstr>
      <vt:lpstr>Wingdings</vt:lpstr>
      <vt:lpstr>Arial-Rounded</vt:lpstr>
      <vt:lpstr>Segoe UI Symbol</vt:lpstr>
      <vt:lpstr>iCiel Cadena</vt:lpstr>
      <vt:lpstr>Times New Roman</vt:lpstr>
      <vt:lpstr>r0c0i Linotte</vt:lpstr>
      <vt:lpstr>SVN-Gretoon</vt:lpstr>
      <vt:lpstr>Segoe Print</vt:lpstr>
      <vt:lpstr>方正粗圆_GBK</vt:lpstr>
      <vt:lpstr>Calibri</vt:lpstr>
      <vt:lpstr>Corbel</vt:lpstr>
      <vt:lpstr>Microsoft YaHei</vt:lpstr>
      <vt:lpstr>Arial Unicode MS</vt:lpstr>
      <vt:lpstr>Calibri Light</vt:lpstr>
      <vt:lpstr>iCiel Crocante</vt:lpstr>
      <vt:lpstr>Wide Latin</vt:lpstr>
      <vt:lpstr>Algerian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Trucnhi Nguyen</cp:lastModifiedBy>
  <cp:revision>194</cp:revision>
  <dcterms:created xsi:type="dcterms:W3CDTF">2021-06-17T09:40:00Z</dcterms:created>
  <dcterms:modified xsi:type="dcterms:W3CDTF">2024-11-26T00:27:33Z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16FCF3C816C542D5AC02D33E421EC05B_13</vt:lpwstr>
  </property>
  <property fmtid="{D5CDD505-2E9C-101B-9397-08002B2CF9AE}" pid="3" name="KSOProductBuildVer">
    <vt:lpwstr>1033-12.2.0.18911</vt:lpwstr>
  </property>
</Properties>
</file>