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259" r:id="rId3"/>
    <p:sldId id="277" r:id="rId4"/>
    <p:sldId id="275" r:id="rId5"/>
    <p:sldId id="260" r:id="rId6"/>
    <p:sldId id="7756" r:id="rId7"/>
    <p:sldId id="279" r:id="rId8"/>
    <p:sldId id="7757" r:id="rId9"/>
    <p:sldId id="272" r:id="rId10"/>
    <p:sldId id="271" r:id="rId11"/>
    <p:sldId id="7759" r:id="rId12"/>
    <p:sldId id="7760" r:id="rId13"/>
    <p:sldId id="7761" r:id="rId14"/>
    <p:sldId id="7762" r:id="rId15"/>
    <p:sldId id="1599" r:id="rId16"/>
    <p:sldId id="263" r:id="rId17"/>
  </p:sldIdLst>
  <p:sldSz cx="12192000" cy="6858000"/>
  <p:notesSz cx="6858000" cy="9144000"/>
  <p:embeddedFontLst>
    <p:embeddedFont>
      <p:font typeface="Nunito Black" pitchFamily="2" charset="0"/>
      <p:bold r:id="rId19"/>
      <p:boldItalic r:id="rId20"/>
    </p:embeddedFont>
    <p:embeddedFont>
      <p:font typeface="Sigmar One" panose="000005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75CE5-C3F8-45D7-B41C-B9910FF9DD3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9D3B5-F70E-49C2-92D5-222FE1327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77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8853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8853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806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5A0BA-FE6A-E0D2-525B-5D90A3962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>
            <a:extLst>
              <a:ext uri="{FF2B5EF4-FFF2-40B4-BE49-F238E27FC236}">
                <a16:creationId xmlns:a16="http://schemas.microsoft.com/office/drawing/2014/main" id="{C8B2993C-D3C5-3C63-443A-2390A748CD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文本占位符 17410">
            <a:extLst>
              <a:ext uri="{FF2B5EF4-FFF2-40B4-BE49-F238E27FC236}">
                <a16:creationId xmlns:a16="http://schemas.microsoft.com/office/drawing/2014/main" id="{177B20FE-F42C-DFD5-D839-B6BA288CB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208C382-1119-93E9-7A81-61793FE88F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8853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8853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124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8853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8853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755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8853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8853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953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8853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8853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858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3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2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lIns="88532" tIns="44266" rIns="88532" bIns="44266" anchor="b"/>
          <a:lstStyle>
            <a:lvl1pPr algn="ctr">
              <a:defRPr sz="59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 algn="ctr">
              <a:buNone/>
              <a:defRPr sz="2397"/>
            </a:lvl1pPr>
            <a:lvl2pPr marL="456346" indent="0" algn="ctr">
              <a:buNone/>
              <a:defRPr sz="2022"/>
            </a:lvl2pPr>
            <a:lvl3pPr marL="912692" indent="0" algn="ctr">
              <a:buNone/>
              <a:defRPr sz="1798"/>
            </a:lvl3pPr>
            <a:lvl4pPr marL="1369038" indent="0" algn="ctr">
              <a:buNone/>
              <a:defRPr sz="1573"/>
            </a:lvl4pPr>
            <a:lvl5pPr marL="1824924" indent="0" algn="ctr">
              <a:buNone/>
              <a:defRPr sz="1573"/>
            </a:lvl5pPr>
            <a:lvl6pPr marL="2281270" indent="0" algn="ctr">
              <a:buNone/>
              <a:defRPr sz="1573"/>
            </a:lvl6pPr>
            <a:lvl7pPr marL="2737616" indent="0" algn="ctr">
              <a:buNone/>
              <a:defRPr sz="1573"/>
            </a:lvl7pPr>
            <a:lvl8pPr marL="3193961" indent="0" algn="ctr">
              <a:buNone/>
              <a:defRPr sz="1573"/>
            </a:lvl8pPr>
            <a:lvl9pPr marL="3650308" indent="0" algn="ctr">
              <a:buNone/>
              <a:defRPr sz="1573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204933642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8"/>
            <a:ext cx="5980067" cy="3275847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36553745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59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456346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2pPr>
            <a:lvl3pPr marL="91269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9038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4pPr>
            <a:lvl5pPr marL="1824924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5pPr>
            <a:lvl6pPr marL="2281270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6pPr>
            <a:lvl7pPr marL="2737616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7pPr>
            <a:lvl8pPr marL="3193961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8pPr>
            <a:lvl9pPr marL="3650308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20035695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7"/>
            <a:ext cx="5181698" cy="4351484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7"/>
            <a:ext cx="5181698" cy="4351484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39433395"/>
      </p:ext>
    </p:extLst>
  </p:cSld>
  <p:clrMapOvr>
    <a:masterClrMapping/>
  </p:clrMapOvr>
  <p:transition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8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7" y="1778497"/>
            <a:ext cx="4873666" cy="823940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2771"/>
            </a:lvl1pPr>
            <a:lvl2pPr marL="456346" indent="0">
              <a:buNone/>
              <a:defRPr sz="2397"/>
            </a:lvl2pPr>
            <a:lvl3pPr marL="912692" indent="0">
              <a:buNone/>
              <a:defRPr sz="2022"/>
            </a:lvl3pPr>
            <a:lvl4pPr marL="1369038" indent="0">
              <a:buNone/>
              <a:defRPr sz="1798"/>
            </a:lvl4pPr>
            <a:lvl5pPr marL="1824924" indent="0">
              <a:buNone/>
              <a:defRPr sz="1798"/>
            </a:lvl5pPr>
            <a:lvl6pPr marL="2281270" indent="0">
              <a:buNone/>
              <a:defRPr sz="1798"/>
            </a:lvl6pPr>
            <a:lvl7pPr marL="2737616" indent="0">
              <a:buNone/>
              <a:defRPr sz="1798"/>
            </a:lvl7pPr>
            <a:lvl8pPr marL="3193961" indent="0">
              <a:buNone/>
              <a:defRPr sz="1798"/>
            </a:lvl8pPr>
            <a:lvl9pPr marL="3650308" indent="0">
              <a:buNone/>
              <a:defRPr sz="17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7" y="2665468"/>
            <a:ext cx="4873666" cy="35244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2771"/>
            </a:lvl1pPr>
            <a:lvl2pPr marL="456346" indent="0">
              <a:buNone/>
              <a:defRPr sz="2397"/>
            </a:lvl2pPr>
            <a:lvl3pPr marL="912692" indent="0">
              <a:buNone/>
              <a:defRPr sz="2022"/>
            </a:lvl3pPr>
            <a:lvl4pPr marL="1369038" indent="0">
              <a:buNone/>
              <a:defRPr sz="1798"/>
            </a:lvl4pPr>
            <a:lvl5pPr marL="1824924" indent="0">
              <a:buNone/>
              <a:defRPr sz="1798"/>
            </a:lvl5pPr>
            <a:lvl6pPr marL="2281270" indent="0">
              <a:buNone/>
              <a:defRPr sz="1798"/>
            </a:lvl6pPr>
            <a:lvl7pPr marL="2737616" indent="0">
              <a:buNone/>
              <a:defRPr sz="1798"/>
            </a:lvl7pPr>
            <a:lvl8pPr marL="3193961" indent="0">
              <a:buNone/>
              <a:defRPr sz="1798"/>
            </a:lvl8pPr>
            <a:lvl9pPr marL="3650308" indent="0">
              <a:buNone/>
              <a:defRPr sz="17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39138348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4540612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049263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3" y="457216"/>
            <a:ext cx="3932311" cy="1600253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322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 lIns="88532" tIns="44266" rIns="88532" bIns="44266"/>
          <a:lstStyle>
            <a:lvl1pPr>
              <a:defRPr sz="3221"/>
            </a:lvl1pPr>
            <a:lvl2pPr>
              <a:defRPr sz="2771"/>
            </a:lvl2pPr>
            <a:lvl3pPr>
              <a:defRPr sz="2397"/>
            </a:lvl3pPr>
            <a:lvl4pPr>
              <a:defRPr sz="2022"/>
            </a:lvl4pPr>
            <a:lvl5pPr>
              <a:defRPr sz="2022"/>
            </a:lvl5pPr>
            <a:lvl6pPr>
              <a:defRPr sz="2022"/>
            </a:lvl6pPr>
            <a:lvl7pPr>
              <a:defRPr sz="2022"/>
            </a:lvl7pPr>
            <a:lvl8pPr>
              <a:defRPr sz="2022"/>
            </a:lvl8pPr>
            <a:lvl9pPr>
              <a:defRPr sz="2022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3" y="2057470"/>
            <a:ext cx="3932311" cy="3811715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1573"/>
            </a:lvl1pPr>
            <a:lvl2pPr marL="456346" indent="0">
              <a:buNone/>
              <a:defRPr sz="1423"/>
            </a:lvl2pPr>
            <a:lvl3pPr marL="912692" indent="0">
              <a:buNone/>
              <a:defRPr sz="1198"/>
            </a:lvl3pPr>
            <a:lvl4pPr marL="1369038" indent="0">
              <a:buNone/>
              <a:defRPr sz="974"/>
            </a:lvl4pPr>
            <a:lvl5pPr marL="1824924" indent="0">
              <a:buNone/>
              <a:defRPr sz="974"/>
            </a:lvl5pPr>
            <a:lvl6pPr marL="2281270" indent="0">
              <a:buNone/>
              <a:defRPr sz="974"/>
            </a:lvl6pPr>
            <a:lvl7pPr marL="2737616" indent="0">
              <a:buNone/>
              <a:defRPr sz="974"/>
            </a:lvl7pPr>
            <a:lvl8pPr marL="3193961" indent="0">
              <a:buNone/>
              <a:defRPr sz="974"/>
            </a:lvl8pPr>
            <a:lvl9pPr marL="3650308" indent="0">
              <a:buNone/>
              <a:defRPr sz="97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11106116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8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322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3221"/>
            </a:lvl1pPr>
            <a:lvl2pPr marL="456346" indent="0">
              <a:buNone/>
              <a:defRPr sz="2771"/>
            </a:lvl2pPr>
            <a:lvl3pPr marL="912692" indent="0">
              <a:buNone/>
              <a:defRPr sz="2397"/>
            </a:lvl3pPr>
            <a:lvl4pPr marL="1369038" indent="0">
              <a:buNone/>
              <a:defRPr sz="2022"/>
            </a:lvl4pPr>
            <a:lvl5pPr marL="1824924" indent="0">
              <a:buNone/>
              <a:defRPr sz="2022"/>
            </a:lvl5pPr>
            <a:lvl6pPr marL="2281270" indent="0">
              <a:buNone/>
              <a:defRPr sz="2022"/>
            </a:lvl6pPr>
            <a:lvl7pPr marL="2737616" indent="0">
              <a:buNone/>
              <a:defRPr sz="2022"/>
            </a:lvl7pPr>
            <a:lvl8pPr marL="3193961" indent="0">
              <a:buNone/>
              <a:defRPr sz="2022"/>
            </a:lvl8pPr>
            <a:lvl9pPr marL="3650308" indent="0">
              <a:buNone/>
              <a:defRPr sz="2022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70"/>
            <a:ext cx="4165428" cy="3811715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022"/>
            </a:lvl1pPr>
            <a:lvl2pPr marL="456346" indent="0">
              <a:buNone/>
              <a:defRPr sz="1798"/>
            </a:lvl2pPr>
            <a:lvl3pPr marL="912692" indent="0">
              <a:buNone/>
              <a:defRPr sz="1573"/>
            </a:lvl3pPr>
            <a:lvl4pPr marL="1369038" indent="0">
              <a:buNone/>
              <a:defRPr sz="1423"/>
            </a:lvl4pPr>
            <a:lvl5pPr marL="1824924" indent="0">
              <a:buNone/>
              <a:defRPr sz="1423"/>
            </a:lvl5pPr>
            <a:lvl6pPr marL="2281270" indent="0">
              <a:buNone/>
              <a:defRPr sz="1423"/>
            </a:lvl6pPr>
            <a:lvl7pPr marL="2737616" indent="0">
              <a:buNone/>
              <a:defRPr sz="1423"/>
            </a:lvl7pPr>
            <a:lvl8pPr marL="3193961" indent="0">
              <a:buNone/>
              <a:defRPr sz="1423"/>
            </a:lvl8pPr>
            <a:lvl9pPr marL="3650308" indent="0">
              <a:buNone/>
              <a:defRPr sz="142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10783358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8"/>
            <a:ext cx="5980067" cy="3275847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90486798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3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7" cy="5812033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45683542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7"/>
            <a:ext cx="5181698" cy="4351484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7"/>
            <a:ext cx="5181698" cy="2098745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10902705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2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0846" cy="6856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4335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Click="0" advTm="3000">
    <p:random/>
  </p:transition>
  <p:hf sldNum="0" hdr="0"/>
  <p:txStyles>
    <p:titleStyle>
      <a:lvl1pPr marL="0" lvl="0" indent="0" algn="ctr" defTabSz="108813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43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7534" lvl="0" indent="-407534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4141" lvl="1" indent="-340763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9828" lvl="2" indent="-271689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4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4128" lvl="3" indent="-272611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7507" lvl="4" indent="-271689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23542" lvl="5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5095" lvl="6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6649" lvl="7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8202" lvl="8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7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1553" lvl="1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3106" lvl="2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4659" lvl="3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6212" lvl="4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7765" lvl="5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9319" lvl="6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0872" lvl="7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52425" lvl="8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6" y="0"/>
            <a:ext cx="12192000" cy="6349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54" y="5654058"/>
            <a:ext cx="12192000" cy="23162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6310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TRƯỜNG TIỂU HỌC SỐ 1 HOÀI HẢO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094637" y="2964734"/>
            <a:ext cx="8186058" cy="119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6310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Môn</a:t>
            </a:r>
            <a:r>
              <a:rPr lang="en-US" sz="2996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2996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Hoạt</a:t>
            </a:r>
            <a:r>
              <a:rPr lang="en-US" sz="2996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2996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động</a:t>
            </a:r>
            <a:r>
              <a:rPr lang="en-US" sz="2996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2996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trải</a:t>
            </a:r>
            <a:r>
              <a:rPr lang="en-US" sz="2996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2996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nghiệm</a:t>
            </a:r>
            <a:endParaRPr kumimoji="0" lang="en-US" sz="2996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0" marR="0" lvl="0" indent="0" algn="ctr" defTabSz="66310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Bài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: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học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của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em</a:t>
            </a:r>
            <a:endParaRPr kumimoji="0" lang="en-US" sz="299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857829" y="1365828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6310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CHÀO MỪNG QUÝ THẦY CÔ</a:t>
            </a:r>
          </a:p>
          <a:p>
            <a:pPr marL="0" marR="0" lvl="0" indent="0" algn="ctr" defTabSz="66310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VỀ DỰ GIỜ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7826733" y="5798906"/>
            <a:ext cx="4475239" cy="84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631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7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Giáo</a:t>
            </a:r>
            <a:r>
              <a:rPr kumimoji="0" lang="en-US" altLang="en-US" sz="2397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en-US" sz="2397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viên</a:t>
            </a:r>
            <a:r>
              <a:rPr kumimoji="0" lang="en-US" altLang="en-US" sz="2397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: </a:t>
            </a:r>
            <a:r>
              <a:rPr kumimoji="0" lang="en-US" altLang="en-US" sz="2397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Nguyễn</a:t>
            </a:r>
            <a:r>
              <a:rPr kumimoji="0" lang="en-US" altLang="en-US" sz="2397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en-US" sz="2397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Thị</a:t>
            </a:r>
            <a:r>
              <a:rPr kumimoji="0" lang="en-US" altLang="en-US" sz="2397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Thu </a:t>
            </a:r>
            <a:r>
              <a:rPr kumimoji="0" lang="en-US" altLang="en-US" sz="2397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Hiền</a:t>
            </a:r>
            <a:endParaRPr kumimoji="0" lang="en-US" altLang="en-US" sz="2397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6631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7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Lớp</a:t>
            </a:r>
            <a:r>
              <a:rPr kumimoji="0" lang="en-US" altLang="en-US" sz="2397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:  3A3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074886" y="1059094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C77E58-383A-D6BC-E36C-5BAE8CFF2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85792A-6D5E-9E5E-1B1D-0FFCBBDBB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BBD4D8-B1F1-69BB-AF2D-CCE99CD30BF6}"/>
              </a:ext>
            </a:extLst>
          </p:cNvPr>
          <p:cNvSpPr txBox="1"/>
          <p:nvPr/>
        </p:nvSpPr>
        <p:spPr>
          <a:xfrm>
            <a:off x="1061416" y="226277"/>
            <a:ext cx="100861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2.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Thảo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luận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ý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tưởng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trí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lớp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học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7B4C1-CB26-A3FD-919B-C562BA1DE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882" y="2775287"/>
            <a:ext cx="4464425" cy="3731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BC6FAA-6721-503C-1FE1-22D324F5FDC7}"/>
              </a:ext>
            </a:extLst>
          </p:cNvPr>
          <p:cNvSpPr txBox="1"/>
          <p:nvPr/>
        </p:nvSpPr>
        <p:spPr>
          <a:xfrm>
            <a:off x="345131" y="1042672"/>
            <a:ext cx="11707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23C43F-68E4-8D77-30A3-B8387258E668}"/>
              </a:ext>
            </a:extLst>
          </p:cNvPr>
          <p:cNvSpPr txBox="1"/>
          <p:nvPr/>
        </p:nvSpPr>
        <p:spPr>
          <a:xfrm>
            <a:off x="345131" y="2119890"/>
            <a:ext cx="8835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20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DCF14-0FF9-A0D2-4295-375458A46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924EDA-B5FD-C648-D4E6-B5E55E6C1429}"/>
              </a:ext>
            </a:extLst>
          </p:cNvPr>
          <p:cNvSpPr/>
          <p:nvPr/>
        </p:nvSpPr>
        <p:spPr>
          <a:xfrm>
            <a:off x="346363" y="318656"/>
            <a:ext cx="11499273" cy="5564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08C414-3C03-7E97-45E0-86D3AE565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56222"/>
              </p:ext>
            </p:extLst>
          </p:nvPr>
        </p:nvGraphicFramePr>
        <p:xfrm>
          <a:off x="734291" y="1631285"/>
          <a:ext cx="10709565" cy="38245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0949">
                  <a:extLst>
                    <a:ext uri="{9D8B030D-6E8A-4147-A177-3AD203B41FA5}">
                      <a16:colId xmlns:a16="http://schemas.microsoft.com/office/drawing/2014/main" val="1201809577"/>
                    </a:ext>
                  </a:extLst>
                </a:gridCol>
                <a:gridCol w="4381185">
                  <a:extLst>
                    <a:ext uri="{9D8B030D-6E8A-4147-A177-3AD203B41FA5}">
                      <a16:colId xmlns:a16="http://schemas.microsoft.com/office/drawing/2014/main" val="1737847934"/>
                    </a:ext>
                  </a:extLst>
                </a:gridCol>
                <a:gridCol w="2789069">
                  <a:extLst>
                    <a:ext uri="{9D8B030D-6E8A-4147-A177-3AD203B41FA5}">
                      <a16:colId xmlns:a16="http://schemas.microsoft.com/office/drawing/2014/main" val="1202979527"/>
                    </a:ext>
                  </a:extLst>
                </a:gridCol>
                <a:gridCol w="2728362">
                  <a:extLst>
                    <a:ext uri="{9D8B030D-6E8A-4147-A177-3AD203B41FA5}">
                      <a16:colId xmlns:a16="http://schemas.microsoft.com/office/drawing/2014/main" val="3417127421"/>
                    </a:ext>
                  </a:extLst>
                </a:gridCol>
              </a:tblGrid>
              <a:tr h="372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solidFill>
                            <a:schemeClr val="bg2"/>
                          </a:solidFill>
                          <a:effectLst/>
                        </a:rPr>
                        <a:t>STT</a:t>
                      </a:r>
                      <a:endParaRPr lang="en-US" sz="320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 err="1">
                          <a:solidFill>
                            <a:schemeClr val="bg2"/>
                          </a:solidFill>
                          <a:effectLst/>
                        </a:rPr>
                        <a:t>Công</a:t>
                      </a:r>
                      <a:r>
                        <a:rPr lang="en-US" sz="3200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chemeClr val="bg2"/>
                          </a:solidFill>
                          <a:effectLst/>
                        </a:rPr>
                        <a:t>việc</a:t>
                      </a:r>
                      <a:r>
                        <a:rPr lang="en-US" sz="3200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chemeClr val="bg2"/>
                          </a:solidFill>
                          <a:effectLst/>
                        </a:rPr>
                        <a:t>cần</a:t>
                      </a:r>
                      <a:r>
                        <a:rPr lang="en-US" sz="3200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chemeClr val="bg2"/>
                          </a:solidFill>
                          <a:effectLst/>
                        </a:rPr>
                        <a:t>làm</a:t>
                      </a:r>
                      <a:endParaRPr lang="en-US" sz="320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 err="1">
                          <a:solidFill>
                            <a:schemeClr val="bg2"/>
                          </a:solidFill>
                          <a:effectLst/>
                        </a:rPr>
                        <a:t>Đồ</a:t>
                      </a:r>
                      <a:r>
                        <a:rPr lang="en-US" sz="3200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chemeClr val="bg2"/>
                          </a:solidFill>
                          <a:effectLst/>
                        </a:rPr>
                        <a:t>dùng</a:t>
                      </a:r>
                      <a:r>
                        <a:rPr lang="en-US" sz="3200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chemeClr val="bg2"/>
                          </a:solidFill>
                          <a:effectLst/>
                        </a:rPr>
                        <a:t>cần</a:t>
                      </a:r>
                      <a:r>
                        <a:rPr lang="en-US" sz="3200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chemeClr val="bg2"/>
                          </a:solidFill>
                          <a:effectLst/>
                        </a:rPr>
                        <a:t>thiết</a:t>
                      </a:r>
                      <a:endParaRPr lang="en-US" sz="320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 err="1">
                          <a:solidFill>
                            <a:schemeClr val="bg2"/>
                          </a:solidFill>
                          <a:effectLst/>
                        </a:rPr>
                        <a:t>Người</a:t>
                      </a:r>
                      <a:r>
                        <a:rPr lang="en-US" sz="3200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chemeClr val="bg2"/>
                          </a:solidFill>
                          <a:effectLst/>
                        </a:rPr>
                        <a:t>phụ</a:t>
                      </a:r>
                      <a:r>
                        <a:rPr lang="en-US" sz="3200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chemeClr val="bg2"/>
                          </a:solidFill>
                          <a:effectLst/>
                        </a:rPr>
                        <a:t>trách</a:t>
                      </a:r>
                      <a:endParaRPr lang="en-US" sz="320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7988640"/>
                  </a:ext>
                </a:extLst>
              </a:tr>
              <a:tr h="8343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</a:rPr>
                        <a:t> 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</a:rPr>
                        <a:t> 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2604211"/>
                  </a:ext>
                </a:extLst>
              </a:tr>
              <a:tr h="977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</a:rPr>
                        <a:t> 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5423642"/>
                  </a:ext>
                </a:extLst>
              </a:tr>
              <a:tr h="9918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</a:rPr>
                        <a:t> 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</a:rPr>
                        <a:t> 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</a:rPr>
                        <a:t> 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871725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BFD9C38-ADDE-6D19-EFA1-3C1886ED7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50" y="482528"/>
            <a:ext cx="798022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321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E3F05F-9B4F-9387-51DE-4431FF30B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7D65C9-4F63-4165-5EFA-591D8BC353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311379-A74E-589B-1DF7-807AE648E9BE}"/>
              </a:ext>
            </a:extLst>
          </p:cNvPr>
          <p:cNvSpPr txBox="1"/>
          <p:nvPr/>
        </p:nvSpPr>
        <p:spPr>
          <a:xfrm>
            <a:off x="1061416" y="226277"/>
            <a:ext cx="100861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2.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Thảo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luận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ý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tưởng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trí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lớp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học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F1C4D6-879E-0EA2-BBC9-9FA28268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882" y="2775287"/>
            <a:ext cx="4464425" cy="3731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CE9097-74F1-4F3C-2CC6-CFCCE67E5042}"/>
              </a:ext>
            </a:extLst>
          </p:cNvPr>
          <p:cNvSpPr txBox="1"/>
          <p:nvPr/>
        </p:nvSpPr>
        <p:spPr>
          <a:xfrm>
            <a:off x="345131" y="1042672"/>
            <a:ext cx="11707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Sinh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029FF-96CE-D6BA-902D-D91C35CFB1C4}"/>
              </a:ext>
            </a:extLst>
          </p:cNvPr>
          <p:cNvSpPr txBox="1"/>
          <p:nvPr/>
        </p:nvSpPr>
        <p:spPr>
          <a:xfrm>
            <a:off x="345131" y="2119890"/>
            <a:ext cx="8835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449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442" y="4068720"/>
            <a:ext cx="12270442" cy="27849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603" y="2128333"/>
            <a:ext cx="4892258" cy="35250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653" y="3169096"/>
            <a:ext cx="3791759" cy="34057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23831"/>
            <a:ext cx="8491372" cy="71774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1703233" y="3283965"/>
            <a:ext cx="4265644" cy="954449"/>
          </a:xfrm>
          <a:prstGeom prst="rect">
            <a:avLst/>
          </a:prstGeom>
        </p:spPr>
        <p:txBody>
          <a:bodyPr wrap="square" lIns="66315" tIns="33157" rIns="66315" bIns="33157">
            <a:spAutoFit/>
          </a:bodyPr>
          <a:lstStyle/>
          <a:p>
            <a:pPr marL="0" marR="0" lvl="0" indent="0" algn="l" defTabSz="6631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7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VẬN DỤNG</a:t>
            </a:r>
            <a:endParaRPr kumimoji="0" lang="zh-CN" altLang="en-US" sz="57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232474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3B4867-F6C3-3B61-0234-CC3DAD927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17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7FFCF-D084-4BFA-B759-873DF3CD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6766" y="1416502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C0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434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177784" y="2105561"/>
            <a:ext cx="6371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1632895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56C6295-EDD9-3F47-F7FC-8AA24B254C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7576" y="0"/>
            <a:ext cx="12299576" cy="6857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596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5F1E2-C0BF-5E03-E07E-2D20F4FE8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>
            <a:extLst>
              <a:ext uri="{FF2B5EF4-FFF2-40B4-BE49-F238E27FC236}">
                <a16:creationId xmlns:a16="http://schemas.microsoft.com/office/drawing/2014/main" id="{A8E109B4-1663-C47E-8562-5E5FC96E0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60" y="66454"/>
            <a:ext cx="12192000" cy="6349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>
            <a:extLst>
              <a:ext uri="{FF2B5EF4-FFF2-40B4-BE49-F238E27FC236}">
                <a16:creationId xmlns:a16="http://schemas.microsoft.com/office/drawing/2014/main" id="{0C84CE40-3393-C8A3-BC48-71E37BAB5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6947" y="4774888"/>
            <a:ext cx="12192000" cy="23162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01284725-8BAC-7593-A877-3B3AE52D2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971" y="2614195"/>
            <a:ext cx="8186058" cy="162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6310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Môn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Hoạt</a:t>
            </a:r>
            <a:r>
              <a:rPr kumimoji="0" lang="en-US" sz="44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sz="44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động</a:t>
            </a:r>
            <a:r>
              <a:rPr kumimoji="0" lang="en-US" sz="44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sz="44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trải</a:t>
            </a:r>
            <a:r>
              <a:rPr kumimoji="0" lang="en-US" sz="44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sz="44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nghiệm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0" marR="0" lvl="0" indent="0" algn="ctr" defTabSz="66310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Lớp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6E125670-7289-64FC-CA4E-87D294EC0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465" y="1276579"/>
            <a:ext cx="8921070" cy="66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6310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sz="3600" b="1" noProof="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</a:rPr>
              <a:t>ba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</a:rPr>
              <a:t>05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11, 2024</a:t>
            </a:r>
          </a:p>
        </p:txBody>
      </p:sp>
    </p:spTree>
    <p:extLst>
      <p:ext uri="{BB962C8B-B14F-4D97-AF65-F5344CB8AC3E}">
        <p14:creationId xmlns:p14="http://schemas.microsoft.com/office/powerpoint/2010/main" val="25279514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79612"/>
            <a:ext cx="12192000" cy="1074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12230"/>
            <a:ext cx="5232559" cy="40414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239" y="-1400409"/>
            <a:ext cx="10887074" cy="84252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A7550B-E075-41C0-9927-6C937110B083}"/>
              </a:ext>
            </a:extLst>
          </p:cNvPr>
          <p:cNvSpPr/>
          <p:nvPr/>
        </p:nvSpPr>
        <p:spPr>
          <a:xfrm>
            <a:off x="4182035" y="2641013"/>
            <a:ext cx="7288306" cy="1901631"/>
          </a:xfrm>
          <a:prstGeom prst="rect">
            <a:avLst/>
          </a:prstGeom>
        </p:spPr>
        <p:txBody>
          <a:bodyPr wrap="square" lIns="66315" tIns="33157" rIns="66315" bIns="33157">
            <a:spAutoFit/>
          </a:bodyPr>
          <a:lstStyle/>
          <a:p>
            <a:pPr marL="0" marR="0" lvl="0" indent="0" algn="ctr" defTabSz="663106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</a:p>
          <a:p>
            <a:pPr marL="0" marR="0" lvl="0" indent="0" algn="ctr" defTabSz="663106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nl-NL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ngắm lớp mình</a:t>
            </a:r>
            <a:endParaRPr kumimoji="0" lang="nl-NL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4"/>
            <a:ext cx="6394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Hoạt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động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1: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Cùng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ngắm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lớp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mình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246D4B56-1D53-6E31-215E-D9257F48F4A4}"/>
              </a:ext>
            </a:extLst>
          </p:cNvPr>
          <p:cNvSpPr/>
          <p:nvPr/>
        </p:nvSpPr>
        <p:spPr>
          <a:xfrm>
            <a:off x="900332" y="1202149"/>
            <a:ext cx="1866315" cy="1518678"/>
          </a:xfrm>
          <a:prstGeom prst="hear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Xanh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85E27D8-23C4-582F-A915-1C875EB15499}"/>
              </a:ext>
            </a:extLst>
          </p:cNvPr>
          <p:cNvSpPr/>
          <p:nvPr/>
        </p:nvSpPr>
        <p:spPr>
          <a:xfrm>
            <a:off x="4571606" y="1240787"/>
            <a:ext cx="1866315" cy="1518678"/>
          </a:xfrm>
          <a:prstGeom prst="hear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Nunito Black" pitchFamily="2" charset="0"/>
              </a:rPr>
              <a:t>Sạch</a:t>
            </a:r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2225EECC-A6D3-B2E7-9C6F-97E237E986CB}"/>
              </a:ext>
            </a:extLst>
          </p:cNvPr>
          <p:cNvSpPr/>
          <p:nvPr/>
        </p:nvSpPr>
        <p:spPr>
          <a:xfrm>
            <a:off x="8093217" y="1240787"/>
            <a:ext cx="1866315" cy="1518678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Nunito Black" pitchFamily="2" charset="0"/>
              </a:rPr>
              <a:t>Đẹp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C7F615-031E-2CE5-42BE-0600CBFE5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1" y="3008747"/>
            <a:ext cx="3304276" cy="2200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CE2D352-103A-2175-CA36-512A57B52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3"/>
          <a:stretch/>
        </p:blipFill>
        <p:spPr bwMode="auto">
          <a:xfrm>
            <a:off x="3852625" y="3008747"/>
            <a:ext cx="3304276" cy="2200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E132D6A-33BD-D742-322F-7236BCB4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738" y="3008747"/>
            <a:ext cx="3304276" cy="2200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242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8D9ED4-EDC7-FB19-536C-98D1BBF6B935}"/>
              </a:ext>
            </a:extLst>
          </p:cNvPr>
          <p:cNvSpPr/>
          <p:nvPr/>
        </p:nvSpPr>
        <p:spPr>
          <a:xfrm>
            <a:off x="304800" y="304801"/>
            <a:ext cx="11540836" cy="5605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37CB517-9086-52CD-7AD9-0986D17D85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511542"/>
              </p:ext>
            </p:extLst>
          </p:nvPr>
        </p:nvGraphicFramePr>
        <p:xfrm>
          <a:off x="549088" y="1487073"/>
          <a:ext cx="10700803" cy="45379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87226">
                  <a:extLst>
                    <a:ext uri="{9D8B030D-6E8A-4147-A177-3AD203B41FA5}">
                      <a16:colId xmlns:a16="http://schemas.microsoft.com/office/drawing/2014/main" val="2798540266"/>
                    </a:ext>
                  </a:extLst>
                </a:gridCol>
                <a:gridCol w="3424013">
                  <a:extLst>
                    <a:ext uri="{9D8B030D-6E8A-4147-A177-3AD203B41FA5}">
                      <a16:colId xmlns:a16="http://schemas.microsoft.com/office/drawing/2014/main" val="3902070617"/>
                    </a:ext>
                  </a:extLst>
                </a:gridCol>
                <a:gridCol w="3089564">
                  <a:extLst>
                    <a:ext uri="{9D8B030D-6E8A-4147-A177-3AD203B41FA5}">
                      <a16:colId xmlns:a16="http://schemas.microsoft.com/office/drawing/2014/main" val="3515589843"/>
                    </a:ext>
                  </a:extLst>
                </a:gridCol>
              </a:tblGrid>
              <a:tr h="5025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3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9301249"/>
                  </a:ext>
                </a:extLst>
              </a:tr>
              <a:tr h="1028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093860"/>
                  </a:ext>
                </a:extLst>
              </a:tr>
              <a:tr h="1028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nắp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gàng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456834"/>
                  </a:ext>
                </a:extLst>
              </a:tr>
              <a:tr h="5025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6720354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85D290C2-C4AB-4C51-A17D-6ACC28939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211" y="612597"/>
            <a:ext cx="520046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69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442" y="4068720"/>
            <a:ext cx="12270442" cy="27849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24" y="2246523"/>
            <a:ext cx="4735373" cy="35250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32" y="3792178"/>
            <a:ext cx="3184986" cy="28641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853" y="-653002"/>
            <a:ext cx="9706809" cy="7933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5583" y="586263"/>
            <a:ext cx="2990034" cy="26437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B828DB-2325-4F42-879D-62DB48C9BD65}"/>
              </a:ext>
            </a:extLst>
          </p:cNvPr>
          <p:cNvSpPr/>
          <p:nvPr/>
        </p:nvSpPr>
        <p:spPr>
          <a:xfrm>
            <a:off x="4208929" y="2839592"/>
            <a:ext cx="6527488" cy="2547256"/>
          </a:xfrm>
          <a:prstGeom prst="rect">
            <a:avLst/>
          </a:prstGeom>
        </p:spPr>
        <p:txBody>
          <a:bodyPr wrap="square" lIns="66315" tIns="33157" rIns="66315" bIns="33157">
            <a:spAutoFit/>
          </a:bodyPr>
          <a:lstStyle/>
          <a:p>
            <a:pPr marL="0" marR="0" lvl="0" indent="0" algn="ctr" defTabSz="663106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63106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663106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999EE7-91C1-F457-2E91-EE8F23F685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D615B2-7DC5-F769-38EA-C714FFACFDD1}"/>
              </a:ext>
            </a:extLst>
          </p:cNvPr>
          <p:cNvSpPr txBox="1"/>
          <p:nvPr/>
        </p:nvSpPr>
        <p:spPr>
          <a:xfrm>
            <a:off x="1061416" y="226277"/>
            <a:ext cx="100861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Hoạt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động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2.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Thảo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luận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về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ý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tưởng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trang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trí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lớp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học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3FE434-0E40-0FCD-8D2D-0C62E7470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329" y="2627370"/>
            <a:ext cx="3872753" cy="373107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63D64916-195E-D343-DDC2-A83C0A6BA708}"/>
              </a:ext>
            </a:extLst>
          </p:cNvPr>
          <p:cNvSpPr/>
          <p:nvPr/>
        </p:nvSpPr>
        <p:spPr>
          <a:xfrm>
            <a:off x="5862918" y="780275"/>
            <a:ext cx="5957047" cy="3105925"/>
          </a:xfrm>
          <a:prstGeom prst="cloudCallout">
            <a:avLst>
              <a:gd name="adj1" fmla="val -36183"/>
              <a:gd name="adj2" fmla="val 6120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60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292</Words>
  <Application>Microsoft Office PowerPoint</Application>
  <PresentationFormat>Widescreen</PresentationFormat>
  <Paragraphs>65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Sigmar One</vt:lpstr>
      <vt:lpstr>Calibri</vt:lpstr>
      <vt:lpstr>Arial</vt:lpstr>
      <vt:lpstr>Times New Roman</vt:lpstr>
      <vt:lpstr>Calibri Light</vt:lpstr>
      <vt:lpstr>Nunito Black</vt:lpstr>
      <vt:lpstr>Office Theme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Nguyen hien</cp:lastModifiedBy>
  <cp:revision>5</cp:revision>
  <dcterms:created xsi:type="dcterms:W3CDTF">2022-03-29T00:44:11Z</dcterms:created>
  <dcterms:modified xsi:type="dcterms:W3CDTF">2024-11-04T23:14:14Z</dcterms:modified>
</cp:coreProperties>
</file>