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426" r:id="rId12"/>
    <p:sldId id="427" r:id="rId13"/>
    <p:sldId id="698" r:id="rId14"/>
    <p:sldId id="699" r:id="rId15"/>
    <p:sldId id="700" r:id="rId16"/>
    <p:sldId id="7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9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AA13-86EF-4595-978B-0487F0AC395B}" type="datetimeFigureOut">
              <a:rPr lang="en-US" smtClean="0"/>
              <a:t>12/08/2024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970D13-2AA7-424E-821C-765D3D3B90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NULL" TargetMode="Externa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17.xml"/><Relationship Id="rId4" Type="http://schemas.microsoft.com/office/2007/relationships/media" Target="../media/media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895" y="500331"/>
            <a:ext cx="8915399" cy="9645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Unit 3: Weather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995" y="1464837"/>
            <a:ext cx="4941647" cy="40709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BA8BE-719B-C43E-7D87-B15A85ADF2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8622" y="0"/>
            <a:ext cx="12183378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E60DB-B9DF-7020-F195-918D457F7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20" y="605590"/>
            <a:ext cx="4816257" cy="99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BBB95-5B2C-F340-8565-8E8C7DBB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9" y="2817157"/>
            <a:ext cx="1658906" cy="1551077"/>
          </a:xfrm>
          <a:prstGeom prst="rect">
            <a:avLst/>
          </a:prstGeom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B685067D-D6F5-4875-04CB-38F5DA83E114}"/>
              </a:ext>
            </a:extLst>
          </p:cNvPr>
          <p:cNvSpPr/>
          <p:nvPr/>
        </p:nvSpPr>
        <p:spPr>
          <a:xfrm>
            <a:off x="2544793" y="2192419"/>
            <a:ext cx="4727275" cy="998307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Bring your ….. because it’s …… today.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9B0AB-A7AD-FC45-81A2-E46D565BE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199" y="5168614"/>
            <a:ext cx="1937968" cy="1435232"/>
          </a:xfrm>
          <a:prstGeom prst="rect">
            <a:avLst/>
          </a:prstGeom>
        </p:spPr>
      </p:pic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842A7DA9-6829-080D-0013-6315633FBB6A}"/>
              </a:ext>
            </a:extLst>
          </p:cNvPr>
          <p:cNvSpPr/>
          <p:nvPr/>
        </p:nvSpPr>
        <p:spPr>
          <a:xfrm>
            <a:off x="2975157" y="5642292"/>
            <a:ext cx="3640347" cy="998307"/>
          </a:xfrm>
          <a:prstGeom prst="wedgeRoundRectCallout">
            <a:avLst>
              <a:gd name="adj1" fmla="val 49560"/>
              <a:gd name="adj2" fmla="val -85484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C4A518-6BD5-B1D6-EEB6-8A932DAE6DBE}"/>
              </a:ext>
            </a:extLst>
          </p:cNvPr>
          <p:cNvSpPr/>
          <p:nvPr/>
        </p:nvSpPr>
        <p:spPr>
          <a:xfrm>
            <a:off x="9635706" y="2547575"/>
            <a:ext cx="474452" cy="3500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DCB14-56C6-5D0D-D2A6-BBAA68853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7169" y="1818003"/>
            <a:ext cx="1743318" cy="1929396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Hình ảnh 6">
            <a:extLst>
              <a:ext uri="{FF2B5EF4-FFF2-40B4-BE49-F238E27FC236}">
                <a16:creationId xmlns:a16="http://schemas.microsoft.com/office/drawing/2014/main" id="{E09237A4-D37C-2335-ADAD-0C044A1B3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900" y="887761"/>
            <a:ext cx="1958346" cy="1929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2ACBD5-D89D-8621-C44B-5CF717327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105" y="2872502"/>
            <a:ext cx="1743318" cy="1789662"/>
          </a:xfrm>
          <a:prstGeom prst="roundRect">
            <a:avLst>
              <a:gd name="adj" fmla="val 16667"/>
            </a:avLst>
          </a:prstGeom>
          <a:ln w="381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81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D1 TRACK 68">
            <a:hlinkClick r:id="" action="ppaction://media"/>
            <a:extLst>
              <a:ext uri="{FF2B5EF4-FFF2-40B4-BE49-F238E27FC236}">
                <a16:creationId xmlns:a16="http://schemas.microsoft.com/office/drawing/2014/main" id="{D05FE3D4-5088-DB13-ECB4-DCC458168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34226" y="616934"/>
            <a:ext cx="406400" cy="40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E2CF4-8B9A-7374-8418-06749B435830}"/>
              </a:ext>
            </a:extLst>
          </p:cNvPr>
          <p:cNvSpPr/>
          <p:nvPr/>
        </p:nvSpPr>
        <p:spPr>
          <a:xfrm>
            <a:off x="5041670" y="529509"/>
            <a:ext cx="1260193" cy="61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4473530-140A-6D57-30E5-4C90A1C18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1" y="481077"/>
            <a:ext cx="4496190" cy="67811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03E8503-D517-743B-C8A2-5A241B373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017" y="1170153"/>
            <a:ext cx="4466326" cy="519633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F6D694E-E505-64EC-0AAB-EE8BD0D0F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863" y="961141"/>
            <a:ext cx="3944755" cy="5278193"/>
          </a:xfrm>
          <a:prstGeom prst="rect">
            <a:avLst/>
          </a:prstGeom>
        </p:spPr>
      </p:pic>
      <p:pic>
        <p:nvPicPr>
          <p:cNvPr id="2" name="CD1 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9342" y="3768320"/>
            <a:ext cx="1042988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69 - Part 3 3">
            <a:hlinkClick r:id="" action="ppaction://media"/>
            <a:extLst>
              <a:ext uri="{FF2B5EF4-FFF2-40B4-BE49-F238E27FC236}">
                <a16:creationId xmlns:a16="http://schemas.microsoft.com/office/drawing/2014/main" id="{92C20464-F654-5296-9875-6485C3353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0350" y="890572"/>
            <a:ext cx="406400" cy="40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17335-1231-5971-59D1-4D2051A71447}"/>
              </a:ext>
            </a:extLst>
          </p:cNvPr>
          <p:cNvSpPr/>
          <p:nvPr/>
        </p:nvSpPr>
        <p:spPr>
          <a:xfrm>
            <a:off x="5123139" y="390875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3574609-C07C-C3BD-459B-31327F460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54" y="662941"/>
            <a:ext cx="3987974" cy="6703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407AD55-18E5-6C9C-9E29-907DBE55A5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662" y="1832958"/>
            <a:ext cx="8991877" cy="377576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CD1 TRACK 6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779" end="68892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6539" y="732960"/>
            <a:ext cx="1042988" cy="1042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A459E-A471-0143-DE82-AA107DA2BF01}"/>
              </a:ext>
            </a:extLst>
          </p:cNvPr>
          <p:cNvSpPr txBox="1"/>
          <p:nvPr/>
        </p:nvSpPr>
        <p:spPr>
          <a:xfrm>
            <a:off x="6961517" y="3597215"/>
            <a:ext cx="1000664" cy="64698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A23EE-B10A-86CC-E5BE-AA52501A55FE}"/>
              </a:ext>
            </a:extLst>
          </p:cNvPr>
          <p:cNvSpPr txBox="1"/>
          <p:nvPr/>
        </p:nvSpPr>
        <p:spPr>
          <a:xfrm>
            <a:off x="6961517" y="3694963"/>
            <a:ext cx="106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5726D3-A4E4-3816-D6A9-0C07E0930291}"/>
              </a:ext>
            </a:extLst>
          </p:cNvPr>
          <p:cNvCxnSpPr>
            <a:cxnSpLocks/>
          </p:cNvCxnSpPr>
          <p:nvPr/>
        </p:nvCxnSpPr>
        <p:spPr>
          <a:xfrm>
            <a:off x="7116792" y="4114800"/>
            <a:ext cx="2665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1 TRACK 69 - Part 3 4">
            <a:hlinkClick r:id="" action="ppaction://media"/>
            <a:extLst>
              <a:ext uri="{FF2B5EF4-FFF2-40B4-BE49-F238E27FC236}">
                <a16:creationId xmlns:a16="http://schemas.microsoft.com/office/drawing/2014/main" id="{E97853E2-F3FB-5855-2852-8E1B32CE9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6151" y="1053879"/>
            <a:ext cx="1376472" cy="1376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17335-1231-5971-59D1-4D2051A71447}"/>
              </a:ext>
            </a:extLst>
          </p:cNvPr>
          <p:cNvSpPr/>
          <p:nvPr/>
        </p:nvSpPr>
        <p:spPr>
          <a:xfrm>
            <a:off x="7115929" y="74271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3574609-C07C-C3BD-459B-31327F46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4" y="662941"/>
            <a:ext cx="3987974" cy="67032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2419AB9-E58B-E086-5964-EE83FD132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848" y="2150968"/>
            <a:ext cx="9000303" cy="2884188"/>
          </a:xfrm>
          <a:prstGeom prst="rect">
            <a:avLst/>
          </a:prstGeom>
        </p:spPr>
      </p:pic>
      <p:sp>
        <p:nvSpPr>
          <p:cNvPr id="10" name="Oval 12">
            <a:extLst>
              <a:ext uri="{FF2B5EF4-FFF2-40B4-BE49-F238E27FC236}">
                <a16:creationId xmlns:a16="http://schemas.microsoft.com/office/drawing/2014/main" id="{624A424A-BC57-C3DE-C077-9E0A020F86E4}"/>
              </a:ext>
            </a:extLst>
          </p:cNvPr>
          <p:cNvSpPr/>
          <p:nvPr/>
        </p:nvSpPr>
        <p:spPr>
          <a:xfrm>
            <a:off x="4340490" y="3284106"/>
            <a:ext cx="2169733" cy="617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4F9C9-E4AF-C9EA-12C7-F503AD24AF0D}"/>
              </a:ext>
            </a:extLst>
          </p:cNvPr>
          <p:cNvSpPr txBox="1"/>
          <p:nvPr/>
        </p:nvSpPr>
        <p:spPr>
          <a:xfrm>
            <a:off x="4260890" y="3284106"/>
            <a:ext cx="2290872" cy="6294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B34A4-B970-9AF5-8AB0-2578B44A776A}"/>
              </a:ext>
            </a:extLst>
          </p:cNvPr>
          <p:cNvSpPr txBox="1"/>
          <p:nvPr/>
        </p:nvSpPr>
        <p:spPr>
          <a:xfrm flipH="1">
            <a:off x="5020574" y="3238582"/>
            <a:ext cx="836762" cy="38083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5A094-9F27-F0F5-91AC-E0689F15783B}"/>
              </a:ext>
            </a:extLst>
          </p:cNvPr>
          <p:cNvSpPr txBox="1"/>
          <p:nvPr/>
        </p:nvSpPr>
        <p:spPr>
          <a:xfrm>
            <a:off x="4412411" y="3309243"/>
            <a:ext cx="20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Sunglasses</a:t>
            </a:r>
            <a:r>
              <a:rPr lang="en-US" sz="2400" i="1" dirty="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B4997F-6106-A564-46CA-1AABECA966C5}"/>
              </a:ext>
            </a:extLst>
          </p:cNvPr>
          <p:cNvCxnSpPr/>
          <p:nvPr/>
        </p:nvCxnSpPr>
        <p:spPr>
          <a:xfrm>
            <a:off x="8212347" y="3284106"/>
            <a:ext cx="16045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2D2687-2069-A0C8-F9E6-11A719DDB740}"/>
              </a:ext>
            </a:extLst>
          </p:cNvPr>
          <p:cNvCxnSpPr>
            <a:cxnSpLocks/>
          </p:cNvCxnSpPr>
          <p:nvPr/>
        </p:nvCxnSpPr>
        <p:spPr>
          <a:xfrm>
            <a:off x="4491485" y="3764309"/>
            <a:ext cx="18748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7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90747B34-9ADD-87ED-B24D-CE549983F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364" y="1688763"/>
            <a:ext cx="8392122" cy="442650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3574609-C07C-C3BD-459B-31327F46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4" y="662941"/>
            <a:ext cx="3987974" cy="670320"/>
          </a:xfrm>
          <a:prstGeom prst="rect">
            <a:avLst/>
          </a:prstGeom>
        </p:spPr>
      </p:pic>
      <p:pic>
        <p:nvPicPr>
          <p:cNvPr id="8" name="CD1 TRACK 69 - Part 3 5">
            <a:hlinkClick r:id="" action="ppaction://media"/>
            <a:extLst>
              <a:ext uri="{FF2B5EF4-FFF2-40B4-BE49-F238E27FC236}">
                <a16:creationId xmlns:a16="http://schemas.microsoft.com/office/drawing/2014/main" id="{9AB7CEEB-E261-6846-D4A4-5A3898326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8724" y="2484000"/>
            <a:ext cx="1300599" cy="13005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17335-1231-5971-59D1-4D2051A71447}"/>
              </a:ext>
            </a:extLst>
          </p:cNvPr>
          <p:cNvSpPr/>
          <p:nvPr/>
        </p:nvSpPr>
        <p:spPr>
          <a:xfrm>
            <a:off x="6453526" y="521241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73A5AC1-F074-2FF1-B0E9-43525D4548CF}"/>
              </a:ext>
            </a:extLst>
          </p:cNvPr>
          <p:cNvCxnSpPr>
            <a:cxnSpLocks/>
          </p:cNvCxnSpPr>
          <p:nvPr/>
        </p:nvCxnSpPr>
        <p:spPr>
          <a:xfrm>
            <a:off x="5296618" y="4710022"/>
            <a:ext cx="2665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2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F6ED2B52-CF43-2245-5253-C0BC58D63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054" y="1762904"/>
            <a:ext cx="7924988" cy="434332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3574609-C07C-C3BD-459B-31327F46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4" y="662941"/>
            <a:ext cx="3987974" cy="670320"/>
          </a:xfrm>
          <a:prstGeom prst="rect">
            <a:avLst/>
          </a:prstGeom>
        </p:spPr>
      </p:pic>
      <p:pic>
        <p:nvPicPr>
          <p:cNvPr id="9" name="CD1 TRACK 69 - Part 3 6">
            <a:hlinkClick r:id="" action="ppaction://media"/>
            <a:extLst>
              <a:ext uri="{FF2B5EF4-FFF2-40B4-BE49-F238E27FC236}">
                <a16:creationId xmlns:a16="http://schemas.microsoft.com/office/drawing/2014/main" id="{6BE822FB-4CEC-0B61-14F3-D52199B59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2589" y="1333261"/>
            <a:ext cx="1431322" cy="14313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17335-1231-5971-59D1-4D2051A71447}"/>
              </a:ext>
            </a:extLst>
          </p:cNvPr>
          <p:cNvSpPr/>
          <p:nvPr/>
        </p:nvSpPr>
        <p:spPr>
          <a:xfrm>
            <a:off x="6235544" y="390875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ABEA55-2B21-EB77-AB25-B0BE3A8A1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55" y="1809894"/>
            <a:ext cx="6430272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778" y="589604"/>
            <a:ext cx="8911687" cy="747490"/>
          </a:xfrm>
        </p:spPr>
        <p:txBody>
          <a:bodyPr/>
          <a:lstStyle/>
          <a:p>
            <a:r>
              <a:rPr lang="en-US" dirty="0"/>
              <a:t>I,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51" y="1723501"/>
            <a:ext cx="2441022" cy="2279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840" y="1723500"/>
            <a:ext cx="2271426" cy="2279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333" y="1723500"/>
            <a:ext cx="2338164" cy="2279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564" y="1763204"/>
            <a:ext cx="2438500" cy="2239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230" y="4336161"/>
            <a:ext cx="2186167" cy="2521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688" y="2089689"/>
            <a:ext cx="2434258" cy="2896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739" y="2779804"/>
            <a:ext cx="2308598" cy="2741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800" y="3357774"/>
            <a:ext cx="2438500" cy="274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25" y="1252928"/>
            <a:ext cx="2713470" cy="28273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779" y="632737"/>
            <a:ext cx="3333421" cy="738864"/>
          </a:xfrm>
        </p:spPr>
        <p:txBody>
          <a:bodyPr/>
          <a:lstStyle/>
          <a:p>
            <a:r>
              <a:rPr lang="en-US" dirty="0"/>
              <a:t>II, New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44" y="1750282"/>
            <a:ext cx="2042337" cy="2463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931" y="4622314"/>
            <a:ext cx="2216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Áo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khoác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614" y="1656302"/>
            <a:ext cx="2415791" cy="2463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2168" y="4622482"/>
            <a:ext cx="2216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Mũ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lưỡi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trai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519" y="1755756"/>
            <a:ext cx="2309379" cy="2466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2229" y="4622482"/>
            <a:ext cx="2216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Găng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tay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824" y="1823942"/>
            <a:ext cx="2279123" cy="2463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34737" y="4622482"/>
            <a:ext cx="2216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Cái</a:t>
            </a:r>
            <a:r>
              <a:rPr lang="en-US" sz="2000" b="1" dirty="0">
                <a:solidFill>
                  <a:srgbClr val="FF0000"/>
                </a:solidFill>
              </a:rPr>
              <a:t> 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15" y="1584960"/>
            <a:ext cx="2357755" cy="3125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05" y="1584960"/>
            <a:ext cx="2595245" cy="30587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180" y="1489075"/>
            <a:ext cx="2632075" cy="3155315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1232726" y="4927114"/>
            <a:ext cx="2216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Áo</a:t>
            </a:r>
            <a:r>
              <a:rPr lang="en-US" sz="2000" b="1" dirty="0">
                <a:solidFill>
                  <a:srgbClr val="FF0000"/>
                </a:solidFill>
              </a:rPr>
              <a:t> mưa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20376" y="4927114"/>
            <a:ext cx="2216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Kính râm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8252651" y="4927114"/>
            <a:ext cx="2216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205" y="514985"/>
            <a:ext cx="8911590" cy="803910"/>
          </a:xfrm>
        </p:spPr>
        <p:txBody>
          <a:bodyPr/>
          <a:lstStyle/>
          <a:p>
            <a:r>
              <a:rPr lang="en-US"/>
              <a:t>III,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010" y="1486523"/>
            <a:ext cx="6705696" cy="21193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 Bring your ..........., because it’s ..........today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.......)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Ok, Thank you.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AB617-7218-38D0-122E-8263A21ADD35}"/>
              </a:ext>
            </a:extLst>
          </p:cNvPr>
          <p:cNvSpPr txBox="1"/>
          <p:nvPr/>
        </p:nvSpPr>
        <p:spPr>
          <a:xfrm>
            <a:off x="2809240" y="3994029"/>
            <a:ext cx="623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Tom: Bring your coat, because it’s windy today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Jack: Ok, Thank you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37B49-8240-A99D-159A-2A2A0CC5B8C7}"/>
              </a:ext>
            </a:extLst>
          </p:cNvPr>
          <p:cNvSpPr txBox="1"/>
          <p:nvPr/>
        </p:nvSpPr>
        <p:spPr>
          <a:xfrm>
            <a:off x="1273739" y="4132528"/>
            <a:ext cx="153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E60DB-B9DF-7020-F195-918D457F7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20" y="605590"/>
            <a:ext cx="4816257" cy="99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BBB95-5B2C-F340-8565-8E8C7DBB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9" y="2817157"/>
            <a:ext cx="1658906" cy="1551077"/>
          </a:xfrm>
          <a:prstGeom prst="rect">
            <a:avLst/>
          </a:prstGeom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B685067D-D6F5-4875-04CB-38F5DA83E114}"/>
              </a:ext>
            </a:extLst>
          </p:cNvPr>
          <p:cNvSpPr/>
          <p:nvPr/>
        </p:nvSpPr>
        <p:spPr>
          <a:xfrm>
            <a:off x="2544793" y="2192419"/>
            <a:ext cx="4727275" cy="998307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Bring your ….. because it’s …… today.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9B0AB-A7AD-FC45-81A2-E46D565BE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395" y="4318024"/>
            <a:ext cx="1937968" cy="1435232"/>
          </a:xfrm>
          <a:prstGeom prst="rect">
            <a:avLst/>
          </a:prstGeom>
        </p:spPr>
      </p:pic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842A7DA9-6829-080D-0013-6315633FBB6A}"/>
              </a:ext>
            </a:extLst>
          </p:cNvPr>
          <p:cNvSpPr/>
          <p:nvPr/>
        </p:nvSpPr>
        <p:spPr>
          <a:xfrm>
            <a:off x="3070048" y="5254103"/>
            <a:ext cx="3640347" cy="998307"/>
          </a:xfrm>
          <a:prstGeom prst="wedgeRoundRectCallout">
            <a:avLst>
              <a:gd name="adj1" fmla="val 49560"/>
              <a:gd name="adj2" fmla="val -85484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OK, thank you.</a:t>
            </a:r>
          </a:p>
        </p:txBody>
      </p:sp>
      <p:pic>
        <p:nvPicPr>
          <p:cNvPr id="9" name="Hình ảnh 6">
            <a:extLst>
              <a:ext uri="{FF2B5EF4-FFF2-40B4-BE49-F238E27FC236}">
                <a16:creationId xmlns:a16="http://schemas.microsoft.com/office/drawing/2014/main" id="{24F51144-2D15-D8DB-3F69-C88902139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379" y="1707274"/>
            <a:ext cx="1823803" cy="1968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FC9D0F-0DC5-3D94-15D0-579730736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308" y="1767280"/>
            <a:ext cx="1647783" cy="1908589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C4A518-6BD5-B1D6-EEB6-8A932DAE6DBE}"/>
              </a:ext>
            </a:extLst>
          </p:cNvPr>
          <p:cNvSpPr/>
          <p:nvPr/>
        </p:nvSpPr>
        <p:spPr>
          <a:xfrm>
            <a:off x="9635706" y="2547575"/>
            <a:ext cx="474452" cy="3500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E60DB-B9DF-7020-F195-918D457F7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20" y="605590"/>
            <a:ext cx="4816257" cy="99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BBB95-5B2C-F340-8565-8E8C7DBB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9" y="2817157"/>
            <a:ext cx="1658906" cy="1551077"/>
          </a:xfrm>
          <a:prstGeom prst="rect">
            <a:avLst/>
          </a:prstGeom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B685067D-D6F5-4875-04CB-38F5DA83E114}"/>
              </a:ext>
            </a:extLst>
          </p:cNvPr>
          <p:cNvSpPr/>
          <p:nvPr/>
        </p:nvSpPr>
        <p:spPr>
          <a:xfrm>
            <a:off x="2544793" y="2192419"/>
            <a:ext cx="4727275" cy="998307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Bring your ….. because it’s …… today.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9B0AB-A7AD-FC45-81A2-E46D565BE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395" y="4318024"/>
            <a:ext cx="1937968" cy="1435232"/>
          </a:xfrm>
          <a:prstGeom prst="rect">
            <a:avLst/>
          </a:prstGeom>
        </p:spPr>
      </p:pic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842A7DA9-6829-080D-0013-6315633FBB6A}"/>
              </a:ext>
            </a:extLst>
          </p:cNvPr>
          <p:cNvSpPr/>
          <p:nvPr/>
        </p:nvSpPr>
        <p:spPr>
          <a:xfrm>
            <a:off x="3070048" y="5254103"/>
            <a:ext cx="3640347" cy="998307"/>
          </a:xfrm>
          <a:prstGeom prst="wedgeRoundRectCallout">
            <a:avLst>
              <a:gd name="adj1" fmla="val 49560"/>
              <a:gd name="adj2" fmla="val -85484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C4A518-6BD5-B1D6-EEB6-8A932DAE6DBE}"/>
              </a:ext>
            </a:extLst>
          </p:cNvPr>
          <p:cNvSpPr/>
          <p:nvPr/>
        </p:nvSpPr>
        <p:spPr>
          <a:xfrm>
            <a:off x="9647207" y="2327230"/>
            <a:ext cx="474452" cy="3500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5">
            <a:extLst>
              <a:ext uri="{FF2B5EF4-FFF2-40B4-BE49-F238E27FC236}">
                <a16:creationId xmlns:a16="http://schemas.microsoft.com/office/drawing/2014/main" id="{18C8F3AE-AC7F-0FF0-22F9-D427ACD42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630" y="1514089"/>
            <a:ext cx="1821547" cy="2148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F1ED1-0663-C7E2-0A83-CE24E577B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5689" y="1563808"/>
            <a:ext cx="1710907" cy="2024781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96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E60DB-B9DF-7020-F195-918D457F7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31" y="537585"/>
            <a:ext cx="4816257" cy="99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BBB95-5B2C-F340-8565-8E8C7DBB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03" y="2594831"/>
            <a:ext cx="1658906" cy="1551077"/>
          </a:xfrm>
          <a:prstGeom prst="rect">
            <a:avLst/>
          </a:prstGeom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B685067D-D6F5-4875-04CB-38F5DA83E114}"/>
              </a:ext>
            </a:extLst>
          </p:cNvPr>
          <p:cNvSpPr/>
          <p:nvPr/>
        </p:nvSpPr>
        <p:spPr>
          <a:xfrm>
            <a:off x="2486181" y="2048421"/>
            <a:ext cx="4727275" cy="998307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Bring your ….. because it’s …… today.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9B0AB-A7AD-FC45-81A2-E46D565BE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131" y="4708130"/>
            <a:ext cx="1937968" cy="1435232"/>
          </a:xfrm>
          <a:prstGeom prst="rect">
            <a:avLst/>
          </a:prstGeom>
        </p:spPr>
      </p:pic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842A7DA9-6829-080D-0013-6315633FBB6A}"/>
              </a:ext>
            </a:extLst>
          </p:cNvPr>
          <p:cNvSpPr/>
          <p:nvPr/>
        </p:nvSpPr>
        <p:spPr>
          <a:xfrm>
            <a:off x="2020354" y="5583084"/>
            <a:ext cx="3640347" cy="998307"/>
          </a:xfrm>
          <a:prstGeom prst="wedgeRoundRectCallout">
            <a:avLst>
              <a:gd name="adj1" fmla="val 49560"/>
              <a:gd name="adj2" fmla="val -85484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C4A518-6BD5-B1D6-EEB6-8A932DAE6DBE}"/>
              </a:ext>
            </a:extLst>
          </p:cNvPr>
          <p:cNvSpPr/>
          <p:nvPr/>
        </p:nvSpPr>
        <p:spPr>
          <a:xfrm>
            <a:off x="9635706" y="2547575"/>
            <a:ext cx="474452" cy="3500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5">
            <a:extLst>
              <a:ext uri="{FF2B5EF4-FFF2-40B4-BE49-F238E27FC236}">
                <a16:creationId xmlns:a16="http://schemas.microsoft.com/office/drawing/2014/main" id="{F31E9EAD-D4E8-EC1A-BCE2-47F8080C7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046" y="949552"/>
            <a:ext cx="1937968" cy="1645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0B1484-BB40-77A1-9939-DAAA97FBC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383" y="1558524"/>
            <a:ext cx="1780048" cy="2156732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Hình ảnh 5">
            <a:extLst>
              <a:ext uri="{FF2B5EF4-FFF2-40B4-BE49-F238E27FC236}">
                <a16:creationId xmlns:a16="http://schemas.microsoft.com/office/drawing/2014/main" id="{35D89694-96B7-6CA2-885F-6E008B1D4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5597" y="2722576"/>
            <a:ext cx="1937968" cy="18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136</Words>
  <Application>Microsoft Office PowerPoint</Application>
  <PresentationFormat>Widescreen</PresentationFormat>
  <Paragraphs>29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Wisp</vt:lpstr>
      <vt:lpstr>Unit 3: Weather </vt:lpstr>
      <vt:lpstr>I, Review</vt:lpstr>
      <vt:lpstr>PowerPoint Presentation</vt:lpstr>
      <vt:lpstr>II, New words</vt:lpstr>
      <vt:lpstr>PowerPoint Presentation</vt:lpstr>
      <vt:lpstr>III,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Weather</dc:title>
  <dc:creator>vhc</dc:creator>
  <cp:lastModifiedBy>COM-HR-HUYEN</cp:lastModifiedBy>
  <cp:revision>10</cp:revision>
  <dcterms:created xsi:type="dcterms:W3CDTF">2024-08-11T17:02:00Z</dcterms:created>
  <dcterms:modified xsi:type="dcterms:W3CDTF">2024-08-12T09:42:08Z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52BDDA449AFD4AB5B4973F3F7E4DDABB_13</vt:lpwstr>
  </property>
  <property fmtid="{D5CDD505-2E9C-101B-9397-08002B2CF9AE}" pid="3" name="KSOProductBuildVer">
    <vt:lpwstr>1033-12.2.0.17555</vt:lpwstr>
  </property>
</Properties>
</file>