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9"/>
  </p:notesMasterIdLst>
  <p:sldIdLst>
    <p:sldId id="395" r:id="rId3"/>
    <p:sldId id="2678" r:id="rId4"/>
    <p:sldId id="7587" r:id="rId5"/>
    <p:sldId id="2007577200" r:id="rId6"/>
    <p:sldId id="2007577220" r:id="rId7"/>
    <p:sldId id="317" r:id="rId8"/>
    <p:sldId id="2007577222" r:id="rId9"/>
    <p:sldId id="2007577204" r:id="rId10"/>
    <p:sldId id="2007577201" r:id="rId11"/>
    <p:sldId id="426" r:id="rId12"/>
    <p:sldId id="2007577202" r:id="rId13"/>
    <p:sldId id="427" r:id="rId14"/>
    <p:sldId id="2007577224" r:id="rId15"/>
    <p:sldId id="310" r:id="rId16"/>
    <p:sldId id="2007577225" r:id="rId17"/>
    <p:sldId id="26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4660"/>
  </p:normalViewPr>
  <p:slideViewPr>
    <p:cSldViewPr snapToGrid="0">
      <p:cViewPr varScale="1">
        <p:scale>
          <a:sx n="82" d="100"/>
          <a:sy n="82" d="100"/>
        </p:scale>
        <p:origin x="8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161E6F-F7D4-424D-BF32-A0188A8D8785}" type="datetimeFigureOut">
              <a:rPr lang="en-US" smtClean="0"/>
              <a:t>11/29/2024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768F7A-D9C9-4931-96DF-E2A17AE71283}" type="slidenum">
              <a:rPr lang="en-US" smtClean="0"/>
              <a:t>‹#›</a:t>
            </a:fld>
            <a:endParaRPr lang="en-US"/>
          </a:p>
        </p:txBody>
      </p:sp>
    </p:spTree>
    <p:extLst>
      <p:ext uri="{BB962C8B-B14F-4D97-AF65-F5344CB8AC3E}">
        <p14:creationId xmlns:p14="http://schemas.microsoft.com/office/powerpoint/2010/main" val="1752169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660935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6</a:t>
            </a:fld>
            <a:endParaRPr lang="en-US"/>
          </a:p>
        </p:txBody>
      </p:sp>
    </p:spTree>
    <p:extLst>
      <p:ext uri="{BB962C8B-B14F-4D97-AF65-F5344CB8AC3E}">
        <p14:creationId xmlns:p14="http://schemas.microsoft.com/office/powerpoint/2010/main" val="660935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D1F5A9-BA18-46D8-B817-185174307E6E}"/>
              </a:ext>
            </a:extLst>
          </p:cNvPr>
          <p:cNvSpPr>
            <a:spLocks noGrp="1"/>
          </p:cNvSpPr>
          <p:nvPr>
            <p:ph type="ctrTitle"/>
          </p:nvPr>
        </p:nvSpPr>
        <p:spPr>
          <a:xfrm>
            <a:off x="1524001"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749AA6E-1759-4977-B956-D572DAD0E944}"/>
              </a:ext>
            </a:extLst>
          </p:cNvPr>
          <p:cNvSpPr>
            <a:spLocks noGrp="1"/>
          </p:cNvSpPr>
          <p:nvPr>
            <p:ph type="subTitle" idx="1"/>
          </p:nvPr>
        </p:nvSpPr>
        <p:spPr>
          <a:xfrm>
            <a:off x="1524001"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88D6A9C-99ED-43B0-8962-765A7938EB03}"/>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2024/11/29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C94C73B2-67E4-48BD-B26F-411D53453C6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05C24E0-B169-4B9D-8DFB-2FE9BA3DE381}"/>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258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5CCAB6-0640-4449-8FF4-67B86809099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6562272-DC12-4341-90B2-404828BAA52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5696AA0-9B88-4898-9B23-848A3A52244F}"/>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2024/11/29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8EEAE22B-9369-4331-BEEE-C9B0B9540C7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A6276F2-F118-4EE5-A909-F926FE9B96D8}"/>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0479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34E13E-2327-45ED-8F7B-11D481E988A3}"/>
              </a:ext>
            </a:extLst>
          </p:cNvPr>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854E8CB-6D13-42A9-B46A-A67D886A370C}"/>
              </a:ext>
            </a:extLst>
          </p:cNvPr>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3AC699A-1729-498E-9476-5D6494C22775}"/>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2024/11/29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0D18B888-7158-48B1-815D-01FCBFCC26B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30225D4-F47C-44A0-B8F7-3036A95779A8}"/>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03982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1"/>
          <p:cNvSpPr txBox="1">
            <a:spLocks noGrp="1"/>
          </p:cNvSpPr>
          <p:nvPr>
            <p:ph type="title" hasCustomPrompt="1"/>
          </p:nvPr>
        </p:nvSpPr>
        <p:spPr>
          <a:xfrm>
            <a:off x="1712000" y="1760900"/>
            <a:ext cx="8768000" cy="3384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25333"/>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41" name="Google Shape;41;p11"/>
          <p:cNvSpPr txBox="1">
            <a:spLocks noGrp="1"/>
          </p:cNvSpPr>
          <p:nvPr>
            <p:ph type="subTitle" idx="1"/>
          </p:nvPr>
        </p:nvSpPr>
        <p:spPr>
          <a:xfrm>
            <a:off x="1712000" y="4637500"/>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
        <p:nvSpPr>
          <p:cNvPr id="42" name="Google Shape;42;p11"/>
          <p:cNvSpPr txBox="1">
            <a:spLocks noGrp="1"/>
          </p:cNvSpPr>
          <p:nvPr>
            <p:ph type="title" idx="2"/>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024812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4833770"/>
            <a:ext cx="12192000" cy="2024230"/>
          </a:xfrm>
          <a:prstGeom prst="rect">
            <a:avLst/>
          </a:prstGeom>
        </p:spPr>
      </p:pic>
    </p:spTree>
    <p:extLst>
      <p:ext uri="{BB962C8B-B14F-4D97-AF65-F5344CB8AC3E}">
        <p14:creationId xmlns:p14="http://schemas.microsoft.com/office/powerpoint/2010/main" val="1463209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682258"/>
            <a:ext cx="12192000" cy="6175742"/>
          </a:xfrm>
          <a:prstGeom prst="rect">
            <a:avLst/>
          </a:prstGeom>
        </p:spPr>
      </p:pic>
    </p:spTree>
    <p:extLst>
      <p:ext uri="{BB962C8B-B14F-4D97-AF65-F5344CB8AC3E}">
        <p14:creationId xmlns:p14="http://schemas.microsoft.com/office/powerpoint/2010/main" val="516303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4833770"/>
            <a:ext cx="12192000" cy="2024230"/>
          </a:xfrm>
          <a:prstGeom prst="rect">
            <a:avLst/>
          </a:prstGeom>
        </p:spPr>
      </p:pic>
    </p:spTree>
    <p:extLst>
      <p:ext uri="{BB962C8B-B14F-4D97-AF65-F5344CB8AC3E}">
        <p14:creationId xmlns:p14="http://schemas.microsoft.com/office/powerpoint/2010/main" val="3155435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1ED3A9B-6858-46C5-9957-74D52F60B572}" type="datetimeFigureOut">
              <a:rPr lang="zh-CN" altLang="en-US" smtClean="0"/>
              <a:t>2024/11/29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2583003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1ED3A9B-6858-46C5-9957-74D52F60B572}" type="datetimeFigureOut">
              <a:rPr lang="zh-CN" altLang="en-US" smtClean="0"/>
              <a:t>2024/11/29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F3A091-A28E-42F4-979B-75C3C6B544DC}" type="slidenum">
              <a:rPr lang="zh-CN" altLang="en-US" smtClean="0"/>
              <a:t>‹#›</a:t>
            </a:fld>
            <a:endParaRPr lang="zh-CN" altLang="en-US"/>
          </a:p>
        </p:txBody>
      </p:sp>
      <p:sp>
        <p:nvSpPr>
          <p:cNvPr id="9" name="矩形 8"/>
          <p:cNvSpPr/>
          <p:nvPr userDrawn="1"/>
        </p:nvSpPr>
        <p:spPr>
          <a:xfrm>
            <a:off x="8945730" y="6414793"/>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491313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ED3A9B-6858-46C5-9957-74D52F60B572}" type="datetimeFigureOut">
              <a:rPr lang="zh-CN" altLang="en-US" smtClean="0"/>
              <a:t>2024/11/29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531736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1ED3A9B-6858-46C5-9957-74D52F60B572}" type="datetimeFigureOut">
              <a:rPr lang="zh-CN" altLang="en-US" smtClean="0"/>
              <a:t>2024/11/29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509995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D06620-7D6B-473B-85DC-6C7B2BBCB23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80DE881-E7B1-442D-ACB2-C85BC3C4C9E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117FF65-BF48-4B7E-8DD4-ED3BD83D9ADA}"/>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2024/11/29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E62B445E-F817-4095-A9A8-C54895942B8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BCF8503E-A895-462D-8ED8-7DECD1D267B6}"/>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0406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1ED3A9B-6858-46C5-9957-74D52F60B572}" type="datetimeFigureOut">
              <a:rPr lang="zh-CN" altLang="en-US" smtClean="0"/>
              <a:t>2024/11/29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CF3A091-A28E-42F4-979B-75C3C6B544DC}" type="slidenum">
              <a:rPr lang="zh-CN" altLang="en-US" smtClean="0"/>
              <a:t>‹#›</a:t>
            </a:fld>
            <a:endParaRPr lang="zh-CN" altLang="en-US"/>
          </a:p>
        </p:txBody>
      </p:sp>
      <p:sp>
        <p:nvSpPr>
          <p:cNvPr id="5" name="Freeform 34"/>
          <p:cNvSpPr>
            <a:spLocks noEditPoints="1"/>
          </p:cNvSpPr>
          <p:nvPr userDrawn="1"/>
        </p:nvSpPr>
        <p:spPr bwMode="auto">
          <a:xfrm>
            <a:off x="4411790" y="731035"/>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6" name="任意多边形 21"/>
          <p:cNvSpPr/>
          <p:nvPr userDrawn="1"/>
        </p:nvSpPr>
        <p:spPr>
          <a:xfrm>
            <a:off x="367377" y="913211"/>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 name="文本框 6"/>
          <p:cNvSpPr txBox="1"/>
          <p:nvPr userDrawn="1"/>
        </p:nvSpPr>
        <p:spPr>
          <a:xfrm>
            <a:off x="903825" y="651601"/>
            <a:ext cx="3134775" cy="954107"/>
          </a:xfrm>
          <a:prstGeom prst="rect">
            <a:avLst/>
          </a:prstGeom>
          <a:noFill/>
        </p:spPr>
        <p:txBody>
          <a:bodyPr wrap="square" rtlCol="0">
            <a:spAutoFit/>
          </a:bodyPr>
          <a:lstStyle/>
          <a:p>
            <a:pPr algn="dist"/>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输入您的标题</a:t>
            </a:r>
            <a:endPar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endParaRPr>
          </a:p>
          <a:p>
            <a:pPr algn="dist"/>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8" name="Group 4"/>
          <p:cNvGrpSpPr>
            <a:grpSpLocks noChangeAspect="1"/>
          </p:cNvGrpSpPr>
          <p:nvPr userDrawn="1"/>
        </p:nvGrpSpPr>
        <p:grpSpPr bwMode="auto">
          <a:xfrm flipV="1">
            <a:off x="274178" y="136525"/>
            <a:ext cx="739929" cy="763583"/>
            <a:chOff x="1308" y="1009"/>
            <a:chExt cx="1001" cy="1033"/>
          </a:xfrm>
          <a:solidFill>
            <a:schemeClr val="accent1"/>
          </a:solidFill>
        </p:grpSpPr>
        <p:sp>
          <p:nvSpPr>
            <p:cNvPr id="9"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0"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1"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2"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3"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4"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5"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6"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7"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86581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0" presetClass="entr" presetSubtype="0"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50" presetClass="entr" presetSubtype="0" decel="100000" fill="hold" grpId="0" nodeType="withEffect">
                                  <p:stCondLst>
                                    <p:cond delay="25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3"/>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1ED3A9B-6858-46C5-9957-74D52F60B572}" type="datetimeFigureOut">
              <a:rPr lang="zh-CN" altLang="en-US" smtClean="0"/>
              <a:t>2024/11/29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1798971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1ED3A9B-6858-46C5-9957-74D52F60B572}" type="datetimeFigureOut">
              <a:rPr lang="zh-CN" altLang="en-US" smtClean="0"/>
              <a:t>2024/11/29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593348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ED3A9B-6858-46C5-9957-74D52F60B572}" type="datetimeFigureOut">
              <a:rPr lang="zh-CN" altLang="en-US" smtClean="0"/>
              <a:t>2024/11/29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1442191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ED3A9B-6858-46C5-9957-74D52F60B572}" type="datetimeFigureOut">
              <a:rPr lang="zh-CN" altLang="en-US" smtClean="0"/>
              <a:t>2024/11/29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1412200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text 2">
  <p:cSld name="One Column-text 2">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15"/>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4793538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93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93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930" fontAlgn="base">
              <a:spcBef>
                <a:spcPct val="0"/>
              </a:spcBef>
              <a:spcAft>
                <a:spcPct val="0"/>
              </a:spcAft>
              <a:defRPr/>
            </a:pPr>
            <a:fld id="{F100BA3F-51CF-473C-BBC7-9F80CB3FD932}" type="slidenum">
              <a:rPr lang="en-US" altLang="en-US" smtClean="0">
                <a:solidFill>
                  <a:srgbClr val="000000"/>
                </a:solidFill>
              </a:rPr>
              <a:pPr defTabSz="68493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2517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7D745-D70F-CA4F-22E0-79863AB49E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15EA6B9-174D-D88E-7800-0C589815A6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FD10606F-11B9-AEDF-F846-35A199081481}"/>
              </a:ext>
            </a:extLst>
          </p:cNvPr>
          <p:cNvSpPr>
            <a:spLocks noGrp="1"/>
          </p:cNvSpPr>
          <p:nvPr>
            <p:ph type="dt" sz="half" idx="10"/>
          </p:nvPr>
        </p:nvSpPr>
        <p:spPr/>
        <p:txBody>
          <a:bodyPr/>
          <a:lstStyle/>
          <a:p>
            <a:fld id="{8FF78AF8-FEE0-4C36-9B62-8C2805892C12}" type="datetimeFigureOut">
              <a:rPr lang="vi-VN" smtClean="0"/>
              <a:t>29/11/2024</a:t>
            </a:fld>
            <a:endParaRPr lang="vi-VN"/>
          </a:p>
        </p:txBody>
      </p:sp>
      <p:sp>
        <p:nvSpPr>
          <p:cNvPr id="5" name="Footer Placeholder 4">
            <a:extLst>
              <a:ext uri="{FF2B5EF4-FFF2-40B4-BE49-F238E27FC236}">
                <a16:creationId xmlns:a16="http://schemas.microsoft.com/office/drawing/2014/main" id="{3959A03B-3202-A623-9FD4-22C0E67584C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F6269EF-9C1E-EDF9-08EF-05093CC73894}"/>
              </a:ext>
            </a:extLst>
          </p:cNvPr>
          <p:cNvSpPr>
            <a:spLocks noGrp="1"/>
          </p:cNvSpPr>
          <p:nvPr>
            <p:ph type="sldNum" sz="quarter" idx="12"/>
          </p:nvPr>
        </p:nvSpPr>
        <p:spPr/>
        <p:txBody>
          <a:bodyPr/>
          <a:lstStyle/>
          <a:p>
            <a:fld id="{45BEA850-BAA4-44EF-9DA1-62BED4304572}" type="slidenum">
              <a:rPr lang="vi-VN" smtClean="0"/>
              <a:t>‹#›</a:t>
            </a:fld>
            <a:endParaRPr lang="vi-VN"/>
          </a:p>
        </p:txBody>
      </p:sp>
    </p:spTree>
    <p:extLst>
      <p:ext uri="{BB962C8B-B14F-4D97-AF65-F5344CB8AC3E}">
        <p14:creationId xmlns:p14="http://schemas.microsoft.com/office/powerpoint/2010/main" val="389066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702B53-05C4-417A-8603-1A8098AC7189}"/>
              </a:ext>
            </a:extLst>
          </p:cNvPr>
          <p:cNvSpPr>
            <a:spLocks noGrp="1"/>
          </p:cNvSpPr>
          <p:nvPr>
            <p:ph type="title"/>
          </p:nvPr>
        </p:nvSpPr>
        <p:spPr>
          <a:xfrm>
            <a:off x="831852" y="1709741"/>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7029D73-437E-4E2B-A5C6-FF5A908E6081}"/>
              </a:ext>
            </a:extLst>
          </p:cNvPr>
          <p:cNvSpPr>
            <a:spLocks noGrp="1"/>
          </p:cNvSpPr>
          <p:nvPr>
            <p:ph type="body" idx="1"/>
          </p:nvPr>
        </p:nvSpPr>
        <p:spPr>
          <a:xfrm>
            <a:off x="831852" y="458946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961EA72-6481-4F7A-B4F6-B323011828F6}"/>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2024/11/29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57FFB00E-DD80-4BA1-B540-80E9550EA5C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ADA54000-377F-4297-9F62-C023697DE762}"/>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1603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B1EF18-0EFB-4AAB-95AC-4A8799C3B97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5E90134-DA3F-4CF2-BD8D-8C8DC43A67AE}"/>
              </a:ext>
            </a:extLst>
          </p:cNvPr>
          <p:cNvSpPr>
            <a:spLocks noGrp="1"/>
          </p:cNvSpPr>
          <p:nvPr>
            <p:ph sz="half" idx="1"/>
          </p:nvPr>
        </p:nvSpPr>
        <p:spPr>
          <a:xfrm>
            <a:off x="838201"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4EE5052-066D-42F6-B43C-0A1FC62FDD88}"/>
              </a:ext>
            </a:extLst>
          </p:cNvPr>
          <p:cNvSpPr>
            <a:spLocks noGrp="1"/>
          </p:cNvSpPr>
          <p:nvPr>
            <p:ph sz="half" idx="2"/>
          </p:nvPr>
        </p:nvSpPr>
        <p:spPr>
          <a:xfrm>
            <a:off x="6172201"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A197B82-7021-435C-9F88-D3CA55968F68}"/>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2024/11/29</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240E0DD5-B7DF-4C23-A429-5EB760E43B3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7E37B5D-462E-455A-9499-4428238CE401}"/>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9718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38F0C8-5968-44A1-901B-97EEA57FE814}"/>
              </a:ext>
            </a:extLst>
          </p:cNvPr>
          <p:cNvSpPr>
            <a:spLocks noGrp="1"/>
          </p:cNvSpPr>
          <p:nvPr>
            <p:ph type="title"/>
          </p:nvPr>
        </p:nvSpPr>
        <p:spPr>
          <a:xfrm>
            <a:off x="839790" y="365127"/>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285400B-5970-45DC-8D0A-723CAE9ABAF1}"/>
              </a:ext>
            </a:extLst>
          </p:cNvPr>
          <p:cNvSpPr>
            <a:spLocks noGrp="1"/>
          </p:cNvSpPr>
          <p:nvPr>
            <p:ph type="body" idx="1"/>
          </p:nvPr>
        </p:nvSpPr>
        <p:spPr>
          <a:xfrm>
            <a:off x="839790" y="168116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901E978-BF2B-4B50-849E-EB48817187B2}"/>
              </a:ext>
            </a:extLst>
          </p:cNvPr>
          <p:cNvSpPr>
            <a:spLocks noGrp="1"/>
          </p:cNvSpPr>
          <p:nvPr>
            <p:ph sz="half" idx="2"/>
          </p:nvPr>
        </p:nvSpPr>
        <p:spPr>
          <a:xfrm>
            <a:off x="839790"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7190553-FAE7-4EB8-B4CD-D169EDF673CF}"/>
              </a:ext>
            </a:extLst>
          </p:cNvPr>
          <p:cNvSpPr>
            <a:spLocks noGrp="1"/>
          </p:cNvSpPr>
          <p:nvPr>
            <p:ph type="body" sz="quarter" idx="3"/>
          </p:nvPr>
        </p:nvSpPr>
        <p:spPr>
          <a:xfrm>
            <a:off x="6172200" y="168116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BE8D990-0A0C-4A76-B5BD-977086D0058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7DC7EAE-51AB-4778-BCC7-086613716B0D}"/>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2024/11/29</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AB95F603-15F6-405A-846D-EA8CEABF580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5515A81D-BABC-4549-A962-02A3855F9D5F}"/>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7624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955E8C-5569-4871-AB1F-64022F345FF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1EDED3D-CCCF-41A1-B081-2EB4D413E0BB}"/>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2024/11/29</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3B99B15B-095D-4410-9AE5-55B3666CFE8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FFF9EE8A-999C-4914-9849-31F9AFE144A1}"/>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102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99F6F71-6481-4BCD-8437-839CC6E5AEDE}"/>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2024/11/29</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7ED1E033-33C1-48ED-B4F3-C586C9BB0D9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847CE355-20F3-42A2-AE00-CF50FD68A215}"/>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6" name="图片 4">
            <a:extLst>
              <a:ext uri="{FF2B5EF4-FFF2-40B4-BE49-F238E27FC236}">
                <a16:creationId xmlns:a16="http://schemas.microsoft.com/office/drawing/2014/main" id="{34D0E137-BFAE-471A-B898-C3C1DEB1C2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6" y="0"/>
            <a:ext cx="12190710" cy="6858000"/>
          </a:xfrm>
          <a:prstGeom prst="rect">
            <a:avLst/>
          </a:prstGeom>
        </p:spPr>
      </p:pic>
      <p:pic>
        <p:nvPicPr>
          <p:cNvPr id="7" name="图片 6">
            <a:extLst>
              <a:ext uri="{FF2B5EF4-FFF2-40B4-BE49-F238E27FC236}">
                <a16:creationId xmlns:a16="http://schemas.microsoft.com/office/drawing/2014/main" id="{A3909A3E-39AE-4F56-8BDF-6BE9D97DBFC9}"/>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46" y="0"/>
            <a:ext cx="12190710" cy="6858000"/>
          </a:xfrm>
          <a:prstGeom prst="rect">
            <a:avLst/>
          </a:prstGeom>
        </p:spPr>
      </p:pic>
      <p:sp>
        <p:nvSpPr>
          <p:cNvPr id="8" name="矩形 17">
            <a:extLst>
              <a:ext uri="{FF2B5EF4-FFF2-40B4-BE49-F238E27FC236}">
                <a16:creationId xmlns:a16="http://schemas.microsoft.com/office/drawing/2014/main" id="{F0ADDAE2-E6E2-4CC2-8EC5-06536B71918A}"/>
              </a:ext>
            </a:extLst>
          </p:cNvPr>
          <p:cNvSpPr/>
          <p:nvPr userDrawn="1"/>
        </p:nvSpPr>
        <p:spPr>
          <a:xfrm>
            <a:off x="643031" y="646179"/>
            <a:ext cx="10905940" cy="5308283"/>
          </a:xfrm>
          <a:prstGeom prst="rect">
            <a:avLst/>
          </a:prstGeom>
          <a:solidFill>
            <a:schemeClr val="bg1"/>
          </a:solidFill>
          <a:ln>
            <a:noFill/>
          </a:ln>
          <a:effectLst>
            <a:outerShdw blurRad="635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9" name="图片 20">
            <a:extLst>
              <a:ext uri="{FF2B5EF4-FFF2-40B4-BE49-F238E27FC236}">
                <a16:creationId xmlns:a16="http://schemas.microsoft.com/office/drawing/2014/main" id="{164FCEA1-44E1-4F7F-9437-AC54BCA8855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a:xfrm rot="10800000" flipH="1">
            <a:off x="0" y="16630"/>
            <a:ext cx="1349184" cy="1518246"/>
          </a:xfrm>
          <a:custGeom>
            <a:avLst/>
            <a:gdLst>
              <a:gd name="connsiteX0" fmla="*/ 1386037 w 2801257"/>
              <a:gd name="connsiteY0" fmla="*/ 0 h 3152274"/>
              <a:gd name="connsiteX1" fmla="*/ 2801257 w 2801257"/>
              <a:gd name="connsiteY1" fmla="*/ 190351 h 3152274"/>
              <a:gd name="connsiteX2" fmla="*/ 2801257 w 2801257"/>
              <a:gd name="connsiteY2" fmla="*/ 3152274 h 3152274"/>
              <a:gd name="connsiteX3" fmla="*/ 0 w 2801257"/>
              <a:gd name="connsiteY3" fmla="*/ 3152274 h 3152274"/>
              <a:gd name="connsiteX4" fmla="*/ 0 w 2801257"/>
              <a:gd name="connsiteY4" fmla="*/ 924025 h 3152274"/>
              <a:gd name="connsiteX5" fmla="*/ 529388 w 2801257"/>
              <a:gd name="connsiteY5" fmla="*/ 404261 h 3152274"/>
              <a:gd name="connsiteX6" fmla="*/ 1386037 w 2801257"/>
              <a:gd name="connsiteY6" fmla="*/ 0 h 315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1257" h="3152274">
                <a:moveTo>
                  <a:pt x="1386037" y="0"/>
                </a:moveTo>
                <a:lnTo>
                  <a:pt x="2801257" y="190351"/>
                </a:lnTo>
                <a:lnTo>
                  <a:pt x="2801257" y="3152274"/>
                </a:lnTo>
                <a:lnTo>
                  <a:pt x="0" y="3152274"/>
                </a:lnTo>
                <a:lnTo>
                  <a:pt x="0" y="924025"/>
                </a:lnTo>
                <a:lnTo>
                  <a:pt x="529388" y="404261"/>
                </a:lnTo>
                <a:lnTo>
                  <a:pt x="1386037" y="0"/>
                </a:lnTo>
                <a:close/>
              </a:path>
            </a:pathLst>
          </a:custGeom>
        </p:spPr>
      </p:pic>
      <p:pic>
        <p:nvPicPr>
          <p:cNvPr id="10" name="图片 19">
            <a:extLst>
              <a:ext uri="{FF2B5EF4-FFF2-40B4-BE49-F238E27FC236}">
                <a16:creationId xmlns:a16="http://schemas.microsoft.com/office/drawing/2014/main" id="{836C9FAC-5360-4ED5-8AEB-5F518058F74E}"/>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a:xfrm rot="10800000" flipH="1">
            <a:off x="10304480" y="16630"/>
            <a:ext cx="1886875" cy="2228248"/>
          </a:xfrm>
          <a:custGeom>
            <a:avLst/>
            <a:gdLst>
              <a:gd name="connsiteX0" fmla="*/ 902940 w 2274541"/>
              <a:gd name="connsiteY0" fmla="*/ 0 h 2686050"/>
              <a:gd name="connsiteX1" fmla="*/ 1360140 w 2274541"/>
              <a:gd name="connsiteY1" fmla="*/ 133350 h 2686050"/>
              <a:gd name="connsiteX2" fmla="*/ 1436340 w 2274541"/>
              <a:gd name="connsiteY2" fmla="*/ 133350 h 2686050"/>
              <a:gd name="connsiteX3" fmla="*/ 2274541 w 2274541"/>
              <a:gd name="connsiteY3" fmla="*/ 1399205 h 2686050"/>
              <a:gd name="connsiteX4" fmla="*/ 2274541 w 2274541"/>
              <a:gd name="connsiteY4" fmla="*/ 2686050 h 2686050"/>
              <a:gd name="connsiteX5" fmla="*/ 0 w 2274541"/>
              <a:gd name="connsiteY5" fmla="*/ 2686050 h 2686050"/>
              <a:gd name="connsiteX6" fmla="*/ 0 w 2274541"/>
              <a:gd name="connsiteY6" fmla="*/ 1175526 h 2686050"/>
              <a:gd name="connsiteX7" fmla="*/ 902940 w 2274541"/>
              <a:gd name="connsiteY7" fmla="*/ 0 h 268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4541" h="2686050">
                <a:moveTo>
                  <a:pt x="902940" y="0"/>
                </a:moveTo>
                <a:lnTo>
                  <a:pt x="1360140" y="133350"/>
                </a:lnTo>
                <a:lnTo>
                  <a:pt x="1436340" y="133350"/>
                </a:lnTo>
                <a:lnTo>
                  <a:pt x="2274541" y="1399205"/>
                </a:lnTo>
                <a:lnTo>
                  <a:pt x="2274541" y="2686050"/>
                </a:lnTo>
                <a:lnTo>
                  <a:pt x="0" y="2686050"/>
                </a:lnTo>
                <a:lnTo>
                  <a:pt x="0" y="1175526"/>
                </a:lnTo>
                <a:lnTo>
                  <a:pt x="902940" y="0"/>
                </a:lnTo>
                <a:close/>
              </a:path>
            </a:pathLst>
          </a:custGeom>
        </p:spPr>
      </p:pic>
    </p:spTree>
    <p:extLst>
      <p:ext uri="{BB962C8B-B14F-4D97-AF65-F5344CB8AC3E}">
        <p14:creationId xmlns:p14="http://schemas.microsoft.com/office/powerpoint/2010/main" val="146310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28236B-3357-4BAD-936E-E9FEE795FA65}"/>
              </a:ext>
            </a:extLst>
          </p:cNvPr>
          <p:cNvSpPr>
            <a:spLocks noGrp="1"/>
          </p:cNvSpPr>
          <p:nvPr>
            <p:ph type="title"/>
          </p:nvPr>
        </p:nvSpPr>
        <p:spPr>
          <a:xfrm>
            <a:off x="839789" y="457200"/>
            <a:ext cx="3932238"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99F4979-D751-4098-A322-663B28A78D31}"/>
              </a:ext>
            </a:extLst>
          </p:cNvPr>
          <p:cNvSpPr>
            <a:spLocks noGrp="1"/>
          </p:cNvSpPr>
          <p:nvPr>
            <p:ph idx="1"/>
          </p:nvPr>
        </p:nvSpPr>
        <p:spPr>
          <a:xfrm>
            <a:off x="5183189"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47B6FD5-279B-4FDE-BD3A-9F174EA16F89}"/>
              </a:ext>
            </a:extLst>
          </p:cNvPr>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5A4F6F5-EAC2-44B5-B846-AD8E473D26E3}"/>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2024/11/29</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5A6A5F6C-2D87-4791-BA6B-68D6B6F567F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E54088BE-631A-45B4-9A71-EF7361CDB227}"/>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56117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2156C2-EDB5-42CF-B183-A6685DA0DF50}"/>
              </a:ext>
            </a:extLst>
          </p:cNvPr>
          <p:cNvSpPr>
            <a:spLocks noGrp="1"/>
          </p:cNvSpPr>
          <p:nvPr>
            <p:ph type="title"/>
          </p:nvPr>
        </p:nvSpPr>
        <p:spPr>
          <a:xfrm>
            <a:off x="839789" y="457200"/>
            <a:ext cx="3932238"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1458D04-36ED-45A0-A4EF-AA3E2DE91442}"/>
              </a:ext>
            </a:extLst>
          </p:cNvPr>
          <p:cNvSpPr>
            <a:spLocks noGrp="1"/>
          </p:cNvSpPr>
          <p:nvPr>
            <p:ph type="pic" idx="1"/>
          </p:nvPr>
        </p:nvSpPr>
        <p:spPr>
          <a:xfrm>
            <a:off x="5183189" y="987428"/>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2879E1C-33EE-497F-A8A1-88EA97A73875}"/>
              </a:ext>
            </a:extLst>
          </p:cNvPr>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8156269-0AB0-4BA4-BD43-CA721D87EE9C}"/>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2024/11/29</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FAB8EA65-99B5-44F3-843B-3FFC7C227C0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D69D80DD-F03C-4F9C-A4F5-E894A3339573}"/>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6835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png"/><Relationship Id="rId2" Type="http://schemas.openxmlformats.org/officeDocument/2006/relationships/slideLayout" Target="../slideLayouts/slideLayout15.xml"/><Relationship Id="rId16"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33C6F38-B414-4C9B-BDA8-4D418C8D372C}"/>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1DC0A02-A7C5-4B4D-B248-BACDFF6A4A21}"/>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DFDC479-0AD8-4D60-A3B3-5C2D4542712B}"/>
              </a:ext>
            </a:extLst>
          </p:cNvPr>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BE4B9A-5FE1-41C6-A85A-9B353800DEA3}" type="datetimeFigureOut">
              <a:rPr lang="zh-CN" altLang="en-US" smtClean="0">
                <a:solidFill>
                  <a:prstClr val="black">
                    <a:tint val="75000"/>
                  </a:prstClr>
                </a:solidFill>
              </a:rPr>
              <a:pPr/>
              <a:t>2024/11/29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0F2BAC90-8029-4668-9B7E-61DF16B4B2A2}"/>
              </a:ext>
            </a:extLst>
          </p:cNvPr>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95DFBDD7-BA47-4953-8199-793876B9A86F}"/>
              </a:ext>
            </a:extLst>
          </p:cNvPr>
          <p:cNvSpPr>
            <a:spLocks noGrp="1"/>
          </p:cNvSpPr>
          <p:nvPr>
            <p:ph type="sldNum" sz="quarter" idx="4"/>
          </p:nvPr>
        </p:nvSpPr>
        <p:spPr>
          <a:xfrm>
            <a:off x="8610602"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矩形 17">
            <a:extLst>
              <a:ext uri="{FF2B5EF4-FFF2-40B4-BE49-F238E27FC236}">
                <a16:creationId xmlns:a16="http://schemas.microsoft.com/office/drawing/2014/main" id="{CDB951B4-AEF2-4BAF-903C-A2660639F3CD}"/>
              </a:ext>
            </a:extLst>
          </p:cNvPr>
          <p:cNvSpPr/>
          <p:nvPr userDrawn="1"/>
        </p:nvSpPr>
        <p:spPr>
          <a:xfrm>
            <a:off x="643031" y="646179"/>
            <a:ext cx="10905940" cy="5308283"/>
          </a:xfrm>
          <a:prstGeom prst="rect">
            <a:avLst/>
          </a:prstGeom>
          <a:solidFill>
            <a:schemeClr val="bg1"/>
          </a:solidFill>
          <a:ln>
            <a:noFill/>
          </a:ln>
          <a:effectLst>
            <a:outerShdw blurRad="635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9" name="Picture 8" descr="Shape&#10;&#10;Description automatically generated with medium confidence">
            <a:extLst>
              <a:ext uri="{FF2B5EF4-FFF2-40B4-BE49-F238E27FC236}">
                <a16:creationId xmlns:a16="http://schemas.microsoft.com/office/drawing/2014/main" id="{159E58CB-6DC9-449F-A49A-A732496F177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476375" y="365127"/>
            <a:ext cx="1218902" cy="1218902"/>
          </a:xfrm>
          <a:prstGeom prst="rect">
            <a:avLst/>
          </a:prstGeom>
        </p:spPr>
      </p:pic>
    </p:spTree>
    <p:extLst>
      <p:ext uri="{BB962C8B-B14F-4D97-AF65-F5344CB8AC3E}">
        <p14:creationId xmlns:p14="http://schemas.microsoft.com/office/powerpoint/2010/main" val="1209733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00"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51ED3A9B-6858-46C5-9957-74D52F60B572}" type="datetimeFigureOut">
              <a:rPr lang="zh-CN" altLang="en-US" smtClean="0"/>
              <a:t>2024/11/29</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7CF3A091-A28E-42F4-979B-75C3C6B544DC}" type="slidenum">
              <a:rPr lang="zh-CN" altLang="en-US" smtClean="0"/>
              <a:t>‹#›</a:t>
            </a:fld>
            <a:endParaRPr lang="zh-CN" altLang="en-US" dirty="0"/>
          </a:p>
        </p:txBody>
      </p:sp>
      <p:pic>
        <p:nvPicPr>
          <p:cNvPr id="7" name="图片 6"/>
          <p:cNvPicPr>
            <a:picLocks noChangeAspect="1"/>
          </p:cNvPicPr>
          <p:nvPr userDrawn="1"/>
        </p:nvPicPr>
        <p:blipFill rotWithShape="1">
          <a:blip r:embed="rId16" cstate="screen"/>
          <a:srcRect r="25422"/>
          <a:stretch>
            <a:fillRect/>
          </a:stretch>
        </p:blipFill>
        <p:spPr>
          <a:xfrm>
            <a:off x="-1" y="0"/>
            <a:ext cx="12192001" cy="6858000"/>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AE0317FF-82DA-4468-BE41-0C9867AE8F0F}"/>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1541097" y="195470"/>
            <a:ext cx="1121995" cy="1121995"/>
          </a:xfrm>
          <a:prstGeom prst="rect">
            <a:avLst/>
          </a:prstGeom>
        </p:spPr>
      </p:pic>
    </p:spTree>
    <p:extLst>
      <p:ext uri="{BB962C8B-B14F-4D97-AF65-F5344CB8AC3E}">
        <p14:creationId xmlns:p14="http://schemas.microsoft.com/office/powerpoint/2010/main" val="416723943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gif"/></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2394857" y="546586"/>
            <a:ext cx="7518400" cy="511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1" tIns="53815" rIns="107631"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930" fontAlgn="base">
              <a:spcBef>
                <a:spcPct val="50000"/>
              </a:spcBef>
              <a:spcAft>
                <a:spcPct val="0"/>
              </a:spcAft>
            </a:pPr>
            <a:r>
              <a:rPr lang="en-US" altLang="en-US" sz="2621" b="1" dirty="0">
                <a:solidFill>
                  <a:srgbClr val="FF0066"/>
                </a:solidFill>
                <a:latin typeface="Times New Roman" pitchFamily="18" charset="0"/>
              </a:rPr>
              <a:t>TRƯỜNG TIỂU HỌC SỐ 1 HOÀI HẢO </a:t>
            </a:r>
          </a:p>
        </p:txBody>
      </p:sp>
      <p:sp>
        <p:nvSpPr>
          <p:cNvPr id="2057" name="Text Box 14"/>
          <p:cNvSpPr txBox="1">
            <a:spLocks noChangeArrowheads="1"/>
          </p:cNvSpPr>
          <p:nvPr/>
        </p:nvSpPr>
        <p:spPr bwMode="auto">
          <a:xfrm>
            <a:off x="1199456" y="3257768"/>
            <a:ext cx="9898240" cy="569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1" tIns="53815" rIns="107631"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930" eaLnBrk="1" fontAlgn="base" hangingPunct="1">
              <a:spcBef>
                <a:spcPts val="1348"/>
              </a:spcBef>
              <a:spcAft>
                <a:spcPct val="0"/>
              </a:spcAft>
              <a:defRPr/>
            </a:pPr>
            <a:r>
              <a:rPr lang="en-US" sz="29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 </a:t>
            </a:r>
            <a:r>
              <a:rPr lang="en-US" sz="29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Đọc</a:t>
            </a: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2059" name="Text Box 17"/>
          <p:cNvSpPr txBox="1">
            <a:spLocks noChangeArrowheads="1"/>
          </p:cNvSpPr>
          <p:nvPr/>
        </p:nvSpPr>
        <p:spPr bwMode="auto">
          <a:xfrm>
            <a:off x="1857829" y="1545441"/>
            <a:ext cx="8592457" cy="14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1" tIns="53815" rIns="107631"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930" eaLnBrk="1" fontAlgn="base" hangingPunct="1">
              <a:spcAft>
                <a:spcPct val="0"/>
              </a:spcAft>
              <a:defRPr/>
            </a:pPr>
            <a:r>
              <a:rPr lang="en-US" sz="4495"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defTabSz="684930" eaLnBrk="1" fontAlgn="base" hangingPunct="1">
              <a:spcAft>
                <a:spcPct val="0"/>
              </a:spcAft>
              <a:defRPr/>
            </a:pPr>
            <a:r>
              <a:rPr lang="en-US" sz="4495" b="1" dirty="0">
                <a:solidFill>
                  <a:srgbClr val="0000CC"/>
                </a:solidFill>
                <a:effectLst>
                  <a:outerShdw blurRad="38100" dist="38100" dir="2700000" algn="tl">
                    <a:srgbClr val="000000">
                      <a:alpha val="43137"/>
                    </a:srgbClr>
                  </a:outerShdw>
                </a:effectLst>
                <a:latin typeface="Times New Roman" pitchFamily="18" charset="0"/>
              </a:rPr>
              <a:t>VỀ DỰ GIỜ LỚP 3A1</a:t>
            </a:r>
          </a:p>
        </p:txBody>
      </p:sp>
      <p:sp>
        <p:nvSpPr>
          <p:cNvPr id="2054" name="Text Box 18"/>
          <p:cNvSpPr txBox="1">
            <a:spLocks noChangeArrowheads="1"/>
          </p:cNvSpPr>
          <p:nvPr/>
        </p:nvSpPr>
        <p:spPr bwMode="auto">
          <a:xfrm>
            <a:off x="7988073" y="5312559"/>
            <a:ext cx="4475239" cy="385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1" tIns="53815" rIns="107631"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684930" fontAlgn="base">
              <a:spcBef>
                <a:spcPct val="0"/>
              </a:spcBef>
              <a:spcAft>
                <a:spcPct val="0"/>
              </a:spcAft>
            </a:pPr>
            <a:r>
              <a:rPr lang="en-US" altLang="en-US" sz="1797" b="1" i="1" dirty="0" err="1">
                <a:solidFill>
                  <a:srgbClr val="FF0066"/>
                </a:solidFill>
                <a:latin typeface="Times New Roman" pitchFamily="18" charset="0"/>
              </a:rPr>
              <a:t>Giáo</a:t>
            </a:r>
            <a:r>
              <a:rPr lang="en-US" altLang="en-US" sz="1797" b="1" i="1" dirty="0">
                <a:solidFill>
                  <a:srgbClr val="FF0066"/>
                </a:solidFill>
                <a:latin typeface="Times New Roman" pitchFamily="18" charset="0"/>
              </a:rPr>
              <a:t> </a:t>
            </a:r>
            <a:r>
              <a:rPr lang="en-US" altLang="en-US" sz="1797" b="1" i="1" dirty="0" err="1">
                <a:solidFill>
                  <a:srgbClr val="FF0066"/>
                </a:solidFill>
                <a:latin typeface="Times New Roman" pitchFamily="18" charset="0"/>
              </a:rPr>
              <a:t>viên</a:t>
            </a:r>
            <a:r>
              <a:rPr lang="en-US" altLang="en-US" sz="1797" b="1" i="1" dirty="0">
                <a:solidFill>
                  <a:srgbClr val="FF0066"/>
                </a:solidFill>
                <a:latin typeface="Times New Roman" pitchFamily="18" charset="0"/>
              </a:rPr>
              <a:t>: La </a:t>
            </a:r>
            <a:r>
              <a:rPr lang="en-US" altLang="en-US" sz="1797" b="1" i="1" dirty="0" err="1">
                <a:solidFill>
                  <a:srgbClr val="FF0066"/>
                </a:solidFill>
                <a:latin typeface="Times New Roman" pitchFamily="18" charset="0"/>
              </a:rPr>
              <a:t>Thị</a:t>
            </a:r>
            <a:r>
              <a:rPr lang="en-US" altLang="en-US" sz="1797" b="1" i="1" dirty="0">
                <a:solidFill>
                  <a:srgbClr val="FF0066"/>
                </a:solidFill>
                <a:latin typeface="Times New Roman" pitchFamily="18" charset="0"/>
              </a:rPr>
              <a:t> </a:t>
            </a:r>
            <a:r>
              <a:rPr lang="en-US" altLang="en-US" sz="1797" b="1" i="1" dirty="0" err="1">
                <a:solidFill>
                  <a:srgbClr val="FF0066"/>
                </a:solidFill>
                <a:latin typeface="Times New Roman" pitchFamily="18" charset="0"/>
              </a:rPr>
              <a:t>Diễm</a:t>
            </a:r>
            <a:r>
              <a:rPr lang="en-US" altLang="en-US" sz="1797" b="1" i="1" dirty="0">
                <a:solidFill>
                  <a:srgbClr val="FF0066"/>
                </a:solidFill>
                <a:latin typeface="Times New Roman" pitchFamily="18" charset="0"/>
              </a:rPr>
              <a:t> My</a:t>
            </a:r>
          </a:p>
        </p:txBody>
      </p:sp>
      <p:cxnSp>
        <p:nvCxnSpPr>
          <p:cNvPr id="5" name="Straight Connector 4"/>
          <p:cNvCxnSpPr/>
          <p:nvPr/>
        </p:nvCxnSpPr>
        <p:spPr>
          <a:xfrm flipV="1">
            <a:off x="4050696" y="1088821"/>
            <a:ext cx="44837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14314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339" y="1498792"/>
            <a:ext cx="10515600" cy="4351339"/>
          </a:xfrm>
        </p:spPr>
        <p:txBody>
          <a:bodyPr/>
          <a:lstStyle/>
          <a:p>
            <a:pPr>
              <a:buNone/>
            </a:pPr>
            <a:endParaRPr lang="en-US" altLang="en-US" sz="4000" b="1" dirty="0">
              <a:latin typeface="Times New Roman" panose="02020603050405020304" pitchFamily="18" charset="0"/>
              <a:cs typeface="Times New Roman" panose="02020603050405020304" pitchFamily="18" charset="0"/>
            </a:endParaRPr>
          </a:p>
          <a:p>
            <a:pPr>
              <a:buNone/>
            </a:pPr>
            <a:r>
              <a:rPr lang="en-US" altLang="en-US" sz="4000" b="1" dirty="0">
                <a:latin typeface="Times New Roman" panose="02020603050405020304" pitchFamily="18" charset="0"/>
                <a:cs typeface="Times New Roman" panose="02020603050405020304" pitchFamily="18" charset="0"/>
              </a:rPr>
              <a:t>1.</a:t>
            </a:r>
            <a:r>
              <a:rPr lang="en-US" altLang="en-US" sz="4000" b="1" u="sng" dirty="0">
                <a:latin typeface="Times New Roman" panose="02020603050405020304" pitchFamily="18" charset="0"/>
                <a:cs typeface="Times New Roman" panose="02020603050405020304" pitchFamily="18" charset="0"/>
              </a:rPr>
              <a:t>Luyện </a:t>
            </a:r>
            <a:r>
              <a:rPr lang="en-US" altLang="en-US" sz="4000" b="1" u="sng" dirty="0" err="1">
                <a:latin typeface="Times New Roman" panose="02020603050405020304" pitchFamily="18" charset="0"/>
                <a:cs typeface="Times New Roman" panose="02020603050405020304" pitchFamily="18" charset="0"/>
              </a:rPr>
              <a:t>đọc</a:t>
            </a:r>
            <a:r>
              <a:rPr lang="en-US" altLang="en-US" sz="4000" b="1" dirty="0">
                <a:latin typeface="Times New Roman" panose="02020603050405020304" pitchFamily="18" charset="0"/>
                <a:cs typeface="Times New Roman" panose="02020603050405020304" pitchFamily="18" charset="0"/>
              </a:rPr>
              <a:t>:</a:t>
            </a:r>
          </a:p>
          <a:p>
            <a:pPr>
              <a:buNone/>
            </a:pPr>
            <a:r>
              <a:rPr lang="en-US" altLang="en-US" sz="4000" b="1" dirty="0" err="1">
                <a:latin typeface="Times New Roman" panose="02020603050405020304" pitchFamily="18" charset="0"/>
                <a:cs typeface="Times New Roman" panose="02020603050405020304" pitchFamily="18" charset="0"/>
              </a:rPr>
              <a:t>a.Lượt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đọc</a:t>
            </a:r>
            <a:r>
              <a:rPr lang="en-US" altLang="en-US" sz="4000" b="1" dirty="0">
                <a:latin typeface="Times New Roman" panose="02020603050405020304" pitchFamily="18" charset="0"/>
                <a:cs typeface="Times New Roman" panose="02020603050405020304" pitchFamily="18" charset="0"/>
              </a:rPr>
              <a:t> 1</a:t>
            </a:r>
            <a:endParaRPr lang="en-GB" altLang="en-US" sz="4000" b="1" dirty="0">
              <a:latin typeface="Times New Roman" panose="02020603050405020304" pitchFamily="18" charset="0"/>
              <a:cs typeface="Times New Roman" panose="02020603050405020304" pitchFamily="18" charset="0"/>
            </a:endParaRPr>
          </a:p>
          <a:p>
            <a:pPr marL="0" indent="0">
              <a:buNone/>
            </a:pPr>
            <a:r>
              <a:rPr lang="en-US" sz="4000" b="1" dirty="0" err="1">
                <a:latin typeface="Times New Roman" panose="02020603050405020304" pitchFamily="18" charset="0"/>
                <a:cs typeface="Times New Roman" panose="02020603050405020304" pitchFamily="18" charset="0"/>
              </a:rPr>
              <a:t>b.Lượt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đọc</a:t>
            </a:r>
            <a:r>
              <a:rPr lang="en-US" sz="4000" b="1" dirty="0">
                <a:latin typeface="Times New Roman" panose="02020603050405020304" pitchFamily="18" charset="0"/>
                <a:cs typeface="Times New Roman" panose="02020603050405020304" pitchFamily="18" charset="0"/>
              </a:rPr>
              <a:t> 2</a:t>
            </a:r>
          </a:p>
        </p:txBody>
      </p:sp>
      <p:sp>
        <p:nvSpPr>
          <p:cNvPr id="4" name="Cloud Callout 3"/>
          <p:cNvSpPr/>
          <p:nvPr/>
        </p:nvSpPr>
        <p:spPr>
          <a:xfrm>
            <a:off x="4921339" y="1985919"/>
            <a:ext cx="6096000" cy="3352800"/>
          </a:xfrm>
          <a:prstGeom prst="cloudCallout">
            <a:avLst/>
          </a:prstGeom>
          <a:solidFill>
            <a:schemeClr val="accent4">
              <a:lumMod val="60000"/>
              <a:lumOff val="40000"/>
            </a:schemeClr>
          </a:solidFill>
        </p:spPr>
        <p:style>
          <a:lnRef idx="1">
            <a:schemeClr val="accent5"/>
          </a:lnRef>
          <a:fillRef idx="2">
            <a:schemeClr val="accent5"/>
          </a:fillRef>
          <a:effectRef idx="1">
            <a:schemeClr val="accent5"/>
          </a:effectRef>
          <a:fontRef idx="minor">
            <a:schemeClr val="dk1"/>
          </a:fontRef>
        </p:style>
        <p:txBody>
          <a:bodyPr lIns="91440" tIns="45720" rIns="91440" bIns="4572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nl-NL"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Đọc nối tiếp đoạn trong nhóm, chia sẻ cách ngắt, nghỉ câu văn dài (5 phút)</a:t>
            </a:r>
            <a:endParaRPr kumimoji="0" lang="en-GB"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p:nvPr/>
        </p:nvSpPr>
        <p:spPr>
          <a:xfrm>
            <a:off x="1790792" y="164638"/>
            <a:ext cx="7827784" cy="707886"/>
          </a:xfrm>
          <a:prstGeom prst="rect">
            <a:avLst/>
          </a:prstGeom>
          <a:noFill/>
        </p:spPr>
        <p:txBody>
          <a:bodyPr wrap="non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Th</a:t>
            </a:r>
            <a:r>
              <a:rPr kumimoji="0" lang="en-US" alt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ứ</a:t>
            </a:r>
            <a:r>
              <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tư</a:t>
            </a:r>
            <a:r>
              <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ngày</a:t>
            </a:r>
            <a:r>
              <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27 </a:t>
            </a:r>
            <a:r>
              <a:rPr kumimoji="0" lang="en-US" alt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tháng</a:t>
            </a:r>
            <a:r>
              <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11 </a:t>
            </a:r>
            <a:r>
              <a:rPr kumimoji="0" lang="en-US" alt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năm</a:t>
            </a:r>
            <a:r>
              <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2024</a:t>
            </a:r>
          </a:p>
        </p:txBody>
      </p:sp>
      <p:sp>
        <p:nvSpPr>
          <p:cNvPr id="7" name="Rectangle 6"/>
          <p:cNvSpPr/>
          <p:nvPr/>
        </p:nvSpPr>
        <p:spPr>
          <a:xfrm>
            <a:off x="1295467" y="889499"/>
            <a:ext cx="9247031" cy="1200329"/>
          </a:xfrm>
          <a:prstGeom prst="rect">
            <a:avLst/>
          </a:prstGeom>
        </p:spPr>
        <p:txBody>
          <a:bodyPr wrap="square" lIns="91440" tIns="45720" rIns="91440" bIns="4572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Tiếng</a:t>
            </a:r>
            <a:r>
              <a:rPr kumimoji="0" lang="en-US"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Việt</a:t>
            </a:r>
            <a:r>
              <a:rPr kumimoji="0" lang="en-US"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457189"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Times New Roman" panose="02020603050405020304" pitchFamily="18" charset="0"/>
                <a:cs typeface="Times New Roman" panose="02020603050405020304" pitchFamily="18" charset="0"/>
              </a:rPr>
              <a:t>Để</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cháu</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nắm</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tay</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ông</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8824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F67769-5E7A-3014-10C0-5E6C7092F62F}"/>
              </a:ext>
            </a:extLst>
          </p:cNvPr>
          <p:cNvSpPr txBox="1"/>
          <p:nvPr/>
        </p:nvSpPr>
        <p:spPr>
          <a:xfrm>
            <a:off x="746449" y="167952"/>
            <a:ext cx="10515600" cy="861774"/>
          </a:xfrm>
          <a:prstGeom prst="rect">
            <a:avLst/>
          </a:prstGeom>
          <a:noFill/>
        </p:spPr>
        <p:txBody>
          <a:bodyPr wrap="square" rtlCol="0">
            <a:spAutoFit/>
          </a:bodyPr>
          <a:lstStyle/>
          <a:p>
            <a:pPr algn="ctr"/>
            <a:r>
              <a:rPr lang="en-US" sz="5000" dirty="0" err="1">
                <a:solidFill>
                  <a:srgbClr val="FF0000"/>
                </a:solidFill>
                <a:latin typeface="Times New Roman" panose="02020603050405020304" pitchFamily="18" charset="0"/>
                <a:cs typeface="Times New Roman" panose="02020603050405020304" pitchFamily="18" charset="0"/>
              </a:rPr>
              <a:t>Luyện</a:t>
            </a:r>
            <a:r>
              <a:rPr lang="en-US" sz="5000" dirty="0">
                <a:solidFill>
                  <a:srgbClr val="FF0000"/>
                </a:solidFill>
                <a:latin typeface="Times New Roman" panose="02020603050405020304" pitchFamily="18" charset="0"/>
                <a:cs typeface="Times New Roman" panose="02020603050405020304" pitchFamily="18" charset="0"/>
              </a:rPr>
              <a:t> </a:t>
            </a:r>
            <a:r>
              <a:rPr lang="en-US" sz="5000" dirty="0" err="1">
                <a:solidFill>
                  <a:srgbClr val="FF0000"/>
                </a:solidFill>
                <a:latin typeface="Times New Roman" panose="02020603050405020304" pitchFamily="18" charset="0"/>
                <a:cs typeface="Times New Roman" panose="02020603050405020304" pitchFamily="18" charset="0"/>
              </a:rPr>
              <a:t>đọc</a:t>
            </a:r>
            <a:r>
              <a:rPr lang="en-US" sz="5000" dirty="0">
                <a:solidFill>
                  <a:srgbClr val="FF0000"/>
                </a:solidFill>
                <a:latin typeface="Times New Roman" panose="02020603050405020304" pitchFamily="18" charset="0"/>
                <a:cs typeface="Times New Roman" panose="02020603050405020304" pitchFamily="18" charset="0"/>
              </a:rPr>
              <a:t> </a:t>
            </a:r>
            <a:r>
              <a:rPr lang="en-US" sz="5000" dirty="0" err="1">
                <a:solidFill>
                  <a:srgbClr val="FF0000"/>
                </a:solidFill>
                <a:latin typeface="Times New Roman" panose="02020603050405020304" pitchFamily="18" charset="0"/>
                <a:cs typeface="Times New Roman" panose="02020603050405020304" pitchFamily="18" charset="0"/>
              </a:rPr>
              <a:t>câu</a:t>
            </a:r>
            <a:r>
              <a:rPr lang="en-US" sz="5000" dirty="0">
                <a:solidFill>
                  <a:srgbClr val="FF0000"/>
                </a:solidFill>
                <a:latin typeface="Times New Roman" panose="02020603050405020304" pitchFamily="18" charset="0"/>
                <a:cs typeface="Times New Roman" panose="02020603050405020304" pitchFamily="18" charset="0"/>
              </a:rPr>
              <a:t> </a:t>
            </a:r>
            <a:r>
              <a:rPr lang="en-US" sz="5000" dirty="0" err="1">
                <a:solidFill>
                  <a:srgbClr val="FF0000"/>
                </a:solidFill>
                <a:latin typeface="Times New Roman" panose="02020603050405020304" pitchFamily="18" charset="0"/>
                <a:cs typeface="Times New Roman" panose="02020603050405020304" pitchFamily="18" charset="0"/>
              </a:rPr>
              <a:t>dài</a:t>
            </a:r>
            <a:endParaRPr lang="en-US" sz="5000" dirty="0">
              <a:solidFill>
                <a:srgbClr val="FF0000"/>
              </a:solidFill>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5DA2CCCC-AE13-3239-CA73-C7DB95E94F0A}"/>
              </a:ext>
            </a:extLst>
          </p:cNvPr>
          <p:cNvCxnSpPr/>
          <p:nvPr/>
        </p:nvCxnSpPr>
        <p:spPr>
          <a:xfrm flipH="1">
            <a:off x="2702761" y="1279753"/>
            <a:ext cx="111968" cy="4478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4E14288-8C7B-3B63-4E6D-C27D5FC58C82}"/>
              </a:ext>
            </a:extLst>
          </p:cNvPr>
          <p:cNvSpPr txBox="1"/>
          <p:nvPr/>
        </p:nvSpPr>
        <p:spPr>
          <a:xfrm>
            <a:off x="746449" y="1251898"/>
            <a:ext cx="10515600" cy="954107"/>
          </a:xfrm>
          <a:prstGeom prst="rect">
            <a:avLst/>
          </a:prstGeom>
          <a:noFill/>
        </p:spPr>
        <p:txBody>
          <a:bodyPr wrap="square">
            <a:spAutoFit/>
          </a:bodyPr>
          <a:lstStyle/>
          <a:p>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Hè năm nay, </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Dương được đi du lịch ở Nha Trang </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cùng bố mẹ và ông ngoại.</a:t>
            </a:r>
            <a:endParaRPr lang="en-US" sz="2800" dirty="0"/>
          </a:p>
        </p:txBody>
      </p:sp>
      <p:cxnSp>
        <p:nvCxnSpPr>
          <p:cNvPr id="8" name="Straight Connector 7">
            <a:extLst>
              <a:ext uri="{FF2B5EF4-FFF2-40B4-BE49-F238E27FC236}">
                <a16:creationId xmlns:a16="http://schemas.microsoft.com/office/drawing/2014/main" id="{76892FF6-BBAE-262B-B588-A675A79602C9}"/>
              </a:ext>
            </a:extLst>
          </p:cNvPr>
          <p:cNvCxnSpPr/>
          <p:nvPr/>
        </p:nvCxnSpPr>
        <p:spPr>
          <a:xfrm flipH="1">
            <a:off x="1751037" y="1758135"/>
            <a:ext cx="111968" cy="4478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0DC5E4-5CF5-E25A-1112-AF9E27253AC3}"/>
              </a:ext>
            </a:extLst>
          </p:cNvPr>
          <p:cNvCxnSpPr/>
          <p:nvPr/>
        </p:nvCxnSpPr>
        <p:spPr>
          <a:xfrm flipH="1">
            <a:off x="8058533" y="1279753"/>
            <a:ext cx="111968" cy="4478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2D9A90C-E3A4-B987-7CAE-272039A752D9}"/>
              </a:ext>
            </a:extLst>
          </p:cNvPr>
          <p:cNvCxnSpPr/>
          <p:nvPr/>
        </p:nvCxnSpPr>
        <p:spPr>
          <a:xfrm flipH="1">
            <a:off x="1878549" y="1775314"/>
            <a:ext cx="111968" cy="4478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4AAAD5-5A9F-F7D1-D9A4-18FD4B7DFDA7}"/>
              </a:ext>
            </a:extLst>
          </p:cNvPr>
          <p:cNvCxnSpPr/>
          <p:nvPr/>
        </p:nvCxnSpPr>
        <p:spPr>
          <a:xfrm flipH="1">
            <a:off x="2630445" y="2712242"/>
            <a:ext cx="111968" cy="4478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616E27-0652-E8F7-01E6-DD43E73CC390}"/>
              </a:ext>
            </a:extLst>
          </p:cNvPr>
          <p:cNvSpPr txBox="1"/>
          <p:nvPr/>
        </p:nvSpPr>
        <p:spPr>
          <a:xfrm>
            <a:off x="746449" y="2657362"/>
            <a:ext cx="6867330" cy="4770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Ông ngoại ơi, </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5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cháu yêu ông nhiều lắm!</a:t>
            </a:r>
          </a:p>
        </p:txBody>
      </p:sp>
      <p:cxnSp>
        <p:nvCxnSpPr>
          <p:cNvPr id="6" name="Straight Connector 5">
            <a:extLst>
              <a:ext uri="{FF2B5EF4-FFF2-40B4-BE49-F238E27FC236}">
                <a16:creationId xmlns:a16="http://schemas.microsoft.com/office/drawing/2014/main" id="{71DC27CF-4490-8FB2-F6AC-F2AFA4FEDD1C}"/>
              </a:ext>
            </a:extLst>
          </p:cNvPr>
          <p:cNvCxnSpPr/>
          <p:nvPr/>
        </p:nvCxnSpPr>
        <p:spPr>
          <a:xfrm flipH="1">
            <a:off x="5917157" y="2671954"/>
            <a:ext cx="111968" cy="4478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F06554-D8C9-6DCB-17BD-269328AB1495}"/>
              </a:ext>
            </a:extLst>
          </p:cNvPr>
          <p:cNvCxnSpPr/>
          <p:nvPr/>
        </p:nvCxnSpPr>
        <p:spPr>
          <a:xfrm flipH="1">
            <a:off x="6040016" y="2671954"/>
            <a:ext cx="111968" cy="4478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21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879" y="1594004"/>
            <a:ext cx="10515600" cy="5662613"/>
          </a:xfrm>
        </p:spPr>
        <p:txBody>
          <a:bodyPr>
            <a:normAutofit/>
          </a:bodyPr>
          <a:lstStyle/>
          <a:p>
            <a:pPr>
              <a:buNone/>
            </a:pPr>
            <a:endParaRPr lang="en-US" altLang="en-US" sz="4000" b="1" dirty="0">
              <a:latin typeface="Times New Roman" panose="02020603050405020304" pitchFamily="18" charset="0"/>
              <a:cs typeface="Times New Roman" panose="02020603050405020304" pitchFamily="18" charset="0"/>
            </a:endParaRPr>
          </a:p>
          <a:p>
            <a:pPr>
              <a:buNone/>
            </a:pPr>
            <a:r>
              <a:rPr lang="en-US" altLang="en-US" sz="4000" b="1" dirty="0">
                <a:latin typeface="Times New Roman" panose="02020603050405020304" pitchFamily="18" charset="0"/>
                <a:cs typeface="Times New Roman" panose="02020603050405020304" pitchFamily="18" charset="0"/>
              </a:rPr>
              <a:t>1.</a:t>
            </a:r>
            <a:r>
              <a:rPr lang="en-US" altLang="en-US" sz="4000" b="1" u="sng" dirty="0">
                <a:latin typeface="Times New Roman" panose="02020603050405020304" pitchFamily="18" charset="0"/>
                <a:cs typeface="Times New Roman" panose="02020603050405020304" pitchFamily="18" charset="0"/>
              </a:rPr>
              <a:t>Luyện </a:t>
            </a:r>
            <a:r>
              <a:rPr lang="en-US" altLang="en-US" sz="4000" b="1" u="sng" dirty="0" err="1">
                <a:latin typeface="Times New Roman" panose="02020603050405020304" pitchFamily="18" charset="0"/>
                <a:cs typeface="Times New Roman" panose="02020603050405020304" pitchFamily="18" charset="0"/>
              </a:rPr>
              <a:t>đọc</a:t>
            </a:r>
            <a:r>
              <a:rPr lang="en-US" altLang="en-US" sz="4000" b="1" dirty="0">
                <a:latin typeface="Times New Roman" panose="02020603050405020304" pitchFamily="18" charset="0"/>
                <a:cs typeface="Times New Roman" panose="02020603050405020304" pitchFamily="18" charset="0"/>
              </a:rPr>
              <a:t>:</a:t>
            </a:r>
          </a:p>
          <a:p>
            <a:pPr>
              <a:buNone/>
            </a:pPr>
            <a:r>
              <a:rPr lang="en-US" altLang="en-US" sz="4000" b="1" dirty="0" err="1">
                <a:latin typeface="Times New Roman" panose="02020603050405020304" pitchFamily="18" charset="0"/>
                <a:cs typeface="Times New Roman" panose="02020603050405020304" pitchFamily="18" charset="0"/>
              </a:rPr>
              <a:t>a.Lượt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đọc</a:t>
            </a:r>
            <a:r>
              <a:rPr lang="en-US" altLang="en-US" sz="4000" b="1" dirty="0">
                <a:latin typeface="Times New Roman" panose="02020603050405020304" pitchFamily="18" charset="0"/>
                <a:cs typeface="Times New Roman" panose="02020603050405020304" pitchFamily="18" charset="0"/>
              </a:rPr>
              <a:t> 1</a:t>
            </a:r>
            <a:endParaRPr lang="en-GB" altLang="en-US" sz="4000" b="1" dirty="0">
              <a:latin typeface="Times New Roman" panose="02020603050405020304" pitchFamily="18" charset="0"/>
              <a:cs typeface="Times New Roman" panose="02020603050405020304" pitchFamily="18" charset="0"/>
            </a:endParaRPr>
          </a:p>
          <a:p>
            <a:pPr marL="0" indent="0">
              <a:buNone/>
            </a:pPr>
            <a:r>
              <a:rPr lang="en-US" sz="4000" b="1" dirty="0" err="1">
                <a:latin typeface="Times New Roman" panose="02020603050405020304" pitchFamily="18" charset="0"/>
                <a:cs typeface="Times New Roman" panose="02020603050405020304" pitchFamily="18" charset="0"/>
              </a:rPr>
              <a:t>b.Lượt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đọc</a:t>
            </a:r>
            <a:r>
              <a:rPr lang="en-US" sz="4000" b="1" dirty="0">
                <a:latin typeface="Times New Roman" panose="02020603050405020304" pitchFamily="18" charset="0"/>
                <a:cs typeface="Times New Roman" panose="02020603050405020304" pitchFamily="18" charset="0"/>
              </a:rPr>
              <a:t> 2</a:t>
            </a:r>
            <a:endParaRPr lang="en-US" sz="4000" dirty="0">
              <a:latin typeface="Times New Roman" panose="02020603050405020304" pitchFamily="18" charset="0"/>
              <a:cs typeface="Times New Roman" panose="02020603050405020304" pitchFamily="18" charset="0"/>
            </a:endParaRPr>
          </a:p>
          <a:p>
            <a:pPr marL="0" indent="0">
              <a:buNone/>
            </a:pPr>
            <a:r>
              <a:rPr lang="en-US" sz="4000" b="1" dirty="0" err="1">
                <a:latin typeface="Times New Roman" panose="02020603050405020304" pitchFamily="18" charset="0"/>
                <a:cs typeface="Times New Roman" panose="02020603050405020304" pitchFamily="18" charset="0"/>
              </a:rPr>
              <a:t>c.Lượt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đọc</a:t>
            </a:r>
            <a:r>
              <a:rPr lang="en-US" sz="4000" b="1" dirty="0">
                <a:latin typeface="Times New Roman" panose="02020603050405020304" pitchFamily="18" charset="0"/>
                <a:cs typeface="Times New Roman" panose="02020603050405020304" pitchFamily="18" charset="0"/>
              </a:rPr>
              <a:t> 3</a:t>
            </a:r>
          </a:p>
        </p:txBody>
      </p:sp>
      <p:sp>
        <p:nvSpPr>
          <p:cNvPr id="4" name="Cloud Callout 3"/>
          <p:cNvSpPr/>
          <p:nvPr/>
        </p:nvSpPr>
        <p:spPr>
          <a:xfrm>
            <a:off x="4847861" y="1988840"/>
            <a:ext cx="7344139" cy="4114800"/>
          </a:xfrm>
          <a:prstGeom prst="cloudCallout">
            <a:avLst/>
          </a:prstGeom>
          <a:solidFill>
            <a:schemeClr val="accent4">
              <a:lumMod val="60000"/>
              <a:lumOff val="40000"/>
            </a:schemeClr>
          </a:solidFill>
        </p:spPr>
        <p:style>
          <a:lnRef idx="1">
            <a:schemeClr val="accent6"/>
          </a:lnRef>
          <a:fillRef idx="2">
            <a:schemeClr val="accent6"/>
          </a:fillRef>
          <a:effectRef idx="1">
            <a:schemeClr val="accent6"/>
          </a:effectRef>
          <a:fontRef idx="minor">
            <a:schemeClr val="dk1"/>
          </a:fontRef>
        </p:style>
        <p:txBody>
          <a:bodyPr lIns="91440" tIns="45720" rIns="91440" bIns="4572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Đọc nối tiếp đoạn theo nhóm đôi và chia sẻ những từ chưa hiểu nghĩa</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(5 phút)</a:t>
            </a:r>
            <a:endParaRPr kumimoji="0" lang="en-GB"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p:nvPr/>
        </p:nvSpPr>
        <p:spPr>
          <a:xfrm>
            <a:off x="2440993" y="241573"/>
            <a:ext cx="7310014" cy="666786"/>
          </a:xfrm>
          <a:prstGeom prst="rect">
            <a:avLst/>
          </a:prstGeom>
          <a:noFill/>
        </p:spPr>
        <p:txBody>
          <a:bodyPr wrap="none" lIns="91440" tIns="45720" rIns="91440" bIns="4572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733"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Th</a:t>
            </a:r>
            <a:r>
              <a:rPr kumimoji="0" lang="en-US" altLang="en-US" sz="3733"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ứ</a:t>
            </a:r>
            <a:r>
              <a:rPr kumimoji="0" lang="en-US" altLang="en-US" sz="3733"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3733"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tư</a:t>
            </a:r>
            <a:r>
              <a:rPr kumimoji="0" lang="en-US" altLang="en-US" sz="3733"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3733"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ngày</a:t>
            </a:r>
            <a:r>
              <a:rPr kumimoji="0" lang="en-US" altLang="en-US" sz="3733"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27 </a:t>
            </a:r>
            <a:r>
              <a:rPr kumimoji="0" lang="en-US" altLang="en-US" sz="3733"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tháng</a:t>
            </a:r>
            <a:r>
              <a:rPr kumimoji="0" lang="en-US" altLang="en-US" sz="3733"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lang="en-US" altLang="en-US" sz="3733" b="1" dirty="0">
                <a:solidFill>
                  <a:prstClr val="black"/>
                </a:solidFill>
                <a:latin typeface="Times New Roman" panose="02020603050405020304" pitchFamily="18" charset="0"/>
                <a:cs typeface="Arial" panose="020B0604020202020204" pitchFamily="34" charset="0"/>
              </a:rPr>
              <a:t>11</a:t>
            </a:r>
            <a:r>
              <a:rPr kumimoji="0" lang="en-US" altLang="en-US" sz="3733"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3733"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năm</a:t>
            </a:r>
            <a:r>
              <a:rPr kumimoji="0" lang="en-US" altLang="en-US" sz="3733"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2024</a:t>
            </a:r>
          </a:p>
        </p:txBody>
      </p:sp>
      <p:sp>
        <p:nvSpPr>
          <p:cNvPr id="8" name="Rectangle 7"/>
          <p:cNvSpPr/>
          <p:nvPr/>
        </p:nvSpPr>
        <p:spPr>
          <a:xfrm>
            <a:off x="1295467" y="889499"/>
            <a:ext cx="9247031" cy="1200329"/>
          </a:xfrm>
          <a:prstGeom prst="rect">
            <a:avLst/>
          </a:prstGeom>
        </p:spPr>
        <p:txBody>
          <a:bodyPr wrap="square" lIns="91440" tIns="45720" rIns="91440" bIns="4572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Tiếng</a:t>
            </a:r>
            <a:r>
              <a:rPr kumimoji="0" lang="en-US"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Việt</a:t>
            </a:r>
            <a:r>
              <a:rPr kumimoji="0" lang="en-US"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cháu</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nắm</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tay</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ông</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8098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áp bà Nha Trang - Chiếc nôi văn hoá Chăm Pa lớn nhất Việt Nam">
            <a:extLst>
              <a:ext uri="{FF2B5EF4-FFF2-40B4-BE49-F238E27FC236}">
                <a16:creationId xmlns:a16="http://schemas.microsoft.com/office/drawing/2014/main" id="{FD0543BE-1DF4-4FA6-AE8B-0E6521A55A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70" b="7860"/>
          <a:stretch/>
        </p:blipFill>
        <p:spPr bwMode="auto">
          <a:xfrm>
            <a:off x="0" y="860834"/>
            <a:ext cx="12192000" cy="59971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2CCE58-A105-42BE-82DF-AC5F977B4E3E}"/>
              </a:ext>
            </a:extLst>
          </p:cNvPr>
          <p:cNvSpPr txBox="1"/>
          <p:nvPr/>
        </p:nvSpPr>
        <p:spPr>
          <a:xfrm>
            <a:off x="109914" y="130629"/>
            <a:ext cx="2866552" cy="450576"/>
          </a:xfrm>
          <a:prstGeom prst="rect">
            <a:avLst/>
          </a:prstGeom>
        </p:spPr>
        <p:txBody>
          <a:bodyPr vert="horz" lIns="91440" tIns="45720" rIns="91440" bIns="45720" rtlCol="0" anchor="b">
            <a:normAutofit fontScale="92500"/>
          </a:bodyPr>
          <a:lstStyle/>
          <a:p>
            <a:pPr>
              <a:lnSpc>
                <a:spcPct val="90000"/>
              </a:lnSpc>
              <a:spcBef>
                <a:spcPct val="0"/>
              </a:spcBef>
              <a:spcAft>
                <a:spcPts val="600"/>
              </a:spcAft>
            </a:pPr>
            <a:r>
              <a:rPr lang="en-US" sz="2800" b="1" i="0" dirty="0" err="1">
                <a:effectLst/>
                <a:latin typeface="Times New Roman" panose="02020603050405020304" pitchFamily="18" charset="0"/>
                <a:ea typeface="+mj-ea"/>
                <a:cs typeface="Times New Roman" panose="02020603050405020304" pitchFamily="18" charset="0"/>
              </a:rPr>
              <a:t>Tháp</a:t>
            </a:r>
            <a:r>
              <a:rPr lang="en-US" sz="2800" b="1" i="0" dirty="0">
                <a:effectLst/>
                <a:latin typeface="Times New Roman" panose="02020603050405020304" pitchFamily="18" charset="0"/>
                <a:ea typeface="+mj-ea"/>
                <a:cs typeface="Times New Roman" panose="02020603050405020304" pitchFamily="18" charset="0"/>
              </a:rPr>
              <a:t> </a:t>
            </a:r>
            <a:r>
              <a:rPr lang="en-US" sz="2800" b="1" i="0" dirty="0" err="1">
                <a:effectLst/>
                <a:latin typeface="Times New Roman" panose="02020603050405020304" pitchFamily="18" charset="0"/>
                <a:ea typeface="+mj-ea"/>
                <a:cs typeface="Times New Roman" panose="02020603050405020304" pitchFamily="18" charset="0"/>
              </a:rPr>
              <a:t>Bà</a:t>
            </a:r>
            <a:r>
              <a:rPr lang="en-US" sz="2800" b="1" i="0" dirty="0">
                <a:effectLst/>
                <a:latin typeface="Times New Roman" panose="02020603050405020304" pitchFamily="18" charset="0"/>
                <a:ea typeface="+mj-ea"/>
                <a:cs typeface="Times New Roman" panose="02020603050405020304" pitchFamily="18" charset="0"/>
              </a:rPr>
              <a:t> </a:t>
            </a:r>
            <a:r>
              <a:rPr lang="en-US" sz="2800" b="1" i="0" dirty="0" err="1">
                <a:effectLst/>
                <a:latin typeface="Times New Roman" panose="02020603050405020304" pitchFamily="18" charset="0"/>
                <a:ea typeface="+mj-ea"/>
                <a:cs typeface="Times New Roman" panose="02020603050405020304" pitchFamily="18" charset="0"/>
              </a:rPr>
              <a:t>Pô</a:t>
            </a:r>
            <a:r>
              <a:rPr lang="en-US" sz="2800" b="1" i="0" dirty="0">
                <a:effectLst/>
                <a:latin typeface="Times New Roman" panose="02020603050405020304" pitchFamily="18" charset="0"/>
                <a:ea typeface="+mj-ea"/>
                <a:cs typeface="Times New Roman" panose="02020603050405020304" pitchFamily="18" charset="0"/>
              </a:rPr>
              <a:t>-</a:t>
            </a:r>
            <a:r>
              <a:rPr lang="en-US" sz="2800" b="1" i="0" dirty="0" err="1">
                <a:effectLst/>
                <a:latin typeface="Times New Roman" panose="02020603050405020304" pitchFamily="18" charset="0"/>
                <a:ea typeface="+mj-ea"/>
                <a:cs typeface="Times New Roman" panose="02020603050405020304" pitchFamily="18" charset="0"/>
              </a:rPr>
              <a:t>na</a:t>
            </a:r>
            <a:r>
              <a:rPr lang="en-US" sz="2800" b="1" i="0" dirty="0">
                <a:effectLst/>
                <a:latin typeface="Times New Roman" panose="02020603050405020304" pitchFamily="18" charset="0"/>
                <a:ea typeface="+mj-ea"/>
                <a:cs typeface="Times New Roman" panose="02020603050405020304" pitchFamily="18" charset="0"/>
              </a:rPr>
              <a:t>-ga:</a:t>
            </a:r>
            <a:endParaRPr lang="en-US" sz="2800" b="1" dirty="0">
              <a:latin typeface="Times New Roman" panose="02020603050405020304" pitchFamily="18" charset="0"/>
              <a:ea typeface="+mj-ea"/>
              <a:cs typeface="Times New Roman" panose="02020603050405020304" pitchFamily="18" charset="0"/>
            </a:endParaRPr>
          </a:p>
        </p:txBody>
      </p:sp>
      <p:sp>
        <p:nvSpPr>
          <p:cNvPr id="3" name="TextBox 2">
            <a:extLst>
              <a:ext uri="{FF2B5EF4-FFF2-40B4-BE49-F238E27FC236}">
                <a16:creationId xmlns:a16="http://schemas.microsoft.com/office/drawing/2014/main" id="{2C30046A-EC98-D6B1-13EB-D76360F42BF1}"/>
              </a:ext>
            </a:extLst>
          </p:cNvPr>
          <p:cNvSpPr txBox="1"/>
          <p:nvPr/>
        </p:nvSpPr>
        <p:spPr>
          <a:xfrm>
            <a:off x="2871776" y="142160"/>
            <a:ext cx="9883172" cy="450576"/>
          </a:xfrm>
          <a:prstGeom prst="rect">
            <a:avLst/>
          </a:prstGeom>
        </p:spPr>
        <p:txBody>
          <a:bodyPr vert="horz" lIns="91440" tIns="45720" rIns="91440" bIns="45720" rtlCol="0" anchor="b">
            <a:normAutofit fontScale="92500"/>
          </a:bodyPr>
          <a:lstStyle/>
          <a:p>
            <a:pPr>
              <a:lnSpc>
                <a:spcPct val="90000"/>
              </a:lnSpc>
              <a:spcBef>
                <a:spcPct val="0"/>
              </a:spcBef>
              <a:spcAft>
                <a:spcPts val="600"/>
              </a:spcAft>
            </a:pPr>
            <a:r>
              <a:rPr lang="en-US" sz="2800" b="1" dirty="0" err="1">
                <a:latin typeface="Times New Roman" panose="02020603050405020304" pitchFamily="18" charset="0"/>
                <a:ea typeface="+mj-ea"/>
                <a:cs typeface="Times New Roman" panose="02020603050405020304" pitchFamily="18" charset="0"/>
              </a:rPr>
              <a:t>công</a:t>
            </a:r>
            <a:r>
              <a:rPr lang="en-US" sz="2800" b="1" dirty="0">
                <a:latin typeface="Times New Roman" panose="02020603050405020304" pitchFamily="18" charset="0"/>
                <a:ea typeface="+mj-ea"/>
                <a:cs typeface="Times New Roman" panose="02020603050405020304" pitchFamily="18" charset="0"/>
              </a:rPr>
              <a:t> </a:t>
            </a:r>
            <a:r>
              <a:rPr lang="en-US" sz="2800" b="1" dirty="0" err="1">
                <a:latin typeface="Times New Roman" panose="02020603050405020304" pitchFamily="18" charset="0"/>
                <a:ea typeface="+mj-ea"/>
                <a:cs typeface="Times New Roman" panose="02020603050405020304" pitchFamily="18" charset="0"/>
              </a:rPr>
              <a:t>trình</a:t>
            </a:r>
            <a:r>
              <a:rPr lang="en-US" sz="2800" b="1" i="0" dirty="0">
                <a:effectLst/>
                <a:latin typeface="Times New Roman" panose="02020603050405020304" pitchFamily="18" charset="0"/>
                <a:ea typeface="+mj-ea"/>
                <a:cs typeface="Times New Roman" panose="02020603050405020304" pitchFamily="18" charset="0"/>
              </a:rPr>
              <a:t> </a:t>
            </a:r>
            <a:r>
              <a:rPr lang="en-US" sz="2800" b="1" i="0" dirty="0" err="1">
                <a:effectLst/>
                <a:latin typeface="Times New Roman" panose="02020603050405020304" pitchFamily="18" charset="0"/>
                <a:ea typeface="+mj-ea"/>
                <a:cs typeface="Times New Roman" panose="02020603050405020304" pitchFamily="18" charset="0"/>
              </a:rPr>
              <a:t>kiến</a:t>
            </a:r>
            <a:r>
              <a:rPr lang="en-US" sz="2800" b="1" i="0" dirty="0">
                <a:effectLst/>
                <a:latin typeface="Times New Roman" panose="02020603050405020304" pitchFamily="18" charset="0"/>
                <a:ea typeface="+mj-ea"/>
                <a:cs typeface="Times New Roman" panose="02020603050405020304" pitchFamily="18" charset="0"/>
              </a:rPr>
              <a:t> </a:t>
            </a:r>
            <a:r>
              <a:rPr lang="en-US" sz="2800" b="1" i="0" dirty="0" err="1">
                <a:effectLst/>
                <a:latin typeface="Times New Roman" panose="02020603050405020304" pitchFamily="18" charset="0"/>
                <a:ea typeface="+mj-ea"/>
                <a:cs typeface="Times New Roman" panose="02020603050405020304" pitchFamily="18" charset="0"/>
              </a:rPr>
              <a:t>trúc</a:t>
            </a:r>
            <a:r>
              <a:rPr lang="en-US" sz="2800" b="1" i="0" dirty="0">
                <a:effectLst/>
                <a:latin typeface="Times New Roman" panose="02020603050405020304" pitchFamily="18" charset="0"/>
                <a:ea typeface="+mj-ea"/>
                <a:cs typeface="Times New Roman" panose="02020603050405020304" pitchFamily="18" charset="0"/>
              </a:rPr>
              <a:t> </a:t>
            </a:r>
            <a:r>
              <a:rPr lang="en-US" sz="2800" b="1" i="0" dirty="0" err="1">
                <a:effectLst/>
                <a:latin typeface="Times New Roman" panose="02020603050405020304" pitchFamily="18" charset="0"/>
                <a:ea typeface="+mj-ea"/>
                <a:cs typeface="Times New Roman" panose="02020603050405020304" pitchFamily="18" charset="0"/>
              </a:rPr>
              <a:t>tiêu</a:t>
            </a:r>
            <a:r>
              <a:rPr lang="en-US" sz="2800" b="1" i="0" dirty="0">
                <a:effectLst/>
                <a:latin typeface="Times New Roman" panose="02020603050405020304" pitchFamily="18" charset="0"/>
                <a:ea typeface="+mj-ea"/>
                <a:cs typeface="Times New Roman" panose="02020603050405020304" pitchFamily="18" charset="0"/>
              </a:rPr>
              <a:t> </a:t>
            </a:r>
            <a:r>
              <a:rPr lang="en-US" sz="2800" b="1" i="0" dirty="0" err="1">
                <a:effectLst/>
                <a:latin typeface="Times New Roman" panose="02020603050405020304" pitchFamily="18" charset="0"/>
                <a:ea typeface="+mj-ea"/>
                <a:cs typeface="Times New Roman" panose="02020603050405020304" pitchFamily="18" charset="0"/>
              </a:rPr>
              <a:t>biểu</a:t>
            </a:r>
            <a:r>
              <a:rPr lang="en-US" sz="2800" b="1" i="0" dirty="0">
                <a:effectLst/>
                <a:latin typeface="Times New Roman" panose="02020603050405020304" pitchFamily="18" charset="0"/>
                <a:ea typeface="+mj-ea"/>
                <a:cs typeface="Times New Roman" panose="02020603050405020304" pitchFamily="18" charset="0"/>
              </a:rPr>
              <a:t> </a:t>
            </a:r>
            <a:r>
              <a:rPr lang="en-US" sz="2800" b="1" i="0" dirty="0" err="1">
                <a:effectLst/>
                <a:latin typeface="Times New Roman" panose="02020603050405020304" pitchFamily="18" charset="0"/>
                <a:ea typeface="+mj-ea"/>
                <a:cs typeface="Times New Roman" panose="02020603050405020304" pitchFamily="18" charset="0"/>
              </a:rPr>
              <a:t>của</a:t>
            </a:r>
            <a:r>
              <a:rPr lang="en-US" sz="2800" b="1" i="0" dirty="0">
                <a:effectLst/>
                <a:latin typeface="Times New Roman" panose="02020603050405020304" pitchFamily="18" charset="0"/>
                <a:ea typeface="+mj-ea"/>
                <a:cs typeface="Times New Roman" panose="02020603050405020304" pitchFamily="18" charset="0"/>
              </a:rPr>
              <a:t> </a:t>
            </a:r>
            <a:r>
              <a:rPr lang="en-US" sz="2800" b="1" i="0" dirty="0" err="1">
                <a:effectLst/>
                <a:latin typeface="Times New Roman" panose="02020603050405020304" pitchFamily="18" charset="0"/>
                <a:ea typeface="+mj-ea"/>
                <a:cs typeface="Times New Roman" panose="02020603050405020304" pitchFamily="18" charset="0"/>
              </a:rPr>
              <a:t>văn</a:t>
            </a:r>
            <a:r>
              <a:rPr lang="en-US" sz="2800" b="1" i="0" dirty="0">
                <a:effectLst/>
                <a:latin typeface="Times New Roman" panose="02020603050405020304" pitchFamily="18" charset="0"/>
                <a:ea typeface="+mj-ea"/>
                <a:cs typeface="Times New Roman" panose="02020603050405020304" pitchFamily="18" charset="0"/>
              </a:rPr>
              <a:t> </a:t>
            </a:r>
            <a:r>
              <a:rPr lang="en-US" sz="2800" b="1" i="0" dirty="0" err="1">
                <a:effectLst/>
                <a:latin typeface="Times New Roman" panose="02020603050405020304" pitchFamily="18" charset="0"/>
                <a:ea typeface="+mj-ea"/>
                <a:cs typeface="Times New Roman" panose="02020603050405020304" pitchFamily="18" charset="0"/>
              </a:rPr>
              <a:t>hóa</a:t>
            </a:r>
            <a:r>
              <a:rPr lang="en-US" sz="2800" b="1" i="0" dirty="0">
                <a:effectLst/>
                <a:latin typeface="Times New Roman" panose="02020603050405020304" pitchFamily="18" charset="0"/>
                <a:ea typeface="+mj-ea"/>
                <a:cs typeface="Times New Roman" panose="02020603050405020304" pitchFamily="18" charset="0"/>
              </a:rPr>
              <a:t> </a:t>
            </a:r>
            <a:r>
              <a:rPr lang="en-US" sz="2800" b="1" i="0" dirty="0" err="1">
                <a:effectLst/>
                <a:latin typeface="Times New Roman" panose="02020603050405020304" pitchFamily="18" charset="0"/>
                <a:ea typeface="+mj-ea"/>
                <a:cs typeface="Times New Roman" panose="02020603050405020304" pitchFamily="18" charset="0"/>
              </a:rPr>
              <a:t>Chăm</a:t>
            </a:r>
            <a:r>
              <a:rPr lang="en-US" sz="2800" b="1" i="0" dirty="0">
                <a:effectLst/>
                <a:latin typeface="Times New Roman" panose="02020603050405020304" pitchFamily="18" charset="0"/>
                <a:ea typeface="+mj-ea"/>
                <a:cs typeface="Times New Roman" panose="02020603050405020304" pitchFamily="18" charset="0"/>
              </a:rPr>
              <a:t> Pa ở Nha Trang</a:t>
            </a:r>
            <a:endParaRPr lang="en-US" sz="2800" b="1" dirty="0">
              <a:latin typeface="Times New Roman" panose="02020603050405020304" pitchFamily="18" charset="0"/>
              <a:ea typeface="+mj-ea"/>
              <a:cs typeface="Times New Roman" panose="02020603050405020304" pitchFamily="18" charset="0"/>
            </a:endParaRPr>
          </a:p>
        </p:txBody>
      </p:sp>
    </p:spTree>
    <p:custDataLst>
      <p:tags r:id="rId1"/>
    </p:custDataLst>
    <p:extLst>
      <p:ext uri="{BB962C8B-B14F-4D97-AF65-F5344CB8AC3E}">
        <p14:creationId xmlns:p14="http://schemas.microsoft.com/office/powerpoint/2010/main" val="967819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Nghề điêu khắc ở Mỹ Xuyên">
            <a:extLst>
              <a:ext uri="{FF2B5EF4-FFF2-40B4-BE49-F238E27FC236}">
                <a16:creationId xmlns:a16="http://schemas.microsoft.com/office/drawing/2014/main" id="{627B9092-536C-418D-AE50-AA3246FB28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40" b="9505"/>
          <a:stretch/>
        </p:blipFill>
        <p:spPr bwMode="auto">
          <a:xfrm>
            <a:off x="20" y="1119672"/>
            <a:ext cx="12191980" cy="58876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527F2E9-4578-4F1B-B0E5-73E8394B95D2}"/>
              </a:ext>
            </a:extLst>
          </p:cNvPr>
          <p:cNvSpPr txBox="1"/>
          <p:nvPr/>
        </p:nvSpPr>
        <p:spPr>
          <a:xfrm>
            <a:off x="20" y="104775"/>
            <a:ext cx="12191980" cy="72225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i="0" dirty="0" err="1">
                <a:effectLst/>
                <a:latin typeface="Times New Roman" panose="02020603050405020304" pitchFamily="18" charset="0"/>
                <a:ea typeface="Arial-Rounded" panose="020B0500000000000000" pitchFamily="34" charset="0"/>
                <a:cs typeface="Times New Roman" panose="02020603050405020304" pitchFamily="18" charset="0"/>
              </a:rPr>
              <a:t>Chạm</a:t>
            </a:r>
            <a:r>
              <a:rPr lang="en-US" sz="4000" b="1" i="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i="0" dirty="0" err="1">
                <a:effectLst/>
                <a:latin typeface="Times New Roman" panose="02020603050405020304" pitchFamily="18" charset="0"/>
                <a:ea typeface="Arial-Rounded" panose="020B0500000000000000" pitchFamily="34" charset="0"/>
                <a:cs typeface="Times New Roman" panose="02020603050405020304" pitchFamily="18" charset="0"/>
              </a:rPr>
              <a:t>trổ</a:t>
            </a:r>
            <a:r>
              <a:rPr lang="en-US" sz="4000" b="1" i="0" dirty="0">
                <a:effectLst/>
                <a:latin typeface="Times New Roman" panose="02020603050405020304" pitchFamily="18" charset="0"/>
                <a:ea typeface="Arial-Rounded" panose="020B0500000000000000" pitchFamily="34" charset="0"/>
                <a:cs typeface="Times New Roman" panose="02020603050405020304" pitchFamily="18" charset="0"/>
              </a:rPr>
              <a:t>:</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D350215-A7CD-6B02-36A0-79D6E2845388}"/>
              </a:ext>
            </a:extLst>
          </p:cNvPr>
          <p:cNvSpPr txBox="1"/>
          <p:nvPr/>
        </p:nvSpPr>
        <p:spPr>
          <a:xfrm>
            <a:off x="1104337" y="104775"/>
            <a:ext cx="11201963" cy="72225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i="0" dirty="0" err="1">
                <a:effectLst/>
                <a:latin typeface="Times New Roman" panose="02020603050405020304" pitchFamily="18" charset="0"/>
                <a:ea typeface="Arial-Rounded" panose="020B0500000000000000" pitchFamily="34" charset="0"/>
                <a:cs typeface="Times New Roman" panose="02020603050405020304" pitchFamily="18" charset="0"/>
              </a:rPr>
              <a:t>khắc</a:t>
            </a:r>
            <a:r>
              <a:rPr lang="en-US" sz="4000" b="1" i="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i="0" dirty="0" err="1">
                <a:effectLst/>
                <a:latin typeface="Times New Roman" panose="02020603050405020304" pitchFamily="18" charset="0"/>
                <a:ea typeface="Arial-Rounded" panose="020B0500000000000000" pitchFamily="34" charset="0"/>
                <a:cs typeface="Times New Roman" panose="02020603050405020304" pitchFamily="18" charset="0"/>
              </a:rPr>
              <a:t>đục</a:t>
            </a:r>
            <a:r>
              <a:rPr lang="en-US" sz="4000" b="1" i="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i="0" dirty="0" err="1">
                <a:effectLst/>
                <a:latin typeface="Times New Roman" panose="02020603050405020304" pitchFamily="18" charset="0"/>
                <a:ea typeface="Arial-Rounded" panose="020B0500000000000000" pitchFamily="34" charset="0"/>
                <a:cs typeface="Times New Roman" panose="02020603050405020304" pitchFamily="18" charset="0"/>
              </a:rPr>
              <a:t>lên</a:t>
            </a:r>
            <a:r>
              <a:rPr lang="en-US" sz="4000" b="1" i="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i="0" dirty="0" err="1">
                <a:effectLst/>
                <a:latin typeface="Times New Roman" panose="02020603050405020304" pitchFamily="18" charset="0"/>
                <a:ea typeface="Arial-Rounded" panose="020B0500000000000000" pitchFamily="34" charset="0"/>
                <a:cs typeface="Times New Roman" panose="02020603050405020304" pitchFamily="18" charset="0"/>
              </a:rPr>
              <a:t>bề</a:t>
            </a:r>
            <a:r>
              <a:rPr lang="en-US" sz="4000" b="1" i="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i="0" dirty="0" err="1">
                <a:effectLst/>
                <a:latin typeface="Times New Roman" panose="02020603050405020304" pitchFamily="18" charset="0"/>
                <a:ea typeface="Arial-Rounded" panose="020B0500000000000000" pitchFamily="34" charset="0"/>
                <a:cs typeface="Times New Roman" panose="02020603050405020304" pitchFamily="18" charset="0"/>
              </a:rPr>
              <a:t>mặt</a:t>
            </a:r>
            <a:r>
              <a:rPr lang="en-US" sz="4000" b="1" i="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i="0" dirty="0" err="1">
                <a:effectLst/>
                <a:latin typeface="Times New Roman" panose="02020603050405020304" pitchFamily="18" charset="0"/>
                <a:ea typeface="Arial-Rounded" panose="020B0500000000000000" pitchFamily="34" charset="0"/>
                <a:cs typeface="Times New Roman" panose="02020603050405020304" pitchFamily="18" charset="0"/>
              </a:rPr>
              <a:t>gỗ</a:t>
            </a:r>
            <a:r>
              <a:rPr lang="en-US" sz="4000" b="1" i="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i="0" dirty="0" err="1">
                <a:effectLst/>
                <a:latin typeface="Times New Roman" panose="02020603050405020304" pitchFamily="18" charset="0"/>
                <a:ea typeface="Arial-Rounded" panose="020B0500000000000000" pitchFamily="34" charset="0"/>
                <a:cs typeface="Times New Roman" panose="02020603050405020304" pitchFamily="18" charset="0"/>
              </a:rPr>
              <a:t>đá</a:t>
            </a:r>
            <a:r>
              <a:rPr lang="en-US" sz="4000" b="1" i="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i="0" dirty="0" err="1">
                <a:effectLst/>
                <a:latin typeface="Times New Roman" panose="02020603050405020304" pitchFamily="18" charset="0"/>
                <a:ea typeface="Arial-Rounded" panose="020B0500000000000000" pitchFamily="34" charset="0"/>
                <a:cs typeface="Times New Roman" panose="02020603050405020304" pitchFamily="18" charset="0"/>
              </a:rPr>
              <a:t>để</a:t>
            </a:r>
            <a:r>
              <a:rPr lang="en-US" sz="4000" b="1" i="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i="0" dirty="0" err="1">
                <a:effectLst/>
                <a:latin typeface="Times New Roman" panose="02020603050405020304" pitchFamily="18" charset="0"/>
                <a:ea typeface="Arial-Rounded" panose="020B0500000000000000" pitchFamily="34" charset="0"/>
                <a:cs typeface="Times New Roman" panose="02020603050405020304" pitchFamily="18" charset="0"/>
              </a:rPr>
              <a:t>trang</a:t>
            </a:r>
            <a:r>
              <a:rPr lang="en-US" sz="4000" b="1" i="0" dirty="0">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i="0" dirty="0" err="1">
                <a:effectLst/>
                <a:latin typeface="Times New Roman" panose="02020603050405020304" pitchFamily="18" charset="0"/>
                <a:ea typeface="Arial-Rounded" panose="020B0500000000000000" pitchFamily="34" charset="0"/>
                <a:cs typeface="Times New Roman" panose="02020603050405020304" pitchFamily="18" charset="0"/>
              </a:rPr>
              <a:t>trí</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61495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FAECE-C7AE-8CF0-055D-9877E2A980D6}"/>
            </a:ext>
          </a:extLst>
        </p:cNvPr>
        <p:cNvGrpSpPr/>
        <p:nvPr/>
      </p:nvGrpSpPr>
      <p:grpSpPr>
        <a:xfrm>
          <a:off x="0" y="0"/>
          <a:ext cx="0" cy="0"/>
          <a:chOff x="0" y="0"/>
          <a:chExt cx="0" cy="0"/>
        </a:xfrm>
      </p:grpSpPr>
      <p:sp>
        <p:nvSpPr>
          <p:cNvPr id="55" name="矩形: 圆角 7">
            <a:extLst>
              <a:ext uri="{FF2B5EF4-FFF2-40B4-BE49-F238E27FC236}">
                <a16:creationId xmlns:a16="http://schemas.microsoft.com/office/drawing/2014/main" id="{F9B28163-EA7F-7A2B-2496-92FB28936950}"/>
              </a:ext>
            </a:extLst>
          </p:cNvPr>
          <p:cNvSpPr/>
          <p:nvPr/>
        </p:nvSpPr>
        <p:spPr>
          <a:xfrm>
            <a:off x="94813" y="161925"/>
            <a:ext cx="12002373" cy="6541531"/>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grpSp>
        <p:nvGrpSpPr>
          <p:cNvPr id="3" name="Group 2">
            <a:extLst>
              <a:ext uri="{FF2B5EF4-FFF2-40B4-BE49-F238E27FC236}">
                <a16:creationId xmlns:a16="http://schemas.microsoft.com/office/drawing/2014/main" id="{0871B1E1-A668-F0FF-42C9-5D0BBA540758}"/>
              </a:ext>
            </a:extLst>
          </p:cNvPr>
          <p:cNvGrpSpPr/>
          <p:nvPr/>
        </p:nvGrpSpPr>
        <p:grpSpPr>
          <a:xfrm>
            <a:off x="-140951" y="490939"/>
            <a:ext cx="775294" cy="603157"/>
            <a:chOff x="-28110" y="914314"/>
            <a:chExt cx="851094" cy="584333"/>
          </a:xfrm>
        </p:grpSpPr>
        <p:pic>
          <p:nvPicPr>
            <p:cNvPr id="4" name="Picture 3">
              <a:extLst>
                <a:ext uri="{FF2B5EF4-FFF2-40B4-BE49-F238E27FC236}">
                  <a16:creationId xmlns:a16="http://schemas.microsoft.com/office/drawing/2014/main" id="{938C6745-6A9E-0C6D-FFA9-7E449F6D77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5" name="TextBox 4">
              <a:extLst>
                <a:ext uri="{FF2B5EF4-FFF2-40B4-BE49-F238E27FC236}">
                  <a16:creationId xmlns:a16="http://schemas.microsoft.com/office/drawing/2014/main" id="{A4E63B37-54B8-8F2F-33C4-8BA716FB59C4}"/>
                </a:ext>
              </a:extLst>
            </p:cNvPr>
            <p:cNvSpPr txBox="1"/>
            <p:nvPr/>
          </p:nvSpPr>
          <p:spPr>
            <a:xfrm>
              <a:off x="227388" y="960164"/>
              <a:ext cx="328936"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1</a:t>
              </a:r>
            </a:p>
          </p:txBody>
        </p:sp>
      </p:grpSp>
      <p:grpSp>
        <p:nvGrpSpPr>
          <p:cNvPr id="6" name="Group 5">
            <a:extLst>
              <a:ext uri="{FF2B5EF4-FFF2-40B4-BE49-F238E27FC236}">
                <a16:creationId xmlns:a16="http://schemas.microsoft.com/office/drawing/2014/main" id="{E856B858-0D46-C233-5F72-8B3003B2AEFF}"/>
              </a:ext>
            </a:extLst>
          </p:cNvPr>
          <p:cNvGrpSpPr/>
          <p:nvPr/>
        </p:nvGrpSpPr>
        <p:grpSpPr>
          <a:xfrm>
            <a:off x="-140951" y="991656"/>
            <a:ext cx="744425" cy="584333"/>
            <a:chOff x="-28110" y="914314"/>
            <a:chExt cx="851094" cy="584333"/>
          </a:xfrm>
        </p:grpSpPr>
        <p:pic>
          <p:nvPicPr>
            <p:cNvPr id="7" name="Picture 6">
              <a:extLst>
                <a:ext uri="{FF2B5EF4-FFF2-40B4-BE49-F238E27FC236}">
                  <a16:creationId xmlns:a16="http://schemas.microsoft.com/office/drawing/2014/main" id="{AB879FAE-E3A0-5C04-53B5-5D4BDD4A8F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8" name="TextBox 7">
              <a:extLst>
                <a:ext uri="{FF2B5EF4-FFF2-40B4-BE49-F238E27FC236}">
                  <a16:creationId xmlns:a16="http://schemas.microsoft.com/office/drawing/2014/main" id="{E19E6936-92FE-BD3B-FD09-71BDAEB9DEFC}"/>
                </a:ext>
              </a:extLst>
            </p:cNvPr>
            <p:cNvSpPr txBox="1"/>
            <p:nvPr/>
          </p:nvSpPr>
          <p:spPr>
            <a:xfrm>
              <a:off x="227388" y="960164"/>
              <a:ext cx="440215"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2</a:t>
              </a:r>
            </a:p>
          </p:txBody>
        </p:sp>
      </p:grpSp>
      <p:grpSp>
        <p:nvGrpSpPr>
          <p:cNvPr id="9" name="Group 8">
            <a:extLst>
              <a:ext uri="{FF2B5EF4-FFF2-40B4-BE49-F238E27FC236}">
                <a16:creationId xmlns:a16="http://schemas.microsoft.com/office/drawing/2014/main" id="{AA5329B0-343E-BBDE-5BD7-D41A20FD2FCB}"/>
              </a:ext>
            </a:extLst>
          </p:cNvPr>
          <p:cNvGrpSpPr/>
          <p:nvPr/>
        </p:nvGrpSpPr>
        <p:grpSpPr>
          <a:xfrm>
            <a:off x="-140951" y="2570056"/>
            <a:ext cx="704735" cy="603157"/>
            <a:chOff x="37654" y="927401"/>
            <a:chExt cx="805717" cy="584333"/>
          </a:xfrm>
        </p:grpSpPr>
        <p:pic>
          <p:nvPicPr>
            <p:cNvPr id="10" name="Picture 9">
              <a:extLst>
                <a:ext uri="{FF2B5EF4-FFF2-40B4-BE49-F238E27FC236}">
                  <a16:creationId xmlns:a16="http://schemas.microsoft.com/office/drawing/2014/main" id="{7CEC387A-424B-C21D-2619-1D8033239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4" y="927401"/>
              <a:ext cx="805717" cy="584333"/>
            </a:xfrm>
            <a:prstGeom prst="rect">
              <a:avLst/>
            </a:prstGeom>
          </p:spPr>
        </p:pic>
        <p:sp>
          <p:nvSpPr>
            <p:cNvPr id="11" name="TextBox 10">
              <a:extLst>
                <a:ext uri="{FF2B5EF4-FFF2-40B4-BE49-F238E27FC236}">
                  <a16:creationId xmlns:a16="http://schemas.microsoft.com/office/drawing/2014/main" id="{A8F39D43-E494-FE4D-8705-159EA14395EB}"/>
                </a:ext>
              </a:extLst>
            </p:cNvPr>
            <p:cNvSpPr txBox="1"/>
            <p:nvPr/>
          </p:nvSpPr>
          <p:spPr>
            <a:xfrm>
              <a:off x="272141" y="978359"/>
              <a:ext cx="385042" cy="506891"/>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3</a:t>
              </a:r>
            </a:p>
          </p:txBody>
        </p:sp>
      </p:grpSp>
      <p:sp>
        <p:nvSpPr>
          <p:cNvPr id="12" name="TextBox 11">
            <a:extLst>
              <a:ext uri="{FF2B5EF4-FFF2-40B4-BE49-F238E27FC236}">
                <a16:creationId xmlns:a16="http://schemas.microsoft.com/office/drawing/2014/main" id="{C1A0DC97-80C5-D650-F6DC-D502E33A4627}"/>
              </a:ext>
            </a:extLst>
          </p:cNvPr>
          <p:cNvSpPr txBox="1"/>
          <p:nvPr/>
        </p:nvSpPr>
        <p:spPr>
          <a:xfrm>
            <a:off x="3937995" y="-27802"/>
            <a:ext cx="6065520" cy="707886"/>
          </a:xfrm>
          <a:prstGeom prst="rect">
            <a:avLst/>
          </a:prstGeom>
          <a:noFill/>
        </p:spPr>
        <p:txBody>
          <a:bodyPr wrap="square" rtlCol="0">
            <a:spAutoFit/>
          </a:bodyPr>
          <a:lstStyle/>
          <a:p>
            <a:pPr>
              <a:defRPr/>
            </a:pPr>
            <a:r>
              <a:rPr lang="en-US" sz="4000" b="1" dirty="0" err="1">
                <a:ln>
                  <a:solidFill>
                    <a:sysClr val="windowText" lastClr="00000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4000" b="1" dirty="0">
                <a:ln>
                  <a:solidFill>
                    <a:sysClr val="windowText" lastClr="00000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n>
                  <a:solidFill>
                    <a:sysClr val="windowText" lastClr="00000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cháu</a:t>
            </a:r>
            <a:r>
              <a:rPr lang="en-US" sz="4000" b="1" dirty="0">
                <a:ln>
                  <a:solidFill>
                    <a:sysClr val="windowText" lastClr="00000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n>
                  <a:solidFill>
                    <a:sysClr val="windowText" lastClr="00000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nắm</a:t>
            </a:r>
            <a:r>
              <a:rPr lang="en-US" sz="4000" b="1" dirty="0">
                <a:ln>
                  <a:solidFill>
                    <a:sysClr val="windowText" lastClr="00000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n>
                  <a:solidFill>
                    <a:sysClr val="windowText" lastClr="00000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4000" b="1" dirty="0">
                <a:ln>
                  <a:solidFill>
                    <a:sysClr val="windowText" lastClr="00000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n>
                  <a:solidFill>
                    <a:sysClr val="windowText" lastClr="00000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ông</a:t>
            </a:r>
            <a:endParaRPr lang="en-US" sz="4000" b="1" dirty="0">
              <a:ln>
                <a:solidFill>
                  <a:sysClr val="windowText" lastClr="00000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37947F7E-4216-D2A4-A958-21A9531EAD88}"/>
              </a:ext>
            </a:extLst>
          </p:cNvPr>
          <p:cNvSpPr txBox="1"/>
          <p:nvPr/>
        </p:nvSpPr>
        <p:spPr>
          <a:xfrm>
            <a:off x="198016" y="680084"/>
            <a:ext cx="11651861" cy="5863144"/>
          </a:xfrm>
          <a:prstGeom prst="rect">
            <a:avLst/>
          </a:prstGeom>
          <a:noFill/>
        </p:spPr>
        <p:txBody>
          <a:bodyPr wrap="square" rtlCol="0">
            <a:spAutoFit/>
          </a:bodyPr>
          <a:lstStyle/>
          <a:p>
            <a:pPr>
              <a:defRPr/>
            </a:pP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Hè năm nay, Dương được đi du lịch ở Nha Trang cùng bố mẹ và ông ngoại.</a:t>
            </a:r>
          </a:p>
          <a:p>
            <a:pPr algn="just">
              <a:defRPr/>
            </a:pP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p>
          <a:p>
            <a:pPr>
              <a:defRPr/>
            </a:pP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các ngựa cùng nó.</a:t>
            </a:r>
            <a:endPar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a:p>
            <a:pPr algn="just">
              <a:defRPr/>
            </a:pP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Từ trước đến nay, ông luôn là người dắt tay dẫn nó đi, là người bảo vệ nó. Đây là lần đầu tiên Dương nhận ra ông không còn khỏe như trước. Mỗi một ngày trôi qua, ông đang già đi, còn nó sẽ mạnh mẽ hơn.</a:t>
            </a: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Dương choàng tay ông ôm, thủ thỉ:</a:t>
            </a:r>
          </a:p>
          <a:p>
            <a:pPr algn="just">
              <a:defRPr/>
            </a:pP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Ông ngoại ơi, cháu yêu ông nhiều lắm!</a:t>
            </a:r>
          </a:p>
          <a:p>
            <a:pPr algn="just">
              <a:defRPr/>
            </a:pP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Dương nghĩ, từ bây giờ nó mới là người đưa tay cho ông nắm</a:t>
            </a: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p>
          <a:p>
            <a:pPr algn="r">
              <a:defRPr/>
            </a:pP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r>
              <a:rPr lang="en-US" sz="25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Dương</a:t>
            </a: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Thụy</a:t>
            </a: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5551C336-15BB-545B-37F8-673379AFFEAD}"/>
              </a:ext>
            </a:extLst>
          </p:cNvPr>
          <p:cNvGrpSpPr/>
          <p:nvPr/>
        </p:nvGrpSpPr>
        <p:grpSpPr>
          <a:xfrm>
            <a:off x="-110756" y="5518915"/>
            <a:ext cx="704735" cy="603157"/>
            <a:chOff x="37654" y="927401"/>
            <a:chExt cx="805717" cy="584333"/>
          </a:xfrm>
        </p:grpSpPr>
        <p:pic>
          <p:nvPicPr>
            <p:cNvPr id="15" name="Picture 14">
              <a:extLst>
                <a:ext uri="{FF2B5EF4-FFF2-40B4-BE49-F238E27FC236}">
                  <a16:creationId xmlns:a16="http://schemas.microsoft.com/office/drawing/2014/main" id="{54DFA2CF-A113-B6A9-B0BE-7C96B7C0F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4" y="927401"/>
              <a:ext cx="805717" cy="584333"/>
            </a:xfrm>
            <a:prstGeom prst="rect">
              <a:avLst/>
            </a:prstGeom>
          </p:spPr>
        </p:pic>
        <p:sp>
          <p:nvSpPr>
            <p:cNvPr id="17" name="TextBox 16">
              <a:extLst>
                <a:ext uri="{FF2B5EF4-FFF2-40B4-BE49-F238E27FC236}">
                  <a16:creationId xmlns:a16="http://schemas.microsoft.com/office/drawing/2014/main" id="{C82428F6-692A-1C10-0EAD-C5656B93B969}"/>
                </a:ext>
              </a:extLst>
            </p:cNvPr>
            <p:cNvSpPr txBox="1"/>
            <p:nvPr/>
          </p:nvSpPr>
          <p:spPr>
            <a:xfrm>
              <a:off x="272141" y="978359"/>
              <a:ext cx="420054" cy="506891"/>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4</a:t>
              </a:r>
            </a:p>
          </p:txBody>
        </p:sp>
      </p:grpSp>
    </p:spTree>
    <p:extLst>
      <p:ext uri="{BB962C8B-B14F-4D97-AF65-F5344CB8AC3E}">
        <p14:creationId xmlns:p14="http://schemas.microsoft.com/office/powerpoint/2010/main" val="4080452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Header Layout</a:t>
            </a:r>
          </a:p>
        </p:txBody>
      </p:sp>
      <p:sp>
        <p:nvSpPr>
          <p:cNvPr id="3" name="Text Placeholder 2"/>
          <p:cNvSpPr>
            <a:spLocks noGrp="1"/>
          </p:cNvSpPr>
          <p:nvPr>
            <p:ph type="body" idx="1"/>
          </p:nvPr>
        </p:nvSpPr>
        <p:spPr/>
        <p:txBody>
          <a:bodyPr/>
          <a:lstStyle/>
          <a:p>
            <a:r>
              <a:rPr lang="en-US" dirty="0"/>
              <a:t>Subtitle</a:t>
            </a:r>
          </a:p>
        </p:txBody>
      </p:sp>
      <p:pic>
        <p:nvPicPr>
          <p:cNvPr id="5" name="Picture 4">
            <a:extLst>
              <a:ext uri="{FF2B5EF4-FFF2-40B4-BE49-F238E27FC236}">
                <a16:creationId xmlns:a16="http://schemas.microsoft.com/office/drawing/2014/main" id="{7D55E52C-B4D0-F700-A5BC-78DA1C5387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49.gif">
            <a:extLst>
              <a:ext uri="{FF2B5EF4-FFF2-40B4-BE49-F238E27FC236}">
                <a16:creationId xmlns:a16="http://schemas.microsoft.com/office/drawing/2014/main" id="{050594D1-D002-930F-7BB1-FD733CD20897}"/>
              </a:ext>
            </a:extLst>
          </p:cNvPr>
          <p:cNvPicPr>
            <a:picLocks noChangeAspect="1"/>
          </p:cNvPicPr>
          <p:nvPr/>
        </p:nvPicPr>
        <p:blipFill>
          <a:blip r:embed="rId3" cstate="print"/>
          <a:stretch>
            <a:fillRect/>
          </a:stretch>
        </p:blipFill>
        <p:spPr>
          <a:xfrm>
            <a:off x="35767" y="2362201"/>
            <a:ext cx="4206240" cy="2805215"/>
          </a:xfrm>
          <a:prstGeom prst="rect">
            <a:avLst/>
          </a:prstGeom>
        </p:spPr>
      </p:pic>
      <p:sp>
        <p:nvSpPr>
          <p:cNvPr id="7" name="TextBox 6">
            <a:extLst>
              <a:ext uri="{FF2B5EF4-FFF2-40B4-BE49-F238E27FC236}">
                <a16:creationId xmlns:a16="http://schemas.microsoft.com/office/drawing/2014/main" id="{CE85D0C6-8706-7922-55E1-9CFEE2BB4ACC}"/>
              </a:ext>
            </a:extLst>
          </p:cNvPr>
          <p:cNvSpPr txBox="1"/>
          <p:nvPr/>
        </p:nvSpPr>
        <p:spPr>
          <a:xfrm>
            <a:off x="990600" y="457200"/>
            <a:ext cx="10820400" cy="1107996"/>
          </a:xfrm>
          <a:prstGeom prst="rect">
            <a:avLst/>
          </a:prstGeom>
          <a:noFill/>
          <a:ln>
            <a:noFill/>
          </a:ln>
          <a:effectLst>
            <a:outerShdw blurRad="190500" dist="228600" dir="2700000" algn="ctr">
              <a:srgbClr val="000000">
                <a:alpha val="30000"/>
              </a:srgbClr>
            </a:outerShdw>
            <a:reflection blurRad="6350" stA="50000" endA="300" endPos="55000" dir="5400000" sy="-100000" algn="bl" rotWithShape="0"/>
          </a:effectLst>
          <a:scene3d>
            <a:camera prst="orthographicFront">
              <a:rot lat="0" lon="0" rev="0"/>
            </a:camera>
            <a:lightRig rig="glow" dir="t">
              <a:rot lat="0" lon="0" rev="4800000"/>
            </a:lightRig>
          </a:scene3d>
          <a:sp3d prstMaterial="matte">
            <a:bevelT w="127000" h="63500"/>
          </a:sp3d>
        </p:spPr>
        <p:txBody>
          <a:bodyPr wrap="square" rtlCol="0">
            <a:spAutoFit/>
          </a:bodyPr>
          <a:lstStyle/>
          <a:p>
            <a:pPr defTabSz="1219170">
              <a:buClr>
                <a:srgbClr val="000000"/>
              </a:buClr>
              <a:defRPr/>
            </a:pPr>
            <a:r>
              <a:rPr lang="en-US" sz="6600" kern="0" dirty="0">
                <a:ln w="0"/>
                <a:solidFill>
                  <a:srgbClr val="AB3C19"/>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Arial"/>
              </a:rPr>
              <a:t>CHÀO TẠM BIỆT CÁC EM</a:t>
            </a:r>
          </a:p>
        </p:txBody>
      </p:sp>
    </p:spTree>
    <p:extLst>
      <p:ext uri="{BB962C8B-B14F-4D97-AF65-F5344CB8AC3E}">
        <p14:creationId xmlns:p14="http://schemas.microsoft.com/office/powerpoint/2010/main" val="4274568479"/>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Title and Content Layout with List</a:t>
            </a:r>
            <a:endParaRPr lang="en-US" dirty="0"/>
          </a:p>
        </p:txBody>
      </p:sp>
      <p:sp>
        <p:nvSpPr>
          <p:cNvPr id="3" name="Content Placeholder 2"/>
          <p:cNvSpPr>
            <a:spLocks noGrp="1"/>
          </p:cNvSpPr>
          <p:nvPr>
            <p:ph idx="1"/>
          </p:nvPr>
        </p:nvSpPr>
        <p:spPr/>
        <p:txBody>
          <a:bodyPr/>
          <a:lstStyle/>
          <a:p>
            <a:r>
              <a:rPr lang="en-US" dirty="0"/>
              <a:t>Add your first bullet point here</a:t>
            </a:r>
          </a:p>
          <a:p>
            <a:r>
              <a:rPr lang="en-US" dirty="0"/>
              <a:t>Add your second bullet point here</a:t>
            </a:r>
          </a:p>
          <a:p>
            <a:r>
              <a:rPr lang="en-US" dirty="0"/>
              <a:t>Add your third bullet point here</a:t>
            </a:r>
          </a:p>
        </p:txBody>
      </p:sp>
      <p:pic>
        <p:nvPicPr>
          <p:cNvPr id="5" name="Picture 4">
            <a:extLst>
              <a:ext uri="{FF2B5EF4-FFF2-40B4-BE49-F238E27FC236}">
                <a16:creationId xmlns:a16="http://schemas.microsoft.com/office/drawing/2014/main" id="{63B2AE43-5B57-F58C-8C2B-6439B4B10B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480"/>
            <a:ext cx="12246187" cy="6888480"/>
          </a:xfrm>
          <a:prstGeom prst="rect">
            <a:avLst/>
          </a:prstGeom>
        </p:spPr>
      </p:pic>
      <p:sp>
        <p:nvSpPr>
          <p:cNvPr id="6" name="TextBox 5">
            <a:extLst>
              <a:ext uri="{FF2B5EF4-FFF2-40B4-BE49-F238E27FC236}">
                <a16:creationId xmlns:a16="http://schemas.microsoft.com/office/drawing/2014/main" id="{3A0D96B9-B1B7-6DFD-23FC-A8AD581920A7}"/>
              </a:ext>
            </a:extLst>
          </p:cNvPr>
          <p:cNvSpPr txBox="1"/>
          <p:nvPr/>
        </p:nvSpPr>
        <p:spPr>
          <a:xfrm>
            <a:off x="2088057" y="2370749"/>
            <a:ext cx="8597288" cy="1733680"/>
          </a:xfrm>
          <a:prstGeom prst="rect">
            <a:avLst/>
          </a:prstGeom>
          <a:noFill/>
          <a:ln>
            <a:noFill/>
          </a:ln>
          <a:effectLst>
            <a:glow rad="139700">
              <a:schemeClr val="accent3">
                <a:satMod val="175000"/>
                <a:alpha val="40000"/>
              </a:schemeClr>
            </a:glow>
            <a:outerShdw blurRad="50800" dist="38100" dir="13500000" algn="b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10666" dirty="0">
                <a:solidFill>
                  <a:srgbClr val="0070C0"/>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217806876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ình ảnh Dây Thừng Dây Bện Dây Phim Hoạt Hình Một, Dây Thừng, Quanh Co, Dây  Phim Hoạt Hình miễn phí tải tập tin PNG PSDComment và Vector"/>
          <p:cNvPicPr>
            <a:picLocks noChangeAspect="1" noChangeArrowheads="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t="40111" b="44120"/>
          <a:stretch/>
        </p:blipFill>
        <p:spPr bwMode="auto">
          <a:xfrm rot="20769797">
            <a:off x="-124293" y="2806416"/>
            <a:ext cx="12398833" cy="96129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059749" y="3428746"/>
            <a:ext cx="3095941" cy="2203939"/>
            <a:chOff x="479597" y="3212123"/>
            <a:chExt cx="4012442" cy="2684585"/>
          </a:xfrm>
        </p:grpSpPr>
        <p:sp>
          <p:nvSpPr>
            <p:cNvPr id="6" name="Rectangle 5"/>
            <p:cNvSpPr/>
            <p:nvPr/>
          </p:nvSpPr>
          <p:spPr>
            <a:xfrm>
              <a:off x="479597" y="3212123"/>
              <a:ext cx="4012442" cy="268458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7" name="Picture 6"/>
            <p:cNvPicPr>
              <a:picLocks noChangeAspect="1"/>
            </p:cNvPicPr>
            <p:nvPr/>
          </p:nvPicPr>
          <p:blipFill>
            <a:blip r:embed="rId3"/>
            <a:stretch>
              <a:fillRect/>
            </a:stretch>
          </p:blipFill>
          <p:spPr>
            <a:xfrm>
              <a:off x="650763" y="3370961"/>
              <a:ext cx="3670110" cy="2066723"/>
            </a:xfrm>
            <a:prstGeom prst="rect">
              <a:avLst/>
            </a:prstGeom>
            <a:ln>
              <a:solidFill>
                <a:schemeClr val="accent1"/>
              </a:solidFill>
            </a:ln>
          </p:spPr>
        </p:pic>
        <p:pic>
          <p:nvPicPr>
            <p:cNvPr id="8" name="Picture 7"/>
            <p:cNvPicPr>
              <a:picLocks noChangeAspect="1"/>
            </p:cNvPicPr>
            <p:nvPr/>
          </p:nvPicPr>
          <p:blipFill>
            <a:blip r:embed="rId4">
              <a:clrChange>
                <a:clrFrom>
                  <a:srgbClr val="F5F5F5"/>
                </a:clrFrom>
                <a:clrTo>
                  <a:srgbClr val="F5F5F5">
                    <a:alpha val="0"/>
                  </a:srgbClr>
                </a:clrTo>
              </a:clrChange>
            </a:blip>
            <a:stretch>
              <a:fillRect/>
            </a:stretch>
          </p:blipFill>
          <p:spPr>
            <a:xfrm>
              <a:off x="1393123" y="3382684"/>
              <a:ext cx="2112077" cy="2112077"/>
            </a:xfrm>
            <a:prstGeom prst="rect">
              <a:avLst/>
            </a:prstGeom>
          </p:spPr>
        </p:pic>
      </p:grpSp>
      <p:grpSp>
        <p:nvGrpSpPr>
          <p:cNvPr id="9" name="Group 8"/>
          <p:cNvGrpSpPr/>
          <p:nvPr/>
        </p:nvGrpSpPr>
        <p:grpSpPr>
          <a:xfrm rot="21203244">
            <a:off x="3032539" y="4009992"/>
            <a:ext cx="2602523" cy="2332892"/>
            <a:chOff x="0" y="0"/>
            <a:chExt cx="2942492" cy="2684585"/>
          </a:xfrm>
        </p:grpSpPr>
        <p:sp>
          <p:nvSpPr>
            <p:cNvPr id="10" name="Rectangle 9"/>
            <p:cNvSpPr/>
            <p:nvPr/>
          </p:nvSpPr>
          <p:spPr>
            <a:xfrm>
              <a:off x="0" y="0"/>
              <a:ext cx="2942492" cy="2684585"/>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1" name="Rectangle 10"/>
            <p:cNvSpPr/>
            <p:nvPr/>
          </p:nvSpPr>
          <p:spPr>
            <a:xfrm>
              <a:off x="162900" y="164415"/>
              <a:ext cx="2622093" cy="2168477"/>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2" name="Picture 11"/>
            <p:cNvPicPr>
              <a:picLocks noChangeAspect="1"/>
            </p:cNvPicPr>
            <p:nvPr/>
          </p:nvPicPr>
          <p:blipFill rotWithShape="1">
            <a:blip r:embed="rId5">
              <a:clrChange>
                <a:clrFrom>
                  <a:srgbClr val="F7F7F7"/>
                </a:clrFrom>
                <a:clrTo>
                  <a:srgbClr val="F7F7F7">
                    <a:alpha val="0"/>
                  </a:srgbClr>
                </a:clrTo>
              </a:clrChange>
            </a:blip>
            <a:srcRect l="22831" r="25718" b="12576"/>
            <a:stretch/>
          </p:blipFill>
          <p:spPr>
            <a:xfrm>
              <a:off x="894879" y="320107"/>
              <a:ext cx="1158133" cy="2012785"/>
            </a:xfrm>
            <a:prstGeom prst="rect">
              <a:avLst/>
            </a:prstGeom>
          </p:spPr>
        </p:pic>
      </p:grpSp>
      <p:pic>
        <p:nvPicPr>
          <p:cNvPr id="13" name="Picture 12"/>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20620047">
            <a:off x="4056953" y="3623039"/>
            <a:ext cx="160346" cy="576631"/>
          </a:xfrm>
          <a:prstGeom prst="rect">
            <a:avLst/>
          </a:prstGeom>
        </p:spPr>
      </p:pic>
      <p:pic>
        <p:nvPicPr>
          <p:cNvPr id="16" name="Picture 15"/>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a:off x="7499262" y="3035497"/>
            <a:ext cx="160346" cy="576631"/>
          </a:xfrm>
          <a:prstGeom prst="rect">
            <a:avLst/>
          </a:prstGeom>
        </p:spPr>
      </p:pic>
      <p:grpSp>
        <p:nvGrpSpPr>
          <p:cNvPr id="23" name="Group 22"/>
          <p:cNvGrpSpPr/>
          <p:nvPr/>
        </p:nvGrpSpPr>
        <p:grpSpPr>
          <a:xfrm>
            <a:off x="9511147" y="2737313"/>
            <a:ext cx="2273971" cy="2261182"/>
            <a:chOff x="9511147" y="2737313"/>
            <a:chExt cx="2273971" cy="2261182"/>
          </a:xfrm>
        </p:grpSpPr>
        <p:sp>
          <p:nvSpPr>
            <p:cNvPr id="3" name="Rectangle 2"/>
            <p:cNvSpPr/>
            <p:nvPr/>
          </p:nvSpPr>
          <p:spPr>
            <a:xfrm rot="329524">
              <a:off x="9511147" y="2737313"/>
              <a:ext cx="2273971" cy="2261182"/>
            </a:xfrm>
            <a:prstGeom prst="rect">
              <a:avLst/>
            </a:prstGeom>
            <a:solidFill>
              <a:srgbClr val="ABE9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5" name="Picture 14"/>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329524">
              <a:off x="10566577" y="2965437"/>
              <a:ext cx="160346" cy="576631"/>
            </a:xfrm>
            <a:prstGeom prst="rect">
              <a:avLst/>
            </a:prstGeom>
          </p:spPr>
        </p:pic>
        <p:sp>
          <p:nvSpPr>
            <p:cNvPr id="24" name="Rectangle 23"/>
            <p:cNvSpPr/>
            <p:nvPr/>
          </p:nvSpPr>
          <p:spPr>
            <a:xfrm rot="329524">
              <a:off x="9676404" y="2904275"/>
              <a:ext cx="1941413" cy="167422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2056" name="Picture 8" descr="Clip Art Family Love Clipart - Happy Family Png Animation , Free  Transparent Clipart - ClipartKey"/>
            <p:cNvPicPr>
              <a:picLocks noChangeAspect="1" noChangeArrowheads="1"/>
            </p:cNvPicPr>
            <p:nvPr/>
          </p:nvPicPr>
          <p:blipFill>
            <a:blip r:embed="rId8"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329524">
              <a:off x="9787700" y="2904274"/>
              <a:ext cx="1731259" cy="169278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8972" y="3731772"/>
            <a:ext cx="1413804" cy="1900913"/>
          </a:xfrm>
          <a:prstGeom prst="rect">
            <a:avLst/>
          </a:prstGeom>
        </p:spPr>
      </p:pic>
      <p:pic>
        <p:nvPicPr>
          <p:cNvPr id="31" name="Picture 30"/>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20620047">
            <a:off x="10486403" y="2316732"/>
            <a:ext cx="160346" cy="576631"/>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097" y="5130672"/>
            <a:ext cx="1233502" cy="1658490"/>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48148" y="5139393"/>
            <a:ext cx="783981" cy="1054092"/>
          </a:xfrm>
          <a:prstGeom prst="rect">
            <a:avLst/>
          </a:prstGeom>
        </p:spPr>
      </p:pic>
      <p:sp>
        <p:nvSpPr>
          <p:cNvPr id="27" name="Rectangle: Rounded Corners 43">
            <a:extLst>
              <a:ext uri="{FF2B5EF4-FFF2-40B4-BE49-F238E27FC236}">
                <a16:creationId xmlns:a16="http://schemas.microsoft.com/office/drawing/2014/main" id="{07D1BCB6-6F4E-48D4-AC56-F7AB54E68018}"/>
              </a:ext>
            </a:extLst>
          </p:cNvPr>
          <p:cNvSpPr/>
          <p:nvPr/>
        </p:nvSpPr>
        <p:spPr>
          <a:xfrm>
            <a:off x="1825517" y="870064"/>
            <a:ext cx="8499212" cy="1145931"/>
          </a:xfrm>
          <a:custGeom>
            <a:avLst/>
            <a:gdLst>
              <a:gd name="connsiteX0" fmla="*/ 0 w 8499212"/>
              <a:gd name="connsiteY0" fmla="*/ 190992 h 1145931"/>
              <a:gd name="connsiteX1" fmla="*/ 190992 w 8499212"/>
              <a:gd name="connsiteY1" fmla="*/ 0 h 1145931"/>
              <a:gd name="connsiteX2" fmla="*/ 689622 w 8499212"/>
              <a:gd name="connsiteY2" fmla="*/ 0 h 1145931"/>
              <a:gd name="connsiteX3" fmla="*/ 1350596 w 8499212"/>
              <a:gd name="connsiteY3" fmla="*/ 0 h 1145931"/>
              <a:gd name="connsiteX4" fmla="*/ 1686881 w 8499212"/>
              <a:gd name="connsiteY4" fmla="*/ 0 h 1145931"/>
              <a:gd name="connsiteX5" fmla="*/ 2023166 w 8499212"/>
              <a:gd name="connsiteY5" fmla="*/ 0 h 1145931"/>
              <a:gd name="connsiteX6" fmla="*/ 2359451 w 8499212"/>
              <a:gd name="connsiteY6" fmla="*/ 0 h 1145931"/>
              <a:gd name="connsiteX7" fmla="*/ 2776909 w 8499212"/>
              <a:gd name="connsiteY7" fmla="*/ 0 h 1145931"/>
              <a:gd name="connsiteX8" fmla="*/ 3437883 w 8499212"/>
              <a:gd name="connsiteY8" fmla="*/ 0 h 1145931"/>
              <a:gd name="connsiteX9" fmla="*/ 3774168 w 8499212"/>
              <a:gd name="connsiteY9" fmla="*/ 0 h 1145931"/>
              <a:gd name="connsiteX10" fmla="*/ 4272798 w 8499212"/>
              <a:gd name="connsiteY10" fmla="*/ 0 h 1145931"/>
              <a:gd name="connsiteX11" fmla="*/ 4690256 w 8499212"/>
              <a:gd name="connsiteY11" fmla="*/ 0 h 1145931"/>
              <a:gd name="connsiteX12" fmla="*/ 5188885 w 8499212"/>
              <a:gd name="connsiteY12" fmla="*/ 0 h 1145931"/>
              <a:gd name="connsiteX13" fmla="*/ 5606343 w 8499212"/>
              <a:gd name="connsiteY13" fmla="*/ 0 h 1145931"/>
              <a:gd name="connsiteX14" fmla="*/ 6186145 w 8499212"/>
              <a:gd name="connsiteY14" fmla="*/ 0 h 1145931"/>
              <a:gd name="connsiteX15" fmla="*/ 6603602 w 8499212"/>
              <a:gd name="connsiteY15" fmla="*/ 0 h 1145931"/>
              <a:gd name="connsiteX16" fmla="*/ 7102232 w 8499212"/>
              <a:gd name="connsiteY16" fmla="*/ 0 h 1145931"/>
              <a:gd name="connsiteX17" fmla="*/ 7682034 w 8499212"/>
              <a:gd name="connsiteY17" fmla="*/ 0 h 1145931"/>
              <a:gd name="connsiteX18" fmla="*/ 8308220 w 8499212"/>
              <a:gd name="connsiteY18" fmla="*/ 0 h 1145931"/>
              <a:gd name="connsiteX19" fmla="*/ 8499212 w 8499212"/>
              <a:gd name="connsiteY19" fmla="*/ 190992 h 1145931"/>
              <a:gd name="connsiteX20" fmla="*/ 8499212 w 8499212"/>
              <a:gd name="connsiteY20" fmla="*/ 588244 h 1145931"/>
              <a:gd name="connsiteX21" fmla="*/ 8499212 w 8499212"/>
              <a:gd name="connsiteY21" fmla="*/ 954939 h 1145931"/>
              <a:gd name="connsiteX22" fmla="*/ 8308220 w 8499212"/>
              <a:gd name="connsiteY22" fmla="*/ 1145931 h 1145931"/>
              <a:gd name="connsiteX23" fmla="*/ 7566073 w 8499212"/>
              <a:gd name="connsiteY23" fmla="*/ 1145931 h 1145931"/>
              <a:gd name="connsiteX24" fmla="*/ 6986271 w 8499212"/>
              <a:gd name="connsiteY24" fmla="*/ 1145931 h 1145931"/>
              <a:gd name="connsiteX25" fmla="*/ 6649986 w 8499212"/>
              <a:gd name="connsiteY25" fmla="*/ 1145931 h 1145931"/>
              <a:gd name="connsiteX26" fmla="*/ 5907840 w 8499212"/>
              <a:gd name="connsiteY26" fmla="*/ 1145931 h 1145931"/>
              <a:gd name="connsiteX27" fmla="*/ 5165693 w 8499212"/>
              <a:gd name="connsiteY27" fmla="*/ 1145931 h 1145931"/>
              <a:gd name="connsiteX28" fmla="*/ 4504719 w 8499212"/>
              <a:gd name="connsiteY28" fmla="*/ 1145931 h 1145931"/>
              <a:gd name="connsiteX29" fmla="*/ 3762572 w 8499212"/>
              <a:gd name="connsiteY29" fmla="*/ 1145931 h 1145931"/>
              <a:gd name="connsiteX30" fmla="*/ 3182770 w 8499212"/>
              <a:gd name="connsiteY30" fmla="*/ 1145931 h 1145931"/>
              <a:gd name="connsiteX31" fmla="*/ 2521796 w 8499212"/>
              <a:gd name="connsiteY31" fmla="*/ 1145931 h 1145931"/>
              <a:gd name="connsiteX32" fmla="*/ 2023166 w 8499212"/>
              <a:gd name="connsiteY32" fmla="*/ 1145931 h 1145931"/>
              <a:gd name="connsiteX33" fmla="*/ 1686881 w 8499212"/>
              <a:gd name="connsiteY33" fmla="*/ 1145931 h 1145931"/>
              <a:gd name="connsiteX34" fmla="*/ 1350596 w 8499212"/>
              <a:gd name="connsiteY34" fmla="*/ 1145931 h 1145931"/>
              <a:gd name="connsiteX35" fmla="*/ 933139 w 8499212"/>
              <a:gd name="connsiteY35" fmla="*/ 1145931 h 1145931"/>
              <a:gd name="connsiteX36" fmla="*/ 190992 w 8499212"/>
              <a:gd name="connsiteY36" fmla="*/ 1145931 h 1145931"/>
              <a:gd name="connsiteX37" fmla="*/ 0 w 8499212"/>
              <a:gd name="connsiteY37" fmla="*/ 954939 h 1145931"/>
              <a:gd name="connsiteX38" fmla="*/ 0 w 8499212"/>
              <a:gd name="connsiteY38" fmla="*/ 595884 h 1145931"/>
              <a:gd name="connsiteX39" fmla="*/ 0 w 8499212"/>
              <a:gd name="connsiteY39" fmla="*/ 190992 h 11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499212" h="1145931" fill="none" extrusionOk="0">
                <a:moveTo>
                  <a:pt x="0" y="190992"/>
                </a:moveTo>
                <a:cubicBezTo>
                  <a:pt x="-5291" y="81386"/>
                  <a:pt x="93007" y="-29883"/>
                  <a:pt x="190992" y="0"/>
                </a:cubicBezTo>
                <a:cubicBezTo>
                  <a:pt x="309096" y="-58903"/>
                  <a:pt x="505939" y="36751"/>
                  <a:pt x="689622" y="0"/>
                </a:cubicBezTo>
                <a:cubicBezTo>
                  <a:pt x="873305" y="-36751"/>
                  <a:pt x="1192675" y="54368"/>
                  <a:pt x="1350596" y="0"/>
                </a:cubicBezTo>
                <a:cubicBezTo>
                  <a:pt x="1508517" y="-54368"/>
                  <a:pt x="1569886" y="13160"/>
                  <a:pt x="1686881" y="0"/>
                </a:cubicBezTo>
                <a:cubicBezTo>
                  <a:pt x="1803876" y="-13160"/>
                  <a:pt x="1955866" y="39603"/>
                  <a:pt x="2023166" y="0"/>
                </a:cubicBezTo>
                <a:cubicBezTo>
                  <a:pt x="2090466" y="-39603"/>
                  <a:pt x="2212178" y="15890"/>
                  <a:pt x="2359451" y="0"/>
                </a:cubicBezTo>
                <a:cubicBezTo>
                  <a:pt x="2506725" y="-15890"/>
                  <a:pt x="2685328" y="15933"/>
                  <a:pt x="2776909" y="0"/>
                </a:cubicBezTo>
                <a:cubicBezTo>
                  <a:pt x="2868490" y="-15933"/>
                  <a:pt x="3280046" y="70083"/>
                  <a:pt x="3437883" y="0"/>
                </a:cubicBezTo>
                <a:cubicBezTo>
                  <a:pt x="3595720" y="-70083"/>
                  <a:pt x="3705413" y="34079"/>
                  <a:pt x="3774168" y="0"/>
                </a:cubicBezTo>
                <a:cubicBezTo>
                  <a:pt x="3842924" y="-34079"/>
                  <a:pt x="4125897" y="41613"/>
                  <a:pt x="4272798" y="0"/>
                </a:cubicBezTo>
                <a:cubicBezTo>
                  <a:pt x="4419699" y="-41613"/>
                  <a:pt x="4522771" y="30210"/>
                  <a:pt x="4690256" y="0"/>
                </a:cubicBezTo>
                <a:cubicBezTo>
                  <a:pt x="4857741" y="-30210"/>
                  <a:pt x="5058239" y="34270"/>
                  <a:pt x="5188885" y="0"/>
                </a:cubicBezTo>
                <a:cubicBezTo>
                  <a:pt x="5319531" y="-34270"/>
                  <a:pt x="5519269" y="42167"/>
                  <a:pt x="5606343" y="0"/>
                </a:cubicBezTo>
                <a:cubicBezTo>
                  <a:pt x="5693417" y="-42167"/>
                  <a:pt x="6036064" y="6328"/>
                  <a:pt x="6186145" y="0"/>
                </a:cubicBezTo>
                <a:cubicBezTo>
                  <a:pt x="6336226" y="-6328"/>
                  <a:pt x="6442504" y="47632"/>
                  <a:pt x="6603602" y="0"/>
                </a:cubicBezTo>
                <a:cubicBezTo>
                  <a:pt x="6764700" y="-47632"/>
                  <a:pt x="6895355" y="40250"/>
                  <a:pt x="7102232" y="0"/>
                </a:cubicBezTo>
                <a:cubicBezTo>
                  <a:pt x="7309109" y="-40250"/>
                  <a:pt x="7562345" y="68289"/>
                  <a:pt x="7682034" y="0"/>
                </a:cubicBezTo>
                <a:cubicBezTo>
                  <a:pt x="7801723" y="-68289"/>
                  <a:pt x="7996656" y="58783"/>
                  <a:pt x="8308220" y="0"/>
                </a:cubicBezTo>
                <a:cubicBezTo>
                  <a:pt x="8404114" y="19096"/>
                  <a:pt x="8514931" y="86127"/>
                  <a:pt x="8499212" y="190992"/>
                </a:cubicBezTo>
                <a:cubicBezTo>
                  <a:pt x="8523884" y="271153"/>
                  <a:pt x="8455482" y="430114"/>
                  <a:pt x="8499212" y="588244"/>
                </a:cubicBezTo>
                <a:cubicBezTo>
                  <a:pt x="8542942" y="746374"/>
                  <a:pt x="8478710" y="819878"/>
                  <a:pt x="8499212" y="954939"/>
                </a:cubicBezTo>
                <a:cubicBezTo>
                  <a:pt x="8497167" y="1039164"/>
                  <a:pt x="8409365" y="1123020"/>
                  <a:pt x="8308220" y="1145931"/>
                </a:cubicBezTo>
                <a:cubicBezTo>
                  <a:pt x="8059259" y="1176699"/>
                  <a:pt x="7818416" y="1084201"/>
                  <a:pt x="7566073" y="1145931"/>
                </a:cubicBezTo>
                <a:cubicBezTo>
                  <a:pt x="7313730" y="1207661"/>
                  <a:pt x="7175736" y="1097285"/>
                  <a:pt x="6986271" y="1145931"/>
                </a:cubicBezTo>
                <a:cubicBezTo>
                  <a:pt x="6796806" y="1194577"/>
                  <a:pt x="6757708" y="1116179"/>
                  <a:pt x="6649986" y="1145931"/>
                </a:cubicBezTo>
                <a:cubicBezTo>
                  <a:pt x="6542264" y="1175683"/>
                  <a:pt x="6078772" y="1097950"/>
                  <a:pt x="5907840" y="1145931"/>
                </a:cubicBezTo>
                <a:cubicBezTo>
                  <a:pt x="5736908" y="1193912"/>
                  <a:pt x="5420500" y="1105732"/>
                  <a:pt x="5165693" y="1145931"/>
                </a:cubicBezTo>
                <a:cubicBezTo>
                  <a:pt x="4910886" y="1186130"/>
                  <a:pt x="4694683" y="1085499"/>
                  <a:pt x="4504719" y="1145931"/>
                </a:cubicBezTo>
                <a:cubicBezTo>
                  <a:pt x="4314755" y="1206363"/>
                  <a:pt x="4005794" y="1119117"/>
                  <a:pt x="3762572" y="1145931"/>
                </a:cubicBezTo>
                <a:cubicBezTo>
                  <a:pt x="3519350" y="1172745"/>
                  <a:pt x="3428360" y="1082807"/>
                  <a:pt x="3182770" y="1145931"/>
                </a:cubicBezTo>
                <a:cubicBezTo>
                  <a:pt x="2937180" y="1209055"/>
                  <a:pt x="2841491" y="1080186"/>
                  <a:pt x="2521796" y="1145931"/>
                </a:cubicBezTo>
                <a:cubicBezTo>
                  <a:pt x="2202101" y="1211676"/>
                  <a:pt x="2180490" y="1112958"/>
                  <a:pt x="2023166" y="1145931"/>
                </a:cubicBezTo>
                <a:cubicBezTo>
                  <a:pt x="1865842" y="1178904"/>
                  <a:pt x="1802022" y="1131221"/>
                  <a:pt x="1686881" y="1145931"/>
                </a:cubicBezTo>
                <a:cubicBezTo>
                  <a:pt x="1571741" y="1160641"/>
                  <a:pt x="1435086" y="1112568"/>
                  <a:pt x="1350596" y="1145931"/>
                </a:cubicBezTo>
                <a:cubicBezTo>
                  <a:pt x="1266106" y="1179294"/>
                  <a:pt x="1069679" y="1125579"/>
                  <a:pt x="933139" y="1145931"/>
                </a:cubicBezTo>
                <a:cubicBezTo>
                  <a:pt x="796599" y="1166283"/>
                  <a:pt x="416496" y="1069436"/>
                  <a:pt x="190992" y="1145931"/>
                </a:cubicBezTo>
                <a:cubicBezTo>
                  <a:pt x="94410" y="1159151"/>
                  <a:pt x="-12976" y="1046718"/>
                  <a:pt x="0" y="954939"/>
                </a:cubicBezTo>
                <a:cubicBezTo>
                  <a:pt x="-2014" y="827041"/>
                  <a:pt x="22090" y="754331"/>
                  <a:pt x="0" y="595884"/>
                </a:cubicBezTo>
                <a:cubicBezTo>
                  <a:pt x="-22090" y="437437"/>
                  <a:pt x="14798" y="333097"/>
                  <a:pt x="0" y="190992"/>
                </a:cubicBezTo>
                <a:close/>
              </a:path>
              <a:path w="8499212" h="1145931" stroke="0" extrusionOk="0">
                <a:moveTo>
                  <a:pt x="0" y="190992"/>
                </a:moveTo>
                <a:cubicBezTo>
                  <a:pt x="-24526" y="78264"/>
                  <a:pt x="109815" y="18503"/>
                  <a:pt x="190992" y="0"/>
                </a:cubicBezTo>
                <a:cubicBezTo>
                  <a:pt x="470532" y="-44177"/>
                  <a:pt x="689776" y="27777"/>
                  <a:pt x="851966" y="0"/>
                </a:cubicBezTo>
                <a:cubicBezTo>
                  <a:pt x="1014156" y="-27777"/>
                  <a:pt x="1256327" y="53186"/>
                  <a:pt x="1512941" y="0"/>
                </a:cubicBezTo>
                <a:cubicBezTo>
                  <a:pt x="1769555" y="-53186"/>
                  <a:pt x="2039642" y="35506"/>
                  <a:pt x="2173915" y="0"/>
                </a:cubicBezTo>
                <a:cubicBezTo>
                  <a:pt x="2308188" y="-35506"/>
                  <a:pt x="2580487" y="69061"/>
                  <a:pt x="2916061" y="0"/>
                </a:cubicBezTo>
                <a:cubicBezTo>
                  <a:pt x="3251635" y="-69061"/>
                  <a:pt x="3176414" y="32435"/>
                  <a:pt x="3333519" y="0"/>
                </a:cubicBezTo>
                <a:cubicBezTo>
                  <a:pt x="3490624" y="-32435"/>
                  <a:pt x="3681828" y="24620"/>
                  <a:pt x="3913321" y="0"/>
                </a:cubicBezTo>
                <a:cubicBezTo>
                  <a:pt x="4144814" y="-24620"/>
                  <a:pt x="4166162" y="9997"/>
                  <a:pt x="4411951" y="0"/>
                </a:cubicBezTo>
                <a:cubicBezTo>
                  <a:pt x="4657740" y="-9997"/>
                  <a:pt x="4669106" y="28197"/>
                  <a:pt x="4829408" y="0"/>
                </a:cubicBezTo>
                <a:cubicBezTo>
                  <a:pt x="4989710" y="-28197"/>
                  <a:pt x="5324346" y="45862"/>
                  <a:pt x="5490382" y="0"/>
                </a:cubicBezTo>
                <a:cubicBezTo>
                  <a:pt x="5656418" y="-45862"/>
                  <a:pt x="5672801" y="38794"/>
                  <a:pt x="5826667" y="0"/>
                </a:cubicBezTo>
                <a:cubicBezTo>
                  <a:pt x="5980533" y="-38794"/>
                  <a:pt x="6010078" y="9692"/>
                  <a:pt x="6162953" y="0"/>
                </a:cubicBezTo>
                <a:cubicBezTo>
                  <a:pt x="6315828" y="-9692"/>
                  <a:pt x="6590279" y="7275"/>
                  <a:pt x="6823927" y="0"/>
                </a:cubicBezTo>
                <a:cubicBezTo>
                  <a:pt x="7057575" y="-7275"/>
                  <a:pt x="7109779" y="30872"/>
                  <a:pt x="7241384" y="0"/>
                </a:cubicBezTo>
                <a:cubicBezTo>
                  <a:pt x="7372989" y="-30872"/>
                  <a:pt x="7505986" y="21952"/>
                  <a:pt x="7658842" y="0"/>
                </a:cubicBezTo>
                <a:cubicBezTo>
                  <a:pt x="7811698" y="-21952"/>
                  <a:pt x="7992617" y="6730"/>
                  <a:pt x="8308220" y="0"/>
                </a:cubicBezTo>
                <a:cubicBezTo>
                  <a:pt x="8401716" y="8207"/>
                  <a:pt x="8508488" y="65988"/>
                  <a:pt x="8499212" y="190992"/>
                </a:cubicBezTo>
                <a:cubicBezTo>
                  <a:pt x="8499313" y="301399"/>
                  <a:pt x="8484871" y="493917"/>
                  <a:pt x="8499212" y="572966"/>
                </a:cubicBezTo>
                <a:cubicBezTo>
                  <a:pt x="8513553" y="652015"/>
                  <a:pt x="8487534" y="773159"/>
                  <a:pt x="8499212" y="954939"/>
                </a:cubicBezTo>
                <a:cubicBezTo>
                  <a:pt x="8508933" y="1070317"/>
                  <a:pt x="8430231" y="1162915"/>
                  <a:pt x="8308220" y="1145931"/>
                </a:cubicBezTo>
                <a:cubicBezTo>
                  <a:pt x="8107361" y="1209947"/>
                  <a:pt x="7737952" y="1064215"/>
                  <a:pt x="7566073" y="1145931"/>
                </a:cubicBezTo>
                <a:cubicBezTo>
                  <a:pt x="7394194" y="1227647"/>
                  <a:pt x="7212876" y="1096634"/>
                  <a:pt x="6986271" y="1145931"/>
                </a:cubicBezTo>
                <a:cubicBezTo>
                  <a:pt x="6759666" y="1195228"/>
                  <a:pt x="6594630" y="1092772"/>
                  <a:pt x="6406469" y="1145931"/>
                </a:cubicBezTo>
                <a:cubicBezTo>
                  <a:pt x="6218308" y="1199090"/>
                  <a:pt x="6181672" y="1119548"/>
                  <a:pt x="6070184" y="1145931"/>
                </a:cubicBezTo>
                <a:cubicBezTo>
                  <a:pt x="5958696" y="1172314"/>
                  <a:pt x="5787797" y="1107006"/>
                  <a:pt x="5652727" y="1145931"/>
                </a:cubicBezTo>
                <a:cubicBezTo>
                  <a:pt x="5517657" y="1184856"/>
                  <a:pt x="5473964" y="1128136"/>
                  <a:pt x="5316442" y="1145931"/>
                </a:cubicBezTo>
                <a:cubicBezTo>
                  <a:pt x="5158920" y="1163726"/>
                  <a:pt x="5031621" y="1124371"/>
                  <a:pt x="4898984" y="1145931"/>
                </a:cubicBezTo>
                <a:cubicBezTo>
                  <a:pt x="4766347" y="1167491"/>
                  <a:pt x="4372149" y="1079303"/>
                  <a:pt x="4238010" y="1145931"/>
                </a:cubicBezTo>
                <a:cubicBezTo>
                  <a:pt x="4103871" y="1212559"/>
                  <a:pt x="3908398" y="1107430"/>
                  <a:pt x="3820553" y="1145931"/>
                </a:cubicBezTo>
                <a:cubicBezTo>
                  <a:pt x="3732708" y="1184432"/>
                  <a:pt x="3389600" y="1095380"/>
                  <a:pt x="3240751" y="1145931"/>
                </a:cubicBezTo>
                <a:cubicBezTo>
                  <a:pt x="3091902" y="1196482"/>
                  <a:pt x="2909113" y="1110235"/>
                  <a:pt x="2742121" y="1145931"/>
                </a:cubicBezTo>
                <a:cubicBezTo>
                  <a:pt x="2575129" y="1181627"/>
                  <a:pt x="2429591" y="1097412"/>
                  <a:pt x="2324663" y="1145931"/>
                </a:cubicBezTo>
                <a:cubicBezTo>
                  <a:pt x="2219735" y="1194450"/>
                  <a:pt x="1734715" y="1064598"/>
                  <a:pt x="1582517" y="1145931"/>
                </a:cubicBezTo>
                <a:cubicBezTo>
                  <a:pt x="1430319" y="1227264"/>
                  <a:pt x="1363606" y="1142160"/>
                  <a:pt x="1165059" y="1145931"/>
                </a:cubicBezTo>
                <a:cubicBezTo>
                  <a:pt x="966512" y="1149702"/>
                  <a:pt x="654259" y="1077887"/>
                  <a:pt x="190992" y="1145931"/>
                </a:cubicBezTo>
                <a:cubicBezTo>
                  <a:pt x="106240" y="1157165"/>
                  <a:pt x="13030" y="1057432"/>
                  <a:pt x="0" y="954939"/>
                </a:cubicBezTo>
                <a:cubicBezTo>
                  <a:pt x="-12959" y="827819"/>
                  <a:pt x="4314" y="756425"/>
                  <a:pt x="0" y="588244"/>
                </a:cubicBezTo>
                <a:cubicBezTo>
                  <a:pt x="-4314" y="420063"/>
                  <a:pt x="30364" y="289584"/>
                  <a:pt x="0" y="190992"/>
                </a:cubicBezTo>
                <a:close/>
              </a:path>
            </a:pathLst>
          </a:custGeom>
          <a:solidFill>
            <a:srgbClr val="FDE1A9"/>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Kể</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về</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một</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lần</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em</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cảm</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thấy</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xúc</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động</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trước</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cử</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chỉ</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hoặc</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việc</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làm</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của</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người</a:t>
            </a:r>
            <a:r>
              <a:rPr lang="en-US" sz="3200" b="1" kern="0" dirty="0">
                <a:solidFill>
                  <a:srgbClr val="FF0000"/>
                </a:solidFill>
                <a:latin typeface="Times New Roman" panose="02020603050405020304" pitchFamily="18" charset="0"/>
                <a:cs typeface="Times New Roman" panose="02020603050405020304" pitchFamily="18" charset="0"/>
              </a:rPr>
              <a:t> </a:t>
            </a:r>
            <a:r>
              <a:rPr lang="en-US" sz="3200" b="1" kern="0" dirty="0" err="1">
                <a:solidFill>
                  <a:srgbClr val="FF0000"/>
                </a:solidFill>
                <a:latin typeface="Times New Roman" panose="02020603050405020304" pitchFamily="18" charset="0"/>
                <a:cs typeface="Times New Roman" panose="02020603050405020304" pitchFamily="18" charset="0"/>
              </a:rPr>
              <a:t>thân</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7911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02573-C611-395C-88F0-171A4340404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09A50BEE-1DB7-D35C-5291-E25DB7FC8E7A}"/>
              </a:ext>
            </a:extLst>
          </p:cNvPr>
          <p:cNvPicPr>
            <a:picLocks noChangeAspect="1"/>
          </p:cNvPicPr>
          <p:nvPr/>
        </p:nvPicPr>
        <p:blipFill>
          <a:blip r:embed="rId2"/>
          <a:stretch>
            <a:fillRect/>
          </a:stretch>
        </p:blipFill>
        <p:spPr>
          <a:xfrm>
            <a:off x="0" y="0"/>
            <a:ext cx="12192000" cy="6858000"/>
          </a:xfrm>
          <a:prstGeom prst="rect">
            <a:avLst/>
          </a:prstGeom>
        </p:spPr>
      </p:pic>
      <p:sp>
        <p:nvSpPr>
          <p:cNvPr id="2" name="圆角矩形 4">
            <a:extLst>
              <a:ext uri="{FF2B5EF4-FFF2-40B4-BE49-F238E27FC236}">
                <a16:creationId xmlns:a16="http://schemas.microsoft.com/office/drawing/2014/main" id="{AE6EB53C-5EE1-E822-8BC0-B52FD909D5EF}"/>
              </a:ext>
            </a:extLst>
          </p:cNvPr>
          <p:cNvSpPr/>
          <p:nvPr/>
        </p:nvSpPr>
        <p:spPr>
          <a:xfrm>
            <a:off x="355654" y="283781"/>
            <a:ext cx="11617325" cy="5770179"/>
          </a:xfrm>
          <a:prstGeom prst="roundRect">
            <a:avLst/>
          </a:prstGeom>
          <a:solidFill>
            <a:schemeClr val="bg1"/>
          </a:solidFill>
          <a:ln w="28575">
            <a:solidFill>
              <a:srgbClr val="44B57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13710" rtl="0" eaLnBrk="1" fontAlgn="base" latinLnBrk="0" hangingPunct="1">
              <a:lnSpc>
                <a:spcPct val="100000"/>
              </a:lnSpc>
              <a:spcBef>
                <a:spcPts val="1011"/>
              </a:spcBef>
              <a:spcAft>
                <a:spcPct val="0"/>
              </a:spcAft>
              <a:buClrTx/>
              <a:buSzTx/>
              <a:buFontTx/>
              <a:buNone/>
              <a:tabLst/>
              <a:defRPr/>
            </a:pPr>
            <a:endParaRPr kumimoji="0" lang="en-US" sz="40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endParaRPr>
          </a:p>
        </p:txBody>
      </p:sp>
      <p:sp>
        <p:nvSpPr>
          <p:cNvPr id="3" name="Title 1">
            <a:extLst>
              <a:ext uri="{FF2B5EF4-FFF2-40B4-BE49-F238E27FC236}">
                <a16:creationId xmlns:a16="http://schemas.microsoft.com/office/drawing/2014/main" id="{8454336A-4561-91C6-E709-366EB291142B}"/>
              </a:ext>
            </a:extLst>
          </p:cNvPr>
          <p:cNvSpPr txBox="1">
            <a:spLocks/>
          </p:cNvSpPr>
          <p:nvPr/>
        </p:nvSpPr>
        <p:spPr>
          <a:xfrm>
            <a:off x="914400" y="804040"/>
            <a:ext cx="10499834" cy="1312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itchFamily="18" charset="0"/>
              </a:rPr>
              <a:t>Thứ</a:t>
            </a:r>
            <a:r>
              <a:rPr lang="en-US" dirty="0">
                <a:solidFill>
                  <a:prstClr val="black"/>
                </a:solidFill>
                <a:latin typeface="Times New Roman" panose="02020603050405020304" pitchFamily="18" charset="0"/>
                <a:cs typeface="Times New Roman" pitchFamily="18" charset="0"/>
              </a:rPr>
              <a:t> </a:t>
            </a:r>
            <a:r>
              <a:rPr lang="en-US" dirty="0" err="1">
                <a:solidFill>
                  <a:prstClr val="black"/>
                </a:solidFill>
                <a:latin typeface="Times New Roman" panose="02020603050405020304" pitchFamily="18" charset="0"/>
                <a:cs typeface="Times New Roman" pitchFamily="18" charset="0"/>
              </a:rPr>
              <a:t>tư</a:t>
            </a: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itchFamily="18" charset="0"/>
              </a:rPr>
              <a:t>ngày</a:t>
            </a: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itchFamily="18" charset="0"/>
              </a:rPr>
              <a:t> 2</a:t>
            </a:r>
            <a:r>
              <a:rPr lang="en-US" dirty="0">
                <a:solidFill>
                  <a:prstClr val="black"/>
                </a:solidFill>
                <a:latin typeface="Times New Roman" panose="02020603050405020304" pitchFamily="18" charset="0"/>
                <a:cs typeface="Times New Roman" pitchFamily="18" charset="0"/>
              </a:rPr>
              <a:t>7</a:t>
            </a:r>
            <a:r>
              <a:rPr kumimoji="0" lang="vi-VN"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itchFamily="18" charset="0"/>
              </a:rPr>
              <a:t>tháng</a:t>
            </a:r>
            <a:r>
              <a:rPr lang="en-US" dirty="0">
                <a:solidFill>
                  <a:prstClr val="black"/>
                </a:solidFill>
                <a:latin typeface="Times New Roman" panose="02020603050405020304" pitchFamily="18" charset="0"/>
                <a:cs typeface="Times New Roman" pitchFamily="18" charset="0"/>
              </a:rPr>
              <a:t> 11</a:t>
            </a: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itchFamily="18" charset="0"/>
              </a:rPr>
              <a:t>năm</a:t>
            </a: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itchFamily="18" charset="0"/>
              </a:rPr>
              <a:t> 2024</a:t>
            </a:r>
          </a:p>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US" b="1" i="0" u="sng"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itchFamily="18" charset="0"/>
              </a:rPr>
              <a:t>Tiếng</a:t>
            </a:r>
            <a:r>
              <a:rPr kumimoji="0" lang="en-US" b="1" i="0" u="sng"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itchFamily="18" charset="0"/>
              </a:rPr>
              <a:t> </a:t>
            </a:r>
            <a:r>
              <a:rPr kumimoji="0" lang="en-US" b="1" i="0" u="sng"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itchFamily="18" charset="0"/>
              </a:rPr>
              <a:t>Việt</a:t>
            </a:r>
            <a:r>
              <a:rPr kumimoji="0" lang="en-US" b="1" i="0" u="sng"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itchFamily="18" charset="0"/>
              </a:rPr>
              <a:t> (</a:t>
            </a:r>
            <a:r>
              <a:rPr kumimoji="0" lang="en-US" b="1" i="0" u="sng"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itchFamily="18" charset="0"/>
              </a:rPr>
              <a:t>đọc</a:t>
            </a:r>
            <a:r>
              <a:rPr lang="en-US" b="1" u="sng" dirty="0">
                <a:solidFill>
                  <a:prstClr val="black"/>
                </a:solidFill>
                <a:latin typeface="Times New Roman" panose="02020603050405020304" pitchFamily="18" charset="0"/>
                <a:cs typeface="Times New Roman" pitchFamily="18" charset="0"/>
              </a:rPr>
              <a:t> – </a:t>
            </a:r>
            <a:r>
              <a:rPr lang="en-US" b="1" u="sng" dirty="0" err="1">
                <a:solidFill>
                  <a:prstClr val="black"/>
                </a:solidFill>
                <a:latin typeface="Times New Roman" panose="02020603050405020304" pitchFamily="18" charset="0"/>
                <a:cs typeface="Times New Roman" pitchFamily="18" charset="0"/>
              </a:rPr>
              <a:t>viết</a:t>
            </a:r>
            <a:r>
              <a:rPr kumimoji="0" lang="en-US" b="1" i="0" u="sng"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itchFamily="18" charset="0"/>
              </a:rPr>
              <a:t>)</a:t>
            </a:r>
          </a:p>
          <a:p>
            <a:pPr marL="0" marR="0" lvl="0" indent="0" algn="ctr" defTabSz="914377" rtl="0" eaLnBrk="1" fontAlgn="auto" latinLnBrk="0" hangingPunct="1">
              <a:lnSpc>
                <a:spcPct val="100000"/>
              </a:lnSpc>
              <a:spcBef>
                <a:spcPct val="0"/>
              </a:spcBef>
              <a:spcAft>
                <a:spcPts val="0"/>
              </a:spcAft>
              <a:buClrTx/>
              <a:buSzTx/>
              <a:buFontTx/>
              <a:buNone/>
              <a:tabLst/>
              <a:defRPr/>
            </a:pPr>
            <a:r>
              <a:rPr kumimoji="0" lang="en-US" altLang="en-US" b="1" i="0" u="none" strike="noStrike" kern="1200" cap="none" spc="0" normalizeH="0" baseline="0" noProof="0" dirty="0" err="1">
                <a:ln>
                  <a:noFill/>
                </a:ln>
                <a:solidFill>
                  <a:srgbClr val="F4AF02"/>
                </a:solidFill>
                <a:effectLst/>
                <a:uLnTx/>
                <a:uFillTx/>
                <a:latin typeface="Times New Roman" panose="02020603050405020304" pitchFamily="18" charset="0"/>
                <a:cs typeface="Times New Roman" panose="02020603050405020304" pitchFamily="18" charset="0"/>
              </a:rPr>
              <a:t>Để</a:t>
            </a:r>
            <a:r>
              <a:rPr kumimoji="0" lang="en-US" altLang="en-US" b="1" i="0" u="none" strike="noStrike" kern="1200" cap="none" spc="0" normalizeH="0" baseline="0" noProof="0" dirty="0">
                <a:ln>
                  <a:noFill/>
                </a:ln>
                <a:solidFill>
                  <a:srgbClr val="F4AF02"/>
                </a:solidFill>
                <a:effectLst/>
                <a:uLnTx/>
                <a:uFillTx/>
                <a:latin typeface="Times New Roman" panose="02020603050405020304" pitchFamily="18" charset="0"/>
                <a:cs typeface="Times New Roman" panose="02020603050405020304" pitchFamily="18" charset="0"/>
              </a:rPr>
              <a:t> </a:t>
            </a:r>
            <a:r>
              <a:rPr kumimoji="0" lang="en-US" altLang="en-US" b="1" i="0" u="none" strike="noStrike" kern="1200" cap="none" spc="0" normalizeH="0" baseline="0" noProof="0" dirty="0" err="1">
                <a:ln>
                  <a:noFill/>
                </a:ln>
                <a:solidFill>
                  <a:srgbClr val="F4AF02"/>
                </a:solidFill>
                <a:effectLst/>
                <a:uLnTx/>
                <a:uFillTx/>
                <a:latin typeface="Times New Roman" panose="02020603050405020304" pitchFamily="18" charset="0"/>
                <a:cs typeface="Times New Roman" panose="02020603050405020304" pitchFamily="18" charset="0"/>
              </a:rPr>
              <a:t>cháu</a:t>
            </a:r>
            <a:r>
              <a:rPr kumimoji="0" lang="en-US" altLang="en-US" b="1" i="0" u="none" strike="noStrike" kern="1200" cap="none" spc="0" normalizeH="0" baseline="0" noProof="0" dirty="0">
                <a:ln>
                  <a:noFill/>
                </a:ln>
                <a:solidFill>
                  <a:srgbClr val="F4AF02"/>
                </a:solidFill>
                <a:effectLst/>
                <a:uLnTx/>
                <a:uFillTx/>
                <a:latin typeface="Times New Roman" panose="02020603050405020304" pitchFamily="18" charset="0"/>
                <a:cs typeface="Times New Roman" panose="02020603050405020304" pitchFamily="18" charset="0"/>
              </a:rPr>
              <a:t> </a:t>
            </a:r>
            <a:r>
              <a:rPr kumimoji="0" lang="en-US" altLang="en-US" b="1" i="0" u="none" strike="noStrike" kern="1200" cap="none" spc="0" normalizeH="0" baseline="0" noProof="0" dirty="0" err="1">
                <a:ln>
                  <a:noFill/>
                </a:ln>
                <a:solidFill>
                  <a:srgbClr val="F4AF02"/>
                </a:solidFill>
                <a:effectLst/>
                <a:uLnTx/>
                <a:uFillTx/>
                <a:latin typeface="Times New Roman" panose="02020603050405020304" pitchFamily="18" charset="0"/>
                <a:cs typeface="Times New Roman" panose="02020603050405020304" pitchFamily="18" charset="0"/>
              </a:rPr>
              <a:t>nắm</a:t>
            </a:r>
            <a:r>
              <a:rPr kumimoji="0" lang="en-US" altLang="en-US" b="1" i="0" u="none" strike="noStrike" kern="1200" cap="none" spc="0" normalizeH="0" baseline="0" noProof="0" dirty="0">
                <a:ln>
                  <a:noFill/>
                </a:ln>
                <a:solidFill>
                  <a:srgbClr val="F4AF02"/>
                </a:solidFill>
                <a:effectLst/>
                <a:uLnTx/>
                <a:uFillTx/>
                <a:latin typeface="Times New Roman" panose="02020603050405020304" pitchFamily="18" charset="0"/>
                <a:cs typeface="Times New Roman" panose="02020603050405020304" pitchFamily="18" charset="0"/>
              </a:rPr>
              <a:t> </a:t>
            </a:r>
            <a:r>
              <a:rPr kumimoji="0" lang="en-US" altLang="en-US" b="1" i="0" u="none" strike="noStrike" kern="1200" cap="none" spc="0" normalizeH="0" baseline="0" noProof="0" dirty="0" err="1">
                <a:ln>
                  <a:noFill/>
                </a:ln>
                <a:solidFill>
                  <a:srgbClr val="F4AF02"/>
                </a:solidFill>
                <a:effectLst/>
                <a:uLnTx/>
                <a:uFillTx/>
                <a:latin typeface="Times New Roman" panose="02020603050405020304" pitchFamily="18" charset="0"/>
                <a:cs typeface="Times New Roman" panose="02020603050405020304" pitchFamily="18" charset="0"/>
              </a:rPr>
              <a:t>tay</a:t>
            </a:r>
            <a:r>
              <a:rPr kumimoji="0" lang="en-US" altLang="en-US" b="1" i="0" u="none" strike="noStrike" kern="1200" cap="none" spc="0" normalizeH="0" baseline="0" noProof="0" dirty="0">
                <a:ln>
                  <a:noFill/>
                </a:ln>
                <a:solidFill>
                  <a:srgbClr val="F4AF02"/>
                </a:solidFill>
                <a:effectLst/>
                <a:uLnTx/>
                <a:uFillTx/>
                <a:latin typeface="Times New Roman" panose="02020603050405020304" pitchFamily="18" charset="0"/>
                <a:cs typeface="Times New Roman" panose="02020603050405020304" pitchFamily="18" charset="0"/>
              </a:rPr>
              <a:t> </a:t>
            </a:r>
            <a:r>
              <a:rPr kumimoji="0" lang="en-US" altLang="en-US" b="1" i="0" u="none" strike="noStrike" kern="1200" cap="none" spc="0" normalizeH="0" baseline="0" noProof="0" dirty="0" err="1">
                <a:ln>
                  <a:noFill/>
                </a:ln>
                <a:solidFill>
                  <a:srgbClr val="F4AF02"/>
                </a:solidFill>
                <a:effectLst/>
                <a:uLnTx/>
                <a:uFillTx/>
                <a:latin typeface="Times New Roman" panose="02020603050405020304" pitchFamily="18" charset="0"/>
                <a:cs typeface="Times New Roman" panose="02020603050405020304" pitchFamily="18" charset="0"/>
              </a:rPr>
              <a:t>ông</a:t>
            </a:r>
            <a:endParaRPr kumimoji="0" lang="en-US" altLang="en-US" b="1" i="0" u="none" strike="noStrike" kern="1200" cap="none" spc="0" normalizeH="0" baseline="0" noProof="0" dirty="0">
              <a:ln>
                <a:noFill/>
              </a:ln>
              <a:solidFill>
                <a:srgbClr val="F4AF02"/>
              </a:solidFill>
              <a:effectLst/>
              <a:uLnTx/>
              <a:uFillTx/>
              <a:latin typeface="Times New Roman" panose="02020603050405020304" pitchFamily="18" charset="0"/>
              <a:cs typeface="Times New Roman" panose="02020603050405020304" pitchFamily="18" charset="0"/>
            </a:endParaRPr>
          </a:p>
        </p:txBody>
      </p:sp>
      <p:pic>
        <p:nvPicPr>
          <p:cNvPr id="4" name="Picture 3" descr="A picture containing vector graphics&#10;&#10;Description automatically generated">
            <a:extLst>
              <a:ext uri="{FF2B5EF4-FFF2-40B4-BE49-F238E27FC236}">
                <a16:creationId xmlns:a16="http://schemas.microsoft.com/office/drawing/2014/main" id="{9B663912-3312-1EC0-11BA-A02F5B10A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9901" y="3429000"/>
            <a:ext cx="3590571" cy="3590571"/>
          </a:xfrm>
          <a:prstGeom prst="rect">
            <a:avLst/>
          </a:prstGeom>
        </p:spPr>
      </p:pic>
    </p:spTree>
    <p:extLst>
      <p:ext uri="{BB962C8B-B14F-4D97-AF65-F5344CB8AC3E}">
        <p14:creationId xmlns:p14="http://schemas.microsoft.com/office/powerpoint/2010/main" val="390200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C5E0095-32B4-4B3D-C687-492619CE5AA7}"/>
              </a:ext>
            </a:extLst>
          </p:cNvPr>
          <p:cNvSpPr>
            <a:spLocks noGrp="1"/>
          </p:cNvSpPr>
          <p:nvPr>
            <p:ph type="subTitle" idx="1"/>
          </p:nvPr>
        </p:nvSpPr>
        <p:spPr>
          <a:xfrm>
            <a:off x="670249" y="1119860"/>
            <a:ext cx="10851502" cy="662800"/>
          </a:xfrm>
        </p:spPr>
        <p:txBody>
          <a:bodyPr/>
          <a:lstStyle/>
          <a:p>
            <a:pPr marL="0" indent="0" algn="l"/>
            <a:r>
              <a:rPr lang="en-US" sz="3600" dirty="0">
                <a:solidFill>
                  <a:srgbClr val="000000"/>
                </a:solidFill>
                <a:latin typeface="Times New Roman" panose="02020603050405020304" pitchFamily="18" charset="0"/>
                <a:ea typeface="Calibri" panose="020F0502020204030204" pitchFamily="34" charset="0"/>
              </a:rPr>
              <a:t>-  </a:t>
            </a:r>
            <a:r>
              <a:rPr lang="vi-VN" sz="3600" dirty="0">
                <a:solidFill>
                  <a:srgbClr val="000000"/>
                </a:solidFill>
                <a:effectLst/>
                <a:latin typeface="Times New Roman" panose="02020603050405020304" pitchFamily="18" charset="0"/>
                <a:ea typeface="Calibri" panose="020F0502020204030204" pitchFamily="34" charset="0"/>
              </a:rPr>
              <a:t>Đọc đúng từ ngữ, câu, đoạn và toàn bộ bài đọc </a:t>
            </a:r>
            <a:r>
              <a:rPr lang="en-US" sz="3600" dirty="0">
                <a:solidFill>
                  <a:srgbClr val="000000"/>
                </a:solidFill>
                <a:effectLst/>
                <a:latin typeface="Times New Roman" panose="02020603050405020304" pitchFamily="18" charset="0"/>
                <a:ea typeface="Calibri" panose="020F0502020204030204" pitchFamily="34" charset="0"/>
              </a:rPr>
              <a:t>“</a:t>
            </a:r>
            <a:r>
              <a:rPr lang="vi-VN" sz="3600" dirty="0">
                <a:solidFill>
                  <a:srgbClr val="000000"/>
                </a:solidFill>
                <a:effectLst/>
                <a:latin typeface="Times New Roman" panose="02020603050405020304" pitchFamily="18" charset="0"/>
                <a:ea typeface="Calibri" panose="020F0502020204030204" pitchFamily="34" charset="0"/>
              </a:rPr>
              <a:t>Để cháu nắm tay ông</a:t>
            </a:r>
            <a:r>
              <a:rPr lang="en-US" sz="3600" dirty="0">
                <a:solidFill>
                  <a:srgbClr val="000000"/>
                </a:solidFill>
                <a:effectLst/>
                <a:latin typeface="Times New Roman" panose="02020603050405020304" pitchFamily="18" charset="0"/>
                <a:ea typeface="Calibri" panose="020F0502020204030204" pitchFamily="34" charset="0"/>
              </a:rPr>
              <a:t>”</a:t>
            </a:r>
            <a:r>
              <a:rPr lang="vi-VN" sz="3600" dirty="0">
                <a:solidFill>
                  <a:srgbClr val="000000"/>
                </a:solidFill>
                <a:effectLst/>
                <a:latin typeface="Times New Roman" panose="02020603050405020304" pitchFamily="18" charset="0"/>
                <a:ea typeface="Calibri" panose="020F0502020204030204" pitchFamily="34" charset="0"/>
              </a:rPr>
              <a:t>.</a:t>
            </a:r>
            <a:endParaRPr lang="en-US" sz="3600" dirty="0">
              <a:solidFill>
                <a:srgbClr val="000000"/>
              </a:solidFill>
              <a:effectLst/>
              <a:latin typeface="Times New Roman" panose="02020603050405020304" pitchFamily="18" charset="0"/>
              <a:ea typeface="Calibri" panose="020F0502020204030204" pitchFamily="34" charset="0"/>
            </a:endParaRPr>
          </a:p>
          <a:p>
            <a:pPr marL="0" indent="0" algn="l"/>
            <a:r>
              <a:rPr lang="en-US" sz="3600" dirty="0">
                <a:solidFill>
                  <a:srgbClr val="000000"/>
                </a:solidFill>
                <a:effectLst/>
                <a:latin typeface="Times New Roman" panose="02020603050405020304" pitchFamily="18" charset="0"/>
                <a:ea typeface="Calibri" panose="020F0502020204030204" pitchFamily="34" charset="0"/>
              </a:rPr>
              <a:t>-  </a:t>
            </a:r>
            <a:r>
              <a:rPr lang="vi-VN" sz="3600" dirty="0">
                <a:solidFill>
                  <a:srgbClr val="000000"/>
                </a:solidFill>
                <a:effectLst/>
                <a:latin typeface="Times New Roman" panose="02020603050405020304" pitchFamily="18" charset="0"/>
                <a:ea typeface="Calibri" panose="020F0502020204030204" pitchFamily="34" charset="0"/>
              </a:rPr>
              <a:t>Bước đầu biết thay đổi giọng đọc cho phù hợp với nhân vật, từ lời người dẫn truyện đến giọng của người ông và người cháu. </a:t>
            </a:r>
            <a:endParaRPr lang="en-US" sz="3600" dirty="0">
              <a:solidFill>
                <a:srgbClr val="000000"/>
              </a:solidFill>
              <a:effectLst/>
              <a:latin typeface="Times New Roman" panose="02020603050405020304" pitchFamily="18" charset="0"/>
              <a:ea typeface="Calibri" panose="020F0502020204030204" pitchFamily="34" charset="0"/>
            </a:endParaRPr>
          </a:p>
          <a:p>
            <a:pPr marL="0" indent="0" algn="l"/>
            <a:r>
              <a:rPr lang="en-US" sz="3600" dirty="0">
                <a:solidFill>
                  <a:srgbClr val="000000"/>
                </a:solidFill>
                <a:effectLst/>
                <a:latin typeface="Times New Roman" panose="02020603050405020304" pitchFamily="18" charset="0"/>
                <a:ea typeface="Calibri" panose="020F0502020204030204" pitchFamily="34" charset="0"/>
              </a:rPr>
              <a:t>-  </a:t>
            </a:r>
            <a:r>
              <a:rPr lang="vi-VN" sz="3600" dirty="0">
                <a:solidFill>
                  <a:srgbClr val="000000"/>
                </a:solidFill>
                <a:effectLst/>
                <a:latin typeface="Times New Roman" panose="02020603050405020304" pitchFamily="18" charset="0"/>
                <a:ea typeface="Calibri" panose="020F0502020204030204" pitchFamily="34" charset="0"/>
              </a:rPr>
              <a:t>Nhận biết được nội dung và những chi tiết quan trọng trong câu chuyện. </a:t>
            </a:r>
            <a:endParaRPr lang="en-US" sz="3600" dirty="0">
              <a:latin typeface="Times New Roman" panose="02020603050405020304" pitchFamily="18" charset="0"/>
              <a:cs typeface="Times New Roman" panose="02020603050405020304" pitchFamily="18" charset="0"/>
            </a:endParaRPr>
          </a:p>
        </p:txBody>
      </p:sp>
      <p:sp>
        <p:nvSpPr>
          <p:cNvPr id="6" name="Title 5">
            <a:extLst>
              <a:ext uri="{FF2B5EF4-FFF2-40B4-BE49-F238E27FC236}">
                <a16:creationId xmlns:a16="http://schemas.microsoft.com/office/drawing/2014/main" id="{8C7B66F8-B372-6CE2-5F8D-923A7A1F7ADC}"/>
              </a:ext>
            </a:extLst>
          </p:cNvPr>
          <p:cNvSpPr>
            <a:spLocks noGrp="1"/>
          </p:cNvSpPr>
          <p:nvPr>
            <p:ph type="title" idx="2"/>
          </p:nvPr>
        </p:nvSpPr>
        <p:spPr>
          <a:xfrm>
            <a:off x="857363" y="0"/>
            <a:ext cx="10272000" cy="763600"/>
          </a:xfrm>
        </p:spPr>
        <p:txBody>
          <a:bodyPr/>
          <a:lstStyle/>
          <a:p>
            <a:r>
              <a:rPr lang="en-US" sz="6000" dirty="0" err="1">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Yêu</a:t>
            </a:r>
            <a:r>
              <a:rPr lang="en-US" sz="6000" dirty="0">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a:t>
            </a:r>
            <a:r>
              <a:rPr lang="en-US" sz="6000" dirty="0" err="1">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cầu</a:t>
            </a:r>
            <a:r>
              <a:rPr lang="en-US" sz="6000" dirty="0">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a:t>
            </a:r>
            <a:r>
              <a:rPr lang="en-US" sz="6000" dirty="0" err="1">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cần</a:t>
            </a:r>
            <a:r>
              <a:rPr lang="en-US" sz="6000" dirty="0">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a:t>
            </a:r>
            <a:r>
              <a:rPr lang="en-US" sz="6000">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đạt</a:t>
            </a:r>
            <a:endParaRPr lang="en-US" sz="6000" dirty="0">
              <a:solidFill>
                <a:srgbClr val="FF000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1391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Title and Content Layout with List</a:t>
            </a:r>
            <a:endParaRPr lang="en-US" dirty="0"/>
          </a:p>
        </p:txBody>
      </p:sp>
      <p:sp>
        <p:nvSpPr>
          <p:cNvPr id="3" name="Content Placeholder 2"/>
          <p:cNvSpPr>
            <a:spLocks noGrp="1"/>
          </p:cNvSpPr>
          <p:nvPr>
            <p:ph idx="1"/>
          </p:nvPr>
        </p:nvSpPr>
        <p:spPr/>
        <p:txBody>
          <a:bodyPr/>
          <a:lstStyle/>
          <a:p>
            <a:r>
              <a:rPr lang="en-US" dirty="0"/>
              <a:t>Add your first bullet point here</a:t>
            </a:r>
          </a:p>
          <a:p>
            <a:r>
              <a:rPr lang="en-US" dirty="0"/>
              <a:t>Add your second bullet point here</a:t>
            </a:r>
          </a:p>
          <a:p>
            <a:r>
              <a:rPr lang="en-US" dirty="0"/>
              <a:t>Add your third bullet point here</a:t>
            </a:r>
          </a:p>
        </p:txBody>
      </p:sp>
      <p:pic>
        <p:nvPicPr>
          <p:cNvPr id="5" name="Picture 4">
            <a:extLst>
              <a:ext uri="{FF2B5EF4-FFF2-40B4-BE49-F238E27FC236}">
                <a16:creationId xmlns:a16="http://schemas.microsoft.com/office/drawing/2014/main" id="{63B2AE43-5B57-F58C-8C2B-6439B4B10B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480"/>
            <a:ext cx="12246187" cy="6888480"/>
          </a:xfrm>
          <a:prstGeom prst="rect">
            <a:avLst/>
          </a:prstGeom>
        </p:spPr>
      </p:pic>
      <p:sp>
        <p:nvSpPr>
          <p:cNvPr id="6" name="TextBox 5">
            <a:extLst>
              <a:ext uri="{FF2B5EF4-FFF2-40B4-BE49-F238E27FC236}">
                <a16:creationId xmlns:a16="http://schemas.microsoft.com/office/drawing/2014/main" id="{3A0D96B9-B1B7-6DFD-23FC-A8AD581920A7}"/>
              </a:ext>
            </a:extLst>
          </p:cNvPr>
          <p:cNvSpPr txBox="1"/>
          <p:nvPr/>
        </p:nvSpPr>
        <p:spPr>
          <a:xfrm>
            <a:off x="2088057" y="2370749"/>
            <a:ext cx="8597288" cy="1733680"/>
          </a:xfrm>
          <a:prstGeom prst="rect">
            <a:avLst/>
          </a:prstGeom>
          <a:noFill/>
          <a:ln>
            <a:noFill/>
          </a:ln>
          <a:effectLst>
            <a:glow rad="139700">
              <a:schemeClr val="accent3">
                <a:satMod val="175000"/>
                <a:alpha val="40000"/>
              </a:schemeClr>
            </a:glow>
            <a:outerShdw blurRad="50800" dist="38100" dir="13500000" algn="b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10666" dirty="0">
                <a:solidFill>
                  <a:srgbClr val="0070C0"/>
                </a:solidFill>
                <a:latin typeface="Times New Roman" panose="02020603050405020304" pitchFamily="18" charset="0"/>
                <a:cs typeface="Times New Roman" panose="02020603050405020304" pitchFamily="18" charset="0"/>
              </a:rPr>
              <a:t>LUYỆN ĐỌC</a:t>
            </a:r>
          </a:p>
        </p:txBody>
      </p:sp>
    </p:spTree>
    <p:extLst>
      <p:ext uri="{BB962C8B-B14F-4D97-AF65-F5344CB8AC3E}">
        <p14:creationId xmlns:p14="http://schemas.microsoft.com/office/powerpoint/2010/main" val="20839288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66BAC-B463-ABDC-D71C-DA329B854FCF}"/>
            </a:ext>
          </a:extLst>
        </p:cNvPr>
        <p:cNvGrpSpPr/>
        <p:nvPr/>
      </p:nvGrpSpPr>
      <p:grpSpPr>
        <a:xfrm>
          <a:off x="0" y="0"/>
          <a:ext cx="0" cy="0"/>
          <a:chOff x="0" y="0"/>
          <a:chExt cx="0" cy="0"/>
        </a:xfrm>
      </p:grpSpPr>
      <p:sp>
        <p:nvSpPr>
          <p:cNvPr id="55" name="矩形: 圆角 7">
            <a:extLst>
              <a:ext uri="{FF2B5EF4-FFF2-40B4-BE49-F238E27FC236}">
                <a16:creationId xmlns:a16="http://schemas.microsoft.com/office/drawing/2014/main" id="{961EDC4B-0671-9B37-AA88-FDB20D276F32}"/>
              </a:ext>
            </a:extLst>
          </p:cNvPr>
          <p:cNvSpPr/>
          <p:nvPr/>
        </p:nvSpPr>
        <p:spPr>
          <a:xfrm>
            <a:off x="94813" y="161925"/>
            <a:ext cx="12002373" cy="6541531"/>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sp>
        <p:nvSpPr>
          <p:cNvPr id="30" name="Rectangle: Rounded Corners 29">
            <a:extLst>
              <a:ext uri="{FF2B5EF4-FFF2-40B4-BE49-F238E27FC236}">
                <a16:creationId xmlns:a16="http://schemas.microsoft.com/office/drawing/2014/main" id="{3EAF8C3D-0E8F-8757-054F-6523C9CE277B}"/>
              </a:ext>
            </a:extLst>
          </p:cNvPr>
          <p:cNvSpPr/>
          <p:nvPr/>
        </p:nvSpPr>
        <p:spPr>
          <a:xfrm>
            <a:off x="46" y="42802"/>
            <a:ext cx="2976419" cy="566678"/>
          </a:xfrm>
          <a:prstGeom prst="roundRect">
            <a:avLst>
              <a:gd name="adj" fmla="val 37824"/>
            </a:avLst>
          </a:prstGeom>
          <a:solidFill>
            <a:srgbClr val="EF8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noProof="0" dirty="0" err="1">
                <a:solidFill>
                  <a:prstClr val="white"/>
                </a:solidFill>
                <a:latin typeface="Calibri" panose="020F0502020204030204" pitchFamily="34" charset="0"/>
                <a:cs typeface="Calibri" panose="020F0502020204030204" pitchFamily="34" charset="0"/>
              </a:rPr>
              <a:t>Đọc</a:t>
            </a:r>
            <a:r>
              <a:rPr lang="en-US" sz="3000" b="1" noProof="0" dirty="0">
                <a:solidFill>
                  <a:prstClr val="white"/>
                </a:solidFill>
                <a:latin typeface="Calibri" panose="020F0502020204030204" pitchFamily="34" charset="0"/>
                <a:cs typeface="Calibri" panose="020F0502020204030204" pitchFamily="34" charset="0"/>
              </a:rPr>
              <a:t> </a:t>
            </a:r>
            <a:r>
              <a:rPr lang="en-US" sz="3000" b="1" noProof="0" dirty="0" err="1">
                <a:solidFill>
                  <a:prstClr val="white"/>
                </a:solidFill>
                <a:latin typeface="Calibri" panose="020F0502020204030204" pitchFamily="34" charset="0"/>
                <a:cs typeface="Calibri" panose="020F0502020204030204" pitchFamily="34" charset="0"/>
              </a:rPr>
              <a:t>mẫu</a:t>
            </a:r>
            <a:endParaRPr kumimoji="0" lang="en-US" sz="3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40C867E9-0DA7-6B66-F025-F8C05B187C47}"/>
              </a:ext>
            </a:extLst>
          </p:cNvPr>
          <p:cNvSpPr txBox="1"/>
          <p:nvPr/>
        </p:nvSpPr>
        <p:spPr>
          <a:xfrm>
            <a:off x="3937995" y="-27802"/>
            <a:ext cx="6065520" cy="707886"/>
          </a:xfrm>
          <a:prstGeom prst="rect">
            <a:avLst/>
          </a:prstGeom>
          <a:noFill/>
        </p:spPr>
        <p:txBody>
          <a:bodyPr wrap="square" rtlCol="0">
            <a:spAutoFit/>
          </a:bodyPr>
          <a:lstStyle/>
          <a:p>
            <a:pPr>
              <a:defRPr/>
            </a:pPr>
            <a:r>
              <a:rPr lang="en-US" sz="4000" b="1" dirty="0" err="1">
                <a:ln>
                  <a:solidFill>
                    <a:sysClr val="windowText" lastClr="00000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4000" b="1" dirty="0">
                <a:ln>
                  <a:solidFill>
                    <a:sysClr val="windowText" lastClr="00000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n>
                  <a:solidFill>
                    <a:sysClr val="windowText" lastClr="00000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cháu</a:t>
            </a:r>
            <a:r>
              <a:rPr lang="en-US" sz="4000" b="1" dirty="0">
                <a:ln>
                  <a:solidFill>
                    <a:sysClr val="windowText" lastClr="00000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n>
                  <a:solidFill>
                    <a:sysClr val="windowText" lastClr="00000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nắm</a:t>
            </a:r>
            <a:r>
              <a:rPr lang="en-US" sz="4000" b="1" dirty="0">
                <a:ln>
                  <a:solidFill>
                    <a:sysClr val="windowText" lastClr="00000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n>
                  <a:solidFill>
                    <a:sysClr val="windowText" lastClr="00000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4000" b="1" dirty="0">
                <a:ln>
                  <a:solidFill>
                    <a:sysClr val="windowText" lastClr="00000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n>
                  <a:solidFill>
                    <a:sysClr val="windowText" lastClr="00000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ông</a:t>
            </a:r>
            <a:endParaRPr lang="en-US" sz="4000" b="1" dirty="0">
              <a:ln>
                <a:solidFill>
                  <a:sysClr val="windowText" lastClr="00000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85D1B85-E2C4-DB48-B41B-F6B6EB1D9095}"/>
              </a:ext>
            </a:extLst>
          </p:cNvPr>
          <p:cNvSpPr txBox="1"/>
          <p:nvPr/>
        </p:nvSpPr>
        <p:spPr>
          <a:xfrm>
            <a:off x="198016" y="680084"/>
            <a:ext cx="11651861" cy="5863144"/>
          </a:xfrm>
          <a:prstGeom prst="rect">
            <a:avLst/>
          </a:prstGeom>
          <a:noFill/>
        </p:spPr>
        <p:txBody>
          <a:bodyPr wrap="square" rtlCol="0">
            <a:spAutoFit/>
          </a:bodyPr>
          <a:lstStyle/>
          <a:p>
            <a:pPr>
              <a:defRPr/>
            </a:pP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Hè năm nay, Dương được đi du lịch ở Nha Trang cùng bố mẹ và ông ngoại.</a:t>
            </a:r>
          </a:p>
          <a:p>
            <a:pPr algn="just">
              <a:defRPr/>
            </a:pP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p>
          <a:p>
            <a:pPr>
              <a:defRPr/>
            </a:pP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các ngựa cùng nó.</a:t>
            </a:r>
            <a:endPar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a:p>
            <a:pPr algn="just">
              <a:defRPr/>
            </a:pP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Từ trước đến nay, ông luôn là người dắt tay dẫn nó đi, là người bảo vệ nó. Đây là lần đầu tiên Dương nhận ra ông không còn khỏe như trước. Mỗi một ngày trôi qua, ông đang già đi, còn nó sẽ mạnh mẽ hơn.</a:t>
            </a: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Dương choàng tay ông ôm, thủ thỉ:</a:t>
            </a:r>
          </a:p>
          <a:p>
            <a:pPr algn="just">
              <a:defRPr/>
            </a:pP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Ông ngoại ơi, cháu yêu ông nhiều lắm!</a:t>
            </a:r>
          </a:p>
          <a:p>
            <a:pPr algn="just">
              <a:defRPr/>
            </a:pP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Dương nghĩ, từ bây giờ nó mới là người đưa tay cho ông nắm</a:t>
            </a: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p>
          <a:p>
            <a:pPr algn="r">
              <a:defRPr/>
            </a:pP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r>
              <a:rPr lang="en-US" sz="25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Dương</a:t>
            </a: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Thụy</a:t>
            </a: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990068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圆角 7">
            <a:extLst>
              <a:ext uri="{FF2B5EF4-FFF2-40B4-BE49-F238E27FC236}">
                <a16:creationId xmlns:a16="http://schemas.microsoft.com/office/drawing/2014/main" id="{736379F3-5C1B-408E-98B7-43D48EB5B1A8}"/>
              </a:ext>
            </a:extLst>
          </p:cNvPr>
          <p:cNvSpPr/>
          <p:nvPr/>
        </p:nvSpPr>
        <p:spPr>
          <a:xfrm>
            <a:off x="94813" y="161925"/>
            <a:ext cx="12002373" cy="6541531"/>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sp>
        <p:nvSpPr>
          <p:cNvPr id="30" name="Rectangle: Rounded Corners 29">
            <a:extLst>
              <a:ext uri="{FF2B5EF4-FFF2-40B4-BE49-F238E27FC236}">
                <a16:creationId xmlns:a16="http://schemas.microsoft.com/office/drawing/2014/main" id="{824F2696-654A-411B-875E-C304E2F75B91}"/>
              </a:ext>
            </a:extLst>
          </p:cNvPr>
          <p:cNvSpPr/>
          <p:nvPr/>
        </p:nvSpPr>
        <p:spPr>
          <a:xfrm>
            <a:off x="46" y="42802"/>
            <a:ext cx="2976419" cy="566678"/>
          </a:xfrm>
          <a:prstGeom prst="roundRect">
            <a:avLst>
              <a:gd name="adj" fmla="val 37824"/>
            </a:avLst>
          </a:prstGeom>
          <a:solidFill>
            <a:srgbClr val="EF8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noProof="0" dirty="0" err="1">
                <a:solidFill>
                  <a:prstClr val="white"/>
                </a:solidFill>
                <a:latin typeface="Calibri" panose="020F0502020204030204" pitchFamily="34" charset="0"/>
                <a:cs typeface="Calibri" panose="020F0502020204030204" pitchFamily="34" charset="0"/>
              </a:rPr>
              <a:t>Cùng</a:t>
            </a:r>
            <a:r>
              <a:rPr lang="en-US" sz="3000" b="1" noProof="0" dirty="0">
                <a:solidFill>
                  <a:prstClr val="white"/>
                </a:solidFill>
                <a:latin typeface="Calibri" panose="020F0502020204030204" pitchFamily="34" charset="0"/>
                <a:cs typeface="Calibri" panose="020F0502020204030204" pitchFamily="34" charset="0"/>
              </a:rPr>
              <a:t> chia </a:t>
            </a:r>
            <a:r>
              <a:rPr lang="en-US" sz="3000" b="1" noProof="0" dirty="0" err="1">
                <a:solidFill>
                  <a:prstClr val="white"/>
                </a:solidFill>
                <a:latin typeface="Calibri" panose="020F0502020204030204" pitchFamily="34" charset="0"/>
                <a:cs typeface="Calibri" panose="020F0502020204030204" pitchFamily="34" charset="0"/>
              </a:rPr>
              <a:t>đoạn</a:t>
            </a:r>
            <a:endParaRPr kumimoji="0" lang="en-US" sz="30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2D0252FB-ADBD-EB5E-2050-4F8CCE76D2CD}"/>
              </a:ext>
            </a:extLst>
          </p:cNvPr>
          <p:cNvGrpSpPr/>
          <p:nvPr/>
        </p:nvGrpSpPr>
        <p:grpSpPr>
          <a:xfrm>
            <a:off x="-140951" y="490939"/>
            <a:ext cx="775294" cy="603157"/>
            <a:chOff x="-28110" y="914314"/>
            <a:chExt cx="851094" cy="584333"/>
          </a:xfrm>
        </p:grpSpPr>
        <p:pic>
          <p:nvPicPr>
            <p:cNvPr id="4" name="Picture 3">
              <a:extLst>
                <a:ext uri="{FF2B5EF4-FFF2-40B4-BE49-F238E27FC236}">
                  <a16:creationId xmlns:a16="http://schemas.microsoft.com/office/drawing/2014/main" id="{00DAD43B-FBC6-52CC-7462-D5F3F8740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5" name="TextBox 4">
              <a:extLst>
                <a:ext uri="{FF2B5EF4-FFF2-40B4-BE49-F238E27FC236}">
                  <a16:creationId xmlns:a16="http://schemas.microsoft.com/office/drawing/2014/main" id="{CBBC06FE-0B85-856D-FF34-77A89D9ACD26}"/>
                </a:ext>
              </a:extLst>
            </p:cNvPr>
            <p:cNvSpPr txBox="1"/>
            <p:nvPr/>
          </p:nvSpPr>
          <p:spPr>
            <a:xfrm>
              <a:off x="227388" y="960164"/>
              <a:ext cx="328936"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1</a:t>
              </a:r>
            </a:p>
          </p:txBody>
        </p:sp>
      </p:grpSp>
      <p:grpSp>
        <p:nvGrpSpPr>
          <p:cNvPr id="6" name="Group 5">
            <a:extLst>
              <a:ext uri="{FF2B5EF4-FFF2-40B4-BE49-F238E27FC236}">
                <a16:creationId xmlns:a16="http://schemas.microsoft.com/office/drawing/2014/main" id="{FA594231-D25E-07DE-FB61-473948D2F202}"/>
              </a:ext>
            </a:extLst>
          </p:cNvPr>
          <p:cNvGrpSpPr/>
          <p:nvPr/>
        </p:nvGrpSpPr>
        <p:grpSpPr>
          <a:xfrm>
            <a:off x="-140951" y="991656"/>
            <a:ext cx="744425" cy="584333"/>
            <a:chOff x="-28110" y="914314"/>
            <a:chExt cx="851094" cy="584333"/>
          </a:xfrm>
        </p:grpSpPr>
        <p:pic>
          <p:nvPicPr>
            <p:cNvPr id="7" name="Picture 6">
              <a:extLst>
                <a:ext uri="{FF2B5EF4-FFF2-40B4-BE49-F238E27FC236}">
                  <a16:creationId xmlns:a16="http://schemas.microsoft.com/office/drawing/2014/main" id="{348E079C-2DC2-25A2-C8A8-674B85BD06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8" name="TextBox 7">
              <a:extLst>
                <a:ext uri="{FF2B5EF4-FFF2-40B4-BE49-F238E27FC236}">
                  <a16:creationId xmlns:a16="http://schemas.microsoft.com/office/drawing/2014/main" id="{1231510A-AF85-6695-46E3-EB1EF30100CD}"/>
                </a:ext>
              </a:extLst>
            </p:cNvPr>
            <p:cNvSpPr txBox="1"/>
            <p:nvPr/>
          </p:nvSpPr>
          <p:spPr>
            <a:xfrm>
              <a:off x="227388" y="960164"/>
              <a:ext cx="440215"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2</a:t>
              </a:r>
            </a:p>
          </p:txBody>
        </p:sp>
      </p:grpSp>
      <p:grpSp>
        <p:nvGrpSpPr>
          <p:cNvPr id="9" name="Group 8">
            <a:extLst>
              <a:ext uri="{FF2B5EF4-FFF2-40B4-BE49-F238E27FC236}">
                <a16:creationId xmlns:a16="http://schemas.microsoft.com/office/drawing/2014/main" id="{04CDB941-5739-51EF-A359-8A07B85B8A75}"/>
              </a:ext>
            </a:extLst>
          </p:cNvPr>
          <p:cNvGrpSpPr/>
          <p:nvPr/>
        </p:nvGrpSpPr>
        <p:grpSpPr>
          <a:xfrm>
            <a:off x="-140951" y="2570056"/>
            <a:ext cx="704735" cy="603157"/>
            <a:chOff x="37654" y="927401"/>
            <a:chExt cx="805717" cy="584333"/>
          </a:xfrm>
        </p:grpSpPr>
        <p:pic>
          <p:nvPicPr>
            <p:cNvPr id="10" name="Picture 9">
              <a:extLst>
                <a:ext uri="{FF2B5EF4-FFF2-40B4-BE49-F238E27FC236}">
                  <a16:creationId xmlns:a16="http://schemas.microsoft.com/office/drawing/2014/main" id="{04A3285E-7918-93DA-2342-4A74061CE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4" y="927401"/>
              <a:ext cx="805717" cy="584333"/>
            </a:xfrm>
            <a:prstGeom prst="rect">
              <a:avLst/>
            </a:prstGeom>
          </p:spPr>
        </p:pic>
        <p:sp>
          <p:nvSpPr>
            <p:cNvPr id="11" name="TextBox 10">
              <a:extLst>
                <a:ext uri="{FF2B5EF4-FFF2-40B4-BE49-F238E27FC236}">
                  <a16:creationId xmlns:a16="http://schemas.microsoft.com/office/drawing/2014/main" id="{6095EC4B-45E8-1188-E788-37C4B2346576}"/>
                </a:ext>
              </a:extLst>
            </p:cNvPr>
            <p:cNvSpPr txBox="1"/>
            <p:nvPr/>
          </p:nvSpPr>
          <p:spPr>
            <a:xfrm>
              <a:off x="272141" y="978359"/>
              <a:ext cx="385042" cy="506891"/>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3</a:t>
              </a:r>
            </a:p>
          </p:txBody>
        </p:sp>
      </p:grpSp>
      <p:sp>
        <p:nvSpPr>
          <p:cNvPr id="12" name="TextBox 11">
            <a:extLst>
              <a:ext uri="{FF2B5EF4-FFF2-40B4-BE49-F238E27FC236}">
                <a16:creationId xmlns:a16="http://schemas.microsoft.com/office/drawing/2014/main" id="{3D2A19F9-A268-B467-52CE-8B3B0660D517}"/>
              </a:ext>
            </a:extLst>
          </p:cNvPr>
          <p:cNvSpPr txBox="1"/>
          <p:nvPr/>
        </p:nvSpPr>
        <p:spPr>
          <a:xfrm>
            <a:off x="3937995" y="-27802"/>
            <a:ext cx="6065520" cy="707886"/>
          </a:xfrm>
          <a:prstGeom prst="rect">
            <a:avLst/>
          </a:prstGeom>
          <a:noFill/>
        </p:spPr>
        <p:txBody>
          <a:bodyPr wrap="square" rtlCol="0">
            <a:spAutoFit/>
          </a:bodyPr>
          <a:lstStyle/>
          <a:p>
            <a:pPr>
              <a:defRPr/>
            </a:pPr>
            <a:r>
              <a:rPr lang="en-US" sz="4000" b="1" dirty="0" err="1">
                <a:ln>
                  <a:solidFill>
                    <a:sysClr val="windowText" lastClr="00000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4000" b="1" dirty="0">
                <a:ln>
                  <a:solidFill>
                    <a:sysClr val="windowText" lastClr="00000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n>
                  <a:solidFill>
                    <a:sysClr val="windowText" lastClr="00000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cháu</a:t>
            </a:r>
            <a:r>
              <a:rPr lang="en-US" sz="4000" b="1" dirty="0">
                <a:ln>
                  <a:solidFill>
                    <a:sysClr val="windowText" lastClr="00000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n>
                  <a:solidFill>
                    <a:sysClr val="windowText" lastClr="00000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nắm</a:t>
            </a:r>
            <a:r>
              <a:rPr lang="en-US" sz="4000" b="1" dirty="0">
                <a:ln>
                  <a:solidFill>
                    <a:sysClr val="windowText" lastClr="00000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n>
                  <a:solidFill>
                    <a:sysClr val="windowText" lastClr="00000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4000" b="1" dirty="0">
                <a:ln>
                  <a:solidFill>
                    <a:sysClr val="windowText" lastClr="00000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n>
                  <a:solidFill>
                    <a:sysClr val="windowText" lastClr="00000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ông</a:t>
            </a:r>
            <a:endParaRPr lang="en-US" sz="4000" b="1" dirty="0">
              <a:ln>
                <a:solidFill>
                  <a:sysClr val="windowText" lastClr="000000"/>
                </a:solidFill>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62A8465A-76B1-8B8B-D60B-B1907D37AF12}"/>
              </a:ext>
            </a:extLst>
          </p:cNvPr>
          <p:cNvSpPr txBox="1"/>
          <p:nvPr/>
        </p:nvSpPr>
        <p:spPr>
          <a:xfrm>
            <a:off x="198016" y="680084"/>
            <a:ext cx="11651861" cy="5863144"/>
          </a:xfrm>
          <a:prstGeom prst="rect">
            <a:avLst/>
          </a:prstGeom>
          <a:noFill/>
        </p:spPr>
        <p:txBody>
          <a:bodyPr wrap="square" rtlCol="0">
            <a:spAutoFit/>
          </a:bodyPr>
          <a:lstStyle/>
          <a:p>
            <a:pPr>
              <a:defRPr/>
            </a:pP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Hè năm nay, Dương được đi du lịch ở Nha Trang cùng bố mẹ và ông ngoại.</a:t>
            </a:r>
          </a:p>
          <a:p>
            <a:pPr algn="just">
              <a:defRPr/>
            </a:pP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p>
          <a:p>
            <a:pPr>
              <a:defRPr/>
            </a:pP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các ngựa cùng nó.</a:t>
            </a:r>
            <a:endPar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a:p>
            <a:pPr algn="just">
              <a:defRPr/>
            </a:pP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Từ trước đến nay, ông luôn là người dắt tay dẫn nó đi, là người bảo vệ nó. Đây là lần đầu tiên Dương nhận ra ông không còn khỏe như trước. Mỗi một ngày trôi qua, ông đang già đi, còn nó sẽ mạnh mẽ hơn.</a:t>
            </a: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Dương choàng tay ông ôm, thủ thỉ:</a:t>
            </a:r>
          </a:p>
          <a:p>
            <a:pPr algn="just">
              <a:defRPr/>
            </a:pP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Ông ngoại ơi, cháu yêu ông nhiều lắm!</a:t>
            </a:r>
          </a:p>
          <a:p>
            <a:pPr algn="just">
              <a:defRPr/>
            </a:pP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Dương nghĩ, từ bây giờ nó mới là người đưa tay cho ông nắm</a:t>
            </a: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p>
          <a:p>
            <a:pPr algn="r">
              <a:defRPr/>
            </a:pP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r>
              <a:rPr lang="en-US" sz="25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Dương</a:t>
            </a: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Thụy</a:t>
            </a:r>
            <a:r>
              <a:rPr lang="en-US"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5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22413075-3E53-A9A4-1472-A808DE8F1952}"/>
              </a:ext>
            </a:extLst>
          </p:cNvPr>
          <p:cNvGrpSpPr/>
          <p:nvPr/>
        </p:nvGrpSpPr>
        <p:grpSpPr>
          <a:xfrm>
            <a:off x="-110756" y="5518915"/>
            <a:ext cx="704735" cy="603157"/>
            <a:chOff x="37654" y="927401"/>
            <a:chExt cx="805717" cy="584333"/>
          </a:xfrm>
        </p:grpSpPr>
        <p:pic>
          <p:nvPicPr>
            <p:cNvPr id="15" name="Picture 14">
              <a:extLst>
                <a:ext uri="{FF2B5EF4-FFF2-40B4-BE49-F238E27FC236}">
                  <a16:creationId xmlns:a16="http://schemas.microsoft.com/office/drawing/2014/main" id="{D4F44AB4-E40E-82F9-CA68-A2B6C209B2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4" y="927401"/>
              <a:ext cx="805717" cy="584333"/>
            </a:xfrm>
            <a:prstGeom prst="rect">
              <a:avLst/>
            </a:prstGeom>
          </p:spPr>
        </p:pic>
        <p:sp>
          <p:nvSpPr>
            <p:cNvPr id="17" name="TextBox 16">
              <a:extLst>
                <a:ext uri="{FF2B5EF4-FFF2-40B4-BE49-F238E27FC236}">
                  <a16:creationId xmlns:a16="http://schemas.microsoft.com/office/drawing/2014/main" id="{E695AB8A-0BAA-46AD-196C-1EBE7DD0A2F3}"/>
                </a:ext>
              </a:extLst>
            </p:cNvPr>
            <p:cNvSpPr txBox="1"/>
            <p:nvPr/>
          </p:nvSpPr>
          <p:spPr>
            <a:xfrm>
              <a:off x="272141" y="978359"/>
              <a:ext cx="420054" cy="506891"/>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4</a:t>
              </a:r>
            </a:p>
          </p:txBody>
        </p:sp>
      </p:grpSp>
    </p:spTree>
    <p:extLst>
      <p:ext uri="{BB962C8B-B14F-4D97-AF65-F5344CB8AC3E}">
        <p14:creationId xmlns:p14="http://schemas.microsoft.com/office/powerpoint/2010/main" val="2766650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1007435" y="2276872"/>
            <a:ext cx="8229600" cy="1524000"/>
          </a:xfrm>
        </p:spPr>
        <p:txBody>
          <a:bodyPr>
            <a:normAutofit/>
          </a:bodyPr>
          <a:lstStyle/>
          <a:p>
            <a:pPr eaLnBrk="1" hangingPunct="1">
              <a:buFont typeface="Arial" panose="020B0604020202020204" pitchFamily="34" charset="0"/>
              <a:buNone/>
            </a:pPr>
            <a:r>
              <a:rPr lang="en-US" altLang="en-US" sz="4000" b="1" dirty="0">
                <a:latin typeface="Times New Roman" panose="02020603050405020304" pitchFamily="18" charset="0"/>
                <a:cs typeface="Times New Roman" panose="02020603050405020304" pitchFamily="18" charset="0"/>
              </a:rPr>
              <a:t>1.</a:t>
            </a:r>
            <a:r>
              <a:rPr lang="en-US" altLang="en-US" sz="4000" b="1" u="sng" dirty="0">
                <a:latin typeface="Times New Roman" panose="02020603050405020304" pitchFamily="18" charset="0"/>
                <a:cs typeface="Times New Roman" panose="02020603050405020304" pitchFamily="18" charset="0"/>
              </a:rPr>
              <a:t>Luyện </a:t>
            </a:r>
            <a:r>
              <a:rPr lang="en-US" altLang="en-US" sz="4000" b="1" u="sng" dirty="0" err="1">
                <a:latin typeface="Times New Roman" panose="02020603050405020304" pitchFamily="18" charset="0"/>
                <a:cs typeface="Times New Roman" panose="02020603050405020304" pitchFamily="18" charset="0"/>
              </a:rPr>
              <a:t>đọc</a:t>
            </a:r>
            <a:r>
              <a:rPr lang="en-US" altLang="en-US" sz="4000" b="1" dirty="0">
                <a:latin typeface="Times New Roman" panose="02020603050405020304" pitchFamily="18" charset="0"/>
                <a:cs typeface="Times New Roman" panose="02020603050405020304" pitchFamily="18" charset="0"/>
              </a:rPr>
              <a:t>:</a:t>
            </a:r>
          </a:p>
        </p:txBody>
      </p:sp>
      <p:sp>
        <p:nvSpPr>
          <p:cNvPr id="4" name="Cloud Callout 3"/>
          <p:cNvSpPr/>
          <p:nvPr/>
        </p:nvSpPr>
        <p:spPr>
          <a:xfrm>
            <a:off x="5711957" y="2372883"/>
            <a:ext cx="5105400" cy="3657600"/>
          </a:xfrm>
          <a:prstGeom prst="cloudCallout">
            <a:avLst/>
          </a:prstGeom>
        </p:spPr>
        <p:style>
          <a:lnRef idx="1">
            <a:schemeClr val="accent4"/>
          </a:lnRef>
          <a:fillRef idx="2">
            <a:schemeClr val="accent4"/>
          </a:fillRef>
          <a:effectRef idx="1">
            <a:schemeClr val="accent4"/>
          </a:effectRef>
          <a:fontRef idx="minor">
            <a:schemeClr val="dk1"/>
          </a:fontRef>
        </p:style>
        <p:txBody>
          <a:bodyPr lIns="91440" tIns="45720" rIns="91440" bIns="4572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Đọc nối tiếp đoạn theo nhóm, sửa lỗi phát âm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( 5 phút )</a:t>
            </a:r>
            <a:endParaRPr kumimoji="0" lang="en-GB"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p:nvPr/>
        </p:nvSpPr>
        <p:spPr>
          <a:xfrm>
            <a:off x="1790792" y="164638"/>
            <a:ext cx="7827784" cy="707886"/>
          </a:xfrm>
          <a:prstGeom prst="rect">
            <a:avLst/>
          </a:prstGeom>
          <a:noFill/>
        </p:spPr>
        <p:txBody>
          <a:bodyPr wrap="non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Th</a:t>
            </a:r>
            <a:r>
              <a:rPr kumimoji="0" lang="en-US" alt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ứ</a:t>
            </a:r>
            <a:r>
              <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tư</a:t>
            </a:r>
            <a:r>
              <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ngày</a:t>
            </a:r>
            <a:r>
              <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27 </a:t>
            </a:r>
            <a:r>
              <a:rPr kumimoji="0" lang="en-US" alt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tháng</a:t>
            </a:r>
            <a:r>
              <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11 </a:t>
            </a:r>
            <a:r>
              <a:rPr kumimoji="0" lang="en-US" alt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năm</a:t>
            </a:r>
            <a:r>
              <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2024</a:t>
            </a:r>
          </a:p>
        </p:txBody>
      </p:sp>
      <p:sp>
        <p:nvSpPr>
          <p:cNvPr id="7" name="Rectangle 6"/>
          <p:cNvSpPr/>
          <p:nvPr/>
        </p:nvSpPr>
        <p:spPr>
          <a:xfrm>
            <a:off x="1295467" y="889499"/>
            <a:ext cx="9247031" cy="1200329"/>
          </a:xfrm>
          <a:prstGeom prst="rect">
            <a:avLst/>
          </a:prstGeom>
        </p:spPr>
        <p:txBody>
          <a:bodyPr wrap="square" lIns="91440" tIns="45720" rIns="91440" bIns="4572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Tiếng</a:t>
            </a:r>
            <a:r>
              <a:rPr kumimoji="0" lang="en-US"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Việt</a:t>
            </a:r>
            <a:r>
              <a:rPr kumimoji="0" lang="en-US"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457189"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Times New Roman" panose="02020603050405020304" pitchFamily="18" charset="0"/>
                <a:cs typeface="Times New Roman" panose="02020603050405020304" pitchFamily="18" charset="0"/>
              </a:rPr>
              <a:t>Để</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cháu</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nắm</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tay</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ông</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Content Placeholder 2">
            <a:extLst>
              <a:ext uri="{FF2B5EF4-FFF2-40B4-BE49-F238E27FC236}">
                <a16:creationId xmlns:a16="http://schemas.microsoft.com/office/drawing/2014/main" id="{84D72288-2C66-FFE8-62C5-7503F1EAE164}"/>
              </a:ext>
            </a:extLst>
          </p:cNvPr>
          <p:cNvSpPr txBox="1">
            <a:spLocks/>
          </p:cNvSpPr>
          <p:nvPr/>
        </p:nvSpPr>
        <p:spPr>
          <a:xfrm>
            <a:off x="1113181" y="2185839"/>
            <a:ext cx="8229600" cy="1524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en-US" altLang="en-US" sz="4000" b="1" dirty="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altLang="en-US" sz="4000" b="1" dirty="0" err="1">
                <a:latin typeface="Times New Roman" panose="02020603050405020304" pitchFamily="18" charset="0"/>
                <a:cs typeface="Times New Roman" panose="02020603050405020304" pitchFamily="18" charset="0"/>
              </a:rPr>
              <a:t>a.Lượt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đọc</a:t>
            </a:r>
            <a:r>
              <a:rPr lang="en-US" altLang="en-US" sz="4000" b="1" dirty="0">
                <a:latin typeface="Times New Roman" panose="02020603050405020304" pitchFamily="18" charset="0"/>
                <a:cs typeface="Times New Roman" panose="02020603050405020304" pitchFamily="18" charset="0"/>
              </a:rPr>
              <a:t> 1</a:t>
            </a:r>
            <a:endParaRPr lang="en-GB" alt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468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363052;"/>
</p:tagLst>
</file>

<file path=ppt/tags/tag2.xml><?xml version="1.0" encoding="utf-8"?>
<p:tagLst xmlns:a="http://schemas.openxmlformats.org/drawingml/2006/main" xmlns:r="http://schemas.openxmlformats.org/officeDocument/2006/relationships" xmlns:p="http://schemas.openxmlformats.org/presentationml/2006/main">
  <p:tag name="ISLIDE.DIAGRAM" val="#363052;"/>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meppt">
  <a:themeElements>
    <a:clrScheme name="自定义 111">
      <a:dk1>
        <a:sysClr val="windowText" lastClr="000000"/>
      </a:dk1>
      <a:lt1>
        <a:sysClr val="window" lastClr="FFFFFF"/>
      </a:lt1>
      <a:dk2>
        <a:srgbClr val="44546A"/>
      </a:dk2>
      <a:lt2>
        <a:srgbClr val="E7E6E6"/>
      </a:lt2>
      <a:accent1>
        <a:srgbClr val="69991D"/>
      </a:accent1>
      <a:accent2>
        <a:srgbClr val="EAB01D"/>
      </a:accent2>
      <a:accent3>
        <a:srgbClr val="69991D"/>
      </a:accent3>
      <a:accent4>
        <a:srgbClr val="E88087"/>
      </a:accent4>
      <a:accent5>
        <a:srgbClr val="69991D"/>
      </a:accent5>
      <a:accent6>
        <a:srgbClr val="EAB01D"/>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911</TotalTime>
  <Words>1266</Words>
  <Application>Microsoft Office PowerPoint</Application>
  <PresentationFormat>Widescreen</PresentationFormat>
  <Paragraphs>96</Paragraphs>
  <Slides>16</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等线</vt:lpstr>
      <vt:lpstr>等线 Light</vt:lpstr>
      <vt:lpstr>微软雅黑</vt:lpstr>
      <vt:lpstr>#9Slide03 AmpleSoft Bold</vt:lpstr>
      <vt:lpstr>Arial</vt:lpstr>
      <vt:lpstr>Calibri</vt:lpstr>
      <vt:lpstr>Times New Roman</vt:lpstr>
      <vt:lpstr>杨任东竹石体-Medium</vt:lpstr>
      <vt:lpstr>1_Office 主题​​</vt:lpstr>
      <vt:lpstr>homeppt</vt:lpstr>
      <vt:lpstr>PowerPoint Presentation</vt:lpstr>
      <vt:lpstr>Title and Content Layout with List</vt:lpstr>
      <vt:lpstr>PowerPoint Presentation</vt:lpstr>
      <vt:lpstr>PowerPoint Presentation</vt:lpstr>
      <vt:lpstr>Yêu cầu cần đạt</vt:lpstr>
      <vt:lpstr>Title and Content Layout with 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Header Layout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La Thi Diem My</cp:lastModifiedBy>
  <cp:revision>45</cp:revision>
  <dcterms:created xsi:type="dcterms:W3CDTF">2022-06-21T09:04:21Z</dcterms:created>
  <dcterms:modified xsi:type="dcterms:W3CDTF">2024-11-29T10:36:11Z</dcterms:modified>
</cp:coreProperties>
</file>