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64" r:id="rId1"/>
  </p:sldMasterIdLst>
  <p:notesMasterIdLst>
    <p:notesMasterId r:id="rId27"/>
  </p:notesMasterIdLst>
  <p:sldIdLst>
    <p:sldId id="288" r:id="rId2"/>
    <p:sldId id="256" r:id="rId3"/>
    <p:sldId id="279" r:id="rId4"/>
    <p:sldId id="305" r:id="rId5"/>
    <p:sldId id="262" r:id="rId6"/>
    <p:sldId id="301" r:id="rId7"/>
    <p:sldId id="280" r:id="rId8"/>
    <p:sldId id="303" r:id="rId9"/>
    <p:sldId id="289" r:id="rId10"/>
    <p:sldId id="281" r:id="rId11"/>
    <p:sldId id="290" r:id="rId12"/>
    <p:sldId id="282" r:id="rId13"/>
    <p:sldId id="291" r:id="rId14"/>
    <p:sldId id="283" r:id="rId15"/>
    <p:sldId id="292" r:id="rId16"/>
    <p:sldId id="284" r:id="rId17"/>
    <p:sldId id="297" r:id="rId18"/>
    <p:sldId id="307" r:id="rId19"/>
    <p:sldId id="309" r:id="rId20"/>
    <p:sldId id="302" r:id="rId21"/>
    <p:sldId id="264" r:id="rId22"/>
    <p:sldId id="294" r:id="rId23"/>
    <p:sldId id="310" r:id="rId24"/>
    <p:sldId id="304" r:id="rId25"/>
    <p:sldId id="286" r:id="rId26"/>
  </p:sldIdLst>
  <p:sldSz cx="9144000" cy="6858000" type="screen4x3"/>
  <p:notesSz cx="6858000" cy="9144000"/>
  <p:embeddedFontLst>
    <p:embeddedFont>
      <p:font typeface="HP001 5 hàng" pitchFamily="34" charset="0"/>
      <p:regular r:id="rId28"/>
      <p:bold r:id="rId29"/>
    </p:embeddedFont>
    <p:embeddedFont>
      <p:font typeface="Lucida Sans Unicode" pitchFamily="34" charset="0"/>
      <p:regular r:id="rId30"/>
    </p:embeddedFont>
    <p:embeddedFont>
      <p:font typeface="Wingdings 3" pitchFamily="18" charset="2"/>
      <p:regular r:id="rId31"/>
    </p:embeddedFont>
    <p:embeddedFont>
      <p:font typeface="Verdana" pitchFamily="34" charset="0"/>
      <p:regular r:id="rId32"/>
      <p:bold r:id="rId33"/>
      <p:italic r:id="rId34"/>
      <p:boldItalic r:id="rId35"/>
    </p:embeddedFont>
    <p:embeddedFont>
      <p:font typeface="Wingdings 2" pitchFamily="18" charset="2"/>
      <p:regular r:id="rId36"/>
    </p:embeddedFont>
    <p:embeddedFont>
      <p:font typeface="Calibri" pitchFamily="34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FF33"/>
    <a:srgbClr val="FF0000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825" autoAdjust="0"/>
    <p:restoredTop sz="94660"/>
  </p:normalViewPr>
  <p:slideViewPr>
    <p:cSldViewPr>
      <p:cViewPr>
        <p:scale>
          <a:sx n="74" d="100"/>
          <a:sy n="74" d="100"/>
        </p:scale>
        <p:origin x="-129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F54F0-F554-43BF-99C0-82787BA6F97A}" type="datetimeFigureOut">
              <a:rPr lang="en-US" smtClean="0"/>
              <a:pPr/>
              <a:t>25/11/2024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B04860-2A1B-4AA2-84F0-6D840597F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DDE0784-116E-483E-825D-BDB81EB1D3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3A6EB81-E2CB-4136-8B9A-DFF1C9AB87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2A2B82E-0B04-42D1-B963-A5EED03192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89F4D0F-4515-4244-837A-5D2C6C63D2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B06173E-B303-49CD-B2B7-AB30FC3CE6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9D19B24-D7EA-410E-856E-8D5A31D30E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F13F477-B6FC-4E21-8024-20A828DE58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2ED5D8D-2472-4961-B996-9E4C15E681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B4BE0E5-7DA9-4D73-9153-00AF1D497F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3FA99D9-3248-42DB-AAFE-13E68D325F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2DFEC0B-95D6-46F0-90C3-6CB1D4F6F3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816A9E4-A860-40DE-B82E-4A81862E19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9">
            <a:extLst>
              <a:ext uri="{FF2B5EF4-FFF2-40B4-BE49-F238E27FC236}">
                <a16:creationId xmlns="" xmlns:a16="http://schemas.microsoft.com/office/drawing/2014/main" id="{4409337A-4AA3-4F36-9A6D-F56011D757E3}"/>
              </a:ext>
            </a:extLst>
          </p:cNvPr>
          <p:cNvSpPr txBox="1"/>
          <p:nvPr/>
        </p:nvSpPr>
        <p:spPr>
          <a:xfrm>
            <a:off x="1295400" y="2819400"/>
            <a:ext cx="69545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Giáo</a:t>
            </a:r>
            <a:r>
              <a:rPr lang="en-US" sz="3600" b="1" dirty="0">
                <a:solidFill>
                  <a:srgbClr val="0070C0"/>
                </a:solidFill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viên</a:t>
            </a:r>
            <a:r>
              <a:rPr lang="en-US" sz="3600" b="1" dirty="0" smtClean="0">
                <a:solidFill>
                  <a:srgbClr val="0070C0"/>
                </a:solidFill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  <a:r>
              <a:rPr lang="en-US" sz="3600" b="1" dirty="0" err="1" smtClean="0">
                <a:solidFill>
                  <a:srgbClr val="0070C0"/>
                </a:solidFill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Huỳnh</a:t>
            </a:r>
            <a:r>
              <a:rPr lang="en-US" sz="3600" b="1" dirty="0" smtClean="0">
                <a:solidFill>
                  <a:srgbClr val="0070C0"/>
                </a:solidFill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Thị</a:t>
            </a:r>
            <a:r>
              <a:rPr lang="en-US" sz="3600" b="1" dirty="0" smtClean="0">
                <a:solidFill>
                  <a:srgbClr val="0070C0"/>
                </a:solidFill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Bích</a:t>
            </a:r>
            <a:r>
              <a:rPr lang="en-US" sz="3600" b="1" dirty="0" smtClean="0">
                <a:solidFill>
                  <a:srgbClr val="0070C0"/>
                </a:solidFill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Sen</a:t>
            </a:r>
            <a:endParaRPr lang="en-US" sz="3600" b="1" dirty="0" smtClean="0">
              <a:solidFill>
                <a:srgbClr val="0070C0"/>
              </a:solidFill>
              <a:latin typeface="HP001 5 hàng" panose="020B0603050302020204" pitchFamily="34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3600" b="1" dirty="0" err="1" smtClean="0">
                <a:solidFill>
                  <a:srgbClr val="0070C0"/>
                </a:solidFill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Lớp</a:t>
            </a:r>
            <a:r>
              <a:rPr lang="en-US" sz="3600" b="1" dirty="0" smtClean="0">
                <a:solidFill>
                  <a:srgbClr val="0070C0"/>
                </a:solidFill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      : 1 A2</a:t>
            </a:r>
            <a:endParaRPr lang="en-US" sz="3600" b="1" dirty="0">
              <a:solidFill>
                <a:srgbClr val="0070C0"/>
              </a:solidFill>
              <a:latin typeface="HP001 5 hàng" panose="020B0603050302020204" pitchFamily="34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6" name="Picture 6" descr="hoa nam ngang">
            <a:extLst>
              <a:ext uri="{FF2B5EF4-FFF2-40B4-BE49-F238E27FC236}">
                <a16:creationId xmlns="" xmlns:a16="http://schemas.microsoft.com/office/drawing/2014/main" id="{6B4C1F01-C255-48A2-B0AC-91DA3A685E9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048000" y="5974546"/>
            <a:ext cx="5907162" cy="88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oa nam ngang">
            <a:extLst>
              <a:ext uri="{FF2B5EF4-FFF2-40B4-BE49-F238E27FC236}">
                <a16:creationId xmlns="" xmlns:a16="http://schemas.microsoft.com/office/drawing/2014/main" id="{6B4C1F01-C255-48A2-B0AC-91DA3A685E9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151724" y="3612582"/>
            <a:ext cx="4755818" cy="88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4572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143000"/>
            <a:ext cx="7315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hẳng biết chồng hình gì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4191000" cy="2857500"/>
          </a:xfrm>
          <a:prstGeom prst="rect">
            <a:avLst/>
          </a:prstGeom>
          <a:noFill/>
        </p:spPr>
      </p:pic>
      <p:pic>
        <p:nvPicPr>
          <p:cNvPr id="59402" name="Picture 10" descr="Cleaning House Stock Illustrations – 49,275 Cleaning House Stock  Illustrations, Vectors &amp; Clipart - Dreamstime"/>
          <p:cNvPicPr>
            <a:picLocks noChangeAspect="1" noChangeArrowheads="1"/>
          </p:cNvPicPr>
          <p:nvPr/>
        </p:nvPicPr>
        <p:blipFill>
          <a:blip r:embed="rId3"/>
          <a:srcRect b="7246"/>
          <a:stretch>
            <a:fillRect/>
          </a:stretch>
        </p:blipFill>
        <p:spPr bwMode="auto">
          <a:xfrm>
            <a:off x="5257800" y="685800"/>
            <a:ext cx="3276600" cy="5486400"/>
          </a:xfrm>
          <a:prstGeom prst="rect">
            <a:avLst/>
          </a:prstGeom>
          <a:noFill/>
        </p:spPr>
      </p:pic>
      <p:pic>
        <p:nvPicPr>
          <p:cNvPr id="5" name="Picture 2" descr="Rèn luyện thói quen ngăn nắp, gọn gàng, sạch sẽ tại trường trang 13 SGK  Hoạt động trải nghiệm hướng nghiệp 7 chân trời sáng tạo | Giải Bài Tập H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657600"/>
            <a:ext cx="4676775" cy="2933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3048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3.Đoàn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kỷ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95400"/>
            <a:ext cx="6934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âu hỏi Luyện tập trang 16 SGK Đạo đức lớp 2 - Cánh Diều | SGK Đạo đức lớp  2 - Cánh Diề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81000"/>
            <a:ext cx="3200400" cy="2095501"/>
          </a:xfrm>
          <a:prstGeom prst="rect">
            <a:avLst/>
          </a:prstGeom>
          <a:noFill/>
        </p:spPr>
      </p:pic>
      <p:pic>
        <p:nvPicPr>
          <p:cNvPr id="57348" name="Picture 4" descr="Câu hỏi Luyện tập trang 16 SGK Đạo đức lớp 2 - Cánh Diều | SGK Đạo đức lớp  2 - Cánh Diề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228600"/>
            <a:ext cx="3190875" cy="2286000"/>
          </a:xfrm>
          <a:prstGeom prst="rect">
            <a:avLst/>
          </a:prstGeom>
          <a:noFill/>
        </p:spPr>
      </p:pic>
      <p:sp>
        <p:nvSpPr>
          <p:cNvPr id="57354" name="AutoShape 10" descr="BỘ TRANH: NGHIÊM TRANG KHI CHÀO CỜ | Lazada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6" name="AutoShape 12" descr="BỘ TRANH: NGHIÊM TRANG KHI CHÀO CỜ | Lazada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6" descr="Câu hỏi Luyện tập trang 16 SGK Đạo đức lớp 2 - Cánh Diều | SGK Đạo đức lớp  2 - Cánh Diề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457200"/>
            <a:ext cx="2743200" cy="2057400"/>
          </a:xfrm>
          <a:prstGeom prst="rect">
            <a:avLst/>
          </a:prstGeom>
          <a:noFill/>
        </p:spPr>
      </p:pic>
      <p:pic>
        <p:nvPicPr>
          <p:cNvPr id="11" name="Picture 10" descr="C:\Users\Admin\Downloads\210270804_101915682158734_3346980596773000990_n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3352800"/>
            <a:ext cx="26384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C:\Users\Admin\Downloads\1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3505200"/>
            <a:ext cx="25050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2286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990600"/>
            <a:ext cx="6858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Nhiệm vụ 6 trang 52 SGK hoạt động trải nghiệm, hướng nghiệp lớp 6 - Chân  trời sáng tạo | SGK Trải nghiệm, hướng nghiệp lớp 6 - Chân trời sáng tạo"/>
          <p:cNvPicPr>
            <a:picLocks noChangeAspect="1" noChangeArrowheads="1"/>
          </p:cNvPicPr>
          <p:nvPr/>
        </p:nvPicPr>
        <p:blipFill>
          <a:blip r:embed="rId2"/>
          <a:srcRect r="50630" b="32367"/>
          <a:stretch>
            <a:fillRect/>
          </a:stretch>
        </p:blipFill>
        <p:spPr bwMode="auto">
          <a:xfrm>
            <a:off x="609600" y="3505200"/>
            <a:ext cx="4038600" cy="2971800"/>
          </a:xfrm>
          <a:prstGeom prst="rect">
            <a:avLst/>
          </a:prstGeom>
          <a:noFill/>
        </p:spPr>
      </p:pic>
      <p:pic>
        <p:nvPicPr>
          <p:cNvPr id="55300" name="Picture 4" descr="Dạy bé kỹ năng vệ sinh cá nhâ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57200"/>
            <a:ext cx="3505200" cy="2667000"/>
          </a:xfrm>
          <a:prstGeom prst="rect">
            <a:avLst/>
          </a:prstGeom>
          <a:noFill/>
        </p:spPr>
      </p:pic>
      <p:pic>
        <p:nvPicPr>
          <p:cNvPr id="55302" name="Picture 6" descr="tam rua | Tổng hợp hình ảnh, tin tức mới nhất trên Thiếu Niên - Trang 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81000"/>
            <a:ext cx="3657600" cy="2590800"/>
          </a:xfrm>
          <a:prstGeom prst="rect">
            <a:avLst/>
          </a:prstGeom>
          <a:noFill/>
        </p:spPr>
      </p:pic>
      <p:sp>
        <p:nvSpPr>
          <p:cNvPr id="57346" name="AutoShape 2" descr="Sách Giải] ✓ Bài 9: Giữ vệ sinh trường học - Sách Giải - Học Online Cùng  Sachgiaibaitap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Tự nhiên xã hội lớp 2 bài 4 Giữ vệ sinh nhà ở - Giải Tự nhiên xã hội 2 Chân  trời sáng tạo - VnDoc.com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3505200"/>
            <a:ext cx="34861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2286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5.Khiêm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14400"/>
            <a:ext cx="7239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Dạy con chào hỏi: Người lớn hãy chào con trước | MN Ánh Sa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28600"/>
            <a:ext cx="3124200" cy="2886076"/>
          </a:xfrm>
          <a:prstGeom prst="rect">
            <a:avLst/>
          </a:prstGeom>
          <a:noFill/>
        </p:spPr>
      </p:pic>
      <p:pic>
        <p:nvPicPr>
          <p:cNvPr id="4" name="Picture 2" descr="Giải Bài 2: Nói và viết lời xin lỗi SGK Tiếng Việt 2 tập 1 Chân trời sáng  tạo | Tiếng Việt 2 - Chân trời sáng tạo"/>
          <p:cNvPicPr>
            <a:picLocks noChangeAspect="1" noChangeArrowheads="1"/>
          </p:cNvPicPr>
          <p:nvPr/>
        </p:nvPicPr>
        <p:blipFill>
          <a:blip r:embed="rId3"/>
          <a:srcRect l="55556"/>
          <a:stretch>
            <a:fillRect/>
          </a:stretch>
        </p:blipFill>
        <p:spPr bwMode="auto">
          <a:xfrm>
            <a:off x="762000" y="3352800"/>
            <a:ext cx="3048000" cy="3276600"/>
          </a:xfrm>
          <a:prstGeom prst="rect">
            <a:avLst/>
          </a:prstGeom>
          <a:noFill/>
        </p:spPr>
      </p:pic>
      <p:pic>
        <p:nvPicPr>
          <p:cNvPr id="66566" name="Picture 6" descr="Truyện EM BÉ DŨNG CẢM -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352800"/>
            <a:ext cx="3657600" cy="3200400"/>
          </a:xfrm>
          <a:prstGeom prst="rect">
            <a:avLst/>
          </a:prstGeom>
          <a:noFill/>
        </p:spPr>
      </p:pic>
      <p:pic>
        <p:nvPicPr>
          <p:cNvPr id="66568" name="Picture 8" descr="CÁCH HAY DẠY BÉ NÓI CẢM ƠN &amp; XIN LỖI - Nước Mắm Lê Gia Cho Bé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381000"/>
            <a:ext cx="3886200" cy="2609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8529637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1524000" y="304800"/>
            <a:ext cx="5105400" cy="12954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 HÀNH</a:t>
            </a:r>
            <a:endParaRPr lang="en-US" sz="3600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Wave 3"/>
          <p:cNvSpPr/>
          <p:nvPr/>
        </p:nvSpPr>
        <p:spPr>
          <a:xfrm>
            <a:off x="1219200" y="2590800"/>
            <a:ext cx="6553200" cy="1295400"/>
          </a:xfrm>
          <a:prstGeom prst="wave">
            <a:avLst>
              <a:gd name="adj1" fmla="val 12500"/>
              <a:gd name="adj2" fmla="val 163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endParaRPr 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WordArt 3"/>
          <p:cNvSpPr>
            <a:spLocks noChangeArrowheads="1" noChangeShapeType="1" noTextEdit="1"/>
          </p:cNvSpPr>
          <p:nvPr/>
        </p:nvSpPr>
        <p:spPr bwMode="auto">
          <a:xfrm>
            <a:off x="914400" y="1066800"/>
            <a:ext cx="5105400" cy="12954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3600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0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515878">
            <a:off x="5719814" y="3224975"/>
            <a:ext cx="23622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05000"/>
            <a:ext cx="838200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Wave 3"/>
          <p:cNvSpPr/>
          <p:nvPr/>
        </p:nvSpPr>
        <p:spPr>
          <a:xfrm>
            <a:off x="1295400" y="228600"/>
            <a:ext cx="6553200" cy="1295400"/>
          </a:xfrm>
          <a:prstGeom prst="wave">
            <a:avLst>
              <a:gd name="adj1" fmla="val 12500"/>
              <a:gd name="adj2" fmla="val 163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endParaRPr 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/>
          <a:srcRect r="49558"/>
          <a:stretch>
            <a:fillRect/>
          </a:stretch>
        </p:blipFill>
        <p:spPr bwMode="auto">
          <a:xfrm>
            <a:off x="1447800" y="1752600"/>
            <a:ext cx="6705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Wave 8"/>
          <p:cNvSpPr/>
          <p:nvPr/>
        </p:nvSpPr>
        <p:spPr>
          <a:xfrm>
            <a:off x="381000" y="304800"/>
            <a:ext cx="6553200" cy="1295400"/>
          </a:xfrm>
          <a:prstGeom prst="wave">
            <a:avLst>
              <a:gd name="adj1" fmla="val 12500"/>
              <a:gd name="adj2" fmla="val 163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endParaRPr 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 l="49327" r="-10619"/>
          <a:stretch>
            <a:fillRect/>
          </a:stretch>
        </p:blipFill>
        <p:spPr bwMode="auto">
          <a:xfrm>
            <a:off x="1066800" y="1828800"/>
            <a:ext cx="7239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Wave 3"/>
          <p:cNvSpPr/>
          <p:nvPr/>
        </p:nvSpPr>
        <p:spPr>
          <a:xfrm>
            <a:off x="914400" y="304800"/>
            <a:ext cx="6553200" cy="1143000"/>
          </a:xfrm>
          <a:prstGeom prst="wave">
            <a:avLst>
              <a:gd name="adj1" fmla="val 12500"/>
              <a:gd name="adj2" fmla="val 163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endParaRPr 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1524000" y="304800"/>
            <a:ext cx="5105400" cy="12954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VẬN DỤNG</a:t>
            </a:r>
            <a:endParaRPr lang="en-US" sz="3600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1" y="2667000"/>
            <a:ext cx="7391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529637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hoa nam ngang">
            <a:extLst>
              <a:ext uri="{FF2B5EF4-FFF2-40B4-BE49-F238E27FC236}">
                <a16:creationId xmlns="" xmlns:a16="http://schemas.microsoft.com/office/drawing/2014/main" id="{6B4C1F01-C255-48A2-B0AC-91DA3A685E9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04800" y="229638"/>
            <a:ext cx="7282051" cy="88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hoa nam ngang">
            <a:extLst>
              <a:ext uri="{FF2B5EF4-FFF2-40B4-BE49-F238E27FC236}">
                <a16:creationId xmlns="" xmlns:a16="http://schemas.microsoft.com/office/drawing/2014/main" id="{2FDA077B-98D5-44D9-B782-52F040FC81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487786" y="2976563"/>
            <a:ext cx="579120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hoa nam ngang">
            <a:extLst>
              <a:ext uri="{FF2B5EF4-FFF2-40B4-BE49-F238E27FC236}">
                <a16:creationId xmlns="" xmlns:a16="http://schemas.microsoft.com/office/drawing/2014/main" id="{B3661E02-00E2-4734-A28C-6839FF7C6D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2600"/>
            <a:ext cx="8915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hoa nam ngang">
            <a:extLst>
              <a:ext uri="{FF2B5EF4-FFF2-40B4-BE49-F238E27FC236}">
                <a16:creationId xmlns="" xmlns:a16="http://schemas.microsoft.com/office/drawing/2014/main" id="{D759DCB0-BB6B-4C78-85FE-E2484B895F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62638" y="2976561"/>
            <a:ext cx="5486401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Horizontal Scroll 12"/>
          <p:cNvSpPr/>
          <p:nvPr/>
        </p:nvSpPr>
        <p:spPr>
          <a:xfrm>
            <a:off x="381000" y="914400"/>
            <a:ext cx="8305800" cy="3657600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</a:rPr>
              <a:t>Chúc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quý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thầy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cô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sức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khoẻ</a:t>
            </a:r>
            <a:r>
              <a:rPr lang="en-US" sz="3600" dirty="0" smtClean="0">
                <a:solidFill>
                  <a:srgbClr val="FF0000"/>
                </a:solidFill>
              </a:rPr>
              <a:t>, </a:t>
            </a:r>
          </a:p>
          <a:p>
            <a:pPr algn="ctr"/>
            <a:r>
              <a:rPr lang="en-US" sz="3600" dirty="0" err="1" smtClean="0">
                <a:solidFill>
                  <a:srgbClr val="FF0000"/>
                </a:solidFill>
              </a:rPr>
              <a:t>Chúc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các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em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chăm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ngoan</a:t>
            </a:r>
            <a:r>
              <a:rPr lang="en-US" sz="3600" dirty="0" smtClean="0">
                <a:solidFill>
                  <a:srgbClr val="FF0000"/>
                </a:solidFill>
              </a:rPr>
              <a:t>, </a:t>
            </a:r>
          </a:p>
          <a:p>
            <a:pPr algn="ctr"/>
            <a:r>
              <a:rPr lang="en-US" sz="3600" dirty="0" err="1" smtClean="0">
                <a:solidFill>
                  <a:srgbClr val="FF0000"/>
                </a:solidFill>
              </a:rPr>
              <a:t>học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giỏi</a:t>
            </a:r>
            <a:r>
              <a:rPr lang="en-US" sz="3600" dirty="0" smtClean="0">
                <a:solidFill>
                  <a:srgbClr val="FF0000"/>
                </a:solidFill>
              </a:rPr>
              <a:t> !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4" name="Picture 6" descr="hoa nam ngang">
            <a:extLst>
              <a:ext uri="{FF2B5EF4-FFF2-40B4-BE49-F238E27FC236}">
                <a16:creationId xmlns="" xmlns:a16="http://schemas.microsoft.com/office/drawing/2014/main" id="{6B4C1F01-C255-48A2-B0AC-91DA3A685E9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95600" y="304800"/>
            <a:ext cx="5907162" cy="88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609600"/>
            <a:ext cx="77724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err="1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u="sng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6</a:t>
            </a:r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 HIỆN NĂM ĐIỀU </a:t>
            </a:r>
          </a:p>
          <a:p>
            <a:pPr algn="ctr"/>
            <a:r>
              <a:rPr lang="en-US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BÁC HỒ DẠY</a:t>
            </a:r>
            <a:endParaRPr lang="vi-VN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1524000" y="304800"/>
            <a:ext cx="5105400" cy="12954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</a:t>
            </a:r>
            <a:endParaRPr lang="en-US" sz="3600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2667000"/>
            <a:ext cx="7773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8529637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print"/>
          <a:srcRect t="4444"/>
          <a:stretch>
            <a:fillRect/>
          </a:stretch>
        </p:blipFill>
        <p:spPr bwMode="auto">
          <a:xfrm>
            <a:off x="0" y="30480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457200"/>
            <a:ext cx="37960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990600"/>
            <a:ext cx="6400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ownloads\309704437_5425461264235613_2169442062903230354_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3962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Nhà vườn nhỏ xinh, siêu tiết kiệm với thiết kế ấn tượng | Bất động sả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581400"/>
            <a:ext cx="3733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ownloads\313920547_1096399741020086_7436400427657757650_n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28600"/>
            <a:ext cx="3505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Kỷ niệm 70 năm chiến thắng Chợ Cát (20.7.1949 - 20.7.2019): “Ðâu dễ quên Chợ  Cát” - Báo điện tử Bình Định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3581400"/>
            <a:ext cx="3581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Ủng hộ giúp đỡ đồng bào lũ lụt | Tiểu Học Kim Đồ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3352800"/>
            <a:ext cx="3810000" cy="3048000"/>
          </a:xfrm>
          <a:prstGeom prst="rect">
            <a:avLst/>
          </a:prstGeom>
          <a:noFill/>
        </p:spPr>
      </p:pic>
      <p:pic>
        <p:nvPicPr>
          <p:cNvPr id="61442" name="Picture 2" descr="Học Sinh Cần Phải Làm Gì Để Phát Triển Đất Nước?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81000"/>
            <a:ext cx="3657600" cy="2667000"/>
          </a:xfrm>
          <a:prstGeom prst="rect">
            <a:avLst/>
          </a:prstGeom>
          <a:noFill/>
        </p:spPr>
      </p:pic>
      <p:pic>
        <p:nvPicPr>
          <p:cNvPr id="6" name="Picture 4" descr="Nhiệm vụ 7 trang 53 SGK hoạt động trải nghiệm, hướng nghiệp lớp 6 - Chân  trời sáng tạo | SGK Trải nghiệm, hướng nghiệp lớp 6 - Chân trời sáng tạo"/>
          <p:cNvPicPr>
            <a:picLocks noChangeAspect="1" noChangeArrowheads="1"/>
          </p:cNvPicPr>
          <p:nvPr/>
        </p:nvPicPr>
        <p:blipFill>
          <a:blip r:embed="rId4"/>
          <a:srcRect t="46291" r="51973"/>
          <a:stretch>
            <a:fillRect/>
          </a:stretch>
        </p:blipFill>
        <p:spPr bwMode="auto">
          <a:xfrm>
            <a:off x="304800" y="3352800"/>
            <a:ext cx="4114800" cy="3124200"/>
          </a:xfrm>
          <a:prstGeom prst="rect">
            <a:avLst/>
          </a:prstGeom>
          <a:noFill/>
        </p:spPr>
      </p:pic>
      <p:pic>
        <p:nvPicPr>
          <p:cNvPr id="7" name="Picture 6" descr="Giúp Đỡ Người Khác"/>
          <p:cNvPicPr/>
          <p:nvPr/>
        </p:nvPicPr>
        <p:blipFill>
          <a:blip r:embed="rId5"/>
          <a:srcRect l="9398" t="32026" r="19518"/>
          <a:stretch>
            <a:fillRect/>
          </a:stretch>
        </p:blipFill>
        <p:spPr bwMode="auto">
          <a:xfrm>
            <a:off x="4953000" y="381000"/>
            <a:ext cx="3124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722</TotalTime>
  <Words>118</Words>
  <Application>Microsoft Office PowerPoint</Application>
  <PresentationFormat>On-screen Show (4:3)</PresentationFormat>
  <Paragraphs>23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HP001 5 hàng</vt:lpstr>
      <vt:lpstr>AvantGarde</vt:lpstr>
      <vt:lpstr>Times New Roman</vt:lpstr>
      <vt:lpstr>Lucida Sans Unicode</vt:lpstr>
      <vt:lpstr>Wingdings 3</vt:lpstr>
      <vt:lpstr>Verdana</vt:lpstr>
      <vt:lpstr>Wingdings 2</vt:lpstr>
      <vt:lpstr>Calibri</vt:lpstr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Admin</cp:lastModifiedBy>
  <cp:revision>100</cp:revision>
  <dcterms:created xsi:type="dcterms:W3CDTF">2010-09-09T17:11:40Z</dcterms:created>
  <dcterms:modified xsi:type="dcterms:W3CDTF">2024-11-25T04:43:42Z</dcterms:modified>
</cp:coreProperties>
</file>